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6" r:id="rId2"/>
    <p:sldId id="279" r:id="rId3"/>
    <p:sldId id="282" r:id="rId4"/>
    <p:sldId id="285" r:id="rId5"/>
    <p:sldId id="270" r:id="rId6"/>
    <p:sldId id="283" r:id="rId7"/>
    <p:sldId id="265" r:id="rId8"/>
    <p:sldId id="281" r:id="rId9"/>
    <p:sldId id="264" r:id="rId10"/>
    <p:sldId id="28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BI" initials="D" lastIdx="0" clrIdx="0">
    <p:extLst>
      <p:ext uri="{19B8F6BF-5375-455C-9EA6-DF929625EA0E}">
        <p15:presenceInfo xmlns:p15="http://schemas.microsoft.com/office/powerpoint/2012/main" userId="DB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5998"/>
    <a:srgbClr val="737374"/>
    <a:srgbClr val="C6C6C7"/>
    <a:srgbClr val="535354"/>
    <a:srgbClr val="F5AEBE"/>
    <a:srgbClr val="762880"/>
    <a:srgbClr val="81193E"/>
    <a:srgbClr val="C682B3"/>
    <a:srgbClr val="E6E7E9"/>
    <a:srgbClr val="03A1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71993" autoAdjust="0"/>
  </p:normalViewPr>
  <p:slideViewPr>
    <p:cSldViewPr>
      <p:cViewPr varScale="1">
        <p:scale>
          <a:sx n="70" d="100"/>
          <a:sy n="70" d="100"/>
        </p:scale>
        <p:origin x="660" y="66"/>
      </p:cViewPr>
      <p:guideLst>
        <p:guide orient="horz" pos="2160"/>
        <p:guide pos="3864"/>
      </p:guideLst>
    </p:cSldViewPr>
  </p:slideViewPr>
  <p:notesTextViewPr>
    <p:cViewPr>
      <p:scale>
        <a:sx n="1" d="1"/>
        <a:sy n="1" d="1"/>
      </p:scale>
      <p:origin x="0" y="0"/>
    </p:cViewPr>
  </p:notesTextViewPr>
  <p:notesViewPr>
    <p:cSldViewPr showGuides="1">
      <p:cViewPr varScale="1">
        <p:scale>
          <a:sx n="54" d="100"/>
          <a:sy n="54" d="100"/>
        </p:scale>
        <p:origin x="2796" y="42"/>
      </p:cViewPr>
      <p:guideLst>
        <p:guide orient="horz" pos="2880"/>
        <p:guide pos="2160"/>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68746-49FC-4654-B2BF-B7BC534074B4}" type="datetimeFigureOut">
              <a:rPr lang="en-US" smtClean="0"/>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7CA5C-C6EF-46D9-849F-1B2C53E43BAD}" type="slidenum">
              <a:rPr lang="en-US" smtClean="0"/>
              <a:t>‹#›</a:t>
            </a:fld>
            <a:endParaRPr lang="en-US"/>
          </a:p>
        </p:txBody>
      </p:sp>
    </p:spTree>
    <p:extLst>
      <p:ext uri="{BB962C8B-B14F-4D97-AF65-F5344CB8AC3E}">
        <p14:creationId xmlns:p14="http://schemas.microsoft.com/office/powerpoint/2010/main" val="30456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solidFill>
                  <a:srgbClr val="000000"/>
                </a:solidFill>
                <a:latin typeface="Arial" panose="020B0604020202020204" pitchFamily="34" charset="0"/>
              </a:rPr>
              <a:t>Acknowledging the need to foster the rapid development and growth of the Information and Communication Technology (ICT) sector through capacity building and manpower development, the Digital Bridge Institute, the International Centre for Communications Studies (DBI), was conceptualized by the visionary Board of the </a:t>
            </a:r>
            <a:r>
              <a:rPr lang="en-US" altLang="en-US" sz="1200" b="1" dirty="0">
                <a:solidFill>
                  <a:srgbClr val="000000"/>
                </a:solidFill>
                <a:latin typeface="Arial" panose="020B0604020202020204" pitchFamily="34" charset="0"/>
              </a:rPr>
              <a:t>Nigerian Communications Commission (NCC) </a:t>
            </a:r>
            <a:r>
              <a:rPr lang="en-US" altLang="en-US" sz="1200" dirty="0">
                <a:solidFill>
                  <a:srgbClr val="000000"/>
                </a:solidFill>
                <a:latin typeface="Arial" panose="020B0604020202020204" pitchFamily="34" charset="0"/>
              </a:rPr>
              <a:t>in accordance with one of the Commission’s statutory mandate to assist industry stakeholders and practitioners with a view to the development of the industry.</a:t>
            </a:r>
          </a:p>
          <a:p>
            <a:pPr eaLnBrk="1" hangingPunct="1"/>
            <a:endParaRPr lang="en-US" altLang="en-US" sz="1200" dirty="0">
              <a:solidFill>
                <a:srgbClr val="000000"/>
              </a:solidFill>
              <a:latin typeface="Arial" panose="020B0604020202020204" pitchFamily="34" charset="0"/>
            </a:endParaRPr>
          </a:p>
          <a:p>
            <a:pPr eaLnBrk="1" hangingPunct="1"/>
            <a:r>
              <a:rPr lang="en-US" altLang="en-US" sz="1200" dirty="0">
                <a:solidFill>
                  <a:srgbClr val="000000"/>
                </a:solidFill>
                <a:latin typeface="Arial" panose="020B0604020202020204" pitchFamily="34" charset="0"/>
              </a:rPr>
              <a:t>The Board of the NCC translated its vision to action and the </a:t>
            </a:r>
            <a:r>
              <a:rPr lang="en-US" altLang="en-US" sz="1200" b="1" dirty="0">
                <a:solidFill>
                  <a:srgbClr val="000000"/>
                </a:solidFill>
                <a:latin typeface="Arial" panose="020B0604020202020204" pitchFamily="34" charset="0"/>
              </a:rPr>
              <a:t>DBI was established in 2004</a:t>
            </a:r>
            <a:r>
              <a:rPr lang="en-US" altLang="en-US" sz="1200" dirty="0">
                <a:solidFill>
                  <a:srgbClr val="000000"/>
                </a:solidFill>
                <a:latin typeface="Arial" panose="020B0604020202020204" pitchFamily="34" charset="0"/>
              </a:rPr>
              <a:t>, and commissioned by no less a personality than Chief </a:t>
            </a:r>
            <a:r>
              <a:rPr lang="en-US" altLang="en-US" sz="1200" dirty="0" err="1">
                <a:solidFill>
                  <a:srgbClr val="000000"/>
                </a:solidFill>
                <a:latin typeface="Arial" panose="020B0604020202020204" pitchFamily="34" charset="0"/>
              </a:rPr>
              <a:t>Olusegun</a:t>
            </a:r>
            <a:r>
              <a:rPr lang="en-US" altLang="en-US" sz="1200" dirty="0">
                <a:solidFill>
                  <a:srgbClr val="000000"/>
                </a:solidFill>
                <a:latin typeface="Arial" panose="020B0604020202020204" pitchFamily="34" charset="0"/>
              </a:rPr>
              <a:t> </a:t>
            </a:r>
            <a:r>
              <a:rPr lang="en-US" altLang="en-US" sz="1200" dirty="0" err="1">
                <a:solidFill>
                  <a:srgbClr val="000000"/>
                </a:solidFill>
                <a:latin typeface="Arial" panose="020B0604020202020204" pitchFamily="34" charset="0"/>
              </a:rPr>
              <a:t>Obasanjo</a:t>
            </a:r>
            <a:r>
              <a:rPr lang="en-US" altLang="en-US" sz="1200" dirty="0">
                <a:solidFill>
                  <a:srgbClr val="000000"/>
                </a:solidFill>
                <a:latin typeface="Arial" panose="020B0604020202020204" pitchFamily="34" charset="0"/>
              </a:rPr>
              <a:t>, GCFR, President and Commander-in-Chief of the Armed Forces of the Federal Republic of Nigeria on </a:t>
            </a:r>
            <a:r>
              <a:rPr lang="en-US" altLang="en-US" sz="1200" b="1" dirty="0">
                <a:solidFill>
                  <a:srgbClr val="000000"/>
                </a:solidFill>
                <a:latin typeface="Arial" panose="020B0604020202020204" pitchFamily="34" charset="0"/>
              </a:rPr>
              <a:t>May 20, 2004</a:t>
            </a:r>
          </a:p>
        </p:txBody>
      </p:sp>
      <p:sp>
        <p:nvSpPr>
          <p:cNvPr id="4" name="Slide Number Placeholder 3"/>
          <p:cNvSpPr>
            <a:spLocks noGrp="1"/>
          </p:cNvSpPr>
          <p:nvPr>
            <p:ph type="sldNum" sz="quarter" idx="10"/>
          </p:nvPr>
        </p:nvSpPr>
        <p:spPr/>
        <p:txBody>
          <a:bodyPr/>
          <a:lstStyle/>
          <a:p>
            <a:fld id="{3757CA5C-C6EF-46D9-849F-1B2C53E43BAD}" type="slidenum">
              <a:rPr lang="en-US" smtClean="0"/>
              <a:t>2</a:t>
            </a:fld>
            <a:endParaRPr lang="en-US"/>
          </a:p>
        </p:txBody>
      </p:sp>
    </p:spTree>
    <p:extLst>
      <p:ext uri="{BB962C8B-B14F-4D97-AF65-F5344CB8AC3E}">
        <p14:creationId xmlns:p14="http://schemas.microsoft.com/office/powerpoint/2010/main" val="1697813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B03F-EB71-410D-A9C3-2D2AC60C84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77EC6C-FF8E-4AAE-B6E8-226BD551F7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6A6717-B0C0-44C1-A7AA-8C117B3E922B}"/>
              </a:ext>
            </a:extLst>
          </p:cNvPr>
          <p:cNvSpPr>
            <a:spLocks noGrp="1"/>
          </p:cNvSpPr>
          <p:nvPr>
            <p:ph type="dt" sz="half" idx="10"/>
          </p:nvPr>
        </p:nvSpPr>
        <p:spPr/>
        <p:txBody>
          <a:bodyPr/>
          <a:lstStyle/>
          <a:p>
            <a:fld id="{4630115F-65E7-4948-BBBD-A84F05213A84}" type="datetimeFigureOut">
              <a:rPr lang="en-US" smtClean="0"/>
              <a:t>12/7/2020</a:t>
            </a:fld>
            <a:endParaRPr lang="en-US"/>
          </a:p>
        </p:txBody>
      </p:sp>
      <p:sp>
        <p:nvSpPr>
          <p:cNvPr id="5" name="Footer Placeholder 4">
            <a:extLst>
              <a:ext uri="{FF2B5EF4-FFF2-40B4-BE49-F238E27FC236}">
                <a16:creationId xmlns:a16="http://schemas.microsoft.com/office/drawing/2014/main" id="{8ECE5E5D-80C9-46B8-B697-9A54A575C7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041BB-7A72-43E2-9893-1FF9F3694FD1}"/>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3931386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CB62-DE42-49E8-BA74-67778CC92E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6D53F0-4002-468C-A76A-D5B2444BF62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949F17-23EF-4437-9DAC-2E8D15EF1986}"/>
              </a:ext>
            </a:extLst>
          </p:cNvPr>
          <p:cNvSpPr>
            <a:spLocks noGrp="1"/>
          </p:cNvSpPr>
          <p:nvPr>
            <p:ph type="dt" sz="half" idx="10"/>
          </p:nvPr>
        </p:nvSpPr>
        <p:spPr/>
        <p:txBody>
          <a:bodyPr/>
          <a:lstStyle/>
          <a:p>
            <a:fld id="{4630115F-65E7-4948-BBBD-A84F05213A84}" type="datetimeFigureOut">
              <a:rPr lang="en-US" smtClean="0"/>
              <a:t>12/7/2020</a:t>
            </a:fld>
            <a:endParaRPr lang="en-US"/>
          </a:p>
        </p:txBody>
      </p:sp>
      <p:sp>
        <p:nvSpPr>
          <p:cNvPr id="5" name="Footer Placeholder 4">
            <a:extLst>
              <a:ext uri="{FF2B5EF4-FFF2-40B4-BE49-F238E27FC236}">
                <a16:creationId xmlns:a16="http://schemas.microsoft.com/office/drawing/2014/main" id="{D723A19B-6D9A-433C-B5EF-B8E2C7921F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D71ADC-190F-451D-9E92-EC6F2D559A07}"/>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1790921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051EC9-B24C-4BC9-82E4-0B3B7C3CE5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B198D9-BA81-4EAE-AFB9-D4959FA4F46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EE91E6-EDA5-4866-AE21-838EE23C096D}"/>
              </a:ext>
            </a:extLst>
          </p:cNvPr>
          <p:cNvSpPr>
            <a:spLocks noGrp="1"/>
          </p:cNvSpPr>
          <p:nvPr>
            <p:ph type="dt" sz="half" idx="10"/>
          </p:nvPr>
        </p:nvSpPr>
        <p:spPr/>
        <p:txBody>
          <a:bodyPr/>
          <a:lstStyle/>
          <a:p>
            <a:fld id="{4630115F-65E7-4948-BBBD-A84F05213A84}" type="datetimeFigureOut">
              <a:rPr lang="en-US" smtClean="0"/>
              <a:t>12/7/2020</a:t>
            </a:fld>
            <a:endParaRPr lang="en-US"/>
          </a:p>
        </p:txBody>
      </p:sp>
      <p:sp>
        <p:nvSpPr>
          <p:cNvPr id="5" name="Footer Placeholder 4">
            <a:extLst>
              <a:ext uri="{FF2B5EF4-FFF2-40B4-BE49-F238E27FC236}">
                <a16:creationId xmlns:a16="http://schemas.microsoft.com/office/drawing/2014/main" id="{DCC1A2FF-A882-4128-94DB-655A820AEA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3BF748-DD2E-44B3-8F36-441D6726E5A7}"/>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2128132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5551-51AF-4DDB-B83F-67EF204843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8FF0E7-6F29-41A1-9A79-467FE0B8607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B19DA6-7E4C-4D81-87A3-3E9AB00DCA9D}"/>
              </a:ext>
            </a:extLst>
          </p:cNvPr>
          <p:cNvSpPr>
            <a:spLocks noGrp="1"/>
          </p:cNvSpPr>
          <p:nvPr>
            <p:ph type="dt" sz="half" idx="10"/>
          </p:nvPr>
        </p:nvSpPr>
        <p:spPr/>
        <p:txBody>
          <a:bodyPr/>
          <a:lstStyle/>
          <a:p>
            <a:fld id="{4630115F-65E7-4948-BBBD-A84F05213A84}" type="datetimeFigureOut">
              <a:rPr lang="en-US" smtClean="0"/>
              <a:t>12/7/2020</a:t>
            </a:fld>
            <a:endParaRPr lang="en-US"/>
          </a:p>
        </p:txBody>
      </p:sp>
      <p:sp>
        <p:nvSpPr>
          <p:cNvPr id="5" name="Footer Placeholder 4">
            <a:extLst>
              <a:ext uri="{FF2B5EF4-FFF2-40B4-BE49-F238E27FC236}">
                <a16:creationId xmlns:a16="http://schemas.microsoft.com/office/drawing/2014/main" id="{285352FA-B019-45A0-B5B3-429DA0C7A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7ABD4C-CCFF-4EA8-B0D9-78E1EE447A8E}"/>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425795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6797-CD77-463D-B20B-E31409F430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73734E-B29A-41DF-966C-F6F9807EC3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7AC8D4-16DF-418A-B561-315CFB7D198A}"/>
              </a:ext>
            </a:extLst>
          </p:cNvPr>
          <p:cNvSpPr>
            <a:spLocks noGrp="1"/>
          </p:cNvSpPr>
          <p:nvPr>
            <p:ph type="dt" sz="half" idx="10"/>
          </p:nvPr>
        </p:nvSpPr>
        <p:spPr/>
        <p:txBody>
          <a:bodyPr/>
          <a:lstStyle/>
          <a:p>
            <a:fld id="{4630115F-65E7-4948-BBBD-A84F05213A84}" type="datetimeFigureOut">
              <a:rPr lang="en-US" smtClean="0"/>
              <a:t>12/7/2020</a:t>
            </a:fld>
            <a:endParaRPr lang="en-US"/>
          </a:p>
        </p:txBody>
      </p:sp>
      <p:sp>
        <p:nvSpPr>
          <p:cNvPr id="5" name="Footer Placeholder 4">
            <a:extLst>
              <a:ext uri="{FF2B5EF4-FFF2-40B4-BE49-F238E27FC236}">
                <a16:creationId xmlns:a16="http://schemas.microsoft.com/office/drawing/2014/main" id="{B8ED482F-CD8A-417A-9180-C3CB13EB54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8BC6B-2238-4F42-8A20-2BBF6D86A4F2}"/>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233571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2E1D6-8F5E-4D5E-8590-DDF4F314B3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BD5BF-F646-45A0-9D45-839B57ECDE79}"/>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C1CB740-2940-49DF-A4ED-1A3FCD5512C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705D94-BE73-455C-9FC9-0E9D94662234}"/>
              </a:ext>
            </a:extLst>
          </p:cNvPr>
          <p:cNvSpPr>
            <a:spLocks noGrp="1"/>
          </p:cNvSpPr>
          <p:nvPr>
            <p:ph type="dt" sz="half" idx="10"/>
          </p:nvPr>
        </p:nvSpPr>
        <p:spPr/>
        <p:txBody>
          <a:bodyPr/>
          <a:lstStyle/>
          <a:p>
            <a:fld id="{4630115F-65E7-4948-BBBD-A84F05213A84}" type="datetimeFigureOut">
              <a:rPr lang="en-US" smtClean="0"/>
              <a:t>12/7/2020</a:t>
            </a:fld>
            <a:endParaRPr lang="en-US"/>
          </a:p>
        </p:txBody>
      </p:sp>
      <p:sp>
        <p:nvSpPr>
          <p:cNvPr id="6" name="Footer Placeholder 5">
            <a:extLst>
              <a:ext uri="{FF2B5EF4-FFF2-40B4-BE49-F238E27FC236}">
                <a16:creationId xmlns:a16="http://schemas.microsoft.com/office/drawing/2014/main" id="{88A971C2-0268-4127-8441-E825F0BC07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F998E0-5F09-4DB4-8AF6-93C73343311B}"/>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1885676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42A6-5CDE-4103-878C-3FD05FDC81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FB54EB-FD62-4AD1-A7BA-94BF3A00AD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D17967F-F563-4822-B8C7-F9531DF5B04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A9A81E-D741-4C20-AF41-834F0764ED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AE94A0-45ED-473B-A985-354EA7DDFE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646A99-4B06-40C6-BC1F-6DCF5051CE3B}"/>
              </a:ext>
            </a:extLst>
          </p:cNvPr>
          <p:cNvSpPr>
            <a:spLocks noGrp="1"/>
          </p:cNvSpPr>
          <p:nvPr>
            <p:ph type="dt" sz="half" idx="10"/>
          </p:nvPr>
        </p:nvSpPr>
        <p:spPr/>
        <p:txBody>
          <a:bodyPr/>
          <a:lstStyle/>
          <a:p>
            <a:fld id="{4630115F-65E7-4948-BBBD-A84F05213A84}" type="datetimeFigureOut">
              <a:rPr lang="en-US" smtClean="0"/>
              <a:t>12/7/2020</a:t>
            </a:fld>
            <a:endParaRPr lang="en-US"/>
          </a:p>
        </p:txBody>
      </p:sp>
      <p:sp>
        <p:nvSpPr>
          <p:cNvPr id="8" name="Footer Placeholder 7">
            <a:extLst>
              <a:ext uri="{FF2B5EF4-FFF2-40B4-BE49-F238E27FC236}">
                <a16:creationId xmlns:a16="http://schemas.microsoft.com/office/drawing/2014/main" id="{5F149601-28C7-46D3-98E9-C01731F34E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0211C91-D0F4-43AB-A65B-B3A4A6CC3951}"/>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2948543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DC96D-9259-4193-AA29-9C555513A5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399C55-D785-4815-844F-10552A8B0A52}"/>
              </a:ext>
            </a:extLst>
          </p:cNvPr>
          <p:cNvSpPr>
            <a:spLocks noGrp="1"/>
          </p:cNvSpPr>
          <p:nvPr>
            <p:ph type="dt" sz="half" idx="10"/>
          </p:nvPr>
        </p:nvSpPr>
        <p:spPr/>
        <p:txBody>
          <a:bodyPr/>
          <a:lstStyle/>
          <a:p>
            <a:fld id="{4630115F-65E7-4948-BBBD-A84F05213A84}" type="datetimeFigureOut">
              <a:rPr lang="en-US" smtClean="0"/>
              <a:t>12/7/2020</a:t>
            </a:fld>
            <a:endParaRPr lang="en-US"/>
          </a:p>
        </p:txBody>
      </p:sp>
      <p:sp>
        <p:nvSpPr>
          <p:cNvPr id="4" name="Footer Placeholder 3">
            <a:extLst>
              <a:ext uri="{FF2B5EF4-FFF2-40B4-BE49-F238E27FC236}">
                <a16:creationId xmlns:a16="http://schemas.microsoft.com/office/drawing/2014/main" id="{9F5A0546-62B4-4A71-945D-0CDDF00BE0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D1FA51-7F1E-4675-A594-ED6AE654CFEE}"/>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112325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64601B-CDAA-417C-896A-3EBBF83595CB}"/>
              </a:ext>
            </a:extLst>
          </p:cNvPr>
          <p:cNvSpPr>
            <a:spLocks noGrp="1"/>
          </p:cNvSpPr>
          <p:nvPr>
            <p:ph type="dt" sz="half" idx="10"/>
          </p:nvPr>
        </p:nvSpPr>
        <p:spPr/>
        <p:txBody>
          <a:bodyPr/>
          <a:lstStyle/>
          <a:p>
            <a:fld id="{4630115F-65E7-4948-BBBD-A84F05213A84}" type="datetimeFigureOut">
              <a:rPr lang="en-US" smtClean="0"/>
              <a:t>12/7/2020</a:t>
            </a:fld>
            <a:endParaRPr lang="en-US"/>
          </a:p>
        </p:txBody>
      </p:sp>
      <p:sp>
        <p:nvSpPr>
          <p:cNvPr id="3" name="Footer Placeholder 2">
            <a:extLst>
              <a:ext uri="{FF2B5EF4-FFF2-40B4-BE49-F238E27FC236}">
                <a16:creationId xmlns:a16="http://schemas.microsoft.com/office/drawing/2014/main" id="{1291B993-D7C5-4B2F-978A-53C1EAAC53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AB1606-B9AC-4E4C-BDB5-EFB17BF6D109}"/>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385761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716A5-B55C-4E0A-8E80-86F8981F75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B415D-BD3B-4BF1-8702-ACB73F739D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A1B6E5-8961-47C3-82F6-84F8209864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6E15EFA-9CDB-407E-A02C-559361022255}"/>
              </a:ext>
            </a:extLst>
          </p:cNvPr>
          <p:cNvSpPr>
            <a:spLocks noGrp="1"/>
          </p:cNvSpPr>
          <p:nvPr>
            <p:ph type="dt" sz="half" idx="10"/>
          </p:nvPr>
        </p:nvSpPr>
        <p:spPr/>
        <p:txBody>
          <a:bodyPr/>
          <a:lstStyle/>
          <a:p>
            <a:fld id="{4630115F-65E7-4948-BBBD-A84F05213A84}" type="datetimeFigureOut">
              <a:rPr lang="en-US" smtClean="0"/>
              <a:t>12/7/2020</a:t>
            </a:fld>
            <a:endParaRPr lang="en-US"/>
          </a:p>
        </p:txBody>
      </p:sp>
      <p:sp>
        <p:nvSpPr>
          <p:cNvPr id="6" name="Footer Placeholder 5">
            <a:extLst>
              <a:ext uri="{FF2B5EF4-FFF2-40B4-BE49-F238E27FC236}">
                <a16:creationId xmlns:a16="http://schemas.microsoft.com/office/drawing/2014/main" id="{41583BD7-A3AB-4146-B913-49E0021E1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FEE8AB-4161-4B83-B736-16A17329CC27}"/>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1991524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0B64-16D0-4DD1-B453-AF66655498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C15406-DEC9-4387-8D9E-76AD25AAB0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3FE20B-13AB-4D94-A3C2-7925ACFD08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CD83F7-4D58-48EE-854B-BBCAA06750AF}"/>
              </a:ext>
            </a:extLst>
          </p:cNvPr>
          <p:cNvSpPr>
            <a:spLocks noGrp="1"/>
          </p:cNvSpPr>
          <p:nvPr>
            <p:ph type="dt" sz="half" idx="10"/>
          </p:nvPr>
        </p:nvSpPr>
        <p:spPr/>
        <p:txBody>
          <a:bodyPr/>
          <a:lstStyle/>
          <a:p>
            <a:fld id="{4630115F-65E7-4948-BBBD-A84F05213A84}" type="datetimeFigureOut">
              <a:rPr lang="en-US" smtClean="0"/>
              <a:t>12/7/2020</a:t>
            </a:fld>
            <a:endParaRPr lang="en-US"/>
          </a:p>
        </p:txBody>
      </p:sp>
      <p:sp>
        <p:nvSpPr>
          <p:cNvPr id="6" name="Footer Placeholder 5">
            <a:extLst>
              <a:ext uri="{FF2B5EF4-FFF2-40B4-BE49-F238E27FC236}">
                <a16:creationId xmlns:a16="http://schemas.microsoft.com/office/drawing/2014/main" id="{1C89F3C9-528D-4723-9868-C8EC2755C2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1BBCA-FD3A-4E60-8E98-F1C2B61934C8}"/>
              </a:ext>
            </a:extLst>
          </p:cNvPr>
          <p:cNvSpPr>
            <a:spLocks noGrp="1"/>
          </p:cNvSpPr>
          <p:nvPr>
            <p:ph type="sldNum" sz="quarter" idx="12"/>
          </p:nvPr>
        </p:nvSpPr>
        <p:spPr/>
        <p:txBody>
          <a:bodyPr/>
          <a:lstStyle/>
          <a:p>
            <a:fld id="{D601DDA6-1DBC-4F4A-8EE5-258398DC1DCD}" type="slidenum">
              <a:rPr lang="en-US" smtClean="0"/>
              <a:t>‹#›</a:t>
            </a:fld>
            <a:endParaRPr lang="en-US"/>
          </a:p>
        </p:txBody>
      </p:sp>
    </p:spTree>
    <p:extLst>
      <p:ext uri="{BB962C8B-B14F-4D97-AF65-F5344CB8AC3E}">
        <p14:creationId xmlns:p14="http://schemas.microsoft.com/office/powerpoint/2010/main" val="1287491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7E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0809AC-7EC4-49E0-990C-A6C64F487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94B1242-C231-4EEF-BCE9-DA025AF022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B75FF5F-AE2C-4B42-B0CC-0596B671F5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30115F-65E7-4948-BBBD-A84F05213A84}" type="datetimeFigureOut">
              <a:rPr lang="en-US" smtClean="0"/>
              <a:t>12/7/2020</a:t>
            </a:fld>
            <a:endParaRPr lang="en-US"/>
          </a:p>
        </p:txBody>
      </p:sp>
      <p:sp>
        <p:nvSpPr>
          <p:cNvPr id="5" name="Footer Placeholder 4">
            <a:extLst>
              <a:ext uri="{FF2B5EF4-FFF2-40B4-BE49-F238E27FC236}">
                <a16:creationId xmlns:a16="http://schemas.microsoft.com/office/drawing/2014/main" id="{175D5724-EF5C-4A01-9DE7-01578DB37C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A064B1-DC35-4C35-A879-FEE290790C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01DDA6-1DBC-4F4A-8EE5-258398DC1DCD}" type="slidenum">
              <a:rPr lang="en-US" smtClean="0"/>
              <a:t>‹#›</a:t>
            </a:fld>
            <a:endParaRPr lang="en-US"/>
          </a:p>
        </p:txBody>
      </p:sp>
    </p:spTree>
    <p:extLst>
      <p:ext uri="{BB962C8B-B14F-4D97-AF65-F5344CB8AC3E}">
        <p14:creationId xmlns:p14="http://schemas.microsoft.com/office/powerpoint/2010/main" val="711015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0.jpeg"/><Relationship Id="rId7" Type="http://schemas.openxmlformats.org/officeDocument/2006/relationships/hyperlink" Target="http://dbieducation.org/kano-campus" TargetMode="Externa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B0EC41-2BE6-4F4B-BBF0-210028706559}"/>
              </a:ext>
            </a:extLst>
          </p:cNvPr>
          <p:cNvSpPr/>
          <p:nvPr/>
        </p:nvSpPr>
        <p:spPr>
          <a:xfrm>
            <a:off x="0" y="5496205"/>
            <a:ext cx="12192000" cy="808037"/>
          </a:xfrm>
          <a:prstGeom prst="rect">
            <a:avLst/>
          </a:prstGeom>
          <a:gradFill>
            <a:gsLst>
              <a:gs pos="96000">
                <a:srgbClr val="002060"/>
              </a:gs>
              <a:gs pos="6000">
                <a:srgbClr val="F5AEBE"/>
              </a:gs>
              <a:gs pos="24000">
                <a:srgbClr val="8C0C04"/>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IN" sz="1350" dirty="0">
              <a:solidFill>
                <a:prstClr val="white"/>
              </a:solidFill>
            </a:endParaRPr>
          </a:p>
        </p:txBody>
      </p:sp>
      <p:pic>
        <p:nvPicPr>
          <p:cNvPr id="12" name="Dark blue clouds-free video clip">
            <a:hlinkClick r:id="" action="ppaction://media"/>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350" y="2135186"/>
            <a:ext cx="68453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
          <p:cNvGrpSpPr>
            <a:grpSpLocks/>
          </p:cNvGrpSpPr>
          <p:nvPr/>
        </p:nvGrpSpPr>
        <p:grpSpPr bwMode="auto">
          <a:xfrm>
            <a:off x="0" y="1828798"/>
            <a:ext cx="12192000" cy="4459986"/>
            <a:chOff x="0" y="2282347"/>
            <a:chExt cx="12192000" cy="4462126"/>
          </a:xfrm>
        </p:grpSpPr>
        <p:sp>
          <p:nvSpPr>
            <p:cNvPr id="21" name="Freeform: Shape 16">
              <a:extLst>
                <a:ext uri="{FF2B5EF4-FFF2-40B4-BE49-F238E27FC236}">
                  <a16:creationId xmlns:a16="http://schemas.microsoft.com/office/drawing/2014/main" id="{3B780A4A-4DC2-47F3-9432-F097EDDD5FDC}"/>
                </a:ext>
              </a:extLst>
            </p:cNvPr>
            <p:cNvSpPr/>
            <p:nvPr/>
          </p:nvSpPr>
          <p:spPr>
            <a:xfrm>
              <a:off x="2071839" y="2282347"/>
              <a:ext cx="8048322" cy="1751743"/>
            </a:xfrm>
            <a:custGeom>
              <a:avLst/>
              <a:gdLst/>
              <a:ahLst/>
              <a:cxnLst/>
              <a:rect l="l" t="t" r="r" b="b"/>
              <a:pathLst>
                <a:path w="9144000" h="2623931">
                  <a:moveTo>
                    <a:pt x="6409315" y="1810868"/>
                  </a:moveTo>
                  <a:cubicBezTo>
                    <a:pt x="6424197" y="1810868"/>
                    <a:pt x="6436252" y="1815928"/>
                    <a:pt x="6445480" y="1826048"/>
                  </a:cubicBezTo>
                  <a:cubicBezTo>
                    <a:pt x="6454707" y="1836169"/>
                    <a:pt x="6459321" y="1849266"/>
                    <a:pt x="6459321" y="1865339"/>
                  </a:cubicBezTo>
                  <a:cubicBezTo>
                    <a:pt x="6459321" y="1882901"/>
                    <a:pt x="6449796" y="1891682"/>
                    <a:pt x="6430746" y="1891682"/>
                  </a:cubicBezTo>
                  <a:lnTo>
                    <a:pt x="6385651" y="1891682"/>
                  </a:lnTo>
                  <a:cubicBezTo>
                    <a:pt x="6374935" y="1891682"/>
                    <a:pt x="6367419" y="1889896"/>
                    <a:pt x="6363103" y="1886324"/>
                  </a:cubicBezTo>
                  <a:cubicBezTo>
                    <a:pt x="6358787" y="1882752"/>
                    <a:pt x="6356629" y="1876501"/>
                    <a:pt x="6356629" y="1867571"/>
                  </a:cubicBezTo>
                  <a:cubicBezTo>
                    <a:pt x="6356629" y="1855070"/>
                    <a:pt x="6361094" y="1842717"/>
                    <a:pt x="6370024" y="1830513"/>
                  </a:cubicBezTo>
                  <a:cubicBezTo>
                    <a:pt x="6379549" y="1817416"/>
                    <a:pt x="6392646" y="1810868"/>
                    <a:pt x="6409315" y="1810868"/>
                  </a:cubicBezTo>
                  <a:close/>
                  <a:moveTo>
                    <a:pt x="5360969" y="1733626"/>
                  </a:moveTo>
                  <a:cubicBezTo>
                    <a:pt x="5302628" y="1733626"/>
                    <a:pt x="5244288" y="1740026"/>
                    <a:pt x="5185947" y="1752825"/>
                  </a:cubicBezTo>
                  <a:cubicBezTo>
                    <a:pt x="5151717" y="1760266"/>
                    <a:pt x="5134601" y="1775298"/>
                    <a:pt x="5134601" y="1797920"/>
                  </a:cubicBezTo>
                  <a:cubicBezTo>
                    <a:pt x="5134601" y="1804171"/>
                    <a:pt x="5136164" y="1809082"/>
                    <a:pt x="5139289" y="1812654"/>
                  </a:cubicBezTo>
                  <a:cubicBezTo>
                    <a:pt x="5142415" y="1816226"/>
                    <a:pt x="5149782" y="1820988"/>
                    <a:pt x="5161390" y="1826941"/>
                  </a:cubicBezTo>
                  <a:cubicBezTo>
                    <a:pt x="5173594" y="1833787"/>
                    <a:pt x="5182003" y="1843238"/>
                    <a:pt x="5186617" y="1855293"/>
                  </a:cubicBezTo>
                  <a:cubicBezTo>
                    <a:pt x="5191230" y="1867348"/>
                    <a:pt x="5193537" y="1886175"/>
                    <a:pt x="5193537" y="1911773"/>
                  </a:cubicBezTo>
                  <a:cubicBezTo>
                    <a:pt x="5193537" y="1915345"/>
                    <a:pt x="5193537" y="1922191"/>
                    <a:pt x="5193537" y="1932312"/>
                  </a:cubicBezTo>
                  <a:cubicBezTo>
                    <a:pt x="5193240" y="1949576"/>
                    <a:pt x="5193091" y="1970412"/>
                    <a:pt x="5193091" y="1994820"/>
                  </a:cubicBezTo>
                  <a:cubicBezTo>
                    <a:pt x="5193091" y="2060304"/>
                    <a:pt x="5203062" y="2106887"/>
                    <a:pt x="5223005" y="2134569"/>
                  </a:cubicBezTo>
                  <a:cubicBezTo>
                    <a:pt x="5246520" y="2167609"/>
                    <a:pt x="5286853" y="2184129"/>
                    <a:pt x="5344003" y="2184129"/>
                  </a:cubicBezTo>
                  <a:cubicBezTo>
                    <a:pt x="5378531" y="2184129"/>
                    <a:pt x="5410826" y="2173860"/>
                    <a:pt x="5440890" y="2153321"/>
                  </a:cubicBezTo>
                  <a:cubicBezTo>
                    <a:pt x="5456070" y="2142904"/>
                    <a:pt x="5465149" y="2136876"/>
                    <a:pt x="5468125" y="2135239"/>
                  </a:cubicBezTo>
                  <a:cubicBezTo>
                    <a:pt x="5471102" y="2133602"/>
                    <a:pt x="5474376" y="2132783"/>
                    <a:pt x="5477948" y="2132783"/>
                  </a:cubicBezTo>
                  <a:cubicBezTo>
                    <a:pt x="5487771" y="2132783"/>
                    <a:pt x="5493426" y="2142011"/>
                    <a:pt x="5494915" y="2160465"/>
                  </a:cubicBezTo>
                  <a:cubicBezTo>
                    <a:pt x="5495807" y="2169990"/>
                    <a:pt x="5498858" y="2176390"/>
                    <a:pt x="5504067" y="2179664"/>
                  </a:cubicBezTo>
                  <a:cubicBezTo>
                    <a:pt x="5509276" y="2182938"/>
                    <a:pt x="5519025" y="2184575"/>
                    <a:pt x="5533312" y="2184575"/>
                  </a:cubicBezTo>
                  <a:cubicBezTo>
                    <a:pt x="5568138" y="2184575"/>
                    <a:pt x="5604154" y="2180259"/>
                    <a:pt x="5641361" y="2171627"/>
                  </a:cubicBezTo>
                  <a:cubicBezTo>
                    <a:pt x="5704762" y="2157042"/>
                    <a:pt x="5736463" y="2136355"/>
                    <a:pt x="5736463" y="2109566"/>
                  </a:cubicBezTo>
                  <a:cubicBezTo>
                    <a:pt x="5736463" y="2095874"/>
                    <a:pt x="5729170" y="2085456"/>
                    <a:pt x="5714585" y="2078312"/>
                  </a:cubicBezTo>
                  <a:cubicBezTo>
                    <a:pt x="5697321" y="2069978"/>
                    <a:pt x="5688689" y="2060750"/>
                    <a:pt x="5688689" y="2050630"/>
                  </a:cubicBezTo>
                  <a:lnTo>
                    <a:pt x="5688689" y="1853730"/>
                  </a:lnTo>
                  <a:cubicBezTo>
                    <a:pt x="5688986" y="1833192"/>
                    <a:pt x="5689433" y="1815779"/>
                    <a:pt x="5690028" y="1801492"/>
                  </a:cubicBezTo>
                  <a:cubicBezTo>
                    <a:pt x="5690326" y="1791371"/>
                    <a:pt x="5690475" y="1784674"/>
                    <a:pt x="5690475" y="1781400"/>
                  </a:cubicBezTo>
                  <a:cubicBezTo>
                    <a:pt x="5690475" y="1749551"/>
                    <a:pt x="5675443" y="1733626"/>
                    <a:pt x="5645380" y="1733626"/>
                  </a:cubicBezTo>
                  <a:cubicBezTo>
                    <a:pt x="5591504" y="1733626"/>
                    <a:pt x="5536884" y="1740472"/>
                    <a:pt x="5481520" y="1754164"/>
                  </a:cubicBezTo>
                  <a:cubicBezTo>
                    <a:pt x="5452350" y="1761308"/>
                    <a:pt x="5437765" y="1774107"/>
                    <a:pt x="5437765" y="1792562"/>
                  </a:cubicBezTo>
                  <a:cubicBezTo>
                    <a:pt x="5437765" y="1806254"/>
                    <a:pt x="5446248" y="1817565"/>
                    <a:pt x="5463214" y="1826495"/>
                  </a:cubicBezTo>
                  <a:cubicBezTo>
                    <a:pt x="5471549" y="1830960"/>
                    <a:pt x="5477204" y="1834904"/>
                    <a:pt x="5480181" y="1838327"/>
                  </a:cubicBezTo>
                  <a:cubicBezTo>
                    <a:pt x="5483157" y="1841750"/>
                    <a:pt x="5485241" y="1847182"/>
                    <a:pt x="5486431" y="1854623"/>
                  </a:cubicBezTo>
                  <a:cubicBezTo>
                    <a:pt x="5489706" y="1872483"/>
                    <a:pt x="5491343" y="1905820"/>
                    <a:pt x="5491343" y="1954636"/>
                  </a:cubicBezTo>
                  <a:cubicBezTo>
                    <a:pt x="5491343" y="2004047"/>
                    <a:pt x="5488068" y="2035896"/>
                    <a:pt x="5481520" y="2050184"/>
                  </a:cubicBezTo>
                  <a:cubicBezTo>
                    <a:pt x="5478246" y="2057327"/>
                    <a:pt x="5472441" y="2063355"/>
                    <a:pt x="5464107" y="2068266"/>
                  </a:cubicBezTo>
                  <a:cubicBezTo>
                    <a:pt x="5455773" y="2073178"/>
                    <a:pt x="5447290" y="2075633"/>
                    <a:pt x="5438657" y="2075633"/>
                  </a:cubicBezTo>
                  <a:cubicBezTo>
                    <a:pt x="5404427" y="2075633"/>
                    <a:pt x="5387311" y="2049737"/>
                    <a:pt x="5387311" y="1997945"/>
                  </a:cubicBezTo>
                  <a:lnTo>
                    <a:pt x="5387311" y="1755950"/>
                  </a:lnTo>
                  <a:cubicBezTo>
                    <a:pt x="5387311" y="1741068"/>
                    <a:pt x="5378531" y="1733626"/>
                    <a:pt x="5360969" y="1733626"/>
                  </a:cubicBezTo>
                  <a:close/>
                  <a:moveTo>
                    <a:pt x="4623377" y="1733626"/>
                  </a:moveTo>
                  <a:cubicBezTo>
                    <a:pt x="4602541" y="1733626"/>
                    <a:pt x="4573073" y="1738091"/>
                    <a:pt x="4534973" y="1747021"/>
                  </a:cubicBezTo>
                  <a:cubicBezTo>
                    <a:pt x="4496873" y="1755950"/>
                    <a:pt x="4461154" y="1766815"/>
                    <a:pt x="4427817" y="1779614"/>
                  </a:cubicBezTo>
                  <a:cubicBezTo>
                    <a:pt x="4403706" y="1788841"/>
                    <a:pt x="4391651" y="1802831"/>
                    <a:pt x="4391651" y="1821584"/>
                  </a:cubicBezTo>
                  <a:cubicBezTo>
                    <a:pt x="4391651" y="1837359"/>
                    <a:pt x="4400879" y="1849266"/>
                    <a:pt x="4419333" y="1857302"/>
                  </a:cubicBezTo>
                  <a:cubicBezTo>
                    <a:pt x="4434216" y="1863851"/>
                    <a:pt x="4442551" y="1873227"/>
                    <a:pt x="4444336" y="1885431"/>
                  </a:cubicBezTo>
                  <a:cubicBezTo>
                    <a:pt x="4444932" y="1889896"/>
                    <a:pt x="4445899" y="1905597"/>
                    <a:pt x="4447239" y="1932535"/>
                  </a:cubicBezTo>
                  <a:cubicBezTo>
                    <a:pt x="4448578" y="1959473"/>
                    <a:pt x="4449248" y="1977853"/>
                    <a:pt x="4449248" y="1987676"/>
                  </a:cubicBezTo>
                  <a:cubicBezTo>
                    <a:pt x="4449248" y="2018334"/>
                    <a:pt x="4447313" y="2041403"/>
                    <a:pt x="4443443" y="2056881"/>
                  </a:cubicBezTo>
                  <a:cubicBezTo>
                    <a:pt x="4439574" y="2072359"/>
                    <a:pt x="4433026" y="2083521"/>
                    <a:pt x="4423798" y="2090367"/>
                  </a:cubicBezTo>
                  <a:cubicBezTo>
                    <a:pt x="4410404" y="2100190"/>
                    <a:pt x="4402069" y="2107334"/>
                    <a:pt x="4398795" y="2111798"/>
                  </a:cubicBezTo>
                  <a:cubicBezTo>
                    <a:pt x="4395521" y="2116263"/>
                    <a:pt x="4393884" y="2122514"/>
                    <a:pt x="4393884" y="2130551"/>
                  </a:cubicBezTo>
                  <a:cubicBezTo>
                    <a:pt x="4393884" y="2140076"/>
                    <a:pt x="4397083" y="2148559"/>
                    <a:pt x="4403483" y="2156000"/>
                  </a:cubicBezTo>
                  <a:cubicBezTo>
                    <a:pt x="4409883" y="2163442"/>
                    <a:pt x="4418291" y="2168651"/>
                    <a:pt x="4428709" y="2171627"/>
                  </a:cubicBezTo>
                  <a:cubicBezTo>
                    <a:pt x="4459368" y="2179962"/>
                    <a:pt x="4500891" y="2184129"/>
                    <a:pt x="4553279" y="2184129"/>
                  </a:cubicBezTo>
                  <a:cubicBezTo>
                    <a:pt x="4650612" y="2184129"/>
                    <a:pt x="4699279" y="2164930"/>
                    <a:pt x="4699279" y="2126532"/>
                  </a:cubicBezTo>
                  <a:cubicBezTo>
                    <a:pt x="4699279" y="2119389"/>
                    <a:pt x="4697716" y="2113510"/>
                    <a:pt x="4694591" y="2108896"/>
                  </a:cubicBezTo>
                  <a:cubicBezTo>
                    <a:pt x="4691465" y="2104283"/>
                    <a:pt x="4685289" y="2098702"/>
                    <a:pt x="4676062" y="2092153"/>
                  </a:cubicBezTo>
                  <a:cubicBezTo>
                    <a:pt x="4664751" y="2084116"/>
                    <a:pt x="4657235" y="2075336"/>
                    <a:pt x="4653514" y="2065811"/>
                  </a:cubicBezTo>
                  <a:cubicBezTo>
                    <a:pt x="4649794" y="2056286"/>
                    <a:pt x="4647933" y="2041254"/>
                    <a:pt x="4647933" y="2020716"/>
                  </a:cubicBezTo>
                  <a:lnTo>
                    <a:pt x="4647933" y="1761308"/>
                  </a:lnTo>
                  <a:cubicBezTo>
                    <a:pt x="4647933" y="1742854"/>
                    <a:pt x="4639748" y="1733626"/>
                    <a:pt x="4623377" y="1733626"/>
                  </a:cubicBezTo>
                  <a:close/>
                  <a:moveTo>
                    <a:pt x="3324852" y="1733180"/>
                  </a:moveTo>
                  <a:cubicBezTo>
                    <a:pt x="3276036" y="1733180"/>
                    <a:pt x="3238829" y="1751634"/>
                    <a:pt x="3213231" y="1788544"/>
                  </a:cubicBezTo>
                  <a:cubicBezTo>
                    <a:pt x="3205194" y="1799855"/>
                    <a:pt x="3197604" y="1805510"/>
                    <a:pt x="3190460" y="1805510"/>
                  </a:cubicBezTo>
                  <a:cubicBezTo>
                    <a:pt x="3178554" y="1805510"/>
                    <a:pt x="3172601" y="1798366"/>
                    <a:pt x="3172601" y="1784079"/>
                  </a:cubicBezTo>
                  <a:cubicBezTo>
                    <a:pt x="3172601" y="1782293"/>
                    <a:pt x="3172749" y="1780209"/>
                    <a:pt x="3173047" y="1777828"/>
                  </a:cubicBezTo>
                  <a:cubicBezTo>
                    <a:pt x="3173344" y="1771280"/>
                    <a:pt x="3173494" y="1767559"/>
                    <a:pt x="3173494" y="1766666"/>
                  </a:cubicBezTo>
                  <a:cubicBezTo>
                    <a:pt x="3173494" y="1757736"/>
                    <a:pt x="3170443" y="1749997"/>
                    <a:pt x="3164341" y="1743449"/>
                  </a:cubicBezTo>
                  <a:cubicBezTo>
                    <a:pt x="3158238" y="1736900"/>
                    <a:pt x="3150723" y="1733626"/>
                    <a:pt x="3141793" y="1733626"/>
                  </a:cubicBezTo>
                  <a:cubicBezTo>
                    <a:pt x="3131971" y="1733626"/>
                    <a:pt x="3113813" y="1737124"/>
                    <a:pt x="3087322" y="1744119"/>
                  </a:cubicBezTo>
                  <a:cubicBezTo>
                    <a:pt x="3060831" y="1751113"/>
                    <a:pt x="3033297" y="1759671"/>
                    <a:pt x="3004722" y="1769791"/>
                  </a:cubicBezTo>
                  <a:cubicBezTo>
                    <a:pt x="2972278" y="1781400"/>
                    <a:pt x="2950847" y="1790999"/>
                    <a:pt x="2940429" y="1798590"/>
                  </a:cubicBezTo>
                  <a:cubicBezTo>
                    <a:pt x="2930011" y="1806180"/>
                    <a:pt x="2924802" y="1815928"/>
                    <a:pt x="2924802" y="1827834"/>
                  </a:cubicBezTo>
                  <a:cubicBezTo>
                    <a:pt x="2924802" y="1839443"/>
                    <a:pt x="2931201" y="1849266"/>
                    <a:pt x="2944000" y="1857302"/>
                  </a:cubicBezTo>
                  <a:cubicBezTo>
                    <a:pt x="2958883" y="1866530"/>
                    <a:pt x="2967887" y="1874343"/>
                    <a:pt x="2971013" y="1880743"/>
                  </a:cubicBezTo>
                  <a:cubicBezTo>
                    <a:pt x="2974138" y="1887142"/>
                    <a:pt x="2975701" y="1900611"/>
                    <a:pt x="2975701" y="1921150"/>
                  </a:cubicBezTo>
                  <a:cubicBezTo>
                    <a:pt x="2975701" y="1958357"/>
                    <a:pt x="2974659" y="1993927"/>
                    <a:pt x="2972575" y="2027859"/>
                  </a:cubicBezTo>
                  <a:cubicBezTo>
                    <a:pt x="2970790" y="2056434"/>
                    <a:pt x="2968855" y="2074368"/>
                    <a:pt x="2966771" y="2081661"/>
                  </a:cubicBezTo>
                  <a:cubicBezTo>
                    <a:pt x="2964688" y="2088953"/>
                    <a:pt x="2959776" y="2095427"/>
                    <a:pt x="2952037" y="2101083"/>
                  </a:cubicBezTo>
                  <a:cubicBezTo>
                    <a:pt x="2942512" y="2107929"/>
                    <a:pt x="2936484" y="2113212"/>
                    <a:pt x="2933955" y="2116933"/>
                  </a:cubicBezTo>
                  <a:cubicBezTo>
                    <a:pt x="2931424" y="2120654"/>
                    <a:pt x="2930160" y="2126086"/>
                    <a:pt x="2930160" y="2133230"/>
                  </a:cubicBezTo>
                  <a:cubicBezTo>
                    <a:pt x="2930160" y="2167460"/>
                    <a:pt x="2971533" y="2184575"/>
                    <a:pt x="3054282" y="2184575"/>
                  </a:cubicBezTo>
                  <a:cubicBezTo>
                    <a:pt x="3106074" y="2184575"/>
                    <a:pt x="3144174" y="2180408"/>
                    <a:pt x="3168582" y="2172074"/>
                  </a:cubicBezTo>
                  <a:cubicBezTo>
                    <a:pt x="3192990" y="2163739"/>
                    <a:pt x="3205194" y="2150791"/>
                    <a:pt x="3205194" y="2133230"/>
                  </a:cubicBezTo>
                  <a:cubicBezTo>
                    <a:pt x="3205194" y="2126384"/>
                    <a:pt x="3203557" y="2120282"/>
                    <a:pt x="3200282" y="2114924"/>
                  </a:cubicBezTo>
                  <a:cubicBezTo>
                    <a:pt x="3187781" y="2096171"/>
                    <a:pt x="3180414" y="2083521"/>
                    <a:pt x="3178181" y="2076973"/>
                  </a:cubicBezTo>
                  <a:cubicBezTo>
                    <a:pt x="3175949" y="2070424"/>
                    <a:pt x="3174833" y="2058369"/>
                    <a:pt x="3174833" y="2040807"/>
                  </a:cubicBezTo>
                  <a:lnTo>
                    <a:pt x="3174833" y="1952404"/>
                  </a:lnTo>
                  <a:cubicBezTo>
                    <a:pt x="3174833" y="1918768"/>
                    <a:pt x="3178554" y="1895551"/>
                    <a:pt x="3185995" y="1882752"/>
                  </a:cubicBezTo>
                  <a:cubicBezTo>
                    <a:pt x="3193437" y="1869953"/>
                    <a:pt x="3207129" y="1863553"/>
                    <a:pt x="3227072" y="1863553"/>
                  </a:cubicBezTo>
                  <a:cubicBezTo>
                    <a:pt x="3247908" y="1863553"/>
                    <a:pt x="3262195" y="1871441"/>
                    <a:pt x="3269934" y="1887217"/>
                  </a:cubicBezTo>
                  <a:cubicBezTo>
                    <a:pt x="3279459" y="1906862"/>
                    <a:pt x="3284221" y="1937223"/>
                    <a:pt x="3284221" y="1978300"/>
                  </a:cubicBezTo>
                  <a:cubicBezTo>
                    <a:pt x="3284221" y="2049142"/>
                    <a:pt x="3278268" y="2090814"/>
                    <a:pt x="3266362" y="2103315"/>
                  </a:cubicBezTo>
                  <a:cubicBezTo>
                    <a:pt x="3256242" y="2114329"/>
                    <a:pt x="3250289" y="2121249"/>
                    <a:pt x="3248503" y="2124077"/>
                  </a:cubicBezTo>
                  <a:cubicBezTo>
                    <a:pt x="3246717" y="2126904"/>
                    <a:pt x="3245824" y="2131295"/>
                    <a:pt x="3245824" y="2137248"/>
                  </a:cubicBezTo>
                  <a:cubicBezTo>
                    <a:pt x="3245824" y="2153917"/>
                    <a:pt x="3254605" y="2165972"/>
                    <a:pt x="3272166" y="2173413"/>
                  </a:cubicBezTo>
                  <a:cubicBezTo>
                    <a:pt x="3289133" y="2180557"/>
                    <a:pt x="3318154" y="2184129"/>
                    <a:pt x="3359231" y="2184129"/>
                  </a:cubicBezTo>
                  <a:cubicBezTo>
                    <a:pt x="3419655" y="2184129"/>
                    <a:pt x="3461625" y="2180259"/>
                    <a:pt x="3485139" y="2172520"/>
                  </a:cubicBezTo>
                  <a:cubicBezTo>
                    <a:pt x="3508654" y="2164781"/>
                    <a:pt x="3520412" y="2151089"/>
                    <a:pt x="3520412" y="2131444"/>
                  </a:cubicBezTo>
                  <a:cubicBezTo>
                    <a:pt x="3520412" y="2122812"/>
                    <a:pt x="3518179" y="2116114"/>
                    <a:pt x="3513715" y="2111352"/>
                  </a:cubicBezTo>
                  <a:cubicBezTo>
                    <a:pt x="3498534" y="2095279"/>
                    <a:pt x="3489381" y="2084414"/>
                    <a:pt x="3486256" y="2078759"/>
                  </a:cubicBezTo>
                  <a:cubicBezTo>
                    <a:pt x="3483130" y="2073103"/>
                    <a:pt x="3481270" y="2064322"/>
                    <a:pt x="3480675" y="2052416"/>
                  </a:cubicBezTo>
                  <a:lnTo>
                    <a:pt x="3474424" y="1895254"/>
                  </a:lnTo>
                  <a:cubicBezTo>
                    <a:pt x="3472638" y="1858642"/>
                    <a:pt x="3468024" y="1830885"/>
                    <a:pt x="3460583" y="1811984"/>
                  </a:cubicBezTo>
                  <a:cubicBezTo>
                    <a:pt x="3453142" y="1793083"/>
                    <a:pt x="3440045" y="1776637"/>
                    <a:pt x="3421293" y="1762648"/>
                  </a:cubicBezTo>
                  <a:cubicBezTo>
                    <a:pt x="3394503" y="1743002"/>
                    <a:pt x="3362356" y="1733180"/>
                    <a:pt x="3324852" y="1733180"/>
                  </a:cubicBezTo>
                  <a:close/>
                  <a:moveTo>
                    <a:pt x="6413779" y="1730501"/>
                  </a:moveTo>
                  <a:cubicBezTo>
                    <a:pt x="6378358" y="1730501"/>
                    <a:pt x="6345467" y="1736900"/>
                    <a:pt x="6315106" y="1749700"/>
                  </a:cubicBezTo>
                  <a:cubicBezTo>
                    <a:pt x="6274625" y="1766666"/>
                    <a:pt x="6241288" y="1792413"/>
                    <a:pt x="6215094" y="1826941"/>
                  </a:cubicBezTo>
                  <a:cubicBezTo>
                    <a:pt x="6184733" y="1866827"/>
                    <a:pt x="6169552" y="1911773"/>
                    <a:pt x="6169552" y="1961780"/>
                  </a:cubicBezTo>
                  <a:cubicBezTo>
                    <a:pt x="6169552" y="1998987"/>
                    <a:pt x="6178333" y="2034408"/>
                    <a:pt x="6195895" y="2068043"/>
                  </a:cubicBezTo>
                  <a:cubicBezTo>
                    <a:pt x="6209290" y="2093344"/>
                    <a:pt x="6226256" y="2114924"/>
                    <a:pt x="6246794" y="2132783"/>
                  </a:cubicBezTo>
                  <a:cubicBezTo>
                    <a:pt x="6289061" y="2169097"/>
                    <a:pt x="6341449" y="2187254"/>
                    <a:pt x="6403957" y="2187254"/>
                  </a:cubicBezTo>
                  <a:cubicBezTo>
                    <a:pt x="6465869" y="2187254"/>
                    <a:pt x="6520489" y="2169544"/>
                    <a:pt x="6567816" y="2134123"/>
                  </a:cubicBezTo>
                  <a:cubicBezTo>
                    <a:pt x="6594606" y="2114180"/>
                    <a:pt x="6608000" y="2093493"/>
                    <a:pt x="6608000" y="2072061"/>
                  </a:cubicBezTo>
                  <a:cubicBezTo>
                    <a:pt x="6608000" y="2061941"/>
                    <a:pt x="6604279" y="2052118"/>
                    <a:pt x="6596838" y="2042593"/>
                  </a:cubicBezTo>
                  <a:cubicBezTo>
                    <a:pt x="6589397" y="2033068"/>
                    <a:pt x="6581806" y="2028306"/>
                    <a:pt x="6574067" y="2028306"/>
                  </a:cubicBezTo>
                  <a:cubicBezTo>
                    <a:pt x="6568114" y="2028306"/>
                    <a:pt x="6560077" y="2031878"/>
                    <a:pt x="6549957" y="2039021"/>
                  </a:cubicBezTo>
                  <a:cubicBezTo>
                    <a:pt x="6538646" y="2047058"/>
                    <a:pt x="6524284" y="2053830"/>
                    <a:pt x="6506871" y="2059337"/>
                  </a:cubicBezTo>
                  <a:cubicBezTo>
                    <a:pt x="6489458" y="2064843"/>
                    <a:pt x="6473608" y="2067596"/>
                    <a:pt x="6459321" y="2067596"/>
                  </a:cubicBezTo>
                  <a:cubicBezTo>
                    <a:pt x="6435211" y="2067596"/>
                    <a:pt x="6412663" y="2059039"/>
                    <a:pt x="6391678" y="2041924"/>
                  </a:cubicBezTo>
                  <a:cubicBezTo>
                    <a:pt x="6370694" y="2024808"/>
                    <a:pt x="6360201" y="2006577"/>
                    <a:pt x="6360201" y="1987229"/>
                  </a:cubicBezTo>
                  <a:cubicBezTo>
                    <a:pt x="6360201" y="1979193"/>
                    <a:pt x="6364815" y="1975174"/>
                    <a:pt x="6374042" y="1975174"/>
                  </a:cubicBezTo>
                  <a:lnTo>
                    <a:pt x="6583890" y="1975174"/>
                  </a:lnTo>
                  <a:cubicBezTo>
                    <a:pt x="6596689" y="1975174"/>
                    <a:pt x="6607107" y="1968998"/>
                    <a:pt x="6615144" y="1956645"/>
                  </a:cubicBezTo>
                  <a:cubicBezTo>
                    <a:pt x="6623181" y="1944292"/>
                    <a:pt x="6627199" y="1928442"/>
                    <a:pt x="6627199" y="1909095"/>
                  </a:cubicBezTo>
                  <a:cubicBezTo>
                    <a:pt x="6627199" y="1885282"/>
                    <a:pt x="6620204" y="1860874"/>
                    <a:pt x="6606214" y="1835871"/>
                  </a:cubicBezTo>
                  <a:cubicBezTo>
                    <a:pt x="6594010" y="1813845"/>
                    <a:pt x="6577937" y="1794795"/>
                    <a:pt x="6557994" y="1778721"/>
                  </a:cubicBezTo>
                  <a:cubicBezTo>
                    <a:pt x="6518406" y="1746574"/>
                    <a:pt x="6470334" y="1730501"/>
                    <a:pt x="6413779" y="1730501"/>
                  </a:cubicBezTo>
                  <a:close/>
                  <a:moveTo>
                    <a:pt x="3857656" y="1730054"/>
                  </a:moveTo>
                  <a:cubicBezTo>
                    <a:pt x="3852894" y="1730054"/>
                    <a:pt x="3847089" y="1731394"/>
                    <a:pt x="3840243" y="1734073"/>
                  </a:cubicBezTo>
                  <a:cubicBezTo>
                    <a:pt x="3825658" y="1739430"/>
                    <a:pt x="3815835" y="1742109"/>
                    <a:pt x="3810775" y="1742109"/>
                  </a:cubicBezTo>
                  <a:cubicBezTo>
                    <a:pt x="3806310" y="1742109"/>
                    <a:pt x="3800655" y="1741514"/>
                    <a:pt x="3793809" y="1740323"/>
                  </a:cubicBezTo>
                  <a:cubicBezTo>
                    <a:pt x="3760173" y="1733775"/>
                    <a:pt x="3735915" y="1730501"/>
                    <a:pt x="3721032" y="1730501"/>
                  </a:cubicBezTo>
                  <a:cubicBezTo>
                    <a:pt x="3667454" y="1730501"/>
                    <a:pt x="3625187" y="1748807"/>
                    <a:pt x="3594231" y="1785418"/>
                  </a:cubicBezTo>
                  <a:cubicBezTo>
                    <a:pt x="3572502" y="1811017"/>
                    <a:pt x="3561637" y="1841527"/>
                    <a:pt x="3561637" y="1876948"/>
                  </a:cubicBezTo>
                  <a:cubicBezTo>
                    <a:pt x="3561637" y="1909690"/>
                    <a:pt x="3572278" y="1938562"/>
                    <a:pt x="3593561" y="1963566"/>
                  </a:cubicBezTo>
                  <a:cubicBezTo>
                    <a:pt x="3614843" y="1988569"/>
                    <a:pt x="3649446" y="2012828"/>
                    <a:pt x="3697369" y="2036343"/>
                  </a:cubicBezTo>
                  <a:cubicBezTo>
                    <a:pt x="3720288" y="2047356"/>
                    <a:pt x="3731748" y="2059560"/>
                    <a:pt x="3731748" y="2072954"/>
                  </a:cubicBezTo>
                  <a:cubicBezTo>
                    <a:pt x="3731748" y="2081586"/>
                    <a:pt x="3728771" y="2088507"/>
                    <a:pt x="3722818" y="2093716"/>
                  </a:cubicBezTo>
                  <a:cubicBezTo>
                    <a:pt x="3716865" y="2098925"/>
                    <a:pt x="3708977" y="2101529"/>
                    <a:pt x="3699154" y="2101529"/>
                  </a:cubicBezTo>
                  <a:cubicBezTo>
                    <a:pt x="3689927" y="2101529"/>
                    <a:pt x="3681295" y="2099074"/>
                    <a:pt x="3673258" y="2094162"/>
                  </a:cubicBezTo>
                  <a:cubicBezTo>
                    <a:pt x="3665222" y="2089251"/>
                    <a:pt x="3655101" y="2080247"/>
                    <a:pt x="3642897" y="2067150"/>
                  </a:cubicBezTo>
                  <a:cubicBezTo>
                    <a:pt x="3620573" y="2043337"/>
                    <a:pt x="3605914" y="2028678"/>
                    <a:pt x="3598919" y="2023171"/>
                  </a:cubicBezTo>
                  <a:cubicBezTo>
                    <a:pt x="3591924" y="2017665"/>
                    <a:pt x="3584259" y="2014911"/>
                    <a:pt x="3575925" y="2014911"/>
                  </a:cubicBezTo>
                  <a:cubicBezTo>
                    <a:pt x="3554493" y="2014911"/>
                    <a:pt x="3543778" y="2028604"/>
                    <a:pt x="3543778" y="2055988"/>
                  </a:cubicBezTo>
                  <a:cubicBezTo>
                    <a:pt x="3543778" y="2072954"/>
                    <a:pt x="3548987" y="2093269"/>
                    <a:pt x="3559405" y="2116933"/>
                  </a:cubicBezTo>
                  <a:cubicBezTo>
                    <a:pt x="3569823" y="2140597"/>
                    <a:pt x="3581134" y="2157935"/>
                    <a:pt x="3593338" y="2168948"/>
                  </a:cubicBezTo>
                  <a:cubicBezTo>
                    <a:pt x="3601374" y="2176092"/>
                    <a:pt x="3612388" y="2179664"/>
                    <a:pt x="3626377" y="2179664"/>
                  </a:cubicBezTo>
                  <a:cubicBezTo>
                    <a:pt x="3630247" y="2179664"/>
                    <a:pt x="3636498" y="2179069"/>
                    <a:pt x="3645130" y="2177878"/>
                  </a:cubicBezTo>
                  <a:cubicBezTo>
                    <a:pt x="3650190" y="2176985"/>
                    <a:pt x="3654654" y="2176539"/>
                    <a:pt x="3658524" y="2176539"/>
                  </a:cubicBezTo>
                  <a:cubicBezTo>
                    <a:pt x="3662096" y="2176539"/>
                    <a:pt x="3678318" y="2178176"/>
                    <a:pt x="3707191" y="2181450"/>
                  </a:cubicBezTo>
                  <a:cubicBezTo>
                    <a:pt x="3737850" y="2185320"/>
                    <a:pt x="3758983" y="2187254"/>
                    <a:pt x="3770592" y="2187254"/>
                  </a:cubicBezTo>
                  <a:cubicBezTo>
                    <a:pt x="3815835" y="2187254"/>
                    <a:pt x="3854084" y="2175199"/>
                    <a:pt x="3885338" y="2151089"/>
                  </a:cubicBezTo>
                  <a:cubicBezTo>
                    <a:pt x="3921652" y="2123407"/>
                    <a:pt x="3939809" y="2088879"/>
                    <a:pt x="3939809" y="2047505"/>
                  </a:cubicBezTo>
                  <a:cubicBezTo>
                    <a:pt x="3939809" y="2014762"/>
                    <a:pt x="3928498" y="1987080"/>
                    <a:pt x="3905877" y="1964459"/>
                  </a:cubicBezTo>
                  <a:cubicBezTo>
                    <a:pt x="3879088" y="1937670"/>
                    <a:pt x="3840541" y="1912964"/>
                    <a:pt x="3790238" y="1890342"/>
                  </a:cubicBezTo>
                  <a:cubicBezTo>
                    <a:pt x="3762257" y="1877543"/>
                    <a:pt x="3748268" y="1863851"/>
                    <a:pt x="3748268" y="1849266"/>
                  </a:cubicBezTo>
                  <a:cubicBezTo>
                    <a:pt x="3748268" y="1840931"/>
                    <a:pt x="3751319" y="1833713"/>
                    <a:pt x="3757420" y="1827611"/>
                  </a:cubicBezTo>
                  <a:cubicBezTo>
                    <a:pt x="3763523" y="1821509"/>
                    <a:pt x="3770741" y="1818458"/>
                    <a:pt x="3779075" y="1818458"/>
                  </a:cubicBezTo>
                  <a:cubicBezTo>
                    <a:pt x="3791577" y="1818458"/>
                    <a:pt x="3807353" y="1827686"/>
                    <a:pt x="3826402" y="1846140"/>
                  </a:cubicBezTo>
                  <a:cubicBezTo>
                    <a:pt x="3844559" y="1863404"/>
                    <a:pt x="3857731" y="1874566"/>
                    <a:pt x="3865916" y="1879627"/>
                  </a:cubicBezTo>
                  <a:cubicBezTo>
                    <a:pt x="3874101" y="1884687"/>
                    <a:pt x="3883403" y="1887217"/>
                    <a:pt x="3893821" y="1887217"/>
                  </a:cubicBezTo>
                  <a:cubicBezTo>
                    <a:pt x="3906323" y="1887217"/>
                    <a:pt x="3916741" y="1883273"/>
                    <a:pt x="3925075" y="1875385"/>
                  </a:cubicBezTo>
                  <a:cubicBezTo>
                    <a:pt x="3933410" y="1867497"/>
                    <a:pt x="3937577" y="1857600"/>
                    <a:pt x="3937577" y="1845694"/>
                  </a:cubicBezTo>
                  <a:cubicBezTo>
                    <a:pt x="3937577" y="1833490"/>
                    <a:pt x="3934005" y="1819054"/>
                    <a:pt x="3926861" y="1802385"/>
                  </a:cubicBezTo>
                  <a:cubicBezTo>
                    <a:pt x="3919717" y="1785716"/>
                    <a:pt x="3910490" y="1770387"/>
                    <a:pt x="3899179" y="1756397"/>
                  </a:cubicBezTo>
                  <a:cubicBezTo>
                    <a:pt x="3885190" y="1738835"/>
                    <a:pt x="3871348" y="1730054"/>
                    <a:pt x="3857656" y="1730054"/>
                  </a:cubicBezTo>
                  <a:close/>
                  <a:moveTo>
                    <a:pt x="5972057" y="1622898"/>
                  </a:moveTo>
                  <a:cubicBezTo>
                    <a:pt x="5964616" y="1622898"/>
                    <a:pt x="5958365" y="1624237"/>
                    <a:pt x="5953305" y="1626916"/>
                  </a:cubicBezTo>
                  <a:lnTo>
                    <a:pt x="5748815" y="1755504"/>
                  </a:lnTo>
                  <a:cubicBezTo>
                    <a:pt x="5742267" y="1759671"/>
                    <a:pt x="5738844" y="1766220"/>
                    <a:pt x="5738546" y="1775149"/>
                  </a:cubicBezTo>
                  <a:lnTo>
                    <a:pt x="5738546" y="1794795"/>
                  </a:lnTo>
                  <a:cubicBezTo>
                    <a:pt x="5738546" y="1805212"/>
                    <a:pt x="5739737" y="1811835"/>
                    <a:pt x="5742118" y="1814663"/>
                  </a:cubicBezTo>
                  <a:cubicBezTo>
                    <a:pt x="5744499" y="1817491"/>
                    <a:pt x="5750006" y="1818905"/>
                    <a:pt x="5758638" y="1818905"/>
                  </a:cubicBezTo>
                  <a:lnTo>
                    <a:pt x="5804626" y="1818905"/>
                  </a:lnTo>
                  <a:cubicBezTo>
                    <a:pt x="5811472" y="1818905"/>
                    <a:pt x="5815714" y="1819723"/>
                    <a:pt x="5817351" y="1821360"/>
                  </a:cubicBezTo>
                  <a:cubicBezTo>
                    <a:pt x="5818988" y="1822997"/>
                    <a:pt x="5819806" y="1827239"/>
                    <a:pt x="5819806" y="1834085"/>
                  </a:cubicBezTo>
                  <a:lnTo>
                    <a:pt x="5819806" y="2040361"/>
                  </a:lnTo>
                  <a:cubicBezTo>
                    <a:pt x="5819806" y="2084414"/>
                    <a:pt x="5834243" y="2119910"/>
                    <a:pt x="5863115" y="2146847"/>
                  </a:cubicBezTo>
                  <a:cubicBezTo>
                    <a:pt x="5891988" y="2173785"/>
                    <a:pt x="5930237" y="2187254"/>
                    <a:pt x="5977862" y="2187254"/>
                  </a:cubicBezTo>
                  <a:cubicBezTo>
                    <a:pt x="6037988" y="2187254"/>
                    <a:pt x="6089185" y="2169246"/>
                    <a:pt x="6131452" y="2133230"/>
                  </a:cubicBezTo>
                  <a:cubicBezTo>
                    <a:pt x="6151693" y="2116263"/>
                    <a:pt x="6161813" y="2098553"/>
                    <a:pt x="6161813" y="2080098"/>
                  </a:cubicBezTo>
                  <a:cubicBezTo>
                    <a:pt x="6161813" y="2069978"/>
                    <a:pt x="6158837" y="2060602"/>
                    <a:pt x="6152884" y="2051970"/>
                  </a:cubicBezTo>
                  <a:cubicBezTo>
                    <a:pt x="6146931" y="2043337"/>
                    <a:pt x="6140382" y="2039021"/>
                    <a:pt x="6133238" y="2039021"/>
                  </a:cubicBezTo>
                  <a:cubicBezTo>
                    <a:pt x="6128774" y="2039021"/>
                    <a:pt x="6124309" y="2040361"/>
                    <a:pt x="6119844" y="2043040"/>
                  </a:cubicBezTo>
                  <a:cubicBezTo>
                    <a:pt x="6100794" y="2053755"/>
                    <a:pt x="6085465" y="2059113"/>
                    <a:pt x="6073856" y="2059113"/>
                  </a:cubicBezTo>
                  <a:cubicBezTo>
                    <a:pt x="6060164" y="2059113"/>
                    <a:pt x="6048927" y="2053458"/>
                    <a:pt x="6040146" y="2042147"/>
                  </a:cubicBezTo>
                  <a:cubicBezTo>
                    <a:pt x="6031366" y="2030836"/>
                    <a:pt x="6026975" y="2016251"/>
                    <a:pt x="6026975" y="1998391"/>
                  </a:cubicBezTo>
                  <a:lnTo>
                    <a:pt x="6026975" y="1847480"/>
                  </a:lnTo>
                  <a:cubicBezTo>
                    <a:pt x="6026975" y="1839145"/>
                    <a:pt x="6028463" y="1833490"/>
                    <a:pt x="6031440" y="1830513"/>
                  </a:cubicBezTo>
                  <a:cubicBezTo>
                    <a:pt x="6034416" y="1827537"/>
                    <a:pt x="6040072" y="1826048"/>
                    <a:pt x="6048406" y="1826048"/>
                  </a:cubicBezTo>
                  <a:lnTo>
                    <a:pt x="6129220" y="1826048"/>
                  </a:lnTo>
                  <a:cubicBezTo>
                    <a:pt x="6140233" y="1826048"/>
                    <a:pt x="6147824" y="1823295"/>
                    <a:pt x="6151991" y="1817788"/>
                  </a:cubicBezTo>
                  <a:cubicBezTo>
                    <a:pt x="6156158" y="1812282"/>
                    <a:pt x="6158241" y="1802385"/>
                    <a:pt x="6158241" y="1788097"/>
                  </a:cubicBezTo>
                  <a:lnTo>
                    <a:pt x="6158241" y="1761755"/>
                  </a:lnTo>
                  <a:cubicBezTo>
                    <a:pt x="6158241" y="1748658"/>
                    <a:pt x="6156604" y="1740100"/>
                    <a:pt x="6153330" y="1736082"/>
                  </a:cubicBezTo>
                  <a:cubicBezTo>
                    <a:pt x="6150056" y="1732063"/>
                    <a:pt x="6142912" y="1730054"/>
                    <a:pt x="6131899" y="1730054"/>
                  </a:cubicBezTo>
                  <a:lnTo>
                    <a:pt x="6049299" y="1730054"/>
                  </a:lnTo>
                  <a:cubicBezTo>
                    <a:pt x="6040072" y="1730054"/>
                    <a:pt x="6034044" y="1728715"/>
                    <a:pt x="6031217" y="1726036"/>
                  </a:cubicBezTo>
                  <a:cubicBezTo>
                    <a:pt x="6028389" y="1723357"/>
                    <a:pt x="6026975" y="1717553"/>
                    <a:pt x="6026975" y="1708623"/>
                  </a:cubicBezTo>
                  <a:lnTo>
                    <a:pt x="6026975" y="1648348"/>
                  </a:lnTo>
                  <a:cubicBezTo>
                    <a:pt x="6026975" y="1638227"/>
                    <a:pt x="6025710" y="1631456"/>
                    <a:pt x="6023180" y="1628033"/>
                  </a:cubicBezTo>
                  <a:cubicBezTo>
                    <a:pt x="6020650" y="1624610"/>
                    <a:pt x="6015664" y="1622898"/>
                    <a:pt x="6008223" y="1622898"/>
                  </a:cubicBezTo>
                  <a:close/>
                  <a:moveTo>
                    <a:pt x="4933832" y="1622898"/>
                  </a:moveTo>
                  <a:cubicBezTo>
                    <a:pt x="4926391" y="1622898"/>
                    <a:pt x="4920140" y="1624237"/>
                    <a:pt x="4915080" y="1626916"/>
                  </a:cubicBezTo>
                  <a:lnTo>
                    <a:pt x="4710590" y="1755504"/>
                  </a:lnTo>
                  <a:cubicBezTo>
                    <a:pt x="4704041" y="1759671"/>
                    <a:pt x="4700618" y="1766220"/>
                    <a:pt x="4700321" y="1775149"/>
                  </a:cubicBezTo>
                  <a:lnTo>
                    <a:pt x="4700321" y="1794795"/>
                  </a:lnTo>
                  <a:cubicBezTo>
                    <a:pt x="4700321" y="1805212"/>
                    <a:pt x="4701511" y="1811835"/>
                    <a:pt x="4703893" y="1814663"/>
                  </a:cubicBezTo>
                  <a:cubicBezTo>
                    <a:pt x="4706274" y="1817491"/>
                    <a:pt x="4711781" y="1818905"/>
                    <a:pt x="4720413" y="1818905"/>
                  </a:cubicBezTo>
                  <a:lnTo>
                    <a:pt x="4766401" y="1818905"/>
                  </a:lnTo>
                  <a:cubicBezTo>
                    <a:pt x="4773247" y="1818905"/>
                    <a:pt x="4777488" y="1819723"/>
                    <a:pt x="4779125" y="1821360"/>
                  </a:cubicBezTo>
                  <a:cubicBezTo>
                    <a:pt x="4780762" y="1822997"/>
                    <a:pt x="4781581" y="1827239"/>
                    <a:pt x="4781581" y="1834085"/>
                  </a:cubicBezTo>
                  <a:lnTo>
                    <a:pt x="4781581" y="2040361"/>
                  </a:lnTo>
                  <a:cubicBezTo>
                    <a:pt x="4781581" y="2084414"/>
                    <a:pt x="4796017" y="2119910"/>
                    <a:pt x="4824890" y="2146847"/>
                  </a:cubicBezTo>
                  <a:cubicBezTo>
                    <a:pt x="4853763" y="2173785"/>
                    <a:pt x="4892011" y="2187254"/>
                    <a:pt x="4939636" y="2187254"/>
                  </a:cubicBezTo>
                  <a:cubicBezTo>
                    <a:pt x="4999763" y="2187254"/>
                    <a:pt x="5050960" y="2169246"/>
                    <a:pt x="5093227" y="2133230"/>
                  </a:cubicBezTo>
                  <a:cubicBezTo>
                    <a:pt x="5113468" y="2116263"/>
                    <a:pt x="5123588" y="2098553"/>
                    <a:pt x="5123588" y="2080098"/>
                  </a:cubicBezTo>
                  <a:cubicBezTo>
                    <a:pt x="5123588" y="2069978"/>
                    <a:pt x="5120611" y="2060602"/>
                    <a:pt x="5114658" y="2051970"/>
                  </a:cubicBezTo>
                  <a:cubicBezTo>
                    <a:pt x="5108705" y="2043337"/>
                    <a:pt x="5102157" y="2039021"/>
                    <a:pt x="5095013" y="2039021"/>
                  </a:cubicBezTo>
                  <a:cubicBezTo>
                    <a:pt x="5090548" y="2039021"/>
                    <a:pt x="5086083" y="2040361"/>
                    <a:pt x="5081619" y="2043040"/>
                  </a:cubicBezTo>
                  <a:cubicBezTo>
                    <a:pt x="5062569" y="2053755"/>
                    <a:pt x="5047239" y="2059113"/>
                    <a:pt x="5035631" y="2059113"/>
                  </a:cubicBezTo>
                  <a:cubicBezTo>
                    <a:pt x="5021938" y="2059113"/>
                    <a:pt x="5010702" y="2053458"/>
                    <a:pt x="5001921" y="2042147"/>
                  </a:cubicBezTo>
                  <a:cubicBezTo>
                    <a:pt x="4993140" y="2030836"/>
                    <a:pt x="4988750" y="2016251"/>
                    <a:pt x="4988750" y="1998391"/>
                  </a:cubicBezTo>
                  <a:lnTo>
                    <a:pt x="4988750" y="1847480"/>
                  </a:lnTo>
                  <a:cubicBezTo>
                    <a:pt x="4988750" y="1839145"/>
                    <a:pt x="4990238" y="1833490"/>
                    <a:pt x="4993215" y="1830513"/>
                  </a:cubicBezTo>
                  <a:cubicBezTo>
                    <a:pt x="4996191" y="1827537"/>
                    <a:pt x="5001847" y="1826048"/>
                    <a:pt x="5010181" y="1826048"/>
                  </a:cubicBezTo>
                  <a:lnTo>
                    <a:pt x="5090995" y="1826048"/>
                  </a:lnTo>
                  <a:cubicBezTo>
                    <a:pt x="5102008" y="1826048"/>
                    <a:pt x="5109598" y="1823295"/>
                    <a:pt x="5113765" y="1817788"/>
                  </a:cubicBezTo>
                  <a:cubicBezTo>
                    <a:pt x="5117933" y="1812282"/>
                    <a:pt x="5120016" y="1802385"/>
                    <a:pt x="5120016" y="1788097"/>
                  </a:cubicBezTo>
                  <a:lnTo>
                    <a:pt x="5120016" y="1761755"/>
                  </a:lnTo>
                  <a:cubicBezTo>
                    <a:pt x="5120016" y="1748658"/>
                    <a:pt x="5118379" y="1740100"/>
                    <a:pt x="5115105" y="1736082"/>
                  </a:cubicBezTo>
                  <a:cubicBezTo>
                    <a:pt x="5111831" y="1732063"/>
                    <a:pt x="5104687" y="1730054"/>
                    <a:pt x="5093674" y="1730054"/>
                  </a:cubicBezTo>
                  <a:lnTo>
                    <a:pt x="5011074" y="1730054"/>
                  </a:lnTo>
                  <a:cubicBezTo>
                    <a:pt x="5001847" y="1730054"/>
                    <a:pt x="4995819" y="1728715"/>
                    <a:pt x="4992991" y="1726036"/>
                  </a:cubicBezTo>
                  <a:cubicBezTo>
                    <a:pt x="4990164" y="1723357"/>
                    <a:pt x="4988750" y="1717553"/>
                    <a:pt x="4988750" y="1708623"/>
                  </a:cubicBezTo>
                  <a:lnTo>
                    <a:pt x="4988750" y="1648348"/>
                  </a:lnTo>
                  <a:cubicBezTo>
                    <a:pt x="4988750" y="1638227"/>
                    <a:pt x="4987485" y="1631456"/>
                    <a:pt x="4984955" y="1628033"/>
                  </a:cubicBezTo>
                  <a:cubicBezTo>
                    <a:pt x="4982425" y="1624610"/>
                    <a:pt x="4977439" y="1622898"/>
                    <a:pt x="4969997" y="1622898"/>
                  </a:cubicBezTo>
                  <a:close/>
                  <a:moveTo>
                    <a:pt x="4190882" y="1622898"/>
                  </a:moveTo>
                  <a:cubicBezTo>
                    <a:pt x="4183441" y="1622898"/>
                    <a:pt x="4177190" y="1624237"/>
                    <a:pt x="4172130" y="1626916"/>
                  </a:cubicBezTo>
                  <a:lnTo>
                    <a:pt x="3967640" y="1755504"/>
                  </a:lnTo>
                  <a:cubicBezTo>
                    <a:pt x="3961092" y="1759671"/>
                    <a:pt x="3957669" y="1766220"/>
                    <a:pt x="3957371" y="1775149"/>
                  </a:cubicBezTo>
                  <a:lnTo>
                    <a:pt x="3957371" y="1794795"/>
                  </a:lnTo>
                  <a:cubicBezTo>
                    <a:pt x="3957371" y="1805212"/>
                    <a:pt x="3958562" y="1811835"/>
                    <a:pt x="3960943" y="1814663"/>
                  </a:cubicBezTo>
                  <a:cubicBezTo>
                    <a:pt x="3963324" y="1817491"/>
                    <a:pt x="3968831" y="1818905"/>
                    <a:pt x="3977463" y="1818905"/>
                  </a:cubicBezTo>
                  <a:lnTo>
                    <a:pt x="4023451" y="1818905"/>
                  </a:lnTo>
                  <a:cubicBezTo>
                    <a:pt x="4030297" y="1818905"/>
                    <a:pt x="4034538" y="1819723"/>
                    <a:pt x="4036175" y="1821360"/>
                  </a:cubicBezTo>
                  <a:cubicBezTo>
                    <a:pt x="4037813" y="1822997"/>
                    <a:pt x="4038631" y="1827239"/>
                    <a:pt x="4038631" y="1834085"/>
                  </a:cubicBezTo>
                  <a:lnTo>
                    <a:pt x="4038631" y="2040361"/>
                  </a:lnTo>
                  <a:cubicBezTo>
                    <a:pt x="4038631" y="2084414"/>
                    <a:pt x="4053068" y="2119910"/>
                    <a:pt x="4081940" y="2146847"/>
                  </a:cubicBezTo>
                  <a:cubicBezTo>
                    <a:pt x="4110813" y="2173785"/>
                    <a:pt x="4149062" y="2187254"/>
                    <a:pt x="4196686" y="2187254"/>
                  </a:cubicBezTo>
                  <a:cubicBezTo>
                    <a:pt x="4256813" y="2187254"/>
                    <a:pt x="4308010" y="2169246"/>
                    <a:pt x="4350277" y="2133230"/>
                  </a:cubicBezTo>
                  <a:cubicBezTo>
                    <a:pt x="4370518" y="2116263"/>
                    <a:pt x="4380638" y="2098553"/>
                    <a:pt x="4380638" y="2080098"/>
                  </a:cubicBezTo>
                  <a:cubicBezTo>
                    <a:pt x="4380638" y="2069978"/>
                    <a:pt x="4377661" y="2060602"/>
                    <a:pt x="4371708" y="2051970"/>
                  </a:cubicBezTo>
                  <a:cubicBezTo>
                    <a:pt x="4365755" y="2043337"/>
                    <a:pt x="4359207" y="2039021"/>
                    <a:pt x="4352063" y="2039021"/>
                  </a:cubicBezTo>
                  <a:cubicBezTo>
                    <a:pt x="4347598" y="2039021"/>
                    <a:pt x="4343134" y="2040361"/>
                    <a:pt x="4338669" y="2043040"/>
                  </a:cubicBezTo>
                  <a:cubicBezTo>
                    <a:pt x="4319619" y="2053755"/>
                    <a:pt x="4304289" y="2059113"/>
                    <a:pt x="4292681" y="2059113"/>
                  </a:cubicBezTo>
                  <a:cubicBezTo>
                    <a:pt x="4278988" y="2059113"/>
                    <a:pt x="4267752" y="2053458"/>
                    <a:pt x="4258971" y="2042147"/>
                  </a:cubicBezTo>
                  <a:cubicBezTo>
                    <a:pt x="4250190" y="2030836"/>
                    <a:pt x="4245800" y="2016251"/>
                    <a:pt x="4245800" y="1998391"/>
                  </a:cubicBezTo>
                  <a:lnTo>
                    <a:pt x="4245800" y="1847480"/>
                  </a:lnTo>
                  <a:cubicBezTo>
                    <a:pt x="4245800" y="1839145"/>
                    <a:pt x="4247288" y="1833490"/>
                    <a:pt x="4250264" y="1830513"/>
                  </a:cubicBezTo>
                  <a:cubicBezTo>
                    <a:pt x="4253241" y="1827537"/>
                    <a:pt x="4258897" y="1826048"/>
                    <a:pt x="4267231" y="1826048"/>
                  </a:cubicBezTo>
                  <a:lnTo>
                    <a:pt x="4348045" y="1826048"/>
                  </a:lnTo>
                  <a:cubicBezTo>
                    <a:pt x="4359058" y="1826048"/>
                    <a:pt x="4366648" y="1823295"/>
                    <a:pt x="4370815" y="1817788"/>
                  </a:cubicBezTo>
                  <a:cubicBezTo>
                    <a:pt x="4374982" y="1812282"/>
                    <a:pt x="4377066" y="1802385"/>
                    <a:pt x="4377066" y="1788097"/>
                  </a:cubicBezTo>
                  <a:lnTo>
                    <a:pt x="4377066" y="1761755"/>
                  </a:lnTo>
                  <a:cubicBezTo>
                    <a:pt x="4377066" y="1748658"/>
                    <a:pt x="4375429" y="1740100"/>
                    <a:pt x="4372155" y="1736082"/>
                  </a:cubicBezTo>
                  <a:cubicBezTo>
                    <a:pt x="4368881" y="1732063"/>
                    <a:pt x="4361737" y="1730054"/>
                    <a:pt x="4350724" y="1730054"/>
                  </a:cubicBezTo>
                  <a:lnTo>
                    <a:pt x="4268124" y="1730054"/>
                  </a:lnTo>
                  <a:cubicBezTo>
                    <a:pt x="4258897" y="1730054"/>
                    <a:pt x="4252869" y="1728715"/>
                    <a:pt x="4250041" y="1726036"/>
                  </a:cubicBezTo>
                  <a:cubicBezTo>
                    <a:pt x="4247214" y="1723357"/>
                    <a:pt x="4245800" y="1717553"/>
                    <a:pt x="4245800" y="1708623"/>
                  </a:cubicBezTo>
                  <a:lnTo>
                    <a:pt x="4245800" y="1648348"/>
                  </a:lnTo>
                  <a:cubicBezTo>
                    <a:pt x="4245800" y="1638227"/>
                    <a:pt x="4244535" y="1631456"/>
                    <a:pt x="4242005" y="1628033"/>
                  </a:cubicBezTo>
                  <a:cubicBezTo>
                    <a:pt x="4239475" y="1624610"/>
                    <a:pt x="4234489" y="1622898"/>
                    <a:pt x="4227047" y="1622898"/>
                  </a:cubicBezTo>
                  <a:close/>
                  <a:moveTo>
                    <a:pt x="4559529" y="1565748"/>
                  </a:moveTo>
                  <a:cubicBezTo>
                    <a:pt x="4527085" y="1565748"/>
                    <a:pt x="4492259" y="1573189"/>
                    <a:pt x="4455052" y="1588072"/>
                  </a:cubicBezTo>
                  <a:cubicBezTo>
                    <a:pt x="4418440" y="1602657"/>
                    <a:pt x="4400134" y="1622749"/>
                    <a:pt x="4400134" y="1648348"/>
                  </a:cubicBezTo>
                  <a:cubicBezTo>
                    <a:pt x="4400134" y="1667398"/>
                    <a:pt x="4408766" y="1682280"/>
                    <a:pt x="4426031" y="1692996"/>
                  </a:cubicBezTo>
                  <a:cubicBezTo>
                    <a:pt x="4438830" y="1701330"/>
                    <a:pt x="4456094" y="1705498"/>
                    <a:pt x="4477823" y="1705498"/>
                  </a:cubicBezTo>
                  <a:cubicBezTo>
                    <a:pt x="4529318" y="1705498"/>
                    <a:pt x="4573222" y="1694931"/>
                    <a:pt x="4609536" y="1673797"/>
                  </a:cubicBezTo>
                  <a:cubicBezTo>
                    <a:pt x="4632455" y="1660403"/>
                    <a:pt x="4643915" y="1642246"/>
                    <a:pt x="4643915" y="1619326"/>
                  </a:cubicBezTo>
                  <a:cubicBezTo>
                    <a:pt x="4643915" y="1602955"/>
                    <a:pt x="4636325" y="1589933"/>
                    <a:pt x="4621144" y="1580259"/>
                  </a:cubicBezTo>
                  <a:cubicBezTo>
                    <a:pt x="4605964" y="1570585"/>
                    <a:pt x="4585425" y="1565748"/>
                    <a:pt x="4559529" y="1565748"/>
                  </a:cubicBezTo>
                  <a:close/>
                  <a:moveTo>
                    <a:pt x="2743827" y="1556372"/>
                  </a:moveTo>
                  <a:cubicBezTo>
                    <a:pt x="2705727" y="1556372"/>
                    <a:pt x="2668073" y="1560093"/>
                    <a:pt x="2630866" y="1567534"/>
                  </a:cubicBezTo>
                  <a:cubicBezTo>
                    <a:pt x="2599612" y="1573487"/>
                    <a:pt x="2577809" y="1580259"/>
                    <a:pt x="2565456" y="1587849"/>
                  </a:cubicBezTo>
                  <a:cubicBezTo>
                    <a:pt x="2553103" y="1595439"/>
                    <a:pt x="2546927" y="1605634"/>
                    <a:pt x="2546927" y="1618433"/>
                  </a:cubicBezTo>
                  <a:cubicBezTo>
                    <a:pt x="2546927" y="1626768"/>
                    <a:pt x="2549010" y="1633614"/>
                    <a:pt x="2553178" y="1638971"/>
                  </a:cubicBezTo>
                  <a:cubicBezTo>
                    <a:pt x="2557345" y="1644329"/>
                    <a:pt x="2565530" y="1651027"/>
                    <a:pt x="2577734" y="1659063"/>
                  </a:cubicBezTo>
                  <a:cubicBezTo>
                    <a:pt x="2593511" y="1668886"/>
                    <a:pt x="2603482" y="1679899"/>
                    <a:pt x="2607649" y="1692103"/>
                  </a:cubicBezTo>
                  <a:cubicBezTo>
                    <a:pt x="2615388" y="1713534"/>
                    <a:pt x="2619257" y="1762350"/>
                    <a:pt x="2619257" y="1838550"/>
                  </a:cubicBezTo>
                  <a:cubicBezTo>
                    <a:pt x="2619257" y="1948683"/>
                    <a:pt x="2616430" y="2020716"/>
                    <a:pt x="2610774" y="2054648"/>
                  </a:cubicBezTo>
                  <a:cubicBezTo>
                    <a:pt x="2608095" y="2070127"/>
                    <a:pt x="2599463" y="2082330"/>
                    <a:pt x="2584878" y="2091260"/>
                  </a:cubicBezTo>
                  <a:cubicBezTo>
                    <a:pt x="2565828" y="2102869"/>
                    <a:pt x="2556303" y="2115370"/>
                    <a:pt x="2556303" y="2128765"/>
                  </a:cubicBezTo>
                  <a:cubicBezTo>
                    <a:pt x="2556303" y="2165674"/>
                    <a:pt x="2604821" y="2184129"/>
                    <a:pt x="2701857" y="2184129"/>
                  </a:cubicBezTo>
                  <a:cubicBezTo>
                    <a:pt x="2758709" y="2184129"/>
                    <a:pt x="2806781" y="2179366"/>
                    <a:pt x="2846071" y="2169841"/>
                  </a:cubicBezTo>
                  <a:cubicBezTo>
                    <a:pt x="2882386" y="2160912"/>
                    <a:pt x="2900543" y="2144541"/>
                    <a:pt x="2900543" y="2120728"/>
                  </a:cubicBezTo>
                  <a:cubicBezTo>
                    <a:pt x="2900543" y="2103762"/>
                    <a:pt x="2890720" y="2090814"/>
                    <a:pt x="2871075" y="2081884"/>
                  </a:cubicBezTo>
                  <a:cubicBezTo>
                    <a:pt x="2860359" y="2076526"/>
                    <a:pt x="2852843" y="2071540"/>
                    <a:pt x="2848527" y="2066927"/>
                  </a:cubicBezTo>
                  <a:cubicBezTo>
                    <a:pt x="2844211" y="2062313"/>
                    <a:pt x="2841011" y="2055690"/>
                    <a:pt x="2838928" y="2047058"/>
                  </a:cubicBezTo>
                  <a:cubicBezTo>
                    <a:pt x="2833272" y="2019971"/>
                    <a:pt x="2830445" y="1949576"/>
                    <a:pt x="2830445" y="1835871"/>
                  </a:cubicBezTo>
                  <a:cubicBezTo>
                    <a:pt x="2830445" y="1768601"/>
                    <a:pt x="2832603" y="1723357"/>
                    <a:pt x="2836918" y="1700140"/>
                  </a:cubicBezTo>
                  <a:cubicBezTo>
                    <a:pt x="2841235" y="1676923"/>
                    <a:pt x="2850239" y="1661891"/>
                    <a:pt x="2863931" y="1655045"/>
                  </a:cubicBezTo>
                  <a:cubicBezTo>
                    <a:pt x="2880302" y="1646711"/>
                    <a:pt x="2890497" y="1640385"/>
                    <a:pt x="2894515" y="1636069"/>
                  </a:cubicBezTo>
                  <a:cubicBezTo>
                    <a:pt x="2898533" y="1631753"/>
                    <a:pt x="2900543" y="1625279"/>
                    <a:pt x="2900543" y="1616647"/>
                  </a:cubicBezTo>
                  <a:cubicBezTo>
                    <a:pt x="2900543" y="1590454"/>
                    <a:pt x="2880302" y="1573338"/>
                    <a:pt x="2839821" y="1565302"/>
                  </a:cubicBezTo>
                  <a:cubicBezTo>
                    <a:pt x="2809757" y="1559348"/>
                    <a:pt x="2777759" y="1556372"/>
                    <a:pt x="2743827" y="1556372"/>
                  </a:cubicBezTo>
                  <a:close/>
                  <a:moveTo>
                    <a:pt x="6972927" y="1109739"/>
                  </a:moveTo>
                  <a:cubicBezTo>
                    <a:pt x="6974415" y="1109739"/>
                    <a:pt x="6976647" y="1110036"/>
                    <a:pt x="6979624" y="1110632"/>
                  </a:cubicBezTo>
                  <a:cubicBezTo>
                    <a:pt x="6986172" y="1112120"/>
                    <a:pt x="6994656" y="1113311"/>
                    <a:pt x="7005074" y="1114203"/>
                  </a:cubicBezTo>
                  <a:cubicBezTo>
                    <a:pt x="7019063" y="1115692"/>
                    <a:pt x="7033649" y="1116436"/>
                    <a:pt x="7048829" y="1116436"/>
                  </a:cubicBezTo>
                  <a:cubicBezTo>
                    <a:pt x="7069367" y="1116436"/>
                    <a:pt x="7087971" y="1115096"/>
                    <a:pt x="7104640" y="1112418"/>
                  </a:cubicBezTo>
                  <a:cubicBezTo>
                    <a:pt x="7113569" y="1111227"/>
                    <a:pt x="7120415" y="1110632"/>
                    <a:pt x="7125178" y="1110632"/>
                  </a:cubicBezTo>
                  <a:cubicBezTo>
                    <a:pt x="7134405" y="1110632"/>
                    <a:pt x="7142144" y="1113236"/>
                    <a:pt x="7148395" y="1118445"/>
                  </a:cubicBezTo>
                  <a:cubicBezTo>
                    <a:pt x="7154646" y="1123654"/>
                    <a:pt x="7157771" y="1129979"/>
                    <a:pt x="7157771" y="1137421"/>
                  </a:cubicBezTo>
                  <a:cubicBezTo>
                    <a:pt x="7157771" y="1151411"/>
                    <a:pt x="7149511" y="1162275"/>
                    <a:pt x="7132991" y="1170014"/>
                  </a:cubicBezTo>
                  <a:cubicBezTo>
                    <a:pt x="7116471" y="1177753"/>
                    <a:pt x="7093626" y="1181623"/>
                    <a:pt x="7064456" y="1181623"/>
                  </a:cubicBezTo>
                  <a:cubicBezTo>
                    <a:pt x="7034095" y="1181623"/>
                    <a:pt x="7009390" y="1176190"/>
                    <a:pt x="6990340" y="1165326"/>
                  </a:cubicBezTo>
                  <a:cubicBezTo>
                    <a:pt x="6971290" y="1154462"/>
                    <a:pt x="6961765" y="1140248"/>
                    <a:pt x="6961765" y="1122687"/>
                  </a:cubicBezTo>
                  <a:cubicBezTo>
                    <a:pt x="6961765" y="1114055"/>
                    <a:pt x="6965485" y="1109739"/>
                    <a:pt x="6972927" y="1109739"/>
                  </a:cubicBezTo>
                  <a:close/>
                  <a:moveTo>
                    <a:pt x="2543802" y="1109739"/>
                  </a:moveTo>
                  <a:cubicBezTo>
                    <a:pt x="2545290" y="1109739"/>
                    <a:pt x="2547522" y="1110036"/>
                    <a:pt x="2550499" y="1110632"/>
                  </a:cubicBezTo>
                  <a:cubicBezTo>
                    <a:pt x="2557047" y="1112120"/>
                    <a:pt x="2565530" y="1113311"/>
                    <a:pt x="2575948" y="1114203"/>
                  </a:cubicBezTo>
                  <a:cubicBezTo>
                    <a:pt x="2589938" y="1115692"/>
                    <a:pt x="2604523" y="1116436"/>
                    <a:pt x="2619704" y="1116436"/>
                  </a:cubicBezTo>
                  <a:cubicBezTo>
                    <a:pt x="2640242" y="1116436"/>
                    <a:pt x="2658846" y="1115096"/>
                    <a:pt x="2675515" y="1112418"/>
                  </a:cubicBezTo>
                  <a:cubicBezTo>
                    <a:pt x="2684444" y="1111227"/>
                    <a:pt x="2691290" y="1110632"/>
                    <a:pt x="2696053" y="1110632"/>
                  </a:cubicBezTo>
                  <a:cubicBezTo>
                    <a:pt x="2705280" y="1110632"/>
                    <a:pt x="2713019" y="1113236"/>
                    <a:pt x="2719270" y="1118445"/>
                  </a:cubicBezTo>
                  <a:cubicBezTo>
                    <a:pt x="2725521" y="1123654"/>
                    <a:pt x="2728646" y="1129979"/>
                    <a:pt x="2728646" y="1137421"/>
                  </a:cubicBezTo>
                  <a:cubicBezTo>
                    <a:pt x="2728646" y="1151411"/>
                    <a:pt x="2720386" y="1162275"/>
                    <a:pt x="2703866" y="1170014"/>
                  </a:cubicBezTo>
                  <a:cubicBezTo>
                    <a:pt x="2687346" y="1177753"/>
                    <a:pt x="2664501" y="1181623"/>
                    <a:pt x="2635331" y="1181623"/>
                  </a:cubicBezTo>
                  <a:cubicBezTo>
                    <a:pt x="2604970" y="1181623"/>
                    <a:pt x="2580265" y="1176190"/>
                    <a:pt x="2561215" y="1165326"/>
                  </a:cubicBezTo>
                  <a:cubicBezTo>
                    <a:pt x="2542164" y="1154462"/>
                    <a:pt x="2532640" y="1140248"/>
                    <a:pt x="2532640" y="1122687"/>
                  </a:cubicBezTo>
                  <a:cubicBezTo>
                    <a:pt x="2532640" y="1114055"/>
                    <a:pt x="2536360" y="1109739"/>
                    <a:pt x="2543802" y="1109739"/>
                  </a:cubicBezTo>
                  <a:close/>
                  <a:moveTo>
                    <a:pt x="3919867" y="893194"/>
                  </a:moveTo>
                  <a:cubicBezTo>
                    <a:pt x="3929391" y="893491"/>
                    <a:pt x="3935865" y="896468"/>
                    <a:pt x="3939288" y="902123"/>
                  </a:cubicBezTo>
                  <a:cubicBezTo>
                    <a:pt x="3942711" y="907779"/>
                    <a:pt x="3944423" y="918792"/>
                    <a:pt x="3944423" y="935163"/>
                  </a:cubicBezTo>
                  <a:cubicBezTo>
                    <a:pt x="3944423" y="975347"/>
                    <a:pt x="3932516" y="995439"/>
                    <a:pt x="3908704" y="995439"/>
                  </a:cubicBezTo>
                  <a:cubicBezTo>
                    <a:pt x="3897393" y="995439"/>
                    <a:pt x="3888315" y="991048"/>
                    <a:pt x="3881469" y="982267"/>
                  </a:cubicBezTo>
                  <a:cubicBezTo>
                    <a:pt x="3874623" y="973486"/>
                    <a:pt x="3871200" y="961952"/>
                    <a:pt x="3871200" y="947665"/>
                  </a:cubicBezTo>
                  <a:cubicBezTo>
                    <a:pt x="3871200" y="932782"/>
                    <a:pt x="3876036" y="919983"/>
                    <a:pt x="3885710" y="909267"/>
                  </a:cubicBezTo>
                  <a:cubicBezTo>
                    <a:pt x="3895384" y="898552"/>
                    <a:pt x="3906769" y="893194"/>
                    <a:pt x="3919867" y="893194"/>
                  </a:cubicBezTo>
                  <a:close/>
                  <a:moveTo>
                    <a:pt x="5079684" y="812827"/>
                  </a:moveTo>
                  <a:cubicBezTo>
                    <a:pt x="5130285" y="812827"/>
                    <a:pt x="5155586" y="845866"/>
                    <a:pt x="5155586" y="911946"/>
                  </a:cubicBezTo>
                  <a:cubicBezTo>
                    <a:pt x="5155586" y="964929"/>
                    <a:pt x="5132964" y="991420"/>
                    <a:pt x="5087720" y="991420"/>
                  </a:cubicBezTo>
                  <a:cubicBezTo>
                    <a:pt x="5070456" y="991420"/>
                    <a:pt x="5058997" y="985021"/>
                    <a:pt x="5053341" y="972221"/>
                  </a:cubicBezTo>
                  <a:cubicBezTo>
                    <a:pt x="5047686" y="959422"/>
                    <a:pt x="5044858" y="933526"/>
                    <a:pt x="5044858" y="894533"/>
                  </a:cubicBezTo>
                  <a:lnTo>
                    <a:pt x="5044858" y="852117"/>
                  </a:lnTo>
                  <a:cubicBezTo>
                    <a:pt x="5044858" y="837234"/>
                    <a:pt x="5047388" y="826965"/>
                    <a:pt x="5052448" y="821310"/>
                  </a:cubicBezTo>
                  <a:cubicBezTo>
                    <a:pt x="5057508" y="815654"/>
                    <a:pt x="5066587" y="812827"/>
                    <a:pt x="5079684" y="812827"/>
                  </a:cubicBezTo>
                  <a:close/>
                  <a:moveTo>
                    <a:pt x="6527038" y="730673"/>
                  </a:moveTo>
                  <a:cubicBezTo>
                    <a:pt x="6542516" y="731269"/>
                    <a:pt x="6554273" y="737519"/>
                    <a:pt x="6562310" y="749426"/>
                  </a:cubicBezTo>
                  <a:cubicBezTo>
                    <a:pt x="6572728" y="764606"/>
                    <a:pt x="6577937" y="795116"/>
                    <a:pt x="6577937" y="840955"/>
                  </a:cubicBezTo>
                  <a:cubicBezTo>
                    <a:pt x="6577937" y="890961"/>
                    <a:pt x="6573546" y="927201"/>
                    <a:pt x="6564766" y="949674"/>
                  </a:cubicBezTo>
                  <a:cubicBezTo>
                    <a:pt x="6555985" y="972147"/>
                    <a:pt x="6541920" y="983383"/>
                    <a:pt x="6522573" y="983383"/>
                  </a:cubicBezTo>
                  <a:cubicBezTo>
                    <a:pt x="6504713" y="983383"/>
                    <a:pt x="6490575" y="975942"/>
                    <a:pt x="6480157" y="961059"/>
                  </a:cubicBezTo>
                  <a:cubicBezTo>
                    <a:pt x="6465572" y="940521"/>
                    <a:pt x="6458279" y="910011"/>
                    <a:pt x="6458279" y="869530"/>
                  </a:cubicBezTo>
                  <a:cubicBezTo>
                    <a:pt x="6458279" y="824882"/>
                    <a:pt x="6465869" y="788865"/>
                    <a:pt x="6481050" y="761481"/>
                  </a:cubicBezTo>
                  <a:cubicBezTo>
                    <a:pt x="6492361" y="740943"/>
                    <a:pt x="6507690" y="730673"/>
                    <a:pt x="6527038" y="730673"/>
                  </a:cubicBezTo>
                  <a:close/>
                  <a:moveTo>
                    <a:pt x="7599940" y="715493"/>
                  </a:moveTo>
                  <a:cubicBezTo>
                    <a:pt x="7614822" y="715493"/>
                    <a:pt x="7626877" y="720553"/>
                    <a:pt x="7636105" y="730673"/>
                  </a:cubicBezTo>
                  <a:cubicBezTo>
                    <a:pt x="7645332" y="740794"/>
                    <a:pt x="7649946" y="753891"/>
                    <a:pt x="7649946" y="769964"/>
                  </a:cubicBezTo>
                  <a:cubicBezTo>
                    <a:pt x="7649946" y="787526"/>
                    <a:pt x="7640421" y="796307"/>
                    <a:pt x="7621371" y="796307"/>
                  </a:cubicBezTo>
                  <a:lnTo>
                    <a:pt x="7576276" y="796307"/>
                  </a:lnTo>
                  <a:cubicBezTo>
                    <a:pt x="7565560" y="796307"/>
                    <a:pt x="7558044" y="794521"/>
                    <a:pt x="7553728" y="790949"/>
                  </a:cubicBezTo>
                  <a:cubicBezTo>
                    <a:pt x="7549412" y="787377"/>
                    <a:pt x="7547254" y="781126"/>
                    <a:pt x="7547254" y="772196"/>
                  </a:cubicBezTo>
                  <a:cubicBezTo>
                    <a:pt x="7547254" y="759695"/>
                    <a:pt x="7551719" y="747342"/>
                    <a:pt x="7560649" y="735138"/>
                  </a:cubicBezTo>
                  <a:cubicBezTo>
                    <a:pt x="7570174" y="722041"/>
                    <a:pt x="7583271" y="715493"/>
                    <a:pt x="7599940" y="715493"/>
                  </a:cubicBezTo>
                  <a:close/>
                  <a:moveTo>
                    <a:pt x="7070260" y="703438"/>
                  </a:moveTo>
                  <a:cubicBezTo>
                    <a:pt x="7087822" y="704033"/>
                    <a:pt x="7101440" y="713186"/>
                    <a:pt x="7111114" y="730897"/>
                  </a:cubicBezTo>
                  <a:cubicBezTo>
                    <a:pt x="7120787" y="748607"/>
                    <a:pt x="7125624" y="773387"/>
                    <a:pt x="7125624" y="805236"/>
                  </a:cubicBezTo>
                  <a:cubicBezTo>
                    <a:pt x="7125624" y="825477"/>
                    <a:pt x="7121011" y="841625"/>
                    <a:pt x="7111783" y="853680"/>
                  </a:cubicBezTo>
                  <a:cubicBezTo>
                    <a:pt x="7102556" y="865735"/>
                    <a:pt x="7090054" y="871762"/>
                    <a:pt x="7074279" y="871762"/>
                  </a:cubicBezTo>
                  <a:cubicBezTo>
                    <a:pt x="7058205" y="871762"/>
                    <a:pt x="7045257" y="862089"/>
                    <a:pt x="7035434" y="842741"/>
                  </a:cubicBezTo>
                  <a:cubicBezTo>
                    <a:pt x="7025612" y="823393"/>
                    <a:pt x="7020700" y="797646"/>
                    <a:pt x="7020700" y="765499"/>
                  </a:cubicBezTo>
                  <a:cubicBezTo>
                    <a:pt x="7020700" y="746747"/>
                    <a:pt x="7025240" y="731715"/>
                    <a:pt x="7034318" y="720404"/>
                  </a:cubicBezTo>
                  <a:cubicBezTo>
                    <a:pt x="7043397" y="709093"/>
                    <a:pt x="7055377" y="703438"/>
                    <a:pt x="7070260" y="703438"/>
                  </a:cubicBezTo>
                  <a:close/>
                  <a:moveTo>
                    <a:pt x="2641135" y="703438"/>
                  </a:moveTo>
                  <a:cubicBezTo>
                    <a:pt x="2658697" y="704033"/>
                    <a:pt x="2672315" y="713186"/>
                    <a:pt x="2681988" y="730897"/>
                  </a:cubicBezTo>
                  <a:cubicBezTo>
                    <a:pt x="2691663" y="748607"/>
                    <a:pt x="2696499" y="773387"/>
                    <a:pt x="2696499" y="805236"/>
                  </a:cubicBezTo>
                  <a:cubicBezTo>
                    <a:pt x="2696499" y="825477"/>
                    <a:pt x="2691885" y="841625"/>
                    <a:pt x="2682658" y="853680"/>
                  </a:cubicBezTo>
                  <a:cubicBezTo>
                    <a:pt x="2673431" y="865735"/>
                    <a:pt x="2660929" y="871762"/>
                    <a:pt x="2645154" y="871762"/>
                  </a:cubicBezTo>
                  <a:cubicBezTo>
                    <a:pt x="2629080" y="871762"/>
                    <a:pt x="2616132" y="862089"/>
                    <a:pt x="2606309" y="842741"/>
                  </a:cubicBezTo>
                  <a:cubicBezTo>
                    <a:pt x="2596487" y="823393"/>
                    <a:pt x="2591576" y="797646"/>
                    <a:pt x="2591576" y="765499"/>
                  </a:cubicBezTo>
                  <a:cubicBezTo>
                    <a:pt x="2591576" y="746747"/>
                    <a:pt x="2596115" y="731715"/>
                    <a:pt x="2605193" y="720404"/>
                  </a:cubicBezTo>
                  <a:cubicBezTo>
                    <a:pt x="2614272" y="709093"/>
                    <a:pt x="2626252" y="703438"/>
                    <a:pt x="2641135" y="703438"/>
                  </a:cubicBezTo>
                  <a:close/>
                  <a:moveTo>
                    <a:pt x="6147377" y="638251"/>
                  </a:moveTo>
                  <a:cubicBezTo>
                    <a:pt x="6126541" y="638251"/>
                    <a:pt x="6097073" y="642716"/>
                    <a:pt x="6058973" y="651646"/>
                  </a:cubicBezTo>
                  <a:cubicBezTo>
                    <a:pt x="6020873" y="660575"/>
                    <a:pt x="5985154" y="671440"/>
                    <a:pt x="5951817" y="684239"/>
                  </a:cubicBezTo>
                  <a:cubicBezTo>
                    <a:pt x="5927707" y="693466"/>
                    <a:pt x="5915652" y="707456"/>
                    <a:pt x="5915652" y="726209"/>
                  </a:cubicBezTo>
                  <a:cubicBezTo>
                    <a:pt x="5915652" y="741984"/>
                    <a:pt x="5924879" y="753891"/>
                    <a:pt x="5943334" y="761927"/>
                  </a:cubicBezTo>
                  <a:cubicBezTo>
                    <a:pt x="5958216" y="768476"/>
                    <a:pt x="5966551" y="777852"/>
                    <a:pt x="5968337" y="790056"/>
                  </a:cubicBezTo>
                  <a:cubicBezTo>
                    <a:pt x="5968932" y="794521"/>
                    <a:pt x="5969899" y="810222"/>
                    <a:pt x="5971239" y="837160"/>
                  </a:cubicBezTo>
                  <a:cubicBezTo>
                    <a:pt x="5972578" y="864098"/>
                    <a:pt x="5973248" y="882478"/>
                    <a:pt x="5973248" y="892301"/>
                  </a:cubicBezTo>
                  <a:cubicBezTo>
                    <a:pt x="5973248" y="922959"/>
                    <a:pt x="5971313" y="946028"/>
                    <a:pt x="5967444" y="961506"/>
                  </a:cubicBezTo>
                  <a:cubicBezTo>
                    <a:pt x="5963574" y="976984"/>
                    <a:pt x="5957026" y="988146"/>
                    <a:pt x="5947799" y="994992"/>
                  </a:cubicBezTo>
                  <a:cubicBezTo>
                    <a:pt x="5934404" y="1004815"/>
                    <a:pt x="5926070" y="1011959"/>
                    <a:pt x="5922795" y="1016423"/>
                  </a:cubicBezTo>
                  <a:cubicBezTo>
                    <a:pt x="5919521" y="1020888"/>
                    <a:pt x="5917884" y="1027139"/>
                    <a:pt x="5917884" y="1035176"/>
                  </a:cubicBezTo>
                  <a:cubicBezTo>
                    <a:pt x="5917884" y="1044701"/>
                    <a:pt x="5921084" y="1053184"/>
                    <a:pt x="5927483" y="1060625"/>
                  </a:cubicBezTo>
                  <a:cubicBezTo>
                    <a:pt x="5933883" y="1068067"/>
                    <a:pt x="5942292" y="1073276"/>
                    <a:pt x="5952710" y="1076252"/>
                  </a:cubicBezTo>
                  <a:cubicBezTo>
                    <a:pt x="5983368" y="1084587"/>
                    <a:pt x="6024891" y="1088754"/>
                    <a:pt x="6077279" y="1088754"/>
                  </a:cubicBezTo>
                  <a:cubicBezTo>
                    <a:pt x="6174613" y="1088754"/>
                    <a:pt x="6223279" y="1069555"/>
                    <a:pt x="6223279" y="1031157"/>
                  </a:cubicBezTo>
                  <a:cubicBezTo>
                    <a:pt x="6223279" y="1024014"/>
                    <a:pt x="6221717" y="1018135"/>
                    <a:pt x="6218591" y="1013521"/>
                  </a:cubicBezTo>
                  <a:cubicBezTo>
                    <a:pt x="6215466" y="1008908"/>
                    <a:pt x="6209290" y="1003327"/>
                    <a:pt x="6200062" y="996778"/>
                  </a:cubicBezTo>
                  <a:cubicBezTo>
                    <a:pt x="6188751" y="988741"/>
                    <a:pt x="6181235" y="979961"/>
                    <a:pt x="6177515" y="970435"/>
                  </a:cubicBezTo>
                  <a:cubicBezTo>
                    <a:pt x="6173794" y="960911"/>
                    <a:pt x="6171934" y="945879"/>
                    <a:pt x="6171934" y="925341"/>
                  </a:cubicBezTo>
                  <a:lnTo>
                    <a:pt x="6171934" y="665933"/>
                  </a:lnTo>
                  <a:cubicBezTo>
                    <a:pt x="6171934" y="647478"/>
                    <a:pt x="6163748" y="638251"/>
                    <a:pt x="6147377" y="638251"/>
                  </a:cubicBezTo>
                  <a:close/>
                  <a:moveTo>
                    <a:pt x="3166052" y="638251"/>
                  </a:moveTo>
                  <a:cubicBezTo>
                    <a:pt x="3145216" y="638251"/>
                    <a:pt x="3115748" y="642716"/>
                    <a:pt x="3077648" y="651646"/>
                  </a:cubicBezTo>
                  <a:cubicBezTo>
                    <a:pt x="3039548" y="660575"/>
                    <a:pt x="3003829" y="671440"/>
                    <a:pt x="2970492" y="684239"/>
                  </a:cubicBezTo>
                  <a:cubicBezTo>
                    <a:pt x="2946382" y="693466"/>
                    <a:pt x="2934327" y="707456"/>
                    <a:pt x="2934327" y="726209"/>
                  </a:cubicBezTo>
                  <a:cubicBezTo>
                    <a:pt x="2934327" y="741984"/>
                    <a:pt x="2943554" y="753891"/>
                    <a:pt x="2962009" y="761927"/>
                  </a:cubicBezTo>
                  <a:cubicBezTo>
                    <a:pt x="2976892" y="768476"/>
                    <a:pt x="2985226" y="777852"/>
                    <a:pt x="2987012" y="790056"/>
                  </a:cubicBezTo>
                  <a:cubicBezTo>
                    <a:pt x="2987607" y="794521"/>
                    <a:pt x="2988575" y="810222"/>
                    <a:pt x="2989914" y="837160"/>
                  </a:cubicBezTo>
                  <a:cubicBezTo>
                    <a:pt x="2991254" y="864098"/>
                    <a:pt x="2991923" y="882478"/>
                    <a:pt x="2991923" y="892301"/>
                  </a:cubicBezTo>
                  <a:cubicBezTo>
                    <a:pt x="2991923" y="922959"/>
                    <a:pt x="2989988" y="946028"/>
                    <a:pt x="2986119" y="961506"/>
                  </a:cubicBezTo>
                  <a:cubicBezTo>
                    <a:pt x="2982249" y="976984"/>
                    <a:pt x="2975701" y="988146"/>
                    <a:pt x="2966473" y="994992"/>
                  </a:cubicBezTo>
                  <a:cubicBezTo>
                    <a:pt x="2953079" y="1004815"/>
                    <a:pt x="2944745" y="1011959"/>
                    <a:pt x="2941470" y="1016423"/>
                  </a:cubicBezTo>
                  <a:cubicBezTo>
                    <a:pt x="2938196" y="1020888"/>
                    <a:pt x="2936559" y="1027139"/>
                    <a:pt x="2936559" y="1035176"/>
                  </a:cubicBezTo>
                  <a:cubicBezTo>
                    <a:pt x="2936559" y="1044701"/>
                    <a:pt x="2939759" y="1053184"/>
                    <a:pt x="2946159" y="1060625"/>
                  </a:cubicBezTo>
                  <a:cubicBezTo>
                    <a:pt x="2952558" y="1068067"/>
                    <a:pt x="2960967" y="1073276"/>
                    <a:pt x="2971385" y="1076252"/>
                  </a:cubicBezTo>
                  <a:cubicBezTo>
                    <a:pt x="3002043" y="1084587"/>
                    <a:pt x="3043567" y="1088754"/>
                    <a:pt x="3095954" y="1088754"/>
                  </a:cubicBezTo>
                  <a:cubicBezTo>
                    <a:pt x="3193287" y="1088754"/>
                    <a:pt x="3241955" y="1069555"/>
                    <a:pt x="3241955" y="1031157"/>
                  </a:cubicBezTo>
                  <a:cubicBezTo>
                    <a:pt x="3241955" y="1024014"/>
                    <a:pt x="3240392" y="1018135"/>
                    <a:pt x="3237266" y="1013521"/>
                  </a:cubicBezTo>
                  <a:cubicBezTo>
                    <a:pt x="3234141" y="1008908"/>
                    <a:pt x="3227964" y="1003327"/>
                    <a:pt x="3218738" y="996778"/>
                  </a:cubicBezTo>
                  <a:cubicBezTo>
                    <a:pt x="3207426" y="988741"/>
                    <a:pt x="3199911" y="979961"/>
                    <a:pt x="3196189" y="970435"/>
                  </a:cubicBezTo>
                  <a:cubicBezTo>
                    <a:pt x="3192469" y="960911"/>
                    <a:pt x="3190608" y="945879"/>
                    <a:pt x="3190608" y="925341"/>
                  </a:cubicBezTo>
                  <a:lnTo>
                    <a:pt x="3190608" y="665933"/>
                  </a:lnTo>
                  <a:cubicBezTo>
                    <a:pt x="3190608" y="647478"/>
                    <a:pt x="3182423" y="638251"/>
                    <a:pt x="3166052" y="638251"/>
                  </a:cubicBezTo>
                  <a:close/>
                  <a:moveTo>
                    <a:pt x="2308802" y="638251"/>
                  </a:moveTo>
                  <a:cubicBezTo>
                    <a:pt x="2287966" y="638251"/>
                    <a:pt x="2258498" y="642716"/>
                    <a:pt x="2220398" y="651646"/>
                  </a:cubicBezTo>
                  <a:cubicBezTo>
                    <a:pt x="2182298" y="660575"/>
                    <a:pt x="2146579" y="671440"/>
                    <a:pt x="2113242" y="684239"/>
                  </a:cubicBezTo>
                  <a:cubicBezTo>
                    <a:pt x="2089132" y="693466"/>
                    <a:pt x="2077077" y="707456"/>
                    <a:pt x="2077077" y="726209"/>
                  </a:cubicBezTo>
                  <a:cubicBezTo>
                    <a:pt x="2077077" y="741984"/>
                    <a:pt x="2086304" y="753891"/>
                    <a:pt x="2104759" y="761927"/>
                  </a:cubicBezTo>
                  <a:cubicBezTo>
                    <a:pt x="2119642" y="768476"/>
                    <a:pt x="2127976" y="777852"/>
                    <a:pt x="2129762" y="790056"/>
                  </a:cubicBezTo>
                  <a:cubicBezTo>
                    <a:pt x="2130357" y="794521"/>
                    <a:pt x="2131324" y="810222"/>
                    <a:pt x="2132664" y="837160"/>
                  </a:cubicBezTo>
                  <a:cubicBezTo>
                    <a:pt x="2134003" y="864098"/>
                    <a:pt x="2134673" y="882478"/>
                    <a:pt x="2134673" y="892301"/>
                  </a:cubicBezTo>
                  <a:cubicBezTo>
                    <a:pt x="2134673" y="922959"/>
                    <a:pt x="2132738" y="946028"/>
                    <a:pt x="2128869" y="961506"/>
                  </a:cubicBezTo>
                  <a:cubicBezTo>
                    <a:pt x="2124999" y="976984"/>
                    <a:pt x="2118451" y="988146"/>
                    <a:pt x="2109223" y="994992"/>
                  </a:cubicBezTo>
                  <a:cubicBezTo>
                    <a:pt x="2095829" y="1004815"/>
                    <a:pt x="2087495" y="1011959"/>
                    <a:pt x="2084220" y="1016423"/>
                  </a:cubicBezTo>
                  <a:cubicBezTo>
                    <a:pt x="2080946" y="1020888"/>
                    <a:pt x="2079309" y="1027139"/>
                    <a:pt x="2079309" y="1035176"/>
                  </a:cubicBezTo>
                  <a:cubicBezTo>
                    <a:pt x="2079309" y="1044701"/>
                    <a:pt x="2082509" y="1053184"/>
                    <a:pt x="2088908" y="1060625"/>
                  </a:cubicBezTo>
                  <a:cubicBezTo>
                    <a:pt x="2095308" y="1068067"/>
                    <a:pt x="2103717" y="1073276"/>
                    <a:pt x="2114135" y="1076252"/>
                  </a:cubicBezTo>
                  <a:cubicBezTo>
                    <a:pt x="2144793" y="1084587"/>
                    <a:pt x="2186316" y="1088754"/>
                    <a:pt x="2238704" y="1088754"/>
                  </a:cubicBezTo>
                  <a:cubicBezTo>
                    <a:pt x="2336038" y="1088754"/>
                    <a:pt x="2384704" y="1069555"/>
                    <a:pt x="2384704" y="1031157"/>
                  </a:cubicBezTo>
                  <a:cubicBezTo>
                    <a:pt x="2384704" y="1024014"/>
                    <a:pt x="2383142" y="1018135"/>
                    <a:pt x="2380016" y="1013521"/>
                  </a:cubicBezTo>
                  <a:cubicBezTo>
                    <a:pt x="2376891" y="1008908"/>
                    <a:pt x="2370715" y="1003327"/>
                    <a:pt x="2361487" y="996778"/>
                  </a:cubicBezTo>
                  <a:cubicBezTo>
                    <a:pt x="2350177" y="988741"/>
                    <a:pt x="2342660" y="979961"/>
                    <a:pt x="2338940" y="970435"/>
                  </a:cubicBezTo>
                  <a:cubicBezTo>
                    <a:pt x="2335219" y="960911"/>
                    <a:pt x="2333359" y="945879"/>
                    <a:pt x="2333359" y="925341"/>
                  </a:cubicBezTo>
                  <a:lnTo>
                    <a:pt x="2333359" y="665933"/>
                  </a:lnTo>
                  <a:cubicBezTo>
                    <a:pt x="2333359" y="647478"/>
                    <a:pt x="2325173" y="638251"/>
                    <a:pt x="2308802" y="638251"/>
                  </a:cubicBezTo>
                  <a:close/>
                  <a:moveTo>
                    <a:pt x="5636897" y="637805"/>
                  </a:moveTo>
                  <a:cubicBezTo>
                    <a:pt x="5604750" y="638102"/>
                    <a:pt x="5565757" y="645097"/>
                    <a:pt x="5519918" y="658789"/>
                  </a:cubicBezTo>
                  <a:cubicBezTo>
                    <a:pt x="5485687" y="668910"/>
                    <a:pt x="5461279" y="679104"/>
                    <a:pt x="5446694" y="689374"/>
                  </a:cubicBezTo>
                  <a:cubicBezTo>
                    <a:pt x="5432109" y="699643"/>
                    <a:pt x="5424816" y="711921"/>
                    <a:pt x="5424816" y="726209"/>
                  </a:cubicBezTo>
                  <a:cubicBezTo>
                    <a:pt x="5424816" y="741984"/>
                    <a:pt x="5435383" y="754039"/>
                    <a:pt x="5456517" y="762374"/>
                  </a:cubicBezTo>
                  <a:cubicBezTo>
                    <a:pt x="5465447" y="765946"/>
                    <a:pt x="5471400" y="770634"/>
                    <a:pt x="5474376" y="776438"/>
                  </a:cubicBezTo>
                  <a:cubicBezTo>
                    <a:pt x="5477353" y="782242"/>
                    <a:pt x="5478841" y="791842"/>
                    <a:pt x="5478841" y="805236"/>
                  </a:cubicBezTo>
                  <a:cubicBezTo>
                    <a:pt x="5478841" y="878460"/>
                    <a:pt x="5476460" y="928615"/>
                    <a:pt x="5471697" y="955702"/>
                  </a:cubicBezTo>
                  <a:cubicBezTo>
                    <a:pt x="5470507" y="963738"/>
                    <a:pt x="5468274" y="970063"/>
                    <a:pt x="5465000" y="974677"/>
                  </a:cubicBezTo>
                  <a:cubicBezTo>
                    <a:pt x="5461726" y="979291"/>
                    <a:pt x="5455773" y="984425"/>
                    <a:pt x="5447141" y="990081"/>
                  </a:cubicBezTo>
                  <a:cubicBezTo>
                    <a:pt x="5429281" y="1002285"/>
                    <a:pt x="5420351" y="1016126"/>
                    <a:pt x="5420351" y="1031604"/>
                  </a:cubicBezTo>
                  <a:cubicBezTo>
                    <a:pt x="5420351" y="1052142"/>
                    <a:pt x="5432555" y="1066578"/>
                    <a:pt x="5456963" y="1074913"/>
                  </a:cubicBezTo>
                  <a:cubicBezTo>
                    <a:pt x="5484348" y="1084140"/>
                    <a:pt x="5524382" y="1088754"/>
                    <a:pt x="5577068" y="1088754"/>
                  </a:cubicBezTo>
                  <a:cubicBezTo>
                    <a:pt x="5632432" y="1088754"/>
                    <a:pt x="5674401" y="1085777"/>
                    <a:pt x="5702976" y="1079824"/>
                  </a:cubicBezTo>
                  <a:cubicBezTo>
                    <a:pt x="5717264" y="1076848"/>
                    <a:pt x="5728724" y="1070820"/>
                    <a:pt x="5737356" y="1061742"/>
                  </a:cubicBezTo>
                  <a:cubicBezTo>
                    <a:pt x="5745988" y="1052663"/>
                    <a:pt x="5750304" y="1042022"/>
                    <a:pt x="5750304" y="1029818"/>
                  </a:cubicBezTo>
                  <a:cubicBezTo>
                    <a:pt x="5750304" y="1009875"/>
                    <a:pt x="5736909" y="995885"/>
                    <a:pt x="5710120" y="987848"/>
                  </a:cubicBezTo>
                  <a:cubicBezTo>
                    <a:pt x="5697916" y="984277"/>
                    <a:pt x="5689954" y="980779"/>
                    <a:pt x="5686233" y="977356"/>
                  </a:cubicBezTo>
                  <a:cubicBezTo>
                    <a:pt x="5682512" y="973933"/>
                    <a:pt x="5679610" y="967757"/>
                    <a:pt x="5677527" y="958827"/>
                  </a:cubicBezTo>
                  <a:cubicBezTo>
                    <a:pt x="5674252" y="942456"/>
                    <a:pt x="5672615" y="911797"/>
                    <a:pt x="5672615" y="866851"/>
                  </a:cubicBezTo>
                  <a:cubicBezTo>
                    <a:pt x="5672615" y="836788"/>
                    <a:pt x="5673880" y="817068"/>
                    <a:pt x="5676410" y="807692"/>
                  </a:cubicBezTo>
                  <a:cubicBezTo>
                    <a:pt x="5678941" y="798316"/>
                    <a:pt x="5684373" y="793628"/>
                    <a:pt x="5692707" y="793628"/>
                  </a:cubicBezTo>
                  <a:cubicBezTo>
                    <a:pt x="5698065" y="793628"/>
                    <a:pt x="5703869" y="796753"/>
                    <a:pt x="5710120" y="803004"/>
                  </a:cubicBezTo>
                  <a:cubicBezTo>
                    <a:pt x="5726789" y="819375"/>
                    <a:pt x="5740258" y="830239"/>
                    <a:pt x="5750527" y="835597"/>
                  </a:cubicBezTo>
                  <a:cubicBezTo>
                    <a:pt x="5760796" y="840955"/>
                    <a:pt x="5773521" y="843634"/>
                    <a:pt x="5788701" y="843634"/>
                  </a:cubicBezTo>
                  <a:cubicBezTo>
                    <a:pt x="5816383" y="843634"/>
                    <a:pt x="5839749" y="834555"/>
                    <a:pt x="5858799" y="816398"/>
                  </a:cubicBezTo>
                  <a:cubicBezTo>
                    <a:pt x="5869217" y="806873"/>
                    <a:pt x="5877700" y="794744"/>
                    <a:pt x="5884249" y="780010"/>
                  </a:cubicBezTo>
                  <a:cubicBezTo>
                    <a:pt x="5890797" y="765276"/>
                    <a:pt x="5894072" y="750914"/>
                    <a:pt x="5894072" y="736924"/>
                  </a:cubicBezTo>
                  <a:cubicBezTo>
                    <a:pt x="5894072" y="724423"/>
                    <a:pt x="5891393" y="711400"/>
                    <a:pt x="5886035" y="697857"/>
                  </a:cubicBezTo>
                  <a:cubicBezTo>
                    <a:pt x="5880677" y="684313"/>
                    <a:pt x="5873831" y="673226"/>
                    <a:pt x="5865497" y="664594"/>
                  </a:cubicBezTo>
                  <a:cubicBezTo>
                    <a:pt x="5848232" y="647032"/>
                    <a:pt x="5826057" y="638251"/>
                    <a:pt x="5798970" y="638251"/>
                  </a:cubicBezTo>
                  <a:cubicBezTo>
                    <a:pt x="5760573" y="638251"/>
                    <a:pt x="5729468" y="656855"/>
                    <a:pt x="5705655" y="694062"/>
                  </a:cubicBezTo>
                  <a:cubicBezTo>
                    <a:pt x="5700297" y="702694"/>
                    <a:pt x="5694642" y="707010"/>
                    <a:pt x="5688689" y="707010"/>
                  </a:cubicBezTo>
                  <a:cubicBezTo>
                    <a:pt x="5680950" y="707010"/>
                    <a:pt x="5676336" y="700461"/>
                    <a:pt x="5674848" y="687364"/>
                  </a:cubicBezTo>
                  <a:cubicBezTo>
                    <a:pt x="5672169" y="663254"/>
                    <a:pt x="5669118" y="648967"/>
                    <a:pt x="5665695" y="644502"/>
                  </a:cubicBezTo>
                  <a:cubicBezTo>
                    <a:pt x="5662272" y="640037"/>
                    <a:pt x="5652672" y="637805"/>
                    <a:pt x="5636897" y="637805"/>
                  </a:cubicBezTo>
                  <a:close/>
                  <a:moveTo>
                    <a:pt x="7604404" y="635126"/>
                  </a:moveTo>
                  <a:cubicBezTo>
                    <a:pt x="7568983" y="635126"/>
                    <a:pt x="7536092" y="641525"/>
                    <a:pt x="7505731" y="654325"/>
                  </a:cubicBezTo>
                  <a:cubicBezTo>
                    <a:pt x="7465250" y="671291"/>
                    <a:pt x="7431913" y="697038"/>
                    <a:pt x="7405719" y="731566"/>
                  </a:cubicBezTo>
                  <a:cubicBezTo>
                    <a:pt x="7375358" y="771452"/>
                    <a:pt x="7360177" y="816398"/>
                    <a:pt x="7360177" y="866405"/>
                  </a:cubicBezTo>
                  <a:cubicBezTo>
                    <a:pt x="7360177" y="903612"/>
                    <a:pt x="7368958" y="939033"/>
                    <a:pt x="7386520" y="972668"/>
                  </a:cubicBezTo>
                  <a:cubicBezTo>
                    <a:pt x="7399915" y="997969"/>
                    <a:pt x="7416881" y="1019549"/>
                    <a:pt x="7437419" y="1037408"/>
                  </a:cubicBezTo>
                  <a:cubicBezTo>
                    <a:pt x="7479686" y="1073722"/>
                    <a:pt x="7532074" y="1091879"/>
                    <a:pt x="7594582" y="1091879"/>
                  </a:cubicBezTo>
                  <a:cubicBezTo>
                    <a:pt x="7656494" y="1091879"/>
                    <a:pt x="7711114" y="1074169"/>
                    <a:pt x="7758441" y="1038748"/>
                  </a:cubicBezTo>
                  <a:cubicBezTo>
                    <a:pt x="7785231" y="1018805"/>
                    <a:pt x="7798625" y="998118"/>
                    <a:pt x="7798625" y="976686"/>
                  </a:cubicBezTo>
                  <a:cubicBezTo>
                    <a:pt x="7798625" y="966566"/>
                    <a:pt x="7794904" y="956743"/>
                    <a:pt x="7787463" y="947218"/>
                  </a:cubicBezTo>
                  <a:cubicBezTo>
                    <a:pt x="7780022" y="937693"/>
                    <a:pt x="7772431" y="932931"/>
                    <a:pt x="7764692" y="932931"/>
                  </a:cubicBezTo>
                  <a:cubicBezTo>
                    <a:pt x="7758739" y="932931"/>
                    <a:pt x="7750702" y="936503"/>
                    <a:pt x="7740582" y="943646"/>
                  </a:cubicBezTo>
                  <a:cubicBezTo>
                    <a:pt x="7729271" y="951683"/>
                    <a:pt x="7714909" y="958455"/>
                    <a:pt x="7697496" y="963961"/>
                  </a:cubicBezTo>
                  <a:cubicBezTo>
                    <a:pt x="7680083" y="969468"/>
                    <a:pt x="7664233" y="972221"/>
                    <a:pt x="7649946" y="972221"/>
                  </a:cubicBezTo>
                  <a:cubicBezTo>
                    <a:pt x="7625836" y="972221"/>
                    <a:pt x="7603288" y="963664"/>
                    <a:pt x="7582303" y="946549"/>
                  </a:cubicBezTo>
                  <a:cubicBezTo>
                    <a:pt x="7561319" y="929433"/>
                    <a:pt x="7550826" y="911202"/>
                    <a:pt x="7550826" y="891854"/>
                  </a:cubicBezTo>
                  <a:cubicBezTo>
                    <a:pt x="7550826" y="883818"/>
                    <a:pt x="7555440" y="879799"/>
                    <a:pt x="7564667" y="879799"/>
                  </a:cubicBezTo>
                  <a:lnTo>
                    <a:pt x="7774515" y="879799"/>
                  </a:lnTo>
                  <a:cubicBezTo>
                    <a:pt x="7787314" y="879799"/>
                    <a:pt x="7797732" y="873623"/>
                    <a:pt x="7805769" y="861270"/>
                  </a:cubicBezTo>
                  <a:cubicBezTo>
                    <a:pt x="7813806" y="848917"/>
                    <a:pt x="7817824" y="833067"/>
                    <a:pt x="7817824" y="813719"/>
                  </a:cubicBezTo>
                  <a:cubicBezTo>
                    <a:pt x="7817824" y="789907"/>
                    <a:pt x="7810829" y="765499"/>
                    <a:pt x="7796839" y="740496"/>
                  </a:cubicBezTo>
                  <a:cubicBezTo>
                    <a:pt x="7784635" y="718469"/>
                    <a:pt x="7768562" y="699419"/>
                    <a:pt x="7748619" y="683346"/>
                  </a:cubicBezTo>
                  <a:cubicBezTo>
                    <a:pt x="7709031" y="651199"/>
                    <a:pt x="7660959" y="635126"/>
                    <a:pt x="7604404" y="635126"/>
                  </a:cubicBezTo>
                  <a:close/>
                  <a:moveTo>
                    <a:pt x="3949781" y="634679"/>
                  </a:moveTo>
                  <a:cubicBezTo>
                    <a:pt x="3891142" y="634679"/>
                    <a:pt x="3834885" y="648967"/>
                    <a:pt x="3781009" y="677542"/>
                  </a:cubicBezTo>
                  <a:cubicBezTo>
                    <a:pt x="3761364" y="688257"/>
                    <a:pt x="3745812" y="700759"/>
                    <a:pt x="3734352" y="715046"/>
                  </a:cubicBezTo>
                  <a:cubicBezTo>
                    <a:pt x="3722893" y="729334"/>
                    <a:pt x="3717163" y="743621"/>
                    <a:pt x="3717163" y="757909"/>
                  </a:cubicBezTo>
                  <a:cubicBezTo>
                    <a:pt x="3717163" y="771899"/>
                    <a:pt x="3721776" y="783210"/>
                    <a:pt x="3731003" y="791842"/>
                  </a:cubicBezTo>
                  <a:cubicBezTo>
                    <a:pt x="3740231" y="800474"/>
                    <a:pt x="3752137" y="804790"/>
                    <a:pt x="3766722" y="804790"/>
                  </a:cubicBezTo>
                  <a:cubicBezTo>
                    <a:pt x="3795595" y="804790"/>
                    <a:pt x="3823277" y="785889"/>
                    <a:pt x="3849768" y="748086"/>
                  </a:cubicBezTo>
                  <a:cubicBezTo>
                    <a:pt x="3860186" y="733799"/>
                    <a:pt x="3868893" y="723976"/>
                    <a:pt x="3875888" y="718618"/>
                  </a:cubicBezTo>
                  <a:cubicBezTo>
                    <a:pt x="3882883" y="713260"/>
                    <a:pt x="3890845" y="710582"/>
                    <a:pt x="3899774" y="710582"/>
                  </a:cubicBezTo>
                  <a:cubicBezTo>
                    <a:pt x="3914657" y="710582"/>
                    <a:pt x="3925373" y="717651"/>
                    <a:pt x="3931922" y="731790"/>
                  </a:cubicBezTo>
                  <a:cubicBezTo>
                    <a:pt x="3938470" y="745928"/>
                    <a:pt x="3941744" y="768773"/>
                    <a:pt x="3941744" y="800325"/>
                  </a:cubicBezTo>
                  <a:cubicBezTo>
                    <a:pt x="3941744" y="812827"/>
                    <a:pt x="3939512" y="820789"/>
                    <a:pt x="3935047" y="824212"/>
                  </a:cubicBezTo>
                  <a:cubicBezTo>
                    <a:pt x="3930582" y="827635"/>
                    <a:pt x="3919717" y="829346"/>
                    <a:pt x="3902453" y="829346"/>
                  </a:cubicBezTo>
                  <a:cubicBezTo>
                    <a:pt x="3824765" y="829644"/>
                    <a:pt x="3766425" y="848545"/>
                    <a:pt x="3727432" y="886050"/>
                  </a:cubicBezTo>
                  <a:cubicBezTo>
                    <a:pt x="3702428" y="909862"/>
                    <a:pt x="3689927" y="937247"/>
                    <a:pt x="3689927" y="968203"/>
                  </a:cubicBezTo>
                  <a:cubicBezTo>
                    <a:pt x="3689927" y="987551"/>
                    <a:pt x="3694540" y="1006080"/>
                    <a:pt x="3703768" y="1023790"/>
                  </a:cubicBezTo>
                  <a:cubicBezTo>
                    <a:pt x="3712995" y="1041501"/>
                    <a:pt x="3725497" y="1055863"/>
                    <a:pt x="3741273" y="1066876"/>
                  </a:cubicBezTo>
                  <a:cubicBezTo>
                    <a:pt x="3765383" y="1083545"/>
                    <a:pt x="3796935" y="1091879"/>
                    <a:pt x="3835927" y="1091879"/>
                  </a:cubicBezTo>
                  <a:cubicBezTo>
                    <a:pt x="3873730" y="1091879"/>
                    <a:pt x="3907514" y="1081015"/>
                    <a:pt x="3937279" y="1059286"/>
                  </a:cubicBezTo>
                  <a:cubicBezTo>
                    <a:pt x="3947102" y="1051844"/>
                    <a:pt x="3954989" y="1048124"/>
                    <a:pt x="3960943" y="1048124"/>
                  </a:cubicBezTo>
                  <a:cubicBezTo>
                    <a:pt x="3966300" y="1048124"/>
                    <a:pt x="3972105" y="1051993"/>
                    <a:pt x="3978356" y="1059732"/>
                  </a:cubicBezTo>
                  <a:cubicBezTo>
                    <a:pt x="3996513" y="1081164"/>
                    <a:pt x="4021218" y="1091879"/>
                    <a:pt x="4052472" y="1091879"/>
                  </a:cubicBezTo>
                  <a:cubicBezTo>
                    <a:pt x="4076880" y="1091879"/>
                    <a:pt x="4100246" y="1085331"/>
                    <a:pt x="4122570" y="1072234"/>
                  </a:cubicBezTo>
                  <a:cubicBezTo>
                    <a:pt x="4140727" y="1061816"/>
                    <a:pt x="4155535" y="1048868"/>
                    <a:pt x="4166995" y="1033390"/>
                  </a:cubicBezTo>
                  <a:cubicBezTo>
                    <a:pt x="4178455" y="1017912"/>
                    <a:pt x="4184185" y="1003029"/>
                    <a:pt x="4184185" y="988741"/>
                  </a:cubicBezTo>
                  <a:cubicBezTo>
                    <a:pt x="4184185" y="977728"/>
                    <a:pt x="4179423" y="971477"/>
                    <a:pt x="4169898" y="969989"/>
                  </a:cubicBezTo>
                  <a:cubicBezTo>
                    <a:pt x="4160373" y="968501"/>
                    <a:pt x="4154122" y="966864"/>
                    <a:pt x="4151145" y="965078"/>
                  </a:cubicBezTo>
                  <a:cubicBezTo>
                    <a:pt x="4148168" y="963292"/>
                    <a:pt x="4145043" y="959125"/>
                    <a:pt x="4141769" y="952576"/>
                  </a:cubicBezTo>
                  <a:cubicBezTo>
                    <a:pt x="4135220" y="938884"/>
                    <a:pt x="4131946" y="908969"/>
                    <a:pt x="4131946" y="862833"/>
                  </a:cubicBezTo>
                  <a:lnTo>
                    <a:pt x="4132839" y="796307"/>
                  </a:lnTo>
                  <a:cubicBezTo>
                    <a:pt x="4132839" y="764755"/>
                    <a:pt x="4129044" y="739975"/>
                    <a:pt x="4121454" y="721967"/>
                  </a:cubicBezTo>
                  <a:cubicBezTo>
                    <a:pt x="4113864" y="703959"/>
                    <a:pt x="4100544" y="687960"/>
                    <a:pt x="4081494" y="673970"/>
                  </a:cubicBezTo>
                  <a:cubicBezTo>
                    <a:pt x="4045477" y="647776"/>
                    <a:pt x="4001573" y="634679"/>
                    <a:pt x="3949781" y="634679"/>
                  </a:cubicBezTo>
                  <a:close/>
                  <a:moveTo>
                    <a:pt x="7312701" y="611016"/>
                  </a:moveTo>
                  <a:cubicBezTo>
                    <a:pt x="7308832" y="611016"/>
                    <a:pt x="7303325" y="613694"/>
                    <a:pt x="7296181" y="619052"/>
                  </a:cubicBezTo>
                  <a:cubicBezTo>
                    <a:pt x="7264034" y="644651"/>
                    <a:pt x="7231739" y="657450"/>
                    <a:pt x="7199294" y="657450"/>
                  </a:cubicBezTo>
                  <a:cubicBezTo>
                    <a:pt x="7189174" y="657450"/>
                    <a:pt x="7170570" y="654771"/>
                    <a:pt x="7143484" y="649413"/>
                  </a:cubicBezTo>
                  <a:cubicBezTo>
                    <a:pt x="7114909" y="643460"/>
                    <a:pt x="7089013" y="640484"/>
                    <a:pt x="7065795" y="640484"/>
                  </a:cubicBezTo>
                  <a:cubicBezTo>
                    <a:pt x="7007455" y="640484"/>
                    <a:pt x="6954323" y="656110"/>
                    <a:pt x="6906400" y="687364"/>
                  </a:cubicBezTo>
                  <a:cubicBezTo>
                    <a:pt x="6887053" y="700164"/>
                    <a:pt x="6871947" y="715642"/>
                    <a:pt x="6861082" y="733799"/>
                  </a:cubicBezTo>
                  <a:cubicBezTo>
                    <a:pt x="6850218" y="751956"/>
                    <a:pt x="6844786" y="771006"/>
                    <a:pt x="6844786" y="790949"/>
                  </a:cubicBezTo>
                  <a:cubicBezTo>
                    <a:pt x="6844786" y="828751"/>
                    <a:pt x="6860115" y="861791"/>
                    <a:pt x="6890774" y="890068"/>
                  </a:cubicBezTo>
                  <a:cubicBezTo>
                    <a:pt x="6899703" y="898403"/>
                    <a:pt x="6904168" y="904653"/>
                    <a:pt x="6904168" y="908821"/>
                  </a:cubicBezTo>
                  <a:cubicBezTo>
                    <a:pt x="6904168" y="912393"/>
                    <a:pt x="6900596" y="915964"/>
                    <a:pt x="6893452" y="919536"/>
                  </a:cubicBezTo>
                  <a:cubicBezTo>
                    <a:pt x="6876486" y="927871"/>
                    <a:pt x="6862273" y="939628"/>
                    <a:pt x="6850813" y="954809"/>
                  </a:cubicBezTo>
                  <a:cubicBezTo>
                    <a:pt x="6839353" y="969989"/>
                    <a:pt x="6833624" y="984723"/>
                    <a:pt x="6833624" y="999011"/>
                  </a:cubicBezTo>
                  <a:cubicBezTo>
                    <a:pt x="6833624" y="1020442"/>
                    <a:pt x="6845530" y="1041129"/>
                    <a:pt x="6869342" y="1061072"/>
                  </a:cubicBezTo>
                  <a:cubicBezTo>
                    <a:pt x="6876784" y="1067323"/>
                    <a:pt x="6880504" y="1072085"/>
                    <a:pt x="6880504" y="1075359"/>
                  </a:cubicBezTo>
                  <a:cubicBezTo>
                    <a:pt x="6880504" y="1079527"/>
                    <a:pt x="6876040" y="1083396"/>
                    <a:pt x="6867110" y="1086968"/>
                  </a:cubicBezTo>
                  <a:cubicBezTo>
                    <a:pt x="6857287" y="1091135"/>
                    <a:pt x="6849176" y="1098130"/>
                    <a:pt x="6842776" y="1107953"/>
                  </a:cubicBezTo>
                  <a:cubicBezTo>
                    <a:pt x="6836377" y="1117775"/>
                    <a:pt x="6833177" y="1128491"/>
                    <a:pt x="6833177" y="1140100"/>
                  </a:cubicBezTo>
                  <a:cubicBezTo>
                    <a:pt x="6833177" y="1156768"/>
                    <a:pt x="6838832" y="1172842"/>
                    <a:pt x="6850143" y="1188320"/>
                  </a:cubicBezTo>
                  <a:cubicBezTo>
                    <a:pt x="6861454" y="1203798"/>
                    <a:pt x="6876635" y="1216300"/>
                    <a:pt x="6895685" y="1225825"/>
                  </a:cubicBezTo>
                  <a:cubicBezTo>
                    <a:pt x="6936761" y="1246065"/>
                    <a:pt x="6990340" y="1256186"/>
                    <a:pt x="7056419" y="1256186"/>
                  </a:cubicBezTo>
                  <a:cubicBezTo>
                    <a:pt x="7108807" y="1256186"/>
                    <a:pt x="7154943" y="1249935"/>
                    <a:pt x="7194829" y="1237433"/>
                  </a:cubicBezTo>
                  <a:cubicBezTo>
                    <a:pt x="7245729" y="1221360"/>
                    <a:pt x="7284275" y="1196654"/>
                    <a:pt x="7310469" y="1163317"/>
                  </a:cubicBezTo>
                  <a:cubicBezTo>
                    <a:pt x="7332495" y="1135039"/>
                    <a:pt x="7343509" y="1105869"/>
                    <a:pt x="7343509" y="1075806"/>
                  </a:cubicBezTo>
                  <a:cubicBezTo>
                    <a:pt x="7343509" y="1057351"/>
                    <a:pt x="7338969" y="1040087"/>
                    <a:pt x="7329891" y="1024014"/>
                  </a:cubicBezTo>
                  <a:cubicBezTo>
                    <a:pt x="7320812" y="1007940"/>
                    <a:pt x="7308534" y="995439"/>
                    <a:pt x="7293056" y="986509"/>
                  </a:cubicBezTo>
                  <a:cubicBezTo>
                    <a:pt x="7273708" y="974900"/>
                    <a:pt x="7246473" y="969096"/>
                    <a:pt x="7211349" y="969096"/>
                  </a:cubicBezTo>
                  <a:cubicBezTo>
                    <a:pt x="7188132" y="969096"/>
                    <a:pt x="7152116" y="972519"/>
                    <a:pt x="7103300" y="979365"/>
                  </a:cubicBezTo>
                  <a:cubicBezTo>
                    <a:pt x="7080083" y="982639"/>
                    <a:pt x="7062521" y="984277"/>
                    <a:pt x="7050615" y="984277"/>
                  </a:cubicBezTo>
                  <a:cubicBezTo>
                    <a:pt x="7033053" y="984277"/>
                    <a:pt x="7019138" y="981374"/>
                    <a:pt x="7008869" y="975570"/>
                  </a:cubicBezTo>
                  <a:cubicBezTo>
                    <a:pt x="6998599" y="969766"/>
                    <a:pt x="6993465" y="961803"/>
                    <a:pt x="6993465" y="951683"/>
                  </a:cubicBezTo>
                  <a:cubicBezTo>
                    <a:pt x="6993465" y="935907"/>
                    <a:pt x="7001353" y="928019"/>
                    <a:pt x="7017129" y="928019"/>
                  </a:cubicBezTo>
                  <a:cubicBezTo>
                    <a:pt x="7021296" y="928019"/>
                    <a:pt x="7027249" y="928466"/>
                    <a:pt x="7034988" y="929359"/>
                  </a:cubicBezTo>
                  <a:cubicBezTo>
                    <a:pt x="7044513" y="930550"/>
                    <a:pt x="7054187" y="931145"/>
                    <a:pt x="7064009" y="931145"/>
                  </a:cubicBezTo>
                  <a:cubicBezTo>
                    <a:pt x="7104491" y="931145"/>
                    <a:pt x="7141623" y="925192"/>
                    <a:pt x="7175407" y="913286"/>
                  </a:cubicBezTo>
                  <a:cubicBezTo>
                    <a:pt x="7209191" y="901379"/>
                    <a:pt x="7236799" y="884711"/>
                    <a:pt x="7258230" y="863279"/>
                  </a:cubicBezTo>
                  <a:cubicBezTo>
                    <a:pt x="7282043" y="839169"/>
                    <a:pt x="7293949" y="809403"/>
                    <a:pt x="7293949" y="773982"/>
                  </a:cubicBezTo>
                  <a:cubicBezTo>
                    <a:pt x="7293949" y="768922"/>
                    <a:pt x="7293502" y="763267"/>
                    <a:pt x="7292609" y="757016"/>
                  </a:cubicBezTo>
                  <a:cubicBezTo>
                    <a:pt x="7292014" y="750765"/>
                    <a:pt x="7291716" y="747193"/>
                    <a:pt x="7291716" y="746300"/>
                  </a:cubicBezTo>
                  <a:cubicBezTo>
                    <a:pt x="7291716" y="742728"/>
                    <a:pt x="7295140" y="737966"/>
                    <a:pt x="7301986" y="732013"/>
                  </a:cubicBezTo>
                  <a:cubicBezTo>
                    <a:pt x="7312701" y="722785"/>
                    <a:pt x="7321854" y="710433"/>
                    <a:pt x="7329444" y="694955"/>
                  </a:cubicBezTo>
                  <a:cubicBezTo>
                    <a:pt x="7337035" y="679476"/>
                    <a:pt x="7340830" y="665635"/>
                    <a:pt x="7340830" y="653432"/>
                  </a:cubicBezTo>
                  <a:cubicBezTo>
                    <a:pt x="7340830" y="642121"/>
                    <a:pt x="7338002" y="632224"/>
                    <a:pt x="7332347" y="623740"/>
                  </a:cubicBezTo>
                  <a:cubicBezTo>
                    <a:pt x="7326691" y="615257"/>
                    <a:pt x="7320143" y="611016"/>
                    <a:pt x="7312701" y="611016"/>
                  </a:cubicBezTo>
                  <a:close/>
                  <a:moveTo>
                    <a:pt x="2883576" y="611016"/>
                  </a:moveTo>
                  <a:cubicBezTo>
                    <a:pt x="2879707" y="611016"/>
                    <a:pt x="2874200" y="613694"/>
                    <a:pt x="2867056" y="619052"/>
                  </a:cubicBezTo>
                  <a:cubicBezTo>
                    <a:pt x="2834910" y="644651"/>
                    <a:pt x="2802614" y="657450"/>
                    <a:pt x="2770169" y="657450"/>
                  </a:cubicBezTo>
                  <a:cubicBezTo>
                    <a:pt x="2760049" y="657450"/>
                    <a:pt x="2741446" y="654771"/>
                    <a:pt x="2714359" y="649413"/>
                  </a:cubicBezTo>
                  <a:cubicBezTo>
                    <a:pt x="2685784" y="643460"/>
                    <a:pt x="2659887" y="640484"/>
                    <a:pt x="2636670" y="640484"/>
                  </a:cubicBezTo>
                  <a:cubicBezTo>
                    <a:pt x="2578330" y="640484"/>
                    <a:pt x="2525198" y="656110"/>
                    <a:pt x="2477275" y="687364"/>
                  </a:cubicBezTo>
                  <a:cubicBezTo>
                    <a:pt x="2457928" y="700164"/>
                    <a:pt x="2442822" y="715642"/>
                    <a:pt x="2431957" y="733799"/>
                  </a:cubicBezTo>
                  <a:cubicBezTo>
                    <a:pt x="2421093" y="751956"/>
                    <a:pt x="2415660" y="771006"/>
                    <a:pt x="2415660" y="790949"/>
                  </a:cubicBezTo>
                  <a:cubicBezTo>
                    <a:pt x="2415660" y="828751"/>
                    <a:pt x="2430990" y="861791"/>
                    <a:pt x="2461649" y="890068"/>
                  </a:cubicBezTo>
                  <a:cubicBezTo>
                    <a:pt x="2470578" y="898403"/>
                    <a:pt x="2475043" y="904653"/>
                    <a:pt x="2475043" y="908821"/>
                  </a:cubicBezTo>
                  <a:cubicBezTo>
                    <a:pt x="2475043" y="912393"/>
                    <a:pt x="2471471" y="915964"/>
                    <a:pt x="2464327" y="919536"/>
                  </a:cubicBezTo>
                  <a:cubicBezTo>
                    <a:pt x="2447361" y="927871"/>
                    <a:pt x="2433148" y="939628"/>
                    <a:pt x="2421688" y="954809"/>
                  </a:cubicBezTo>
                  <a:cubicBezTo>
                    <a:pt x="2410228" y="969989"/>
                    <a:pt x="2404498" y="984723"/>
                    <a:pt x="2404498" y="999011"/>
                  </a:cubicBezTo>
                  <a:cubicBezTo>
                    <a:pt x="2404498" y="1020442"/>
                    <a:pt x="2416405" y="1041129"/>
                    <a:pt x="2440217" y="1061072"/>
                  </a:cubicBezTo>
                  <a:cubicBezTo>
                    <a:pt x="2447658" y="1067323"/>
                    <a:pt x="2451379" y="1072085"/>
                    <a:pt x="2451379" y="1075359"/>
                  </a:cubicBezTo>
                  <a:cubicBezTo>
                    <a:pt x="2451379" y="1079527"/>
                    <a:pt x="2446914" y="1083396"/>
                    <a:pt x="2437985" y="1086968"/>
                  </a:cubicBezTo>
                  <a:cubicBezTo>
                    <a:pt x="2428162" y="1091135"/>
                    <a:pt x="2420051" y="1098130"/>
                    <a:pt x="2413651" y="1107953"/>
                  </a:cubicBezTo>
                  <a:cubicBezTo>
                    <a:pt x="2407252" y="1117775"/>
                    <a:pt x="2404052" y="1128491"/>
                    <a:pt x="2404052" y="1140100"/>
                  </a:cubicBezTo>
                  <a:cubicBezTo>
                    <a:pt x="2404052" y="1156768"/>
                    <a:pt x="2409708" y="1172842"/>
                    <a:pt x="2421018" y="1188320"/>
                  </a:cubicBezTo>
                  <a:cubicBezTo>
                    <a:pt x="2432329" y="1203798"/>
                    <a:pt x="2447510" y="1216300"/>
                    <a:pt x="2466560" y="1225825"/>
                  </a:cubicBezTo>
                  <a:cubicBezTo>
                    <a:pt x="2507637" y="1246065"/>
                    <a:pt x="2561215" y="1256186"/>
                    <a:pt x="2627294" y="1256186"/>
                  </a:cubicBezTo>
                  <a:cubicBezTo>
                    <a:pt x="2679682" y="1256186"/>
                    <a:pt x="2725819" y="1249935"/>
                    <a:pt x="2765704" y="1237433"/>
                  </a:cubicBezTo>
                  <a:cubicBezTo>
                    <a:pt x="2816604" y="1221360"/>
                    <a:pt x="2855150" y="1196654"/>
                    <a:pt x="2881344" y="1163317"/>
                  </a:cubicBezTo>
                  <a:cubicBezTo>
                    <a:pt x="2903371" y="1135039"/>
                    <a:pt x="2914384" y="1105869"/>
                    <a:pt x="2914384" y="1075806"/>
                  </a:cubicBezTo>
                  <a:cubicBezTo>
                    <a:pt x="2914384" y="1057351"/>
                    <a:pt x="2909845" y="1040087"/>
                    <a:pt x="2900766" y="1024014"/>
                  </a:cubicBezTo>
                  <a:cubicBezTo>
                    <a:pt x="2891687" y="1007940"/>
                    <a:pt x="2879409" y="995439"/>
                    <a:pt x="2863931" y="986509"/>
                  </a:cubicBezTo>
                  <a:cubicBezTo>
                    <a:pt x="2844583" y="974900"/>
                    <a:pt x="2817348" y="969096"/>
                    <a:pt x="2782225" y="969096"/>
                  </a:cubicBezTo>
                  <a:cubicBezTo>
                    <a:pt x="2759007" y="969096"/>
                    <a:pt x="2722991" y="972519"/>
                    <a:pt x="2674175" y="979365"/>
                  </a:cubicBezTo>
                  <a:cubicBezTo>
                    <a:pt x="2650958" y="982639"/>
                    <a:pt x="2633396" y="984277"/>
                    <a:pt x="2621490" y="984277"/>
                  </a:cubicBezTo>
                  <a:cubicBezTo>
                    <a:pt x="2603928" y="984277"/>
                    <a:pt x="2590013" y="981374"/>
                    <a:pt x="2579744" y="975570"/>
                  </a:cubicBezTo>
                  <a:cubicBezTo>
                    <a:pt x="2569475" y="969766"/>
                    <a:pt x="2564340" y="961803"/>
                    <a:pt x="2564340" y="951683"/>
                  </a:cubicBezTo>
                  <a:cubicBezTo>
                    <a:pt x="2564340" y="935907"/>
                    <a:pt x="2572228" y="928019"/>
                    <a:pt x="2588004" y="928019"/>
                  </a:cubicBezTo>
                  <a:cubicBezTo>
                    <a:pt x="2592171" y="928019"/>
                    <a:pt x="2598124" y="928466"/>
                    <a:pt x="2605863" y="929359"/>
                  </a:cubicBezTo>
                  <a:cubicBezTo>
                    <a:pt x="2615388" y="930550"/>
                    <a:pt x="2625062" y="931145"/>
                    <a:pt x="2634884" y="931145"/>
                  </a:cubicBezTo>
                  <a:cubicBezTo>
                    <a:pt x="2675366" y="931145"/>
                    <a:pt x="2712498" y="925192"/>
                    <a:pt x="2746282" y="913286"/>
                  </a:cubicBezTo>
                  <a:cubicBezTo>
                    <a:pt x="2780066" y="901379"/>
                    <a:pt x="2807674" y="884711"/>
                    <a:pt x="2829105" y="863279"/>
                  </a:cubicBezTo>
                  <a:cubicBezTo>
                    <a:pt x="2852918" y="839169"/>
                    <a:pt x="2864824" y="809403"/>
                    <a:pt x="2864824" y="773982"/>
                  </a:cubicBezTo>
                  <a:cubicBezTo>
                    <a:pt x="2864824" y="768922"/>
                    <a:pt x="2864377" y="763267"/>
                    <a:pt x="2863484" y="757016"/>
                  </a:cubicBezTo>
                  <a:cubicBezTo>
                    <a:pt x="2862889" y="750765"/>
                    <a:pt x="2862591" y="747193"/>
                    <a:pt x="2862591" y="746300"/>
                  </a:cubicBezTo>
                  <a:cubicBezTo>
                    <a:pt x="2862591" y="742728"/>
                    <a:pt x="2866015" y="737966"/>
                    <a:pt x="2872861" y="732013"/>
                  </a:cubicBezTo>
                  <a:cubicBezTo>
                    <a:pt x="2883576" y="722785"/>
                    <a:pt x="2892730" y="710433"/>
                    <a:pt x="2900319" y="694955"/>
                  </a:cubicBezTo>
                  <a:cubicBezTo>
                    <a:pt x="2907910" y="679476"/>
                    <a:pt x="2911705" y="665635"/>
                    <a:pt x="2911705" y="653432"/>
                  </a:cubicBezTo>
                  <a:cubicBezTo>
                    <a:pt x="2911705" y="642121"/>
                    <a:pt x="2908877" y="632224"/>
                    <a:pt x="2903221" y="623740"/>
                  </a:cubicBezTo>
                  <a:cubicBezTo>
                    <a:pt x="2897566" y="615257"/>
                    <a:pt x="2891018" y="611016"/>
                    <a:pt x="2883576" y="611016"/>
                  </a:cubicBezTo>
                  <a:close/>
                  <a:moveTo>
                    <a:pt x="1672264" y="558777"/>
                  </a:moveTo>
                  <a:cubicBezTo>
                    <a:pt x="1725545" y="558777"/>
                    <a:pt x="1763347" y="580952"/>
                    <a:pt x="1785671" y="625303"/>
                  </a:cubicBezTo>
                  <a:cubicBezTo>
                    <a:pt x="1805912" y="665487"/>
                    <a:pt x="1816032" y="722041"/>
                    <a:pt x="1816032" y="794967"/>
                  </a:cubicBezTo>
                  <a:cubicBezTo>
                    <a:pt x="1816032" y="927127"/>
                    <a:pt x="1772574" y="993206"/>
                    <a:pt x="1685659" y="993206"/>
                  </a:cubicBezTo>
                  <a:cubicBezTo>
                    <a:pt x="1666906" y="993206"/>
                    <a:pt x="1653512" y="989262"/>
                    <a:pt x="1645475" y="981374"/>
                  </a:cubicBezTo>
                  <a:cubicBezTo>
                    <a:pt x="1637438" y="973486"/>
                    <a:pt x="1633420" y="960166"/>
                    <a:pt x="1633420" y="941414"/>
                  </a:cubicBezTo>
                  <a:lnTo>
                    <a:pt x="1633420" y="595835"/>
                  </a:lnTo>
                  <a:cubicBezTo>
                    <a:pt x="1633420" y="582441"/>
                    <a:pt x="1636322" y="572916"/>
                    <a:pt x="1642126" y="567260"/>
                  </a:cubicBezTo>
                  <a:cubicBezTo>
                    <a:pt x="1647931" y="561605"/>
                    <a:pt x="1657977" y="558777"/>
                    <a:pt x="1672264" y="558777"/>
                  </a:cubicBezTo>
                  <a:close/>
                  <a:moveTo>
                    <a:pt x="5072540" y="554759"/>
                  </a:moveTo>
                  <a:cubicBezTo>
                    <a:pt x="5092185" y="554759"/>
                    <a:pt x="5107366" y="562423"/>
                    <a:pt x="5118081" y="577752"/>
                  </a:cubicBezTo>
                  <a:cubicBezTo>
                    <a:pt x="5128797" y="593082"/>
                    <a:pt x="5134155" y="614736"/>
                    <a:pt x="5134155" y="642716"/>
                  </a:cubicBezTo>
                  <a:cubicBezTo>
                    <a:pt x="5134155" y="671589"/>
                    <a:pt x="5128946" y="692797"/>
                    <a:pt x="5118528" y="706340"/>
                  </a:cubicBezTo>
                  <a:cubicBezTo>
                    <a:pt x="5108110" y="719883"/>
                    <a:pt x="5091888" y="726655"/>
                    <a:pt x="5069861" y="726655"/>
                  </a:cubicBezTo>
                  <a:cubicBezTo>
                    <a:pt x="5060634" y="726655"/>
                    <a:pt x="5054160" y="723678"/>
                    <a:pt x="5050439" y="717725"/>
                  </a:cubicBezTo>
                  <a:cubicBezTo>
                    <a:pt x="5046718" y="711772"/>
                    <a:pt x="5044858" y="701503"/>
                    <a:pt x="5044858" y="686918"/>
                  </a:cubicBezTo>
                  <a:lnTo>
                    <a:pt x="5044858" y="594942"/>
                  </a:lnTo>
                  <a:cubicBezTo>
                    <a:pt x="5044858" y="579762"/>
                    <a:pt x="5046867" y="569269"/>
                    <a:pt x="5050886" y="563465"/>
                  </a:cubicBezTo>
                  <a:cubicBezTo>
                    <a:pt x="5054904" y="557661"/>
                    <a:pt x="5062122" y="554759"/>
                    <a:pt x="5072540" y="554759"/>
                  </a:cubicBezTo>
                  <a:close/>
                  <a:moveTo>
                    <a:pt x="3476507" y="527523"/>
                  </a:moveTo>
                  <a:cubicBezTo>
                    <a:pt x="3469066" y="527523"/>
                    <a:pt x="3462815" y="528862"/>
                    <a:pt x="3457755" y="531541"/>
                  </a:cubicBezTo>
                  <a:lnTo>
                    <a:pt x="3253265" y="660129"/>
                  </a:lnTo>
                  <a:cubicBezTo>
                    <a:pt x="3246717" y="664296"/>
                    <a:pt x="3243294" y="670844"/>
                    <a:pt x="3242996" y="679774"/>
                  </a:cubicBezTo>
                  <a:lnTo>
                    <a:pt x="3242996" y="699419"/>
                  </a:lnTo>
                  <a:cubicBezTo>
                    <a:pt x="3242996" y="709837"/>
                    <a:pt x="3244187" y="716460"/>
                    <a:pt x="3246568" y="719288"/>
                  </a:cubicBezTo>
                  <a:cubicBezTo>
                    <a:pt x="3248949" y="722116"/>
                    <a:pt x="3254456" y="723530"/>
                    <a:pt x="3263088" y="723530"/>
                  </a:cubicBezTo>
                  <a:lnTo>
                    <a:pt x="3309076" y="723530"/>
                  </a:lnTo>
                  <a:cubicBezTo>
                    <a:pt x="3315922" y="723530"/>
                    <a:pt x="3320164" y="724348"/>
                    <a:pt x="3321801" y="725985"/>
                  </a:cubicBezTo>
                  <a:cubicBezTo>
                    <a:pt x="3323438" y="727622"/>
                    <a:pt x="3324256" y="731864"/>
                    <a:pt x="3324256" y="738710"/>
                  </a:cubicBezTo>
                  <a:lnTo>
                    <a:pt x="3324256" y="944986"/>
                  </a:lnTo>
                  <a:cubicBezTo>
                    <a:pt x="3324256" y="989039"/>
                    <a:pt x="3338692" y="1024535"/>
                    <a:pt x="3367565" y="1051472"/>
                  </a:cubicBezTo>
                  <a:cubicBezTo>
                    <a:pt x="3396438" y="1078410"/>
                    <a:pt x="3434687" y="1091879"/>
                    <a:pt x="3482312" y="1091879"/>
                  </a:cubicBezTo>
                  <a:cubicBezTo>
                    <a:pt x="3542438" y="1091879"/>
                    <a:pt x="3593635" y="1073871"/>
                    <a:pt x="3635902" y="1037855"/>
                  </a:cubicBezTo>
                  <a:cubicBezTo>
                    <a:pt x="3656143" y="1020888"/>
                    <a:pt x="3666263" y="1003178"/>
                    <a:pt x="3666263" y="984723"/>
                  </a:cubicBezTo>
                  <a:cubicBezTo>
                    <a:pt x="3666263" y="974603"/>
                    <a:pt x="3663287" y="965227"/>
                    <a:pt x="3657334" y="956594"/>
                  </a:cubicBezTo>
                  <a:cubicBezTo>
                    <a:pt x="3651380" y="947962"/>
                    <a:pt x="3644832" y="943646"/>
                    <a:pt x="3637689" y="943646"/>
                  </a:cubicBezTo>
                  <a:cubicBezTo>
                    <a:pt x="3633224" y="943646"/>
                    <a:pt x="3628759" y="944986"/>
                    <a:pt x="3624294" y="947665"/>
                  </a:cubicBezTo>
                  <a:cubicBezTo>
                    <a:pt x="3605244" y="958380"/>
                    <a:pt x="3589914" y="963738"/>
                    <a:pt x="3578306" y="963738"/>
                  </a:cubicBezTo>
                  <a:cubicBezTo>
                    <a:pt x="3564613" y="963738"/>
                    <a:pt x="3553377" y="958083"/>
                    <a:pt x="3544596" y="946772"/>
                  </a:cubicBezTo>
                  <a:cubicBezTo>
                    <a:pt x="3535815" y="935461"/>
                    <a:pt x="3531425" y="920876"/>
                    <a:pt x="3531425" y="903016"/>
                  </a:cubicBezTo>
                  <a:lnTo>
                    <a:pt x="3531425" y="752105"/>
                  </a:lnTo>
                  <a:cubicBezTo>
                    <a:pt x="3531425" y="743770"/>
                    <a:pt x="3532913" y="738115"/>
                    <a:pt x="3535890" y="735138"/>
                  </a:cubicBezTo>
                  <a:cubicBezTo>
                    <a:pt x="3538867" y="732162"/>
                    <a:pt x="3544522" y="730673"/>
                    <a:pt x="3552856" y="730673"/>
                  </a:cubicBezTo>
                  <a:lnTo>
                    <a:pt x="3633670" y="730673"/>
                  </a:lnTo>
                  <a:cubicBezTo>
                    <a:pt x="3644683" y="730673"/>
                    <a:pt x="3652274" y="727920"/>
                    <a:pt x="3656441" y="722413"/>
                  </a:cubicBezTo>
                  <a:cubicBezTo>
                    <a:pt x="3660608" y="716907"/>
                    <a:pt x="3662692" y="707010"/>
                    <a:pt x="3662692" y="692722"/>
                  </a:cubicBezTo>
                  <a:lnTo>
                    <a:pt x="3662692" y="666380"/>
                  </a:lnTo>
                  <a:cubicBezTo>
                    <a:pt x="3662692" y="653283"/>
                    <a:pt x="3661054" y="644725"/>
                    <a:pt x="3657780" y="640707"/>
                  </a:cubicBezTo>
                  <a:cubicBezTo>
                    <a:pt x="3654506" y="636688"/>
                    <a:pt x="3647362" y="634679"/>
                    <a:pt x="3636349" y="634679"/>
                  </a:cubicBezTo>
                  <a:lnTo>
                    <a:pt x="3553749" y="634679"/>
                  </a:lnTo>
                  <a:cubicBezTo>
                    <a:pt x="3544522" y="634679"/>
                    <a:pt x="3538494" y="633340"/>
                    <a:pt x="3535667" y="630661"/>
                  </a:cubicBezTo>
                  <a:cubicBezTo>
                    <a:pt x="3532839" y="627982"/>
                    <a:pt x="3531425" y="622178"/>
                    <a:pt x="3531425" y="613248"/>
                  </a:cubicBezTo>
                  <a:lnTo>
                    <a:pt x="3531425" y="552973"/>
                  </a:lnTo>
                  <a:cubicBezTo>
                    <a:pt x="3531425" y="542852"/>
                    <a:pt x="3530160" y="536081"/>
                    <a:pt x="3527630" y="532658"/>
                  </a:cubicBezTo>
                  <a:cubicBezTo>
                    <a:pt x="3525100" y="529234"/>
                    <a:pt x="3520114" y="527523"/>
                    <a:pt x="3512673" y="527523"/>
                  </a:cubicBezTo>
                  <a:close/>
                  <a:moveTo>
                    <a:pt x="6083530" y="470373"/>
                  </a:moveTo>
                  <a:cubicBezTo>
                    <a:pt x="6051085" y="470373"/>
                    <a:pt x="6016259" y="477814"/>
                    <a:pt x="5979052" y="492697"/>
                  </a:cubicBezTo>
                  <a:cubicBezTo>
                    <a:pt x="5942441" y="507282"/>
                    <a:pt x="5924135" y="527374"/>
                    <a:pt x="5924135" y="552973"/>
                  </a:cubicBezTo>
                  <a:cubicBezTo>
                    <a:pt x="5924135" y="572023"/>
                    <a:pt x="5932767" y="586905"/>
                    <a:pt x="5950031" y="597621"/>
                  </a:cubicBezTo>
                  <a:cubicBezTo>
                    <a:pt x="5962830" y="605955"/>
                    <a:pt x="5980094" y="610123"/>
                    <a:pt x="6001823" y="610123"/>
                  </a:cubicBezTo>
                  <a:cubicBezTo>
                    <a:pt x="6053318" y="610123"/>
                    <a:pt x="6097222" y="599556"/>
                    <a:pt x="6133536" y="578422"/>
                  </a:cubicBezTo>
                  <a:cubicBezTo>
                    <a:pt x="6156456" y="565028"/>
                    <a:pt x="6167915" y="546871"/>
                    <a:pt x="6167915" y="523951"/>
                  </a:cubicBezTo>
                  <a:cubicBezTo>
                    <a:pt x="6167915" y="507580"/>
                    <a:pt x="6160325" y="494558"/>
                    <a:pt x="6145145" y="484884"/>
                  </a:cubicBezTo>
                  <a:cubicBezTo>
                    <a:pt x="6129964" y="475210"/>
                    <a:pt x="6109426" y="470373"/>
                    <a:pt x="6083530" y="470373"/>
                  </a:cubicBezTo>
                  <a:close/>
                  <a:moveTo>
                    <a:pt x="3102205" y="470373"/>
                  </a:moveTo>
                  <a:cubicBezTo>
                    <a:pt x="3069760" y="470373"/>
                    <a:pt x="3034934" y="477814"/>
                    <a:pt x="2997727" y="492697"/>
                  </a:cubicBezTo>
                  <a:cubicBezTo>
                    <a:pt x="2961116" y="507282"/>
                    <a:pt x="2942810" y="527374"/>
                    <a:pt x="2942810" y="552973"/>
                  </a:cubicBezTo>
                  <a:cubicBezTo>
                    <a:pt x="2942810" y="572023"/>
                    <a:pt x="2951442" y="586905"/>
                    <a:pt x="2968706" y="597621"/>
                  </a:cubicBezTo>
                  <a:cubicBezTo>
                    <a:pt x="2981505" y="605955"/>
                    <a:pt x="2998769" y="610123"/>
                    <a:pt x="3020498" y="610123"/>
                  </a:cubicBezTo>
                  <a:cubicBezTo>
                    <a:pt x="3071993" y="610123"/>
                    <a:pt x="3115897" y="599556"/>
                    <a:pt x="3152211" y="578422"/>
                  </a:cubicBezTo>
                  <a:cubicBezTo>
                    <a:pt x="3175130" y="565028"/>
                    <a:pt x="3186590" y="546871"/>
                    <a:pt x="3186590" y="523951"/>
                  </a:cubicBezTo>
                  <a:cubicBezTo>
                    <a:pt x="3186590" y="507580"/>
                    <a:pt x="3179000" y="494558"/>
                    <a:pt x="3163820" y="484884"/>
                  </a:cubicBezTo>
                  <a:cubicBezTo>
                    <a:pt x="3148639" y="475210"/>
                    <a:pt x="3128101" y="470373"/>
                    <a:pt x="3102205" y="470373"/>
                  </a:cubicBezTo>
                  <a:close/>
                  <a:moveTo>
                    <a:pt x="2244955" y="470373"/>
                  </a:moveTo>
                  <a:cubicBezTo>
                    <a:pt x="2212510" y="470373"/>
                    <a:pt x="2177684" y="477814"/>
                    <a:pt x="2140477" y="492697"/>
                  </a:cubicBezTo>
                  <a:cubicBezTo>
                    <a:pt x="2103866" y="507282"/>
                    <a:pt x="2085560" y="527374"/>
                    <a:pt x="2085560" y="552973"/>
                  </a:cubicBezTo>
                  <a:cubicBezTo>
                    <a:pt x="2085560" y="572023"/>
                    <a:pt x="2094192" y="586905"/>
                    <a:pt x="2111456" y="597621"/>
                  </a:cubicBezTo>
                  <a:cubicBezTo>
                    <a:pt x="2124255" y="605955"/>
                    <a:pt x="2141519" y="610123"/>
                    <a:pt x="2163248" y="610123"/>
                  </a:cubicBezTo>
                  <a:cubicBezTo>
                    <a:pt x="2214743" y="610123"/>
                    <a:pt x="2258647" y="599556"/>
                    <a:pt x="2294961" y="578422"/>
                  </a:cubicBezTo>
                  <a:cubicBezTo>
                    <a:pt x="2317881" y="565028"/>
                    <a:pt x="2329340" y="546871"/>
                    <a:pt x="2329340" y="523951"/>
                  </a:cubicBezTo>
                  <a:cubicBezTo>
                    <a:pt x="2329340" y="507580"/>
                    <a:pt x="2321750" y="494558"/>
                    <a:pt x="2306569" y="484884"/>
                  </a:cubicBezTo>
                  <a:cubicBezTo>
                    <a:pt x="2291389" y="475210"/>
                    <a:pt x="2270851" y="470373"/>
                    <a:pt x="2244955" y="470373"/>
                  </a:cubicBezTo>
                  <a:close/>
                  <a:moveTo>
                    <a:pt x="4440020" y="469926"/>
                  </a:moveTo>
                  <a:cubicBezTo>
                    <a:pt x="4425138" y="469926"/>
                    <a:pt x="4401325" y="472754"/>
                    <a:pt x="4368583" y="478410"/>
                  </a:cubicBezTo>
                  <a:cubicBezTo>
                    <a:pt x="4335841" y="484065"/>
                    <a:pt x="4309200" y="490018"/>
                    <a:pt x="4288662" y="496269"/>
                  </a:cubicBezTo>
                  <a:cubicBezTo>
                    <a:pt x="4258004" y="505496"/>
                    <a:pt x="4235679" y="515542"/>
                    <a:pt x="4221689" y="526407"/>
                  </a:cubicBezTo>
                  <a:cubicBezTo>
                    <a:pt x="4207700" y="537271"/>
                    <a:pt x="4200705" y="549996"/>
                    <a:pt x="4200705" y="564581"/>
                  </a:cubicBezTo>
                  <a:cubicBezTo>
                    <a:pt x="4200705" y="573809"/>
                    <a:pt x="4203012" y="581622"/>
                    <a:pt x="4207625" y="588022"/>
                  </a:cubicBezTo>
                  <a:cubicBezTo>
                    <a:pt x="4212239" y="594421"/>
                    <a:pt x="4220797" y="601193"/>
                    <a:pt x="4233298" y="608337"/>
                  </a:cubicBezTo>
                  <a:cubicBezTo>
                    <a:pt x="4249967" y="618457"/>
                    <a:pt x="4260385" y="633935"/>
                    <a:pt x="4264552" y="654771"/>
                  </a:cubicBezTo>
                  <a:cubicBezTo>
                    <a:pt x="4268719" y="675607"/>
                    <a:pt x="4270803" y="722339"/>
                    <a:pt x="4270803" y="794967"/>
                  </a:cubicBezTo>
                  <a:cubicBezTo>
                    <a:pt x="4270803" y="866405"/>
                    <a:pt x="4268422" y="921471"/>
                    <a:pt x="4263659" y="960166"/>
                  </a:cubicBezTo>
                  <a:cubicBezTo>
                    <a:pt x="4260980" y="982788"/>
                    <a:pt x="4253836" y="996629"/>
                    <a:pt x="4242228" y="1001689"/>
                  </a:cubicBezTo>
                  <a:cubicBezTo>
                    <a:pt x="4229726" y="1007047"/>
                    <a:pt x="4221615" y="1011661"/>
                    <a:pt x="4217894" y="1015530"/>
                  </a:cubicBezTo>
                  <a:cubicBezTo>
                    <a:pt x="4214174" y="1019400"/>
                    <a:pt x="4212313" y="1024907"/>
                    <a:pt x="4212313" y="1032050"/>
                  </a:cubicBezTo>
                  <a:cubicBezTo>
                    <a:pt x="4212313" y="1040980"/>
                    <a:pt x="4215736" y="1049538"/>
                    <a:pt x="4222582" y="1057723"/>
                  </a:cubicBezTo>
                  <a:cubicBezTo>
                    <a:pt x="4229429" y="1065909"/>
                    <a:pt x="4238209" y="1071936"/>
                    <a:pt x="4248925" y="1075806"/>
                  </a:cubicBezTo>
                  <a:cubicBezTo>
                    <a:pt x="4272142" y="1084438"/>
                    <a:pt x="4312475" y="1088754"/>
                    <a:pt x="4369922" y="1088754"/>
                  </a:cubicBezTo>
                  <a:cubicBezTo>
                    <a:pt x="4420822" y="1088754"/>
                    <a:pt x="4456987" y="1085480"/>
                    <a:pt x="4478418" y="1078931"/>
                  </a:cubicBezTo>
                  <a:cubicBezTo>
                    <a:pt x="4490027" y="1075657"/>
                    <a:pt x="4499328" y="1070002"/>
                    <a:pt x="4506323" y="1061965"/>
                  </a:cubicBezTo>
                  <a:cubicBezTo>
                    <a:pt x="4513318" y="1053928"/>
                    <a:pt x="4516816" y="1044998"/>
                    <a:pt x="4516816" y="1035176"/>
                  </a:cubicBezTo>
                  <a:cubicBezTo>
                    <a:pt x="4516816" y="1027437"/>
                    <a:pt x="4514955" y="1021484"/>
                    <a:pt x="4511235" y="1017316"/>
                  </a:cubicBezTo>
                  <a:cubicBezTo>
                    <a:pt x="4507514" y="1013149"/>
                    <a:pt x="4500147" y="1008684"/>
                    <a:pt x="4489134" y="1003922"/>
                  </a:cubicBezTo>
                  <a:cubicBezTo>
                    <a:pt x="4476334" y="998266"/>
                    <a:pt x="4468967" y="990230"/>
                    <a:pt x="4467033" y="979812"/>
                  </a:cubicBezTo>
                  <a:cubicBezTo>
                    <a:pt x="4465098" y="969394"/>
                    <a:pt x="4464131" y="932484"/>
                    <a:pt x="4464131" y="869084"/>
                  </a:cubicBezTo>
                  <a:lnTo>
                    <a:pt x="4464131" y="725762"/>
                  </a:lnTo>
                  <a:cubicBezTo>
                    <a:pt x="4464726" y="681411"/>
                    <a:pt x="4466958" y="632596"/>
                    <a:pt x="4470828" y="579315"/>
                  </a:cubicBezTo>
                  <a:cubicBezTo>
                    <a:pt x="4473804" y="545085"/>
                    <a:pt x="4475293" y="523207"/>
                    <a:pt x="4475293" y="513682"/>
                  </a:cubicBezTo>
                  <a:cubicBezTo>
                    <a:pt x="4475293" y="484512"/>
                    <a:pt x="4463535" y="469926"/>
                    <a:pt x="4440020" y="469926"/>
                  </a:cubicBezTo>
                  <a:close/>
                  <a:moveTo>
                    <a:pt x="6731081" y="469480"/>
                  </a:moveTo>
                  <a:cubicBezTo>
                    <a:pt x="6705185" y="469480"/>
                    <a:pt x="6654137" y="480047"/>
                    <a:pt x="6577937" y="501180"/>
                  </a:cubicBezTo>
                  <a:cubicBezTo>
                    <a:pt x="6534777" y="513384"/>
                    <a:pt x="6513197" y="530351"/>
                    <a:pt x="6513197" y="552080"/>
                  </a:cubicBezTo>
                  <a:cubicBezTo>
                    <a:pt x="6513197" y="566962"/>
                    <a:pt x="6522573" y="577380"/>
                    <a:pt x="6541325" y="583334"/>
                  </a:cubicBezTo>
                  <a:cubicBezTo>
                    <a:pt x="6554720" y="587501"/>
                    <a:pt x="6564021" y="592486"/>
                    <a:pt x="6569230" y="598291"/>
                  </a:cubicBezTo>
                  <a:cubicBezTo>
                    <a:pt x="6574439" y="604095"/>
                    <a:pt x="6577044" y="612504"/>
                    <a:pt x="6577044" y="623517"/>
                  </a:cubicBezTo>
                  <a:cubicBezTo>
                    <a:pt x="6577044" y="649116"/>
                    <a:pt x="6572281" y="661915"/>
                    <a:pt x="6562756" y="661915"/>
                  </a:cubicBezTo>
                  <a:cubicBezTo>
                    <a:pt x="6560077" y="661915"/>
                    <a:pt x="6556506" y="660724"/>
                    <a:pt x="6552041" y="658343"/>
                  </a:cubicBezTo>
                  <a:cubicBezTo>
                    <a:pt x="6524656" y="642865"/>
                    <a:pt x="6493700" y="635126"/>
                    <a:pt x="6459172" y="635126"/>
                  </a:cubicBezTo>
                  <a:cubicBezTo>
                    <a:pt x="6429109" y="635126"/>
                    <a:pt x="6398599" y="643162"/>
                    <a:pt x="6367643" y="659236"/>
                  </a:cubicBezTo>
                  <a:cubicBezTo>
                    <a:pt x="6330733" y="678584"/>
                    <a:pt x="6301563" y="706266"/>
                    <a:pt x="6280132" y="742282"/>
                  </a:cubicBezTo>
                  <a:cubicBezTo>
                    <a:pt x="6256915" y="781275"/>
                    <a:pt x="6245306" y="821756"/>
                    <a:pt x="6245306" y="863726"/>
                  </a:cubicBezTo>
                  <a:cubicBezTo>
                    <a:pt x="6245306" y="899444"/>
                    <a:pt x="6254236" y="934717"/>
                    <a:pt x="6272095" y="969543"/>
                  </a:cubicBezTo>
                  <a:cubicBezTo>
                    <a:pt x="6285490" y="996332"/>
                    <a:pt x="6303051" y="1019995"/>
                    <a:pt x="6324780" y="1040534"/>
                  </a:cubicBezTo>
                  <a:cubicBezTo>
                    <a:pt x="6361690" y="1074764"/>
                    <a:pt x="6403213" y="1091879"/>
                    <a:pt x="6449349" y="1091879"/>
                  </a:cubicBezTo>
                  <a:cubicBezTo>
                    <a:pt x="6486556" y="1091879"/>
                    <a:pt x="6520340" y="1079527"/>
                    <a:pt x="6550701" y="1054821"/>
                  </a:cubicBezTo>
                  <a:cubicBezTo>
                    <a:pt x="6561417" y="1045891"/>
                    <a:pt x="6569305" y="1041427"/>
                    <a:pt x="6574365" y="1041427"/>
                  </a:cubicBezTo>
                  <a:cubicBezTo>
                    <a:pt x="6583592" y="1041427"/>
                    <a:pt x="6588950" y="1049017"/>
                    <a:pt x="6590438" y="1064197"/>
                  </a:cubicBezTo>
                  <a:cubicBezTo>
                    <a:pt x="6591331" y="1074913"/>
                    <a:pt x="6593192" y="1081685"/>
                    <a:pt x="6596019" y="1084512"/>
                  </a:cubicBezTo>
                  <a:cubicBezTo>
                    <a:pt x="6598847" y="1087340"/>
                    <a:pt x="6605024" y="1088754"/>
                    <a:pt x="6614549" y="1088754"/>
                  </a:cubicBezTo>
                  <a:cubicBezTo>
                    <a:pt x="6657709" y="1088754"/>
                    <a:pt x="6700869" y="1083247"/>
                    <a:pt x="6744029" y="1072234"/>
                  </a:cubicBezTo>
                  <a:cubicBezTo>
                    <a:pt x="6791952" y="1059732"/>
                    <a:pt x="6815913" y="1041575"/>
                    <a:pt x="6815913" y="1017763"/>
                  </a:cubicBezTo>
                  <a:cubicBezTo>
                    <a:pt x="6815913" y="1009726"/>
                    <a:pt x="6814053" y="1002880"/>
                    <a:pt x="6810332" y="997225"/>
                  </a:cubicBezTo>
                  <a:cubicBezTo>
                    <a:pt x="6806611" y="991569"/>
                    <a:pt x="6799393" y="985021"/>
                    <a:pt x="6788677" y="977579"/>
                  </a:cubicBezTo>
                  <a:cubicBezTo>
                    <a:pt x="6779748" y="971328"/>
                    <a:pt x="6774316" y="964929"/>
                    <a:pt x="6772381" y="958380"/>
                  </a:cubicBezTo>
                  <a:cubicBezTo>
                    <a:pt x="6770446" y="951832"/>
                    <a:pt x="6769479" y="936949"/>
                    <a:pt x="6769479" y="913732"/>
                  </a:cubicBezTo>
                  <a:lnTo>
                    <a:pt x="6769479" y="506092"/>
                  </a:lnTo>
                  <a:cubicBezTo>
                    <a:pt x="6769479" y="481684"/>
                    <a:pt x="6756679" y="469480"/>
                    <a:pt x="6731081" y="469480"/>
                  </a:cubicBezTo>
                  <a:close/>
                  <a:moveTo>
                    <a:pt x="5142638" y="467248"/>
                  </a:moveTo>
                  <a:cubicBezTo>
                    <a:pt x="5125969" y="467248"/>
                    <a:pt x="5107366" y="467545"/>
                    <a:pt x="5086828" y="468141"/>
                  </a:cubicBezTo>
                  <a:cubicBezTo>
                    <a:pt x="5021343" y="469926"/>
                    <a:pt x="4977439" y="470819"/>
                    <a:pt x="4955115" y="470819"/>
                  </a:cubicBezTo>
                  <a:cubicBezTo>
                    <a:pt x="4924754" y="470819"/>
                    <a:pt x="4896476" y="470224"/>
                    <a:pt x="4870283" y="469034"/>
                  </a:cubicBezTo>
                  <a:cubicBezTo>
                    <a:pt x="4854507" y="468141"/>
                    <a:pt x="4841559" y="467694"/>
                    <a:pt x="4831438" y="467694"/>
                  </a:cubicBezTo>
                  <a:cubicBezTo>
                    <a:pt x="4812984" y="467694"/>
                    <a:pt x="4797878" y="471861"/>
                    <a:pt x="4786120" y="480196"/>
                  </a:cubicBezTo>
                  <a:cubicBezTo>
                    <a:pt x="4774363" y="488530"/>
                    <a:pt x="4768484" y="499246"/>
                    <a:pt x="4768484" y="512342"/>
                  </a:cubicBezTo>
                  <a:cubicBezTo>
                    <a:pt x="4768484" y="528416"/>
                    <a:pt x="4778307" y="540620"/>
                    <a:pt x="4797952" y="548954"/>
                  </a:cubicBezTo>
                  <a:cubicBezTo>
                    <a:pt x="4814919" y="556396"/>
                    <a:pt x="4825709" y="565846"/>
                    <a:pt x="4830322" y="577306"/>
                  </a:cubicBezTo>
                  <a:cubicBezTo>
                    <a:pt x="4834936" y="588766"/>
                    <a:pt x="4837243" y="611909"/>
                    <a:pt x="4837243" y="646734"/>
                  </a:cubicBezTo>
                  <a:cubicBezTo>
                    <a:pt x="4837243" y="741687"/>
                    <a:pt x="4834415" y="821607"/>
                    <a:pt x="4828760" y="886496"/>
                  </a:cubicBezTo>
                  <a:cubicBezTo>
                    <a:pt x="4824890" y="928168"/>
                    <a:pt x="4821318" y="955329"/>
                    <a:pt x="4818044" y="967980"/>
                  </a:cubicBezTo>
                  <a:cubicBezTo>
                    <a:pt x="4814770" y="980630"/>
                    <a:pt x="4808817" y="989932"/>
                    <a:pt x="4800185" y="995885"/>
                  </a:cubicBezTo>
                  <a:cubicBezTo>
                    <a:pt x="4785302" y="1006005"/>
                    <a:pt x="4775926" y="1013447"/>
                    <a:pt x="4772056" y="1018209"/>
                  </a:cubicBezTo>
                  <a:cubicBezTo>
                    <a:pt x="4768186" y="1022972"/>
                    <a:pt x="4766252" y="1029520"/>
                    <a:pt x="4766252" y="1037855"/>
                  </a:cubicBezTo>
                  <a:cubicBezTo>
                    <a:pt x="4766252" y="1050654"/>
                    <a:pt x="4771461" y="1061667"/>
                    <a:pt x="4781879" y="1070894"/>
                  </a:cubicBezTo>
                  <a:cubicBezTo>
                    <a:pt x="4792594" y="1080122"/>
                    <a:pt x="4807031" y="1084736"/>
                    <a:pt x="4825188" y="1084736"/>
                  </a:cubicBezTo>
                  <a:cubicBezTo>
                    <a:pt x="4832629" y="1084736"/>
                    <a:pt x="4844982" y="1083991"/>
                    <a:pt x="4862246" y="1082503"/>
                  </a:cubicBezTo>
                  <a:cubicBezTo>
                    <a:pt x="4881594" y="1081312"/>
                    <a:pt x="4912252" y="1080419"/>
                    <a:pt x="4954222" y="1079824"/>
                  </a:cubicBezTo>
                  <a:lnTo>
                    <a:pt x="5014051" y="1079378"/>
                  </a:lnTo>
                  <a:cubicBezTo>
                    <a:pt x="5022980" y="1079675"/>
                    <a:pt x="5047090" y="1080568"/>
                    <a:pt x="5086381" y="1082057"/>
                  </a:cubicBezTo>
                  <a:cubicBezTo>
                    <a:pt x="5129541" y="1083545"/>
                    <a:pt x="5156628" y="1084289"/>
                    <a:pt x="5167641" y="1084289"/>
                  </a:cubicBezTo>
                  <a:cubicBezTo>
                    <a:pt x="5248604" y="1084289"/>
                    <a:pt x="5309772" y="1060923"/>
                    <a:pt x="5351146" y="1014191"/>
                  </a:cubicBezTo>
                  <a:cubicBezTo>
                    <a:pt x="5382400" y="978770"/>
                    <a:pt x="5398027" y="939628"/>
                    <a:pt x="5398027" y="896766"/>
                  </a:cubicBezTo>
                  <a:cubicBezTo>
                    <a:pt x="5398027" y="860452"/>
                    <a:pt x="5387758" y="830239"/>
                    <a:pt x="5367220" y="806129"/>
                  </a:cubicBezTo>
                  <a:cubicBezTo>
                    <a:pt x="5347277" y="782912"/>
                    <a:pt x="5325101" y="766392"/>
                    <a:pt x="5300694" y="756569"/>
                  </a:cubicBezTo>
                  <a:cubicBezTo>
                    <a:pt x="5288192" y="751509"/>
                    <a:pt x="5281941" y="745259"/>
                    <a:pt x="5281941" y="737817"/>
                  </a:cubicBezTo>
                  <a:cubicBezTo>
                    <a:pt x="5281941" y="730971"/>
                    <a:pt x="5287150" y="723381"/>
                    <a:pt x="5297568" y="715046"/>
                  </a:cubicBezTo>
                  <a:cubicBezTo>
                    <a:pt x="5312153" y="703438"/>
                    <a:pt x="5323762" y="687885"/>
                    <a:pt x="5332394" y="668389"/>
                  </a:cubicBezTo>
                  <a:cubicBezTo>
                    <a:pt x="5341026" y="648892"/>
                    <a:pt x="5345342" y="628875"/>
                    <a:pt x="5345342" y="608337"/>
                  </a:cubicBezTo>
                  <a:cubicBezTo>
                    <a:pt x="5345342" y="566962"/>
                    <a:pt x="5330757" y="533923"/>
                    <a:pt x="5301586" y="509217"/>
                  </a:cubicBezTo>
                  <a:cubicBezTo>
                    <a:pt x="5283727" y="494037"/>
                    <a:pt x="5262668" y="483247"/>
                    <a:pt x="5238409" y="476847"/>
                  </a:cubicBezTo>
                  <a:cubicBezTo>
                    <a:pt x="5214150" y="470447"/>
                    <a:pt x="5182226" y="467248"/>
                    <a:pt x="5142638" y="467248"/>
                  </a:cubicBezTo>
                  <a:close/>
                  <a:moveTo>
                    <a:pt x="1712448" y="460104"/>
                  </a:moveTo>
                  <a:cubicBezTo>
                    <a:pt x="1695481" y="460104"/>
                    <a:pt x="1681343" y="460401"/>
                    <a:pt x="1670032" y="460997"/>
                  </a:cubicBezTo>
                  <a:cubicBezTo>
                    <a:pt x="1616454" y="463676"/>
                    <a:pt x="1568382" y="465015"/>
                    <a:pt x="1525817" y="465015"/>
                  </a:cubicBezTo>
                  <a:cubicBezTo>
                    <a:pt x="1514506" y="465015"/>
                    <a:pt x="1496349" y="464569"/>
                    <a:pt x="1471346" y="463676"/>
                  </a:cubicBezTo>
                  <a:cubicBezTo>
                    <a:pt x="1460035" y="463378"/>
                    <a:pt x="1450213" y="463229"/>
                    <a:pt x="1441878" y="463229"/>
                  </a:cubicBezTo>
                  <a:cubicBezTo>
                    <a:pt x="1416577" y="463229"/>
                    <a:pt x="1396858" y="467322"/>
                    <a:pt x="1382719" y="475508"/>
                  </a:cubicBezTo>
                  <a:cubicBezTo>
                    <a:pt x="1368580" y="483693"/>
                    <a:pt x="1361511" y="495078"/>
                    <a:pt x="1361511" y="509664"/>
                  </a:cubicBezTo>
                  <a:cubicBezTo>
                    <a:pt x="1361511" y="528416"/>
                    <a:pt x="1371780" y="541662"/>
                    <a:pt x="1392318" y="549401"/>
                  </a:cubicBezTo>
                  <a:cubicBezTo>
                    <a:pt x="1406606" y="554461"/>
                    <a:pt x="1415684" y="561158"/>
                    <a:pt x="1419554" y="569492"/>
                  </a:cubicBezTo>
                  <a:cubicBezTo>
                    <a:pt x="1423424" y="577827"/>
                    <a:pt x="1425358" y="594496"/>
                    <a:pt x="1425358" y="619499"/>
                  </a:cubicBezTo>
                  <a:cubicBezTo>
                    <a:pt x="1425358" y="683197"/>
                    <a:pt x="1424391" y="747342"/>
                    <a:pt x="1422456" y="811934"/>
                  </a:cubicBezTo>
                  <a:cubicBezTo>
                    <a:pt x="1420521" y="876525"/>
                    <a:pt x="1418363" y="919983"/>
                    <a:pt x="1415982" y="942307"/>
                  </a:cubicBezTo>
                  <a:cubicBezTo>
                    <a:pt x="1413601" y="961655"/>
                    <a:pt x="1410327" y="974677"/>
                    <a:pt x="1406159" y="981374"/>
                  </a:cubicBezTo>
                  <a:cubicBezTo>
                    <a:pt x="1401992" y="988072"/>
                    <a:pt x="1393956" y="992909"/>
                    <a:pt x="1382049" y="995885"/>
                  </a:cubicBezTo>
                  <a:cubicBezTo>
                    <a:pt x="1369548" y="999457"/>
                    <a:pt x="1360543" y="1004145"/>
                    <a:pt x="1355037" y="1009949"/>
                  </a:cubicBezTo>
                  <a:cubicBezTo>
                    <a:pt x="1349530" y="1015754"/>
                    <a:pt x="1346777" y="1023865"/>
                    <a:pt x="1346777" y="1034283"/>
                  </a:cubicBezTo>
                  <a:cubicBezTo>
                    <a:pt x="1346777" y="1049166"/>
                    <a:pt x="1353028" y="1061221"/>
                    <a:pt x="1365529" y="1070448"/>
                  </a:cubicBezTo>
                  <a:cubicBezTo>
                    <a:pt x="1378031" y="1079675"/>
                    <a:pt x="1394253" y="1084289"/>
                    <a:pt x="1414196" y="1084289"/>
                  </a:cubicBezTo>
                  <a:cubicBezTo>
                    <a:pt x="1419852" y="1084289"/>
                    <a:pt x="1429972" y="1083694"/>
                    <a:pt x="1444557" y="1082503"/>
                  </a:cubicBezTo>
                  <a:cubicBezTo>
                    <a:pt x="1467774" y="1080717"/>
                    <a:pt x="1488759" y="1079824"/>
                    <a:pt x="1507511" y="1079824"/>
                  </a:cubicBezTo>
                  <a:lnTo>
                    <a:pt x="1539658" y="1079824"/>
                  </a:lnTo>
                  <a:cubicBezTo>
                    <a:pt x="1567043" y="1079824"/>
                    <a:pt x="1598743" y="1080419"/>
                    <a:pt x="1634759" y="1081610"/>
                  </a:cubicBezTo>
                  <a:lnTo>
                    <a:pt x="1681194" y="1082950"/>
                  </a:lnTo>
                  <a:lnTo>
                    <a:pt x="1735219" y="1084736"/>
                  </a:lnTo>
                  <a:cubicBezTo>
                    <a:pt x="1775700" y="1084736"/>
                    <a:pt x="1813800" y="1078782"/>
                    <a:pt x="1849518" y="1066876"/>
                  </a:cubicBezTo>
                  <a:cubicBezTo>
                    <a:pt x="1910240" y="1046636"/>
                    <a:pt x="1957865" y="1011512"/>
                    <a:pt x="1992393" y="961506"/>
                  </a:cubicBezTo>
                  <a:cubicBezTo>
                    <a:pt x="2009062" y="936800"/>
                    <a:pt x="2022308" y="907556"/>
                    <a:pt x="2032131" y="873772"/>
                  </a:cubicBezTo>
                  <a:cubicBezTo>
                    <a:pt x="2041953" y="839988"/>
                    <a:pt x="2046865" y="806278"/>
                    <a:pt x="2046865" y="772643"/>
                  </a:cubicBezTo>
                  <a:cubicBezTo>
                    <a:pt x="2046865" y="705968"/>
                    <a:pt x="2033619" y="648520"/>
                    <a:pt x="2007127" y="600300"/>
                  </a:cubicBezTo>
                  <a:cubicBezTo>
                    <a:pt x="1977362" y="545531"/>
                    <a:pt x="1933011" y="506538"/>
                    <a:pt x="1874075" y="483321"/>
                  </a:cubicBezTo>
                  <a:cubicBezTo>
                    <a:pt x="1834487" y="467843"/>
                    <a:pt x="1780611" y="460104"/>
                    <a:pt x="1712448" y="460104"/>
                  </a:cubicBezTo>
                  <a:close/>
                  <a:moveTo>
                    <a:pt x="0" y="0"/>
                  </a:moveTo>
                  <a:lnTo>
                    <a:pt x="9144000" y="0"/>
                  </a:lnTo>
                  <a:lnTo>
                    <a:pt x="9144000" y="2623931"/>
                  </a:lnTo>
                  <a:lnTo>
                    <a:pt x="0" y="2623931"/>
                  </a:lnTo>
                  <a:close/>
                </a:path>
              </a:pathLst>
            </a:custGeom>
            <a:solidFill>
              <a:srgbClr val="E6E7E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sz="900" dirty="0">
                <a:solidFill>
                  <a:prstClr val="white"/>
                </a:solidFill>
              </a:endParaRPr>
            </a:p>
          </p:txBody>
        </p:sp>
        <p:sp>
          <p:nvSpPr>
            <p:cNvPr id="22" name="TextBox 21">
              <a:extLst>
                <a:ext uri="{FF2B5EF4-FFF2-40B4-BE49-F238E27FC236}">
                  <a16:creationId xmlns:a16="http://schemas.microsoft.com/office/drawing/2014/main" id="{AA9EB268-0309-4242-A7C9-BBFA72E625DB}"/>
                </a:ext>
              </a:extLst>
            </p:cNvPr>
            <p:cNvSpPr txBox="1"/>
            <p:nvPr/>
          </p:nvSpPr>
          <p:spPr>
            <a:xfrm>
              <a:off x="427567" y="6020427"/>
              <a:ext cx="11417300" cy="369509"/>
            </a:xfrm>
            <a:prstGeom prst="rect">
              <a:avLst/>
            </a:prstGeom>
            <a:noFill/>
          </p:spPr>
          <p:txBody>
            <a:bodyPr>
              <a:spAutoFit/>
            </a:bodyPr>
            <a:lstStyle/>
            <a:p>
              <a:pPr algn="ctr" defTabSz="342900" eaLnBrk="1" fontAlgn="auto" hangingPunct="1">
                <a:spcBef>
                  <a:spcPts val="0"/>
                </a:spcBef>
                <a:spcAft>
                  <a:spcPts val="0"/>
                </a:spcAft>
                <a:defRPr/>
              </a:pPr>
              <a:r>
                <a:rPr lang="en-US" b="1" dirty="0">
                  <a:solidFill>
                    <a:prstClr val="white"/>
                  </a:solidFill>
                  <a:latin typeface="Calibri" panose="020F0502020204030204"/>
                  <a:cs typeface="+mn-cs"/>
                </a:rPr>
                <a:t>INTERNATIONAL CENTRE FOR INFORMATION &amp; COMMUNICATION TECHNOLOGY STUDIES</a:t>
              </a:r>
            </a:p>
          </p:txBody>
        </p:sp>
        <p:sp>
          <p:nvSpPr>
            <p:cNvPr id="23" name="TextBox 22">
              <a:extLst>
                <a:ext uri="{FF2B5EF4-FFF2-40B4-BE49-F238E27FC236}">
                  <a16:creationId xmlns:a16="http://schemas.microsoft.com/office/drawing/2014/main" id="{7A920F4F-E3E4-4645-B9A9-07D59F287303}"/>
                </a:ext>
              </a:extLst>
            </p:cNvPr>
            <p:cNvSpPr txBox="1"/>
            <p:nvPr/>
          </p:nvSpPr>
          <p:spPr>
            <a:xfrm>
              <a:off x="5157258" y="6285012"/>
              <a:ext cx="1877484" cy="431801"/>
            </a:xfrm>
            <a:prstGeom prst="rect">
              <a:avLst/>
            </a:prstGeom>
            <a:noFill/>
          </p:spPr>
          <p:txBody>
            <a:bodyPr>
              <a:spAutoFit/>
            </a:bodyPr>
            <a:lstStyle/>
            <a:p>
              <a:pPr algn="ctr" defTabSz="342900" eaLnBrk="1" fontAlgn="auto" hangingPunct="1">
                <a:spcBef>
                  <a:spcPts val="0"/>
                </a:spcBef>
                <a:spcAft>
                  <a:spcPts val="0"/>
                </a:spcAft>
                <a:defRPr/>
              </a:pPr>
              <a:r>
                <a:rPr lang="en-US" sz="1500" b="1" dirty="0">
                  <a:solidFill>
                    <a:srgbClr val="FF0000"/>
                  </a:solidFill>
                  <a:latin typeface="Calibri" panose="020F0502020204030204"/>
                  <a:cs typeface="+mn-cs"/>
                </a:rPr>
                <a:t>INNOVATION</a:t>
              </a:r>
            </a:p>
          </p:txBody>
        </p:sp>
        <p:sp>
          <p:nvSpPr>
            <p:cNvPr id="24" name="TextBox 23">
              <a:extLst>
                <a:ext uri="{FF2B5EF4-FFF2-40B4-BE49-F238E27FC236}">
                  <a16:creationId xmlns:a16="http://schemas.microsoft.com/office/drawing/2014/main" id="{199E5294-0463-46FE-9F00-3AC7471F8805}"/>
                </a:ext>
              </a:extLst>
            </p:cNvPr>
            <p:cNvSpPr txBox="1"/>
            <p:nvPr/>
          </p:nvSpPr>
          <p:spPr>
            <a:xfrm>
              <a:off x="1479170" y="6312672"/>
              <a:ext cx="1964267" cy="431801"/>
            </a:xfrm>
            <a:prstGeom prst="rect">
              <a:avLst/>
            </a:prstGeom>
            <a:noFill/>
          </p:spPr>
          <p:txBody>
            <a:bodyPr>
              <a:spAutoFit/>
            </a:bodyPr>
            <a:lstStyle/>
            <a:p>
              <a:pPr algn="ctr" defTabSz="342900" eaLnBrk="1" fontAlgn="auto" hangingPunct="1">
                <a:spcBef>
                  <a:spcPts val="0"/>
                </a:spcBef>
                <a:spcAft>
                  <a:spcPts val="0"/>
                </a:spcAft>
                <a:defRPr/>
              </a:pPr>
              <a:r>
                <a:rPr lang="en-US" sz="1500" b="1" dirty="0">
                  <a:solidFill>
                    <a:srgbClr val="FF0000"/>
                  </a:solidFill>
                  <a:latin typeface="Calibri" panose="020F0502020204030204"/>
                  <a:cs typeface="+mn-cs"/>
                </a:rPr>
                <a:t>TECHNOLOGY</a:t>
              </a:r>
            </a:p>
          </p:txBody>
        </p:sp>
        <p:sp>
          <p:nvSpPr>
            <p:cNvPr id="25" name="TextBox 24">
              <a:extLst>
                <a:ext uri="{FF2B5EF4-FFF2-40B4-BE49-F238E27FC236}">
                  <a16:creationId xmlns:a16="http://schemas.microsoft.com/office/drawing/2014/main" id="{0EDFB943-D1C0-4372-A181-63984E7D35CD}"/>
                </a:ext>
              </a:extLst>
            </p:cNvPr>
            <p:cNvSpPr txBox="1"/>
            <p:nvPr/>
          </p:nvSpPr>
          <p:spPr>
            <a:xfrm>
              <a:off x="9004173" y="6285012"/>
              <a:ext cx="1733549" cy="429684"/>
            </a:xfrm>
            <a:prstGeom prst="rect">
              <a:avLst/>
            </a:prstGeom>
            <a:noFill/>
          </p:spPr>
          <p:txBody>
            <a:bodyPr>
              <a:spAutoFit/>
            </a:bodyPr>
            <a:lstStyle/>
            <a:p>
              <a:pPr algn="ctr" defTabSz="342900" eaLnBrk="1" fontAlgn="auto" hangingPunct="1">
                <a:spcBef>
                  <a:spcPts val="0"/>
                </a:spcBef>
                <a:spcAft>
                  <a:spcPts val="0"/>
                </a:spcAft>
                <a:defRPr/>
              </a:pPr>
              <a:r>
                <a:rPr lang="en-US" sz="1500" b="1" dirty="0">
                  <a:solidFill>
                    <a:srgbClr val="FF0000"/>
                  </a:solidFill>
                  <a:latin typeface="Calibri" panose="020F0502020204030204"/>
                  <a:cs typeface="+mn-cs"/>
                </a:rPr>
                <a:t>EDUCATION</a:t>
              </a:r>
            </a:p>
          </p:txBody>
        </p:sp>
        <p:grpSp>
          <p:nvGrpSpPr>
            <p:cNvPr id="26" name="Group 14"/>
            <p:cNvGrpSpPr>
              <a:grpSpLocks/>
            </p:cNvGrpSpPr>
            <p:nvPr/>
          </p:nvGrpSpPr>
          <p:grpSpPr bwMode="auto">
            <a:xfrm>
              <a:off x="0" y="3979183"/>
              <a:ext cx="12192000" cy="1993982"/>
              <a:chOff x="6476" y="3244213"/>
              <a:chExt cx="12164145" cy="1919270"/>
            </a:xfrm>
          </p:grpSpPr>
          <p:pic>
            <p:nvPicPr>
              <p:cNvPr id="27"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1471" y="3246752"/>
                <a:ext cx="3949150" cy="191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6" y="3249063"/>
                <a:ext cx="3998465" cy="1914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7007" y="3244213"/>
                <a:ext cx="4302798" cy="190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 name="Rectangle 14">
            <a:extLst>
              <a:ext uri="{FF2B5EF4-FFF2-40B4-BE49-F238E27FC236}">
                <a16:creationId xmlns:a16="http://schemas.microsoft.com/office/drawing/2014/main" id="{C3CE9B52-F8C0-4C0F-A36C-A519F49591BD}"/>
              </a:ext>
            </a:extLst>
          </p:cNvPr>
          <p:cNvSpPr/>
          <p:nvPr/>
        </p:nvSpPr>
        <p:spPr>
          <a:xfrm>
            <a:off x="5354052" y="141819"/>
            <a:ext cx="1732548" cy="1732548"/>
          </a:xfrm>
          <a:prstGeom prst="rect">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64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6" presetClass="entr" presetSubtype="2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8100" y="1553441"/>
            <a:ext cx="4602162"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a:extLst>
              <a:ext uri="{FF2B5EF4-FFF2-40B4-BE49-F238E27FC236}">
                <a16:creationId xmlns:a16="http://schemas.microsoft.com/office/drawing/2014/main" id="{78C21C88-0422-4F78-8D25-FA5710911A75}"/>
              </a:ext>
            </a:extLst>
          </p:cNvPr>
          <p:cNvGrpSpPr/>
          <p:nvPr/>
        </p:nvGrpSpPr>
        <p:grpSpPr>
          <a:xfrm>
            <a:off x="581024" y="5678487"/>
            <a:ext cx="5503863" cy="646113"/>
            <a:chOff x="581024" y="5678487"/>
            <a:chExt cx="5503863" cy="646113"/>
          </a:xfrm>
        </p:grpSpPr>
        <p:sp>
          <p:nvSpPr>
            <p:cNvPr id="38" name="TextBox 2"/>
            <p:cNvSpPr txBox="1">
              <a:spLocks noChangeArrowheads="1"/>
            </p:cNvSpPr>
            <p:nvPr/>
          </p:nvSpPr>
          <p:spPr bwMode="auto">
            <a:xfrm>
              <a:off x="581024" y="5678488"/>
              <a:ext cx="5503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3600" dirty="0">
                  <a:solidFill>
                    <a:srgbClr val="002060"/>
                  </a:solidFill>
                </a:rPr>
                <a:t>www.dbi.edu.ng</a:t>
              </a:r>
              <a:endParaRPr lang="en-US" altLang="en-US" sz="3200" i="1" dirty="0">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779" y="5678487"/>
              <a:ext cx="635721" cy="635721"/>
            </a:xfrm>
            <a:prstGeom prst="rect">
              <a:avLst/>
            </a:prstGeom>
          </p:spPr>
        </p:pic>
      </p:grpSp>
    </p:spTree>
    <p:extLst>
      <p:ext uri="{BB962C8B-B14F-4D97-AF65-F5344CB8AC3E}">
        <p14:creationId xmlns:p14="http://schemas.microsoft.com/office/powerpoint/2010/main" val="264910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7E9"/>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943730" y="199274"/>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5000" dirty="0"/>
              <a:t>FOUNDED in</a:t>
            </a:r>
          </a:p>
        </p:txBody>
      </p:sp>
      <p:sp>
        <p:nvSpPr>
          <p:cNvPr id="23" name="Content Placeholder 2">
            <a:extLst>
              <a:ext uri="{FF2B5EF4-FFF2-40B4-BE49-F238E27FC236}">
                <a16:creationId xmlns:a16="http://schemas.microsoft.com/office/drawing/2014/main" id="{6239CDBA-3574-47F0-BA88-3E892CB45BF4}"/>
              </a:ext>
            </a:extLst>
          </p:cNvPr>
          <p:cNvSpPr txBox="1">
            <a:spLocks/>
          </p:cNvSpPr>
          <p:nvPr/>
        </p:nvSpPr>
        <p:spPr>
          <a:xfrm>
            <a:off x="0" y="1825627"/>
            <a:ext cx="12192000" cy="5032375"/>
          </a:xfrm>
          <a:prstGeom prst="rect">
            <a:avLst/>
          </a:prstGeom>
          <a:solidFill>
            <a:srgbClr val="E6E7E9"/>
          </a:solidFill>
        </p:spPr>
        <p:txBody>
          <a:bodyPr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defRPr/>
            </a:pPr>
            <a:endParaRPr lang="en-US" sz="5200" b="1" dirty="0">
              <a:effectLst>
                <a:outerShdw blurRad="38100" dist="38100" dir="2700000" algn="tl">
                  <a:srgbClr val="000000">
                    <a:alpha val="43137"/>
                  </a:srgbClr>
                </a:outerShdw>
              </a:effectLst>
            </a:endParaRPr>
          </a:p>
          <a:p>
            <a:pPr marL="914400" lvl="2" indent="0">
              <a:lnSpc>
                <a:spcPct val="110000"/>
              </a:lnSpc>
              <a:buFont typeface="Arial" panose="020B0604020202020204" pitchFamily="34" charset="0"/>
              <a:buNone/>
              <a:defRPr/>
            </a:pPr>
            <a:r>
              <a:rPr lang="en-US" sz="14200" b="1" dirty="0">
                <a:latin typeface="+mj-lt"/>
              </a:rPr>
              <a:t>100% </a:t>
            </a:r>
          </a:p>
          <a:p>
            <a:pPr marL="914400" lvl="2" indent="0">
              <a:lnSpc>
                <a:spcPct val="110000"/>
              </a:lnSpc>
              <a:buFont typeface="Arial" panose="020B0604020202020204" pitchFamily="34" charset="0"/>
              <a:buNone/>
              <a:defRPr/>
            </a:pPr>
            <a:r>
              <a:rPr lang="en-US" sz="17900" dirty="0">
                <a:latin typeface="+mj-lt"/>
              </a:rPr>
              <a:t>OWNED BY </a:t>
            </a:r>
          </a:p>
        </p:txBody>
      </p:sp>
      <p:cxnSp>
        <p:nvCxnSpPr>
          <p:cNvPr id="29" name="Straight Arrow Connector 28">
            <a:extLst>
              <a:ext uri="{FF2B5EF4-FFF2-40B4-BE49-F238E27FC236}">
                <a16:creationId xmlns:a16="http://schemas.microsoft.com/office/drawing/2014/main" id="{B5B3C46F-E38A-4045-B323-6E077CA3D0B2}"/>
              </a:ext>
            </a:extLst>
          </p:cNvPr>
          <p:cNvCxnSpPr/>
          <p:nvPr/>
        </p:nvCxnSpPr>
        <p:spPr>
          <a:xfrm flipV="1">
            <a:off x="9934414" y="2638317"/>
            <a:ext cx="23975" cy="1530726"/>
          </a:xfrm>
          <a:prstGeom prst="straightConnector1">
            <a:avLst/>
          </a:prstGeom>
          <a:ln w="1143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164F7CAE-910B-45DD-8AB5-5CDA54F51940}"/>
              </a:ext>
            </a:extLst>
          </p:cNvPr>
          <p:cNvSpPr txBox="1">
            <a:spLocks/>
          </p:cNvSpPr>
          <p:nvPr/>
        </p:nvSpPr>
        <p:spPr>
          <a:xfrm>
            <a:off x="943730" y="1337886"/>
            <a:ext cx="4208463" cy="1325562"/>
          </a:xfrm>
          <a:prstGeom prst="rect">
            <a:avLst/>
          </a:prstGeom>
        </p:spPr>
        <p:txBody>
          <a:bodyPr anchor="ctr">
            <a:normAutofit fontScale="82500" lnSpcReduction="20000"/>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fontAlgn="auto">
              <a:spcAft>
                <a:spcPts val="0"/>
              </a:spcAft>
              <a:defRPr/>
            </a:pPr>
            <a:r>
              <a:rPr lang="en-US" sz="12800" spc="1800" dirty="0"/>
              <a:t>2004</a:t>
            </a:r>
          </a:p>
        </p:txBody>
      </p:sp>
      <p:sp>
        <p:nvSpPr>
          <p:cNvPr id="6" name="Rectangle 5"/>
          <p:cNvSpPr/>
          <p:nvPr/>
        </p:nvSpPr>
        <p:spPr>
          <a:xfrm>
            <a:off x="8490389" y="309967"/>
            <a:ext cx="2854370" cy="1890793"/>
          </a:xfrm>
          <a:prstGeom prst="rect">
            <a:avLst/>
          </a:prstGeom>
          <a:blipFill dpi="0" rotWithShape="1">
            <a:blip r:embed="rId3">
              <a:extLst>
                <a:ext uri="{28A0092B-C50C-407E-A947-70E740481C1C}">
                  <a14:useLocalDpi xmlns:a14="http://schemas.microsoft.com/office/drawing/2010/main" val="0"/>
                </a:ext>
              </a:extLst>
            </a:blip>
            <a:srcRect/>
            <a:stretch>
              <a:fillRect l="-17643" t="-26586" r="-17643" b="-265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50974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fade">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ppt_x"/>
                                          </p:val>
                                        </p:tav>
                                        <p:tav tm="100000">
                                          <p:val>
                                            <p:strVal val="#ppt_x"/>
                                          </p:val>
                                        </p:tav>
                                      </p:tavLst>
                                    </p:anim>
                                    <p:anim calcmode="lin" valueType="num">
                                      <p:cBhvr additive="base">
                                        <p:cTn id="2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reeform 99"/>
          <p:cNvSpPr/>
          <p:nvPr/>
        </p:nvSpPr>
        <p:spPr>
          <a:xfrm flipH="1">
            <a:off x="2572717" y="2797148"/>
            <a:ext cx="711731" cy="1046217"/>
          </a:xfrm>
          <a:custGeom>
            <a:avLst/>
            <a:gdLst>
              <a:gd name="connsiteX0" fmla="*/ 493828 w 493828"/>
              <a:gd name="connsiteY0" fmla="*/ 0 h 725909"/>
              <a:gd name="connsiteX1" fmla="*/ 488829 w 493828"/>
              <a:gd name="connsiteY1" fmla="*/ 3768 h 725909"/>
              <a:gd name="connsiteX2" fmla="*/ 292613 w 493828"/>
              <a:gd name="connsiteY2" fmla="*/ 365903 h 725909"/>
              <a:gd name="connsiteX3" fmla="*/ 431280 w 493828"/>
              <a:gd name="connsiteY3" fmla="*/ 674635 h 725909"/>
              <a:gd name="connsiteX4" fmla="*/ 486535 w 493828"/>
              <a:gd name="connsiteY4" fmla="*/ 725909 h 725909"/>
              <a:gd name="connsiteX5" fmla="*/ 471634 w 493828"/>
              <a:gd name="connsiteY5" fmla="*/ 717821 h 725909"/>
              <a:gd name="connsiteX6" fmla="*/ 238246 w 493828"/>
              <a:gd name="connsiteY6" fmla="*/ 670702 h 725909"/>
              <a:gd name="connsiteX7" fmla="*/ 117407 w 493828"/>
              <a:gd name="connsiteY7" fmla="*/ 682884 h 725909"/>
              <a:gd name="connsiteX8" fmla="*/ 4968 w 493828"/>
              <a:gd name="connsiteY8" fmla="*/ 717787 h 725909"/>
              <a:gd name="connsiteX9" fmla="*/ 51470 w 493828"/>
              <a:gd name="connsiteY9" fmla="*/ 674635 h 725909"/>
              <a:gd name="connsiteX10" fmla="*/ 190137 w 493828"/>
              <a:gd name="connsiteY10" fmla="*/ 365903 h 725909"/>
              <a:gd name="connsiteX11" fmla="*/ 51470 w 493828"/>
              <a:gd name="connsiteY11" fmla="*/ 57171 h 725909"/>
              <a:gd name="connsiteX12" fmla="*/ 0 w 493828"/>
              <a:gd name="connsiteY12" fmla="*/ 9409 h 725909"/>
              <a:gd name="connsiteX13" fmla="*/ 4858 w 493828"/>
              <a:gd name="connsiteY13" fmla="*/ 12046 h 725909"/>
              <a:gd name="connsiteX14" fmla="*/ 238246 w 493828"/>
              <a:gd name="connsiteY14" fmla="*/ 59165 h 725909"/>
              <a:gd name="connsiteX15" fmla="*/ 471634 w 493828"/>
              <a:gd name="connsiteY15" fmla="*/ 12046 h 725909"/>
              <a:gd name="connsiteX16" fmla="*/ 493828 w 493828"/>
              <a:gd name="connsiteY16" fmla="*/ 0 h 72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3828" h="725909">
                <a:moveTo>
                  <a:pt x="493828" y="0"/>
                </a:moveTo>
                <a:lnTo>
                  <a:pt x="488829" y="3768"/>
                </a:lnTo>
                <a:cubicBezTo>
                  <a:pt x="364949" y="107141"/>
                  <a:pt x="292613" y="231760"/>
                  <a:pt x="292613" y="365903"/>
                </a:cubicBezTo>
                <a:cubicBezTo>
                  <a:pt x="292613" y="477689"/>
                  <a:pt x="342846" y="582861"/>
                  <a:pt x="431280" y="674635"/>
                </a:cubicBezTo>
                <a:lnTo>
                  <a:pt x="486535" y="725909"/>
                </a:lnTo>
                <a:lnTo>
                  <a:pt x="471634" y="717821"/>
                </a:lnTo>
                <a:cubicBezTo>
                  <a:pt x="399900" y="687480"/>
                  <a:pt x="321032" y="670702"/>
                  <a:pt x="238246" y="670702"/>
                </a:cubicBezTo>
                <a:cubicBezTo>
                  <a:pt x="196853" y="670702"/>
                  <a:pt x="156439" y="674897"/>
                  <a:pt x="117407" y="682884"/>
                </a:cubicBezTo>
                <a:lnTo>
                  <a:pt x="4968" y="717787"/>
                </a:lnTo>
                <a:lnTo>
                  <a:pt x="51470" y="674635"/>
                </a:lnTo>
                <a:cubicBezTo>
                  <a:pt x="139904" y="582861"/>
                  <a:pt x="190137" y="477689"/>
                  <a:pt x="190137" y="365903"/>
                </a:cubicBezTo>
                <a:cubicBezTo>
                  <a:pt x="190137" y="254117"/>
                  <a:pt x="139904" y="148946"/>
                  <a:pt x="51470" y="57171"/>
                </a:cubicBezTo>
                <a:lnTo>
                  <a:pt x="0" y="9409"/>
                </a:lnTo>
                <a:lnTo>
                  <a:pt x="4858" y="12046"/>
                </a:lnTo>
                <a:cubicBezTo>
                  <a:pt x="76592" y="42387"/>
                  <a:pt x="155460" y="59165"/>
                  <a:pt x="238246" y="59165"/>
                </a:cubicBezTo>
                <a:cubicBezTo>
                  <a:pt x="321032" y="59165"/>
                  <a:pt x="399900" y="42387"/>
                  <a:pt x="471634" y="12046"/>
                </a:cubicBezTo>
                <a:lnTo>
                  <a:pt x="49382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89"/>
          <p:cNvSpPr/>
          <p:nvPr/>
        </p:nvSpPr>
        <p:spPr>
          <a:xfrm rot="19276189">
            <a:off x="8355261" y="1771639"/>
            <a:ext cx="711730" cy="1075375"/>
          </a:xfrm>
          <a:custGeom>
            <a:avLst/>
            <a:gdLst>
              <a:gd name="connsiteX0" fmla="*/ 493828 w 493828"/>
              <a:gd name="connsiteY0" fmla="*/ 0 h 725909"/>
              <a:gd name="connsiteX1" fmla="*/ 488829 w 493828"/>
              <a:gd name="connsiteY1" fmla="*/ 3768 h 725909"/>
              <a:gd name="connsiteX2" fmla="*/ 292613 w 493828"/>
              <a:gd name="connsiteY2" fmla="*/ 365903 h 725909"/>
              <a:gd name="connsiteX3" fmla="*/ 431280 w 493828"/>
              <a:gd name="connsiteY3" fmla="*/ 674635 h 725909"/>
              <a:gd name="connsiteX4" fmla="*/ 486535 w 493828"/>
              <a:gd name="connsiteY4" fmla="*/ 725909 h 725909"/>
              <a:gd name="connsiteX5" fmla="*/ 471634 w 493828"/>
              <a:gd name="connsiteY5" fmla="*/ 717821 h 725909"/>
              <a:gd name="connsiteX6" fmla="*/ 238246 w 493828"/>
              <a:gd name="connsiteY6" fmla="*/ 670702 h 725909"/>
              <a:gd name="connsiteX7" fmla="*/ 117407 w 493828"/>
              <a:gd name="connsiteY7" fmla="*/ 682884 h 725909"/>
              <a:gd name="connsiteX8" fmla="*/ 4968 w 493828"/>
              <a:gd name="connsiteY8" fmla="*/ 717787 h 725909"/>
              <a:gd name="connsiteX9" fmla="*/ 51470 w 493828"/>
              <a:gd name="connsiteY9" fmla="*/ 674635 h 725909"/>
              <a:gd name="connsiteX10" fmla="*/ 190137 w 493828"/>
              <a:gd name="connsiteY10" fmla="*/ 365903 h 725909"/>
              <a:gd name="connsiteX11" fmla="*/ 51470 w 493828"/>
              <a:gd name="connsiteY11" fmla="*/ 57171 h 725909"/>
              <a:gd name="connsiteX12" fmla="*/ 0 w 493828"/>
              <a:gd name="connsiteY12" fmla="*/ 9409 h 725909"/>
              <a:gd name="connsiteX13" fmla="*/ 4858 w 493828"/>
              <a:gd name="connsiteY13" fmla="*/ 12046 h 725909"/>
              <a:gd name="connsiteX14" fmla="*/ 238246 w 493828"/>
              <a:gd name="connsiteY14" fmla="*/ 59165 h 725909"/>
              <a:gd name="connsiteX15" fmla="*/ 471634 w 493828"/>
              <a:gd name="connsiteY15" fmla="*/ 12046 h 725909"/>
              <a:gd name="connsiteX16" fmla="*/ 493828 w 493828"/>
              <a:gd name="connsiteY16" fmla="*/ 0 h 72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3828" h="725909">
                <a:moveTo>
                  <a:pt x="493828" y="0"/>
                </a:moveTo>
                <a:lnTo>
                  <a:pt x="488829" y="3768"/>
                </a:lnTo>
                <a:cubicBezTo>
                  <a:pt x="364949" y="107141"/>
                  <a:pt x="292613" y="231760"/>
                  <a:pt x="292613" y="365903"/>
                </a:cubicBezTo>
                <a:cubicBezTo>
                  <a:pt x="292613" y="477689"/>
                  <a:pt x="342846" y="582861"/>
                  <a:pt x="431280" y="674635"/>
                </a:cubicBezTo>
                <a:lnTo>
                  <a:pt x="486535" y="725909"/>
                </a:lnTo>
                <a:lnTo>
                  <a:pt x="471634" y="717821"/>
                </a:lnTo>
                <a:cubicBezTo>
                  <a:pt x="399900" y="687480"/>
                  <a:pt x="321032" y="670702"/>
                  <a:pt x="238246" y="670702"/>
                </a:cubicBezTo>
                <a:cubicBezTo>
                  <a:pt x="196853" y="670702"/>
                  <a:pt x="156439" y="674897"/>
                  <a:pt x="117407" y="682884"/>
                </a:cubicBezTo>
                <a:lnTo>
                  <a:pt x="4968" y="717787"/>
                </a:lnTo>
                <a:lnTo>
                  <a:pt x="51470" y="674635"/>
                </a:lnTo>
                <a:cubicBezTo>
                  <a:pt x="139904" y="582861"/>
                  <a:pt x="190137" y="477689"/>
                  <a:pt x="190137" y="365903"/>
                </a:cubicBezTo>
                <a:cubicBezTo>
                  <a:pt x="190137" y="254117"/>
                  <a:pt x="139904" y="148946"/>
                  <a:pt x="51470" y="57171"/>
                </a:cubicBezTo>
                <a:lnTo>
                  <a:pt x="0" y="9409"/>
                </a:lnTo>
                <a:lnTo>
                  <a:pt x="4858" y="12046"/>
                </a:lnTo>
                <a:cubicBezTo>
                  <a:pt x="76592" y="42387"/>
                  <a:pt x="155460" y="59165"/>
                  <a:pt x="238246" y="59165"/>
                </a:cubicBezTo>
                <a:cubicBezTo>
                  <a:pt x="321032" y="59165"/>
                  <a:pt x="399900" y="42387"/>
                  <a:pt x="471634" y="12046"/>
                </a:cubicBezTo>
                <a:lnTo>
                  <a:pt x="493828" y="0"/>
                </a:lnTo>
                <a:close/>
              </a:path>
            </a:pathLst>
          </a:custGeom>
          <a:solidFill>
            <a:schemeClr val="accent1">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p:nvPr/>
        </p:nvSpPr>
        <p:spPr>
          <a:xfrm rot="12600000" flipH="1">
            <a:off x="8399050" y="4051880"/>
            <a:ext cx="711730" cy="1046217"/>
          </a:xfrm>
          <a:custGeom>
            <a:avLst/>
            <a:gdLst>
              <a:gd name="connsiteX0" fmla="*/ 493828 w 493828"/>
              <a:gd name="connsiteY0" fmla="*/ 0 h 725909"/>
              <a:gd name="connsiteX1" fmla="*/ 488829 w 493828"/>
              <a:gd name="connsiteY1" fmla="*/ 3768 h 725909"/>
              <a:gd name="connsiteX2" fmla="*/ 292613 w 493828"/>
              <a:gd name="connsiteY2" fmla="*/ 365903 h 725909"/>
              <a:gd name="connsiteX3" fmla="*/ 431280 w 493828"/>
              <a:gd name="connsiteY3" fmla="*/ 674635 h 725909"/>
              <a:gd name="connsiteX4" fmla="*/ 486535 w 493828"/>
              <a:gd name="connsiteY4" fmla="*/ 725909 h 725909"/>
              <a:gd name="connsiteX5" fmla="*/ 471634 w 493828"/>
              <a:gd name="connsiteY5" fmla="*/ 717821 h 725909"/>
              <a:gd name="connsiteX6" fmla="*/ 238246 w 493828"/>
              <a:gd name="connsiteY6" fmla="*/ 670702 h 725909"/>
              <a:gd name="connsiteX7" fmla="*/ 117407 w 493828"/>
              <a:gd name="connsiteY7" fmla="*/ 682884 h 725909"/>
              <a:gd name="connsiteX8" fmla="*/ 4968 w 493828"/>
              <a:gd name="connsiteY8" fmla="*/ 717787 h 725909"/>
              <a:gd name="connsiteX9" fmla="*/ 51470 w 493828"/>
              <a:gd name="connsiteY9" fmla="*/ 674635 h 725909"/>
              <a:gd name="connsiteX10" fmla="*/ 190137 w 493828"/>
              <a:gd name="connsiteY10" fmla="*/ 365903 h 725909"/>
              <a:gd name="connsiteX11" fmla="*/ 51470 w 493828"/>
              <a:gd name="connsiteY11" fmla="*/ 57171 h 725909"/>
              <a:gd name="connsiteX12" fmla="*/ 0 w 493828"/>
              <a:gd name="connsiteY12" fmla="*/ 9409 h 725909"/>
              <a:gd name="connsiteX13" fmla="*/ 4858 w 493828"/>
              <a:gd name="connsiteY13" fmla="*/ 12046 h 725909"/>
              <a:gd name="connsiteX14" fmla="*/ 238246 w 493828"/>
              <a:gd name="connsiteY14" fmla="*/ 59165 h 725909"/>
              <a:gd name="connsiteX15" fmla="*/ 471634 w 493828"/>
              <a:gd name="connsiteY15" fmla="*/ 12046 h 725909"/>
              <a:gd name="connsiteX16" fmla="*/ 493828 w 493828"/>
              <a:gd name="connsiteY16" fmla="*/ 0 h 72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3828" h="725909">
                <a:moveTo>
                  <a:pt x="493828" y="0"/>
                </a:moveTo>
                <a:lnTo>
                  <a:pt x="488829" y="3768"/>
                </a:lnTo>
                <a:cubicBezTo>
                  <a:pt x="364949" y="107141"/>
                  <a:pt x="292613" y="231760"/>
                  <a:pt x="292613" y="365903"/>
                </a:cubicBezTo>
                <a:cubicBezTo>
                  <a:pt x="292613" y="477689"/>
                  <a:pt x="342846" y="582861"/>
                  <a:pt x="431280" y="674635"/>
                </a:cubicBezTo>
                <a:lnTo>
                  <a:pt x="486535" y="725909"/>
                </a:lnTo>
                <a:lnTo>
                  <a:pt x="471634" y="717821"/>
                </a:lnTo>
                <a:cubicBezTo>
                  <a:pt x="399900" y="687480"/>
                  <a:pt x="321032" y="670702"/>
                  <a:pt x="238246" y="670702"/>
                </a:cubicBezTo>
                <a:cubicBezTo>
                  <a:pt x="196853" y="670702"/>
                  <a:pt x="156439" y="674897"/>
                  <a:pt x="117407" y="682884"/>
                </a:cubicBezTo>
                <a:lnTo>
                  <a:pt x="4968" y="717787"/>
                </a:lnTo>
                <a:lnTo>
                  <a:pt x="51470" y="674635"/>
                </a:lnTo>
                <a:cubicBezTo>
                  <a:pt x="139904" y="582861"/>
                  <a:pt x="190137" y="477689"/>
                  <a:pt x="190137" y="365903"/>
                </a:cubicBezTo>
                <a:cubicBezTo>
                  <a:pt x="190137" y="254117"/>
                  <a:pt x="139904" y="148946"/>
                  <a:pt x="51470" y="57171"/>
                </a:cubicBezTo>
                <a:lnTo>
                  <a:pt x="0" y="9409"/>
                </a:lnTo>
                <a:lnTo>
                  <a:pt x="4858" y="12046"/>
                </a:lnTo>
                <a:cubicBezTo>
                  <a:pt x="76592" y="42387"/>
                  <a:pt x="155460" y="59165"/>
                  <a:pt x="238246" y="59165"/>
                </a:cubicBezTo>
                <a:cubicBezTo>
                  <a:pt x="321032" y="59165"/>
                  <a:pt x="399900" y="42387"/>
                  <a:pt x="471634" y="12046"/>
                </a:cubicBezTo>
                <a:lnTo>
                  <a:pt x="49382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2600000" flipH="1">
            <a:off x="8524376" y="2507820"/>
            <a:ext cx="1809293" cy="1809292"/>
          </a:xfrm>
          <a:prstGeom prst="ellipse">
            <a:avLst/>
          </a:prstGeom>
          <a:solidFill>
            <a:schemeClr val="accent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rot="16200000" flipH="1">
            <a:off x="6365355" y="5294185"/>
            <a:ext cx="711730" cy="1046217"/>
          </a:xfrm>
          <a:custGeom>
            <a:avLst/>
            <a:gdLst>
              <a:gd name="connsiteX0" fmla="*/ 493828 w 493828"/>
              <a:gd name="connsiteY0" fmla="*/ 0 h 725909"/>
              <a:gd name="connsiteX1" fmla="*/ 488829 w 493828"/>
              <a:gd name="connsiteY1" fmla="*/ 3768 h 725909"/>
              <a:gd name="connsiteX2" fmla="*/ 292613 w 493828"/>
              <a:gd name="connsiteY2" fmla="*/ 365903 h 725909"/>
              <a:gd name="connsiteX3" fmla="*/ 431280 w 493828"/>
              <a:gd name="connsiteY3" fmla="*/ 674635 h 725909"/>
              <a:gd name="connsiteX4" fmla="*/ 486535 w 493828"/>
              <a:gd name="connsiteY4" fmla="*/ 725909 h 725909"/>
              <a:gd name="connsiteX5" fmla="*/ 471634 w 493828"/>
              <a:gd name="connsiteY5" fmla="*/ 717821 h 725909"/>
              <a:gd name="connsiteX6" fmla="*/ 238246 w 493828"/>
              <a:gd name="connsiteY6" fmla="*/ 670702 h 725909"/>
              <a:gd name="connsiteX7" fmla="*/ 117407 w 493828"/>
              <a:gd name="connsiteY7" fmla="*/ 682884 h 725909"/>
              <a:gd name="connsiteX8" fmla="*/ 4968 w 493828"/>
              <a:gd name="connsiteY8" fmla="*/ 717787 h 725909"/>
              <a:gd name="connsiteX9" fmla="*/ 51470 w 493828"/>
              <a:gd name="connsiteY9" fmla="*/ 674635 h 725909"/>
              <a:gd name="connsiteX10" fmla="*/ 190137 w 493828"/>
              <a:gd name="connsiteY10" fmla="*/ 365903 h 725909"/>
              <a:gd name="connsiteX11" fmla="*/ 51470 w 493828"/>
              <a:gd name="connsiteY11" fmla="*/ 57171 h 725909"/>
              <a:gd name="connsiteX12" fmla="*/ 0 w 493828"/>
              <a:gd name="connsiteY12" fmla="*/ 9409 h 725909"/>
              <a:gd name="connsiteX13" fmla="*/ 4858 w 493828"/>
              <a:gd name="connsiteY13" fmla="*/ 12046 h 725909"/>
              <a:gd name="connsiteX14" fmla="*/ 238246 w 493828"/>
              <a:gd name="connsiteY14" fmla="*/ 59165 h 725909"/>
              <a:gd name="connsiteX15" fmla="*/ 471634 w 493828"/>
              <a:gd name="connsiteY15" fmla="*/ 12046 h 725909"/>
              <a:gd name="connsiteX16" fmla="*/ 493828 w 493828"/>
              <a:gd name="connsiteY16" fmla="*/ 0 h 72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3828" h="725909">
                <a:moveTo>
                  <a:pt x="493828" y="0"/>
                </a:moveTo>
                <a:lnTo>
                  <a:pt x="488829" y="3768"/>
                </a:lnTo>
                <a:cubicBezTo>
                  <a:pt x="364949" y="107141"/>
                  <a:pt x="292613" y="231760"/>
                  <a:pt x="292613" y="365903"/>
                </a:cubicBezTo>
                <a:cubicBezTo>
                  <a:pt x="292613" y="477689"/>
                  <a:pt x="342846" y="582861"/>
                  <a:pt x="431280" y="674635"/>
                </a:cubicBezTo>
                <a:lnTo>
                  <a:pt x="486535" y="725909"/>
                </a:lnTo>
                <a:lnTo>
                  <a:pt x="471634" y="717821"/>
                </a:lnTo>
                <a:cubicBezTo>
                  <a:pt x="399900" y="687480"/>
                  <a:pt x="321032" y="670702"/>
                  <a:pt x="238246" y="670702"/>
                </a:cubicBezTo>
                <a:cubicBezTo>
                  <a:pt x="196853" y="670702"/>
                  <a:pt x="156439" y="674897"/>
                  <a:pt x="117407" y="682884"/>
                </a:cubicBezTo>
                <a:lnTo>
                  <a:pt x="4968" y="717787"/>
                </a:lnTo>
                <a:lnTo>
                  <a:pt x="51470" y="674635"/>
                </a:lnTo>
                <a:cubicBezTo>
                  <a:pt x="139904" y="582861"/>
                  <a:pt x="190137" y="477689"/>
                  <a:pt x="190137" y="365903"/>
                </a:cubicBezTo>
                <a:cubicBezTo>
                  <a:pt x="190137" y="254117"/>
                  <a:pt x="139904" y="148946"/>
                  <a:pt x="51470" y="57171"/>
                </a:cubicBezTo>
                <a:lnTo>
                  <a:pt x="0" y="9409"/>
                </a:lnTo>
                <a:lnTo>
                  <a:pt x="4858" y="12046"/>
                </a:lnTo>
                <a:cubicBezTo>
                  <a:pt x="76592" y="42387"/>
                  <a:pt x="155460" y="59165"/>
                  <a:pt x="238246" y="59165"/>
                </a:cubicBezTo>
                <a:cubicBezTo>
                  <a:pt x="321032" y="59165"/>
                  <a:pt x="399900" y="42387"/>
                  <a:pt x="471634" y="12046"/>
                </a:cubicBezTo>
                <a:lnTo>
                  <a:pt x="49382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16200000" flipH="1">
            <a:off x="7113897" y="4767987"/>
            <a:ext cx="1809293" cy="1809291"/>
          </a:xfrm>
          <a:prstGeom prst="ellipse">
            <a:avLst/>
          </a:prstGeom>
          <a:solidFill>
            <a:schemeClr val="accent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rot="17870777" flipH="1" flipV="1">
            <a:off x="3814408" y="4730884"/>
            <a:ext cx="711729" cy="1046217"/>
          </a:xfrm>
          <a:custGeom>
            <a:avLst/>
            <a:gdLst>
              <a:gd name="connsiteX0" fmla="*/ 493828 w 493828"/>
              <a:gd name="connsiteY0" fmla="*/ 0 h 725909"/>
              <a:gd name="connsiteX1" fmla="*/ 488829 w 493828"/>
              <a:gd name="connsiteY1" fmla="*/ 3768 h 725909"/>
              <a:gd name="connsiteX2" fmla="*/ 292613 w 493828"/>
              <a:gd name="connsiteY2" fmla="*/ 365903 h 725909"/>
              <a:gd name="connsiteX3" fmla="*/ 431280 w 493828"/>
              <a:gd name="connsiteY3" fmla="*/ 674635 h 725909"/>
              <a:gd name="connsiteX4" fmla="*/ 486535 w 493828"/>
              <a:gd name="connsiteY4" fmla="*/ 725909 h 725909"/>
              <a:gd name="connsiteX5" fmla="*/ 471634 w 493828"/>
              <a:gd name="connsiteY5" fmla="*/ 717821 h 725909"/>
              <a:gd name="connsiteX6" fmla="*/ 238246 w 493828"/>
              <a:gd name="connsiteY6" fmla="*/ 670702 h 725909"/>
              <a:gd name="connsiteX7" fmla="*/ 117407 w 493828"/>
              <a:gd name="connsiteY7" fmla="*/ 682884 h 725909"/>
              <a:gd name="connsiteX8" fmla="*/ 4968 w 493828"/>
              <a:gd name="connsiteY8" fmla="*/ 717787 h 725909"/>
              <a:gd name="connsiteX9" fmla="*/ 51470 w 493828"/>
              <a:gd name="connsiteY9" fmla="*/ 674635 h 725909"/>
              <a:gd name="connsiteX10" fmla="*/ 190137 w 493828"/>
              <a:gd name="connsiteY10" fmla="*/ 365903 h 725909"/>
              <a:gd name="connsiteX11" fmla="*/ 51470 w 493828"/>
              <a:gd name="connsiteY11" fmla="*/ 57171 h 725909"/>
              <a:gd name="connsiteX12" fmla="*/ 0 w 493828"/>
              <a:gd name="connsiteY12" fmla="*/ 9409 h 725909"/>
              <a:gd name="connsiteX13" fmla="*/ 4858 w 493828"/>
              <a:gd name="connsiteY13" fmla="*/ 12046 h 725909"/>
              <a:gd name="connsiteX14" fmla="*/ 238246 w 493828"/>
              <a:gd name="connsiteY14" fmla="*/ 59165 h 725909"/>
              <a:gd name="connsiteX15" fmla="*/ 471634 w 493828"/>
              <a:gd name="connsiteY15" fmla="*/ 12046 h 725909"/>
              <a:gd name="connsiteX16" fmla="*/ 493828 w 493828"/>
              <a:gd name="connsiteY16" fmla="*/ 0 h 72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3828" h="725909">
                <a:moveTo>
                  <a:pt x="493828" y="0"/>
                </a:moveTo>
                <a:lnTo>
                  <a:pt x="488829" y="3768"/>
                </a:lnTo>
                <a:cubicBezTo>
                  <a:pt x="364949" y="107141"/>
                  <a:pt x="292613" y="231760"/>
                  <a:pt x="292613" y="365903"/>
                </a:cubicBezTo>
                <a:cubicBezTo>
                  <a:pt x="292613" y="477689"/>
                  <a:pt x="342846" y="582861"/>
                  <a:pt x="431280" y="674635"/>
                </a:cubicBezTo>
                <a:lnTo>
                  <a:pt x="486535" y="725909"/>
                </a:lnTo>
                <a:lnTo>
                  <a:pt x="471634" y="717821"/>
                </a:lnTo>
                <a:cubicBezTo>
                  <a:pt x="399900" y="687480"/>
                  <a:pt x="321032" y="670702"/>
                  <a:pt x="238246" y="670702"/>
                </a:cubicBezTo>
                <a:cubicBezTo>
                  <a:pt x="196853" y="670702"/>
                  <a:pt x="156439" y="674897"/>
                  <a:pt x="117407" y="682884"/>
                </a:cubicBezTo>
                <a:lnTo>
                  <a:pt x="4968" y="717787"/>
                </a:lnTo>
                <a:lnTo>
                  <a:pt x="51470" y="674635"/>
                </a:lnTo>
                <a:cubicBezTo>
                  <a:pt x="139904" y="582861"/>
                  <a:pt x="190137" y="477689"/>
                  <a:pt x="190137" y="365903"/>
                </a:cubicBezTo>
                <a:cubicBezTo>
                  <a:pt x="190137" y="254117"/>
                  <a:pt x="139904" y="148946"/>
                  <a:pt x="51470" y="57171"/>
                </a:cubicBezTo>
                <a:lnTo>
                  <a:pt x="0" y="9409"/>
                </a:lnTo>
                <a:lnTo>
                  <a:pt x="4858" y="12046"/>
                </a:lnTo>
                <a:cubicBezTo>
                  <a:pt x="76592" y="42387"/>
                  <a:pt x="155460" y="59165"/>
                  <a:pt x="238246" y="59165"/>
                </a:cubicBezTo>
                <a:cubicBezTo>
                  <a:pt x="321032" y="59165"/>
                  <a:pt x="399900" y="42387"/>
                  <a:pt x="471634" y="12046"/>
                </a:cubicBezTo>
                <a:lnTo>
                  <a:pt x="49382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9800000" flipH="1" flipV="1">
            <a:off x="4483466" y="4963375"/>
            <a:ext cx="1809291" cy="1809291"/>
          </a:xfrm>
          <a:prstGeom prst="ellipse">
            <a:avLst/>
          </a:prstGeom>
          <a:solidFill>
            <a:schemeClr val="accent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rot="16617343" flipH="1">
            <a:off x="6267894" y="622570"/>
            <a:ext cx="711730" cy="1046217"/>
          </a:xfrm>
          <a:custGeom>
            <a:avLst/>
            <a:gdLst>
              <a:gd name="connsiteX0" fmla="*/ 493828 w 493828"/>
              <a:gd name="connsiteY0" fmla="*/ 0 h 725909"/>
              <a:gd name="connsiteX1" fmla="*/ 488829 w 493828"/>
              <a:gd name="connsiteY1" fmla="*/ 3768 h 725909"/>
              <a:gd name="connsiteX2" fmla="*/ 292613 w 493828"/>
              <a:gd name="connsiteY2" fmla="*/ 365903 h 725909"/>
              <a:gd name="connsiteX3" fmla="*/ 431280 w 493828"/>
              <a:gd name="connsiteY3" fmla="*/ 674635 h 725909"/>
              <a:gd name="connsiteX4" fmla="*/ 486535 w 493828"/>
              <a:gd name="connsiteY4" fmla="*/ 725909 h 725909"/>
              <a:gd name="connsiteX5" fmla="*/ 471634 w 493828"/>
              <a:gd name="connsiteY5" fmla="*/ 717821 h 725909"/>
              <a:gd name="connsiteX6" fmla="*/ 238246 w 493828"/>
              <a:gd name="connsiteY6" fmla="*/ 670702 h 725909"/>
              <a:gd name="connsiteX7" fmla="*/ 117407 w 493828"/>
              <a:gd name="connsiteY7" fmla="*/ 682884 h 725909"/>
              <a:gd name="connsiteX8" fmla="*/ 4968 w 493828"/>
              <a:gd name="connsiteY8" fmla="*/ 717787 h 725909"/>
              <a:gd name="connsiteX9" fmla="*/ 51470 w 493828"/>
              <a:gd name="connsiteY9" fmla="*/ 674635 h 725909"/>
              <a:gd name="connsiteX10" fmla="*/ 190137 w 493828"/>
              <a:gd name="connsiteY10" fmla="*/ 365903 h 725909"/>
              <a:gd name="connsiteX11" fmla="*/ 51470 w 493828"/>
              <a:gd name="connsiteY11" fmla="*/ 57171 h 725909"/>
              <a:gd name="connsiteX12" fmla="*/ 0 w 493828"/>
              <a:gd name="connsiteY12" fmla="*/ 9409 h 725909"/>
              <a:gd name="connsiteX13" fmla="*/ 4858 w 493828"/>
              <a:gd name="connsiteY13" fmla="*/ 12046 h 725909"/>
              <a:gd name="connsiteX14" fmla="*/ 238246 w 493828"/>
              <a:gd name="connsiteY14" fmla="*/ 59165 h 725909"/>
              <a:gd name="connsiteX15" fmla="*/ 471634 w 493828"/>
              <a:gd name="connsiteY15" fmla="*/ 12046 h 725909"/>
              <a:gd name="connsiteX16" fmla="*/ 493828 w 493828"/>
              <a:gd name="connsiteY16" fmla="*/ 0 h 72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3828" h="725909">
                <a:moveTo>
                  <a:pt x="493828" y="0"/>
                </a:moveTo>
                <a:lnTo>
                  <a:pt x="488829" y="3768"/>
                </a:lnTo>
                <a:cubicBezTo>
                  <a:pt x="364949" y="107141"/>
                  <a:pt x="292613" y="231760"/>
                  <a:pt x="292613" y="365903"/>
                </a:cubicBezTo>
                <a:cubicBezTo>
                  <a:pt x="292613" y="477689"/>
                  <a:pt x="342846" y="582861"/>
                  <a:pt x="431280" y="674635"/>
                </a:cubicBezTo>
                <a:lnTo>
                  <a:pt x="486535" y="725909"/>
                </a:lnTo>
                <a:lnTo>
                  <a:pt x="471634" y="717821"/>
                </a:lnTo>
                <a:cubicBezTo>
                  <a:pt x="399900" y="687480"/>
                  <a:pt x="321032" y="670702"/>
                  <a:pt x="238246" y="670702"/>
                </a:cubicBezTo>
                <a:cubicBezTo>
                  <a:pt x="196853" y="670702"/>
                  <a:pt x="156439" y="674897"/>
                  <a:pt x="117407" y="682884"/>
                </a:cubicBezTo>
                <a:lnTo>
                  <a:pt x="4968" y="717787"/>
                </a:lnTo>
                <a:lnTo>
                  <a:pt x="51470" y="674635"/>
                </a:lnTo>
                <a:cubicBezTo>
                  <a:pt x="139904" y="582861"/>
                  <a:pt x="190137" y="477689"/>
                  <a:pt x="190137" y="365903"/>
                </a:cubicBezTo>
                <a:cubicBezTo>
                  <a:pt x="190137" y="254117"/>
                  <a:pt x="139904" y="148946"/>
                  <a:pt x="51470" y="57171"/>
                </a:cubicBezTo>
                <a:lnTo>
                  <a:pt x="0" y="9409"/>
                </a:lnTo>
                <a:lnTo>
                  <a:pt x="4858" y="12046"/>
                </a:lnTo>
                <a:cubicBezTo>
                  <a:pt x="76592" y="42387"/>
                  <a:pt x="155460" y="59165"/>
                  <a:pt x="238246" y="59165"/>
                </a:cubicBezTo>
                <a:cubicBezTo>
                  <a:pt x="321032" y="59165"/>
                  <a:pt x="399900" y="42387"/>
                  <a:pt x="471634" y="12046"/>
                </a:cubicBezTo>
                <a:lnTo>
                  <a:pt x="49382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6200000" flipH="1">
            <a:off x="6986328" y="359567"/>
            <a:ext cx="1809293" cy="1809291"/>
          </a:xfrm>
          <a:prstGeom prst="ellipse">
            <a:avLst/>
          </a:prstGeom>
          <a:solidFill>
            <a:schemeClr val="accent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4999209" flipH="1">
            <a:off x="3784402" y="970796"/>
            <a:ext cx="711730" cy="1046217"/>
          </a:xfrm>
          <a:custGeom>
            <a:avLst/>
            <a:gdLst>
              <a:gd name="connsiteX0" fmla="*/ 493828 w 493828"/>
              <a:gd name="connsiteY0" fmla="*/ 0 h 725909"/>
              <a:gd name="connsiteX1" fmla="*/ 488829 w 493828"/>
              <a:gd name="connsiteY1" fmla="*/ 3768 h 725909"/>
              <a:gd name="connsiteX2" fmla="*/ 292613 w 493828"/>
              <a:gd name="connsiteY2" fmla="*/ 365903 h 725909"/>
              <a:gd name="connsiteX3" fmla="*/ 431280 w 493828"/>
              <a:gd name="connsiteY3" fmla="*/ 674635 h 725909"/>
              <a:gd name="connsiteX4" fmla="*/ 486535 w 493828"/>
              <a:gd name="connsiteY4" fmla="*/ 725909 h 725909"/>
              <a:gd name="connsiteX5" fmla="*/ 471634 w 493828"/>
              <a:gd name="connsiteY5" fmla="*/ 717821 h 725909"/>
              <a:gd name="connsiteX6" fmla="*/ 238246 w 493828"/>
              <a:gd name="connsiteY6" fmla="*/ 670702 h 725909"/>
              <a:gd name="connsiteX7" fmla="*/ 117407 w 493828"/>
              <a:gd name="connsiteY7" fmla="*/ 682884 h 725909"/>
              <a:gd name="connsiteX8" fmla="*/ 4968 w 493828"/>
              <a:gd name="connsiteY8" fmla="*/ 717787 h 725909"/>
              <a:gd name="connsiteX9" fmla="*/ 51470 w 493828"/>
              <a:gd name="connsiteY9" fmla="*/ 674635 h 725909"/>
              <a:gd name="connsiteX10" fmla="*/ 190137 w 493828"/>
              <a:gd name="connsiteY10" fmla="*/ 365903 h 725909"/>
              <a:gd name="connsiteX11" fmla="*/ 51470 w 493828"/>
              <a:gd name="connsiteY11" fmla="*/ 57171 h 725909"/>
              <a:gd name="connsiteX12" fmla="*/ 0 w 493828"/>
              <a:gd name="connsiteY12" fmla="*/ 9409 h 725909"/>
              <a:gd name="connsiteX13" fmla="*/ 4858 w 493828"/>
              <a:gd name="connsiteY13" fmla="*/ 12046 h 725909"/>
              <a:gd name="connsiteX14" fmla="*/ 238246 w 493828"/>
              <a:gd name="connsiteY14" fmla="*/ 59165 h 725909"/>
              <a:gd name="connsiteX15" fmla="*/ 471634 w 493828"/>
              <a:gd name="connsiteY15" fmla="*/ 12046 h 725909"/>
              <a:gd name="connsiteX16" fmla="*/ 493828 w 493828"/>
              <a:gd name="connsiteY16" fmla="*/ 0 h 72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3828" h="725909">
                <a:moveTo>
                  <a:pt x="493828" y="0"/>
                </a:moveTo>
                <a:lnTo>
                  <a:pt x="488829" y="3768"/>
                </a:lnTo>
                <a:cubicBezTo>
                  <a:pt x="364949" y="107141"/>
                  <a:pt x="292613" y="231760"/>
                  <a:pt x="292613" y="365903"/>
                </a:cubicBezTo>
                <a:cubicBezTo>
                  <a:pt x="292613" y="477689"/>
                  <a:pt x="342846" y="582861"/>
                  <a:pt x="431280" y="674635"/>
                </a:cubicBezTo>
                <a:lnTo>
                  <a:pt x="486535" y="725909"/>
                </a:lnTo>
                <a:lnTo>
                  <a:pt x="471634" y="717821"/>
                </a:lnTo>
                <a:cubicBezTo>
                  <a:pt x="399900" y="687480"/>
                  <a:pt x="321032" y="670702"/>
                  <a:pt x="238246" y="670702"/>
                </a:cubicBezTo>
                <a:cubicBezTo>
                  <a:pt x="196853" y="670702"/>
                  <a:pt x="156439" y="674897"/>
                  <a:pt x="117407" y="682884"/>
                </a:cubicBezTo>
                <a:lnTo>
                  <a:pt x="4968" y="717787"/>
                </a:lnTo>
                <a:lnTo>
                  <a:pt x="51470" y="674635"/>
                </a:lnTo>
                <a:cubicBezTo>
                  <a:pt x="139904" y="582861"/>
                  <a:pt x="190137" y="477689"/>
                  <a:pt x="190137" y="365903"/>
                </a:cubicBezTo>
                <a:cubicBezTo>
                  <a:pt x="190137" y="254117"/>
                  <a:pt x="139904" y="148946"/>
                  <a:pt x="51470" y="57171"/>
                </a:cubicBezTo>
                <a:lnTo>
                  <a:pt x="0" y="9409"/>
                </a:lnTo>
                <a:lnTo>
                  <a:pt x="4858" y="12046"/>
                </a:lnTo>
                <a:cubicBezTo>
                  <a:pt x="76592" y="42387"/>
                  <a:pt x="155460" y="59165"/>
                  <a:pt x="238246" y="59165"/>
                </a:cubicBezTo>
                <a:cubicBezTo>
                  <a:pt x="321032" y="59165"/>
                  <a:pt x="399900" y="42387"/>
                  <a:pt x="471634" y="12046"/>
                </a:cubicBezTo>
                <a:lnTo>
                  <a:pt x="493828"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2600000" flipH="1">
            <a:off x="4446966" y="135520"/>
            <a:ext cx="1809294" cy="1809292"/>
          </a:xfrm>
          <a:prstGeom prst="ellipse">
            <a:avLst/>
          </a:prstGeom>
          <a:solidFill>
            <a:schemeClr val="accent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2600000" flipH="1">
            <a:off x="2064410" y="3758974"/>
            <a:ext cx="1809294" cy="1809292"/>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2244244" y="3928554"/>
            <a:ext cx="1603856" cy="1384995"/>
          </a:xfrm>
          <a:prstGeom prst="rect">
            <a:avLst/>
          </a:prstGeom>
          <a:noFill/>
          <a:ln>
            <a:solidFill>
              <a:schemeClr val="bg1"/>
            </a:solidFill>
          </a:ln>
        </p:spPr>
        <p:txBody>
          <a:bodyPr wrap="square" lIns="91440" tIns="45720" rIns="91440" bIns="45720">
            <a:spAutoFit/>
          </a:bodyPr>
          <a:lstStyle/>
          <a:p>
            <a:pPr>
              <a:buFont typeface="Wingdings" panose="05000000000000000000" pitchFamily="2" charset="2"/>
              <a:buChar char="ü"/>
            </a:pPr>
            <a:r>
              <a:rPr lang="en-US" altLang="en-US" sz="1200" dirty="0">
                <a:solidFill>
                  <a:schemeClr val="bg1"/>
                </a:solidFill>
                <a:latin typeface="+mj-lt"/>
                <a:cs typeface="Arial" panose="020B0604020202020204" pitchFamily="34" charset="0"/>
              </a:rPr>
              <a:t>DBI was registered by NCC as a not-for-profit training institute in 2004 with mandate for ICT capacity building.</a:t>
            </a:r>
          </a:p>
        </p:txBody>
      </p:sp>
      <p:sp>
        <p:nvSpPr>
          <p:cNvPr id="94" name="Rectangle 93"/>
          <p:cNvSpPr/>
          <p:nvPr/>
        </p:nvSpPr>
        <p:spPr>
          <a:xfrm>
            <a:off x="4616547" y="5351935"/>
            <a:ext cx="1669953" cy="1200329"/>
          </a:xfrm>
          <a:prstGeom prst="rect">
            <a:avLst/>
          </a:prstGeom>
          <a:noFill/>
          <a:ln>
            <a:solidFill>
              <a:schemeClr val="bg1"/>
            </a:solidFill>
          </a:ln>
        </p:spPr>
        <p:txBody>
          <a:bodyPr wrap="square" lIns="91440" tIns="45720" rIns="91440" bIns="45720">
            <a:spAutoFit/>
          </a:bodyPr>
          <a:lstStyle/>
          <a:p>
            <a:pPr>
              <a:buFont typeface="Wingdings" panose="05000000000000000000" pitchFamily="2" charset="2"/>
              <a:buChar char="ü"/>
            </a:pPr>
            <a:r>
              <a:rPr lang="en-US" altLang="en-US" sz="1200" dirty="0">
                <a:solidFill>
                  <a:schemeClr val="bg1"/>
                </a:solidFill>
                <a:latin typeface="+mj-lt"/>
                <a:cs typeface="Arial" panose="020B0604020202020204" pitchFamily="34" charset="0"/>
              </a:rPr>
              <a:t>NCC funds major CAPEX of DBI while the Institute is responsible for operating spending.</a:t>
            </a:r>
          </a:p>
        </p:txBody>
      </p:sp>
      <p:sp>
        <p:nvSpPr>
          <p:cNvPr id="95" name="Rectangle 94"/>
          <p:cNvSpPr/>
          <p:nvPr/>
        </p:nvSpPr>
        <p:spPr>
          <a:xfrm>
            <a:off x="7315200" y="5105400"/>
            <a:ext cx="1459879" cy="972930"/>
          </a:xfrm>
          <a:prstGeom prst="rect">
            <a:avLst/>
          </a:prstGeom>
          <a:noFill/>
          <a:ln>
            <a:solidFill>
              <a:schemeClr val="bg1"/>
            </a:solidFill>
          </a:ln>
        </p:spPr>
        <p:txBody>
          <a:bodyPr wrap="square" lIns="91440" tIns="45720" rIns="91440" bIns="45720">
            <a:spAutoFit/>
          </a:bodyPr>
          <a:lstStyle/>
          <a:p>
            <a:pPr>
              <a:buFont typeface="Wingdings" panose="05000000000000000000" pitchFamily="2" charset="2"/>
              <a:buChar char="ü"/>
            </a:pPr>
            <a:r>
              <a:rPr lang="en-US" altLang="en-US" sz="1200" dirty="0">
                <a:solidFill>
                  <a:schemeClr val="bg1"/>
                </a:solidFill>
                <a:latin typeface="+mj-lt"/>
                <a:cs typeface="Arial" panose="020B0604020202020204" pitchFamily="34" charset="0"/>
              </a:rPr>
              <a:t>NCC provides intervention funds for ICT capacity building - ADAPTI, DAP etc.</a:t>
            </a:r>
          </a:p>
        </p:txBody>
      </p:sp>
      <p:sp>
        <p:nvSpPr>
          <p:cNvPr id="96" name="Rectangle 95"/>
          <p:cNvSpPr/>
          <p:nvPr/>
        </p:nvSpPr>
        <p:spPr>
          <a:xfrm>
            <a:off x="8792307" y="2799522"/>
            <a:ext cx="1459879" cy="1200329"/>
          </a:xfrm>
          <a:prstGeom prst="rect">
            <a:avLst/>
          </a:prstGeom>
          <a:noFill/>
          <a:ln>
            <a:solidFill>
              <a:schemeClr val="bg1"/>
            </a:solidFill>
          </a:ln>
        </p:spPr>
        <p:txBody>
          <a:bodyPr wrap="square" lIns="91440" tIns="45720" rIns="91440" bIns="45720">
            <a:spAutoFit/>
          </a:bodyPr>
          <a:lstStyle/>
          <a:p>
            <a:pPr>
              <a:buFont typeface="Wingdings" panose="05000000000000000000" pitchFamily="2" charset="2"/>
              <a:buChar char="ü"/>
              <a:defRPr/>
            </a:pPr>
            <a:r>
              <a:rPr lang="en-US" sz="1200" dirty="0">
                <a:solidFill>
                  <a:schemeClr val="bg1"/>
                </a:solidFill>
                <a:latin typeface="+mj-lt"/>
                <a:cs typeface="Arial" panose="020B0604020202020204" pitchFamily="34" charset="0"/>
              </a:rPr>
              <a:t>DBI operates as a training arm with its own Board  and operating structure.</a:t>
            </a:r>
          </a:p>
        </p:txBody>
      </p:sp>
      <p:sp>
        <p:nvSpPr>
          <p:cNvPr id="97" name="Rectangle 96"/>
          <p:cNvSpPr/>
          <p:nvPr/>
        </p:nvSpPr>
        <p:spPr>
          <a:xfrm>
            <a:off x="7171335" y="716821"/>
            <a:ext cx="1569370" cy="1149826"/>
          </a:xfrm>
          <a:prstGeom prst="rect">
            <a:avLst/>
          </a:prstGeom>
          <a:noFill/>
          <a:ln>
            <a:solidFill>
              <a:schemeClr val="bg1"/>
            </a:solidFill>
          </a:ln>
        </p:spPr>
        <p:txBody>
          <a:bodyPr wrap="square" lIns="91440" tIns="45720" rIns="91440" bIns="45720">
            <a:spAutoFit/>
          </a:bodyPr>
          <a:lstStyle/>
          <a:p>
            <a:pPr>
              <a:buFont typeface="Wingdings" panose="05000000000000000000" pitchFamily="2" charset="2"/>
              <a:buChar char="ü"/>
              <a:defRPr/>
            </a:pPr>
            <a:r>
              <a:rPr lang="en-US" sz="1200" dirty="0">
                <a:solidFill>
                  <a:schemeClr val="bg1"/>
                </a:solidFill>
                <a:latin typeface="+mj-lt"/>
                <a:cs typeface="Arial" panose="020B0604020202020204" pitchFamily="34" charset="0"/>
              </a:rPr>
              <a:t>NCC is represented on the Board of DBI by the EVC and the Commission’s Chairman.</a:t>
            </a:r>
          </a:p>
        </p:txBody>
      </p:sp>
      <p:sp>
        <p:nvSpPr>
          <p:cNvPr id="98" name="Oval 97"/>
          <p:cNvSpPr/>
          <p:nvPr/>
        </p:nvSpPr>
        <p:spPr>
          <a:xfrm rot="12600000" flipH="1">
            <a:off x="1991417" y="1084441"/>
            <a:ext cx="1809293" cy="1809292"/>
          </a:xfrm>
          <a:prstGeom prst="ellipse">
            <a:avLst/>
          </a:prstGeom>
          <a:solidFill>
            <a:schemeClr val="accent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2244244" y="1775233"/>
            <a:ext cx="1496376" cy="461665"/>
          </a:xfrm>
          <a:prstGeom prst="rect">
            <a:avLst/>
          </a:prstGeom>
          <a:noFill/>
          <a:ln>
            <a:solidFill>
              <a:schemeClr val="bg1"/>
            </a:solidFill>
          </a:ln>
        </p:spPr>
        <p:txBody>
          <a:bodyPr wrap="square" lIns="91440" tIns="45720" rIns="91440" bIns="45720">
            <a:spAutoFit/>
          </a:bodyPr>
          <a:lstStyle/>
          <a:p>
            <a:pPr>
              <a:buFont typeface="Wingdings" panose="05000000000000000000" pitchFamily="2" charset="2"/>
              <a:buChar char="ü"/>
              <a:defRPr/>
            </a:pPr>
            <a:r>
              <a:rPr lang="en-US" sz="1200" dirty="0">
                <a:solidFill>
                  <a:schemeClr val="bg1"/>
                </a:solidFill>
                <a:latin typeface="+mj-lt"/>
                <a:cs typeface="Arial" panose="020B0604020202020204" pitchFamily="34" charset="0"/>
              </a:rPr>
              <a:t>NCC appoints the CEO of DBI</a:t>
            </a:r>
          </a:p>
        </p:txBody>
      </p:sp>
      <p:sp>
        <p:nvSpPr>
          <p:cNvPr id="103" name="Rectangle 102"/>
          <p:cNvSpPr/>
          <p:nvPr/>
        </p:nvSpPr>
        <p:spPr>
          <a:xfrm>
            <a:off x="4653044" y="570833"/>
            <a:ext cx="1496376" cy="830997"/>
          </a:xfrm>
          <a:prstGeom prst="rect">
            <a:avLst/>
          </a:prstGeom>
          <a:noFill/>
          <a:ln>
            <a:solidFill>
              <a:schemeClr val="bg1"/>
            </a:solidFill>
          </a:ln>
        </p:spPr>
        <p:txBody>
          <a:bodyPr wrap="square" lIns="91440" tIns="45720" rIns="91440" bIns="45720">
            <a:spAutoFit/>
          </a:bodyPr>
          <a:lstStyle/>
          <a:p>
            <a:pPr>
              <a:buFont typeface="Wingdings" panose="05000000000000000000" pitchFamily="2" charset="2"/>
              <a:buChar char="ü"/>
              <a:defRPr/>
            </a:pPr>
            <a:r>
              <a:rPr lang="en-US" sz="1200" dirty="0">
                <a:solidFill>
                  <a:schemeClr val="bg1"/>
                </a:solidFill>
                <a:latin typeface="+mj-lt"/>
                <a:cs typeface="Arial" panose="020B0604020202020204" pitchFamily="34" charset="0"/>
              </a:rPr>
              <a:t>NCC supports DBI to sustain membership of ITU  </a:t>
            </a:r>
            <a:r>
              <a:rPr lang="en-US" sz="1200" dirty="0" err="1">
                <a:solidFill>
                  <a:schemeClr val="bg1"/>
                </a:solidFill>
                <a:latin typeface="+mj-lt"/>
                <a:cs typeface="Arial" panose="020B0604020202020204" pitchFamily="34" charset="0"/>
              </a:rPr>
              <a:t>CoE</a:t>
            </a:r>
            <a:r>
              <a:rPr lang="en-US" sz="1200" dirty="0">
                <a:solidFill>
                  <a:schemeClr val="bg1"/>
                </a:solidFill>
                <a:latin typeface="+mj-lt"/>
                <a:cs typeface="Arial" panose="020B0604020202020204" pitchFamily="34" charset="0"/>
              </a:rPr>
              <a:t> Network</a:t>
            </a:r>
          </a:p>
        </p:txBody>
      </p:sp>
      <p:sp>
        <p:nvSpPr>
          <p:cNvPr id="104" name="Oval 103"/>
          <p:cNvSpPr/>
          <p:nvPr/>
        </p:nvSpPr>
        <p:spPr>
          <a:xfrm flipH="1">
            <a:off x="4038599" y="2524354"/>
            <a:ext cx="4114801" cy="1809292"/>
          </a:xfrm>
          <a:prstGeom prst="ellipse">
            <a:avLst/>
          </a:prstGeom>
          <a:solidFill>
            <a:schemeClr val="accent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3562350" y="3136612"/>
            <a:ext cx="5067300" cy="523220"/>
          </a:xfrm>
          <a:prstGeom prst="rect">
            <a:avLst/>
          </a:prstGeom>
          <a:noFill/>
        </p:spPr>
        <p:txBody>
          <a:bodyPr wrap="square" lIns="91440" tIns="45720" rIns="91440" bIns="45720">
            <a:spAutoFit/>
          </a:bodyPr>
          <a:lstStyle/>
          <a:p>
            <a:pPr algn="ctr"/>
            <a:r>
              <a:rPr lang="en-US" altLang="af-ZA" sz="2800" b="1" dirty="0">
                <a:ln>
                  <a:solidFill>
                    <a:sysClr val="windowText" lastClr="000000"/>
                  </a:solidFill>
                </a:ln>
                <a:solidFill>
                  <a:schemeClr val="bg1"/>
                </a:solidFill>
                <a:latin typeface="+mj-lt"/>
              </a:rPr>
              <a:t>DBI-NCC </a:t>
            </a:r>
            <a:r>
              <a:rPr lang="en-US" altLang="af-ZA" sz="2800" b="1" dirty="0">
                <a:ln>
                  <a:solidFill>
                    <a:sysClr val="windowText" lastClr="000000"/>
                  </a:solidFill>
                </a:ln>
                <a:solidFill>
                  <a:schemeClr val="bg1"/>
                </a:solidFill>
                <a:latin typeface="+mj-lt"/>
                <a:cs typeface="Arial" panose="020B0604020202020204" pitchFamily="34" charset="0"/>
              </a:rPr>
              <a:t>Relationship</a:t>
            </a:r>
            <a:endParaRPr lang="en-US" sz="2800" b="1" dirty="0">
              <a:ln>
                <a:solidFill>
                  <a:sysClr val="windowText" lastClr="000000"/>
                </a:solidFill>
              </a:ln>
              <a:solidFill>
                <a:schemeClr val="bg1"/>
              </a:solidFill>
              <a:latin typeface="+mj-lt"/>
            </a:endParaRPr>
          </a:p>
        </p:txBody>
      </p:sp>
      <p:sp>
        <p:nvSpPr>
          <p:cNvPr id="106" name="Rectangle 105">
            <a:extLst>
              <a:ext uri="{FF2B5EF4-FFF2-40B4-BE49-F238E27FC236}">
                <a16:creationId xmlns:a16="http://schemas.microsoft.com/office/drawing/2014/main" id="{C3CE9B52-F8C0-4C0F-A36C-A519F49591BD}"/>
              </a:ext>
            </a:extLst>
          </p:cNvPr>
          <p:cNvSpPr/>
          <p:nvPr/>
        </p:nvSpPr>
        <p:spPr>
          <a:xfrm>
            <a:off x="266700" y="141819"/>
            <a:ext cx="1732548" cy="173254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C3CE9B52-F8C0-4C0F-A36C-A519F49591BD}"/>
              </a:ext>
            </a:extLst>
          </p:cNvPr>
          <p:cNvSpPr/>
          <p:nvPr/>
        </p:nvSpPr>
        <p:spPr>
          <a:xfrm>
            <a:off x="10132376" y="111526"/>
            <a:ext cx="1732548" cy="173254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4709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inVertical)">
                                      <p:cBhvr>
                                        <p:cTn id="7" dur="500"/>
                                        <p:tgtEl>
                                          <p:spTgt spid="9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barn(inVertical)">
                                      <p:cBhvr>
                                        <p:cTn id="13" dur="500"/>
                                        <p:tgtEl>
                                          <p:spTgt spid="7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77"/>
                                        </p:tgtEl>
                                        <p:attrNameLst>
                                          <p:attrName>style.visibility</p:attrName>
                                        </p:attrNameLst>
                                      </p:cBhvr>
                                      <p:to>
                                        <p:strVal val="visible"/>
                                      </p:to>
                                    </p:set>
                                    <p:animEffect transition="in" filter="barn(inVertical)">
                                      <p:cBhvr>
                                        <p:cTn id="16" dur="500"/>
                                        <p:tgtEl>
                                          <p:spTgt spid="77"/>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barn(inVertical)">
                                      <p:cBhvr>
                                        <p:cTn id="19" dur="500"/>
                                        <p:tgtEl>
                                          <p:spTgt spid="8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barn(inVertical)">
                                      <p:cBhvr>
                                        <p:cTn id="22" dur="500"/>
                                        <p:tgtEl>
                                          <p:spTgt spid="6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barn(inVertical)">
                                      <p:cBhvr>
                                        <p:cTn id="25" dur="500"/>
                                        <p:tgtEl>
                                          <p:spTgt spid="6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barn(inVertical)">
                                      <p:cBhvr>
                                        <p:cTn id="28" dur="500"/>
                                        <p:tgtEl>
                                          <p:spTgt spid="10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05"/>
                                        </p:tgtEl>
                                        <p:attrNameLst>
                                          <p:attrName>style.visibility</p:attrName>
                                        </p:attrNameLst>
                                      </p:cBhvr>
                                      <p:to>
                                        <p:strVal val="visible"/>
                                      </p:to>
                                    </p:set>
                                    <p:animEffect transition="in" filter="barn(inVertical)">
                                      <p:cBhvr>
                                        <p:cTn id="31" dur="500"/>
                                        <p:tgtEl>
                                          <p:spTgt spid="10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01"/>
                                        </p:tgtEl>
                                        <p:attrNameLst>
                                          <p:attrName>style.visibility</p:attrName>
                                        </p:attrNameLst>
                                      </p:cBhvr>
                                      <p:to>
                                        <p:strVal val="visible"/>
                                      </p:to>
                                    </p:set>
                                    <p:animEffect transition="in" filter="barn(inVertical)">
                                      <p:cBhvr>
                                        <p:cTn id="36" dur="500"/>
                                        <p:tgtEl>
                                          <p:spTgt spid="10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barn(inVertical)">
                                      <p:cBhvr>
                                        <p:cTn id="41" dur="500"/>
                                        <p:tgtEl>
                                          <p:spTgt spid="10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barn(inVertical)">
                                      <p:cBhvr>
                                        <p:cTn id="46" dur="500"/>
                                        <p:tgtEl>
                                          <p:spTgt spid="97"/>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barn(inVertical)">
                                      <p:cBhvr>
                                        <p:cTn id="51" dur="500"/>
                                        <p:tgtEl>
                                          <p:spTgt spid="9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barn(inVertical)">
                                      <p:cBhvr>
                                        <p:cTn id="56" dur="500"/>
                                        <p:tgtEl>
                                          <p:spTgt spid="9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barn(inVertical)">
                                      <p:cBhvr>
                                        <p:cTn id="61" dur="500"/>
                                        <p:tgtEl>
                                          <p:spTgt spid="94"/>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93"/>
                                        </p:tgtEl>
                                        <p:attrNameLst>
                                          <p:attrName>style.visibility</p:attrName>
                                        </p:attrNameLst>
                                      </p:cBhvr>
                                      <p:to>
                                        <p:strVal val="visible"/>
                                      </p:to>
                                    </p:set>
                                    <p:animEffect transition="in" filter="barn(inVertical)">
                                      <p:cBhvr>
                                        <p:cTn id="66" dur="500"/>
                                        <p:tgtEl>
                                          <p:spTgt spid="93"/>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barn(inVertical)">
                                      <p:cBhvr>
                                        <p:cTn id="71" dur="500"/>
                                        <p:tgtEl>
                                          <p:spTgt spid="106"/>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07"/>
                                        </p:tgtEl>
                                        <p:attrNameLst>
                                          <p:attrName>style.visibility</p:attrName>
                                        </p:attrNameLst>
                                      </p:cBhvr>
                                      <p:to>
                                        <p:strVal val="visible"/>
                                      </p:to>
                                    </p:set>
                                    <p:animEffect transition="in" filter="barn(inVertical)">
                                      <p:cBhvr>
                                        <p:cTn id="74" dur="500"/>
                                        <p:tgtEl>
                                          <p:spTgt spid="107"/>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barn(inVertical)">
                                      <p:cBhvr>
                                        <p:cTn id="77" dur="500"/>
                                        <p:tgtEl>
                                          <p:spTgt spid="60"/>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barn(inVertical)">
                                      <p:cBhvr>
                                        <p:cTn id="80" dur="500"/>
                                        <p:tgtEl>
                                          <p:spTgt spid="65"/>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90"/>
                                        </p:tgtEl>
                                        <p:attrNameLst>
                                          <p:attrName>style.visibility</p:attrName>
                                        </p:attrNameLst>
                                      </p:cBhvr>
                                      <p:to>
                                        <p:strVal val="visible"/>
                                      </p:to>
                                    </p:set>
                                    <p:animEffect transition="in" filter="barn(inVertical)">
                                      <p:cBhvr>
                                        <p:cTn id="83" dur="500"/>
                                        <p:tgtEl>
                                          <p:spTgt spid="90"/>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86"/>
                                        </p:tgtEl>
                                        <p:attrNameLst>
                                          <p:attrName>style.visibility</p:attrName>
                                        </p:attrNameLst>
                                      </p:cBhvr>
                                      <p:to>
                                        <p:strVal val="visible"/>
                                      </p:to>
                                    </p:set>
                                    <p:animEffect transition="in" filter="barn(inVertical)">
                                      <p:cBhvr>
                                        <p:cTn id="86" dur="500"/>
                                        <p:tgtEl>
                                          <p:spTgt spid="86"/>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barn(inVertical)">
                                      <p:cBhvr>
                                        <p:cTn id="89" dur="500"/>
                                        <p:tgtEl>
                                          <p:spTgt spid="76"/>
                                        </p:tgtEl>
                                      </p:cBhvr>
                                    </p:animEffect>
                                  </p:childTnLst>
                                </p:cTn>
                              </p:par>
                              <p:par>
                                <p:cTn id="90" presetID="16" presetClass="entr" presetSubtype="21" fill="hold" grpId="0" nodeType="withEffect">
                                  <p:stCondLst>
                                    <p:cond delay="0"/>
                                  </p:stCondLst>
                                  <p:childTnLst>
                                    <p:set>
                                      <p:cBhvr>
                                        <p:cTn id="91" dur="1" fill="hold">
                                          <p:stCondLst>
                                            <p:cond delay="0"/>
                                          </p:stCondLst>
                                        </p:cTn>
                                        <p:tgtEl>
                                          <p:spTgt spid="72"/>
                                        </p:tgtEl>
                                        <p:attrNameLst>
                                          <p:attrName>style.visibility</p:attrName>
                                        </p:attrNameLst>
                                      </p:cBhvr>
                                      <p:to>
                                        <p:strVal val="visible"/>
                                      </p:to>
                                    </p:set>
                                    <p:animEffect transition="in" filter="barn(inVertical)">
                                      <p:cBhvr>
                                        <p:cTn id="92" dur="500"/>
                                        <p:tgtEl>
                                          <p:spTgt spid="72"/>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barn(inVertical)">
                                      <p:cBhvr>
                                        <p:cTn id="9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90" grpId="0" animBg="1"/>
      <p:bldP spid="86" grpId="0" animBg="1"/>
      <p:bldP spid="87" grpId="0" animBg="1"/>
      <p:bldP spid="76" grpId="0" animBg="1"/>
      <p:bldP spid="77" grpId="0" animBg="1"/>
      <p:bldP spid="72" grpId="0" animBg="1"/>
      <p:bldP spid="74" grpId="0" animBg="1"/>
      <p:bldP spid="65" grpId="0" animBg="1"/>
      <p:bldP spid="66" grpId="0" animBg="1"/>
      <p:bldP spid="60" grpId="0" animBg="1"/>
      <p:bldP spid="63" grpId="0" animBg="1"/>
      <p:bldP spid="19" grpId="0" animBg="1"/>
      <p:bldP spid="93" grpId="0" animBg="1"/>
      <p:bldP spid="94" grpId="0" animBg="1"/>
      <p:bldP spid="95" grpId="0" animBg="1"/>
      <p:bldP spid="96" grpId="0" animBg="1"/>
      <p:bldP spid="97" grpId="0" animBg="1"/>
      <p:bldP spid="98" grpId="0" animBg="1"/>
      <p:bldP spid="101" grpId="0" animBg="1"/>
      <p:bldP spid="103" grpId="0" animBg="1"/>
      <p:bldP spid="104" grpId="0" animBg="1"/>
      <p:bldP spid="105" grpId="0"/>
      <p:bldP spid="106" grpId="0" animBg="1"/>
      <p:bldP spid="10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Freeform 118"/>
          <p:cNvSpPr/>
          <p:nvPr/>
        </p:nvSpPr>
        <p:spPr>
          <a:xfrm>
            <a:off x="6995817" y="1640532"/>
            <a:ext cx="4399929" cy="3234092"/>
          </a:xfrm>
          <a:custGeom>
            <a:avLst/>
            <a:gdLst>
              <a:gd name="connsiteX0" fmla="*/ 3856373 w 6830240"/>
              <a:gd name="connsiteY0" fmla="*/ 7181189 h 7505293"/>
              <a:gd name="connsiteX1" fmla="*/ 3857956 w 6830240"/>
              <a:gd name="connsiteY1" fmla="*/ 7185937 h 7505293"/>
              <a:gd name="connsiteX2" fmla="*/ 3861437 w 6830240"/>
              <a:gd name="connsiteY2" fmla="*/ 7188785 h 7505293"/>
              <a:gd name="connsiteX3" fmla="*/ 3866501 w 6830240"/>
              <a:gd name="connsiteY3" fmla="*/ 7183721 h 7505293"/>
              <a:gd name="connsiteX4" fmla="*/ 3866501 w 6830240"/>
              <a:gd name="connsiteY4" fmla="*/ 7160933 h 7505293"/>
              <a:gd name="connsiteX5" fmla="*/ 3867134 w 6830240"/>
              <a:gd name="connsiteY5" fmla="*/ 7165680 h 7505293"/>
              <a:gd name="connsiteX6" fmla="*/ 3871566 w 6830240"/>
              <a:gd name="connsiteY6" fmla="*/ 7168529 h 7505293"/>
              <a:gd name="connsiteX7" fmla="*/ 3874098 w 6830240"/>
              <a:gd name="connsiteY7" fmla="*/ 7168529 h 7505293"/>
              <a:gd name="connsiteX8" fmla="*/ 3866501 w 6830240"/>
              <a:gd name="connsiteY8" fmla="*/ 7160933 h 7505293"/>
              <a:gd name="connsiteX9" fmla="*/ 4089323 w 6830240"/>
              <a:gd name="connsiteY9" fmla="*/ 7125484 h 7505293"/>
              <a:gd name="connsiteX10" fmla="*/ 4089639 w 6830240"/>
              <a:gd name="connsiteY10" fmla="*/ 7130231 h 7505293"/>
              <a:gd name="connsiteX11" fmla="*/ 4091855 w 6830240"/>
              <a:gd name="connsiteY11" fmla="*/ 7133080 h 7505293"/>
              <a:gd name="connsiteX12" fmla="*/ 4099451 w 6830240"/>
              <a:gd name="connsiteY12" fmla="*/ 7130548 h 7505293"/>
              <a:gd name="connsiteX13" fmla="*/ 4281760 w 6830240"/>
              <a:gd name="connsiteY13" fmla="*/ 7115356 h 7505293"/>
              <a:gd name="connsiteX14" fmla="*/ 4291888 w 6830240"/>
              <a:gd name="connsiteY14" fmla="*/ 7133080 h 7505293"/>
              <a:gd name="connsiteX15" fmla="*/ 4289356 w 6830240"/>
              <a:gd name="connsiteY15" fmla="*/ 7153336 h 7505293"/>
              <a:gd name="connsiteX16" fmla="*/ 4279544 w 6830240"/>
              <a:gd name="connsiteY16" fmla="*/ 7162199 h 7505293"/>
              <a:gd name="connsiteX17" fmla="*/ 4264035 w 6830240"/>
              <a:gd name="connsiteY17" fmla="*/ 7171061 h 7505293"/>
              <a:gd name="connsiteX18" fmla="*/ 4272897 w 6830240"/>
              <a:gd name="connsiteY18" fmla="*/ 7143208 h 7505293"/>
              <a:gd name="connsiteX19" fmla="*/ 4281760 w 6830240"/>
              <a:gd name="connsiteY19" fmla="*/ 7115356 h 7505293"/>
              <a:gd name="connsiteX20" fmla="*/ 4142496 w 6830240"/>
              <a:gd name="connsiteY20" fmla="*/ 7052054 h 7505293"/>
              <a:gd name="connsiteX21" fmla="*/ 4143129 w 6830240"/>
              <a:gd name="connsiteY21" fmla="*/ 7056802 h 7505293"/>
              <a:gd name="connsiteX22" fmla="*/ 4147560 w 6830240"/>
              <a:gd name="connsiteY22" fmla="*/ 7059650 h 7505293"/>
              <a:gd name="connsiteX23" fmla="*/ 4152624 w 6830240"/>
              <a:gd name="connsiteY23" fmla="*/ 7059650 h 7505293"/>
              <a:gd name="connsiteX24" fmla="*/ 4149459 w 6830240"/>
              <a:gd name="connsiteY24" fmla="*/ 7053953 h 7505293"/>
              <a:gd name="connsiteX25" fmla="*/ 4142496 w 6830240"/>
              <a:gd name="connsiteY25" fmla="*/ 7052054 h 7505293"/>
              <a:gd name="connsiteX26" fmla="*/ 4307080 w 6830240"/>
              <a:gd name="connsiteY26" fmla="*/ 6968496 h 7505293"/>
              <a:gd name="connsiteX27" fmla="*/ 4308663 w 6830240"/>
              <a:gd name="connsiteY27" fmla="*/ 6974509 h 7505293"/>
              <a:gd name="connsiteX28" fmla="*/ 4312144 w 6830240"/>
              <a:gd name="connsiteY28" fmla="*/ 6978624 h 7505293"/>
              <a:gd name="connsiteX29" fmla="*/ 4316576 w 6830240"/>
              <a:gd name="connsiteY29" fmla="*/ 6975776 h 7505293"/>
              <a:gd name="connsiteX30" fmla="*/ 4317209 w 6830240"/>
              <a:gd name="connsiteY30" fmla="*/ 6971028 h 7505293"/>
              <a:gd name="connsiteX31" fmla="*/ 4043746 w 6830240"/>
              <a:gd name="connsiteY31" fmla="*/ 6938111 h 7505293"/>
              <a:gd name="connsiteX32" fmla="*/ 4043746 w 6830240"/>
              <a:gd name="connsiteY32" fmla="*/ 6950771 h 7505293"/>
              <a:gd name="connsiteX33" fmla="*/ 4046911 w 6830240"/>
              <a:gd name="connsiteY33" fmla="*/ 6957418 h 7505293"/>
              <a:gd name="connsiteX34" fmla="*/ 4053874 w 6830240"/>
              <a:gd name="connsiteY34" fmla="*/ 6958368 h 7505293"/>
              <a:gd name="connsiteX35" fmla="*/ 5348997 w 6830240"/>
              <a:gd name="connsiteY35" fmla="*/ 6928342 h 7505293"/>
              <a:gd name="connsiteX36" fmla="*/ 5350580 w 6830240"/>
              <a:gd name="connsiteY36" fmla="*/ 6933090 h 7505293"/>
              <a:gd name="connsiteX37" fmla="*/ 5354061 w 6830240"/>
              <a:gd name="connsiteY37" fmla="*/ 6935938 h 7505293"/>
              <a:gd name="connsiteX38" fmla="*/ 5359125 w 6830240"/>
              <a:gd name="connsiteY38" fmla="*/ 6930874 h 7505293"/>
              <a:gd name="connsiteX39" fmla="*/ 4226054 w 6830240"/>
              <a:gd name="connsiteY39" fmla="*/ 6920387 h 7505293"/>
              <a:gd name="connsiteX40" fmla="*/ 4208963 w 6830240"/>
              <a:gd name="connsiteY40" fmla="*/ 6928616 h 7505293"/>
              <a:gd name="connsiteX41" fmla="*/ 4203266 w 6830240"/>
              <a:gd name="connsiteY41" fmla="*/ 6948239 h 7505293"/>
              <a:gd name="connsiteX42" fmla="*/ 4203266 w 6830240"/>
              <a:gd name="connsiteY42" fmla="*/ 6950771 h 7505293"/>
              <a:gd name="connsiteX43" fmla="*/ 4196936 w 6830240"/>
              <a:gd name="connsiteY43" fmla="*/ 6951088 h 7505293"/>
              <a:gd name="connsiteX44" fmla="*/ 4190605 w 6830240"/>
              <a:gd name="connsiteY44" fmla="*/ 6953303 h 7505293"/>
              <a:gd name="connsiteX45" fmla="*/ 4201050 w 6830240"/>
              <a:gd name="connsiteY45" fmla="*/ 6956785 h 7505293"/>
              <a:gd name="connsiteX46" fmla="*/ 4213394 w 6830240"/>
              <a:gd name="connsiteY46" fmla="*/ 6958368 h 7505293"/>
              <a:gd name="connsiteX47" fmla="*/ 4228586 w 6830240"/>
              <a:gd name="connsiteY47" fmla="*/ 6945707 h 7505293"/>
              <a:gd name="connsiteX48" fmla="*/ 4220674 w 6830240"/>
              <a:gd name="connsiteY48" fmla="*/ 6940010 h 7505293"/>
              <a:gd name="connsiteX49" fmla="*/ 4218458 w 6830240"/>
              <a:gd name="connsiteY49" fmla="*/ 6930515 h 7505293"/>
              <a:gd name="connsiteX50" fmla="*/ 4069066 w 6830240"/>
              <a:gd name="connsiteY50" fmla="*/ 6910258 h 7505293"/>
              <a:gd name="connsiteX51" fmla="*/ 4066534 w 6830240"/>
              <a:gd name="connsiteY51" fmla="*/ 6911524 h 7505293"/>
              <a:gd name="connsiteX52" fmla="*/ 4064002 w 6830240"/>
              <a:gd name="connsiteY52" fmla="*/ 6912791 h 7505293"/>
              <a:gd name="connsiteX53" fmla="*/ 4065585 w 6830240"/>
              <a:gd name="connsiteY53" fmla="*/ 6918804 h 7505293"/>
              <a:gd name="connsiteX54" fmla="*/ 4069066 w 6830240"/>
              <a:gd name="connsiteY54" fmla="*/ 6922919 h 7505293"/>
              <a:gd name="connsiteX55" fmla="*/ 4073498 w 6830240"/>
              <a:gd name="connsiteY55" fmla="*/ 6920070 h 7505293"/>
              <a:gd name="connsiteX56" fmla="*/ 4074131 w 6830240"/>
              <a:gd name="connsiteY56" fmla="*/ 6915323 h 7505293"/>
              <a:gd name="connsiteX57" fmla="*/ 4069066 w 6830240"/>
              <a:gd name="connsiteY57" fmla="*/ 6910258 h 7505293"/>
              <a:gd name="connsiteX58" fmla="*/ 5359125 w 6830240"/>
              <a:gd name="connsiteY58" fmla="*/ 6908086 h 7505293"/>
              <a:gd name="connsiteX59" fmla="*/ 5359758 w 6830240"/>
              <a:gd name="connsiteY59" fmla="*/ 6912833 h 7505293"/>
              <a:gd name="connsiteX60" fmla="*/ 5364190 w 6830240"/>
              <a:gd name="connsiteY60" fmla="*/ 6915682 h 7505293"/>
              <a:gd name="connsiteX61" fmla="*/ 5366722 w 6830240"/>
              <a:gd name="connsiteY61" fmla="*/ 6915682 h 7505293"/>
              <a:gd name="connsiteX62" fmla="*/ 5359125 w 6830240"/>
              <a:gd name="connsiteY62" fmla="*/ 6908086 h 7505293"/>
              <a:gd name="connsiteX63" fmla="*/ 4365318 w 6830240"/>
              <a:gd name="connsiteY63" fmla="*/ 6884938 h 7505293"/>
              <a:gd name="connsiteX64" fmla="*/ 4351075 w 6830240"/>
              <a:gd name="connsiteY64" fmla="*/ 6897915 h 7505293"/>
              <a:gd name="connsiteX65" fmla="*/ 4350125 w 6830240"/>
              <a:gd name="connsiteY65" fmla="*/ 6920387 h 7505293"/>
              <a:gd name="connsiteX66" fmla="*/ 4337782 w 6830240"/>
              <a:gd name="connsiteY66" fmla="*/ 6922286 h 7505293"/>
              <a:gd name="connsiteX67" fmla="*/ 4327337 w 6830240"/>
              <a:gd name="connsiteY67" fmla="*/ 6927983 h 7505293"/>
              <a:gd name="connsiteX68" fmla="*/ 4332401 w 6830240"/>
              <a:gd name="connsiteY68" fmla="*/ 6950771 h 7505293"/>
              <a:gd name="connsiteX69" fmla="*/ 4340314 w 6830240"/>
              <a:gd name="connsiteY69" fmla="*/ 6930831 h 7505293"/>
              <a:gd name="connsiteX70" fmla="*/ 4357721 w 6830240"/>
              <a:gd name="connsiteY70" fmla="*/ 6920387 h 7505293"/>
              <a:gd name="connsiteX71" fmla="*/ 4361520 w 6830240"/>
              <a:gd name="connsiteY71" fmla="*/ 6902662 h 7505293"/>
              <a:gd name="connsiteX72" fmla="*/ 4365318 w 6830240"/>
              <a:gd name="connsiteY72" fmla="*/ 6884938 h 7505293"/>
              <a:gd name="connsiteX73" fmla="*/ 5581947 w 6830240"/>
              <a:gd name="connsiteY73" fmla="*/ 6872637 h 7505293"/>
              <a:gd name="connsiteX74" fmla="*/ 5582263 w 6830240"/>
              <a:gd name="connsiteY74" fmla="*/ 6877384 h 7505293"/>
              <a:gd name="connsiteX75" fmla="*/ 5584479 w 6830240"/>
              <a:gd name="connsiteY75" fmla="*/ 6880233 h 7505293"/>
              <a:gd name="connsiteX76" fmla="*/ 5592075 w 6830240"/>
              <a:gd name="connsiteY76" fmla="*/ 6877701 h 7505293"/>
              <a:gd name="connsiteX77" fmla="*/ 5774384 w 6830240"/>
              <a:gd name="connsiteY77" fmla="*/ 6862509 h 7505293"/>
              <a:gd name="connsiteX78" fmla="*/ 5784512 w 6830240"/>
              <a:gd name="connsiteY78" fmla="*/ 6880233 h 7505293"/>
              <a:gd name="connsiteX79" fmla="*/ 5781980 w 6830240"/>
              <a:gd name="connsiteY79" fmla="*/ 6900489 h 7505293"/>
              <a:gd name="connsiteX80" fmla="*/ 5772168 w 6830240"/>
              <a:gd name="connsiteY80" fmla="*/ 6909352 h 7505293"/>
              <a:gd name="connsiteX81" fmla="*/ 5756659 w 6830240"/>
              <a:gd name="connsiteY81" fmla="*/ 6918214 h 7505293"/>
              <a:gd name="connsiteX82" fmla="*/ 5765521 w 6830240"/>
              <a:gd name="connsiteY82" fmla="*/ 6890361 h 7505293"/>
              <a:gd name="connsiteX83" fmla="*/ 5774384 w 6830240"/>
              <a:gd name="connsiteY83" fmla="*/ 6862509 h 7505293"/>
              <a:gd name="connsiteX84" fmla="*/ 4258971 w 6830240"/>
              <a:gd name="connsiteY84" fmla="*/ 6841893 h 7505293"/>
              <a:gd name="connsiteX85" fmla="*/ 4254540 w 6830240"/>
              <a:gd name="connsiteY85" fmla="*/ 6847273 h 7505293"/>
              <a:gd name="connsiteX86" fmla="*/ 4253907 w 6830240"/>
              <a:gd name="connsiteY86" fmla="*/ 6854553 h 7505293"/>
              <a:gd name="connsiteX87" fmla="*/ 4248843 w 6830240"/>
              <a:gd name="connsiteY87" fmla="*/ 6871328 h 7505293"/>
              <a:gd name="connsiteX88" fmla="*/ 4236183 w 6830240"/>
              <a:gd name="connsiteY88" fmla="*/ 6882406 h 7505293"/>
              <a:gd name="connsiteX89" fmla="*/ 4232384 w 6830240"/>
              <a:gd name="connsiteY89" fmla="*/ 6900130 h 7505293"/>
              <a:gd name="connsiteX90" fmla="*/ 4228586 w 6830240"/>
              <a:gd name="connsiteY90" fmla="*/ 6917855 h 7505293"/>
              <a:gd name="connsiteX91" fmla="*/ 4248210 w 6830240"/>
              <a:gd name="connsiteY91" fmla="*/ 6889686 h 7505293"/>
              <a:gd name="connsiteX92" fmla="*/ 4264035 w 6830240"/>
              <a:gd name="connsiteY92" fmla="*/ 6859617 h 7505293"/>
              <a:gd name="connsiteX93" fmla="*/ 4262453 w 6830240"/>
              <a:gd name="connsiteY93" fmla="*/ 6849805 h 7505293"/>
              <a:gd name="connsiteX94" fmla="*/ 4258971 w 6830240"/>
              <a:gd name="connsiteY94" fmla="*/ 6841893 h 7505293"/>
              <a:gd name="connsiteX95" fmla="*/ 4099451 w 6830240"/>
              <a:gd name="connsiteY95" fmla="*/ 6819104 h 7505293"/>
              <a:gd name="connsiteX96" fmla="*/ 4089323 w 6830240"/>
              <a:gd name="connsiteY96" fmla="*/ 6849489 h 7505293"/>
              <a:gd name="connsiteX97" fmla="*/ 4084259 w 6830240"/>
              <a:gd name="connsiteY97" fmla="*/ 6849805 h 7505293"/>
              <a:gd name="connsiteX98" fmla="*/ 4079195 w 6830240"/>
              <a:gd name="connsiteY98" fmla="*/ 6852021 h 7505293"/>
              <a:gd name="connsiteX99" fmla="*/ 4087424 w 6830240"/>
              <a:gd name="connsiteY99" fmla="*/ 6860567 h 7505293"/>
              <a:gd name="connsiteX100" fmla="*/ 4099451 w 6830240"/>
              <a:gd name="connsiteY100" fmla="*/ 6867213 h 7505293"/>
              <a:gd name="connsiteX101" fmla="*/ 4117176 w 6830240"/>
              <a:gd name="connsiteY101" fmla="*/ 6841893 h 7505293"/>
              <a:gd name="connsiteX102" fmla="*/ 3483066 w 6830240"/>
              <a:gd name="connsiteY102" fmla="*/ 6800189 h 7505293"/>
              <a:gd name="connsiteX103" fmla="*/ 3484649 w 6830240"/>
              <a:gd name="connsiteY103" fmla="*/ 6804937 h 7505293"/>
              <a:gd name="connsiteX104" fmla="*/ 3488130 w 6830240"/>
              <a:gd name="connsiteY104" fmla="*/ 6807785 h 7505293"/>
              <a:gd name="connsiteX105" fmla="*/ 3493194 w 6830240"/>
              <a:gd name="connsiteY105" fmla="*/ 6802721 h 7505293"/>
              <a:gd name="connsiteX106" fmla="*/ 5635120 w 6830240"/>
              <a:gd name="connsiteY106" fmla="*/ 6799207 h 7505293"/>
              <a:gd name="connsiteX107" fmla="*/ 5635753 w 6830240"/>
              <a:gd name="connsiteY107" fmla="*/ 6803955 h 7505293"/>
              <a:gd name="connsiteX108" fmla="*/ 5640184 w 6830240"/>
              <a:gd name="connsiteY108" fmla="*/ 6806803 h 7505293"/>
              <a:gd name="connsiteX109" fmla="*/ 5645248 w 6830240"/>
              <a:gd name="connsiteY109" fmla="*/ 6806803 h 7505293"/>
              <a:gd name="connsiteX110" fmla="*/ 5642083 w 6830240"/>
              <a:gd name="connsiteY110" fmla="*/ 6801106 h 7505293"/>
              <a:gd name="connsiteX111" fmla="*/ 5635120 w 6830240"/>
              <a:gd name="connsiteY111" fmla="*/ 6799207 h 7505293"/>
              <a:gd name="connsiteX112" fmla="*/ 3493194 w 6830240"/>
              <a:gd name="connsiteY112" fmla="*/ 6779933 h 7505293"/>
              <a:gd name="connsiteX113" fmla="*/ 3493827 w 6830240"/>
              <a:gd name="connsiteY113" fmla="*/ 6784680 h 7505293"/>
              <a:gd name="connsiteX114" fmla="*/ 3498259 w 6830240"/>
              <a:gd name="connsiteY114" fmla="*/ 6787529 h 7505293"/>
              <a:gd name="connsiteX115" fmla="*/ 3500791 w 6830240"/>
              <a:gd name="connsiteY115" fmla="*/ 6787529 h 7505293"/>
              <a:gd name="connsiteX116" fmla="*/ 3493194 w 6830240"/>
              <a:gd name="connsiteY116" fmla="*/ 6779933 h 7505293"/>
              <a:gd name="connsiteX117" fmla="*/ 3716016 w 6830240"/>
              <a:gd name="connsiteY117" fmla="*/ 6744484 h 7505293"/>
              <a:gd name="connsiteX118" fmla="*/ 3716332 w 6830240"/>
              <a:gd name="connsiteY118" fmla="*/ 6749231 h 7505293"/>
              <a:gd name="connsiteX119" fmla="*/ 3718548 w 6830240"/>
              <a:gd name="connsiteY119" fmla="*/ 6752080 h 7505293"/>
              <a:gd name="connsiteX120" fmla="*/ 3726144 w 6830240"/>
              <a:gd name="connsiteY120" fmla="*/ 6749548 h 7505293"/>
              <a:gd name="connsiteX121" fmla="*/ 3908453 w 6830240"/>
              <a:gd name="connsiteY121" fmla="*/ 6734356 h 7505293"/>
              <a:gd name="connsiteX122" fmla="*/ 3918581 w 6830240"/>
              <a:gd name="connsiteY122" fmla="*/ 6752080 h 7505293"/>
              <a:gd name="connsiteX123" fmla="*/ 3916049 w 6830240"/>
              <a:gd name="connsiteY123" fmla="*/ 6772336 h 7505293"/>
              <a:gd name="connsiteX124" fmla="*/ 3906237 w 6830240"/>
              <a:gd name="connsiteY124" fmla="*/ 6781199 h 7505293"/>
              <a:gd name="connsiteX125" fmla="*/ 3890728 w 6830240"/>
              <a:gd name="connsiteY125" fmla="*/ 6790061 h 7505293"/>
              <a:gd name="connsiteX126" fmla="*/ 3899590 w 6830240"/>
              <a:gd name="connsiteY126" fmla="*/ 6762208 h 7505293"/>
              <a:gd name="connsiteX127" fmla="*/ 3908453 w 6830240"/>
              <a:gd name="connsiteY127" fmla="*/ 6734356 h 7505293"/>
              <a:gd name="connsiteX128" fmla="*/ 4134900 w 6830240"/>
              <a:gd name="connsiteY128" fmla="*/ 6730482 h 7505293"/>
              <a:gd name="connsiteX129" fmla="*/ 4107047 w 6830240"/>
              <a:gd name="connsiteY129" fmla="*/ 6793784 h 7505293"/>
              <a:gd name="connsiteX130" fmla="*/ 4114327 w 6830240"/>
              <a:gd name="connsiteY130" fmla="*/ 6806444 h 7505293"/>
              <a:gd name="connsiteX131" fmla="*/ 4127304 w 6830240"/>
              <a:gd name="connsiteY131" fmla="*/ 6811508 h 7505293"/>
              <a:gd name="connsiteX132" fmla="*/ 4138065 w 6830240"/>
              <a:gd name="connsiteY132" fmla="*/ 6776692 h 7505293"/>
              <a:gd name="connsiteX133" fmla="*/ 4152624 w 6830240"/>
              <a:gd name="connsiteY133" fmla="*/ 6745674 h 7505293"/>
              <a:gd name="connsiteX134" fmla="*/ 5799704 w 6830240"/>
              <a:gd name="connsiteY134" fmla="*/ 6715649 h 7505293"/>
              <a:gd name="connsiteX135" fmla="*/ 5801287 w 6830240"/>
              <a:gd name="connsiteY135" fmla="*/ 6721662 h 7505293"/>
              <a:gd name="connsiteX136" fmla="*/ 5804768 w 6830240"/>
              <a:gd name="connsiteY136" fmla="*/ 6725777 h 7505293"/>
              <a:gd name="connsiteX137" fmla="*/ 5809200 w 6830240"/>
              <a:gd name="connsiteY137" fmla="*/ 6722929 h 7505293"/>
              <a:gd name="connsiteX138" fmla="*/ 5809833 w 6830240"/>
              <a:gd name="connsiteY138" fmla="*/ 6718181 h 7505293"/>
              <a:gd name="connsiteX139" fmla="*/ 5536370 w 6830240"/>
              <a:gd name="connsiteY139" fmla="*/ 6685264 h 7505293"/>
              <a:gd name="connsiteX140" fmla="*/ 5536370 w 6830240"/>
              <a:gd name="connsiteY140" fmla="*/ 6697924 h 7505293"/>
              <a:gd name="connsiteX141" fmla="*/ 5539535 w 6830240"/>
              <a:gd name="connsiteY141" fmla="*/ 6704571 h 7505293"/>
              <a:gd name="connsiteX142" fmla="*/ 5546498 w 6830240"/>
              <a:gd name="connsiteY142" fmla="*/ 6705521 h 7505293"/>
              <a:gd name="connsiteX143" fmla="*/ 3769189 w 6830240"/>
              <a:gd name="connsiteY143" fmla="*/ 6671054 h 7505293"/>
              <a:gd name="connsiteX144" fmla="*/ 3769822 w 6830240"/>
              <a:gd name="connsiteY144" fmla="*/ 6675802 h 7505293"/>
              <a:gd name="connsiteX145" fmla="*/ 3774253 w 6830240"/>
              <a:gd name="connsiteY145" fmla="*/ 6678650 h 7505293"/>
              <a:gd name="connsiteX146" fmla="*/ 3779317 w 6830240"/>
              <a:gd name="connsiteY146" fmla="*/ 6678650 h 7505293"/>
              <a:gd name="connsiteX147" fmla="*/ 3776152 w 6830240"/>
              <a:gd name="connsiteY147" fmla="*/ 6672953 h 7505293"/>
              <a:gd name="connsiteX148" fmla="*/ 3769189 w 6830240"/>
              <a:gd name="connsiteY148" fmla="*/ 6671054 h 7505293"/>
              <a:gd name="connsiteX149" fmla="*/ 5718678 w 6830240"/>
              <a:gd name="connsiteY149" fmla="*/ 6667540 h 7505293"/>
              <a:gd name="connsiteX150" fmla="*/ 5701587 w 6830240"/>
              <a:gd name="connsiteY150" fmla="*/ 6675769 h 7505293"/>
              <a:gd name="connsiteX151" fmla="*/ 5695890 w 6830240"/>
              <a:gd name="connsiteY151" fmla="*/ 6695392 h 7505293"/>
              <a:gd name="connsiteX152" fmla="*/ 5695890 w 6830240"/>
              <a:gd name="connsiteY152" fmla="*/ 6697924 h 7505293"/>
              <a:gd name="connsiteX153" fmla="*/ 5689560 w 6830240"/>
              <a:gd name="connsiteY153" fmla="*/ 6698241 h 7505293"/>
              <a:gd name="connsiteX154" fmla="*/ 5683229 w 6830240"/>
              <a:gd name="connsiteY154" fmla="*/ 6700456 h 7505293"/>
              <a:gd name="connsiteX155" fmla="*/ 5693674 w 6830240"/>
              <a:gd name="connsiteY155" fmla="*/ 6703938 h 7505293"/>
              <a:gd name="connsiteX156" fmla="*/ 5706018 w 6830240"/>
              <a:gd name="connsiteY156" fmla="*/ 6705521 h 7505293"/>
              <a:gd name="connsiteX157" fmla="*/ 5721210 w 6830240"/>
              <a:gd name="connsiteY157" fmla="*/ 6692860 h 7505293"/>
              <a:gd name="connsiteX158" fmla="*/ 5713298 w 6830240"/>
              <a:gd name="connsiteY158" fmla="*/ 6687163 h 7505293"/>
              <a:gd name="connsiteX159" fmla="*/ 5711082 w 6830240"/>
              <a:gd name="connsiteY159" fmla="*/ 6677668 h 7505293"/>
              <a:gd name="connsiteX160" fmla="*/ 5561690 w 6830240"/>
              <a:gd name="connsiteY160" fmla="*/ 6657411 h 7505293"/>
              <a:gd name="connsiteX161" fmla="*/ 5559158 w 6830240"/>
              <a:gd name="connsiteY161" fmla="*/ 6658677 h 7505293"/>
              <a:gd name="connsiteX162" fmla="*/ 5556626 w 6830240"/>
              <a:gd name="connsiteY162" fmla="*/ 6659944 h 7505293"/>
              <a:gd name="connsiteX163" fmla="*/ 5558209 w 6830240"/>
              <a:gd name="connsiteY163" fmla="*/ 6665957 h 7505293"/>
              <a:gd name="connsiteX164" fmla="*/ 5561690 w 6830240"/>
              <a:gd name="connsiteY164" fmla="*/ 6670072 h 7505293"/>
              <a:gd name="connsiteX165" fmla="*/ 5566122 w 6830240"/>
              <a:gd name="connsiteY165" fmla="*/ 6667223 h 7505293"/>
              <a:gd name="connsiteX166" fmla="*/ 5566755 w 6830240"/>
              <a:gd name="connsiteY166" fmla="*/ 6662476 h 7505293"/>
              <a:gd name="connsiteX167" fmla="*/ 5561690 w 6830240"/>
              <a:gd name="connsiteY167" fmla="*/ 6657411 h 7505293"/>
              <a:gd name="connsiteX168" fmla="*/ 4183009 w 6830240"/>
              <a:gd name="connsiteY168" fmla="*/ 6641860 h 7505293"/>
              <a:gd name="connsiteX169" fmla="*/ 4170349 w 6830240"/>
              <a:gd name="connsiteY169" fmla="*/ 6657052 h 7505293"/>
              <a:gd name="connsiteX170" fmla="*/ 4170349 w 6830240"/>
              <a:gd name="connsiteY170" fmla="*/ 6664648 h 7505293"/>
              <a:gd name="connsiteX171" fmla="*/ 4175413 w 6830240"/>
              <a:gd name="connsiteY171" fmla="*/ 6664648 h 7505293"/>
              <a:gd name="connsiteX172" fmla="*/ 4185541 w 6830240"/>
              <a:gd name="connsiteY172" fmla="*/ 6663382 h 7505293"/>
              <a:gd name="connsiteX173" fmla="*/ 4188073 w 6830240"/>
              <a:gd name="connsiteY173" fmla="*/ 6654520 h 7505293"/>
              <a:gd name="connsiteX174" fmla="*/ 5857942 w 6830240"/>
              <a:gd name="connsiteY174" fmla="*/ 6632091 h 7505293"/>
              <a:gd name="connsiteX175" fmla="*/ 5843699 w 6830240"/>
              <a:gd name="connsiteY175" fmla="*/ 6645068 h 7505293"/>
              <a:gd name="connsiteX176" fmla="*/ 5842749 w 6830240"/>
              <a:gd name="connsiteY176" fmla="*/ 6667540 h 7505293"/>
              <a:gd name="connsiteX177" fmla="*/ 5830406 w 6830240"/>
              <a:gd name="connsiteY177" fmla="*/ 6669439 h 7505293"/>
              <a:gd name="connsiteX178" fmla="*/ 5819961 w 6830240"/>
              <a:gd name="connsiteY178" fmla="*/ 6675136 h 7505293"/>
              <a:gd name="connsiteX179" fmla="*/ 5825025 w 6830240"/>
              <a:gd name="connsiteY179" fmla="*/ 6697924 h 7505293"/>
              <a:gd name="connsiteX180" fmla="*/ 5832938 w 6830240"/>
              <a:gd name="connsiteY180" fmla="*/ 6677984 h 7505293"/>
              <a:gd name="connsiteX181" fmla="*/ 5850345 w 6830240"/>
              <a:gd name="connsiteY181" fmla="*/ 6667540 h 7505293"/>
              <a:gd name="connsiteX182" fmla="*/ 5854144 w 6830240"/>
              <a:gd name="connsiteY182" fmla="*/ 6649815 h 7505293"/>
              <a:gd name="connsiteX183" fmla="*/ 5857942 w 6830240"/>
              <a:gd name="connsiteY183" fmla="*/ 6632091 h 7505293"/>
              <a:gd name="connsiteX184" fmla="*/ 4484325 w 6830240"/>
              <a:gd name="connsiteY184" fmla="*/ 6624135 h 7505293"/>
              <a:gd name="connsiteX185" fmla="*/ 4464068 w 6830240"/>
              <a:gd name="connsiteY185" fmla="*/ 6657052 h 7505293"/>
              <a:gd name="connsiteX186" fmla="*/ 4471664 w 6830240"/>
              <a:gd name="connsiteY186" fmla="*/ 6684905 h 7505293"/>
              <a:gd name="connsiteX187" fmla="*/ 4466917 w 6830240"/>
              <a:gd name="connsiteY187" fmla="*/ 6685538 h 7505293"/>
              <a:gd name="connsiteX188" fmla="*/ 4464068 w 6830240"/>
              <a:gd name="connsiteY188" fmla="*/ 6689969 h 7505293"/>
              <a:gd name="connsiteX189" fmla="*/ 4466917 w 6830240"/>
              <a:gd name="connsiteY189" fmla="*/ 6697565 h 7505293"/>
              <a:gd name="connsiteX190" fmla="*/ 4471664 w 6830240"/>
              <a:gd name="connsiteY190" fmla="*/ 6705161 h 7505293"/>
              <a:gd name="connsiteX191" fmla="*/ 4489389 w 6830240"/>
              <a:gd name="connsiteY191" fmla="*/ 6712757 h 7505293"/>
              <a:gd name="connsiteX192" fmla="*/ 4491921 w 6830240"/>
              <a:gd name="connsiteY192" fmla="*/ 6705161 h 7505293"/>
              <a:gd name="connsiteX193" fmla="*/ 4479261 w 6830240"/>
              <a:gd name="connsiteY193" fmla="*/ 6695033 h 7505293"/>
              <a:gd name="connsiteX194" fmla="*/ 4481476 w 6830240"/>
              <a:gd name="connsiteY194" fmla="*/ 6684272 h 7505293"/>
              <a:gd name="connsiteX195" fmla="*/ 4489389 w 6830240"/>
              <a:gd name="connsiteY195" fmla="*/ 6677309 h 7505293"/>
              <a:gd name="connsiteX196" fmla="*/ 4489705 w 6830240"/>
              <a:gd name="connsiteY196" fmla="*/ 6650722 h 7505293"/>
              <a:gd name="connsiteX197" fmla="*/ 4484325 w 6830240"/>
              <a:gd name="connsiteY197" fmla="*/ 6624135 h 7505293"/>
              <a:gd name="connsiteX198" fmla="*/ 1140067 w 6830240"/>
              <a:gd name="connsiteY198" fmla="*/ 6616413 h 7505293"/>
              <a:gd name="connsiteX199" fmla="*/ 1141650 w 6830240"/>
              <a:gd name="connsiteY199" fmla="*/ 6621161 h 7505293"/>
              <a:gd name="connsiteX200" fmla="*/ 1145131 w 6830240"/>
              <a:gd name="connsiteY200" fmla="*/ 6624009 h 7505293"/>
              <a:gd name="connsiteX201" fmla="*/ 1150195 w 6830240"/>
              <a:gd name="connsiteY201" fmla="*/ 6618945 h 7505293"/>
              <a:gd name="connsiteX202" fmla="*/ 4210862 w 6830240"/>
              <a:gd name="connsiteY202" fmla="*/ 6601347 h 7505293"/>
              <a:gd name="connsiteX203" fmla="*/ 4205798 w 6830240"/>
              <a:gd name="connsiteY203" fmla="*/ 6611475 h 7505293"/>
              <a:gd name="connsiteX204" fmla="*/ 4210862 w 6830240"/>
              <a:gd name="connsiteY204" fmla="*/ 6603879 h 7505293"/>
              <a:gd name="connsiteX205" fmla="*/ 1150195 w 6830240"/>
              <a:gd name="connsiteY205" fmla="*/ 6596157 h 7505293"/>
              <a:gd name="connsiteX206" fmla="*/ 1150828 w 6830240"/>
              <a:gd name="connsiteY206" fmla="*/ 6600904 h 7505293"/>
              <a:gd name="connsiteX207" fmla="*/ 1155260 w 6830240"/>
              <a:gd name="connsiteY207" fmla="*/ 6603753 h 7505293"/>
              <a:gd name="connsiteX208" fmla="*/ 1157792 w 6830240"/>
              <a:gd name="connsiteY208" fmla="*/ 6603753 h 7505293"/>
              <a:gd name="connsiteX209" fmla="*/ 1150195 w 6830240"/>
              <a:gd name="connsiteY209" fmla="*/ 6596157 h 7505293"/>
              <a:gd name="connsiteX210" fmla="*/ 5751595 w 6830240"/>
              <a:gd name="connsiteY210" fmla="*/ 6589046 h 7505293"/>
              <a:gd name="connsiteX211" fmla="*/ 5747164 w 6830240"/>
              <a:gd name="connsiteY211" fmla="*/ 6594426 h 7505293"/>
              <a:gd name="connsiteX212" fmla="*/ 5746531 w 6830240"/>
              <a:gd name="connsiteY212" fmla="*/ 6601706 h 7505293"/>
              <a:gd name="connsiteX213" fmla="*/ 5741467 w 6830240"/>
              <a:gd name="connsiteY213" fmla="*/ 6618481 h 7505293"/>
              <a:gd name="connsiteX214" fmla="*/ 5728807 w 6830240"/>
              <a:gd name="connsiteY214" fmla="*/ 6629559 h 7505293"/>
              <a:gd name="connsiteX215" fmla="*/ 5725008 w 6830240"/>
              <a:gd name="connsiteY215" fmla="*/ 6647283 h 7505293"/>
              <a:gd name="connsiteX216" fmla="*/ 5721210 w 6830240"/>
              <a:gd name="connsiteY216" fmla="*/ 6665008 h 7505293"/>
              <a:gd name="connsiteX217" fmla="*/ 5740834 w 6830240"/>
              <a:gd name="connsiteY217" fmla="*/ 6636839 h 7505293"/>
              <a:gd name="connsiteX218" fmla="*/ 5756659 w 6830240"/>
              <a:gd name="connsiteY218" fmla="*/ 6606770 h 7505293"/>
              <a:gd name="connsiteX219" fmla="*/ 5755077 w 6830240"/>
              <a:gd name="connsiteY219" fmla="*/ 6596958 h 7505293"/>
              <a:gd name="connsiteX220" fmla="*/ 5751595 w 6830240"/>
              <a:gd name="connsiteY220" fmla="*/ 6589046 h 7505293"/>
              <a:gd name="connsiteX221" fmla="*/ 3933773 w 6830240"/>
              <a:gd name="connsiteY221" fmla="*/ 6587496 h 7505293"/>
              <a:gd name="connsiteX222" fmla="*/ 3935356 w 6830240"/>
              <a:gd name="connsiteY222" fmla="*/ 6593509 h 7505293"/>
              <a:gd name="connsiteX223" fmla="*/ 3938837 w 6830240"/>
              <a:gd name="connsiteY223" fmla="*/ 6597624 h 7505293"/>
              <a:gd name="connsiteX224" fmla="*/ 3943269 w 6830240"/>
              <a:gd name="connsiteY224" fmla="*/ 6594776 h 7505293"/>
              <a:gd name="connsiteX225" fmla="*/ 3943902 w 6830240"/>
              <a:gd name="connsiteY225" fmla="*/ 6590028 h 7505293"/>
              <a:gd name="connsiteX226" fmla="*/ 5592075 w 6830240"/>
              <a:gd name="connsiteY226" fmla="*/ 6566257 h 7505293"/>
              <a:gd name="connsiteX227" fmla="*/ 5581947 w 6830240"/>
              <a:gd name="connsiteY227" fmla="*/ 6596642 h 7505293"/>
              <a:gd name="connsiteX228" fmla="*/ 5576883 w 6830240"/>
              <a:gd name="connsiteY228" fmla="*/ 6596958 h 7505293"/>
              <a:gd name="connsiteX229" fmla="*/ 5571819 w 6830240"/>
              <a:gd name="connsiteY229" fmla="*/ 6599174 h 7505293"/>
              <a:gd name="connsiteX230" fmla="*/ 5580048 w 6830240"/>
              <a:gd name="connsiteY230" fmla="*/ 6607720 h 7505293"/>
              <a:gd name="connsiteX231" fmla="*/ 5592075 w 6830240"/>
              <a:gd name="connsiteY231" fmla="*/ 6614366 h 7505293"/>
              <a:gd name="connsiteX232" fmla="*/ 5609800 w 6830240"/>
              <a:gd name="connsiteY232" fmla="*/ 6589046 h 7505293"/>
              <a:gd name="connsiteX233" fmla="*/ 1373017 w 6830240"/>
              <a:gd name="connsiteY233" fmla="*/ 6560708 h 7505293"/>
              <a:gd name="connsiteX234" fmla="*/ 1373333 w 6830240"/>
              <a:gd name="connsiteY234" fmla="*/ 6565455 h 7505293"/>
              <a:gd name="connsiteX235" fmla="*/ 1375549 w 6830240"/>
              <a:gd name="connsiteY235" fmla="*/ 6568304 h 7505293"/>
              <a:gd name="connsiteX236" fmla="*/ 1383145 w 6830240"/>
              <a:gd name="connsiteY236" fmla="*/ 6565772 h 7505293"/>
              <a:gd name="connsiteX237" fmla="*/ 3670439 w 6830240"/>
              <a:gd name="connsiteY237" fmla="*/ 6557111 h 7505293"/>
              <a:gd name="connsiteX238" fmla="*/ 3670439 w 6830240"/>
              <a:gd name="connsiteY238" fmla="*/ 6569771 h 7505293"/>
              <a:gd name="connsiteX239" fmla="*/ 3673604 w 6830240"/>
              <a:gd name="connsiteY239" fmla="*/ 6576418 h 7505293"/>
              <a:gd name="connsiteX240" fmla="*/ 3680567 w 6830240"/>
              <a:gd name="connsiteY240" fmla="*/ 6577368 h 7505293"/>
              <a:gd name="connsiteX241" fmla="*/ 1565454 w 6830240"/>
              <a:gd name="connsiteY241" fmla="*/ 6550580 h 7505293"/>
              <a:gd name="connsiteX242" fmla="*/ 1575582 w 6830240"/>
              <a:gd name="connsiteY242" fmla="*/ 6568304 h 7505293"/>
              <a:gd name="connsiteX243" fmla="*/ 1573050 w 6830240"/>
              <a:gd name="connsiteY243" fmla="*/ 6588560 h 7505293"/>
              <a:gd name="connsiteX244" fmla="*/ 1563238 w 6830240"/>
              <a:gd name="connsiteY244" fmla="*/ 6597423 h 7505293"/>
              <a:gd name="connsiteX245" fmla="*/ 1547729 w 6830240"/>
              <a:gd name="connsiteY245" fmla="*/ 6606285 h 7505293"/>
              <a:gd name="connsiteX246" fmla="*/ 1556591 w 6830240"/>
              <a:gd name="connsiteY246" fmla="*/ 6578432 h 7505293"/>
              <a:gd name="connsiteX247" fmla="*/ 1565454 w 6830240"/>
              <a:gd name="connsiteY247" fmla="*/ 6550580 h 7505293"/>
              <a:gd name="connsiteX248" fmla="*/ 4975690 w 6830240"/>
              <a:gd name="connsiteY248" fmla="*/ 6547342 h 7505293"/>
              <a:gd name="connsiteX249" fmla="*/ 4977273 w 6830240"/>
              <a:gd name="connsiteY249" fmla="*/ 6552090 h 7505293"/>
              <a:gd name="connsiteX250" fmla="*/ 4980754 w 6830240"/>
              <a:gd name="connsiteY250" fmla="*/ 6554938 h 7505293"/>
              <a:gd name="connsiteX251" fmla="*/ 4985818 w 6830240"/>
              <a:gd name="connsiteY251" fmla="*/ 6549874 h 7505293"/>
              <a:gd name="connsiteX252" fmla="*/ 3852747 w 6830240"/>
              <a:gd name="connsiteY252" fmla="*/ 6539387 h 7505293"/>
              <a:gd name="connsiteX253" fmla="*/ 3835656 w 6830240"/>
              <a:gd name="connsiteY253" fmla="*/ 6547616 h 7505293"/>
              <a:gd name="connsiteX254" fmla="*/ 3829959 w 6830240"/>
              <a:gd name="connsiteY254" fmla="*/ 6567239 h 7505293"/>
              <a:gd name="connsiteX255" fmla="*/ 3829959 w 6830240"/>
              <a:gd name="connsiteY255" fmla="*/ 6569771 h 7505293"/>
              <a:gd name="connsiteX256" fmla="*/ 3823629 w 6830240"/>
              <a:gd name="connsiteY256" fmla="*/ 6570088 h 7505293"/>
              <a:gd name="connsiteX257" fmla="*/ 3817298 w 6830240"/>
              <a:gd name="connsiteY257" fmla="*/ 6572303 h 7505293"/>
              <a:gd name="connsiteX258" fmla="*/ 3827743 w 6830240"/>
              <a:gd name="connsiteY258" fmla="*/ 6575785 h 7505293"/>
              <a:gd name="connsiteX259" fmla="*/ 3840087 w 6830240"/>
              <a:gd name="connsiteY259" fmla="*/ 6577368 h 7505293"/>
              <a:gd name="connsiteX260" fmla="*/ 3855279 w 6830240"/>
              <a:gd name="connsiteY260" fmla="*/ 6564707 h 7505293"/>
              <a:gd name="connsiteX261" fmla="*/ 3847367 w 6830240"/>
              <a:gd name="connsiteY261" fmla="*/ 6559010 h 7505293"/>
              <a:gd name="connsiteX262" fmla="*/ 3845151 w 6830240"/>
              <a:gd name="connsiteY262" fmla="*/ 6549515 h 7505293"/>
              <a:gd name="connsiteX263" fmla="*/ 4537498 w 6830240"/>
              <a:gd name="connsiteY263" fmla="*/ 6535513 h 7505293"/>
              <a:gd name="connsiteX264" fmla="*/ 4540030 w 6830240"/>
              <a:gd name="connsiteY264" fmla="*/ 6543109 h 7505293"/>
              <a:gd name="connsiteX265" fmla="*/ 4540030 w 6830240"/>
              <a:gd name="connsiteY265" fmla="*/ 6535513 h 7505293"/>
              <a:gd name="connsiteX266" fmla="*/ 3695759 w 6830240"/>
              <a:gd name="connsiteY266" fmla="*/ 6529258 h 7505293"/>
              <a:gd name="connsiteX267" fmla="*/ 3693227 w 6830240"/>
              <a:gd name="connsiteY267" fmla="*/ 6530524 h 7505293"/>
              <a:gd name="connsiteX268" fmla="*/ 3690695 w 6830240"/>
              <a:gd name="connsiteY268" fmla="*/ 6531791 h 7505293"/>
              <a:gd name="connsiteX269" fmla="*/ 3692278 w 6830240"/>
              <a:gd name="connsiteY269" fmla="*/ 6537804 h 7505293"/>
              <a:gd name="connsiteX270" fmla="*/ 3695759 w 6830240"/>
              <a:gd name="connsiteY270" fmla="*/ 6541919 h 7505293"/>
              <a:gd name="connsiteX271" fmla="*/ 3700191 w 6830240"/>
              <a:gd name="connsiteY271" fmla="*/ 6539070 h 7505293"/>
              <a:gd name="connsiteX272" fmla="*/ 3700824 w 6830240"/>
              <a:gd name="connsiteY272" fmla="*/ 6534323 h 7505293"/>
              <a:gd name="connsiteX273" fmla="*/ 3695759 w 6830240"/>
              <a:gd name="connsiteY273" fmla="*/ 6529258 h 7505293"/>
              <a:gd name="connsiteX274" fmla="*/ 4985818 w 6830240"/>
              <a:gd name="connsiteY274" fmla="*/ 6527086 h 7505293"/>
              <a:gd name="connsiteX275" fmla="*/ 4986451 w 6830240"/>
              <a:gd name="connsiteY275" fmla="*/ 6531833 h 7505293"/>
              <a:gd name="connsiteX276" fmla="*/ 4990883 w 6830240"/>
              <a:gd name="connsiteY276" fmla="*/ 6534682 h 7505293"/>
              <a:gd name="connsiteX277" fmla="*/ 4993415 w 6830240"/>
              <a:gd name="connsiteY277" fmla="*/ 6534682 h 7505293"/>
              <a:gd name="connsiteX278" fmla="*/ 4985818 w 6830240"/>
              <a:gd name="connsiteY278" fmla="*/ 6527086 h 7505293"/>
              <a:gd name="connsiteX279" fmla="*/ 4567883 w 6830240"/>
              <a:gd name="connsiteY279" fmla="*/ 6507660 h 7505293"/>
              <a:gd name="connsiteX280" fmla="*/ 4557754 w 6830240"/>
              <a:gd name="connsiteY280" fmla="*/ 6515257 h 7505293"/>
              <a:gd name="connsiteX281" fmla="*/ 4565351 w 6830240"/>
              <a:gd name="connsiteY281" fmla="*/ 6515257 h 7505293"/>
              <a:gd name="connsiteX282" fmla="*/ 4566617 w 6830240"/>
              <a:gd name="connsiteY282" fmla="*/ 6511459 h 7505293"/>
              <a:gd name="connsiteX283" fmla="*/ 4567883 w 6830240"/>
              <a:gd name="connsiteY283" fmla="*/ 6507660 h 7505293"/>
              <a:gd name="connsiteX284" fmla="*/ 3992011 w 6830240"/>
              <a:gd name="connsiteY284" fmla="*/ 6503938 h 7505293"/>
              <a:gd name="connsiteX285" fmla="*/ 3977768 w 6830240"/>
              <a:gd name="connsiteY285" fmla="*/ 6516915 h 7505293"/>
              <a:gd name="connsiteX286" fmla="*/ 3976818 w 6830240"/>
              <a:gd name="connsiteY286" fmla="*/ 6539387 h 7505293"/>
              <a:gd name="connsiteX287" fmla="*/ 3964475 w 6830240"/>
              <a:gd name="connsiteY287" fmla="*/ 6541286 h 7505293"/>
              <a:gd name="connsiteX288" fmla="*/ 3954030 w 6830240"/>
              <a:gd name="connsiteY288" fmla="*/ 6546983 h 7505293"/>
              <a:gd name="connsiteX289" fmla="*/ 3959094 w 6830240"/>
              <a:gd name="connsiteY289" fmla="*/ 6569771 h 7505293"/>
              <a:gd name="connsiteX290" fmla="*/ 3967007 w 6830240"/>
              <a:gd name="connsiteY290" fmla="*/ 6549831 h 7505293"/>
              <a:gd name="connsiteX291" fmla="*/ 3984414 w 6830240"/>
              <a:gd name="connsiteY291" fmla="*/ 6539387 h 7505293"/>
              <a:gd name="connsiteX292" fmla="*/ 3988213 w 6830240"/>
              <a:gd name="connsiteY292" fmla="*/ 6521662 h 7505293"/>
              <a:gd name="connsiteX293" fmla="*/ 3992011 w 6830240"/>
              <a:gd name="connsiteY293" fmla="*/ 6503938 h 7505293"/>
              <a:gd name="connsiteX294" fmla="*/ 5208640 w 6830240"/>
              <a:gd name="connsiteY294" fmla="*/ 6491637 h 7505293"/>
              <a:gd name="connsiteX295" fmla="*/ 5208956 w 6830240"/>
              <a:gd name="connsiteY295" fmla="*/ 6496384 h 7505293"/>
              <a:gd name="connsiteX296" fmla="*/ 5211172 w 6830240"/>
              <a:gd name="connsiteY296" fmla="*/ 6499233 h 7505293"/>
              <a:gd name="connsiteX297" fmla="*/ 5218768 w 6830240"/>
              <a:gd name="connsiteY297" fmla="*/ 6496701 h 7505293"/>
              <a:gd name="connsiteX298" fmla="*/ 1426190 w 6830240"/>
              <a:gd name="connsiteY298" fmla="*/ 6487278 h 7505293"/>
              <a:gd name="connsiteX299" fmla="*/ 1426823 w 6830240"/>
              <a:gd name="connsiteY299" fmla="*/ 6492026 h 7505293"/>
              <a:gd name="connsiteX300" fmla="*/ 1431254 w 6830240"/>
              <a:gd name="connsiteY300" fmla="*/ 6494874 h 7505293"/>
              <a:gd name="connsiteX301" fmla="*/ 1436318 w 6830240"/>
              <a:gd name="connsiteY301" fmla="*/ 6494874 h 7505293"/>
              <a:gd name="connsiteX302" fmla="*/ 1433153 w 6830240"/>
              <a:gd name="connsiteY302" fmla="*/ 6489177 h 7505293"/>
              <a:gd name="connsiteX303" fmla="*/ 1426190 w 6830240"/>
              <a:gd name="connsiteY303" fmla="*/ 6487278 h 7505293"/>
              <a:gd name="connsiteX304" fmla="*/ 5401077 w 6830240"/>
              <a:gd name="connsiteY304" fmla="*/ 6481509 h 7505293"/>
              <a:gd name="connsiteX305" fmla="*/ 5411205 w 6830240"/>
              <a:gd name="connsiteY305" fmla="*/ 6499233 h 7505293"/>
              <a:gd name="connsiteX306" fmla="*/ 5408673 w 6830240"/>
              <a:gd name="connsiteY306" fmla="*/ 6519489 h 7505293"/>
              <a:gd name="connsiteX307" fmla="*/ 5398861 w 6830240"/>
              <a:gd name="connsiteY307" fmla="*/ 6528352 h 7505293"/>
              <a:gd name="connsiteX308" fmla="*/ 5383352 w 6830240"/>
              <a:gd name="connsiteY308" fmla="*/ 6537214 h 7505293"/>
              <a:gd name="connsiteX309" fmla="*/ 5392214 w 6830240"/>
              <a:gd name="connsiteY309" fmla="*/ 6509361 h 7505293"/>
              <a:gd name="connsiteX310" fmla="*/ 5401077 w 6830240"/>
              <a:gd name="connsiteY310" fmla="*/ 6481509 h 7505293"/>
              <a:gd name="connsiteX311" fmla="*/ 5627524 w 6830240"/>
              <a:gd name="connsiteY311" fmla="*/ 6477635 h 7505293"/>
              <a:gd name="connsiteX312" fmla="*/ 5599671 w 6830240"/>
              <a:gd name="connsiteY312" fmla="*/ 6540937 h 7505293"/>
              <a:gd name="connsiteX313" fmla="*/ 5606951 w 6830240"/>
              <a:gd name="connsiteY313" fmla="*/ 6553597 h 7505293"/>
              <a:gd name="connsiteX314" fmla="*/ 5619928 w 6830240"/>
              <a:gd name="connsiteY314" fmla="*/ 6558661 h 7505293"/>
              <a:gd name="connsiteX315" fmla="*/ 5630689 w 6830240"/>
              <a:gd name="connsiteY315" fmla="*/ 6523845 h 7505293"/>
              <a:gd name="connsiteX316" fmla="*/ 5645248 w 6830240"/>
              <a:gd name="connsiteY316" fmla="*/ 6492827 h 7505293"/>
              <a:gd name="connsiteX317" fmla="*/ 4583075 w 6830240"/>
              <a:gd name="connsiteY317" fmla="*/ 6469680 h 7505293"/>
              <a:gd name="connsiteX318" fmla="*/ 4583075 w 6830240"/>
              <a:gd name="connsiteY318" fmla="*/ 6482340 h 7505293"/>
              <a:gd name="connsiteX319" fmla="*/ 4565351 w 6830240"/>
              <a:gd name="connsiteY319" fmla="*/ 6482340 h 7505293"/>
              <a:gd name="connsiteX320" fmla="*/ 4565351 w 6830240"/>
              <a:gd name="connsiteY320" fmla="*/ 6492468 h 7505293"/>
              <a:gd name="connsiteX321" fmla="*/ 4570415 w 6830240"/>
              <a:gd name="connsiteY321" fmla="*/ 6500064 h 7505293"/>
              <a:gd name="connsiteX322" fmla="*/ 4590671 w 6830240"/>
              <a:gd name="connsiteY322" fmla="*/ 6482340 h 7505293"/>
              <a:gd name="connsiteX323" fmla="*/ 4590671 w 6830240"/>
              <a:gd name="connsiteY323" fmla="*/ 6472212 h 7505293"/>
              <a:gd name="connsiteX324" fmla="*/ 3885664 w 6830240"/>
              <a:gd name="connsiteY324" fmla="*/ 6460893 h 7505293"/>
              <a:gd name="connsiteX325" fmla="*/ 3881233 w 6830240"/>
              <a:gd name="connsiteY325" fmla="*/ 6466273 h 7505293"/>
              <a:gd name="connsiteX326" fmla="*/ 3880600 w 6830240"/>
              <a:gd name="connsiteY326" fmla="*/ 6473553 h 7505293"/>
              <a:gd name="connsiteX327" fmla="*/ 3875536 w 6830240"/>
              <a:gd name="connsiteY327" fmla="*/ 6490328 h 7505293"/>
              <a:gd name="connsiteX328" fmla="*/ 3862876 w 6830240"/>
              <a:gd name="connsiteY328" fmla="*/ 6501406 h 7505293"/>
              <a:gd name="connsiteX329" fmla="*/ 3859077 w 6830240"/>
              <a:gd name="connsiteY329" fmla="*/ 6519130 h 7505293"/>
              <a:gd name="connsiteX330" fmla="*/ 3855279 w 6830240"/>
              <a:gd name="connsiteY330" fmla="*/ 6536855 h 7505293"/>
              <a:gd name="connsiteX331" fmla="*/ 3874903 w 6830240"/>
              <a:gd name="connsiteY331" fmla="*/ 6508686 h 7505293"/>
              <a:gd name="connsiteX332" fmla="*/ 3890728 w 6830240"/>
              <a:gd name="connsiteY332" fmla="*/ 6478617 h 7505293"/>
              <a:gd name="connsiteX333" fmla="*/ 3889146 w 6830240"/>
              <a:gd name="connsiteY333" fmla="*/ 6468805 h 7505293"/>
              <a:gd name="connsiteX334" fmla="*/ 3885664 w 6830240"/>
              <a:gd name="connsiteY334" fmla="*/ 6460893 h 7505293"/>
              <a:gd name="connsiteX335" fmla="*/ 4600799 w 6830240"/>
              <a:gd name="connsiteY335" fmla="*/ 6444359 h 7505293"/>
              <a:gd name="connsiteX336" fmla="*/ 4593203 w 6830240"/>
              <a:gd name="connsiteY336" fmla="*/ 6446891 h 7505293"/>
              <a:gd name="connsiteX337" fmla="*/ 4593203 w 6830240"/>
              <a:gd name="connsiteY337" fmla="*/ 6467148 h 7505293"/>
              <a:gd name="connsiteX338" fmla="*/ 4599850 w 6830240"/>
              <a:gd name="connsiteY338" fmla="*/ 6456703 h 7505293"/>
              <a:gd name="connsiteX339" fmla="*/ 4600799 w 6830240"/>
              <a:gd name="connsiteY339" fmla="*/ 6444359 h 7505293"/>
              <a:gd name="connsiteX340" fmla="*/ 3726144 w 6830240"/>
              <a:gd name="connsiteY340" fmla="*/ 6438104 h 7505293"/>
              <a:gd name="connsiteX341" fmla="*/ 3716016 w 6830240"/>
              <a:gd name="connsiteY341" fmla="*/ 6468489 h 7505293"/>
              <a:gd name="connsiteX342" fmla="*/ 3710952 w 6830240"/>
              <a:gd name="connsiteY342" fmla="*/ 6468805 h 7505293"/>
              <a:gd name="connsiteX343" fmla="*/ 3705888 w 6830240"/>
              <a:gd name="connsiteY343" fmla="*/ 6471021 h 7505293"/>
              <a:gd name="connsiteX344" fmla="*/ 3714117 w 6830240"/>
              <a:gd name="connsiteY344" fmla="*/ 6479567 h 7505293"/>
              <a:gd name="connsiteX345" fmla="*/ 3726144 w 6830240"/>
              <a:gd name="connsiteY345" fmla="*/ 6486213 h 7505293"/>
              <a:gd name="connsiteX346" fmla="*/ 3743869 w 6830240"/>
              <a:gd name="connsiteY346" fmla="*/ 6460893 h 7505293"/>
              <a:gd name="connsiteX347" fmla="*/ 5261813 w 6830240"/>
              <a:gd name="connsiteY347" fmla="*/ 6418207 h 7505293"/>
              <a:gd name="connsiteX348" fmla="*/ 5262446 w 6830240"/>
              <a:gd name="connsiteY348" fmla="*/ 6422955 h 7505293"/>
              <a:gd name="connsiteX349" fmla="*/ 5266877 w 6830240"/>
              <a:gd name="connsiteY349" fmla="*/ 6425803 h 7505293"/>
              <a:gd name="connsiteX350" fmla="*/ 5271941 w 6830240"/>
              <a:gd name="connsiteY350" fmla="*/ 6425803 h 7505293"/>
              <a:gd name="connsiteX351" fmla="*/ 5268776 w 6830240"/>
              <a:gd name="connsiteY351" fmla="*/ 6420106 h 7505293"/>
              <a:gd name="connsiteX352" fmla="*/ 5261813 w 6830240"/>
              <a:gd name="connsiteY352" fmla="*/ 6418207 h 7505293"/>
              <a:gd name="connsiteX353" fmla="*/ 1590774 w 6830240"/>
              <a:gd name="connsiteY353" fmla="*/ 6403720 h 7505293"/>
              <a:gd name="connsiteX354" fmla="*/ 1592357 w 6830240"/>
              <a:gd name="connsiteY354" fmla="*/ 6409733 h 7505293"/>
              <a:gd name="connsiteX355" fmla="*/ 1595838 w 6830240"/>
              <a:gd name="connsiteY355" fmla="*/ 6413848 h 7505293"/>
              <a:gd name="connsiteX356" fmla="*/ 1600270 w 6830240"/>
              <a:gd name="connsiteY356" fmla="*/ 6411000 h 7505293"/>
              <a:gd name="connsiteX357" fmla="*/ 1600903 w 6830240"/>
              <a:gd name="connsiteY357" fmla="*/ 6406252 h 7505293"/>
              <a:gd name="connsiteX358" fmla="*/ 5675633 w 6830240"/>
              <a:gd name="connsiteY358" fmla="*/ 6389013 h 7505293"/>
              <a:gd name="connsiteX359" fmla="*/ 5662973 w 6830240"/>
              <a:gd name="connsiteY359" fmla="*/ 6404205 h 7505293"/>
              <a:gd name="connsiteX360" fmla="*/ 5662973 w 6830240"/>
              <a:gd name="connsiteY360" fmla="*/ 6411801 h 7505293"/>
              <a:gd name="connsiteX361" fmla="*/ 5668037 w 6830240"/>
              <a:gd name="connsiteY361" fmla="*/ 6411801 h 7505293"/>
              <a:gd name="connsiteX362" fmla="*/ 5678165 w 6830240"/>
              <a:gd name="connsiteY362" fmla="*/ 6410535 h 7505293"/>
              <a:gd name="connsiteX363" fmla="*/ 5680697 w 6830240"/>
              <a:gd name="connsiteY363" fmla="*/ 6401673 h 7505293"/>
              <a:gd name="connsiteX364" fmla="*/ 4621056 w 6830240"/>
              <a:gd name="connsiteY364" fmla="*/ 6383589 h 7505293"/>
              <a:gd name="connsiteX365" fmla="*/ 4612827 w 6830240"/>
              <a:gd name="connsiteY365" fmla="*/ 6405745 h 7505293"/>
              <a:gd name="connsiteX366" fmla="*/ 4600799 w 6830240"/>
              <a:gd name="connsiteY366" fmla="*/ 6416506 h 7505293"/>
              <a:gd name="connsiteX367" fmla="*/ 4603648 w 6830240"/>
              <a:gd name="connsiteY367" fmla="*/ 6427584 h 7505293"/>
              <a:gd name="connsiteX368" fmla="*/ 4608396 w 6830240"/>
              <a:gd name="connsiteY368" fmla="*/ 6436763 h 7505293"/>
              <a:gd name="connsiteX369" fmla="*/ 4610611 w 6830240"/>
              <a:gd name="connsiteY369" fmla="*/ 6433914 h 7505293"/>
              <a:gd name="connsiteX370" fmla="*/ 4610928 w 6830240"/>
              <a:gd name="connsiteY370" fmla="*/ 6429167 h 7505293"/>
              <a:gd name="connsiteX371" fmla="*/ 4623905 w 6830240"/>
              <a:gd name="connsiteY371" fmla="*/ 6407328 h 7505293"/>
              <a:gd name="connsiteX372" fmla="*/ 4631184 w 6830240"/>
              <a:gd name="connsiteY372" fmla="*/ 6383589 h 7505293"/>
              <a:gd name="connsiteX373" fmla="*/ 1327440 w 6830240"/>
              <a:gd name="connsiteY373" fmla="*/ 6373335 h 7505293"/>
              <a:gd name="connsiteX374" fmla="*/ 1327440 w 6830240"/>
              <a:gd name="connsiteY374" fmla="*/ 6385995 h 7505293"/>
              <a:gd name="connsiteX375" fmla="*/ 1330605 w 6830240"/>
              <a:gd name="connsiteY375" fmla="*/ 6392642 h 7505293"/>
              <a:gd name="connsiteX376" fmla="*/ 1337568 w 6830240"/>
              <a:gd name="connsiteY376" fmla="*/ 6393592 h 7505293"/>
              <a:gd name="connsiteX377" fmla="*/ 5976949 w 6830240"/>
              <a:gd name="connsiteY377" fmla="*/ 6371288 h 7505293"/>
              <a:gd name="connsiteX378" fmla="*/ 5956692 w 6830240"/>
              <a:gd name="connsiteY378" fmla="*/ 6404205 h 7505293"/>
              <a:gd name="connsiteX379" fmla="*/ 5964288 w 6830240"/>
              <a:gd name="connsiteY379" fmla="*/ 6432058 h 7505293"/>
              <a:gd name="connsiteX380" fmla="*/ 5959541 w 6830240"/>
              <a:gd name="connsiteY380" fmla="*/ 6432691 h 7505293"/>
              <a:gd name="connsiteX381" fmla="*/ 5956692 w 6830240"/>
              <a:gd name="connsiteY381" fmla="*/ 6437122 h 7505293"/>
              <a:gd name="connsiteX382" fmla="*/ 5959541 w 6830240"/>
              <a:gd name="connsiteY382" fmla="*/ 6444718 h 7505293"/>
              <a:gd name="connsiteX383" fmla="*/ 5964288 w 6830240"/>
              <a:gd name="connsiteY383" fmla="*/ 6452314 h 7505293"/>
              <a:gd name="connsiteX384" fmla="*/ 5982013 w 6830240"/>
              <a:gd name="connsiteY384" fmla="*/ 6459910 h 7505293"/>
              <a:gd name="connsiteX385" fmla="*/ 5984545 w 6830240"/>
              <a:gd name="connsiteY385" fmla="*/ 6452314 h 7505293"/>
              <a:gd name="connsiteX386" fmla="*/ 5971885 w 6830240"/>
              <a:gd name="connsiteY386" fmla="*/ 6442186 h 7505293"/>
              <a:gd name="connsiteX387" fmla="*/ 5974100 w 6830240"/>
              <a:gd name="connsiteY387" fmla="*/ 6431425 h 7505293"/>
              <a:gd name="connsiteX388" fmla="*/ 5982013 w 6830240"/>
              <a:gd name="connsiteY388" fmla="*/ 6424462 h 7505293"/>
              <a:gd name="connsiteX389" fmla="*/ 5982329 w 6830240"/>
              <a:gd name="connsiteY389" fmla="*/ 6397875 h 7505293"/>
              <a:gd name="connsiteX390" fmla="*/ 5976949 w 6830240"/>
              <a:gd name="connsiteY390" fmla="*/ 6371288 h 7505293"/>
              <a:gd name="connsiteX391" fmla="*/ 1509748 w 6830240"/>
              <a:gd name="connsiteY391" fmla="*/ 6355611 h 7505293"/>
              <a:gd name="connsiteX392" fmla="*/ 1492657 w 6830240"/>
              <a:gd name="connsiteY392" fmla="*/ 6363840 h 7505293"/>
              <a:gd name="connsiteX393" fmla="*/ 1486960 w 6830240"/>
              <a:gd name="connsiteY393" fmla="*/ 6383463 h 7505293"/>
              <a:gd name="connsiteX394" fmla="*/ 1486960 w 6830240"/>
              <a:gd name="connsiteY394" fmla="*/ 6385995 h 7505293"/>
              <a:gd name="connsiteX395" fmla="*/ 1480630 w 6830240"/>
              <a:gd name="connsiteY395" fmla="*/ 6386312 h 7505293"/>
              <a:gd name="connsiteX396" fmla="*/ 1474299 w 6830240"/>
              <a:gd name="connsiteY396" fmla="*/ 6388527 h 7505293"/>
              <a:gd name="connsiteX397" fmla="*/ 1484744 w 6830240"/>
              <a:gd name="connsiteY397" fmla="*/ 6392009 h 7505293"/>
              <a:gd name="connsiteX398" fmla="*/ 1497088 w 6830240"/>
              <a:gd name="connsiteY398" fmla="*/ 6393592 h 7505293"/>
              <a:gd name="connsiteX399" fmla="*/ 1512280 w 6830240"/>
              <a:gd name="connsiteY399" fmla="*/ 6380931 h 7505293"/>
              <a:gd name="connsiteX400" fmla="*/ 1504368 w 6830240"/>
              <a:gd name="connsiteY400" fmla="*/ 6375234 h 7505293"/>
              <a:gd name="connsiteX401" fmla="*/ 1502152 w 6830240"/>
              <a:gd name="connsiteY401" fmla="*/ 6365739 h 7505293"/>
              <a:gd name="connsiteX402" fmla="*/ 3761593 w 6830240"/>
              <a:gd name="connsiteY402" fmla="*/ 6349482 h 7505293"/>
              <a:gd name="connsiteX403" fmla="*/ 3733740 w 6830240"/>
              <a:gd name="connsiteY403" fmla="*/ 6412784 h 7505293"/>
              <a:gd name="connsiteX404" fmla="*/ 3741020 w 6830240"/>
              <a:gd name="connsiteY404" fmla="*/ 6425444 h 7505293"/>
              <a:gd name="connsiteX405" fmla="*/ 3753997 w 6830240"/>
              <a:gd name="connsiteY405" fmla="*/ 6430508 h 7505293"/>
              <a:gd name="connsiteX406" fmla="*/ 3764758 w 6830240"/>
              <a:gd name="connsiteY406" fmla="*/ 6395692 h 7505293"/>
              <a:gd name="connsiteX407" fmla="*/ 3779317 w 6830240"/>
              <a:gd name="connsiteY407" fmla="*/ 6364674 h 7505293"/>
              <a:gd name="connsiteX408" fmla="*/ 5703486 w 6830240"/>
              <a:gd name="connsiteY408" fmla="*/ 6348500 h 7505293"/>
              <a:gd name="connsiteX409" fmla="*/ 5698422 w 6830240"/>
              <a:gd name="connsiteY409" fmla="*/ 6358628 h 7505293"/>
              <a:gd name="connsiteX410" fmla="*/ 5703486 w 6830240"/>
              <a:gd name="connsiteY410" fmla="*/ 6351032 h 7505293"/>
              <a:gd name="connsiteX411" fmla="*/ 1352760 w 6830240"/>
              <a:gd name="connsiteY411" fmla="*/ 6345482 h 7505293"/>
              <a:gd name="connsiteX412" fmla="*/ 1350228 w 6830240"/>
              <a:gd name="connsiteY412" fmla="*/ 6346748 h 7505293"/>
              <a:gd name="connsiteX413" fmla="*/ 1347696 w 6830240"/>
              <a:gd name="connsiteY413" fmla="*/ 6348015 h 7505293"/>
              <a:gd name="connsiteX414" fmla="*/ 1349279 w 6830240"/>
              <a:gd name="connsiteY414" fmla="*/ 6354028 h 7505293"/>
              <a:gd name="connsiteX415" fmla="*/ 1352760 w 6830240"/>
              <a:gd name="connsiteY415" fmla="*/ 6358143 h 7505293"/>
              <a:gd name="connsiteX416" fmla="*/ 1357192 w 6830240"/>
              <a:gd name="connsiteY416" fmla="*/ 6355294 h 7505293"/>
              <a:gd name="connsiteX417" fmla="*/ 1357825 w 6830240"/>
              <a:gd name="connsiteY417" fmla="*/ 6350547 h 7505293"/>
              <a:gd name="connsiteX418" fmla="*/ 1352760 w 6830240"/>
              <a:gd name="connsiteY418" fmla="*/ 6345482 h 7505293"/>
              <a:gd name="connsiteX419" fmla="*/ 5426397 w 6830240"/>
              <a:gd name="connsiteY419" fmla="*/ 6334649 h 7505293"/>
              <a:gd name="connsiteX420" fmla="*/ 5427980 w 6830240"/>
              <a:gd name="connsiteY420" fmla="*/ 6340662 h 7505293"/>
              <a:gd name="connsiteX421" fmla="*/ 5431461 w 6830240"/>
              <a:gd name="connsiteY421" fmla="*/ 6344777 h 7505293"/>
              <a:gd name="connsiteX422" fmla="*/ 5435893 w 6830240"/>
              <a:gd name="connsiteY422" fmla="*/ 6341929 h 7505293"/>
              <a:gd name="connsiteX423" fmla="*/ 5436526 w 6830240"/>
              <a:gd name="connsiteY423" fmla="*/ 6337181 h 7505293"/>
              <a:gd name="connsiteX424" fmla="*/ 4073037 w 6830240"/>
              <a:gd name="connsiteY424" fmla="*/ 6326693 h 7505293"/>
              <a:gd name="connsiteX425" fmla="*/ 4064174 w 6830240"/>
              <a:gd name="connsiteY425" fmla="*/ 6349798 h 7505293"/>
              <a:gd name="connsiteX426" fmla="*/ 4055312 w 6830240"/>
              <a:gd name="connsiteY426" fmla="*/ 6374802 h 7505293"/>
              <a:gd name="connsiteX427" fmla="*/ 4034106 w 6830240"/>
              <a:gd name="connsiteY427" fmla="*/ 6406453 h 7505293"/>
              <a:gd name="connsiteX428" fmla="*/ 4014799 w 6830240"/>
              <a:gd name="connsiteY428" fmla="*/ 6438104 h 7505293"/>
              <a:gd name="connsiteX429" fmla="*/ 4007203 w 6830240"/>
              <a:gd name="connsiteY429" fmla="*/ 6462159 h 7505293"/>
              <a:gd name="connsiteX430" fmla="*/ 3992011 w 6830240"/>
              <a:gd name="connsiteY430" fmla="*/ 6478617 h 7505293"/>
              <a:gd name="connsiteX431" fmla="*/ 3995809 w 6830240"/>
              <a:gd name="connsiteY431" fmla="*/ 6489695 h 7505293"/>
              <a:gd name="connsiteX432" fmla="*/ 3999607 w 6830240"/>
              <a:gd name="connsiteY432" fmla="*/ 6498874 h 7505293"/>
              <a:gd name="connsiteX433" fmla="*/ 4001822 w 6830240"/>
              <a:gd name="connsiteY433" fmla="*/ 6495076 h 7505293"/>
              <a:gd name="connsiteX434" fmla="*/ 4002139 w 6830240"/>
              <a:gd name="connsiteY434" fmla="*/ 6491278 h 7505293"/>
              <a:gd name="connsiteX435" fmla="*/ 4027460 w 6830240"/>
              <a:gd name="connsiteY435" fmla="*/ 6447916 h 7505293"/>
              <a:gd name="connsiteX436" fmla="*/ 4045184 w 6830240"/>
              <a:gd name="connsiteY436" fmla="*/ 6402655 h 7505293"/>
              <a:gd name="connsiteX437" fmla="*/ 4057844 w 6830240"/>
              <a:gd name="connsiteY437" fmla="*/ 6402655 h 7505293"/>
              <a:gd name="connsiteX438" fmla="*/ 4077592 w 6830240"/>
              <a:gd name="connsiteY438" fmla="*/ 6404198 h 7505293"/>
              <a:gd name="connsiteX439" fmla="*/ 4079195 w 6830240"/>
              <a:gd name="connsiteY439" fmla="*/ 6396250 h 7505293"/>
              <a:gd name="connsiteX440" fmla="*/ 4085208 w 6830240"/>
              <a:gd name="connsiteY440" fmla="*/ 6392135 h 7505293"/>
              <a:gd name="connsiteX441" fmla="*/ 4087184 w 6830240"/>
              <a:gd name="connsiteY441" fmla="*/ 6389248 h 7505293"/>
              <a:gd name="connsiteX442" fmla="*/ 4083165 w 6830240"/>
              <a:gd name="connsiteY442" fmla="*/ 6385564 h 7505293"/>
              <a:gd name="connsiteX443" fmla="*/ 4084402 w 6830240"/>
              <a:gd name="connsiteY443" fmla="*/ 6383812 h 7505293"/>
              <a:gd name="connsiteX444" fmla="*/ 4081727 w 6830240"/>
              <a:gd name="connsiteY444" fmla="*/ 6383589 h 7505293"/>
              <a:gd name="connsiteX445" fmla="*/ 4087273 w 6830240"/>
              <a:gd name="connsiteY445" fmla="*/ 6366953 h 7505293"/>
              <a:gd name="connsiteX446" fmla="*/ 4080633 w 6830240"/>
              <a:gd name="connsiteY446" fmla="*/ 6352014 h 7505293"/>
              <a:gd name="connsiteX447" fmla="*/ 4090761 w 6830240"/>
              <a:gd name="connsiteY447" fmla="*/ 6334290 h 7505293"/>
              <a:gd name="connsiteX448" fmla="*/ 1649012 w 6830240"/>
              <a:gd name="connsiteY448" fmla="*/ 6320162 h 7505293"/>
              <a:gd name="connsiteX449" fmla="*/ 1634769 w 6830240"/>
              <a:gd name="connsiteY449" fmla="*/ 6333139 h 7505293"/>
              <a:gd name="connsiteX450" fmla="*/ 1633819 w 6830240"/>
              <a:gd name="connsiteY450" fmla="*/ 6355611 h 7505293"/>
              <a:gd name="connsiteX451" fmla="*/ 1621476 w 6830240"/>
              <a:gd name="connsiteY451" fmla="*/ 6357510 h 7505293"/>
              <a:gd name="connsiteX452" fmla="*/ 1611031 w 6830240"/>
              <a:gd name="connsiteY452" fmla="*/ 6363207 h 7505293"/>
              <a:gd name="connsiteX453" fmla="*/ 1616095 w 6830240"/>
              <a:gd name="connsiteY453" fmla="*/ 6385995 h 7505293"/>
              <a:gd name="connsiteX454" fmla="*/ 1624008 w 6830240"/>
              <a:gd name="connsiteY454" fmla="*/ 6366055 h 7505293"/>
              <a:gd name="connsiteX455" fmla="*/ 1641415 w 6830240"/>
              <a:gd name="connsiteY455" fmla="*/ 6355611 h 7505293"/>
              <a:gd name="connsiteX456" fmla="*/ 1645214 w 6830240"/>
              <a:gd name="connsiteY456" fmla="*/ 6337886 h 7505293"/>
              <a:gd name="connsiteX457" fmla="*/ 1649012 w 6830240"/>
              <a:gd name="connsiteY457" fmla="*/ 6320162 h 7505293"/>
              <a:gd name="connsiteX458" fmla="*/ 5163063 w 6830240"/>
              <a:gd name="connsiteY458" fmla="*/ 6304264 h 7505293"/>
              <a:gd name="connsiteX459" fmla="*/ 5163063 w 6830240"/>
              <a:gd name="connsiteY459" fmla="*/ 6316924 h 7505293"/>
              <a:gd name="connsiteX460" fmla="*/ 5166228 w 6830240"/>
              <a:gd name="connsiteY460" fmla="*/ 6323571 h 7505293"/>
              <a:gd name="connsiteX461" fmla="*/ 5173191 w 6830240"/>
              <a:gd name="connsiteY461" fmla="*/ 6324521 h 7505293"/>
              <a:gd name="connsiteX462" fmla="*/ 4704614 w 6830240"/>
              <a:gd name="connsiteY462" fmla="*/ 6302563 h 7505293"/>
              <a:gd name="connsiteX463" fmla="*/ 4702398 w 6830240"/>
              <a:gd name="connsiteY463" fmla="*/ 6308894 h 7505293"/>
              <a:gd name="connsiteX464" fmla="*/ 4702082 w 6830240"/>
              <a:gd name="connsiteY464" fmla="*/ 6315224 h 7505293"/>
              <a:gd name="connsiteX465" fmla="*/ 4707146 w 6830240"/>
              <a:gd name="connsiteY465" fmla="*/ 6302563 h 7505293"/>
              <a:gd name="connsiteX466" fmla="*/ 5345371 w 6830240"/>
              <a:gd name="connsiteY466" fmla="*/ 6286540 h 7505293"/>
              <a:gd name="connsiteX467" fmla="*/ 5328280 w 6830240"/>
              <a:gd name="connsiteY467" fmla="*/ 6294769 h 7505293"/>
              <a:gd name="connsiteX468" fmla="*/ 5322583 w 6830240"/>
              <a:gd name="connsiteY468" fmla="*/ 6314392 h 7505293"/>
              <a:gd name="connsiteX469" fmla="*/ 5322583 w 6830240"/>
              <a:gd name="connsiteY469" fmla="*/ 6316924 h 7505293"/>
              <a:gd name="connsiteX470" fmla="*/ 5316253 w 6830240"/>
              <a:gd name="connsiteY470" fmla="*/ 6317241 h 7505293"/>
              <a:gd name="connsiteX471" fmla="*/ 5309922 w 6830240"/>
              <a:gd name="connsiteY471" fmla="*/ 6319456 h 7505293"/>
              <a:gd name="connsiteX472" fmla="*/ 5320367 w 6830240"/>
              <a:gd name="connsiteY472" fmla="*/ 6322938 h 7505293"/>
              <a:gd name="connsiteX473" fmla="*/ 5332711 w 6830240"/>
              <a:gd name="connsiteY473" fmla="*/ 6324521 h 7505293"/>
              <a:gd name="connsiteX474" fmla="*/ 5347903 w 6830240"/>
              <a:gd name="connsiteY474" fmla="*/ 6311860 h 7505293"/>
              <a:gd name="connsiteX475" fmla="*/ 5339991 w 6830240"/>
              <a:gd name="connsiteY475" fmla="*/ 6306163 h 7505293"/>
              <a:gd name="connsiteX476" fmla="*/ 5337775 w 6830240"/>
              <a:gd name="connsiteY476" fmla="*/ 6296668 h 7505293"/>
              <a:gd name="connsiteX477" fmla="*/ 6030122 w 6830240"/>
              <a:gd name="connsiteY477" fmla="*/ 6282666 h 7505293"/>
              <a:gd name="connsiteX478" fmla="*/ 6032654 w 6830240"/>
              <a:gd name="connsiteY478" fmla="*/ 6290262 h 7505293"/>
              <a:gd name="connsiteX479" fmla="*/ 6032654 w 6830240"/>
              <a:gd name="connsiteY479" fmla="*/ 6282666 h 7505293"/>
              <a:gd name="connsiteX480" fmla="*/ 1542665 w 6830240"/>
              <a:gd name="connsiteY480" fmla="*/ 6277117 h 7505293"/>
              <a:gd name="connsiteX481" fmla="*/ 1538234 w 6830240"/>
              <a:gd name="connsiteY481" fmla="*/ 6282497 h 7505293"/>
              <a:gd name="connsiteX482" fmla="*/ 1537601 w 6830240"/>
              <a:gd name="connsiteY482" fmla="*/ 6289777 h 7505293"/>
              <a:gd name="connsiteX483" fmla="*/ 1532537 w 6830240"/>
              <a:gd name="connsiteY483" fmla="*/ 6306552 h 7505293"/>
              <a:gd name="connsiteX484" fmla="*/ 1519877 w 6830240"/>
              <a:gd name="connsiteY484" fmla="*/ 6317630 h 7505293"/>
              <a:gd name="connsiteX485" fmla="*/ 1516078 w 6830240"/>
              <a:gd name="connsiteY485" fmla="*/ 6335354 h 7505293"/>
              <a:gd name="connsiteX486" fmla="*/ 1512280 w 6830240"/>
              <a:gd name="connsiteY486" fmla="*/ 6353079 h 7505293"/>
              <a:gd name="connsiteX487" fmla="*/ 1531904 w 6830240"/>
              <a:gd name="connsiteY487" fmla="*/ 6324910 h 7505293"/>
              <a:gd name="connsiteX488" fmla="*/ 1547729 w 6830240"/>
              <a:gd name="connsiteY488" fmla="*/ 6294841 h 7505293"/>
              <a:gd name="connsiteX489" fmla="*/ 1546147 w 6830240"/>
              <a:gd name="connsiteY489" fmla="*/ 6285029 h 7505293"/>
              <a:gd name="connsiteX490" fmla="*/ 1542665 w 6830240"/>
              <a:gd name="connsiteY490" fmla="*/ 6277117 h 7505293"/>
              <a:gd name="connsiteX491" fmla="*/ 5188383 w 6830240"/>
              <a:gd name="connsiteY491" fmla="*/ 6276411 h 7505293"/>
              <a:gd name="connsiteX492" fmla="*/ 5185851 w 6830240"/>
              <a:gd name="connsiteY492" fmla="*/ 6277677 h 7505293"/>
              <a:gd name="connsiteX493" fmla="*/ 5183319 w 6830240"/>
              <a:gd name="connsiteY493" fmla="*/ 6278944 h 7505293"/>
              <a:gd name="connsiteX494" fmla="*/ 5184902 w 6830240"/>
              <a:gd name="connsiteY494" fmla="*/ 6284957 h 7505293"/>
              <a:gd name="connsiteX495" fmla="*/ 5188383 w 6830240"/>
              <a:gd name="connsiteY495" fmla="*/ 6289072 h 7505293"/>
              <a:gd name="connsiteX496" fmla="*/ 5192815 w 6830240"/>
              <a:gd name="connsiteY496" fmla="*/ 6286223 h 7505293"/>
              <a:gd name="connsiteX497" fmla="*/ 5193448 w 6830240"/>
              <a:gd name="connsiteY497" fmla="*/ 6281476 h 7505293"/>
              <a:gd name="connsiteX498" fmla="*/ 5188383 w 6830240"/>
              <a:gd name="connsiteY498" fmla="*/ 6276411 h 7505293"/>
              <a:gd name="connsiteX499" fmla="*/ 3809702 w 6830240"/>
              <a:gd name="connsiteY499" fmla="*/ 6260860 h 7505293"/>
              <a:gd name="connsiteX500" fmla="*/ 3797042 w 6830240"/>
              <a:gd name="connsiteY500" fmla="*/ 6276052 h 7505293"/>
              <a:gd name="connsiteX501" fmla="*/ 3797042 w 6830240"/>
              <a:gd name="connsiteY501" fmla="*/ 6283648 h 7505293"/>
              <a:gd name="connsiteX502" fmla="*/ 3802106 w 6830240"/>
              <a:gd name="connsiteY502" fmla="*/ 6283648 h 7505293"/>
              <a:gd name="connsiteX503" fmla="*/ 3812234 w 6830240"/>
              <a:gd name="connsiteY503" fmla="*/ 6282382 h 7505293"/>
              <a:gd name="connsiteX504" fmla="*/ 3814766 w 6830240"/>
              <a:gd name="connsiteY504" fmla="*/ 6273520 h 7505293"/>
              <a:gd name="connsiteX505" fmla="*/ 6060507 w 6830240"/>
              <a:gd name="connsiteY505" fmla="*/ 6254813 h 7505293"/>
              <a:gd name="connsiteX506" fmla="*/ 6050378 w 6830240"/>
              <a:gd name="connsiteY506" fmla="*/ 6262410 h 7505293"/>
              <a:gd name="connsiteX507" fmla="*/ 6057975 w 6830240"/>
              <a:gd name="connsiteY507" fmla="*/ 6262410 h 7505293"/>
              <a:gd name="connsiteX508" fmla="*/ 6059241 w 6830240"/>
              <a:gd name="connsiteY508" fmla="*/ 6258612 h 7505293"/>
              <a:gd name="connsiteX509" fmla="*/ 6060507 w 6830240"/>
              <a:gd name="connsiteY509" fmla="*/ 6254813 h 7505293"/>
              <a:gd name="connsiteX510" fmla="*/ 1383145 w 6830240"/>
              <a:gd name="connsiteY510" fmla="*/ 6254328 h 7505293"/>
              <a:gd name="connsiteX511" fmla="*/ 1373017 w 6830240"/>
              <a:gd name="connsiteY511" fmla="*/ 6284713 h 7505293"/>
              <a:gd name="connsiteX512" fmla="*/ 1367953 w 6830240"/>
              <a:gd name="connsiteY512" fmla="*/ 6285029 h 7505293"/>
              <a:gd name="connsiteX513" fmla="*/ 1362889 w 6830240"/>
              <a:gd name="connsiteY513" fmla="*/ 6287245 h 7505293"/>
              <a:gd name="connsiteX514" fmla="*/ 1371118 w 6830240"/>
              <a:gd name="connsiteY514" fmla="*/ 6295791 h 7505293"/>
              <a:gd name="connsiteX515" fmla="*/ 1383145 w 6830240"/>
              <a:gd name="connsiteY515" fmla="*/ 6302437 h 7505293"/>
              <a:gd name="connsiteX516" fmla="*/ 1400870 w 6830240"/>
              <a:gd name="connsiteY516" fmla="*/ 6277117 h 7505293"/>
              <a:gd name="connsiteX517" fmla="*/ 4689422 w 6830240"/>
              <a:gd name="connsiteY517" fmla="*/ 6251922 h 7505293"/>
              <a:gd name="connsiteX518" fmla="*/ 4679293 w 6830240"/>
              <a:gd name="connsiteY518" fmla="*/ 6277243 h 7505293"/>
              <a:gd name="connsiteX519" fmla="*/ 4669165 w 6830240"/>
              <a:gd name="connsiteY519" fmla="*/ 6302563 h 7505293"/>
              <a:gd name="connsiteX520" fmla="*/ 4653973 w 6830240"/>
              <a:gd name="connsiteY520" fmla="*/ 6322820 h 7505293"/>
              <a:gd name="connsiteX521" fmla="*/ 4654606 w 6830240"/>
              <a:gd name="connsiteY521" fmla="*/ 6327568 h 7505293"/>
              <a:gd name="connsiteX522" fmla="*/ 4659037 w 6830240"/>
              <a:gd name="connsiteY522" fmla="*/ 6330416 h 7505293"/>
              <a:gd name="connsiteX523" fmla="*/ 4674229 w 6830240"/>
              <a:gd name="connsiteY523" fmla="*/ 6327884 h 7505293"/>
              <a:gd name="connsiteX524" fmla="*/ 4682458 w 6830240"/>
              <a:gd name="connsiteY524" fmla="*/ 6307311 h 7505293"/>
              <a:gd name="connsiteX525" fmla="*/ 4686890 w 6830240"/>
              <a:gd name="connsiteY525" fmla="*/ 6284839 h 7505293"/>
              <a:gd name="connsiteX526" fmla="*/ 4694802 w 6830240"/>
              <a:gd name="connsiteY526" fmla="*/ 6267431 h 7505293"/>
              <a:gd name="connsiteX527" fmla="*/ 4704614 w 6830240"/>
              <a:gd name="connsiteY527" fmla="*/ 6251922 h 7505293"/>
              <a:gd name="connsiteX528" fmla="*/ 5484635 w 6830240"/>
              <a:gd name="connsiteY528" fmla="*/ 6251091 h 7505293"/>
              <a:gd name="connsiteX529" fmla="*/ 5470392 w 6830240"/>
              <a:gd name="connsiteY529" fmla="*/ 6264068 h 7505293"/>
              <a:gd name="connsiteX530" fmla="*/ 5469442 w 6830240"/>
              <a:gd name="connsiteY530" fmla="*/ 6286540 h 7505293"/>
              <a:gd name="connsiteX531" fmla="*/ 5457099 w 6830240"/>
              <a:gd name="connsiteY531" fmla="*/ 6288439 h 7505293"/>
              <a:gd name="connsiteX532" fmla="*/ 5446654 w 6830240"/>
              <a:gd name="connsiteY532" fmla="*/ 6294136 h 7505293"/>
              <a:gd name="connsiteX533" fmla="*/ 5451718 w 6830240"/>
              <a:gd name="connsiteY533" fmla="*/ 6316924 h 7505293"/>
              <a:gd name="connsiteX534" fmla="*/ 5459631 w 6830240"/>
              <a:gd name="connsiteY534" fmla="*/ 6296984 h 7505293"/>
              <a:gd name="connsiteX535" fmla="*/ 5477038 w 6830240"/>
              <a:gd name="connsiteY535" fmla="*/ 6286540 h 7505293"/>
              <a:gd name="connsiteX536" fmla="*/ 5480837 w 6830240"/>
              <a:gd name="connsiteY536" fmla="*/ 6268815 h 7505293"/>
              <a:gd name="connsiteX537" fmla="*/ 5484635 w 6830240"/>
              <a:gd name="connsiteY537" fmla="*/ 6251091 h 7505293"/>
              <a:gd name="connsiteX538" fmla="*/ 4111018 w 6830240"/>
              <a:gd name="connsiteY538" fmla="*/ 6243135 h 7505293"/>
              <a:gd name="connsiteX539" fmla="*/ 4090761 w 6830240"/>
              <a:gd name="connsiteY539" fmla="*/ 6276052 h 7505293"/>
              <a:gd name="connsiteX540" fmla="*/ 4098357 w 6830240"/>
              <a:gd name="connsiteY540" fmla="*/ 6303905 h 7505293"/>
              <a:gd name="connsiteX541" fmla="*/ 4093610 w 6830240"/>
              <a:gd name="connsiteY541" fmla="*/ 6304538 h 7505293"/>
              <a:gd name="connsiteX542" fmla="*/ 4090761 w 6830240"/>
              <a:gd name="connsiteY542" fmla="*/ 6308969 h 7505293"/>
              <a:gd name="connsiteX543" fmla="*/ 4093610 w 6830240"/>
              <a:gd name="connsiteY543" fmla="*/ 6316565 h 7505293"/>
              <a:gd name="connsiteX544" fmla="*/ 4098357 w 6830240"/>
              <a:gd name="connsiteY544" fmla="*/ 6324161 h 7505293"/>
              <a:gd name="connsiteX545" fmla="*/ 4111661 w 6830240"/>
              <a:gd name="connsiteY545" fmla="*/ 6329863 h 7505293"/>
              <a:gd name="connsiteX546" fmla="*/ 4112744 w 6830240"/>
              <a:gd name="connsiteY546" fmla="*/ 6327568 h 7505293"/>
              <a:gd name="connsiteX547" fmla="*/ 4114787 w 6830240"/>
              <a:gd name="connsiteY547" fmla="*/ 6321100 h 7505293"/>
              <a:gd name="connsiteX548" fmla="*/ 4105954 w 6830240"/>
              <a:gd name="connsiteY548" fmla="*/ 6314033 h 7505293"/>
              <a:gd name="connsiteX549" fmla="*/ 4108169 w 6830240"/>
              <a:gd name="connsiteY549" fmla="*/ 6303272 h 7505293"/>
              <a:gd name="connsiteX550" fmla="*/ 4116082 w 6830240"/>
              <a:gd name="connsiteY550" fmla="*/ 6296309 h 7505293"/>
              <a:gd name="connsiteX551" fmla="*/ 4116398 w 6830240"/>
              <a:gd name="connsiteY551" fmla="*/ 6269722 h 7505293"/>
              <a:gd name="connsiteX552" fmla="*/ 4111018 w 6830240"/>
              <a:gd name="connsiteY552" fmla="*/ 6243135 h 7505293"/>
              <a:gd name="connsiteX553" fmla="*/ 766760 w 6830240"/>
              <a:gd name="connsiteY553" fmla="*/ 6235413 h 7505293"/>
              <a:gd name="connsiteX554" fmla="*/ 768343 w 6830240"/>
              <a:gd name="connsiteY554" fmla="*/ 6240161 h 7505293"/>
              <a:gd name="connsiteX555" fmla="*/ 771824 w 6830240"/>
              <a:gd name="connsiteY555" fmla="*/ 6243009 h 7505293"/>
              <a:gd name="connsiteX556" fmla="*/ 776888 w 6830240"/>
              <a:gd name="connsiteY556" fmla="*/ 6237945 h 7505293"/>
              <a:gd name="connsiteX557" fmla="*/ 3837555 w 6830240"/>
              <a:gd name="connsiteY557" fmla="*/ 6220347 h 7505293"/>
              <a:gd name="connsiteX558" fmla="*/ 3832491 w 6830240"/>
              <a:gd name="connsiteY558" fmla="*/ 6230475 h 7505293"/>
              <a:gd name="connsiteX559" fmla="*/ 3837555 w 6830240"/>
              <a:gd name="connsiteY559" fmla="*/ 6222879 h 7505293"/>
              <a:gd name="connsiteX560" fmla="*/ 4734999 w 6830240"/>
              <a:gd name="connsiteY560" fmla="*/ 6219005 h 7505293"/>
              <a:gd name="connsiteX561" fmla="*/ 4719806 w 6830240"/>
              <a:gd name="connsiteY561" fmla="*/ 6234198 h 7505293"/>
              <a:gd name="connsiteX562" fmla="*/ 4714426 w 6830240"/>
              <a:gd name="connsiteY562" fmla="*/ 6228501 h 7505293"/>
              <a:gd name="connsiteX563" fmla="*/ 4707146 w 6830240"/>
              <a:gd name="connsiteY563" fmla="*/ 6234198 h 7505293"/>
              <a:gd name="connsiteX564" fmla="*/ 4724871 w 6830240"/>
              <a:gd name="connsiteY564" fmla="*/ 6256986 h 7505293"/>
              <a:gd name="connsiteX565" fmla="*/ 4734999 w 6830240"/>
              <a:gd name="connsiteY565" fmla="*/ 6256986 h 7505293"/>
              <a:gd name="connsiteX566" fmla="*/ 4737531 w 6830240"/>
              <a:gd name="connsiteY566" fmla="*/ 6234198 h 7505293"/>
              <a:gd name="connsiteX567" fmla="*/ 6075699 w 6830240"/>
              <a:gd name="connsiteY567" fmla="*/ 6216833 h 7505293"/>
              <a:gd name="connsiteX568" fmla="*/ 6075699 w 6830240"/>
              <a:gd name="connsiteY568" fmla="*/ 6229493 h 7505293"/>
              <a:gd name="connsiteX569" fmla="*/ 6057975 w 6830240"/>
              <a:gd name="connsiteY569" fmla="*/ 6229493 h 7505293"/>
              <a:gd name="connsiteX570" fmla="*/ 6057975 w 6830240"/>
              <a:gd name="connsiteY570" fmla="*/ 6239621 h 7505293"/>
              <a:gd name="connsiteX571" fmla="*/ 6063039 w 6830240"/>
              <a:gd name="connsiteY571" fmla="*/ 6247217 h 7505293"/>
              <a:gd name="connsiteX572" fmla="*/ 6083295 w 6830240"/>
              <a:gd name="connsiteY572" fmla="*/ 6229493 h 7505293"/>
              <a:gd name="connsiteX573" fmla="*/ 6083295 w 6830240"/>
              <a:gd name="connsiteY573" fmla="*/ 6219365 h 7505293"/>
              <a:gd name="connsiteX574" fmla="*/ 776888 w 6830240"/>
              <a:gd name="connsiteY574" fmla="*/ 6215157 h 7505293"/>
              <a:gd name="connsiteX575" fmla="*/ 777521 w 6830240"/>
              <a:gd name="connsiteY575" fmla="*/ 6219904 h 7505293"/>
              <a:gd name="connsiteX576" fmla="*/ 781953 w 6830240"/>
              <a:gd name="connsiteY576" fmla="*/ 6222753 h 7505293"/>
              <a:gd name="connsiteX577" fmla="*/ 784485 w 6830240"/>
              <a:gd name="connsiteY577" fmla="*/ 6222753 h 7505293"/>
              <a:gd name="connsiteX578" fmla="*/ 776888 w 6830240"/>
              <a:gd name="connsiteY578" fmla="*/ 6215157 h 7505293"/>
              <a:gd name="connsiteX579" fmla="*/ 5378288 w 6830240"/>
              <a:gd name="connsiteY579" fmla="*/ 6208046 h 7505293"/>
              <a:gd name="connsiteX580" fmla="*/ 5373857 w 6830240"/>
              <a:gd name="connsiteY580" fmla="*/ 6213426 h 7505293"/>
              <a:gd name="connsiteX581" fmla="*/ 5373224 w 6830240"/>
              <a:gd name="connsiteY581" fmla="*/ 6220706 h 7505293"/>
              <a:gd name="connsiteX582" fmla="*/ 5368160 w 6830240"/>
              <a:gd name="connsiteY582" fmla="*/ 6237481 h 7505293"/>
              <a:gd name="connsiteX583" fmla="*/ 5355500 w 6830240"/>
              <a:gd name="connsiteY583" fmla="*/ 6248559 h 7505293"/>
              <a:gd name="connsiteX584" fmla="*/ 5351701 w 6830240"/>
              <a:gd name="connsiteY584" fmla="*/ 6266283 h 7505293"/>
              <a:gd name="connsiteX585" fmla="*/ 5347903 w 6830240"/>
              <a:gd name="connsiteY585" fmla="*/ 6284008 h 7505293"/>
              <a:gd name="connsiteX586" fmla="*/ 5367527 w 6830240"/>
              <a:gd name="connsiteY586" fmla="*/ 6255839 h 7505293"/>
              <a:gd name="connsiteX587" fmla="*/ 5383352 w 6830240"/>
              <a:gd name="connsiteY587" fmla="*/ 6225770 h 7505293"/>
              <a:gd name="connsiteX588" fmla="*/ 5381770 w 6830240"/>
              <a:gd name="connsiteY588" fmla="*/ 6215958 h 7505293"/>
              <a:gd name="connsiteX589" fmla="*/ 5378288 w 6830240"/>
              <a:gd name="connsiteY589" fmla="*/ 6208046 h 7505293"/>
              <a:gd name="connsiteX590" fmla="*/ 6093423 w 6830240"/>
              <a:gd name="connsiteY590" fmla="*/ 6191512 h 7505293"/>
              <a:gd name="connsiteX591" fmla="*/ 6085827 w 6830240"/>
              <a:gd name="connsiteY591" fmla="*/ 6194044 h 7505293"/>
              <a:gd name="connsiteX592" fmla="*/ 6085827 w 6830240"/>
              <a:gd name="connsiteY592" fmla="*/ 6214301 h 7505293"/>
              <a:gd name="connsiteX593" fmla="*/ 6092474 w 6830240"/>
              <a:gd name="connsiteY593" fmla="*/ 6203856 h 7505293"/>
              <a:gd name="connsiteX594" fmla="*/ 6093423 w 6830240"/>
              <a:gd name="connsiteY594" fmla="*/ 6191512 h 7505293"/>
              <a:gd name="connsiteX595" fmla="*/ 5218768 w 6830240"/>
              <a:gd name="connsiteY595" fmla="*/ 6185257 h 7505293"/>
              <a:gd name="connsiteX596" fmla="*/ 5208640 w 6830240"/>
              <a:gd name="connsiteY596" fmla="*/ 6215642 h 7505293"/>
              <a:gd name="connsiteX597" fmla="*/ 5203576 w 6830240"/>
              <a:gd name="connsiteY597" fmla="*/ 6215958 h 7505293"/>
              <a:gd name="connsiteX598" fmla="*/ 5198512 w 6830240"/>
              <a:gd name="connsiteY598" fmla="*/ 6218174 h 7505293"/>
              <a:gd name="connsiteX599" fmla="*/ 5206741 w 6830240"/>
              <a:gd name="connsiteY599" fmla="*/ 6226720 h 7505293"/>
              <a:gd name="connsiteX600" fmla="*/ 5218768 w 6830240"/>
              <a:gd name="connsiteY600" fmla="*/ 6233366 h 7505293"/>
              <a:gd name="connsiteX601" fmla="*/ 5236493 w 6830240"/>
              <a:gd name="connsiteY601" fmla="*/ 6208046 h 7505293"/>
              <a:gd name="connsiteX602" fmla="*/ 3287114 w 6830240"/>
              <a:gd name="connsiteY602" fmla="*/ 6181624 h 7505293"/>
              <a:gd name="connsiteX603" fmla="*/ 3288697 w 6830240"/>
              <a:gd name="connsiteY603" fmla="*/ 6186372 h 7505293"/>
              <a:gd name="connsiteX604" fmla="*/ 3292178 w 6830240"/>
              <a:gd name="connsiteY604" fmla="*/ 6189220 h 7505293"/>
              <a:gd name="connsiteX605" fmla="*/ 3297242 w 6830240"/>
              <a:gd name="connsiteY605" fmla="*/ 6184156 h 7505293"/>
              <a:gd name="connsiteX606" fmla="*/ 999710 w 6830240"/>
              <a:gd name="connsiteY606" fmla="*/ 6179708 h 7505293"/>
              <a:gd name="connsiteX607" fmla="*/ 1000026 w 6830240"/>
              <a:gd name="connsiteY607" fmla="*/ 6184455 h 7505293"/>
              <a:gd name="connsiteX608" fmla="*/ 1002242 w 6830240"/>
              <a:gd name="connsiteY608" fmla="*/ 6187304 h 7505293"/>
              <a:gd name="connsiteX609" fmla="*/ 1009838 w 6830240"/>
              <a:gd name="connsiteY609" fmla="*/ 6184772 h 7505293"/>
              <a:gd name="connsiteX610" fmla="*/ 4762851 w 6830240"/>
              <a:gd name="connsiteY610" fmla="*/ 6173428 h 7505293"/>
              <a:gd name="connsiteX611" fmla="*/ 4750191 w 6830240"/>
              <a:gd name="connsiteY611" fmla="*/ 6193685 h 7505293"/>
              <a:gd name="connsiteX612" fmla="*/ 4757787 w 6830240"/>
              <a:gd name="connsiteY612" fmla="*/ 6193685 h 7505293"/>
              <a:gd name="connsiteX613" fmla="*/ 4762851 w 6830240"/>
              <a:gd name="connsiteY613" fmla="*/ 6173428 h 7505293"/>
              <a:gd name="connsiteX614" fmla="*/ 1192147 w 6830240"/>
              <a:gd name="connsiteY614" fmla="*/ 6169580 h 7505293"/>
              <a:gd name="connsiteX615" fmla="*/ 1202275 w 6830240"/>
              <a:gd name="connsiteY615" fmla="*/ 6187304 h 7505293"/>
              <a:gd name="connsiteX616" fmla="*/ 1199743 w 6830240"/>
              <a:gd name="connsiteY616" fmla="*/ 6207560 h 7505293"/>
              <a:gd name="connsiteX617" fmla="*/ 1189931 w 6830240"/>
              <a:gd name="connsiteY617" fmla="*/ 6216423 h 7505293"/>
              <a:gd name="connsiteX618" fmla="*/ 1174422 w 6830240"/>
              <a:gd name="connsiteY618" fmla="*/ 6225285 h 7505293"/>
              <a:gd name="connsiteX619" fmla="*/ 1183284 w 6830240"/>
              <a:gd name="connsiteY619" fmla="*/ 6197432 h 7505293"/>
              <a:gd name="connsiteX620" fmla="*/ 1192147 w 6830240"/>
              <a:gd name="connsiteY620" fmla="*/ 6169580 h 7505293"/>
              <a:gd name="connsiteX621" fmla="*/ 4709678 w 6830240"/>
              <a:gd name="connsiteY621" fmla="*/ 6165832 h 7505293"/>
              <a:gd name="connsiteX622" fmla="*/ 4708412 w 6830240"/>
              <a:gd name="connsiteY622" fmla="*/ 6168364 h 7505293"/>
              <a:gd name="connsiteX623" fmla="*/ 4707146 w 6830240"/>
              <a:gd name="connsiteY623" fmla="*/ 6170896 h 7505293"/>
              <a:gd name="connsiteX624" fmla="*/ 4707146 w 6830240"/>
              <a:gd name="connsiteY624" fmla="*/ 6183556 h 7505293"/>
              <a:gd name="connsiteX625" fmla="*/ 4709045 w 6830240"/>
              <a:gd name="connsiteY625" fmla="*/ 6199698 h 7505293"/>
              <a:gd name="connsiteX626" fmla="*/ 4714742 w 6830240"/>
              <a:gd name="connsiteY626" fmla="*/ 6213941 h 7505293"/>
              <a:gd name="connsiteX627" fmla="*/ 4722338 w 6830240"/>
              <a:gd name="connsiteY627" fmla="*/ 6168364 h 7505293"/>
              <a:gd name="connsiteX628" fmla="*/ 1418594 w 6830240"/>
              <a:gd name="connsiteY628" fmla="*/ 6165706 h 7505293"/>
              <a:gd name="connsiteX629" fmla="*/ 1390741 w 6830240"/>
              <a:gd name="connsiteY629" fmla="*/ 6229008 h 7505293"/>
              <a:gd name="connsiteX630" fmla="*/ 1398021 w 6830240"/>
              <a:gd name="connsiteY630" fmla="*/ 6241668 h 7505293"/>
              <a:gd name="connsiteX631" fmla="*/ 1410998 w 6830240"/>
              <a:gd name="connsiteY631" fmla="*/ 6246732 h 7505293"/>
              <a:gd name="connsiteX632" fmla="*/ 1421759 w 6830240"/>
              <a:gd name="connsiteY632" fmla="*/ 6211916 h 7505293"/>
              <a:gd name="connsiteX633" fmla="*/ 1436318 w 6830240"/>
              <a:gd name="connsiteY633" fmla="*/ 6180898 h 7505293"/>
              <a:gd name="connsiteX634" fmla="*/ 3297242 w 6830240"/>
              <a:gd name="connsiteY634" fmla="*/ 6161368 h 7505293"/>
              <a:gd name="connsiteX635" fmla="*/ 3297875 w 6830240"/>
              <a:gd name="connsiteY635" fmla="*/ 6166115 h 7505293"/>
              <a:gd name="connsiteX636" fmla="*/ 3302307 w 6830240"/>
              <a:gd name="connsiteY636" fmla="*/ 6168964 h 7505293"/>
              <a:gd name="connsiteX637" fmla="*/ 3304839 w 6830240"/>
              <a:gd name="connsiteY637" fmla="*/ 6168964 h 7505293"/>
              <a:gd name="connsiteX638" fmla="*/ 3297242 w 6830240"/>
              <a:gd name="connsiteY638" fmla="*/ 6161368 h 7505293"/>
              <a:gd name="connsiteX639" fmla="*/ 4164191 w 6830240"/>
              <a:gd name="connsiteY639" fmla="*/ 6154513 h 7505293"/>
              <a:gd name="connsiteX640" fmla="*/ 4166723 w 6830240"/>
              <a:gd name="connsiteY640" fmla="*/ 6162109 h 7505293"/>
              <a:gd name="connsiteX641" fmla="*/ 4166723 w 6830240"/>
              <a:gd name="connsiteY641" fmla="*/ 6154513 h 7505293"/>
              <a:gd name="connsiteX642" fmla="*/ 6113680 w 6830240"/>
              <a:gd name="connsiteY642" fmla="*/ 6130742 h 7505293"/>
              <a:gd name="connsiteX643" fmla="*/ 6105451 w 6830240"/>
              <a:gd name="connsiteY643" fmla="*/ 6152898 h 7505293"/>
              <a:gd name="connsiteX644" fmla="*/ 6093423 w 6830240"/>
              <a:gd name="connsiteY644" fmla="*/ 6163659 h 7505293"/>
              <a:gd name="connsiteX645" fmla="*/ 6096272 w 6830240"/>
              <a:gd name="connsiteY645" fmla="*/ 6174737 h 7505293"/>
              <a:gd name="connsiteX646" fmla="*/ 6101020 w 6830240"/>
              <a:gd name="connsiteY646" fmla="*/ 6183916 h 7505293"/>
              <a:gd name="connsiteX647" fmla="*/ 6103235 w 6830240"/>
              <a:gd name="connsiteY647" fmla="*/ 6181067 h 7505293"/>
              <a:gd name="connsiteX648" fmla="*/ 6103552 w 6830240"/>
              <a:gd name="connsiteY648" fmla="*/ 6176320 h 7505293"/>
              <a:gd name="connsiteX649" fmla="*/ 6116529 w 6830240"/>
              <a:gd name="connsiteY649" fmla="*/ 6154481 h 7505293"/>
              <a:gd name="connsiteX650" fmla="*/ 6123808 w 6830240"/>
              <a:gd name="connsiteY650" fmla="*/ 6130742 h 7505293"/>
              <a:gd name="connsiteX651" fmla="*/ 4737531 w 6830240"/>
              <a:gd name="connsiteY651" fmla="*/ 6127851 h 7505293"/>
              <a:gd name="connsiteX652" fmla="*/ 4727403 w 6830240"/>
              <a:gd name="connsiteY652" fmla="*/ 6132915 h 7505293"/>
              <a:gd name="connsiteX653" fmla="*/ 4717274 w 6830240"/>
              <a:gd name="connsiteY653" fmla="*/ 6150640 h 7505293"/>
              <a:gd name="connsiteX654" fmla="*/ 4729935 w 6830240"/>
              <a:gd name="connsiteY654" fmla="*/ 6145576 h 7505293"/>
              <a:gd name="connsiteX655" fmla="*/ 4737531 w 6830240"/>
              <a:gd name="connsiteY655" fmla="*/ 6132915 h 7505293"/>
              <a:gd name="connsiteX656" fmla="*/ 4194576 w 6830240"/>
              <a:gd name="connsiteY656" fmla="*/ 6126660 h 7505293"/>
              <a:gd name="connsiteX657" fmla="*/ 4184447 w 6830240"/>
              <a:gd name="connsiteY657" fmla="*/ 6134257 h 7505293"/>
              <a:gd name="connsiteX658" fmla="*/ 4192044 w 6830240"/>
              <a:gd name="connsiteY658" fmla="*/ 6134257 h 7505293"/>
              <a:gd name="connsiteX659" fmla="*/ 4193310 w 6830240"/>
              <a:gd name="connsiteY659" fmla="*/ 6130459 h 7505293"/>
              <a:gd name="connsiteX660" fmla="*/ 4194576 w 6830240"/>
              <a:gd name="connsiteY660" fmla="*/ 6126660 h 7505293"/>
              <a:gd name="connsiteX661" fmla="*/ 3520064 w 6830240"/>
              <a:gd name="connsiteY661" fmla="*/ 6125919 h 7505293"/>
              <a:gd name="connsiteX662" fmla="*/ 3520380 w 6830240"/>
              <a:gd name="connsiteY662" fmla="*/ 6130666 h 7505293"/>
              <a:gd name="connsiteX663" fmla="*/ 3522596 w 6830240"/>
              <a:gd name="connsiteY663" fmla="*/ 6133515 h 7505293"/>
              <a:gd name="connsiteX664" fmla="*/ 3530192 w 6830240"/>
              <a:gd name="connsiteY664" fmla="*/ 6130983 h 7505293"/>
              <a:gd name="connsiteX665" fmla="*/ 1052883 w 6830240"/>
              <a:gd name="connsiteY665" fmla="*/ 6106278 h 7505293"/>
              <a:gd name="connsiteX666" fmla="*/ 1053516 w 6830240"/>
              <a:gd name="connsiteY666" fmla="*/ 6111026 h 7505293"/>
              <a:gd name="connsiteX667" fmla="*/ 1057947 w 6830240"/>
              <a:gd name="connsiteY667" fmla="*/ 6113874 h 7505293"/>
              <a:gd name="connsiteX668" fmla="*/ 1063011 w 6830240"/>
              <a:gd name="connsiteY668" fmla="*/ 6113874 h 7505293"/>
              <a:gd name="connsiteX669" fmla="*/ 1059846 w 6830240"/>
              <a:gd name="connsiteY669" fmla="*/ 6108177 h 7505293"/>
              <a:gd name="connsiteX670" fmla="*/ 1052883 w 6830240"/>
              <a:gd name="connsiteY670" fmla="*/ 6106278 h 7505293"/>
              <a:gd name="connsiteX671" fmla="*/ 4192044 w 6830240"/>
              <a:gd name="connsiteY671" fmla="*/ 6101340 h 7505293"/>
              <a:gd name="connsiteX672" fmla="*/ 4192044 w 6830240"/>
              <a:gd name="connsiteY672" fmla="*/ 6111468 h 7505293"/>
              <a:gd name="connsiteX673" fmla="*/ 4197108 w 6830240"/>
              <a:gd name="connsiteY673" fmla="*/ 6119064 h 7505293"/>
              <a:gd name="connsiteX674" fmla="*/ 4204996 w 6830240"/>
              <a:gd name="connsiteY674" fmla="*/ 6112162 h 7505293"/>
              <a:gd name="connsiteX675" fmla="*/ 4209032 w 6830240"/>
              <a:gd name="connsiteY675" fmla="*/ 6101340 h 7505293"/>
              <a:gd name="connsiteX676" fmla="*/ 5254217 w 6830240"/>
              <a:gd name="connsiteY676" fmla="*/ 6096635 h 7505293"/>
              <a:gd name="connsiteX677" fmla="*/ 5226364 w 6830240"/>
              <a:gd name="connsiteY677" fmla="*/ 6159937 h 7505293"/>
              <a:gd name="connsiteX678" fmla="*/ 5233644 w 6830240"/>
              <a:gd name="connsiteY678" fmla="*/ 6172597 h 7505293"/>
              <a:gd name="connsiteX679" fmla="*/ 5246621 w 6830240"/>
              <a:gd name="connsiteY679" fmla="*/ 6177661 h 7505293"/>
              <a:gd name="connsiteX680" fmla="*/ 5257382 w 6830240"/>
              <a:gd name="connsiteY680" fmla="*/ 6142845 h 7505293"/>
              <a:gd name="connsiteX681" fmla="*/ 5271941 w 6830240"/>
              <a:gd name="connsiteY681" fmla="*/ 6111827 h 7505293"/>
              <a:gd name="connsiteX682" fmla="*/ 4209768 w 6830240"/>
              <a:gd name="connsiteY682" fmla="*/ 6088680 h 7505293"/>
              <a:gd name="connsiteX683" fmla="*/ 4209768 w 6830240"/>
              <a:gd name="connsiteY683" fmla="*/ 6099365 h 7505293"/>
              <a:gd name="connsiteX684" fmla="*/ 4212128 w 6830240"/>
              <a:gd name="connsiteY684" fmla="*/ 6093035 h 7505293"/>
              <a:gd name="connsiteX685" fmla="*/ 4213429 w 6830240"/>
              <a:gd name="connsiteY685" fmla="*/ 6089901 h 7505293"/>
              <a:gd name="connsiteX686" fmla="*/ 1466703 w 6830240"/>
              <a:gd name="connsiteY686" fmla="*/ 6077084 h 7505293"/>
              <a:gd name="connsiteX687" fmla="*/ 1454043 w 6830240"/>
              <a:gd name="connsiteY687" fmla="*/ 6092276 h 7505293"/>
              <a:gd name="connsiteX688" fmla="*/ 1454043 w 6830240"/>
              <a:gd name="connsiteY688" fmla="*/ 6099872 h 7505293"/>
              <a:gd name="connsiteX689" fmla="*/ 1459107 w 6830240"/>
              <a:gd name="connsiteY689" fmla="*/ 6099872 h 7505293"/>
              <a:gd name="connsiteX690" fmla="*/ 1469235 w 6830240"/>
              <a:gd name="connsiteY690" fmla="*/ 6098606 h 7505293"/>
              <a:gd name="connsiteX691" fmla="*/ 1471767 w 6830240"/>
              <a:gd name="connsiteY691" fmla="*/ 6089744 h 7505293"/>
              <a:gd name="connsiteX692" fmla="*/ 5565661 w 6830240"/>
              <a:gd name="connsiteY692" fmla="*/ 6073846 h 7505293"/>
              <a:gd name="connsiteX693" fmla="*/ 5556798 w 6830240"/>
              <a:gd name="connsiteY693" fmla="*/ 6096951 h 7505293"/>
              <a:gd name="connsiteX694" fmla="*/ 5547936 w 6830240"/>
              <a:gd name="connsiteY694" fmla="*/ 6121955 h 7505293"/>
              <a:gd name="connsiteX695" fmla="*/ 5526730 w 6830240"/>
              <a:gd name="connsiteY695" fmla="*/ 6153606 h 7505293"/>
              <a:gd name="connsiteX696" fmla="*/ 5507423 w 6830240"/>
              <a:gd name="connsiteY696" fmla="*/ 6185257 h 7505293"/>
              <a:gd name="connsiteX697" fmla="*/ 5499827 w 6830240"/>
              <a:gd name="connsiteY697" fmla="*/ 6209312 h 7505293"/>
              <a:gd name="connsiteX698" fmla="*/ 5484635 w 6830240"/>
              <a:gd name="connsiteY698" fmla="*/ 6225770 h 7505293"/>
              <a:gd name="connsiteX699" fmla="*/ 5488433 w 6830240"/>
              <a:gd name="connsiteY699" fmla="*/ 6236848 h 7505293"/>
              <a:gd name="connsiteX700" fmla="*/ 5492231 w 6830240"/>
              <a:gd name="connsiteY700" fmla="*/ 6246027 h 7505293"/>
              <a:gd name="connsiteX701" fmla="*/ 5494446 w 6830240"/>
              <a:gd name="connsiteY701" fmla="*/ 6242229 h 7505293"/>
              <a:gd name="connsiteX702" fmla="*/ 5494763 w 6830240"/>
              <a:gd name="connsiteY702" fmla="*/ 6238431 h 7505293"/>
              <a:gd name="connsiteX703" fmla="*/ 5520084 w 6830240"/>
              <a:gd name="connsiteY703" fmla="*/ 6195069 h 7505293"/>
              <a:gd name="connsiteX704" fmla="*/ 5537808 w 6830240"/>
              <a:gd name="connsiteY704" fmla="*/ 6149808 h 7505293"/>
              <a:gd name="connsiteX705" fmla="*/ 5550468 w 6830240"/>
              <a:gd name="connsiteY705" fmla="*/ 6149808 h 7505293"/>
              <a:gd name="connsiteX706" fmla="*/ 5570216 w 6830240"/>
              <a:gd name="connsiteY706" fmla="*/ 6151351 h 7505293"/>
              <a:gd name="connsiteX707" fmla="*/ 5571819 w 6830240"/>
              <a:gd name="connsiteY707" fmla="*/ 6143403 h 7505293"/>
              <a:gd name="connsiteX708" fmla="*/ 5577832 w 6830240"/>
              <a:gd name="connsiteY708" fmla="*/ 6139288 h 7505293"/>
              <a:gd name="connsiteX709" fmla="*/ 5579808 w 6830240"/>
              <a:gd name="connsiteY709" fmla="*/ 6136401 h 7505293"/>
              <a:gd name="connsiteX710" fmla="*/ 5575789 w 6830240"/>
              <a:gd name="connsiteY710" fmla="*/ 6132717 h 7505293"/>
              <a:gd name="connsiteX711" fmla="*/ 5577025 w 6830240"/>
              <a:gd name="connsiteY711" fmla="*/ 6130965 h 7505293"/>
              <a:gd name="connsiteX712" fmla="*/ 5574351 w 6830240"/>
              <a:gd name="connsiteY712" fmla="*/ 6130742 h 7505293"/>
              <a:gd name="connsiteX713" fmla="*/ 5579896 w 6830240"/>
              <a:gd name="connsiteY713" fmla="*/ 6114106 h 7505293"/>
              <a:gd name="connsiteX714" fmla="*/ 5573257 w 6830240"/>
              <a:gd name="connsiteY714" fmla="*/ 6099167 h 7505293"/>
              <a:gd name="connsiteX715" fmla="*/ 5583385 w 6830240"/>
              <a:gd name="connsiteY715" fmla="*/ 6081443 h 7505293"/>
              <a:gd name="connsiteX716" fmla="*/ 4223957 w 6830240"/>
              <a:gd name="connsiteY716" fmla="*/ 6064538 h 7505293"/>
              <a:gd name="connsiteX717" fmla="*/ 4219896 w 6830240"/>
              <a:gd name="connsiteY717" fmla="*/ 6065891 h 7505293"/>
              <a:gd name="connsiteX718" fmla="*/ 4219896 w 6830240"/>
              <a:gd name="connsiteY718" fmla="*/ 6074321 h 7505293"/>
              <a:gd name="connsiteX719" fmla="*/ 1768019 w 6830240"/>
              <a:gd name="connsiteY719" fmla="*/ 6059359 h 7505293"/>
              <a:gd name="connsiteX720" fmla="*/ 1747762 w 6830240"/>
              <a:gd name="connsiteY720" fmla="*/ 6092276 h 7505293"/>
              <a:gd name="connsiteX721" fmla="*/ 1755358 w 6830240"/>
              <a:gd name="connsiteY721" fmla="*/ 6120129 h 7505293"/>
              <a:gd name="connsiteX722" fmla="*/ 1750611 w 6830240"/>
              <a:gd name="connsiteY722" fmla="*/ 6120762 h 7505293"/>
              <a:gd name="connsiteX723" fmla="*/ 1747762 w 6830240"/>
              <a:gd name="connsiteY723" fmla="*/ 6125193 h 7505293"/>
              <a:gd name="connsiteX724" fmla="*/ 1750611 w 6830240"/>
              <a:gd name="connsiteY724" fmla="*/ 6132789 h 7505293"/>
              <a:gd name="connsiteX725" fmla="*/ 1755358 w 6830240"/>
              <a:gd name="connsiteY725" fmla="*/ 6140385 h 7505293"/>
              <a:gd name="connsiteX726" fmla="*/ 1773083 w 6830240"/>
              <a:gd name="connsiteY726" fmla="*/ 6147981 h 7505293"/>
              <a:gd name="connsiteX727" fmla="*/ 1775615 w 6830240"/>
              <a:gd name="connsiteY727" fmla="*/ 6140385 h 7505293"/>
              <a:gd name="connsiteX728" fmla="*/ 1762955 w 6830240"/>
              <a:gd name="connsiteY728" fmla="*/ 6130257 h 7505293"/>
              <a:gd name="connsiteX729" fmla="*/ 1765170 w 6830240"/>
              <a:gd name="connsiteY729" fmla="*/ 6119496 h 7505293"/>
              <a:gd name="connsiteX730" fmla="*/ 1773083 w 6830240"/>
              <a:gd name="connsiteY730" fmla="*/ 6112533 h 7505293"/>
              <a:gd name="connsiteX731" fmla="*/ 1773399 w 6830240"/>
              <a:gd name="connsiteY731" fmla="*/ 6085946 h 7505293"/>
              <a:gd name="connsiteX732" fmla="*/ 1768019 w 6830240"/>
              <a:gd name="connsiteY732" fmla="*/ 6059359 h 7505293"/>
              <a:gd name="connsiteX733" fmla="*/ 3573237 w 6830240"/>
              <a:gd name="connsiteY733" fmla="*/ 6052489 h 7505293"/>
              <a:gd name="connsiteX734" fmla="*/ 3573870 w 6830240"/>
              <a:gd name="connsiteY734" fmla="*/ 6057237 h 7505293"/>
              <a:gd name="connsiteX735" fmla="*/ 3578301 w 6830240"/>
              <a:gd name="connsiteY735" fmla="*/ 6060085 h 7505293"/>
              <a:gd name="connsiteX736" fmla="*/ 3583365 w 6830240"/>
              <a:gd name="connsiteY736" fmla="*/ 6060085 h 7505293"/>
              <a:gd name="connsiteX737" fmla="*/ 3580200 w 6830240"/>
              <a:gd name="connsiteY737" fmla="*/ 6054388 h 7505293"/>
              <a:gd name="connsiteX738" fmla="*/ 3573237 w 6830240"/>
              <a:gd name="connsiteY738" fmla="*/ 6052489 h 7505293"/>
              <a:gd name="connsiteX739" fmla="*/ 6197238 w 6830240"/>
              <a:gd name="connsiteY739" fmla="*/ 6049716 h 7505293"/>
              <a:gd name="connsiteX740" fmla="*/ 6195022 w 6830240"/>
              <a:gd name="connsiteY740" fmla="*/ 6056047 h 7505293"/>
              <a:gd name="connsiteX741" fmla="*/ 6194706 w 6830240"/>
              <a:gd name="connsiteY741" fmla="*/ 6062377 h 7505293"/>
              <a:gd name="connsiteX742" fmla="*/ 6199770 w 6830240"/>
              <a:gd name="connsiteY742" fmla="*/ 6049716 h 7505293"/>
              <a:gd name="connsiteX743" fmla="*/ 1494556 w 6830240"/>
              <a:gd name="connsiteY743" fmla="*/ 6036571 h 7505293"/>
              <a:gd name="connsiteX744" fmla="*/ 1489492 w 6830240"/>
              <a:gd name="connsiteY744" fmla="*/ 6046699 h 7505293"/>
              <a:gd name="connsiteX745" fmla="*/ 1494556 w 6830240"/>
              <a:gd name="connsiteY745" fmla="*/ 6039103 h 7505293"/>
              <a:gd name="connsiteX746" fmla="*/ 4770448 w 6830240"/>
              <a:gd name="connsiteY746" fmla="*/ 6026569 h 7505293"/>
              <a:gd name="connsiteX747" fmla="*/ 4771081 w 6830240"/>
              <a:gd name="connsiteY747" fmla="*/ 6054421 h 7505293"/>
              <a:gd name="connsiteX748" fmla="*/ 4767916 w 6830240"/>
              <a:gd name="connsiteY748" fmla="*/ 6082274 h 7505293"/>
              <a:gd name="connsiteX749" fmla="*/ 4775512 w 6830240"/>
              <a:gd name="connsiteY749" fmla="*/ 6059485 h 7505293"/>
              <a:gd name="connsiteX750" fmla="*/ 4788172 w 6830240"/>
              <a:gd name="connsiteY750" fmla="*/ 6034165 h 7505293"/>
              <a:gd name="connsiteX751" fmla="*/ 1217467 w 6830240"/>
              <a:gd name="connsiteY751" fmla="*/ 6022720 h 7505293"/>
              <a:gd name="connsiteX752" fmla="*/ 1219050 w 6830240"/>
              <a:gd name="connsiteY752" fmla="*/ 6028733 h 7505293"/>
              <a:gd name="connsiteX753" fmla="*/ 1222531 w 6830240"/>
              <a:gd name="connsiteY753" fmla="*/ 6032848 h 7505293"/>
              <a:gd name="connsiteX754" fmla="*/ 1226963 w 6830240"/>
              <a:gd name="connsiteY754" fmla="*/ 6030000 h 7505293"/>
              <a:gd name="connsiteX755" fmla="*/ 1227596 w 6830240"/>
              <a:gd name="connsiteY755" fmla="*/ 6025252 h 7505293"/>
              <a:gd name="connsiteX756" fmla="*/ 5302326 w 6830240"/>
              <a:gd name="connsiteY756" fmla="*/ 6008013 h 7505293"/>
              <a:gd name="connsiteX757" fmla="*/ 5289666 w 6830240"/>
              <a:gd name="connsiteY757" fmla="*/ 6023205 h 7505293"/>
              <a:gd name="connsiteX758" fmla="*/ 5289666 w 6830240"/>
              <a:gd name="connsiteY758" fmla="*/ 6030801 h 7505293"/>
              <a:gd name="connsiteX759" fmla="*/ 5294730 w 6830240"/>
              <a:gd name="connsiteY759" fmla="*/ 6030801 h 7505293"/>
              <a:gd name="connsiteX760" fmla="*/ 5304858 w 6830240"/>
              <a:gd name="connsiteY760" fmla="*/ 6029535 h 7505293"/>
              <a:gd name="connsiteX761" fmla="*/ 5307390 w 6830240"/>
              <a:gd name="connsiteY761" fmla="*/ 6020673 h 7505293"/>
              <a:gd name="connsiteX762" fmla="*/ 4247749 w 6830240"/>
              <a:gd name="connsiteY762" fmla="*/ 6002589 h 7505293"/>
              <a:gd name="connsiteX763" fmla="*/ 4239520 w 6830240"/>
              <a:gd name="connsiteY763" fmla="*/ 6024745 h 7505293"/>
              <a:gd name="connsiteX764" fmla="*/ 4227492 w 6830240"/>
              <a:gd name="connsiteY764" fmla="*/ 6035506 h 7505293"/>
              <a:gd name="connsiteX765" fmla="*/ 4228727 w 6830240"/>
              <a:gd name="connsiteY765" fmla="*/ 6040306 h 7505293"/>
              <a:gd name="connsiteX766" fmla="*/ 4236183 w 6830240"/>
              <a:gd name="connsiteY766" fmla="*/ 6034165 h 7505293"/>
              <a:gd name="connsiteX767" fmla="*/ 4252990 w 6830240"/>
              <a:gd name="connsiteY767" fmla="*/ 6002589 h 7505293"/>
              <a:gd name="connsiteX768" fmla="*/ 6182046 w 6830240"/>
              <a:gd name="connsiteY768" fmla="*/ 5999075 h 7505293"/>
              <a:gd name="connsiteX769" fmla="*/ 6171917 w 6830240"/>
              <a:gd name="connsiteY769" fmla="*/ 6024396 h 7505293"/>
              <a:gd name="connsiteX770" fmla="*/ 6161789 w 6830240"/>
              <a:gd name="connsiteY770" fmla="*/ 6049716 h 7505293"/>
              <a:gd name="connsiteX771" fmla="*/ 6146597 w 6830240"/>
              <a:gd name="connsiteY771" fmla="*/ 6069973 h 7505293"/>
              <a:gd name="connsiteX772" fmla="*/ 6147230 w 6830240"/>
              <a:gd name="connsiteY772" fmla="*/ 6074721 h 7505293"/>
              <a:gd name="connsiteX773" fmla="*/ 6151661 w 6830240"/>
              <a:gd name="connsiteY773" fmla="*/ 6077569 h 7505293"/>
              <a:gd name="connsiteX774" fmla="*/ 6166853 w 6830240"/>
              <a:gd name="connsiteY774" fmla="*/ 6075037 h 7505293"/>
              <a:gd name="connsiteX775" fmla="*/ 6175082 w 6830240"/>
              <a:gd name="connsiteY775" fmla="*/ 6054464 h 7505293"/>
              <a:gd name="connsiteX776" fmla="*/ 6179514 w 6830240"/>
              <a:gd name="connsiteY776" fmla="*/ 6031992 h 7505293"/>
              <a:gd name="connsiteX777" fmla="*/ 6187426 w 6830240"/>
              <a:gd name="connsiteY777" fmla="*/ 6014584 h 7505293"/>
              <a:gd name="connsiteX778" fmla="*/ 6197238 w 6830240"/>
              <a:gd name="connsiteY778" fmla="*/ 5999075 h 7505293"/>
              <a:gd name="connsiteX779" fmla="*/ 954133 w 6830240"/>
              <a:gd name="connsiteY779" fmla="*/ 5992335 h 7505293"/>
              <a:gd name="connsiteX780" fmla="*/ 954133 w 6830240"/>
              <a:gd name="connsiteY780" fmla="*/ 6004995 h 7505293"/>
              <a:gd name="connsiteX781" fmla="*/ 957298 w 6830240"/>
              <a:gd name="connsiteY781" fmla="*/ 6011642 h 7505293"/>
              <a:gd name="connsiteX782" fmla="*/ 964261 w 6830240"/>
              <a:gd name="connsiteY782" fmla="*/ 6012592 h 7505293"/>
              <a:gd name="connsiteX783" fmla="*/ 5603642 w 6830240"/>
              <a:gd name="connsiteY783" fmla="*/ 5990288 h 7505293"/>
              <a:gd name="connsiteX784" fmla="*/ 5583385 w 6830240"/>
              <a:gd name="connsiteY784" fmla="*/ 6023205 h 7505293"/>
              <a:gd name="connsiteX785" fmla="*/ 5590981 w 6830240"/>
              <a:gd name="connsiteY785" fmla="*/ 6051058 h 7505293"/>
              <a:gd name="connsiteX786" fmla="*/ 5586234 w 6830240"/>
              <a:gd name="connsiteY786" fmla="*/ 6051691 h 7505293"/>
              <a:gd name="connsiteX787" fmla="*/ 5583385 w 6830240"/>
              <a:gd name="connsiteY787" fmla="*/ 6056122 h 7505293"/>
              <a:gd name="connsiteX788" fmla="*/ 5586234 w 6830240"/>
              <a:gd name="connsiteY788" fmla="*/ 6063718 h 7505293"/>
              <a:gd name="connsiteX789" fmla="*/ 5590981 w 6830240"/>
              <a:gd name="connsiteY789" fmla="*/ 6071314 h 7505293"/>
              <a:gd name="connsiteX790" fmla="*/ 5604285 w 6830240"/>
              <a:gd name="connsiteY790" fmla="*/ 6077016 h 7505293"/>
              <a:gd name="connsiteX791" fmla="*/ 5605368 w 6830240"/>
              <a:gd name="connsiteY791" fmla="*/ 6074721 h 7505293"/>
              <a:gd name="connsiteX792" fmla="*/ 5607411 w 6830240"/>
              <a:gd name="connsiteY792" fmla="*/ 6068253 h 7505293"/>
              <a:gd name="connsiteX793" fmla="*/ 5598578 w 6830240"/>
              <a:gd name="connsiteY793" fmla="*/ 6061186 h 7505293"/>
              <a:gd name="connsiteX794" fmla="*/ 5600793 w 6830240"/>
              <a:gd name="connsiteY794" fmla="*/ 6050425 h 7505293"/>
              <a:gd name="connsiteX795" fmla="*/ 5608706 w 6830240"/>
              <a:gd name="connsiteY795" fmla="*/ 6043462 h 7505293"/>
              <a:gd name="connsiteX796" fmla="*/ 5609022 w 6830240"/>
              <a:gd name="connsiteY796" fmla="*/ 6016875 h 7505293"/>
              <a:gd name="connsiteX797" fmla="*/ 5603642 w 6830240"/>
              <a:gd name="connsiteY797" fmla="*/ 5990288 h 7505293"/>
              <a:gd name="connsiteX798" fmla="*/ 1136441 w 6830240"/>
              <a:gd name="connsiteY798" fmla="*/ 5974611 h 7505293"/>
              <a:gd name="connsiteX799" fmla="*/ 1119350 w 6830240"/>
              <a:gd name="connsiteY799" fmla="*/ 5982840 h 7505293"/>
              <a:gd name="connsiteX800" fmla="*/ 1113653 w 6830240"/>
              <a:gd name="connsiteY800" fmla="*/ 6002463 h 7505293"/>
              <a:gd name="connsiteX801" fmla="*/ 1113653 w 6830240"/>
              <a:gd name="connsiteY801" fmla="*/ 6004995 h 7505293"/>
              <a:gd name="connsiteX802" fmla="*/ 1107323 w 6830240"/>
              <a:gd name="connsiteY802" fmla="*/ 6005312 h 7505293"/>
              <a:gd name="connsiteX803" fmla="*/ 1100992 w 6830240"/>
              <a:gd name="connsiteY803" fmla="*/ 6007527 h 7505293"/>
              <a:gd name="connsiteX804" fmla="*/ 1111437 w 6830240"/>
              <a:gd name="connsiteY804" fmla="*/ 6011009 h 7505293"/>
              <a:gd name="connsiteX805" fmla="*/ 1123781 w 6830240"/>
              <a:gd name="connsiteY805" fmla="*/ 6012592 h 7505293"/>
              <a:gd name="connsiteX806" fmla="*/ 1138973 w 6830240"/>
              <a:gd name="connsiteY806" fmla="*/ 5999931 h 7505293"/>
              <a:gd name="connsiteX807" fmla="*/ 1131061 w 6830240"/>
              <a:gd name="connsiteY807" fmla="*/ 5994234 h 7505293"/>
              <a:gd name="connsiteX808" fmla="*/ 1128845 w 6830240"/>
              <a:gd name="connsiteY808" fmla="*/ 5984739 h 7505293"/>
              <a:gd name="connsiteX809" fmla="*/ 1821192 w 6830240"/>
              <a:gd name="connsiteY809" fmla="*/ 5970737 h 7505293"/>
              <a:gd name="connsiteX810" fmla="*/ 1823724 w 6830240"/>
              <a:gd name="connsiteY810" fmla="*/ 5978333 h 7505293"/>
              <a:gd name="connsiteX811" fmla="*/ 1823724 w 6830240"/>
              <a:gd name="connsiteY811" fmla="*/ 5970737 h 7505293"/>
              <a:gd name="connsiteX812" fmla="*/ 5330179 w 6830240"/>
              <a:gd name="connsiteY812" fmla="*/ 5967500 h 7505293"/>
              <a:gd name="connsiteX813" fmla="*/ 5325115 w 6830240"/>
              <a:gd name="connsiteY813" fmla="*/ 5977628 h 7505293"/>
              <a:gd name="connsiteX814" fmla="*/ 5330179 w 6830240"/>
              <a:gd name="connsiteY814" fmla="*/ 5970032 h 7505293"/>
              <a:gd name="connsiteX815" fmla="*/ 6227623 w 6830240"/>
              <a:gd name="connsiteY815" fmla="*/ 5966158 h 7505293"/>
              <a:gd name="connsiteX816" fmla="*/ 6212430 w 6830240"/>
              <a:gd name="connsiteY816" fmla="*/ 5981351 h 7505293"/>
              <a:gd name="connsiteX817" fmla="*/ 6207050 w 6830240"/>
              <a:gd name="connsiteY817" fmla="*/ 5975654 h 7505293"/>
              <a:gd name="connsiteX818" fmla="*/ 6199770 w 6830240"/>
              <a:gd name="connsiteY818" fmla="*/ 5981351 h 7505293"/>
              <a:gd name="connsiteX819" fmla="*/ 6217495 w 6830240"/>
              <a:gd name="connsiteY819" fmla="*/ 6004139 h 7505293"/>
              <a:gd name="connsiteX820" fmla="*/ 6227623 w 6830240"/>
              <a:gd name="connsiteY820" fmla="*/ 6004139 h 7505293"/>
              <a:gd name="connsiteX821" fmla="*/ 6230155 w 6830240"/>
              <a:gd name="connsiteY821" fmla="*/ 5981351 h 7505293"/>
              <a:gd name="connsiteX822" fmla="*/ 979453 w 6830240"/>
              <a:gd name="connsiteY822" fmla="*/ 5964482 h 7505293"/>
              <a:gd name="connsiteX823" fmla="*/ 976921 w 6830240"/>
              <a:gd name="connsiteY823" fmla="*/ 5965748 h 7505293"/>
              <a:gd name="connsiteX824" fmla="*/ 974389 w 6830240"/>
              <a:gd name="connsiteY824" fmla="*/ 5967015 h 7505293"/>
              <a:gd name="connsiteX825" fmla="*/ 975972 w 6830240"/>
              <a:gd name="connsiteY825" fmla="*/ 5973028 h 7505293"/>
              <a:gd name="connsiteX826" fmla="*/ 979453 w 6830240"/>
              <a:gd name="connsiteY826" fmla="*/ 5977143 h 7505293"/>
              <a:gd name="connsiteX827" fmla="*/ 983885 w 6830240"/>
              <a:gd name="connsiteY827" fmla="*/ 5974294 h 7505293"/>
              <a:gd name="connsiteX828" fmla="*/ 984518 w 6830240"/>
              <a:gd name="connsiteY828" fmla="*/ 5969547 h 7505293"/>
              <a:gd name="connsiteX829" fmla="*/ 979453 w 6830240"/>
              <a:gd name="connsiteY829" fmla="*/ 5964482 h 7505293"/>
              <a:gd name="connsiteX830" fmla="*/ 4828348 w 6830240"/>
              <a:gd name="connsiteY830" fmla="*/ 5956858 h 7505293"/>
              <a:gd name="connsiteX831" fmla="*/ 4812655 w 6830240"/>
              <a:gd name="connsiteY831" fmla="*/ 5962960 h 7505293"/>
              <a:gd name="connsiteX832" fmla="*/ 4792496 w 6830240"/>
              <a:gd name="connsiteY832" fmla="*/ 5970800 h 7505293"/>
              <a:gd name="connsiteX833" fmla="*/ 4789866 w 6830240"/>
              <a:gd name="connsiteY833" fmla="*/ 5979565 h 7505293"/>
              <a:gd name="connsiteX834" fmla="*/ 4789866 w 6830240"/>
              <a:gd name="connsiteY834" fmla="*/ 5999675 h 7505293"/>
              <a:gd name="connsiteX835" fmla="*/ 4782270 w 6830240"/>
              <a:gd name="connsiteY835" fmla="*/ 5999675 h 7505293"/>
              <a:gd name="connsiteX836" fmla="*/ 4780576 w 6830240"/>
              <a:gd name="connsiteY836" fmla="*/ 5998949 h 7505293"/>
              <a:gd name="connsiteX837" fmla="*/ 4780576 w 6830240"/>
              <a:gd name="connsiteY837" fmla="*/ 6011376 h 7505293"/>
              <a:gd name="connsiteX838" fmla="*/ 4793236 w 6830240"/>
              <a:gd name="connsiteY838" fmla="*/ 6016440 h 7505293"/>
              <a:gd name="connsiteX839" fmla="*/ 4792603 w 6830240"/>
              <a:gd name="connsiteY839" fmla="*/ 6013275 h 7505293"/>
              <a:gd name="connsiteX840" fmla="*/ 4795768 w 6830240"/>
              <a:gd name="connsiteY840" fmla="*/ 6013908 h 7505293"/>
              <a:gd name="connsiteX841" fmla="*/ 4800832 w 6830240"/>
              <a:gd name="connsiteY841" fmla="*/ 6003780 h 7505293"/>
              <a:gd name="connsiteX842" fmla="*/ 4805580 w 6830240"/>
              <a:gd name="connsiteY842" fmla="*/ 6000932 h 7505293"/>
              <a:gd name="connsiteX843" fmla="*/ 4808429 w 6830240"/>
              <a:gd name="connsiteY843" fmla="*/ 5996184 h 7505293"/>
              <a:gd name="connsiteX844" fmla="*/ 4826153 w 6830240"/>
              <a:gd name="connsiteY844" fmla="*/ 5965799 h 7505293"/>
              <a:gd name="connsiteX845" fmla="*/ 1851577 w 6830240"/>
              <a:gd name="connsiteY845" fmla="*/ 5942884 h 7505293"/>
              <a:gd name="connsiteX846" fmla="*/ 1841448 w 6830240"/>
              <a:gd name="connsiteY846" fmla="*/ 5950481 h 7505293"/>
              <a:gd name="connsiteX847" fmla="*/ 1849045 w 6830240"/>
              <a:gd name="connsiteY847" fmla="*/ 5950481 h 7505293"/>
              <a:gd name="connsiteX848" fmla="*/ 1850311 w 6830240"/>
              <a:gd name="connsiteY848" fmla="*/ 5946683 h 7505293"/>
              <a:gd name="connsiteX849" fmla="*/ 1851577 w 6830240"/>
              <a:gd name="connsiteY849" fmla="*/ 5942884 h 7505293"/>
              <a:gd name="connsiteX850" fmla="*/ 1275705 w 6830240"/>
              <a:gd name="connsiteY850" fmla="*/ 5939162 h 7505293"/>
              <a:gd name="connsiteX851" fmla="*/ 1261462 w 6830240"/>
              <a:gd name="connsiteY851" fmla="*/ 5952139 h 7505293"/>
              <a:gd name="connsiteX852" fmla="*/ 1260512 w 6830240"/>
              <a:gd name="connsiteY852" fmla="*/ 5974611 h 7505293"/>
              <a:gd name="connsiteX853" fmla="*/ 1248169 w 6830240"/>
              <a:gd name="connsiteY853" fmla="*/ 5976510 h 7505293"/>
              <a:gd name="connsiteX854" fmla="*/ 1237724 w 6830240"/>
              <a:gd name="connsiteY854" fmla="*/ 5982207 h 7505293"/>
              <a:gd name="connsiteX855" fmla="*/ 1242788 w 6830240"/>
              <a:gd name="connsiteY855" fmla="*/ 6004995 h 7505293"/>
              <a:gd name="connsiteX856" fmla="*/ 1250701 w 6830240"/>
              <a:gd name="connsiteY856" fmla="*/ 5985055 h 7505293"/>
              <a:gd name="connsiteX857" fmla="*/ 1268108 w 6830240"/>
              <a:gd name="connsiteY857" fmla="*/ 5974611 h 7505293"/>
              <a:gd name="connsiteX858" fmla="*/ 1271907 w 6830240"/>
              <a:gd name="connsiteY858" fmla="*/ 5956886 h 7505293"/>
              <a:gd name="connsiteX859" fmla="*/ 1275705 w 6830240"/>
              <a:gd name="connsiteY859" fmla="*/ 5939162 h 7505293"/>
              <a:gd name="connsiteX860" fmla="*/ 3474487 w 6830240"/>
              <a:gd name="connsiteY860" fmla="*/ 5938546 h 7505293"/>
              <a:gd name="connsiteX861" fmla="*/ 3474487 w 6830240"/>
              <a:gd name="connsiteY861" fmla="*/ 5951206 h 7505293"/>
              <a:gd name="connsiteX862" fmla="*/ 3477652 w 6830240"/>
              <a:gd name="connsiteY862" fmla="*/ 5957853 h 7505293"/>
              <a:gd name="connsiteX863" fmla="*/ 3484615 w 6830240"/>
              <a:gd name="connsiteY863" fmla="*/ 5958803 h 7505293"/>
              <a:gd name="connsiteX864" fmla="*/ 4284224 w 6830240"/>
              <a:gd name="connsiteY864" fmla="*/ 5937077 h 7505293"/>
              <a:gd name="connsiteX865" fmla="*/ 4280666 w 6830240"/>
              <a:gd name="connsiteY865" fmla="*/ 5941820 h 7505293"/>
              <a:gd name="connsiteX866" fmla="*/ 4281299 w 6830240"/>
              <a:gd name="connsiteY866" fmla="*/ 5946568 h 7505293"/>
              <a:gd name="connsiteX867" fmla="*/ 4281413 w 6830240"/>
              <a:gd name="connsiteY867" fmla="*/ 5946641 h 7505293"/>
              <a:gd name="connsiteX868" fmla="*/ 4282828 w 6830240"/>
              <a:gd name="connsiteY868" fmla="*/ 5943723 h 7505293"/>
              <a:gd name="connsiteX869" fmla="*/ 3656795 w 6830240"/>
              <a:gd name="connsiteY869" fmla="*/ 5920822 h 7505293"/>
              <a:gd name="connsiteX870" fmla="*/ 3639704 w 6830240"/>
              <a:gd name="connsiteY870" fmla="*/ 5929051 h 7505293"/>
              <a:gd name="connsiteX871" fmla="*/ 3634007 w 6830240"/>
              <a:gd name="connsiteY871" fmla="*/ 5948674 h 7505293"/>
              <a:gd name="connsiteX872" fmla="*/ 3634007 w 6830240"/>
              <a:gd name="connsiteY872" fmla="*/ 5951206 h 7505293"/>
              <a:gd name="connsiteX873" fmla="*/ 3627677 w 6830240"/>
              <a:gd name="connsiteY873" fmla="*/ 5951523 h 7505293"/>
              <a:gd name="connsiteX874" fmla="*/ 3621346 w 6830240"/>
              <a:gd name="connsiteY874" fmla="*/ 5953738 h 7505293"/>
              <a:gd name="connsiteX875" fmla="*/ 3631791 w 6830240"/>
              <a:gd name="connsiteY875" fmla="*/ 5957220 h 7505293"/>
              <a:gd name="connsiteX876" fmla="*/ 3644135 w 6830240"/>
              <a:gd name="connsiteY876" fmla="*/ 5958803 h 7505293"/>
              <a:gd name="connsiteX877" fmla="*/ 3659327 w 6830240"/>
              <a:gd name="connsiteY877" fmla="*/ 5946142 h 7505293"/>
              <a:gd name="connsiteX878" fmla="*/ 3651415 w 6830240"/>
              <a:gd name="connsiteY878" fmla="*/ 5940445 h 7505293"/>
              <a:gd name="connsiteX879" fmla="*/ 3649199 w 6830240"/>
              <a:gd name="connsiteY879" fmla="*/ 5930950 h 7505293"/>
              <a:gd name="connsiteX880" fmla="*/ 6255475 w 6830240"/>
              <a:gd name="connsiteY880" fmla="*/ 5920581 h 7505293"/>
              <a:gd name="connsiteX881" fmla="*/ 6242815 w 6830240"/>
              <a:gd name="connsiteY881" fmla="*/ 5940838 h 7505293"/>
              <a:gd name="connsiteX882" fmla="*/ 6250411 w 6830240"/>
              <a:gd name="connsiteY882" fmla="*/ 5940838 h 7505293"/>
              <a:gd name="connsiteX883" fmla="*/ 6255475 w 6830240"/>
              <a:gd name="connsiteY883" fmla="*/ 5920581 h 7505293"/>
              <a:gd name="connsiteX884" fmla="*/ 6202302 w 6830240"/>
              <a:gd name="connsiteY884" fmla="*/ 5912985 h 7505293"/>
              <a:gd name="connsiteX885" fmla="*/ 6201036 w 6830240"/>
              <a:gd name="connsiteY885" fmla="*/ 5915517 h 7505293"/>
              <a:gd name="connsiteX886" fmla="*/ 6199770 w 6830240"/>
              <a:gd name="connsiteY886" fmla="*/ 5918049 h 7505293"/>
              <a:gd name="connsiteX887" fmla="*/ 6199770 w 6830240"/>
              <a:gd name="connsiteY887" fmla="*/ 5930709 h 7505293"/>
              <a:gd name="connsiteX888" fmla="*/ 6201669 w 6830240"/>
              <a:gd name="connsiteY888" fmla="*/ 5946851 h 7505293"/>
              <a:gd name="connsiteX889" fmla="*/ 6207366 w 6830240"/>
              <a:gd name="connsiteY889" fmla="*/ 5961094 h 7505293"/>
              <a:gd name="connsiteX890" fmla="*/ 6214962 w 6830240"/>
              <a:gd name="connsiteY890" fmla="*/ 5915517 h 7505293"/>
              <a:gd name="connsiteX891" fmla="*/ 3499807 w 6830240"/>
              <a:gd name="connsiteY891" fmla="*/ 5910693 h 7505293"/>
              <a:gd name="connsiteX892" fmla="*/ 3497275 w 6830240"/>
              <a:gd name="connsiteY892" fmla="*/ 5911959 h 7505293"/>
              <a:gd name="connsiteX893" fmla="*/ 3494743 w 6830240"/>
              <a:gd name="connsiteY893" fmla="*/ 5913226 h 7505293"/>
              <a:gd name="connsiteX894" fmla="*/ 3496326 w 6830240"/>
              <a:gd name="connsiteY894" fmla="*/ 5919239 h 7505293"/>
              <a:gd name="connsiteX895" fmla="*/ 3499807 w 6830240"/>
              <a:gd name="connsiteY895" fmla="*/ 5923354 h 7505293"/>
              <a:gd name="connsiteX896" fmla="*/ 3504239 w 6830240"/>
              <a:gd name="connsiteY896" fmla="*/ 5920505 h 7505293"/>
              <a:gd name="connsiteX897" fmla="*/ 3504872 w 6830240"/>
              <a:gd name="connsiteY897" fmla="*/ 5915758 h 7505293"/>
              <a:gd name="connsiteX898" fmla="*/ 3499807 w 6830240"/>
              <a:gd name="connsiteY898" fmla="*/ 5910693 h 7505293"/>
              <a:gd name="connsiteX899" fmla="*/ 1866769 w 6830240"/>
              <a:gd name="connsiteY899" fmla="*/ 5904904 h 7505293"/>
              <a:gd name="connsiteX900" fmla="*/ 1866769 w 6830240"/>
              <a:gd name="connsiteY900" fmla="*/ 5917564 h 7505293"/>
              <a:gd name="connsiteX901" fmla="*/ 1849045 w 6830240"/>
              <a:gd name="connsiteY901" fmla="*/ 5917564 h 7505293"/>
              <a:gd name="connsiteX902" fmla="*/ 1849045 w 6830240"/>
              <a:gd name="connsiteY902" fmla="*/ 5927692 h 7505293"/>
              <a:gd name="connsiteX903" fmla="*/ 1854109 w 6830240"/>
              <a:gd name="connsiteY903" fmla="*/ 5935288 h 7505293"/>
              <a:gd name="connsiteX904" fmla="*/ 1874365 w 6830240"/>
              <a:gd name="connsiteY904" fmla="*/ 5917564 h 7505293"/>
              <a:gd name="connsiteX905" fmla="*/ 1874365 w 6830240"/>
              <a:gd name="connsiteY905" fmla="*/ 5907436 h 7505293"/>
              <a:gd name="connsiteX906" fmla="*/ 5656815 w 6830240"/>
              <a:gd name="connsiteY906" fmla="*/ 5901666 h 7505293"/>
              <a:gd name="connsiteX907" fmla="*/ 5659347 w 6830240"/>
              <a:gd name="connsiteY907" fmla="*/ 5909262 h 7505293"/>
              <a:gd name="connsiteX908" fmla="*/ 5659347 w 6830240"/>
              <a:gd name="connsiteY908" fmla="*/ 5901666 h 7505293"/>
              <a:gd name="connsiteX909" fmla="*/ 1169358 w 6830240"/>
              <a:gd name="connsiteY909" fmla="*/ 5896117 h 7505293"/>
              <a:gd name="connsiteX910" fmla="*/ 1164927 w 6830240"/>
              <a:gd name="connsiteY910" fmla="*/ 5901497 h 7505293"/>
              <a:gd name="connsiteX911" fmla="*/ 1164294 w 6830240"/>
              <a:gd name="connsiteY911" fmla="*/ 5908777 h 7505293"/>
              <a:gd name="connsiteX912" fmla="*/ 1159230 w 6830240"/>
              <a:gd name="connsiteY912" fmla="*/ 5925552 h 7505293"/>
              <a:gd name="connsiteX913" fmla="*/ 1146570 w 6830240"/>
              <a:gd name="connsiteY913" fmla="*/ 5936630 h 7505293"/>
              <a:gd name="connsiteX914" fmla="*/ 1142771 w 6830240"/>
              <a:gd name="connsiteY914" fmla="*/ 5954354 h 7505293"/>
              <a:gd name="connsiteX915" fmla="*/ 1138973 w 6830240"/>
              <a:gd name="connsiteY915" fmla="*/ 5972079 h 7505293"/>
              <a:gd name="connsiteX916" fmla="*/ 1158597 w 6830240"/>
              <a:gd name="connsiteY916" fmla="*/ 5943910 h 7505293"/>
              <a:gd name="connsiteX917" fmla="*/ 1174422 w 6830240"/>
              <a:gd name="connsiteY917" fmla="*/ 5913841 h 7505293"/>
              <a:gd name="connsiteX918" fmla="*/ 1172840 w 6830240"/>
              <a:gd name="connsiteY918" fmla="*/ 5904029 h 7505293"/>
              <a:gd name="connsiteX919" fmla="*/ 1169358 w 6830240"/>
              <a:gd name="connsiteY919" fmla="*/ 5896117 h 7505293"/>
              <a:gd name="connsiteX920" fmla="*/ 4930560 w 6830240"/>
              <a:gd name="connsiteY920" fmla="*/ 5894580 h 7505293"/>
              <a:gd name="connsiteX921" fmla="*/ 4929335 w 6830240"/>
              <a:gd name="connsiteY921" fmla="*/ 5897117 h 7505293"/>
              <a:gd name="connsiteX922" fmla="*/ 4926419 w 6830240"/>
              <a:gd name="connsiteY922" fmla="*/ 5901492 h 7505293"/>
              <a:gd name="connsiteX923" fmla="*/ 4929130 w 6830240"/>
              <a:gd name="connsiteY923" fmla="*/ 5898393 h 7505293"/>
              <a:gd name="connsiteX924" fmla="*/ 1884493 w 6830240"/>
              <a:gd name="connsiteY924" fmla="*/ 5879583 h 7505293"/>
              <a:gd name="connsiteX925" fmla="*/ 1876897 w 6830240"/>
              <a:gd name="connsiteY925" fmla="*/ 5882115 h 7505293"/>
              <a:gd name="connsiteX926" fmla="*/ 1876897 w 6830240"/>
              <a:gd name="connsiteY926" fmla="*/ 5902372 h 7505293"/>
              <a:gd name="connsiteX927" fmla="*/ 1883544 w 6830240"/>
              <a:gd name="connsiteY927" fmla="*/ 5891927 h 7505293"/>
              <a:gd name="connsiteX928" fmla="*/ 1884493 w 6830240"/>
              <a:gd name="connsiteY928" fmla="*/ 5879583 h 7505293"/>
              <a:gd name="connsiteX929" fmla="*/ 4869253 w 6830240"/>
              <a:gd name="connsiteY929" fmla="*/ 5876175 h 7505293"/>
              <a:gd name="connsiteX930" fmla="*/ 4867134 w 6830240"/>
              <a:gd name="connsiteY930" fmla="*/ 5877543 h 7505293"/>
              <a:gd name="connsiteX931" fmla="*/ 4854117 w 6830240"/>
              <a:gd name="connsiteY931" fmla="*/ 5896810 h 7505293"/>
              <a:gd name="connsiteX932" fmla="*/ 4852410 w 6830240"/>
              <a:gd name="connsiteY932" fmla="*/ 5902047 h 7505293"/>
              <a:gd name="connsiteX933" fmla="*/ 4861602 w 6830240"/>
              <a:gd name="connsiteY933" fmla="*/ 5907562 h 7505293"/>
              <a:gd name="connsiteX934" fmla="*/ 4866033 w 6830240"/>
              <a:gd name="connsiteY934" fmla="*/ 5891420 h 7505293"/>
              <a:gd name="connsiteX935" fmla="*/ 4874262 w 6830240"/>
              <a:gd name="connsiteY935" fmla="*/ 5877177 h 7505293"/>
              <a:gd name="connsiteX936" fmla="*/ 6230155 w 6830240"/>
              <a:gd name="connsiteY936" fmla="*/ 5875004 h 7505293"/>
              <a:gd name="connsiteX937" fmla="*/ 6220027 w 6830240"/>
              <a:gd name="connsiteY937" fmla="*/ 5880068 h 7505293"/>
              <a:gd name="connsiteX938" fmla="*/ 6209898 w 6830240"/>
              <a:gd name="connsiteY938" fmla="*/ 5897793 h 7505293"/>
              <a:gd name="connsiteX939" fmla="*/ 6222559 w 6830240"/>
              <a:gd name="connsiteY939" fmla="*/ 5892729 h 7505293"/>
              <a:gd name="connsiteX940" fmla="*/ 6230155 w 6830240"/>
              <a:gd name="connsiteY940" fmla="*/ 5880068 h 7505293"/>
              <a:gd name="connsiteX941" fmla="*/ 5687200 w 6830240"/>
              <a:gd name="connsiteY941" fmla="*/ 5873813 h 7505293"/>
              <a:gd name="connsiteX942" fmla="*/ 5677071 w 6830240"/>
              <a:gd name="connsiteY942" fmla="*/ 5881410 h 7505293"/>
              <a:gd name="connsiteX943" fmla="*/ 5684668 w 6830240"/>
              <a:gd name="connsiteY943" fmla="*/ 5881410 h 7505293"/>
              <a:gd name="connsiteX944" fmla="*/ 5685934 w 6830240"/>
              <a:gd name="connsiteY944" fmla="*/ 5877612 h 7505293"/>
              <a:gd name="connsiteX945" fmla="*/ 5687200 w 6830240"/>
              <a:gd name="connsiteY945" fmla="*/ 5873813 h 7505293"/>
              <a:gd name="connsiteX946" fmla="*/ 1009838 w 6830240"/>
              <a:gd name="connsiteY946" fmla="*/ 5873328 h 7505293"/>
              <a:gd name="connsiteX947" fmla="*/ 999710 w 6830240"/>
              <a:gd name="connsiteY947" fmla="*/ 5903713 h 7505293"/>
              <a:gd name="connsiteX948" fmla="*/ 994646 w 6830240"/>
              <a:gd name="connsiteY948" fmla="*/ 5904029 h 7505293"/>
              <a:gd name="connsiteX949" fmla="*/ 989582 w 6830240"/>
              <a:gd name="connsiteY949" fmla="*/ 5906245 h 7505293"/>
              <a:gd name="connsiteX950" fmla="*/ 997811 w 6830240"/>
              <a:gd name="connsiteY950" fmla="*/ 5914791 h 7505293"/>
              <a:gd name="connsiteX951" fmla="*/ 1009838 w 6830240"/>
              <a:gd name="connsiteY951" fmla="*/ 5921437 h 7505293"/>
              <a:gd name="connsiteX952" fmla="*/ 1027563 w 6830240"/>
              <a:gd name="connsiteY952" fmla="*/ 5896117 h 7505293"/>
              <a:gd name="connsiteX953" fmla="*/ 5012688 w 6830240"/>
              <a:gd name="connsiteY953" fmla="*/ 5873072 h 7505293"/>
              <a:gd name="connsiteX954" fmla="*/ 5013004 w 6830240"/>
              <a:gd name="connsiteY954" fmla="*/ 5877819 h 7505293"/>
              <a:gd name="connsiteX955" fmla="*/ 5015220 w 6830240"/>
              <a:gd name="connsiteY955" fmla="*/ 5880668 h 7505293"/>
              <a:gd name="connsiteX956" fmla="*/ 5022816 w 6830240"/>
              <a:gd name="connsiteY956" fmla="*/ 5878136 h 7505293"/>
              <a:gd name="connsiteX957" fmla="*/ 5684668 w 6830240"/>
              <a:gd name="connsiteY957" fmla="*/ 5848493 h 7505293"/>
              <a:gd name="connsiteX958" fmla="*/ 5684668 w 6830240"/>
              <a:gd name="connsiteY958" fmla="*/ 5858621 h 7505293"/>
              <a:gd name="connsiteX959" fmla="*/ 5689732 w 6830240"/>
              <a:gd name="connsiteY959" fmla="*/ 5866217 h 7505293"/>
              <a:gd name="connsiteX960" fmla="*/ 5696921 w 6830240"/>
              <a:gd name="connsiteY960" fmla="*/ 5859927 h 7505293"/>
              <a:gd name="connsiteX961" fmla="*/ 5701457 w 6830240"/>
              <a:gd name="connsiteY961" fmla="*/ 5848493 h 7505293"/>
              <a:gd name="connsiteX962" fmla="*/ 4893681 w 6830240"/>
              <a:gd name="connsiteY962" fmla="*/ 5843422 h 7505293"/>
              <a:gd name="connsiteX963" fmla="*/ 4893681 w 6830240"/>
              <a:gd name="connsiteY963" fmla="*/ 5860411 h 7505293"/>
              <a:gd name="connsiteX964" fmla="*/ 4887233 w 6830240"/>
              <a:gd name="connsiteY964" fmla="*/ 5864573 h 7505293"/>
              <a:gd name="connsiteX965" fmla="*/ 4886923 w 6830240"/>
              <a:gd name="connsiteY965" fmla="*/ 5867049 h 7505293"/>
              <a:gd name="connsiteX966" fmla="*/ 4889455 w 6830240"/>
              <a:gd name="connsiteY966" fmla="*/ 5874645 h 7505293"/>
              <a:gd name="connsiteX967" fmla="*/ 4896418 w 6830240"/>
              <a:gd name="connsiteY967" fmla="*/ 5861985 h 7505293"/>
              <a:gd name="connsiteX968" fmla="*/ 4899583 w 6830240"/>
              <a:gd name="connsiteY968" fmla="*/ 5849324 h 7505293"/>
              <a:gd name="connsiteX969" fmla="*/ 3689712 w 6830240"/>
              <a:gd name="connsiteY969" fmla="*/ 5842328 h 7505293"/>
              <a:gd name="connsiteX970" fmla="*/ 3685281 w 6830240"/>
              <a:gd name="connsiteY970" fmla="*/ 5847708 h 7505293"/>
              <a:gd name="connsiteX971" fmla="*/ 3684648 w 6830240"/>
              <a:gd name="connsiteY971" fmla="*/ 5854988 h 7505293"/>
              <a:gd name="connsiteX972" fmla="*/ 3679584 w 6830240"/>
              <a:gd name="connsiteY972" fmla="*/ 5871763 h 7505293"/>
              <a:gd name="connsiteX973" fmla="*/ 3666924 w 6830240"/>
              <a:gd name="connsiteY973" fmla="*/ 5882841 h 7505293"/>
              <a:gd name="connsiteX974" fmla="*/ 3663125 w 6830240"/>
              <a:gd name="connsiteY974" fmla="*/ 5900565 h 7505293"/>
              <a:gd name="connsiteX975" fmla="*/ 3659327 w 6830240"/>
              <a:gd name="connsiteY975" fmla="*/ 5918290 h 7505293"/>
              <a:gd name="connsiteX976" fmla="*/ 3678951 w 6830240"/>
              <a:gd name="connsiteY976" fmla="*/ 5890121 h 7505293"/>
              <a:gd name="connsiteX977" fmla="*/ 3694776 w 6830240"/>
              <a:gd name="connsiteY977" fmla="*/ 5860052 h 7505293"/>
              <a:gd name="connsiteX978" fmla="*/ 3693194 w 6830240"/>
              <a:gd name="connsiteY978" fmla="*/ 5850240 h 7505293"/>
              <a:gd name="connsiteX979" fmla="*/ 3689712 w 6830240"/>
              <a:gd name="connsiteY979" fmla="*/ 5842328 h 7505293"/>
              <a:gd name="connsiteX980" fmla="*/ 5702392 w 6830240"/>
              <a:gd name="connsiteY980" fmla="*/ 5835833 h 7505293"/>
              <a:gd name="connsiteX981" fmla="*/ 5702392 w 6830240"/>
              <a:gd name="connsiteY981" fmla="*/ 5846137 h 7505293"/>
              <a:gd name="connsiteX982" fmla="*/ 5704752 w 6830240"/>
              <a:gd name="connsiteY982" fmla="*/ 5840188 h 7505293"/>
              <a:gd name="connsiteX983" fmla="*/ 5706047 w 6830240"/>
              <a:gd name="connsiteY983" fmla="*/ 5837052 h 7505293"/>
              <a:gd name="connsiteX984" fmla="*/ 3530192 w 6830240"/>
              <a:gd name="connsiteY984" fmla="*/ 5819539 h 7505293"/>
              <a:gd name="connsiteX985" fmla="*/ 3520064 w 6830240"/>
              <a:gd name="connsiteY985" fmla="*/ 5849924 h 7505293"/>
              <a:gd name="connsiteX986" fmla="*/ 3515000 w 6830240"/>
              <a:gd name="connsiteY986" fmla="*/ 5850240 h 7505293"/>
              <a:gd name="connsiteX987" fmla="*/ 3509936 w 6830240"/>
              <a:gd name="connsiteY987" fmla="*/ 5852456 h 7505293"/>
              <a:gd name="connsiteX988" fmla="*/ 3518165 w 6830240"/>
              <a:gd name="connsiteY988" fmla="*/ 5861002 h 7505293"/>
              <a:gd name="connsiteX989" fmla="*/ 3530192 w 6830240"/>
              <a:gd name="connsiteY989" fmla="*/ 5867648 h 7505293"/>
              <a:gd name="connsiteX990" fmla="*/ 3547917 w 6830240"/>
              <a:gd name="connsiteY990" fmla="*/ 5842328 h 7505293"/>
              <a:gd name="connsiteX991" fmla="*/ 1904750 w 6830240"/>
              <a:gd name="connsiteY991" fmla="*/ 5818813 h 7505293"/>
              <a:gd name="connsiteX992" fmla="*/ 1896521 w 6830240"/>
              <a:gd name="connsiteY992" fmla="*/ 5840969 h 7505293"/>
              <a:gd name="connsiteX993" fmla="*/ 1884493 w 6830240"/>
              <a:gd name="connsiteY993" fmla="*/ 5851730 h 7505293"/>
              <a:gd name="connsiteX994" fmla="*/ 1887342 w 6830240"/>
              <a:gd name="connsiteY994" fmla="*/ 5862808 h 7505293"/>
              <a:gd name="connsiteX995" fmla="*/ 1892090 w 6830240"/>
              <a:gd name="connsiteY995" fmla="*/ 5871987 h 7505293"/>
              <a:gd name="connsiteX996" fmla="*/ 1894305 w 6830240"/>
              <a:gd name="connsiteY996" fmla="*/ 5869138 h 7505293"/>
              <a:gd name="connsiteX997" fmla="*/ 1894622 w 6830240"/>
              <a:gd name="connsiteY997" fmla="*/ 5864391 h 7505293"/>
              <a:gd name="connsiteX998" fmla="*/ 1907599 w 6830240"/>
              <a:gd name="connsiteY998" fmla="*/ 5842552 h 7505293"/>
              <a:gd name="connsiteX999" fmla="*/ 1914878 w 6830240"/>
              <a:gd name="connsiteY999" fmla="*/ 5818813 h 7505293"/>
              <a:gd name="connsiteX1000" fmla="*/ 5716553 w 6830240"/>
              <a:gd name="connsiteY1000" fmla="*/ 5811700 h 7505293"/>
              <a:gd name="connsiteX1001" fmla="*/ 5712520 w 6830240"/>
              <a:gd name="connsiteY1001" fmla="*/ 5813044 h 7505293"/>
              <a:gd name="connsiteX1002" fmla="*/ 5712520 w 6830240"/>
              <a:gd name="connsiteY1002" fmla="*/ 5821379 h 7505293"/>
              <a:gd name="connsiteX1003" fmla="*/ 5714327 w 6830240"/>
              <a:gd name="connsiteY1003" fmla="*/ 5817004 h 7505293"/>
              <a:gd name="connsiteX1004" fmla="*/ 2913807 w 6830240"/>
              <a:gd name="connsiteY1004" fmla="*/ 5800624 h 7505293"/>
              <a:gd name="connsiteX1005" fmla="*/ 2915390 w 6830240"/>
              <a:gd name="connsiteY1005" fmla="*/ 5805372 h 7505293"/>
              <a:gd name="connsiteX1006" fmla="*/ 2918871 w 6830240"/>
              <a:gd name="connsiteY1006" fmla="*/ 5808220 h 7505293"/>
              <a:gd name="connsiteX1007" fmla="*/ 2923935 w 6830240"/>
              <a:gd name="connsiteY1007" fmla="*/ 5803156 h 7505293"/>
              <a:gd name="connsiteX1008" fmla="*/ 5065861 w 6830240"/>
              <a:gd name="connsiteY1008" fmla="*/ 5799642 h 7505293"/>
              <a:gd name="connsiteX1009" fmla="*/ 5066494 w 6830240"/>
              <a:gd name="connsiteY1009" fmla="*/ 5804390 h 7505293"/>
              <a:gd name="connsiteX1010" fmla="*/ 5070925 w 6830240"/>
              <a:gd name="connsiteY1010" fmla="*/ 5807238 h 7505293"/>
              <a:gd name="connsiteX1011" fmla="*/ 5075989 w 6830240"/>
              <a:gd name="connsiteY1011" fmla="*/ 5807238 h 7505293"/>
              <a:gd name="connsiteX1012" fmla="*/ 5072824 w 6830240"/>
              <a:gd name="connsiteY1012" fmla="*/ 5801541 h 7505293"/>
              <a:gd name="connsiteX1013" fmla="*/ 5065861 w 6830240"/>
              <a:gd name="connsiteY1013" fmla="*/ 5799642 h 7505293"/>
              <a:gd name="connsiteX1014" fmla="*/ 4336371 w 6830240"/>
              <a:gd name="connsiteY1014" fmla="*/ 5784832 h 7505293"/>
              <a:gd name="connsiteX1015" fmla="*/ 4335105 w 6830240"/>
              <a:gd name="connsiteY1015" fmla="*/ 5787364 h 7505293"/>
              <a:gd name="connsiteX1016" fmla="*/ 4333839 w 6830240"/>
              <a:gd name="connsiteY1016" fmla="*/ 5789896 h 7505293"/>
              <a:gd name="connsiteX1017" fmla="*/ 4333839 w 6830240"/>
              <a:gd name="connsiteY1017" fmla="*/ 5802556 h 7505293"/>
              <a:gd name="connsiteX1018" fmla="*/ 4334248 w 6830240"/>
              <a:gd name="connsiteY1018" fmla="*/ 5806031 h 7505293"/>
              <a:gd name="connsiteX1019" fmla="*/ 4334933 w 6830240"/>
              <a:gd name="connsiteY1019" fmla="*/ 5803747 h 7505293"/>
              <a:gd name="connsiteX1020" fmla="*/ 4336832 w 6830240"/>
              <a:gd name="connsiteY1020" fmla="*/ 5789821 h 7505293"/>
              <a:gd name="connsiteX1021" fmla="*/ 4344074 w 6830240"/>
              <a:gd name="connsiteY1021" fmla="*/ 5786373 h 7505293"/>
              <a:gd name="connsiteX1022" fmla="*/ 1045287 w 6830240"/>
              <a:gd name="connsiteY1022" fmla="*/ 5784706 h 7505293"/>
              <a:gd name="connsiteX1023" fmla="*/ 1017434 w 6830240"/>
              <a:gd name="connsiteY1023" fmla="*/ 5848008 h 7505293"/>
              <a:gd name="connsiteX1024" fmla="*/ 1024714 w 6830240"/>
              <a:gd name="connsiteY1024" fmla="*/ 5860668 h 7505293"/>
              <a:gd name="connsiteX1025" fmla="*/ 1037691 w 6830240"/>
              <a:gd name="connsiteY1025" fmla="*/ 5865732 h 7505293"/>
              <a:gd name="connsiteX1026" fmla="*/ 1048452 w 6830240"/>
              <a:gd name="connsiteY1026" fmla="*/ 5830916 h 7505293"/>
              <a:gd name="connsiteX1027" fmla="*/ 1063011 w 6830240"/>
              <a:gd name="connsiteY1027" fmla="*/ 5799898 h 7505293"/>
              <a:gd name="connsiteX1028" fmla="*/ 2923935 w 6830240"/>
              <a:gd name="connsiteY1028" fmla="*/ 5780368 h 7505293"/>
              <a:gd name="connsiteX1029" fmla="*/ 2924568 w 6830240"/>
              <a:gd name="connsiteY1029" fmla="*/ 5785115 h 7505293"/>
              <a:gd name="connsiteX1030" fmla="*/ 2929000 w 6830240"/>
              <a:gd name="connsiteY1030" fmla="*/ 5787964 h 7505293"/>
              <a:gd name="connsiteX1031" fmla="*/ 2931532 w 6830240"/>
              <a:gd name="connsiteY1031" fmla="*/ 5787964 h 7505293"/>
              <a:gd name="connsiteX1032" fmla="*/ 2923935 w 6830240"/>
              <a:gd name="connsiteY1032" fmla="*/ 5780368 h 7505293"/>
              <a:gd name="connsiteX1033" fmla="*/ 6263072 w 6830240"/>
              <a:gd name="connsiteY1033" fmla="*/ 5773722 h 7505293"/>
              <a:gd name="connsiteX1034" fmla="*/ 6263705 w 6830240"/>
              <a:gd name="connsiteY1034" fmla="*/ 5801574 h 7505293"/>
              <a:gd name="connsiteX1035" fmla="*/ 6260540 w 6830240"/>
              <a:gd name="connsiteY1035" fmla="*/ 5829427 h 7505293"/>
              <a:gd name="connsiteX1036" fmla="*/ 6268136 w 6830240"/>
              <a:gd name="connsiteY1036" fmla="*/ 5806638 h 7505293"/>
              <a:gd name="connsiteX1037" fmla="*/ 6280796 w 6830240"/>
              <a:gd name="connsiteY1037" fmla="*/ 5781318 h 7505293"/>
              <a:gd name="connsiteX1038" fmla="*/ 1356731 w 6830240"/>
              <a:gd name="connsiteY1038" fmla="*/ 5761917 h 7505293"/>
              <a:gd name="connsiteX1039" fmla="*/ 1347868 w 6830240"/>
              <a:gd name="connsiteY1039" fmla="*/ 5785022 h 7505293"/>
              <a:gd name="connsiteX1040" fmla="*/ 1339006 w 6830240"/>
              <a:gd name="connsiteY1040" fmla="*/ 5810026 h 7505293"/>
              <a:gd name="connsiteX1041" fmla="*/ 1317800 w 6830240"/>
              <a:gd name="connsiteY1041" fmla="*/ 5841677 h 7505293"/>
              <a:gd name="connsiteX1042" fmla="*/ 1298493 w 6830240"/>
              <a:gd name="connsiteY1042" fmla="*/ 5873328 h 7505293"/>
              <a:gd name="connsiteX1043" fmla="*/ 1290897 w 6830240"/>
              <a:gd name="connsiteY1043" fmla="*/ 5897383 h 7505293"/>
              <a:gd name="connsiteX1044" fmla="*/ 1275705 w 6830240"/>
              <a:gd name="connsiteY1044" fmla="*/ 5913841 h 7505293"/>
              <a:gd name="connsiteX1045" fmla="*/ 1279503 w 6830240"/>
              <a:gd name="connsiteY1045" fmla="*/ 5924919 h 7505293"/>
              <a:gd name="connsiteX1046" fmla="*/ 1283301 w 6830240"/>
              <a:gd name="connsiteY1046" fmla="*/ 5934098 h 7505293"/>
              <a:gd name="connsiteX1047" fmla="*/ 1285516 w 6830240"/>
              <a:gd name="connsiteY1047" fmla="*/ 5930300 h 7505293"/>
              <a:gd name="connsiteX1048" fmla="*/ 1285833 w 6830240"/>
              <a:gd name="connsiteY1048" fmla="*/ 5926502 h 7505293"/>
              <a:gd name="connsiteX1049" fmla="*/ 1311154 w 6830240"/>
              <a:gd name="connsiteY1049" fmla="*/ 5883140 h 7505293"/>
              <a:gd name="connsiteX1050" fmla="*/ 1328878 w 6830240"/>
              <a:gd name="connsiteY1050" fmla="*/ 5837879 h 7505293"/>
              <a:gd name="connsiteX1051" fmla="*/ 1341538 w 6830240"/>
              <a:gd name="connsiteY1051" fmla="*/ 5837879 h 7505293"/>
              <a:gd name="connsiteX1052" fmla="*/ 1361286 w 6830240"/>
              <a:gd name="connsiteY1052" fmla="*/ 5839422 h 7505293"/>
              <a:gd name="connsiteX1053" fmla="*/ 1362889 w 6830240"/>
              <a:gd name="connsiteY1053" fmla="*/ 5831474 h 7505293"/>
              <a:gd name="connsiteX1054" fmla="*/ 1368902 w 6830240"/>
              <a:gd name="connsiteY1054" fmla="*/ 5827359 h 7505293"/>
              <a:gd name="connsiteX1055" fmla="*/ 1370878 w 6830240"/>
              <a:gd name="connsiteY1055" fmla="*/ 5824472 h 7505293"/>
              <a:gd name="connsiteX1056" fmla="*/ 1366859 w 6830240"/>
              <a:gd name="connsiteY1056" fmla="*/ 5820788 h 7505293"/>
              <a:gd name="connsiteX1057" fmla="*/ 1368095 w 6830240"/>
              <a:gd name="connsiteY1057" fmla="*/ 5819036 h 7505293"/>
              <a:gd name="connsiteX1058" fmla="*/ 1365421 w 6830240"/>
              <a:gd name="connsiteY1058" fmla="*/ 5818813 h 7505293"/>
              <a:gd name="connsiteX1059" fmla="*/ 1370966 w 6830240"/>
              <a:gd name="connsiteY1059" fmla="*/ 5802177 h 7505293"/>
              <a:gd name="connsiteX1060" fmla="*/ 1364327 w 6830240"/>
              <a:gd name="connsiteY1060" fmla="*/ 5787238 h 7505293"/>
              <a:gd name="connsiteX1061" fmla="*/ 1374455 w 6830240"/>
              <a:gd name="connsiteY1061" fmla="*/ 5769514 h 7505293"/>
              <a:gd name="connsiteX1062" fmla="*/ 5740373 w 6830240"/>
              <a:gd name="connsiteY1062" fmla="*/ 5749742 h 7505293"/>
              <a:gd name="connsiteX1063" fmla="*/ 5732144 w 6830240"/>
              <a:gd name="connsiteY1063" fmla="*/ 5771898 h 7505293"/>
              <a:gd name="connsiteX1064" fmla="*/ 5720116 w 6830240"/>
              <a:gd name="connsiteY1064" fmla="*/ 5782659 h 7505293"/>
              <a:gd name="connsiteX1065" fmla="*/ 5721350 w 6830240"/>
              <a:gd name="connsiteY1065" fmla="*/ 5787459 h 7505293"/>
              <a:gd name="connsiteX1066" fmla="*/ 5728807 w 6830240"/>
              <a:gd name="connsiteY1066" fmla="*/ 5781318 h 7505293"/>
              <a:gd name="connsiteX1067" fmla="*/ 5745613 w 6830240"/>
              <a:gd name="connsiteY1067" fmla="*/ 5749742 h 7505293"/>
              <a:gd name="connsiteX1068" fmla="*/ 4363503 w 6830240"/>
              <a:gd name="connsiteY1068" fmla="*/ 5747212 h 7505293"/>
              <a:gd name="connsiteX1069" fmla="*/ 4354096 w 6830240"/>
              <a:gd name="connsiteY1069" fmla="*/ 5751915 h 7505293"/>
              <a:gd name="connsiteX1070" fmla="*/ 4343967 w 6830240"/>
              <a:gd name="connsiteY1070" fmla="*/ 5769640 h 7505293"/>
              <a:gd name="connsiteX1071" fmla="*/ 4356628 w 6830240"/>
              <a:gd name="connsiteY1071" fmla="*/ 5764576 h 7505293"/>
              <a:gd name="connsiteX1072" fmla="*/ 4358156 w 6830240"/>
              <a:gd name="connsiteY1072" fmla="*/ 5762030 h 7505293"/>
              <a:gd name="connsiteX1073" fmla="*/ 4945717 w 6830240"/>
              <a:gd name="connsiteY1073" fmla="*/ 5747076 h 7505293"/>
              <a:gd name="connsiteX1074" fmla="*/ 4942628 w 6830240"/>
              <a:gd name="connsiteY1074" fmla="*/ 5763234 h 7505293"/>
              <a:gd name="connsiteX1075" fmla="*/ 4938197 w 6830240"/>
              <a:gd name="connsiteY1075" fmla="*/ 5781908 h 7505293"/>
              <a:gd name="connsiteX1076" fmla="*/ 4928035 w 6830240"/>
              <a:gd name="connsiteY1076" fmla="*/ 5782595 h 7505293"/>
              <a:gd name="connsiteX1077" fmla="*/ 4919002 w 6830240"/>
              <a:gd name="connsiteY1077" fmla="*/ 5789514 h 7505293"/>
              <a:gd name="connsiteX1078" fmla="*/ 4916030 w 6830240"/>
              <a:gd name="connsiteY1078" fmla="*/ 5797715 h 7505293"/>
              <a:gd name="connsiteX1079" fmla="*/ 4919839 w 6830240"/>
              <a:gd name="connsiteY1079" fmla="*/ 5804380 h 7505293"/>
              <a:gd name="connsiteX1080" fmla="*/ 4912243 w 6830240"/>
              <a:gd name="connsiteY1080" fmla="*/ 5813876 h 7505293"/>
              <a:gd name="connsiteX1081" fmla="*/ 4907402 w 6830240"/>
              <a:gd name="connsiteY1081" fmla="*/ 5814772 h 7505293"/>
              <a:gd name="connsiteX1082" fmla="*/ 4898985 w 6830240"/>
              <a:gd name="connsiteY1082" fmla="*/ 5822577 h 7505293"/>
              <a:gd name="connsiteX1083" fmla="*/ 4931888 w 6830240"/>
              <a:gd name="connsiteY1083" fmla="*/ 5841379 h 7505293"/>
              <a:gd name="connsiteX1084" fmla="*/ 4936726 w 6830240"/>
              <a:gd name="connsiteY1084" fmla="*/ 5822431 h 7505293"/>
              <a:gd name="connsiteX1085" fmla="*/ 4944322 w 6830240"/>
              <a:gd name="connsiteY1085" fmla="*/ 5806605 h 7505293"/>
              <a:gd name="connsiteX1086" fmla="*/ 4944322 w 6830240"/>
              <a:gd name="connsiteY1086" fmla="*/ 5786982 h 7505293"/>
              <a:gd name="connsiteX1087" fmla="*/ 4952235 w 6830240"/>
              <a:gd name="connsiteY1087" fmla="*/ 5778752 h 7505293"/>
              <a:gd name="connsiteX1088" fmla="*/ 4954450 w 6830240"/>
              <a:gd name="connsiteY1088" fmla="*/ 5766725 h 7505293"/>
              <a:gd name="connsiteX1089" fmla="*/ 4949386 w 6830240"/>
              <a:gd name="connsiteY1089" fmla="*/ 5755331 h 7505293"/>
              <a:gd name="connsiteX1090" fmla="*/ 3146757 w 6830240"/>
              <a:gd name="connsiteY1090" fmla="*/ 5744919 h 7505293"/>
              <a:gd name="connsiteX1091" fmla="*/ 3147073 w 6830240"/>
              <a:gd name="connsiteY1091" fmla="*/ 5749666 h 7505293"/>
              <a:gd name="connsiteX1092" fmla="*/ 3149289 w 6830240"/>
              <a:gd name="connsiteY1092" fmla="*/ 5752515 h 7505293"/>
              <a:gd name="connsiteX1093" fmla="*/ 3156885 w 6830240"/>
              <a:gd name="connsiteY1093" fmla="*/ 5749983 h 7505293"/>
              <a:gd name="connsiteX1094" fmla="*/ 1988308 w 6830240"/>
              <a:gd name="connsiteY1094" fmla="*/ 5737787 h 7505293"/>
              <a:gd name="connsiteX1095" fmla="*/ 1986092 w 6830240"/>
              <a:gd name="connsiteY1095" fmla="*/ 5744118 h 7505293"/>
              <a:gd name="connsiteX1096" fmla="*/ 1985776 w 6830240"/>
              <a:gd name="connsiteY1096" fmla="*/ 5750448 h 7505293"/>
              <a:gd name="connsiteX1097" fmla="*/ 1990840 w 6830240"/>
              <a:gd name="connsiteY1097" fmla="*/ 5737787 h 7505293"/>
              <a:gd name="connsiteX1098" fmla="*/ 3339194 w 6830240"/>
              <a:gd name="connsiteY1098" fmla="*/ 5734791 h 7505293"/>
              <a:gd name="connsiteX1099" fmla="*/ 3349322 w 6830240"/>
              <a:gd name="connsiteY1099" fmla="*/ 5752515 h 7505293"/>
              <a:gd name="connsiteX1100" fmla="*/ 3346790 w 6830240"/>
              <a:gd name="connsiteY1100" fmla="*/ 5772771 h 7505293"/>
              <a:gd name="connsiteX1101" fmla="*/ 3336978 w 6830240"/>
              <a:gd name="connsiteY1101" fmla="*/ 5781634 h 7505293"/>
              <a:gd name="connsiteX1102" fmla="*/ 3321469 w 6830240"/>
              <a:gd name="connsiteY1102" fmla="*/ 5790496 h 7505293"/>
              <a:gd name="connsiteX1103" fmla="*/ 3330331 w 6830240"/>
              <a:gd name="connsiteY1103" fmla="*/ 5762643 h 7505293"/>
              <a:gd name="connsiteX1104" fmla="*/ 3339194 w 6830240"/>
              <a:gd name="connsiteY1104" fmla="*/ 5734791 h 7505293"/>
              <a:gd name="connsiteX1105" fmla="*/ 3565641 w 6830240"/>
              <a:gd name="connsiteY1105" fmla="*/ 5730917 h 7505293"/>
              <a:gd name="connsiteX1106" fmla="*/ 3537788 w 6830240"/>
              <a:gd name="connsiteY1106" fmla="*/ 5794219 h 7505293"/>
              <a:gd name="connsiteX1107" fmla="*/ 3545068 w 6830240"/>
              <a:gd name="connsiteY1107" fmla="*/ 5806879 h 7505293"/>
              <a:gd name="connsiteX1108" fmla="*/ 3558045 w 6830240"/>
              <a:gd name="connsiteY1108" fmla="*/ 5811943 h 7505293"/>
              <a:gd name="connsiteX1109" fmla="*/ 3568806 w 6830240"/>
              <a:gd name="connsiteY1109" fmla="*/ 5777127 h 7505293"/>
              <a:gd name="connsiteX1110" fmla="*/ 3583365 w 6830240"/>
              <a:gd name="connsiteY1110" fmla="*/ 5746109 h 7505293"/>
              <a:gd name="connsiteX1111" fmla="*/ 1093396 w 6830240"/>
              <a:gd name="connsiteY1111" fmla="*/ 5696084 h 7505293"/>
              <a:gd name="connsiteX1112" fmla="*/ 1080736 w 6830240"/>
              <a:gd name="connsiteY1112" fmla="*/ 5711276 h 7505293"/>
              <a:gd name="connsiteX1113" fmla="*/ 1080736 w 6830240"/>
              <a:gd name="connsiteY1113" fmla="*/ 5718872 h 7505293"/>
              <a:gd name="connsiteX1114" fmla="*/ 1085800 w 6830240"/>
              <a:gd name="connsiteY1114" fmla="*/ 5718872 h 7505293"/>
              <a:gd name="connsiteX1115" fmla="*/ 1095928 w 6830240"/>
              <a:gd name="connsiteY1115" fmla="*/ 5717606 h 7505293"/>
              <a:gd name="connsiteX1116" fmla="*/ 1098460 w 6830240"/>
              <a:gd name="connsiteY1116" fmla="*/ 5708744 h 7505293"/>
              <a:gd name="connsiteX1117" fmla="*/ 1973116 w 6830240"/>
              <a:gd name="connsiteY1117" fmla="*/ 5687146 h 7505293"/>
              <a:gd name="connsiteX1118" fmla="*/ 1962987 w 6830240"/>
              <a:gd name="connsiteY1118" fmla="*/ 5712467 h 7505293"/>
              <a:gd name="connsiteX1119" fmla="*/ 1952859 w 6830240"/>
              <a:gd name="connsiteY1119" fmla="*/ 5737787 h 7505293"/>
              <a:gd name="connsiteX1120" fmla="*/ 1937667 w 6830240"/>
              <a:gd name="connsiteY1120" fmla="*/ 5758044 h 7505293"/>
              <a:gd name="connsiteX1121" fmla="*/ 1938300 w 6830240"/>
              <a:gd name="connsiteY1121" fmla="*/ 5762792 h 7505293"/>
              <a:gd name="connsiteX1122" fmla="*/ 1942731 w 6830240"/>
              <a:gd name="connsiteY1122" fmla="*/ 5765640 h 7505293"/>
              <a:gd name="connsiteX1123" fmla="*/ 1957923 w 6830240"/>
              <a:gd name="connsiteY1123" fmla="*/ 5763108 h 7505293"/>
              <a:gd name="connsiteX1124" fmla="*/ 1966152 w 6830240"/>
              <a:gd name="connsiteY1124" fmla="*/ 5742535 h 7505293"/>
              <a:gd name="connsiteX1125" fmla="*/ 1970584 w 6830240"/>
              <a:gd name="connsiteY1125" fmla="*/ 5720063 h 7505293"/>
              <a:gd name="connsiteX1126" fmla="*/ 1978496 w 6830240"/>
              <a:gd name="connsiteY1126" fmla="*/ 5702655 h 7505293"/>
              <a:gd name="connsiteX1127" fmla="*/ 1988308 w 6830240"/>
              <a:gd name="connsiteY1127" fmla="*/ 5687146 h 7505293"/>
              <a:gd name="connsiteX1128" fmla="*/ 4967111 w 6830240"/>
              <a:gd name="connsiteY1128" fmla="*/ 5685699 h 7505293"/>
              <a:gd name="connsiteX1129" fmla="*/ 4967111 w 6830240"/>
              <a:gd name="connsiteY1129" fmla="*/ 5698359 h 7505293"/>
              <a:gd name="connsiteX1130" fmla="*/ 4970276 w 6830240"/>
              <a:gd name="connsiteY1130" fmla="*/ 5705006 h 7505293"/>
              <a:gd name="connsiteX1131" fmla="*/ 4977239 w 6830240"/>
              <a:gd name="connsiteY1131" fmla="*/ 5705956 h 7505293"/>
              <a:gd name="connsiteX1132" fmla="*/ 5776847 w 6830240"/>
              <a:gd name="connsiteY1132" fmla="*/ 5684230 h 7505293"/>
              <a:gd name="connsiteX1133" fmla="*/ 5773290 w 6830240"/>
              <a:gd name="connsiteY1133" fmla="*/ 5688973 h 7505293"/>
              <a:gd name="connsiteX1134" fmla="*/ 5773923 w 6830240"/>
              <a:gd name="connsiteY1134" fmla="*/ 5693721 h 7505293"/>
              <a:gd name="connsiteX1135" fmla="*/ 5774037 w 6830240"/>
              <a:gd name="connsiteY1135" fmla="*/ 5693794 h 7505293"/>
              <a:gd name="connsiteX1136" fmla="*/ 5775452 w 6830240"/>
              <a:gd name="connsiteY1136" fmla="*/ 5690876 h 7505293"/>
              <a:gd name="connsiteX1137" fmla="*/ 1394712 w 6830240"/>
              <a:gd name="connsiteY1137" fmla="*/ 5678359 h 7505293"/>
              <a:gd name="connsiteX1138" fmla="*/ 1374455 w 6830240"/>
              <a:gd name="connsiteY1138" fmla="*/ 5711276 h 7505293"/>
              <a:gd name="connsiteX1139" fmla="*/ 1382051 w 6830240"/>
              <a:gd name="connsiteY1139" fmla="*/ 5739129 h 7505293"/>
              <a:gd name="connsiteX1140" fmla="*/ 1377304 w 6830240"/>
              <a:gd name="connsiteY1140" fmla="*/ 5739762 h 7505293"/>
              <a:gd name="connsiteX1141" fmla="*/ 1374455 w 6830240"/>
              <a:gd name="connsiteY1141" fmla="*/ 5744193 h 7505293"/>
              <a:gd name="connsiteX1142" fmla="*/ 1377304 w 6830240"/>
              <a:gd name="connsiteY1142" fmla="*/ 5751789 h 7505293"/>
              <a:gd name="connsiteX1143" fmla="*/ 1382051 w 6830240"/>
              <a:gd name="connsiteY1143" fmla="*/ 5759385 h 7505293"/>
              <a:gd name="connsiteX1144" fmla="*/ 1395355 w 6830240"/>
              <a:gd name="connsiteY1144" fmla="*/ 5765087 h 7505293"/>
              <a:gd name="connsiteX1145" fmla="*/ 1396438 w 6830240"/>
              <a:gd name="connsiteY1145" fmla="*/ 5762792 h 7505293"/>
              <a:gd name="connsiteX1146" fmla="*/ 1398481 w 6830240"/>
              <a:gd name="connsiteY1146" fmla="*/ 5756324 h 7505293"/>
              <a:gd name="connsiteX1147" fmla="*/ 1389648 w 6830240"/>
              <a:gd name="connsiteY1147" fmla="*/ 5749257 h 7505293"/>
              <a:gd name="connsiteX1148" fmla="*/ 1391863 w 6830240"/>
              <a:gd name="connsiteY1148" fmla="*/ 5738496 h 7505293"/>
              <a:gd name="connsiteX1149" fmla="*/ 1399776 w 6830240"/>
              <a:gd name="connsiteY1149" fmla="*/ 5731533 h 7505293"/>
              <a:gd name="connsiteX1150" fmla="*/ 1400092 w 6830240"/>
              <a:gd name="connsiteY1150" fmla="*/ 5704946 h 7505293"/>
              <a:gd name="connsiteX1151" fmla="*/ 1394712 w 6830240"/>
              <a:gd name="connsiteY1151" fmla="*/ 5678359 h 7505293"/>
              <a:gd name="connsiteX1152" fmla="*/ 3199930 w 6830240"/>
              <a:gd name="connsiteY1152" fmla="*/ 5671489 h 7505293"/>
              <a:gd name="connsiteX1153" fmla="*/ 3200563 w 6830240"/>
              <a:gd name="connsiteY1153" fmla="*/ 5676237 h 7505293"/>
              <a:gd name="connsiteX1154" fmla="*/ 3204994 w 6830240"/>
              <a:gd name="connsiteY1154" fmla="*/ 5679085 h 7505293"/>
              <a:gd name="connsiteX1155" fmla="*/ 3210058 w 6830240"/>
              <a:gd name="connsiteY1155" fmla="*/ 5679085 h 7505293"/>
              <a:gd name="connsiteX1156" fmla="*/ 3206893 w 6830240"/>
              <a:gd name="connsiteY1156" fmla="*/ 5673388 h 7505293"/>
              <a:gd name="connsiteX1157" fmla="*/ 3199930 w 6830240"/>
              <a:gd name="connsiteY1157" fmla="*/ 5671489 h 7505293"/>
              <a:gd name="connsiteX1158" fmla="*/ 5149419 w 6830240"/>
              <a:gd name="connsiteY1158" fmla="*/ 5667975 h 7505293"/>
              <a:gd name="connsiteX1159" fmla="*/ 5132328 w 6830240"/>
              <a:gd name="connsiteY1159" fmla="*/ 5676204 h 7505293"/>
              <a:gd name="connsiteX1160" fmla="*/ 5126631 w 6830240"/>
              <a:gd name="connsiteY1160" fmla="*/ 5695827 h 7505293"/>
              <a:gd name="connsiteX1161" fmla="*/ 5126631 w 6830240"/>
              <a:gd name="connsiteY1161" fmla="*/ 5698359 h 7505293"/>
              <a:gd name="connsiteX1162" fmla="*/ 5120301 w 6830240"/>
              <a:gd name="connsiteY1162" fmla="*/ 5698676 h 7505293"/>
              <a:gd name="connsiteX1163" fmla="*/ 5113970 w 6830240"/>
              <a:gd name="connsiteY1163" fmla="*/ 5700891 h 7505293"/>
              <a:gd name="connsiteX1164" fmla="*/ 5124415 w 6830240"/>
              <a:gd name="connsiteY1164" fmla="*/ 5704373 h 7505293"/>
              <a:gd name="connsiteX1165" fmla="*/ 5136759 w 6830240"/>
              <a:gd name="connsiteY1165" fmla="*/ 5705956 h 7505293"/>
              <a:gd name="connsiteX1166" fmla="*/ 5151951 w 6830240"/>
              <a:gd name="connsiteY1166" fmla="*/ 5693295 h 7505293"/>
              <a:gd name="connsiteX1167" fmla="*/ 5144039 w 6830240"/>
              <a:gd name="connsiteY1167" fmla="*/ 5687598 h 7505293"/>
              <a:gd name="connsiteX1168" fmla="*/ 5141823 w 6830240"/>
              <a:gd name="connsiteY1168" fmla="*/ 5678103 h 7505293"/>
              <a:gd name="connsiteX1169" fmla="*/ 2453397 w 6830240"/>
              <a:gd name="connsiteY1169" fmla="*/ 5657189 h 7505293"/>
              <a:gd name="connsiteX1170" fmla="*/ 2454980 w 6830240"/>
              <a:gd name="connsiteY1170" fmla="*/ 5661937 h 7505293"/>
              <a:gd name="connsiteX1171" fmla="*/ 2458461 w 6830240"/>
              <a:gd name="connsiteY1171" fmla="*/ 5664785 h 7505293"/>
              <a:gd name="connsiteX1172" fmla="*/ 2463525 w 6830240"/>
              <a:gd name="connsiteY1172" fmla="*/ 5659721 h 7505293"/>
              <a:gd name="connsiteX1173" fmla="*/ 1121249 w 6830240"/>
              <a:gd name="connsiteY1173" fmla="*/ 5655571 h 7505293"/>
              <a:gd name="connsiteX1174" fmla="*/ 1116185 w 6830240"/>
              <a:gd name="connsiteY1174" fmla="*/ 5665699 h 7505293"/>
              <a:gd name="connsiteX1175" fmla="*/ 1121249 w 6830240"/>
              <a:gd name="connsiteY1175" fmla="*/ 5658103 h 7505293"/>
              <a:gd name="connsiteX1176" fmla="*/ 2018693 w 6830240"/>
              <a:gd name="connsiteY1176" fmla="*/ 5654229 h 7505293"/>
              <a:gd name="connsiteX1177" fmla="*/ 2003500 w 6830240"/>
              <a:gd name="connsiteY1177" fmla="*/ 5669422 h 7505293"/>
              <a:gd name="connsiteX1178" fmla="*/ 1998120 w 6830240"/>
              <a:gd name="connsiteY1178" fmla="*/ 5663725 h 7505293"/>
              <a:gd name="connsiteX1179" fmla="*/ 1990840 w 6830240"/>
              <a:gd name="connsiteY1179" fmla="*/ 5669422 h 7505293"/>
              <a:gd name="connsiteX1180" fmla="*/ 2008565 w 6830240"/>
              <a:gd name="connsiteY1180" fmla="*/ 5692210 h 7505293"/>
              <a:gd name="connsiteX1181" fmla="*/ 2018693 w 6830240"/>
              <a:gd name="connsiteY1181" fmla="*/ 5692210 h 7505293"/>
              <a:gd name="connsiteX1182" fmla="*/ 2021225 w 6830240"/>
              <a:gd name="connsiteY1182" fmla="*/ 5669422 h 7505293"/>
              <a:gd name="connsiteX1183" fmla="*/ 4397141 w 6830240"/>
              <a:gd name="connsiteY1183" fmla="*/ 5645569 h 7505293"/>
              <a:gd name="connsiteX1184" fmla="*/ 4397435 w 6830240"/>
              <a:gd name="connsiteY1184" fmla="*/ 5658487 h 7505293"/>
              <a:gd name="connsiteX1185" fmla="*/ 4402702 w 6830240"/>
              <a:gd name="connsiteY1185" fmla="*/ 5647953 h 7505293"/>
              <a:gd name="connsiteX1186" fmla="*/ 3613750 w 6830240"/>
              <a:gd name="connsiteY1186" fmla="*/ 5642295 h 7505293"/>
              <a:gd name="connsiteX1187" fmla="*/ 3601090 w 6830240"/>
              <a:gd name="connsiteY1187" fmla="*/ 5657487 h 7505293"/>
              <a:gd name="connsiteX1188" fmla="*/ 3601090 w 6830240"/>
              <a:gd name="connsiteY1188" fmla="*/ 5665083 h 7505293"/>
              <a:gd name="connsiteX1189" fmla="*/ 3606154 w 6830240"/>
              <a:gd name="connsiteY1189" fmla="*/ 5665083 h 7505293"/>
              <a:gd name="connsiteX1190" fmla="*/ 3616282 w 6830240"/>
              <a:gd name="connsiteY1190" fmla="*/ 5663817 h 7505293"/>
              <a:gd name="connsiteX1191" fmla="*/ 3618814 w 6830240"/>
              <a:gd name="connsiteY1191" fmla="*/ 5654955 h 7505293"/>
              <a:gd name="connsiteX1192" fmla="*/ 2463525 w 6830240"/>
              <a:gd name="connsiteY1192" fmla="*/ 5636933 h 7505293"/>
              <a:gd name="connsiteX1193" fmla="*/ 2464158 w 6830240"/>
              <a:gd name="connsiteY1193" fmla="*/ 5641680 h 7505293"/>
              <a:gd name="connsiteX1194" fmla="*/ 2468590 w 6830240"/>
              <a:gd name="connsiteY1194" fmla="*/ 5644529 h 7505293"/>
              <a:gd name="connsiteX1195" fmla="*/ 2471122 w 6830240"/>
              <a:gd name="connsiteY1195" fmla="*/ 5644529 h 7505293"/>
              <a:gd name="connsiteX1196" fmla="*/ 2463525 w 6830240"/>
              <a:gd name="connsiteY1196" fmla="*/ 5636933 h 7505293"/>
              <a:gd name="connsiteX1197" fmla="*/ 570808 w 6830240"/>
              <a:gd name="connsiteY1197" fmla="*/ 5616848 h 7505293"/>
              <a:gd name="connsiteX1198" fmla="*/ 572391 w 6830240"/>
              <a:gd name="connsiteY1198" fmla="*/ 5621596 h 7505293"/>
              <a:gd name="connsiteX1199" fmla="*/ 575872 w 6830240"/>
              <a:gd name="connsiteY1199" fmla="*/ 5624444 h 7505293"/>
              <a:gd name="connsiteX1200" fmla="*/ 580936 w 6830240"/>
              <a:gd name="connsiteY1200" fmla="*/ 5619380 h 7505293"/>
              <a:gd name="connsiteX1201" fmla="*/ 6344098 w 6830240"/>
              <a:gd name="connsiteY1201" fmla="*/ 5614202 h 7505293"/>
              <a:gd name="connsiteX1202" fmla="*/ 6341566 w 6830240"/>
              <a:gd name="connsiteY1202" fmla="*/ 5631926 h 7505293"/>
              <a:gd name="connsiteX1203" fmla="*/ 6330488 w 6830240"/>
              <a:gd name="connsiteY1203" fmla="*/ 5646169 h 7505293"/>
              <a:gd name="connsiteX1204" fmla="*/ 6321309 w 6830240"/>
              <a:gd name="connsiteY1204" fmla="*/ 5662311 h 7505293"/>
              <a:gd name="connsiteX1205" fmla="*/ 6311181 w 6830240"/>
              <a:gd name="connsiteY1205" fmla="*/ 5690164 h 7505293"/>
              <a:gd name="connsiteX1206" fmla="*/ 6302319 w 6830240"/>
              <a:gd name="connsiteY1206" fmla="*/ 5691113 h 7505293"/>
              <a:gd name="connsiteX1207" fmla="*/ 6301053 w 6830240"/>
              <a:gd name="connsiteY1207" fmla="*/ 5697760 h 7505293"/>
              <a:gd name="connsiteX1208" fmla="*/ 6285860 w 6830240"/>
              <a:gd name="connsiteY1208" fmla="*/ 5715484 h 7505293"/>
              <a:gd name="connsiteX1209" fmla="*/ 6278264 w 6830240"/>
              <a:gd name="connsiteY1209" fmla="*/ 5740805 h 7505293"/>
              <a:gd name="connsiteX1210" fmla="*/ 6273200 w 6830240"/>
              <a:gd name="connsiteY1210" fmla="*/ 5740805 h 7505293"/>
              <a:gd name="connsiteX1211" fmla="*/ 6273200 w 6830240"/>
              <a:gd name="connsiteY1211" fmla="*/ 5758529 h 7505293"/>
              <a:gd name="connsiteX1212" fmla="*/ 6285860 w 6830240"/>
              <a:gd name="connsiteY1212" fmla="*/ 5763593 h 7505293"/>
              <a:gd name="connsiteX1213" fmla="*/ 6285227 w 6830240"/>
              <a:gd name="connsiteY1213" fmla="*/ 5760428 h 7505293"/>
              <a:gd name="connsiteX1214" fmla="*/ 6288392 w 6830240"/>
              <a:gd name="connsiteY1214" fmla="*/ 5761061 h 7505293"/>
              <a:gd name="connsiteX1215" fmla="*/ 6293456 w 6830240"/>
              <a:gd name="connsiteY1215" fmla="*/ 5750933 h 7505293"/>
              <a:gd name="connsiteX1216" fmla="*/ 6298204 w 6830240"/>
              <a:gd name="connsiteY1216" fmla="*/ 5748085 h 7505293"/>
              <a:gd name="connsiteX1217" fmla="*/ 6301053 w 6830240"/>
              <a:gd name="connsiteY1217" fmla="*/ 5743337 h 7505293"/>
              <a:gd name="connsiteX1218" fmla="*/ 6318777 w 6830240"/>
              <a:gd name="connsiteY1218" fmla="*/ 5712952 h 7505293"/>
              <a:gd name="connsiteX1219" fmla="*/ 6327323 w 6830240"/>
              <a:gd name="connsiteY1219" fmla="*/ 5678136 h 7505293"/>
              <a:gd name="connsiteX1220" fmla="*/ 6341566 w 6830240"/>
              <a:gd name="connsiteY1220" fmla="*/ 5647119 h 7505293"/>
              <a:gd name="connsiteX1221" fmla="*/ 6354226 w 6830240"/>
              <a:gd name="connsiteY1221" fmla="*/ 5654715 h 7505293"/>
              <a:gd name="connsiteX1222" fmla="*/ 6358657 w 6830240"/>
              <a:gd name="connsiteY1222" fmla="*/ 5638573 h 7505293"/>
              <a:gd name="connsiteX1223" fmla="*/ 6366886 w 6830240"/>
              <a:gd name="connsiteY1223" fmla="*/ 5624330 h 7505293"/>
              <a:gd name="connsiteX1224" fmla="*/ 6354226 w 6830240"/>
              <a:gd name="connsiteY1224" fmla="*/ 5621798 h 7505293"/>
              <a:gd name="connsiteX1225" fmla="*/ 2046545 w 6830240"/>
              <a:gd name="connsiteY1225" fmla="*/ 5608652 h 7505293"/>
              <a:gd name="connsiteX1226" fmla="*/ 2033885 w 6830240"/>
              <a:gd name="connsiteY1226" fmla="*/ 5628909 h 7505293"/>
              <a:gd name="connsiteX1227" fmla="*/ 2041481 w 6830240"/>
              <a:gd name="connsiteY1227" fmla="*/ 5628909 h 7505293"/>
              <a:gd name="connsiteX1228" fmla="*/ 2046545 w 6830240"/>
              <a:gd name="connsiteY1228" fmla="*/ 5608652 h 7505293"/>
              <a:gd name="connsiteX1229" fmla="*/ 3641603 w 6830240"/>
              <a:gd name="connsiteY1229" fmla="*/ 5601782 h 7505293"/>
              <a:gd name="connsiteX1230" fmla="*/ 3636539 w 6830240"/>
              <a:gd name="connsiteY1230" fmla="*/ 5611910 h 7505293"/>
              <a:gd name="connsiteX1231" fmla="*/ 3641603 w 6830240"/>
              <a:gd name="connsiteY1231" fmla="*/ 5604314 h 7505293"/>
              <a:gd name="connsiteX1232" fmla="*/ 2686347 w 6830240"/>
              <a:gd name="connsiteY1232" fmla="*/ 5601484 h 7505293"/>
              <a:gd name="connsiteX1233" fmla="*/ 2686663 w 6830240"/>
              <a:gd name="connsiteY1233" fmla="*/ 5606231 h 7505293"/>
              <a:gd name="connsiteX1234" fmla="*/ 2688879 w 6830240"/>
              <a:gd name="connsiteY1234" fmla="*/ 5609080 h 7505293"/>
              <a:gd name="connsiteX1235" fmla="*/ 2696475 w 6830240"/>
              <a:gd name="connsiteY1235" fmla="*/ 5606548 h 7505293"/>
              <a:gd name="connsiteX1236" fmla="*/ 1993372 w 6830240"/>
              <a:gd name="connsiteY1236" fmla="*/ 5601056 h 7505293"/>
              <a:gd name="connsiteX1237" fmla="*/ 1992106 w 6830240"/>
              <a:gd name="connsiteY1237" fmla="*/ 5603588 h 7505293"/>
              <a:gd name="connsiteX1238" fmla="*/ 1990840 w 6830240"/>
              <a:gd name="connsiteY1238" fmla="*/ 5606120 h 7505293"/>
              <a:gd name="connsiteX1239" fmla="*/ 1990840 w 6830240"/>
              <a:gd name="connsiteY1239" fmla="*/ 5618780 h 7505293"/>
              <a:gd name="connsiteX1240" fmla="*/ 1992739 w 6830240"/>
              <a:gd name="connsiteY1240" fmla="*/ 5634922 h 7505293"/>
              <a:gd name="connsiteX1241" fmla="*/ 1998436 w 6830240"/>
              <a:gd name="connsiteY1241" fmla="*/ 5649165 h 7505293"/>
              <a:gd name="connsiteX1242" fmla="*/ 2006032 w 6830240"/>
              <a:gd name="connsiteY1242" fmla="*/ 5603588 h 7505293"/>
              <a:gd name="connsiteX1243" fmla="*/ 580936 w 6830240"/>
              <a:gd name="connsiteY1243" fmla="*/ 5596592 h 7505293"/>
              <a:gd name="connsiteX1244" fmla="*/ 581569 w 6830240"/>
              <a:gd name="connsiteY1244" fmla="*/ 5601339 h 7505293"/>
              <a:gd name="connsiteX1245" fmla="*/ 586001 w 6830240"/>
              <a:gd name="connsiteY1245" fmla="*/ 5604188 h 7505293"/>
              <a:gd name="connsiteX1246" fmla="*/ 588533 w 6830240"/>
              <a:gd name="connsiteY1246" fmla="*/ 5604188 h 7505293"/>
              <a:gd name="connsiteX1247" fmla="*/ 580936 w 6830240"/>
              <a:gd name="connsiteY1247" fmla="*/ 5596592 h 7505293"/>
              <a:gd name="connsiteX1248" fmla="*/ 2878784 w 6830240"/>
              <a:gd name="connsiteY1248" fmla="*/ 5591356 h 7505293"/>
              <a:gd name="connsiteX1249" fmla="*/ 2888912 w 6830240"/>
              <a:gd name="connsiteY1249" fmla="*/ 5609080 h 7505293"/>
              <a:gd name="connsiteX1250" fmla="*/ 2886380 w 6830240"/>
              <a:gd name="connsiteY1250" fmla="*/ 5629336 h 7505293"/>
              <a:gd name="connsiteX1251" fmla="*/ 2876568 w 6830240"/>
              <a:gd name="connsiteY1251" fmla="*/ 5638199 h 7505293"/>
              <a:gd name="connsiteX1252" fmla="*/ 2861059 w 6830240"/>
              <a:gd name="connsiteY1252" fmla="*/ 5647061 h 7505293"/>
              <a:gd name="connsiteX1253" fmla="*/ 2869921 w 6830240"/>
              <a:gd name="connsiteY1253" fmla="*/ 5619208 h 7505293"/>
              <a:gd name="connsiteX1254" fmla="*/ 2878784 w 6830240"/>
              <a:gd name="connsiteY1254" fmla="*/ 5591356 h 7505293"/>
              <a:gd name="connsiteX1255" fmla="*/ 1447885 w 6830240"/>
              <a:gd name="connsiteY1255" fmla="*/ 5589737 h 7505293"/>
              <a:gd name="connsiteX1256" fmla="*/ 1450417 w 6830240"/>
              <a:gd name="connsiteY1256" fmla="*/ 5597333 h 7505293"/>
              <a:gd name="connsiteX1257" fmla="*/ 1450417 w 6830240"/>
              <a:gd name="connsiteY1257" fmla="*/ 5589737 h 7505293"/>
              <a:gd name="connsiteX1258" fmla="*/ 5182336 w 6830240"/>
              <a:gd name="connsiteY1258" fmla="*/ 5589481 h 7505293"/>
              <a:gd name="connsiteX1259" fmla="*/ 5177905 w 6830240"/>
              <a:gd name="connsiteY1259" fmla="*/ 5594861 h 7505293"/>
              <a:gd name="connsiteX1260" fmla="*/ 5177272 w 6830240"/>
              <a:gd name="connsiteY1260" fmla="*/ 5602141 h 7505293"/>
              <a:gd name="connsiteX1261" fmla="*/ 5172208 w 6830240"/>
              <a:gd name="connsiteY1261" fmla="*/ 5618916 h 7505293"/>
              <a:gd name="connsiteX1262" fmla="*/ 5159548 w 6830240"/>
              <a:gd name="connsiteY1262" fmla="*/ 5629994 h 7505293"/>
              <a:gd name="connsiteX1263" fmla="*/ 5155749 w 6830240"/>
              <a:gd name="connsiteY1263" fmla="*/ 5647718 h 7505293"/>
              <a:gd name="connsiteX1264" fmla="*/ 5151951 w 6830240"/>
              <a:gd name="connsiteY1264" fmla="*/ 5665443 h 7505293"/>
              <a:gd name="connsiteX1265" fmla="*/ 5171575 w 6830240"/>
              <a:gd name="connsiteY1265" fmla="*/ 5637274 h 7505293"/>
              <a:gd name="connsiteX1266" fmla="*/ 5187400 w 6830240"/>
              <a:gd name="connsiteY1266" fmla="*/ 5607205 h 7505293"/>
              <a:gd name="connsiteX1267" fmla="*/ 5185818 w 6830240"/>
              <a:gd name="connsiteY1267" fmla="*/ 5597393 h 7505293"/>
              <a:gd name="connsiteX1268" fmla="*/ 5182336 w 6830240"/>
              <a:gd name="connsiteY1268" fmla="*/ 5589481 h 7505293"/>
              <a:gd name="connsiteX1269" fmla="*/ 6384611 w 6830240"/>
              <a:gd name="connsiteY1269" fmla="*/ 5588881 h 7505293"/>
              <a:gd name="connsiteX1270" fmla="*/ 6382079 w 6830240"/>
              <a:gd name="connsiteY1270" fmla="*/ 5593945 h 7505293"/>
              <a:gd name="connsiteX1271" fmla="*/ 6379547 w 6830240"/>
              <a:gd name="connsiteY1271" fmla="*/ 5614202 h 7505293"/>
              <a:gd name="connsiteX1272" fmla="*/ 6382079 w 6830240"/>
              <a:gd name="connsiteY1272" fmla="*/ 5621798 h 7505293"/>
              <a:gd name="connsiteX1273" fmla="*/ 6389042 w 6830240"/>
              <a:gd name="connsiteY1273" fmla="*/ 5609138 h 7505293"/>
              <a:gd name="connsiteX1274" fmla="*/ 6392207 w 6830240"/>
              <a:gd name="connsiteY1274" fmla="*/ 5596477 h 7505293"/>
              <a:gd name="connsiteX1275" fmla="*/ 6384611 w 6830240"/>
              <a:gd name="connsiteY1275" fmla="*/ 5588881 h 7505293"/>
              <a:gd name="connsiteX1276" fmla="*/ 3364514 w 6830240"/>
              <a:gd name="connsiteY1276" fmla="*/ 5587931 h 7505293"/>
              <a:gd name="connsiteX1277" fmla="*/ 3366097 w 6830240"/>
              <a:gd name="connsiteY1277" fmla="*/ 5593944 h 7505293"/>
              <a:gd name="connsiteX1278" fmla="*/ 3369578 w 6830240"/>
              <a:gd name="connsiteY1278" fmla="*/ 5598059 h 7505293"/>
              <a:gd name="connsiteX1279" fmla="*/ 3374010 w 6830240"/>
              <a:gd name="connsiteY1279" fmla="*/ 5595211 h 7505293"/>
              <a:gd name="connsiteX1280" fmla="*/ 3374643 w 6830240"/>
              <a:gd name="connsiteY1280" fmla="*/ 5590463 h 7505293"/>
              <a:gd name="connsiteX1281" fmla="*/ 4441007 w 6830240"/>
              <a:gd name="connsiteY1281" fmla="*/ 5581315 h 7505293"/>
              <a:gd name="connsiteX1282" fmla="*/ 4439348 w 6830240"/>
              <a:gd name="connsiteY1282" fmla="*/ 5581960 h 7505293"/>
              <a:gd name="connsiteX1283" fmla="*/ 4419189 w 6830240"/>
              <a:gd name="connsiteY1283" fmla="*/ 5589800 h 7505293"/>
              <a:gd name="connsiteX1284" fmla="*/ 4416559 w 6830240"/>
              <a:gd name="connsiteY1284" fmla="*/ 5598565 h 7505293"/>
              <a:gd name="connsiteX1285" fmla="*/ 4416559 w 6830240"/>
              <a:gd name="connsiteY1285" fmla="*/ 5618675 h 7505293"/>
              <a:gd name="connsiteX1286" fmla="*/ 4408963 w 6830240"/>
              <a:gd name="connsiteY1286" fmla="*/ 5618675 h 7505293"/>
              <a:gd name="connsiteX1287" fmla="*/ 4407269 w 6830240"/>
              <a:gd name="connsiteY1287" fmla="*/ 5617949 h 7505293"/>
              <a:gd name="connsiteX1288" fmla="*/ 4407269 w 6830240"/>
              <a:gd name="connsiteY1288" fmla="*/ 5630376 h 7505293"/>
              <a:gd name="connsiteX1289" fmla="*/ 4411157 w 6830240"/>
              <a:gd name="connsiteY1289" fmla="*/ 5631931 h 7505293"/>
              <a:gd name="connsiteX1290" fmla="*/ 4413427 w 6830240"/>
              <a:gd name="connsiteY1290" fmla="*/ 5627769 h 7505293"/>
              <a:gd name="connsiteX1291" fmla="*/ 4421023 w 6830240"/>
              <a:gd name="connsiteY1291" fmla="*/ 5613843 h 7505293"/>
              <a:gd name="connsiteX1292" fmla="*/ 4436215 w 6830240"/>
              <a:gd name="connsiteY1292" fmla="*/ 5601182 h 7505293"/>
              <a:gd name="connsiteX1293" fmla="*/ 4435899 w 6830240"/>
              <a:gd name="connsiteY1293" fmla="*/ 5598650 h 7505293"/>
              <a:gd name="connsiteX1294" fmla="*/ 4433683 w 6830240"/>
              <a:gd name="connsiteY1294" fmla="*/ 5596118 h 7505293"/>
              <a:gd name="connsiteX1295" fmla="*/ 4438747 w 6830240"/>
              <a:gd name="connsiteY1295" fmla="*/ 5588522 h 7505293"/>
              <a:gd name="connsiteX1296" fmla="*/ 4440963 w 6830240"/>
              <a:gd name="connsiteY1296" fmla="*/ 5582192 h 7505293"/>
              <a:gd name="connsiteX1297" fmla="*/ 6361822 w 6830240"/>
              <a:gd name="connsiteY1297" fmla="*/ 5581285 h 7505293"/>
              <a:gd name="connsiteX1298" fmla="*/ 6361822 w 6830240"/>
              <a:gd name="connsiteY1298" fmla="*/ 5591413 h 7505293"/>
              <a:gd name="connsiteX1299" fmla="*/ 6365304 w 6830240"/>
              <a:gd name="connsiteY1299" fmla="*/ 5586349 h 7505293"/>
              <a:gd name="connsiteX1300" fmla="*/ 6366886 w 6830240"/>
              <a:gd name="connsiteY1300" fmla="*/ 5581285 h 7505293"/>
              <a:gd name="connsiteX1301" fmla="*/ 5022816 w 6830240"/>
              <a:gd name="connsiteY1301" fmla="*/ 5566692 h 7505293"/>
              <a:gd name="connsiteX1302" fmla="*/ 5012688 w 6830240"/>
              <a:gd name="connsiteY1302" fmla="*/ 5597077 h 7505293"/>
              <a:gd name="connsiteX1303" fmla="*/ 5007624 w 6830240"/>
              <a:gd name="connsiteY1303" fmla="*/ 5597393 h 7505293"/>
              <a:gd name="connsiteX1304" fmla="*/ 5002560 w 6830240"/>
              <a:gd name="connsiteY1304" fmla="*/ 5599609 h 7505293"/>
              <a:gd name="connsiteX1305" fmla="*/ 5010789 w 6830240"/>
              <a:gd name="connsiteY1305" fmla="*/ 5608155 h 7505293"/>
              <a:gd name="connsiteX1306" fmla="*/ 5013260 w 6830240"/>
              <a:gd name="connsiteY1306" fmla="*/ 5609520 h 7505293"/>
              <a:gd name="connsiteX1307" fmla="*/ 5018590 w 6830240"/>
              <a:gd name="connsiteY1307" fmla="*/ 5596118 h 7505293"/>
              <a:gd name="connsiteX1308" fmla="*/ 5025553 w 6830240"/>
              <a:gd name="connsiteY1308" fmla="*/ 5595485 h 7505293"/>
              <a:gd name="connsiteX1309" fmla="*/ 5028718 w 6830240"/>
              <a:gd name="connsiteY1309" fmla="*/ 5591054 h 7505293"/>
              <a:gd name="connsiteX1310" fmla="*/ 5028718 w 6830240"/>
              <a:gd name="connsiteY1310" fmla="*/ 5580609 h 7505293"/>
              <a:gd name="connsiteX1311" fmla="*/ 5032030 w 6830240"/>
              <a:gd name="connsiteY1311" fmla="*/ 5578539 h 7505293"/>
              <a:gd name="connsiteX1312" fmla="*/ 2021225 w 6830240"/>
              <a:gd name="connsiteY1312" fmla="*/ 5563075 h 7505293"/>
              <a:gd name="connsiteX1313" fmla="*/ 2011097 w 6830240"/>
              <a:gd name="connsiteY1313" fmla="*/ 5568139 h 7505293"/>
              <a:gd name="connsiteX1314" fmla="*/ 2000968 w 6830240"/>
              <a:gd name="connsiteY1314" fmla="*/ 5585864 h 7505293"/>
              <a:gd name="connsiteX1315" fmla="*/ 2013629 w 6830240"/>
              <a:gd name="connsiteY1315" fmla="*/ 5580800 h 7505293"/>
              <a:gd name="connsiteX1316" fmla="*/ 2021225 w 6830240"/>
              <a:gd name="connsiteY1316" fmla="*/ 5568139 h 7505293"/>
              <a:gd name="connsiteX1317" fmla="*/ 1478270 w 6830240"/>
              <a:gd name="connsiteY1317" fmla="*/ 5561884 h 7505293"/>
              <a:gd name="connsiteX1318" fmla="*/ 1468141 w 6830240"/>
              <a:gd name="connsiteY1318" fmla="*/ 5569481 h 7505293"/>
              <a:gd name="connsiteX1319" fmla="*/ 1475738 w 6830240"/>
              <a:gd name="connsiteY1319" fmla="*/ 5569481 h 7505293"/>
              <a:gd name="connsiteX1320" fmla="*/ 1477004 w 6830240"/>
              <a:gd name="connsiteY1320" fmla="*/ 5565683 h 7505293"/>
              <a:gd name="connsiteX1321" fmla="*/ 1478270 w 6830240"/>
              <a:gd name="connsiteY1321" fmla="*/ 5561884 h 7505293"/>
              <a:gd name="connsiteX1322" fmla="*/ 803758 w 6830240"/>
              <a:gd name="connsiteY1322" fmla="*/ 5561143 h 7505293"/>
              <a:gd name="connsiteX1323" fmla="*/ 804074 w 6830240"/>
              <a:gd name="connsiteY1323" fmla="*/ 5565890 h 7505293"/>
              <a:gd name="connsiteX1324" fmla="*/ 806290 w 6830240"/>
              <a:gd name="connsiteY1324" fmla="*/ 5568739 h 7505293"/>
              <a:gd name="connsiteX1325" fmla="*/ 813886 w 6830240"/>
              <a:gd name="connsiteY1325" fmla="*/ 5566207 h 7505293"/>
              <a:gd name="connsiteX1326" fmla="*/ 3101180 w 6830240"/>
              <a:gd name="connsiteY1326" fmla="*/ 5557546 h 7505293"/>
              <a:gd name="connsiteX1327" fmla="*/ 3101180 w 6830240"/>
              <a:gd name="connsiteY1327" fmla="*/ 5570206 h 7505293"/>
              <a:gd name="connsiteX1328" fmla="*/ 3104345 w 6830240"/>
              <a:gd name="connsiteY1328" fmla="*/ 5576853 h 7505293"/>
              <a:gd name="connsiteX1329" fmla="*/ 3111308 w 6830240"/>
              <a:gd name="connsiteY1329" fmla="*/ 5577803 h 7505293"/>
              <a:gd name="connsiteX1330" fmla="*/ 3283488 w 6830240"/>
              <a:gd name="connsiteY1330" fmla="*/ 5539822 h 7505293"/>
              <a:gd name="connsiteX1331" fmla="*/ 3266397 w 6830240"/>
              <a:gd name="connsiteY1331" fmla="*/ 5548051 h 7505293"/>
              <a:gd name="connsiteX1332" fmla="*/ 3260700 w 6830240"/>
              <a:gd name="connsiteY1332" fmla="*/ 5567674 h 7505293"/>
              <a:gd name="connsiteX1333" fmla="*/ 3260700 w 6830240"/>
              <a:gd name="connsiteY1333" fmla="*/ 5570206 h 7505293"/>
              <a:gd name="connsiteX1334" fmla="*/ 3254370 w 6830240"/>
              <a:gd name="connsiteY1334" fmla="*/ 5570523 h 7505293"/>
              <a:gd name="connsiteX1335" fmla="*/ 3248039 w 6830240"/>
              <a:gd name="connsiteY1335" fmla="*/ 5572738 h 7505293"/>
              <a:gd name="connsiteX1336" fmla="*/ 3258484 w 6830240"/>
              <a:gd name="connsiteY1336" fmla="*/ 5576220 h 7505293"/>
              <a:gd name="connsiteX1337" fmla="*/ 3270828 w 6830240"/>
              <a:gd name="connsiteY1337" fmla="*/ 5577803 h 7505293"/>
              <a:gd name="connsiteX1338" fmla="*/ 3286020 w 6830240"/>
              <a:gd name="connsiteY1338" fmla="*/ 5565142 h 7505293"/>
              <a:gd name="connsiteX1339" fmla="*/ 3278108 w 6830240"/>
              <a:gd name="connsiteY1339" fmla="*/ 5559445 h 7505293"/>
              <a:gd name="connsiteX1340" fmla="*/ 3275892 w 6830240"/>
              <a:gd name="connsiteY1340" fmla="*/ 5549950 h 7505293"/>
              <a:gd name="connsiteX1341" fmla="*/ 1475738 w 6830240"/>
              <a:gd name="connsiteY1341" fmla="*/ 5536564 h 7505293"/>
              <a:gd name="connsiteX1342" fmla="*/ 1475738 w 6830240"/>
              <a:gd name="connsiteY1342" fmla="*/ 5546692 h 7505293"/>
              <a:gd name="connsiteX1343" fmla="*/ 1480802 w 6830240"/>
              <a:gd name="connsiteY1343" fmla="*/ 5554288 h 7505293"/>
              <a:gd name="connsiteX1344" fmla="*/ 1487991 w 6830240"/>
              <a:gd name="connsiteY1344" fmla="*/ 5547998 h 7505293"/>
              <a:gd name="connsiteX1345" fmla="*/ 1492527 w 6830240"/>
              <a:gd name="connsiteY1345" fmla="*/ 5536564 h 7505293"/>
              <a:gd name="connsiteX1346" fmla="*/ 5828995 w 6830240"/>
              <a:gd name="connsiteY1346" fmla="*/ 5531985 h 7505293"/>
              <a:gd name="connsiteX1347" fmla="*/ 5827729 w 6830240"/>
              <a:gd name="connsiteY1347" fmla="*/ 5534517 h 7505293"/>
              <a:gd name="connsiteX1348" fmla="*/ 5826463 w 6830240"/>
              <a:gd name="connsiteY1348" fmla="*/ 5537049 h 7505293"/>
              <a:gd name="connsiteX1349" fmla="*/ 5826463 w 6830240"/>
              <a:gd name="connsiteY1349" fmla="*/ 5549709 h 7505293"/>
              <a:gd name="connsiteX1350" fmla="*/ 5826872 w 6830240"/>
              <a:gd name="connsiteY1350" fmla="*/ 5553184 h 7505293"/>
              <a:gd name="connsiteX1351" fmla="*/ 5827557 w 6830240"/>
              <a:gd name="connsiteY1351" fmla="*/ 5550900 h 7505293"/>
              <a:gd name="connsiteX1352" fmla="*/ 5829456 w 6830240"/>
              <a:gd name="connsiteY1352" fmla="*/ 5536974 h 7505293"/>
              <a:gd name="connsiteX1353" fmla="*/ 5836698 w 6830240"/>
              <a:gd name="connsiteY1353" fmla="*/ 5533526 h 7505293"/>
              <a:gd name="connsiteX1354" fmla="*/ 3126500 w 6830240"/>
              <a:gd name="connsiteY1354" fmla="*/ 5529693 h 7505293"/>
              <a:gd name="connsiteX1355" fmla="*/ 3123968 w 6830240"/>
              <a:gd name="connsiteY1355" fmla="*/ 5530959 h 7505293"/>
              <a:gd name="connsiteX1356" fmla="*/ 3121436 w 6830240"/>
              <a:gd name="connsiteY1356" fmla="*/ 5532226 h 7505293"/>
              <a:gd name="connsiteX1357" fmla="*/ 3123019 w 6830240"/>
              <a:gd name="connsiteY1357" fmla="*/ 5538239 h 7505293"/>
              <a:gd name="connsiteX1358" fmla="*/ 3126500 w 6830240"/>
              <a:gd name="connsiteY1358" fmla="*/ 5542354 h 7505293"/>
              <a:gd name="connsiteX1359" fmla="*/ 3130932 w 6830240"/>
              <a:gd name="connsiteY1359" fmla="*/ 5539505 h 7505293"/>
              <a:gd name="connsiteX1360" fmla="*/ 3131565 w 6830240"/>
              <a:gd name="connsiteY1360" fmla="*/ 5534758 h 7505293"/>
              <a:gd name="connsiteX1361" fmla="*/ 3126500 w 6830240"/>
              <a:gd name="connsiteY1361" fmla="*/ 5529693 h 7505293"/>
              <a:gd name="connsiteX1362" fmla="*/ 2739520 w 6830240"/>
              <a:gd name="connsiteY1362" fmla="*/ 5528054 h 7505293"/>
              <a:gd name="connsiteX1363" fmla="*/ 2740153 w 6830240"/>
              <a:gd name="connsiteY1363" fmla="*/ 5532802 h 7505293"/>
              <a:gd name="connsiteX1364" fmla="*/ 2744584 w 6830240"/>
              <a:gd name="connsiteY1364" fmla="*/ 5535650 h 7505293"/>
              <a:gd name="connsiteX1365" fmla="*/ 2749648 w 6830240"/>
              <a:gd name="connsiteY1365" fmla="*/ 5535650 h 7505293"/>
              <a:gd name="connsiteX1366" fmla="*/ 2746483 w 6830240"/>
              <a:gd name="connsiteY1366" fmla="*/ 5529953 h 7505293"/>
              <a:gd name="connsiteX1367" fmla="*/ 2739520 w 6830240"/>
              <a:gd name="connsiteY1367" fmla="*/ 5528054 h 7505293"/>
              <a:gd name="connsiteX1368" fmla="*/ 1493462 w 6830240"/>
              <a:gd name="connsiteY1368" fmla="*/ 5523904 h 7505293"/>
              <a:gd name="connsiteX1369" fmla="*/ 1493462 w 6830240"/>
              <a:gd name="connsiteY1369" fmla="*/ 5534208 h 7505293"/>
              <a:gd name="connsiteX1370" fmla="*/ 1495822 w 6830240"/>
              <a:gd name="connsiteY1370" fmla="*/ 5528259 h 7505293"/>
              <a:gd name="connsiteX1371" fmla="*/ 1497117 w 6830240"/>
              <a:gd name="connsiteY1371" fmla="*/ 5525123 h 7505293"/>
              <a:gd name="connsiteX1372" fmla="*/ 3422752 w 6830240"/>
              <a:gd name="connsiteY1372" fmla="*/ 5504373 h 7505293"/>
              <a:gd name="connsiteX1373" fmla="*/ 3408509 w 6830240"/>
              <a:gd name="connsiteY1373" fmla="*/ 5517350 h 7505293"/>
              <a:gd name="connsiteX1374" fmla="*/ 3407559 w 6830240"/>
              <a:gd name="connsiteY1374" fmla="*/ 5539822 h 7505293"/>
              <a:gd name="connsiteX1375" fmla="*/ 3395216 w 6830240"/>
              <a:gd name="connsiteY1375" fmla="*/ 5541721 h 7505293"/>
              <a:gd name="connsiteX1376" fmla="*/ 3384771 w 6830240"/>
              <a:gd name="connsiteY1376" fmla="*/ 5547418 h 7505293"/>
              <a:gd name="connsiteX1377" fmla="*/ 3389835 w 6830240"/>
              <a:gd name="connsiteY1377" fmla="*/ 5570206 h 7505293"/>
              <a:gd name="connsiteX1378" fmla="*/ 3397748 w 6830240"/>
              <a:gd name="connsiteY1378" fmla="*/ 5550266 h 7505293"/>
              <a:gd name="connsiteX1379" fmla="*/ 3415155 w 6830240"/>
              <a:gd name="connsiteY1379" fmla="*/ 5539822 h 7505293"/>
              <a:gd name="connsiteX1380" fmla="*/ 3418954 w 6830240"/>
              <a:gd name="connsiteY1380" fmla="*/ 5522097 h 7505293"/>
              <a:gd name="connsiteX1381" fmla="*/ 3422752 w 6830240"/>
              <a:gd name="connsiteY1381" fmla="*/ 5504373 h 7505293"/>
              <a:gd name="connsiteX1382" fmla="*/ 1507623 w 6830240"/>
              <a:gd name="connsiteY1382" fmla="*/ 5499771 h 7505293"/>
              <a:gd name="connsiteX1383" fmla="*/ 1503590 w 6830240"/>
              <a:gd name="connsiteY1383" fmla="*/ 5501115 h 7505293"/>
              <a:gd name="connsiteX1384" fmla="*/ 1503590 w 6830240"/>
              <a:gd name="connsiteY1384" fmla="*/ 5509450 h 7505293"/>
              <a:gd name="connsiteX1385" fmla="*/ 1505396 w 6830240"/>
              <a:gd name="connsiteY1385" fmla="*/ 5505075 h 7505293"/>
              <a:gd name="connsiteX1386" fmla="*/ 5856589 w 6830240"/>
              <a:gd name="connsiteY1386" fmla="*/ 5494134 h 7505293"/>
              <a:gd name="connsiteX1387" fmla="*/ 5846720 w 6830240"/>
              <a:gd name="connsiteY1387" fmla="*/ 5499068 h 7505293"/>
              <a:gd name="connsiteX1388" fmla="*/ 5836591 w 6830240"/>
              <a:gd name="connsiteY1388" fmla="*/ 5516793 h 7505293"/>
              <a:gd name="connsiteX1389" fmla="*/ 5849252 w 6830240"/>
              <a:gd name="connsiteY1389" fmla="*/ 5511729 h 7505293"/>
              <a:gd name="connsiteX1390" fmla="*/ 5850982 w 6830240"/>
              <a:gd name="connsiteY1390" fmla="*/ 5508846 h 7505293"/>
              <a:gd name="connsiteX1391" fmla="*/ 5854579 w 6830240"/>
              <a:gd name="connsiteY1391" fmla="*/ 5500141 h 7505293"/>
              <a:gd name="connsiteX1392" fmla="*/ 6402335 w 6830240"/>
              <a:gd name="connsiteY1392" fmla="*/ 5492663 h 7505293"/>
              <a:gd name="connsiteX1393" fmla="*/ 6395055 w 6830240"/>
              <a:gd name="connsiteY1393" fmla="*/ 5494562 h 7505293"/>
              <a:gd name="connsiteX1394" fmla="*/ 6389675 w 6830240"/>
              <a:gd name="connsiteY1394" fmla="*/ 5500259 h 7505293"/>
              <a:gd name="connsiteX1395" fmla="*/ 6392523 w 6830240"/>
              <a:gd name="connsiteY1395" fmla="*/ 5502474 h 7505293"/>
              <a:gd name="connsiteX1396" fmla="*/ 6397271 w 6830240"/>
              <a:gd name="connsiteY1396" fmla="*/ 5502791 h 7505293"/>
              <a:gd name="connsiteX1397" fmla="*/ 856931 w 6830240"/>
              <a:gd name="connsiteY1397" fmla="*/ 5487713 h 7505293"/>
              <a:gd name="connsiteX1398" fmla="*/ 857564 w 6830240"/>
              <a:gd name="connsiteY1398" fmla="*/ 5492461 h 7505293"/>
              <a:gd name="connsiteX1399" fmla="*/ 861995 w 6830240"/>
              <a:gd name="connsiteY1399" fmla="*/ 5495309 h 7505293"/>
              <a:gd name="connsiteX1400" fmla="*/ 867059 w 6830240"/>
              <a:gd name="connsiteY1400" fmla="*/ 5495309 h 7505293"/>
              <a:gd name="connsiteX1401" fmla="*/ 863894 w 6830240"/>
              <a:gd name="connsiteY1401" fmla="*/ 5489612 h 7505293"/>
              <a:gd name="connsiteX1402" fmla="*/ 856931 w 6830240"/>
              <a:gd name="connsiteY1402" fmla="*/ 5487713 h 7505293"/>
              <a:gd name="connsiteX1403" fmla="*/ 5058265 w 6830240"/>
              <a:gd name="connsiteY1403" fmla="*/ 5478070 h 7505293"/>
              <a:gd name="connsiteX1404" fmla="*/ 5030412 w 6830240"/>
              <a:gd name="connsiteY1404" fmla="*/ 5541372 h 7505293"/>
              <a:gd name="connsiteX1405" fmla="*/ 5037692 w 6830240"/>
              <a:gd name="connsiteY1405" fmla="*/ 5554032 h 7505293"/>
              <a:gd name="connsiteX1406" fmla="*/ 5043631 w 6830240"/>
              <a:gd name="connsiteY1406" fmla="*/ 5556350 h 7505293"/>
              <a:gd name="connsiteX1407" fmla="*/ 5066699 w 6830240"/>
              <a:gd name="connsiteY1407" fmla="*/ 5494836 h 7505293"/>
              <a:gd name="connsiteX1408" fmla="*/ 5073244 w 6830240"/>
              <a:gd name="connsiteY1408" fmla="*/ 5490909 h 7505293"/>
              <a:gd name="connsiteX1409" fmla="*/ 2054142 w 6830240"/>
              <a:gd name="connsiteY1409" fmla="*/ 5461793 h 7505293"/>
              <a:gd name="connsiteX1410" fmla="*/ 2054775 w 6830240"/>
              <a:gd name="connsiteY1410" fmla="*/ 5489645 h 7505293"/>
              <a:gd name="connsiteX1411" fmla="*/ 2051610 w 6830240"/>
              <a:gd name="connsiteY1411" fmla="*/ 5517498 h 7505293"/>
              <a:gd name="connsiteX1412" fmla="*/ 2059206 w 6830240"/>
              <a:gd name="connsiteY1412" fmla="*/ 5494709 h 7505293"/>
              <a:gd name="connsiteX1413" fmla="*/ 2071866 w 6830240"/>
              <a:gd name="connsiteY1413" fmla="*/ 5469389 h 7505293"/>
              <a:gd name="connsiteX1414" fmla="*/ 3316405 w 6830240"/>
              <a:gd name="connsiteY1414" fmla="*/ 5461328 h 7505293"/>
              <a:gd name="connsiteX1415" fmla="*/ 3311974 w 6830240"/>
              <a:gd name="connsiteY1415" fmla="*/ 5466708 h 7505293"/>
              <a:gd name="connsiteX1416" fmla="*/ 3311341 w 6830240"/>
              <a:gd name="connsiteY1416" fmla="*/ 5473988 h 7505293"/>
              <a:gd name="connsiteX1417" fmla="*/ 3306277 w 6830240"/>
              <a:gd name="connsiteY1417" fmla="*/ 5490763 h 7505293"/>
              <a:gd name="connsiteX1418" fmla="*/ 3293617 w 6830240"/>
              <a:gd name="connsiteY1418" fmla="*/ 5501841 h 7505293"/>
              <a:gd name="connsiteX1419" fmla="*/ 3289818 w 6830240"/>
              <a:gd name="connsiteY1419" fmla="*/ 5519565 h 7505293"/>
              <a:gd name="connsiteX1420" fmla="*/ 3286020 w 6830240"/>
              <a:gd name="connsiteY1420" fmla="*/ 5537290 h 7505293"/>
              <a:gd name="connsiteX1421" fmla="*/ 3305644 w 6830240"/>
              <a:gd name="connsiteY1421" fmla="*/ 5509121 h 7505293"/>
              <a:gd name="connsiteX1422" fmla="*/ 3321469 w 6830240"/>
              <a:gd name="connsiteY1422" fmla="*/ 5479052 h 7505293"/>
              <a:gd name="connsiteX1423" fmla="*/ 3319887 w 6830240"/>
              <a:gd name="connsiteY1423" fmla="*/ 5469240 h 7505293"/>
              <a:gd name="connsiteX1424" fmla="*/ 3316405 w 6830240"/>
              <a:gd name="connsiteY1424" fmla="*/ 5461328 h 7505293"/>
              <a:gd name="connsiteX1425" fmla="*/ 2904104 w 6830240"/>
              <a:gd name="connsiteY1425" fmla="*/ 5444496 h 7505293"/>
              <a:gd name="connsiteX1426" fmla="*/ 2905687 w 6830240"/>
              <a:gd name="connsiteY1426" fmla="*/ 5450509 h 7505293"/>
              <a:gd name="connsiteX1427" fmla="*/ 2909168 w 6830240"/>
              <a:gd name="connsiteY1427" fmla="*/ 5454624 h 7505293"/>
              <a:gd name="connsiteX1428" fmla="*/ 2913600 w 6830240"/>
              <a:gd name="connsiteY1428" fmla="*/ 5451776 h 7505293"/>
              <a:gd name="connsiteX1429" fmla="*/ 2914233 w 6830240"/>
              <a:gd name="connsiteY1429" fmla="*/ 5447028 h 7505293"/>
              <a:gd name="connsiteX1430" fmla="*/ 3156885 w 6830240"/>
              <a:gd name="connsiteY1430" fmla="*/ 5438539 h 7505293"/>
              <a:gd name="connsiteX1431" fmla="*/ 3146757 w 6830240"/>
              <a:gd name="connsiteY1431" fmla="*/ 5468924 h 7505293"/>
              <a:gd name="connsiteX1432" fmla="*/ 3141693 w 6830240"/>
              <a:gd name="connsiteY1432" fmla="*/ 5469240 h 7505293"/>
              <a:gd name="connsiteX1433" fmla="*/ 3136629 w 6830240"/>
              <a:gd name="connsiteY1433" fmla="*/ 5471456 h 7505293"/>
              <a:gd name="connsiteX1434" fmla="*/ 3144858 w 6830240"/>
              <a:gd name="connsiteY1434" fmla="*/ 5480002 h 7505293"/>
              <a:gd name="connsiteX1435" fmla="*/ 3156885 w 6830240"/>
              <a:gd name="connsiteY1435" fmla="*/ 5486648 h 7505293"/>
              <a:gd name="connsiteX1436" fmla="*/ 3174610 w 6830240"/>
              <a:gd name="connsiteY1436" fmla="*/ 5461328 h 7505293"/>
              <a:gd name="connsiteX1437" fmla="*/ 1531443 w 6830240"/>
              <a:gd name="connsiteY1437" fmla="*/ 5437813 h 7505293"/>
              <a:gd name="connsiteX1438" fmla="*/ 1523214 w 6830240"/>
              <a:gd name="connsiteY1438" fmla="*/ 5459969 h 7505293"/>
              <a:gd name="connsiteX1439" fmla="*/ 1511186 w 6830240"/>
              <a:gd name="connsiteY1439" fmla="*/ 5470730 h 7505293"/>
              <a:gd name="connsiteX1440" fmla="*/ 1512420 w 6830240"/>
              <a:gd name="connsiteY1440" fmla="*/ 5475530 h 7505293"/>
              <a:gd name="connsiteX1441" fmla="*/ 1519877 w 6830240"/>
              <a:gd name="connsiteY1441" fmla="*/ 5469389 h 7505293"/>
              <a:gd name="connsiteX1442" fmla="*/ 1536683 w 6830240"/>
              <a:gd name="connsiteY1442" fmla="*/ 5437813 h 7505293"/>
              <a:gd name="connsiteX1443" fmla="*/ 2640770 w 6830240"/>
              <a:gd name="connsiteY1443" fmla="*/ 5414111 h 7505293"/>
              <a:gd name="connsiteX1444" fmla="*/ 2640770 w 6830240"/>
              <a:gd name="connsiteY1444" fmla="*/ 5426771 h 7505293"/>
              <a:gd name="connsiteX1445" fmla="*/ 2643935 w 6830240"/>
              <a:gd name="connsiteY1445" fmla="*/ 5433418 h 7505293"/>
              <a:gd name="connsiteX1446" fmla="*/ 2650898 w 6830240"/>
              <a:gd name="connsiteY1446" fmla="*/ 5434368 h 7505293"/>
              <a:gd name="connsiteX1447" fmla="*/ 5110248 w 6830240"/>
              <a:gd name="connsiteY1447" fmla="*/ 5399133 h 7505293"/>
              <a:gd name="connsiteX1448" fmla="*/ 5109744 w 6830240"/>
              <a:gd name="connsiteY1448" fmla="*/ 5401149 h 7505293"/>
              <a:gd name="connsiteX1449" fmla="*/ 5104680 w 6830240"/>
              <a:gd name="connsiteY1449" fmla="*/ 5408746 h 7505293"/>
              <a:gd name="connsiteX1450" fmla="*/ 5098886 w 6830240"/>
              <a:gd name="connsiteY1450" fmla="*/ 5412223 h 7505293"/>
              <a:gd name="connsiteX1451" fmla="*/ 5107773 w 6830240"/>
              <a:gd name="connsiteY1451" fmla="*/ 5411112 h 7505293"/>
              <a:gd name="connsiteX1452" fmla="*/ 5109744 w 6830240"/>
              <a:gd name="connsiteY1452" fmla="*/ 5401149 h 7505293"/>
              <a:gd name="connsiteX1453" fmla="*/ 5110399 w 6830240"/>
              <a:gd name="connsiteY1453" fmla="*/ 5399511 h 7505293"/>
              <a:gd name="connsiteX1454" fmla="*/ 2823078 w 6830240"/>
              <a:gd name="connsiteY1454" fmla="*/ 5396387 h 7505293"/>
              <a:gd name="connsiteX1455" fmla="*/ 2805987 w 6830240"/>
              <a:gd name="connsiteY1455" fmla="*/ 5404616 h 7505293"/>
              <a:gd name="connsiteX1456" fmla="*/ 2800290 w 6830240"/>
              <a:gd name="connsiteY1456" fmla="*/ 5424239 h 7505293"/>
              <a:gd name="connsiteX1457" fmla="*/ 2800290 w 6830240"/>
              <a:gd name="connsiteY1457" fmla="*/ 5426771 h 7505293"/>
              <a:gd name="connsiteX1458" fmla="*/ 2793960 w 6830240"/>
              <a:gd name="connsiteY1458" fmla="*/ 5427088 h 7505293"/>
              <a:gd name="connsiteX1459" fmla="*/ 2787629 w 6830240"/>
              <a:gd name="connsiteY1459" fmla="*/ 5429303 h 7505293"/>
              <a:gd name="connsiteX1460" fmla="*/ 2798074 w 6830240"/>
              <a:gd name="connsiteY1460" fmla="*/ 5432785 h 7505293"/>
              <a:gd name="connsiteX1461" fmla="*/ 2810418 w 6830240"/>
              <a:gd name="connsiteY1461" fmla="*/ 5434368 h 7505293"/>
              <a:gd name="connsiteX1462" fmla="*/ 2825610 w 6830240"/>
              <a:gd name="connsiteY1462" fmla="*/ 5421707 h 7505293"/>
              <a:gd name="connsiteX1463" fmla="*/ 2817698 w 6830240"/>
              <a:gd name="connsiteY1463" fmla="*/ 5416010 h 7505293"/>
              <a:gd name="connsiteX1464" fmla="*/ 2815482 w 6830240"/>
              <a:gd name="connsiteY1464" fmla="*/ 5406515 h 7505293"/>
              <a:gd name="connsiteX1465" fmla="*/ 5108510 w 6830240"/>
              <a:gd name="connsiteY1465" fmla="*/ 5394788 h 7505293"/>
              <a:gd name="connsiteX1466" fmla="*/ 5107212 w 6830240"/>
              <a:gd name="connsiteY1466" fmla="*/ 5396085 h 7505293"/>
              <a:gd name="connsiteX1467" fmla="*/ 5109884 w 6830240"/>
              <a:gd name="connsiteY1467" fmla="*/ 5398223 h 7505293"/>
              <a:gd name="connsiteX1468" fmla="*/ 5889765 w 6830240"/>
              <a:gd name="connsiteY1468" fmla="*/ 5392722 h 7505293"/>
              <a:gd name="connsiteX1469" fmla="*/ 5890059 w 6830240"/>
              <a:gd name="connsiteY1469" fmla="*/ 5405640 h 7505293"/>
              <a:gd name="connsiteX1470" fmla="*/ 5895326 w 6830240"/>
              <a:gd name="connsiteY1470" fmla="*/ 5395106 h 7505293"/>
              <a:gd name="connsiteX1471" fmla="*/ 2666090 w 6830240"/>
              <a:gd name="connsiteY1471" fmla="*/ 5386258 h 7505293"/>
              <a:gd name="connsiteX1472" fmla="*/ 2663558 w 6830240"/>
              <a:gd name="connsiteY1472" fmla="*/ 5387524 h 7505293"/>
              <a:gd name="connsiteX1473" fmla="*/ 2661026 w 6830240"/>
              <a:gd name="connsiteY1473" fmla="*/ 5388791 h 7505293"/>
              <a:gd name="connsiteX1474" fmla="*/ 2662609 w 6830240"/>
              <a:gd name="connsiteY1474" fmla="*/ 5394804 h 7505293"/>
              <a:gd name="connsiteX1475" fmla="*/ 2666090 w 6830240"/>
              <a:gd name="connsiteY1475" fmla="*/ 5398919 h 7505293"/>
              <a:gd name="connsiteX1476" fmla="*/ 2670522 w 6830240"/>
              <a:gd name="connsiteY1476" fmla="*/ 5396070 h 7505293"/>
              <a:gd name="connsiteX1477" fmla="*/ 2671155 w 6830240"/>
              <a:gd name="connsiteY1477" fmla="*/ 5391323 h 7505293"/>
              <a:gd name="connsiteX1478" fmla="*/ 2666090 w 6830240"/>
              <a:gd name="connsiteY1478" fmla="*/ 5386258 h 7505293"/>
              <a:gd name="connsiteX1479" fmla="*/ 758181 w 6830240"/>
              <a:gd name="connsiteY1479" fmla="*/ 5373770 h 7505293"/>
              <a:gd name="connsiteX1480" fmla="*/ 758181 w 6830240"/>
              <a:gd name="connsiteY1480" fmla="*/ 5386430 h 7505293"/>
              <a:gd name="connsiteX1481" fmla="*/ 761346 w 6830240"/>
              <a:gd name="connsiteY1481" fmla="*/ 5393077 h 7505293"/>
              <a:gd name="connsiteX1482" fmla="*/ 768309 w 6830240"/>
              <a:gd name="connsiteY1482" fmla="*/ 5394027 h 7505293"/>
              <a:gd name="connsiteX1483" fmla="*/ 1567917 w 6830240"/>
              <a:gd name="connsiteY1483" fmla="*/ 5372301 h 7505293"/>
              <a:gd name="connsiteX1484" fmla="*/ 1564360 w 6830240"/>
              <a:gd name="connsiteY1484" fmla="*/ 5377044 h 7505293"/>
              <a:gd name="connsiteX1485" fmla="*/ 1564993 w 6830240"/>
              <a:gd name="connsiteY1485" fmla="*/ 5381792 h 7505293"/>
              <a:gd name="connsiteX1486" fmla="*/ 1565107 w 6830240"/>
              <a:gd name="connsiteY1486" fmla="*/ 5381865 h 7505293"/>
              <a:gd name="connsiteX1487" fmla="*/ 1566522 w 6830240"/>
              <a:gd name="connsiteY1487" fmla="*/ 5378947 h 7505293"/>
              <a:gd name="connsiteX1488" fmla="*/ 2962342 w 6830240"/>
              <a:gd name="connsiteY1488" fmla="*/ 5360938 h 7505293"/>
              <a:gd name="connsiteX1489" fmla="*/ 2948099 w 6830240"/>
              <a:gd name="connsiteY1489" fmla="*/ 5373915 h 7505293"/>
              <a:gd name="connsiteX1490" fmla="*/ 2947149 w 6830240"/>
              <a:gd name="connsiteY1490" fmla="*/ 5396387 h 7505293"/>
              <a:gd name="connsiteX1491" fmla="*/ 2934806 w 6830240"/>
              <a:gd name="connsiteY1491" fmla="*/ 5398286 h 7505293"/>
              <a:gd name="connsiteX1492" fmla="*/ 2924361 w 6830240"/>
              <a:gd name="connsiteY1492" fmla="*/ 5403983 h 7505293"/>
              <a:gd name="connsiteX1493" fmla="*/ 2929425 w 6830240"/>
              <a:gd name="connsiteY1493" fmla="*/ 5426771 h 7505293"/>
              <a:gd name="connsiteX1494" fmla="*/ 2937338 w 6830240"/>
              <a:gd name="connsiteY1494" fmla="*/ 5406831 h 7505293"/>
              <a:gd name="connsiteX1495" fmla="*/ 2954745 w 6830240"/>
              <a:gd name="connsiteY1495" fmla="*/ 5396387 h 7505293"/>
              <a:gd name="connsiteX1496" fmla="*/ 2958544 w 6830240"/>
              <a:gd name="connsiteY1496" fmla="*/ 5378662 h 7505293"/>
              <a:gd name="connsiteX1497" fmla="*/ 2962342 w 6830240"/>
              <a:gd name="connsiteY1497" fmla="*/ 5360938 h 7505293"/>
              <a:gd name="connsiteX1498" fmla="*/ 940489 w 6830240"/>
              <a:gd name="connsiteY1498" fmla="*/ 5356046 h 7505293"/>
              <a:gd name="connsiteX1499" fmla="*/ 923398 w 6830240"/>
              <a:gd name="connsiteY1499" fmla="*/ 5364275 h 7505293"/>
              <a:gd name="connsiteX1500" fmla="*/ 917701 w 6830240"/>
              <a:gd name="connsiteY1500" fmla="*/ 5383898 h 7505293"/>
              <a:gd name="connsiteX1501" fmla="*/ 917701 w 6830240"/>
              <a:gd name="connsiteY1501" fmla="*/ 5386430 h 7505293"/>
              <a:gd name="connsiteX1502" fmla="*/ 911371 w 6830240"/>
              <a:gd name="connsiteY1502" fmla="*/ 5386747 h 7505293"/>
              <a:gd name="connsiteX1503" fmla="*/ 905040 w 6830240"/>
              <a:gd name="connsiteY1503" fmla="*/ 5388962 h 7505293"/>
              <a:gd name="connsiteX1504" fmla="*/ 915485 w 6830240"/>
              <a:gd name="connsiteY1504" fmla="*/ 5392444 h 7505293"/>
              <a:gd name="connsiteX1505" fmla="*/ 927829 w 6830240"/>
              <a:gd name="connsiteY1505" fmla="*/ 5394027 h 7505293"/>
              <a:gd name="connsiteX1506" fmla="*/ 943021 w 6830240"/>
              <a:gd name="connsiteY1506" fmla="*/ 5381366 h 7505293"/>
              <a:gd name="connsiteX1507" fmla="*/ 935109 w 6830240"/>
              <a:gd name="connsiteY1507" fmla="*/ 5375669 h 7505293"/>
              <a:gd name="connsiteX1508" fmla="*/ 932893 w 6830240"/>
              <a:gd name="connsiteY1508" fmla="*/ 5366174 h 7505293"/>
              <a:gd name="connsiteX1509" fmla="*/ 3192334 w 6830240"/>
              <a:gd name="connsiteY1509" fmla="*/ 5349917 h 7505293"/>
              <a:gd name="connsiteX1510" fmla="*/ 3164481 w 6830240"/>
              <a:gd name="connsiteY1510" fmla="*/ 5413219 h 7505293"/>
              <a:gd name="connsiteX1511" fmla="*/ 3171761 w 6830240"/>
              <a:gd name="connsiteY1511" fmla="*/ 5425879 h 7505293"/>
              <a:gd name="connsiteX1512" fmla="*/ 3184738 w 6830240"/>
              <a:gd name="connsiteY1512" fmla="*/ 5430943 h 7505293"/>
              <a:gd name="connsiteX1513" fmla="*/ 3195499 w 6830240"/>
              <a:gd name="connsiteY1513" fmla="*/ 5396127 h 7505293"/>
              <a:gd name="connsiteX1514" fmla="*/ 3210058 w 6830240"/>
              <a:gd name="connsiteY1514" fmla="*/ 5365109 h 7505293"/>
              <a:gd name="connsiteX1515" fmla="*/ 783501 w 6830240"/>
              <a:gd name="connsiteY1515" fmla="*/ 5345917 h 7505293"/>
              <a:gd name="connsiteX1516" fmla="*/ 780969 w 6830240"/>
              <a:gd name="connsiteY1516" fmla="*/ 5347183 h 7505293"/>
              <a:gd name="connsiteX1517" fmla="*/ 778437 w 6830240"/>
              <a:gd name="connsiteY1517" fmla="*/ 5348450 h 7505293"/>
              <a:gd name="connsiteX1518" fmla="*/ 780020 w 6830240"/>
              <a:gd name="connsiteY1518" fmla="*/ 5354463 h 7505293"/>
              <a:gd name="connsiteX1519" fmla="*/ 783501 w 6830240"/>
              <a:gd name="connsiteY1519" fmla="*/ 5358578 h 7505293"/>
              <a:gd name="connsiteX1520" fmla="*/ 787933 w 6830240"/>
              <a:gd name="connsiteY1520" fmla="*/ 5355729 h 7505293"/>
              <a:gd name="connsiteX1521" fmla="*/ 788566 w 6830240"/>
              <a:gd name="connsiteY1521" fmla="*/ 5350982 h 7505293"/>
              <a:gd name="connsiteX1522" fmla="*/ 783501 w 6830240"/>
              <a:gd name="connsiteY1522" fmla="*/ 5345917 h 7505293"/>
              <a:gd name="connsiteX1523" fmla="*/ 3503778 w 6830240"/>
              <a:gd name="connsiteY1523" fmla="*/ 5327128 h 7505293"/>
              <a:gd name="connsiteX1524" fmla="*/ 3494915 w 6830240"/>
              <a:gd name="connsiteY1524" fmla="*/ 5350233 h 7505293"/>
              <a:gd name="connsiteX1525" fmla="*/ 3486053 w 6830240"/>
              <a:gd name="connsiteY1525" fmla="*/ 5375237 h 7505293"/>
              <a:gd name="connsiteX1526" fmla="*/ 3464847 w 6830240"/>
              <a:gd name="connsiteY1526" fmla="*/ 5406888 h 7505293"/>
              <a:gd name="connsiteX1527" fmla="*/ 3445540 w 6830240"/>
              <a:gd name="connsiteY1527" fmla="*/ 5438539 h 7505293"/>
              <a:gd name="connsiteX1528" fmla="*/ 3437944 w 6830240"/>
              <a:gd name="connsiteY1528" fmla="*/ 5462594 h 7505293"/>
              <a:gd name="connsiteX1529" fmla="*/ 3422752 w 6830240"/>
              <a:gd name="connsiteY1529" fmla="*/ 5479052 h 7505293"/>
              <a:gd name="connsiteX1530" fmla="*/ 3426550 w 6830240"/>
              <a:gd name="connsiteY1530" fmla="*/ 5490130 h 7505293"/>
              <a:gd name="connsiteX1531" fmla="*/ 3430348 w 6830240"/>
              <a:gd name="connsiteY1531" fmla="*/ 5499309 h 7505293"/>
              <a:gd name="connsiteX1532" fmla="*/ 3432563 w 6830240"/>
              <a:gd name="connsiteY1532" fmla="*/ 5495511 h 7505293"/>
              <a:gd name="connsiteX1533" fmla="*/ 3432880 w 6830240"/>
              <a:gd name="connsiteY1533" fmla="*/ 5491713 h 7505293"/>
              <a:gd name="connsiteX1534" fmla="*/ 3458201 w 6830240"/>
              <a:gd name="connsiteY1534" fmla="*/ 5448351 h 7505293"/>
              <a:gd name="connsiteX1535" fmla="*/ 3475925 w 6830240"/>
              <a:gd name="connsiteY1535" fmla="*/ 5403090 h 7505293"/>
              <a:gd name="connsiteX1536" fmla="*/ 3488585 w 6830240"/>
              <a:gd name="connsiteY1536" fmla="*/ 5403090 h 7505293"/>
              <a:gd name="connsiteX1537" fmla="*/ 3508333 w 6830240"/>
              <a:gd name="connsiteY1537" fmla="*/ 5404633 h 7505293"/>
              <a:gd name="connsiteX1538" fmla="*/ 3509936 w 6830240"/>
              <a:gd name="connsiteY1538" fmla="*/ 5396685 h 7505293"/>
              <a:gd name="connsiteX1539" fmla="*/ 3515949 w 6830240"/>
              <a:gd name="connsiteY1539" fmla="*/ 5392570 h 7505293"/>
              <a:gd name="connsiteX1540" fmla="*/ 3517925 w 6830240"/>
              <a:gd name="connsiteY1540" fmla="*/ 5389683 h 7505293"/>
              <a:gd name="connsiteX1541" fmla="*/ 3513906 w 6830240"/>
              <a:gd name="connsiteY1541" fmla="*/ 5385999 h 7505293"/>
              <a:gd name="connsiteX1542" fmla="*/ 3515143 w 6830240"/>
              <a:gd name="connsiteY1542" fmla="*/ 5384247 h 7505293"/>
              <a:gd name="connsiteX1543" fmla="*/ 3512468 w 6830240"/>
              <a:gd name="connsiteY1543" fmla="*/ 5384024 h 7505293"/>
              <a:gd name="connsiteX1544" fmla="*/ 3518014 w 6830240"/>
              <a:gd name="connsiteY1544" fmla="*/ 5367388 h 7505293"/>
              <a:gd name="connsiteX1545" fmla="*/ 3511374 w 6830240"/>
              <a:gd name="connsiteY1545" fmla="*/ 5352449 h 7505293"/>
              <a:gd name="connsiteX1546" fmla="*/ 3521502 w 6830240"/>
              <a:gd name="connsiteY1546" fmla="*/ 5334725 h 7505293"/>
              <a:gd name="connsiteX1547" fmla="*/ 2855995 w 6830240"/>
              <a:gd name="connsiteY1547" fmla="*/ 5317893 h 7505293"/>
              <a:gd name="connsiteX1548" fmla="*/ 2851564 w 6830240"/>
              <a:gd name="connsiteY1548" fmla="*/ 5323273 h 7505293"/>
              <a:gd name="connsiteX1549" fmla="*/ 2850931 w 6830240"/>
              <a:gd name="connsiteY1549" fmla="*/ 5330553 h 7505293"/>
              <a:gd name="connsiteX1550" fmla="*/ 2845867 w 6830240"/>
              <a:gd name="connsiteY1550" fmla="*/ 5347328 h 7505293"/>
              <a:gd name="connsiteX1551" fmla="*/ 2833207 w 6830240"/>
              <a:gd name="connsiteY1551" fmla="*/ 5358406 h 7505293"/>
              <a:gd name="connsiteX1552" fmla="*/ 2829408 w 6830240"/>
              <a:gd name="connsiteY1552" fmla="*/ 5376130 h 7505293"/>
              <a:gd name="connsiteX1553" fmla="*/ 2825610 w 6830240"/>
              <a:gd name="connsiteY1553" fmla="*/ 5393855 h 7505293"/>
              <a:gd name="connsiteX1554" fmla="*/ 2845234 w 6830240"/>
              <a:gd name="connsiteY1554" fmla="*/ 5365686 h 7505293"/>
              <a:gd name="connsiteX1555" fmla="*/ 2861059 w 6830240"/>
              <a:gd name="connsiteY1555" fmla="*/ 5335617 h 7505293"/>
              <a:gd name="connsiteX1556" fmla="*/ 2859477 w 6830240"/>
              <a:gd name="connsiteY1556" fmla="*/ 5325805 h 7505293"/>
              <a:gd name="connsiteX1557" fmla="*/ 2855995 w 6830240"/>
              <a:gd name="connsiteY1557" fmla="*/ 5317893 h 7505293"/>
              <a:gd name="connsiteX1558" fmla="*/ 2135168 w 6830240"/>
              <a:gd name="connsiteY1558" fmla="*/ 5302273 h 7505293"/>
              <a:gd name="connsiteX1559" fmla="*/ 2132636 w 6830240"/>
              <a:gd name="connsiteY1559" fmla="*/ 5319997 h 7505293"/>
              <a:gd name="connsiteX1560" fmla="*/ 2121558 w 6830240"/>
              <a:gd name="connsiteY1560" fmla="*/ 5334240 h 7505293"/>
              <a:gd name="connsiteX1561" fmla="*/ 2112379 w 6830240"/>
              <a:gd name="connsiteY1561" fmla="*/ 5350382 h 7505293"/>
              <a:gd name="connsiteX1562" fmla="*/ 2102251 w 6830240"/>
              <a:gd name="connsiteY1562" fmla="*/ 5378235 h 7505293"/>
              <a:gd name="connsiteX1563" fmla="*/ 2093389 w 6830240"/>
              <a:gd name="connsiteY1563" fmla="*/ 5379184 h 7505293"/>
              <a:gd name="connsiteX1564" fmla="*/ 2092123 w 6830240"/>
              <a:gd name="connsiteY1564" fmla="*/ 5385831 h 7505293"/>
              <a:gd name="connsiteX1565" fmla="*/ 2076930 w 6830240"/>
              <a:gd name="connsiteY1565" fmla="*/ 5403555 h 7505293"/>
              <a:gd name="connsiteX1566" fmla="*/ 2069334 w 6830240"/>
              <a:gd name="connsiteY1566" fmla="*/ 5428876 h 7505293"/>
              <a:gd name="connsiteX1567" fmla="*/ 2064270 w 6830240"/>
              <a:gd name="connsiteY1567" fmla="*/ 5428876 h 7505293"/>
              <a:gd name="connsiteX1568" fmla="*/ 2064270 w 6830240"/>
              <a:gd name="connsiteY1568" fmla="*/ 5446600 h 7505293"/>
              <a:gd name="connsiteX1569" fmla="*/ 2076930 w 6830240"/>
              <a:gd name="connsiteY1569" fmla="*/ 5451664 h 7505293"/>
              <a:gd name="connsiteX1570" fmla="*/ 2076297 w 6830240"/>
              <a:gd name="connsiteY1570" fmla="*/ 5448499 h 7505293"/>
              <a:gd name="connsiteX1571" fmla="*/ 2079462 w 6830240"/>
              <a:gd name="connsiteY1571" fmla="*/ 5449132 h 7505293"/>
              <a:gd name="connsiteX1572" fmla="*/ 2084526 w 6830240"/>
              <a:gd name="connsiteY1572" fmla="*/ 5439004 h 7505293"/>
              <a:gd name="connsiteX1573" fmla="*/ 2089274 w 6830240"/>
              <a:gd name="connsiteY1573" fmla="*/ 5436156 h 7505293"/>
              <a:gd name="connsiteX1574" fmla="*/ 2092123 w 6830240"/>
              <a:gd name="connsiteY1574" fmla="*/ 5431408 h 7505293"/>
              <a:gd name="connsiteX1575" fmla="*/ 2109847 w 6830240"/>
              <a:gd name="connsiteY1575" fmla="*/ 5401023 h 7505293"/>
              <a:gd name="connsiteX1576" fmla="*/ 2118393 w 6830240"/>
              <a:gd name="connsiteY1576" fmla="*/ 5366207 h 7505293"/>
              <a:gd name="connsiteX1577" fmla="*/ 2132636 w 6830240"/>
              <a:gd name="connsiteY1577" fmla="*/ 5335190 h 7505293"/>
              <a:gd name="connsiteX1578" fmla="*/ 2145296 w 6830240"/>
              <a:gd name="connsiteY1578" fmla="*/ 5342786 h 7505293"/>
              <a:gd name="connsiteX1579" fmla="*/ 2149727 w 6830240"/>
              <a:gd name="connsiteY1579" fmla="*/ 5326644 h 7505293"/>
              <a:gd name="connsiteX1580" fmla="*/ 2157956 w 6830240"/>
              <a:gd name="connsiteY1580" fmla="*/ 5312401 h 7505293"/>
              <a:gd name="connsiteX1581" fmla="*/ 2145296 w 6830240"/>
              <a:gd name="connsiteY1581" fmla="*/ 5309869 h 7505293"/>
              <a:gd name="connsiteX1582" fmla="*/ 3018047 w 6830240"/>
              <a:gd name="connsiteY1582" fmla="*/ 5295104 h 7505293"/>
              <a:gd name="connsiteX1583" fmla="*/ 3005387 w 6830240"/>
              <a:gd name="connsiteY1583" fmla="*/ 5307764 h 7505293"/>
              <a:gd name="connsiteX1584" fmla="*/ 2998251 w 6830240"/>
              <a:gd name="connsiteY1584" fmla="*/ 5357723 h 7505293"/>
              <a:gd name="connsiteX1585" fmla="*/ 3003695 w 6830240"/>
              <a:gd name="connsiteY1585" fmla="*/ 5344853 h 7505293"/>
              <a:gd name="connsiteX1586" fmla="*/ 3017622 w 6830240"/>
              <a:gd name="connsiteY1586" fmla="*/ 5311936 h 7505293"/>
              <a:gd name="connsiteX1587" fmla="*/ 3022583 w 6830240"/>
              <a:gd name="connsiteY1587" fmla="*/ 5300774 h 7505293"/>
              <a:gd name="connsiteX1588" fmla="*/ 2696475 w 6830240"/>
              <a:gd name="connsiteY1588" fmla="*/ 5295104 h 7505293"/>
              <a:gd name="connsiteX1589" fmla="*/ 2686347 w 6830240"/>
              <a:gd name="connsiteY1589" fmla="*/ 5325489 h 7505293"/>
              <a:gd name="connsiteX1590" fmla="*/ 2681283 w 6830240"/>
              <a:gd name="connsiteY1590" fmla="*/ 5325805 h 7505293"/>
              <a:gd name="connsiteX1591" fmla="*/ 2676219 w 6830240"/>
              <a:gd name="connsiteY1591" fmla="*/ 5328021 h 7505293"/>
              <a:gd name="connsiteX1592" fmla="*/ 2684448 w 6830240"/>
              <a:gd name="connsiteY1592" fmla="*/ 5336567 h 7505293"/>
              <a:gd name="connsiteX1593" fmla="*/ 2696475 w 6830240"/>
              <a:gd name="connsiteY1593" fmla="*/ 5343213 h 7505293"/>
              <a:gd name="connsiteX1594" fmla="*/ 2714200 w 6830240"/>
              <a:gd name="connsiteY1594" fmla="*/ 5317893 h 7505293"/>
              <a:gd name="connsiteX1595" fmla="*/ 973406 w 6830240"/>
              <a:gd name="connsiteY1595" fmla="*/ 5277552 h 7505293"/>
              <a:gd name="connsiteX1596" fmla="*/ 968975 w 6830240"/>
              <a:gd name="connsiteY1596" fmla="*/ 5282932 h 7505293"/>
              <a:gd name="connsiteX1597" fmla="*/ 968342 w 6830240"/>
              <a:gd name="connsiteY1597" fmla="*/ 5290212 h 7505293"/>
              <a:gd name="connsiteX1598" fmla="*/ 963278 w 6830240"/>
              <a:gd name="connsiteY1598" fmla="*/ 5306987 h 7505293"/>
              <a:gd name="connsiteX1599" fmla="*/ 950618 w 6830240"/>
              <a:gd name="connsiteY1599" fmla="*/ 5318065 h 7505293"/>
              <a:gd name="connsiteX1600" fmla="*/ 946819 w 6830240"/>
              <a:gd name="connsiteY1600" fmla="*/ 5335789 h 7505293"/>
              <a:gd name="connsiteX1601" fmla="*/ 943021 w 6830240"/>
              <a:gd name="connsiteY1601" fmla="*/ 5353514 h 7505293"/>
              <a:gd name="connsiteX1602" fmla="*/ 962645 w 6830240"/>
              <a:gd name="connsiteY1602" fmla="*/ 5325345 h 7505293"/>
              <a:gd name="connsiteX1603" fmla="*/ 978470 w 6830240"/>
              <a:gd name="connsiteY1603" fmla="*/ 5295276 h 7505293"/>
              <a:gd name="connsiteX1604" fmla="*/ 976888 w 6830240"/>
              <a:gd name="connsiteY1604" fmla="*/ 5285464 h 7505293"/>
              <a:gd name="connsiteX1605" fmla="*/ 973406 w 6830240"/>
              <a:gd name="connsiteY1605" fmla="*/ 5277552 h 7505293"/>
              <a:gd name="connsiteX1606" fmla="*/ 2175681 w 6830240"/>
              <a:gd name="connsiteY1606" fmla="*/ 5276952 h 7505293"/>
              <a:gd name="connsiteX1607" fmla="*/ 2173149 w 6830240"/>
              <a:gd name="connsiteY1607" fmla="*/ 5282016 h 7505293"/>
              <a:gd name="connsiteX1608" fmla="*/ 2170617 w 6830240"/>
              <a:gd name="connsiteY1608" fmla="*/ 5302273 h 7505293"/>
              <a:gd name="connsiteX1609" fmla="*/ 2173149 w 6830240"/>
              <a:gd name="connsiteY1609" fmla="*/ 5309869 h 7505293"/>
              <a:gd name="connsiteX1610" fmla="*/ 2180112 w 6830240"/>
              <a:gd name="connsiteY1610" fmla="*/ 5297209 h 7505293"/>
              <a:gd name="connsiteX1611" fmla="*/ 2183277 w 6830240"/>
              <a:gd name="connsiteY1611" fmla="*/ 5284548 h 7505293"/>
              <a:gd name="connsiteX1612" fmla="*/ 2175681 w 6830240"/>
              <a:gd name="connsiteY1612" fmla="*/ 5276952 h 7505293"/>
              <a:gd name="connsiteX1613" fmla="*/ 6508682 w 6830240"/>
              <a:gd name="connsiteY1613" fmla="*/ 5274905 h 7505293"/>
              <a:gd name="connsiteX1614" fmla="*/ 6508682 w 6830240"/>
              <a:gd name="connsiteY1614" fmla="*/ 5285034 h 7505293"/>
              <a:gd name="connsiteX1615" fmla="*/ 6511214 w 6830240"/>
              <a:gd name="connsiteY1615" fmla="*/ 5277437 h 7505293"/>
              <a:gd name="connsiteX1616" fmla="*/ 2152892 w 6830240"/>
              <a:gd name="connsiteY1616" fmla="*/ 5269356 h 7505293"/>
              <a:gd name="connsiteX1617" fmla="*/ 2152892 w 6830240"/>
              <a:gd name="connsiteY1617" fmla="*/ 5279484 h 7505293"/>
              <a:gd name="connsiteX1618" fmla="*/ 2156374 w 6830240"/>
              <a:gd name="connsiteY1618" fmla="*/ 5274420 h 7505293"/>
              <a:gd name="connsiteX1619" fmla="*/ 2157956 w 6830240"/>
              <a:gd name="connsiteY1619" fmla="*/ 5269356 h 7505293"/>
              <a:gd name="connsiteX1620" fmla="*/ 3240443 w 6830240"/>
              <a:gd name="connsiteY1620" fmla="*/ 5261295 h 7505293"/>
              <a:gd name="connsiteX1621" fmla="*/ 3227783 w 6830240"/>
              <a:gd name="connsiteY1621" fmla="*/ 5276487 h 7505293"/>
              <a:gd name="connsiteX1622" fmla="*/ 3227783 w 6830240"/>
              <a:gd name="connsiteY1622" fmla="*/ 5284083 h 7505293"/>
              <a:gd name="connsiteX1623" fmla="*/ 3232847 w 6830240"/>
              <a:gd name="connsiteY1623" fmla="*/ 5284083 h 7505293"/>
              <a:gd name="connsiteX1624" fmla="*/ 3242975 w 6830240"/>
              <a:gd name="connsiteY1624" fmla="*/ 5282817 h 7505293"/>
              <a:gd name="connsiteX1625" fmla="*/ 3245507 w 6830240"/>
              <a:gd name="connsiteY1625" fmla="*/ 5273955 h 7505293"/>
              <a:gd name="connsiteX1626" fmla="*/ 813886 w 6830240"/>
              <a:gd name="connsiteY1626" fmla="*/ 5254763 h 7505293"/>
              <a:gd name="connsiteX1627" fmla="*/ 803758 w 6830240"/>
              <a:gd name="connsiteY1627" fmla="*/ 5285148 h 7505293"/>
              <a:gd name="connsiteX1628" fmla="*/ 798694 w 6830240"/>
              <a:gd name="connsiteY1628" fmla="*/ 5285464 h 7505293"/>
              <a:gd name="connsiteX1629" fmla="*/ 793630 w 6830240"/>
              <a:gd name="connsiteY1629" fmla="*/ 5287680 h 7505293"/>
              <a:gd name="connsiteX1630" fmla="*/ 801859 w 6830240"/>
              <a:gd name="connsiteY1630" fmla="*/ 5296226 h 7505293"/>
              <a:gd name="connsiteX1631" fmla="*/ 813886 w 6830240"/>
              <a:gd name="connsiteY1631" fmla="*/ 5302872 h 7505293"/>
              <a:gd name="connsiteX1632" fmla="*/ 831611 w 6830240"/>
              <a:gd name="connsiteY1632" fmla="*/ 5277552 h 7505293"/>
              <a:gd name="connsiteX1633" fmla="*/ 3541759 w 6830240"/>
              <a:gd name="connsiteY1633" fmla="*/ 5243570 h 7505293"/>
              <a:gd name="connsiteX1634" fmla="*/ 3521502 w 6830240"/>
              <a:gd name="connsiteY1634" fmla="*/ 5276487 h 7505293"/>
              <a:gd name="connsiteX1635" fmla="*/ 3529098 w 6830240"/>
              <a:gd name="connsiteY1635" fmla="*/ 5304340 h 7505293"/>
              <a:gd name="connsiteX1636" fmla="*/ 3524351 w 6830240"/>
              <a:gd name="connsiteY1636" fmla="*/ 5304973 h 7505293"/>
              <a:gd name="connsiteX1637" fmla="*/ 3521502 w 6830240"/>
              <a:gd name="connsiteY1637" fmla="*/ 5309404 h 7505293"/>
              <a:gd name="connsiteX1638" fmla="*/ 3524351 w 6830240"/>
              <a:gd name="connsiteY1638" fmla="*/ 5317000 h 7505293"/>
              <a:gd name="connsiteX1639" fmla="*/ 3529098 w 6830240"/>
              <a:gd name="connsiteY1639" fmla="*/ 5324596 h 7505293"/>
              <a:gd name="connsiteX1640" fmla="*/ 3542402 w 6830240"/>
              <a:gd name="connsiteY1640" fmla="*/ 5330298 h 7505293"/>
              <a:gd name="connsiteX1641" fmla="*/ 3543485 w 6830240"/>
              <a:gd name="connsiteY1641" fmla="*/ 5328003 h 7505293"/>
              <a:gd name="connsiteX1642" fmla="*/ 3545528 w 6830240"/>
              <a:gd name="connsiteY1642" fmla="*/ 5321535 h 7505293"/>
              <a:gd name="connsiteX1643" fmla="*/ 3536695 w 6830240"/>
              <a:gd name="connsiteY1643" fmla="*/ 5314468 h 7505293"/>
              <a:gd name="connsiteX1644" fmla="*/ 3538910 w 6830240"/>
              <a:gd name="connsiteY1644" fmla="*/ 5303707 h 7505293"/>
              <a:gd name="connsiteX1645" fmla="*/ 3546823 w 6830240"/>
              <a:gd name="connsiteY1645" fmla="*/ 5296744 h 7505293"/>
              <a:gd name="connsiteX1646" fmla="*/ 3547139 w 6830240"/>
              <a:gd name="connsiteY1646" fmla="*/ 5270157 h 7505293"/>
              <a:gd name="connsiteX1647" fmla="*/ 3541759 w 6830240"/>
              <a:gd name="connsiteY1647" fmla="*/ 5243570 h 7505293"/>
              <a:gd name="connsiteX1648" fmla="*/ 197501 w 6830240"/>
              <a:gd name="connsiteY1648" fmla="*/ 5235848 h 7505293"/>
              <a:gd name="connsiteX1649" fmla="*/ 199084 w 6830240"/>
              <a:gd name="connsiteY1649" fmla="*/ 5240596 h 7505293"/>
              <a:gd name="connsiteX1650" fmla="*/ 202565 w 6830240"/>
              <a:gd name="connsiteY1650" fmla="*/ 5243444 h 7505293"/>
              <a:gd name="connsiteX1651" fmla="*/ 207630 w 6830240"/>
              <a:gd name="connsiteY1651" fmla="*/ 5238380 h 7505293"/>
              <a:gd name="connsiteX1652" fmla="*/ 5970791 w 6830240"/>
              <a:gd name="connsiteY1652" fmla="*/ 5233202 h 7505293"/>
              <a:gd name="connsiteX1653" fmla="*/ 5968259 w 6830240"/>
              <a:gd name="connsiteY1653" fmla="*/ 5250926 h 7505293"/>
              <a:gd name="connsiteX1654" fmla="*/ 5957181 w 6830240"/>
              <a:gd name="connsiteY1654" fmla="*/ 5265169 h 7505293"/>
              <a:gd name="connsiteX1655" fmla="*/ 5948002 w 6830240"/>
              <a:gd name="connsiteY1655" fmla="*/ 5281311 h 7505293"/>
              <a:gd name="connsiteX1656" fmla="*/ 5937874 w 6830240"/>
              <a:gd name="connsiteY1656" fmla="*/ 5309164 h 7505293"/>
              <a:gd name="connsiteX1657" fmla="*/ 5929012 w 6830240"/>
              <a:gd name="connsiteY1657" fmla="*/ 5310113 h 7505293"/>
              <a:gd name="connsiteX1658" fmla="*/ 5927746 w 6830240"/>
              <a:gd name="connsiteY1658" fmla="*/ 5316760 h 7505293"/>
              <a:gd name="connsiteX1659" fmla="*/ 5912553 w 6830240"/>
              <a:gd name="connsiteY1659" fmla="*/ 5334484 h 7505293"/>
              <a:gd name="connsiteX1660" fmla="*/ 5904957 w 6830240"/>
              <a:gd name="connsiteY1660" fmla="*/ 5359805 h 7505293"/>
              <a:gd name="connsiteX1661" fmla="*/ 5899893 w 6830240"/>
              <a:gd name="connsiteY1661" fmla="*/ 5359805 h 7505293"/>
              <a:gd name="connsiteX1662" fmla="*/ 5899893 w 6830240"/>
              <a:gd name="connsiteY1662" fmla="*/ 5377529 h 7505293"/>
              <a:gd name="connsiteX1663" fmla="*/ 5903781 w 6830240"/>
              <a:gd name="connsiteY1663" fmla="*/ 5379084 h 7505293"/>
              <a:gd name="connsiteX1664" fmla="*/ 5906051 w 6830240"/>
              <a:gd name="connsiteY1664" fmla="*/ 5374922 h 7505293"/>
              <a:gd name="connsiteX1665" fmla="*/ 5913647 w 6830240"/>
              <a:gd name="connsiteY1665" fmla="*/ 5360996 h 7505293"/>
              <a:gd name="connsiteX1666" fmla="*/ 5928839 w 6830240"/>
              <a:gd name="connsiteY1666" fmla="*/ 5348335 h 7505293"/>
              <a:gd name="connsiteX1667" fmla="*/ 5928523 w 6830240"/>
              <a:gd name="connsiteY1667" fmla="*/ 5345803 h 7505293"/>
              <a:gd name="connsiteX1668" fmla="*/ 5926307 w 6830240"/>
              <a:gd name="connsiteY1668" fmla="*/ 5343271 h 7505293"/>
              <a:gd name="connsiteX1669" fmla="*/ 5931371 w 6830240"/>
              <a:gd name="connsiteY1669" fmla="*/ 5335675 h 7505293"/>
              <a:gd name="connsiteX1670" fmla="*/ 5933587 w 6830240"/>
              <a:gd name="connsiteY1670" fmla="*/ 5329345 h 7505293"/>
              <a:gd name="connsiteX1671" fmla="*/ 5933904 w 6830240"/>
              <a:gd name="connsiteY1671" fmla="*/ 5323015 h 7505293"/>
              <a:gd name="connsiteX1672" fmla="*/ 5960807 w 6830240"/>
              <a:gd name="connsiteY1672" fmla="*/ 5274272 h 7505293"/>
              <a:gd name="connsiteX1673" fmla="*/ 5975852 w 6830240"/>
              <a:gd name="connsiteY1673" fmla="*/ 5236998 h 7505293"/>
              <a:gd name="connsiteX1674" fmla="*/ 3268296 w 6830240"/>
              <a:gd name="connsiteY1674" fmla="*/ 5220782 h 7505293"/>
              <a:gd name="connsiteX1675" fmla="*/ 3263232 w 6830240"/>
              <a:gd name="connsiteY1675" fmla="*/ 5230910 h 7505293"/>
              <a:gd name="connsiteX1676" fmla="*/ 3268296 w 6830240"/>
              <a:gd name="connsiteY1676" fmla="*/ 5223314 h 7505293"/>
              <a:gd name="connsiteX1677" fmla="*/ 2313040 w 6830240"/>
              <a:gd name="connsiteY1677" fmla="*/ 5220484 h 7505293"/>
              <a:gd name="connsiteX1678" fmla="*/ 2313356 w 6830240"/>
              <a:gd name="connsiteY1678" fmla="*/ 5225231 h 7505293"/>
              <a:gd name="connsiteX1679" fmla="*/ 2315572 w 6830240"/>
              <a:gd name="connsiteY1679" fmla="*/ 5228080 h 7505293"/>
              <a:gd name="connsiteX1680" fmla="*/ 2323168 w 6830240"/>
              <a:gd name="connsiteY1680" fmla="*/ 5225548 h 7505293"/>
              <a:gd name="connsiteX1681" fmla="*/ 1620065 w 6830240"/>
              <a:gd name="connsiteY1681" fmla="*/ 5220056 h 7505293"/>
              <a:gd name="connsiteX1682" fmla="*/ 1618799 w 6830240"/>
              <a:gd name="connsiteY1682" fmla="*/ 5222588 h 7505293"/>
              <a:gd name="connsiteX1683" fmla="*/ 1617533 w 6830240"/>
              <a:gd name="connsiteY1683" fmla="*/ 5225120 h 7505293"/>
              <a:gd name="connsiteX1684" fmla="*/ 1617533 w 6830240"/>
              <a:gd name="connsiteY1684" fmla="*/ 5237780 h 7505293"/>
              <a:gd name="connsiteX1685" fmla="*/ 1617942 w 6830240"/>
              <a:gd name="connsiteY1685" fmla="*/ 5241255 h 7505293"/>
              <a:gd name="connsiteX1686" fmla="*/ 1618627 w 6830240"/>
              <a:gd name="connsiteY1686" fmla="*/ 5238971 h 7505293"/>
              <a:gd name="connsiteX1687" fmla="*/ 1620526 w 6830240"/>
              <a:gd name="connsiteY1687" fmla="*/ 5225045 h 7505293"/>
              <a:gd name="connsiteX1688" fmla="*/ 1627768 w 6830240"/>
              <a:gd name="connsiteY1688" fmla="*/ 5221597 h 7505293"/>
              <a:gd name="connsiteX1689" fmla="*/ 207630 w 6830240"/>
              <a:gd name="connsiteY1689" fmla="*/ 5215592 h 7505293"/>
              <a:gd name="connsiteX1690" fmla="*/ 208262 w 6830240"/>
              <a:gd name="connsiteY1690" fmla="*/ 5220339 h 7505293"/>
              <a:gd name="connsiteX1691" fmla="*/ 212694 w 6830240"/>
              <a:gd name="connsiteY1691" fmla="*/ 5223188 h 7505293"/>
              <a:gd name="connsiteX1692" fmla="*/ 215226 w 6830240"/>
              <a:gd name="connsiteY1692" fmla="*/ 5223188 h 7505293"/>
              <a:gd name="connsiteX1693" fmla="*/ 207630 w 6830240"/>
              <a:gd name="connsiteY1693" fmla="*/ 5215592 h 7505293"/>
              <a:gd name="connsiteX1694" fmla="*/ 2505477 w 6830240"/>
              <a:gd name="connsiteY1694" fmla="*/ 5210356 h 7505293"/>
              <a:gd name="connsiteX1695" fmla="*/ 2515605 w 6830240"/>
              <a:gd name="connsiteY1695" fmla="*/ 5228080 h 7505293"/>
              <a:gd name="connsiteX1696" fmla="*/ 2513073 w 6830240"/>
              <a:gd name="connsiteY1696" fmla="*/ 5248336 h 7505293"/>
              <a:gd name="connsiteX1697" fmla="*/ 2503261 w 6830240"/>
              <a:gd name="connsiteY1697" fmla="*/ 5257199 h 7505293"/>
              <a:gd name="connsiteX1698" fmla="*/ 2487752 w 6830240"/>
              <a:gd name="connsiteY1698" fmla="*/ 5266061 h 7505293"/>
              <a:gd name="connsiteX1699" fmla="*/ 2496614 w 6830240"/>
              <a:gd name="connsiteY1699" fmla="*/ 5238208 h 7505293"/>
              <a:gd name="connsiteX1700" fmla="*/ 2505477 w 6830240"/>
              <a:gd name="connsiteY1700" fmla="*/ 5210356 h 7505293"/>
              <a:gd name="connsiteX1701" fmla="*/ 6521342 w 6830240"/>
              <a:gd name="connsiteY1701" fmla="*/ 5206540 h 7505293"/>
              <a:gd name="connsiteX1702" fmla="*/ 6521342 w 6830240"/>
              <a:gd name="connsiteY1702" fmla="*/ 5209072 h 7505293"/>
              <a:gd name="connsiteX1703" fmla="*/ 6531470 w 6830240"/>
              <a:gd name="connsiteY1703" fmla="*/ 5221732 h 7505293"/>
              <a:gd name="connsiteX1704" fmla="*/ 2731924 w 6830240"/>
              <a:gd name="connsiteY1704" fmla="*/ 5206482 h 7505293"/>
              <a:gd name="connsiteX1705" fmla="*/ 2704071 w 6830240"/>
              <a:gd name="connsiteY1705" fmla="*/ 5269784 h 7505293"/>
              <a:gd name="connsiteX1706" fmla="*/ 2711351 w 6830240"/>
              <a:gd name="connsiteY1706" fmla="*/ 5282444 h 7505293"/>
              <a:gd name="connsiteX1707" fmla="*/ 2724328 w 6830240"/>
              <a:gd name="connsiteY1707" fmla="*/ 5287508 h 7505293"/>
              <a:gd name="connsiteX1708" fmla="*/ 2735089 w 6830240"/>
              <a:gd name="connsiteY1708" fmla="*/ 5252692 h 7505293"/>
              <a:gd name="connsiteX1709" fmla="*/ 2749648 w 6830240"/>
              <a:gd name="connsiteY1709" fmla="*/ 5221674 h 7505293"/>
              <a:gd name="connsiteX1710" fmla="*/ 5988515 w 6830240"/>
              <a:gd name="connsiteY1710" fmla="*/ 5200285 h 7505293"/>
              <a:gd name="connsiteX1711" fmla="*/ 5988515 w 6830240"/>
              <a:gd name="connsiteY1711" fmla="*/ 5204243 h 7505293"/>
              <a:gd name="connsiteX1712" fmla="*/ 5989986 w 6830240"/>
              <a:gd name="connsiteY1712" fmla="*/ 5200285 h 7505293"/>
              <a:gd name="connsiteX1713" fmla="*/ 3043368 w 6830240"/>
              <a:gd name="connsiteY1713" fmla="*/ 5183693 h 7505293"/>
              <a:gd name="connsiteX1714" fmla="*/ 3034505 w 6830240"/>
              <a:gd name="connsiteY1714" fmla="*/ 5206798 h 7505293"/>
              <a:gd name="connsiteX1715" fmla="*/ 3025643 w 6830240"/>
              <a:gd name="connsiteY1715" fmla="*/ 5231802 h 7505293"/>
              <a:gd name="connsiteX1716" fmla="*/ 3004437 w 6830240"/>
              <a:gd name="connsiteY1716" fmla="*/ 5263453 h 7505293"/>
              <a:gd name="connsiteX1717" fmla="*/ 2985130 w 6830240"/>
              <a:gd name="connsiteY1717" fmla="*/ 5295104 h 7505293"/>
              <a:gd name="connsiteX1718" fmla="*/ 2977534 w 6830240"/>
              <a:gd name="connsiteY1718" fmla="*/ 5319159 h 7505293"/>
              <a:gd name="connsiteX1719" fmla="*/ 2962342 w 6830240"/>
              <a:gd name="connsiteY1719" fmla="*/ 5335617 h 7505293"/>
              <a:gd name="connsiteX1720" fmla="*/ 2966140 w 6830240"/>
              <a:gd name="connsiteY1720" fmla="*/ 5346695 h 7505293"/>
              <a:gd name="connsiteX1721" fmla="*/ 2969938 w 6830240"/>
              <a:gd name="connsiteY1721" fmla="*/ 5355874 h 7505293"/>
              <a:gd name="connsiteX1722" fmla="*/ 2972153 w 6830240"/>
              <a:gd name="connsiteY1722" fmla="*/ 5352076 h 7505293"/>
              <a:gd name="connsiteX1723" fmla="*/ 2972470 w 6830240"/>
              <a:gd name="connsiteY1723" fmla="*/ 5348278 h 7505293"/>
              <a:gd name="connsiteX1724" fmla="*/ 2997791 w 6830240"/>
              <a:gd name="connsiteY1724" fmla="*/ 5304916 h 7505293"/>
              <a:gd name="connsiteX1725" fmla="*/ 3015515 w 6830240"/>
              <a:gd name="connsiteY1725" fmla="*/ 5259655 h 7505293"/>
              <a:gd name="connsiteX1726" fmla="*/ 3028175 w 6830240"/>
              <a:gd name="connsiteY1726" fmla="*/ 5259655 h 7505293"/>
              <a:gd name="connsiteX1727" fmla="*/ 3039529 w 6830240"/>
              <a:gd name="connsiteY1727" fmla="*/ 5260543 h 7505293"/>
              <a:gd name="connsiteX1728" fmla="*/ 3043853 w 6830240"/>
              <a:gd name="connsiteY1728" fmla="*/ 5245311 h 7505293"/>
              <a:gd name="connsiteX1729" fmla="*/ 3053945 w 6830240"/>
              <a:gd name="connsiteY1729" fmla="*/ 5215721 h 7505293"/>
              <a:gd name="connsiteX1730" fmla="*/ 3050964 w 6830240"/>
              <a:gd name="connsiteY1730" fmla="*/ 5209014 h 7505293"/>
              <a:gd name="connsiteX1731" fmla="*/ 3061092 w 6830240"/>
              <a:gd name="connsiteY1731" fmla="*/ 5191290 h 7505293"/>
              <a:gd name="connsiteX1732" fmla="*/ 1647658 w 6830240"/>
              <a:gd name="connsiteY1732" fmla="*/ 5182205 h 7505293"/>
              <a:gd name="connsiteX1733" fmla="*/ 1637790 w 6830240"/>
              <a:gd name="connsiteY1733" fmla="*/ 5187139 h 7505293"/>
              <a:gd name="connsiteX1734" fmla="*/ 1627661 w 6830240"/>
              <a:gd name="connsiteY1734" fmla="*/ 5204864 h 7505293"/>
              <a:gd name="connsiteX1735" fmla="*/ 1640322 w 6830240"/>
              <a:gd name="connsiteY1735" fmla="*/ 5199800 h 7505293"/>
              <a:gd name="connsiteX1736" fmla="*/ 1642051 w 6830240"/>
              <a:gd name="connsiteY1736" fmla="*/ 5196917 h 7505293"/>
              <a:gd name="connsiteX1737" fmla="*/ 1645648 w 6830240"/>
              <a:gd name="connsiteY1737" fmla="*/ 5188212 h 7505293"/>
              <a:gd name="connsiteX1738" fmla="*/ 430451 w 6830240"/>
              <a:gd name="connsiteY1738" fmla="*/ 5180143 h 7505293"/>
              <a:gd name="connsiteX1739" fmla="*/ 430767 w 6830240"/>
              <a:gd name="connsiteY1739" fmla="*/ 5184890 h 7505293"/>
              <a:gd name="connsiteX1740" fmla="*/ 432983 w 6830240"/>
              <a:gd name="connsiteY1740" fmla="*/ 5187739 h 7505293"/>
              <a:gd name="connsiteX1741" fmla="*/ 440579 w 6830240"/>
              <a:gd name="connsiteY1741" fmla="*/ 5185207 h 7505293"/>
              <a:gd name="connsiteX1742" fmla="*/ 622888 w 6830240"/>
              <a:gd name="connsiteY1742" fmla="*/ 5170015 h 7505293"/>
              <a:gd name="connsiteX1743" fmla="*/ 633016 w 6830240"/>
              <a:gd name="connsiteY1743" fmla="*/ 5187739 h 7505293"/>
              <a:gd name="connsiteX1744" fmla="*/ 630484 w 6830240"/>
              <a:gd name="connsiteY1744" fmla="*/ 5207995 h 7505293"/>
              <a:gd name="connsiteX1745" fmla="*/ 620672 w 6830240"/>
              <a:gd name="connsiteY1745" fmla="*/ 5216858 h 7505293"/>
              <a:gd name="connsiteX1746" fmla="*/ 605163 w 6830240"/>
              <a:gd name="connsiteY1746" fmla="*/ 5225720 h 7505293"/>
              <a:gd name="connsiteX1747" fmla="*/ 614025 w 6830240"/>
              <a:gd name="connsiteY1747" fmla="*/ 5197867 h 7505293"/>
              <a:gd name="connsiteX1748" fmla="*/ 622888 w 6830240"/>
              <a:gd name="connsiteY1748" fmla="*/ 5170015 h 7505293"/>
              <a:gd name="connsiteX1749" fmla="*/ 849335 w 6830240"/>
              <a:gd name="connsiteY1749" fmla="*/ 5166141 h 7505293"/>
              <a:gd name="connsiteX1750" fmla="*/ 821482 w 6830240"/>
              <a:gd name="connsiteY1750" fmla="*/ 5229443 h 7505293"/>
              <a:gd name="connsiteX1751" fmla="*/ 828762 w 6830240"/>
              <a:gd name="connsiteY1751" fmla="*/ 5242103 h 7505293"/>
              <a:gd name="connsiteX1752" fmla="*/ 841739 w 6830240"/>
              <a:gd name="connsiteY1752" fmla="*/ 5247167 h 7505293"/>
              <a:gd name="connsiteX1753" fmla="*/ 852500 w 6830240"/>
              <a:gd name="connsiteY1753" fmla="*/ 5212351 h 7505293"/>
              <a:gd name="connsiteX1754" fmla="*/ 867059 w 6830240"/>
              <a:gd name="connsiteY1754" fmla="*/ 5181333 h 7505293"/>
              <a:gd name="connsiteX1755" fmla="*/ 3594932 w 6830240"/>
              <a:gd name="connsiteY1755" fmla="*/ 5154948 h 7505293"/>
              <a:gd name="connsiteX1756" fmla="*/ 3597464 w 6830240"/>
              <a:gd name="connsiteY1756" fmla="*/ 5162544 h 7505293"/>
              <a:gd name="connsiteX1757" fmla="*/ 3597464 w 6830240"/>
              <a:gd name="connsiteY1757" fmla="*/ 5154948 h 7505293"/>
              <a:gd name="connsiteX1758" fmla="*/ 2366213 w 6830240"/>
              <a:gd name="connsiteY1758" fmla="*/ 5147054 h 7505293"/>
              <a:gd name="connsiteX1759" fmla="*/ 2366846 w 6830240"/>
              <a:gd name="connsiteY1759" fmla="*/ 5151802 h 7505293"/>
              <a:gd name="connsiteX1760" fmla="*/ 2371277 w 6830240"/>
              <a:gd name="connsiteY1760" fmla="*/ 5154650 h 7505293"/>
              <a:gd name="connsiteX1761" fmla="*/ 2376341 w 6830240"/>
              <a:gd name="connsiteY1761" fmla="*/ 5154650 h 7505293"/>
              <a:gd name="connsiteX1762" fmla="*/ 2373176 w 6830240"/>
              <a:gd name="connsiteY1762" fmla="*/ 5148953 h 7505293"/>
              <a:gd name="connsiteX1763" fmla="*/ 2366213 w 6830240"/>
              <a:gd name="connsiteY1763" fmla="*/ 5147054 h 7505293"/>
              <a:gd name="connsiteX1764" fmla="*/ 6607432 w 6830240"/>
              <a:gd name="connsiteY1764" fmla="*/ 5135642 h 7505293"/>
              <a:gd name="connsiteX1765" fmla="*/ 6599836 w 6830240"/>
              <a:gd name="connsiteY1765" fmla="*/ 5143238 h 7505293"/>
              <a:gd name="connsiteX1766" fmla="*/ 6603001 w 6830240"/>
              <a:gd name="connsiteY1766" fmla="*/ 5145770 h 7505293"/>
              <a:gd name="connsiteX1767" fmla="*/ 6602368 w 6830240"/>
              <a:gd name="connsiteY1767" fmla="*/ 5148302 h 7505293"/>
              <a:gd name="connsiteX1768" fmla="*/ 6597304 w 6830240"/>
              <a:gd name="connsiteY1768" fmla="*/ 5155899 h 7505293"/>
              <a:gd name="connsiteX1769" fmla="*/ 6584644 w 6830240"/>
              <a:gd name="connsiteY1769" fmla="*/ 5163495 h 7505293"/>
              <a:gd name="connsiteX1770" fmla="*/ 6579579 w 6830240"/>
              <a:gd name="connsiteY1770" fmla="*/ 5158430 h 7505293"/>
              <a:gd name="connsiteX1771" fmla="*/ 6574515 w 6830240"/>
              <a:gd name="connsiteY1771" fmla="*/ 5173623 h 7505293"/>
              <a:gd name="connsiteX1772" fmla="*/ 6558057 w 6830240"/>
              <a:gd name="connsiteY1772" fmla="*/ 5195778 h 7505293"/>
              <a:gd name="connsiteX1773" fmla="*/ 6549195 w 6830240"/>
              <a:gd name="connsiteY1773" fmla="*/ 5221732 h 7505293"/>
              <a:gd name="connsiteX1774" fmla="*/ 6539067 w 6830240"/>
              <a:gd name="connsiteY1774" fmla="*/ 5244521 h 7505293"/>
              <a:gd name="connsiteX1775" fmla="*/ 6532420 w 6830240"/>
              <a:gd name="connsiteY1775" fmla="*/ 5254965 h 7505293"/>
              <a:gd name="connsiteX1776" fmla="*/ 6531470 w 6830240"/>
              <a:gd name="connsiteY1776" fmla="*/ 5267309 h 7505293"/>
              <a:gd name="connsiteX1777" fmla="*/ 6516278 w 6830240"/>
              <a:gd name="connsiteY1777" fmla="*/ 5301492 h 7505293"/>
              <a:gd name="connsiteX1778" fmla="*/ 6501086 w 6830240"/>
              <a:gd name="connsiteY1778" fmla="*/ 5335675 h 7505293"/>
              <a:gd name="connsiteX1779" fmla="*/ 6490957 w 6830240"/>
              <a:gd name="connsiteY1779" fmla="*/ 5343271 h 7505293"/>
              <a:gd name="connsiteX1780" fmla="*/ 6484311 w 6830240"/>
              <a:gd name="connsiteY1780" fmla="*/ 5358463 h 7505293"/>
              <a:gd name="connsiteX1781" fmla="*/ 6475765 w 6830240"/>
              <a:gd name="connsiteY1781" fmla="*/ 5373656 h 7505293"/>
              <a:gd name="connsiteX1782" fmla="*/ 6475765 w 6830240"/>
              <a:gd name="connsiteY1782" fmla="*/ 5391380 h 7505293"/>
              <a:gd name="connsiteX1783" fmla="*/ 6500136 w 6830240"/>
              <a:gd name="connsiteY1783" fmla="*/ 5371124 h 7505293"/>
              <a:gd name="connsiteX1784" fmla="*/ 6511214 w 6830240"/>
              <a:gd name="connsiteY1784" fmla="*/ 5343271 h 7505293"/>
              <a:gd name="connsiteX1785" fmla="*/ 6518177 w 6830240"/>
              <a:gd name="connsiteY1785" fmla="*/ 5342638 h 7505293"/>
              <a:gd name="connsiteX1786" fmla="*/ 6521342 w 6830240"/>
              <a:gd name="connsiteY1786" fmla="*/ 5338207 h 7505293"/>
              <a:gd name="connsiteX1787" fmla="*/ 6521342 w 6830240"/>
              <a:gd name="connsiteY1787" fmla="*/ 5327762 h 7505293"/>
              <a:gd name="connsiteX1788" fmla="*/ 6528938 w 6830240"/>
              <a:gd name="connsiteY1788" fmla="*/ 5323015 h 7505293"/>
              <a:gd name="connsiteX1789" fmla="*/ 6559323 w 6830240"/>
              <a:gd name="connsiteY1789" fmla="*/ 5241989 h 7505293"/>
              <a:gd name="connsiteX1790" fmla="*/ 6571983 w 6830240"/>
              <a:gd name="connsiteY1790" fmla="*/ 5234392 h 7505293"/>
              <a:gd name="connsiteX1791" fmla="*/ 6573249 w 6830240"/>
              <a:gd name="connsiteY1791" fmla="*/ 5224264 h 7505293"/>
              <a:gd name="connsiteX1792" fmla="*/ 6582112 w 6830240"/>
              <a:gd name="connsiteY1792" fmla="*/ 5221732 h 7505293"/>
              <a:gd name="connsiteX1793" fmla="*/ 6594772 w 6830240"/>
              <a:gd name="connsiteY1793" fmla="*/ 5196411 h 7505293"/>
              <a:gd name="connsiteX1794" fmla="*/ 6596671 w 6830240"/>
              <a:gd name="connsiteY1794" fmla="*/ 5177104 h 7505293"/>
              <a:gd name="connsiteX1795" fmla="*/ 6602368 w 6830240"/>
              <a:gd name="connsiteY1795" fmla="*/ 5148302 h 7505293"/>
              <a:gd name="connsiteX1796" fmla="*/ 6607432 w 6830240"/>
              <a:gd name="connsiteY1796" fmla="*/ 5135642 h 7505293"/>
              <a:gd name="connsiteX1797" fmla="*/ 3625317 w 6830240"/>
              <a:gd name="connsiteY1797" fmla="*/ 5127095 h 7505293"/>
              <a:gd name="connsiteX1798" fmla="*/ 3615188 w 6830240"/>
              <a:gd name="connsiteY1798" fmla="*/ 5134692 h 7505293"/>
              <a:gd name="connsiteX1799" fmla="*/ 3622785 w 6830240"/>
              <a:gd name="connsiteY1799" fmla="*/ 5134692 h 7505293"/>
              <a:gd name="connsiteX1800" fmla="*/ 3624051 w 6830240"/>
              <a:gd name="connsiteY1800" fmla="*/ 5130894 h 7505293"/>
              <a:gd name="connsiteX1801" fmla="*/ 3625317 w 6830240"/>
              <a:gd name="connsiteY1801" fmla="*/ 5127095 h 7505293"/>
              <a:gd name="connsiteX1802" fmla="*/ 2780033 w 6830240"/>
              <a:gd name="connsiteY1802" fmla="*/ 5117860 h 7505293"/>
              <a:gd name="connsiteX1803" fmla="*/ 2767373 w 6830240"/>
              <a:gd name="connsiteY1803" fmla="*/ 5133052 h 7505293"/>
              <a:gd name="connsiteX1804" fmla="*/ 2767373 w 6830240"/>
              <a:gd name="connsiteY1804" fmla="*/ 5140648 h 7505293"/>
              <a:gd name="connsiteX1805" fmla="*/ 2772437 w 6830240"/>
              <a:gd name="connsiteY1805" fmla="*/ 5140648 h 7505293"/>
              <a:gd name="connsiteX1806" fmla="*/ 2782565 w 6830240"/>
              <a:gd name="connsiteY1806" fmla="*/ 5139382 h 7505293"/>
              <a:gd name="connsiteX1807" fmla="*/ 2785097 w 6830240"/>
              <a:gd name="connsiteY1807" fmla="*/ 5130520 h 7505293"/>
              <a:gd name="connsiteX1808" fmla="*/ 6029028 w 6830240"/>
              <a:gd name="connsiteY1808" fmla="*/ 5111663 h 7505293"/>
              <a:gd name="connsiteX1809" fmla="*/ 6021748 w 6830240"/>
              <a:gd name="connsiteY1809" fmla="*/ 5113562 h 7505293"/>
              <a:gd name="connsiteX1810" fmla="*/ 6016368 w 6830240"/>
              <a:gd name="connsiteY1810" fmla="*/ 5119259 h 7505293"/>
              <a:gd name="connsiteX1811" fmla="*/ 6019216 w 6830240"/>
              <a:gd name="connsiteY1811" fmla="*/ 5121474 h 7505293"/>
              <a:gd name="connsiteX1812" fmla="*/ 6023964 w 6830240"/>
              <a:gd name="connsiteY1812" fmla="*/ 5121791 h 7505293"/>
              <a:gd name="connsiteX1813" fmla="*/ 483624 w 6830240"/>
              <a:gd name="connsiteY1813" fmla="*/ 5106713 h 7505293"/>
              <a:gd name="connsiteX1814" fmla="*/ 484257 w 6830240"/>
              <a:gd name="connsiteY1814" fmla="*/ 5111461 h 7505293"/>
              <a:gd name="connsiteX1815" fmla="*/ 488688 w 6830240"/>
              <a:gd name="connsiteY1815" fmla="*/ 5114309 h 7505293"/>
              <a:gd name="connsiteX1816" fmla="*/ 493752 w 6830240"/>
              <a:gd name="connsiteY1816" fmla="*/ 5114309 h 7505293"/>
              <a:gd name="connsiteX1817" fmla="*/ 490587 w 6830240"/>
              <a:gd name="connsiteY1817" fmla="*/ 5108612 h 7505293"/>
              <a:gd name="connsiteX1818" fmla="*/ 483624 w 6830240"/>
              <a:gd name="connsiteY1818" fmla="*/ 5106713 h 7505293"/>
              <a:gd name="connsiteX1819" fmla="*/ 2250762 w 6830240"/>
              <a:gd name="connsiteY1819" fmla="*/ 5105047 h 7505293"/>
              <a:gd name="connsiteX1820" fmla="*/ 2246578 w 6830240"/>
              <a:gd name="connsiteY1820" fmla="*/ 5112368 h 7505293"/>
              <a:gd name="connsiteX1821" fmla="*/ 2234551 w 6830240"/>
              <a:gd name="connsiteY1821" fmla="*/ 5155413 h 7505293"/>
              <a:gd name="connsiteX1822" fmla="*/ 2226322 w 6830240"/>
              <a:gd name="connsiteY1822" fmla="*/ 5198458 h 7505293"/>
              <a:gd name="connsiteX1823" fmla="*/ 2221891 w 6830240"/>
              <a:gd name="connsiteY1823" fmla="*/ 5217132 h 7505293"/>
              <a:gd name="connsiteX1824" fmla="*/ 2198469 w 6830240"/>
              <a:gd name="connsiteY1824" fmla="*/ 5218715 h 7505293"/>
              <a:gd name="connsiteX1825" fmla="*/ 2195937 w 6830240"/>
              <a:gd name="connsiteY1825" fmla="*/ 5226311 h 7505293"/>
              <a:gd name="connsiteX1826" fmla="*/ 2203533 w 6830240"/>
              <a:gd name="connsiteY1826" fmla="*/ 5239604 h 7505293"/>
              <a:gd name="connsiteX1827" fmla="*/ 2195937 w 6830240"/>
              <a:gd name="connsiteY1827" fmla="*/ 5249100 h 7505293"/>
              <a:gd name="connsiteX1828" fmla="*/ 2187391 w 6830240"/>
              <a:gd name="connsiteY1828" fmla="*/ 5250682 h 7505293"/>
              <a:gd name="connsiteX1829" fmla="*/ 2180745 w 6830240"/>
              <a:gd name="connsiteY1829" fmla="*/ 5254164 h 7505293"/>
              <a:gd name="connsiteX1830" fmla="*/ 2180745 w 6830240"/>
              <a:gd name="connsiteY1830" fmla="*/ 5256696 h 7505293"/>
              <a:gd name="connsiteX1831" fmla="*/ 2211757 w 6830240"/>
              <a:gd name="connsiteY1831" fmla="*/ 5274417 h 7505293"/>
              <a:gd name="connsiteX1832" fmla="*/ 2211757 w 6830240"/>
              <a:gd name="connsiteY1832" fmla="*/ 5266061 h 7505293"/>
              <a:gd name="connsiteX1833" fmla="*/ 2229482 w 6830240"/>
              <a:gd name="connsiteY1833" fmla="*/ 5245805 h 7505293"/>
              <a:gd name="connsiteX1834" fmla="*/ 2231977 w 6830240"/>
              <a:gd name="connsiteY1834" fmla="*/ 5239150 h 7505293"/>
              <a:gd name="connsiteX1835" fmla="*/ 2233918 w 6830240"/>
              <a:gd name="connsiteY1835" fmla="*/ 5226311 h 7505293"/>
              <a:gd name="connsiteX1836" fmla="*/ 2235050 w 6830240"/>
              <a:gd name="connsiteY1836" fmla="*/ 5223480 h 7505293"/>
              <a:gd name="connsiteX1837" fmla="*/ 2229244 w 6830240"/>
              <a:gd name="connsiteY1837" fmla="*/ 5217556 h 7505293"/>
              <a:gd name="connsiteX1838" fmla="*/ 2229482 w 6830240"/>
              <a:gd name="connsiteY1838" fmla="*/ 5199594 h 7505293"/>
              <a:gd name="connsiteX1839" fmla="*/ 2237078 w 6830240"/>
              <a:gd name="connsiteY1839" fmla="*/ 5169843 h 7505293"/>
              <a:gd name="connsiteX1840" fmla="*/ 2244674 w 6830240"/>
              <a:gd name="connsiteY1840" fmla="*/ 5154017 h 7505293"/>
              <a:gd name="connsiteX1841" fmla="*/ 2244674 w 6830240"/>
              <a:gd name="connsiteY1841" fmla="*/ 5134394 h 7505293"/>
              <a:gd name="connsiteX1842" fmla="*/ 2252587 w 6830240"/>
              <a:gd name="connsiteY1842" fmla="*/ 5126164 h 7505293"/>
              <a:gd name="connsiteX1843" fmla="*/ 2254802 w 6830240"/>
              <a:gd name="connsiteY1843" fmla="*/ 5114137 h 7505293"/>
              <a:gd name="connsiteX1844" fmla="*/ 6607432 w 6830240"/>
              <a:gd name="connsiteY1844" fmla="*/ 5102725 h 7505293"/>
              <a:gd name="connsiteX1845" fmla="*/ 6606241 w 6830240"/>
              <a:gd name="connsiteY1845" fmla="*/ 5104810 h 7505293"/>
              <a:gd name="connsiteX1846" fmla="*/ 6612496 w 6830240"/>
              <a:gd name="connsiteY1846" fmla="*/ 5102725 h 7505293"/>
              <a:gd name="connsiteX1847" fmla="*/ 3622785 w 6830240"/>
              <a:gd name="connsiteY1847" fmla="*/ 5101775 h 7505293"/>
              <a:gd name="connsiteX1848" fmla="*/ 3622785 w 6830240"/>
              <a:gd name="connsiteY1848" fmla="*/ 5111903 h 7505293"/>
              <a:gd name="connsiteX1849" fmla="*/ 3627849 w 6830240"/>
              <a:gd name="connsiteY1849" fmla="*/ 5119499 h 7505293"/>
              <a:gd name="connsiteX1850" fmla="*/ 3635737 w 6830240"/>
              <a:gd name="connsiteY1850" fmla="*/ 5112597 h 7505293"/>
              <a:gd name="connsiteX1851" fmla="*/ 3639773 w 6830240"/>
              <a:gd name="connsiteY1851" fmla="*/ 5101775 h 7505293"/>
              <a:gd name="connsiteX1852" fmla="*/ 3081349 w 6830240"/>
              <a:gd name="connsiteY1852" fmla="*/ 5100135 h 7505293"/>
              <a:gd name="connsiteX1853" fmla="*/ 3061092 w 6830240"/>
              <a:gd name="connsiteY1853" fmla="*/ 5133052 h 7505293"/>
              <a:gd name="connsiteX1854" fmla="*/ 3068688 w 6830240"/>
              <a:gd name="connsiteY1854" fmla="*/ 5160905 h 7505293"/>
              <a:gd name="connsiteX1855" fmla="*/ 3063941 w 6830240"/>
              <a:gd name="connsiteY1855" fmla="*/ 5161538 h 7505293"/>
              <a:gd name="connsiteX1856" fmla="*/ 3061092 w 6830240"/>
              <a:gd name="connsiteY1856" fmla="*/ 5165969 h 7505293"/>
              <a:gd name="connsiteX1857" fmla="*/ 3063941 w 6830240"/>
              <a:gd name="connsiteY1857" fmla="*/ 5173565 h 7505293"/>
              <a:gd name="connsiteX1858" fmla="*/ 3067150 w 6830240"/>
              <a:gd name="connsiteY1858" fmla="*/ 5178699 h 7505293"/>
              <a:gd name="connsiteX1859" fmla="*/ 3070993 w 6830240"/>
              <a:gd name="connsiteY1859" fmla="*/ 5168084 h 7505293"/>
              <a:gd name="connsiteX1860" fmla="*/ 3078391 w 6830240"/>
              <a:gd name="connsiteY1860" fmla="*/ 5149884 h 7505293"/>
              <a:gd name="connsiteX1861" fmla="*/ 3077758 w 6830240"/>
              <a:gd name="connsiteY1861" fmla="*/ 5135641 h 7505293"/>
              <a:gd name="connsiteX1862" fmla="*/ 3086708 w 6830240"/>
              <a:gd name="connsiteY1862" fmla="*/ 5128534 h 7505293"/>
              <a:gd name="connsiteX1863" fmla="*/ 3086729 w 6830240"/>
              <a:gd name="connsiteY1863" fmla="*/ 5126722 h 7505293"/>
              <a:gd name="connsiteX1864" fmla="*/ 3081349 w 6830240"/>
              <a:gd name="connsiteY1864" fmla="*/ 5100135 h 7505293"/>
              <a:gd name="connsiteX1865" fmla="*/ 6642248 w 6830240"/>
              <a:gd name="connsiteY1865" fmla="*/ 5089432 h 7505293"/>
              <a:gd name="connsiteX1866" fmla="*/ 6632753 w 6830240"/>
              <a:gd name="connsiteY1866" fmla="*/ 5090065 h 7505293"/>
              <a:gd name="connsiteX1867" fmla="*/ 6626106 w 6830240"/>
              <a:gd name="connsiteY1867" fmla="*/ 5105257 h 7505293"/>
              <a:gd name="connsiteX1868" fmla="*/ 6617560 w 6830240"/>
              <a:gd name="connsiteY1868" fmla="*/ 5120450 h 7505293"/>
              <a:gd name="connsiteX1869" fmla="*/ 6632753 w 6830240"/>
              <a:gd name="connsiteY1869" fmla="*/ 5128046 h 7505293"/>
              <a:gd name="connsiteX1870" fmla="*/ 6640349 w 6830240"/>
              <a:gd name="connsiteY1870" fmla="*/ 5102725 h 7505293"/>
              <a:gd name="connsiteX1871" fmla="*/ 6645097 w 6830240"/>
              <a:gd name="connsiteY1871" fmla="*/ 5097661 h 7505293"/>
              <a:gd name="connsiteX1872" fmla="*/ 6647945 w 6830240"/>
              <a:gd name="connsiteY1872" fmla="*/ 5092597 h 7505293"/>
              <a:gd name="connsiteX1873" fmla="*/ 6642248 w 6830240"/>
              <a:gd name="connsiteY1873" fmla="*/ 5089432 h 7505293"/>
              <a:gd name="connsiteX1874" fmla="*/ 3640509 w 6830240"/>
              <a:gd name="connsiteY1874" fmla="*/ 5089115 h 7505293"/>
              <a:gd name="connsiteX1875" fmla="*/ 3640509 w 6830240"/>
              <a:gd name="connsiteY1875" fmla="*/ 5099799 h 7505293"/>
              <a:gd name="connsiteX1876" fmla="*/ 3642869 w 6830240"/>
              <a:gd name="connsiteY1876" fmla="*/ 5093470 h 7505293"/>
              <a:gd name="connsiteX1877" fmla="*/ 3644170 w 6830240"/>
              <a:gd name="connsiteY1877" fmla="*/ 5090336 h 7505293"/>
              <a:gd name="connsiteX1878" fmla="*/ 1680835 w 6830240"/>
              <a:gd name="connsiteY1878" fmla="*/ 5080793 h 7505293"/>
              <a:gd name="connsiteX1879" fmla="*/ 1681128 w 6830240"/>
              <a:gd name="connsiteY1879" fmla="*/ 5093711 h 7505293"/>
              <a:gd name="connsiteX1880" fmla="*/ 1686396 w 6830240"/>
              <a:gd name="connsiteY1880" fmla="*/ 5083177 h 7505293"/>
              <a:gd name="connsiteX1881" fmla="*/ 897444 w 6830240"/>
              <a:gd name="connsiteY1881" fmla="*/ 5077519 h 7505293"/>
              <a:gd name="connsiteX1882" fmla="*/ 884784 w 6830240"/>
              <a:gd name="connsiteY1882" fmla="*/ 5092711 h 7505293"/>
              <a:gd name="connsiteX1883" fmla="*/ 884784 w 6830240"/>
              <a:gd name="connsiteY1883" fmla="*/ 5100307 h 7505293"/>
              <a:gd name="connsiteX1884" fmla="*/ 889848 w 6830240"/>
              <a:gd name="connsiteY1884" fmla="*/ 5100307 h 7505293"/>
              <a:gd name="connsiteX1885" fmla="*/ 899976 w 6830240"/>
              <a:gd name="connsiteY1885" fmla="*/ 5099041 h 7505293"/>
              <a:gd name="connsiteX1886" fmla="*/ 902508 w 6830240"/>
              <a:gd name="connsiteY1886" fmla="*/ 5090179 h 7505293"/>
              <a:gd name="connsiteX1887" fmla="*/ 2807886 w 6830240"/>
              <a:gd name="connsiteY1887" fmla="*/ 5077347 h 7505293"/>
              <a:gd name="connsiteX1888" fmla="*/ 2802822 w 6830240"/>
              <a:gd name="connsiteY1888" fmla="*/ 5087475 h 7505293"/>
              <a:gd name="connsiteX1889" fmla="*/ 2807886 w 6830240"/>
              <a:gd name="connsiteY1889" fmla="*/ 5079879 h 7505293"/>
              <a:gd name="connsiteX1890" fmla="*/ 3654698 w 6830240"/>
              <a:gd name="connsiteY1890" fmla="*/ 5064973 h 7505293"/>
              <a:gd name="connsiteX1891" fmla="*/ 3650637 w 6830240"/>
              <a:gd name="connsiteY1891" fmla="*/ 5066326 h 7505293"/>
              <a:gd name="connsiteX1892" fmla="*/ 3650637 w 6830240"/>
              <a:gd name="connsiteY1892" fmla="*/ 5074756 h 7505293"/>
              <a:gd name="connsiteX1893" fmla="*/ 2530797 w 6830240"/>
              <a:gd name="connsiteY1893" fmla="*/ 5063496 h 7505293"/>
              <a:gd name="connsiteX1894" fmla="*/ 2532380 w 6830240"/>
              <a:gd name="connsiteY1894" fmla="*/ 5069509 h 7505293"/>
              <a:gd name="connsiteX1895" fmla="*/ 2535861 w 6830240"/>
              <a:gd name="connsiteY1895" fmla="*/ 5073624 h 7505293"/>
              <a:gd name="connsiteX1896" fmla="*/ 2540293 w 6830240"/>
              <a:gd name="connsiteY1896" fmla="*/ 5070776 h 7505293"/>
              <a:gd name="connsiteX1897" fmla="*/ 2540926 w 6830240"/>
              <a:gd name="connsiteY1897" fmla="*/ 5066028 h 7505293"/>
              <a:gd name="connsiteX1898" fmla="*/ 2274742 w 6830240"/>
              <a:gd name="connsiteY1898" fmla="*/ 5047670 h 7505293"/>
              <a:gd name="connsiteX1899" fmla="*/ 2271968 w 6830240"/>
              <a:gd name="connsiteY1899" fmla="*/ 5052601 h 7505293"/>
              <a:gd name="connsiteX1900" fmla="*/ 2277591 w 6830240"/>
              <a:gd name="connsiteY1900" fmla="*/ 5053368 h 7505293"/>
              <a:gd name="connsiteX1901" fmla="*/ 925297 w 6830240"/>
              <a:gd name="connsiteY1901" fmla="*/ 5037006 h 7505293"/>
              <a:gd name="connsiteX1902" fmla="*/ 920233 w 6830240"/>
              <a:gd name="connsiteY1902" fmla="*/ 5047134 h 7505293"/>
              <a:gd name="connsiteX1903" fmla="*/ 925297 w 6830240"/>
              <a:gd name="connsiteY1903" fmla="*/ 5039538 h 7505293"/>
              <a:gd name="connsiteX1904" fmla="*/ 648208 w 6830240"/>
              <a:gd name="connsiteY1904" fmla="*/ 5023155 h 7505293"/>
              <a:gd name="connsiteX1905" fmla="*/ 649791 w 6830240"/>
              <a:gd name="connsiteY1905" fmla="*/ 5029168 h 7505293"/>
              <a:gd name="connsiteX1906" fmla="*/ 653272 w 6830240"/>
              <a:gd name="connsiteY1906" fmla="*/ 5033283 h 7505293"/>
              <a:gd name="connsiteX1907" fmla="*/ 657704 w 6830240"/>
              <a:gd name="connsiteY1907" fmla="*/ 5030435 h 7505293"/>
              <a:gd name="connsiteX1908" fmla="*/ 658337 w 6830240"/>
              <a:gd name="connsiteY1908" fmla="*/ 5025687 h 7505293"/>
              <a:gd name="connsiteX1909" fmla="*/ 6642881 w 6830240"/>
              <a:gd name="connsiteY1909" fmla="*/ 5019167 h 7505293"/>
              <a:gd name="connsiteX1910" fmla="*/ 6632753 w 6830240"/>
              <a:gd name="connsiteY1910" fmla="*/ 5024231 h 7505293"/>
              <a:gd name="connsiteX1911" fmla="*/ 6627689 w 6830240"/>
              <a:gd name="connsiteY1911" fmla="*/ 5049552 h 7505293"/>
              <a:gd name="connsiteX1912" fmla="*/ 6636234 w 6830240"/>
              <a:gd name="connsiteY1912" fmla="*/ 5034359 h 7505293"/>
              <a:gd name="connsiteX1913" fmla="*/ 6642881 w 6830240"/>
              <a:gd name="connsiteY1913" fmla="*/ 5019167 h 7505293"/>
              <a:gd name="connsiteX1914" fmla="*/ 2449771 w 6830240"/>
              <a:gd name="connsiteY1914" fmla="*/ 5015387 h 7505293"/>
              <a:gd name="connsiteX1915" fmla="*/ 2432680 w 6830240"/>
              <a:gd name="connsiteY1915" fmla="*/ 5023616 h 7505293"/>
              <a:gd name="connsiteX1916" fmla="*/ 2426983 w 6830240"/>
              <a:gd name="connsiteY1916" fmla="*/ 5043239 h 7505293"/>
              <a:gd name="connsiteX1917" fmla="*/ 2426983 w 6830240"/>
              <a:gd name="connsiteY1917" fmla="*/ 5045771 h 7505293"/>
              <a:gd name="connsiteX1918" fmla="*/ 2420653 w 6830240"/>
              <a:gd name="connsiteY1918" fmla="*/ 5046088 h 7505293"/>
              <a:gd name="connsiteX1919" fmla="*/ 2414322 w 6830240"/>
              <a:gd name="connsiteY1919" fmla="*/ 5048303 h 7505293"/>
              <a:gd name="connsiteX1920" fmla="*/ 2424767 w 6830240"/>
              <a:gd name="connsiteY1920" fmla="*/ 5051785 h 7505293"/>
              <a:gd name="connsiteX1921" fmla="*/ 2437111 w 6830240"/>
              <a:gd name="connsiteY1921" fmla="*/ 5053368 h 7505293"/>
              <a:gd name="connsiteX1922" fmla="*/ 2452303 w 6830240"/>
              <a:gd name="connsiteY1922" fmla="*/ 5040707 h 7505293"/>
              <a:gd name="connsiteX1923" fmla="*/ 2444391 w 6830240"/>
              <a:gd name="connsiteY1923" fmla="*/ 5035010 h 7505293"/>
              <a:gd name="connsiteX1924" fmla="*/ 2442175 w 6830240"/>
              <a:gd name="connsiteY1924" fmla="*/ 5025515 h 7505293"/>
              <a:gd name="connsiteX1925" fmla="*/ 3134522 w 6830240"/>
              <a:gd name="connsiteY1925" fmla="*/ 5011513 h 7505293"/>
              <a:gd name="connsiteX1926" fmla="*/ 3136359 w 6830240"/>
              <a:gd name="connsiteY1926" fmla="*/ 5017024 h 7505293"/>
              <a:gd name="connsiteX1927" fmla="*/ 3136629 w 6830240"/>
              <a:gd name="connsiteY1927" fmla="*/ 5015685 h 7505293"/>
              <a:gd name="connsiteX1928" fmla="*/ 3137054 w 6830240"/>
              <a:gd name="connsiteY1928" fmla="*/ 5015394 h 7505293"/>
              <a:gd name="connsiteX1929" fmla="*/ 3137054 w 6830240"/>
              <a:gd name="connsiteY1929" fmla="*/ 5011513 h 7505293"/>
              <a:gd name="connsiteX1930" fmla="*/ 2297731 w 6830240"/>
              <a:gd name="connsiteY1930" fmla="*/ 5011203 h 7505293"/>
              <a:gd name="connsiteX1931" fmla="*/ 2295531 w 6830240"/>
              <a:gd name="connsiteY1931" fmla="*/ 5016153 h 7505293"/>
              <a:gd name="connsiteX1932" fmla="*/ 2297215 w 6830240"/>
              <a:gd name="connsiteY1932" fmla="*/ 5015070 h 7505293"/>
              <a:gd name="connsiteX1933" fmla="*/ 3678490 w 6830240"/>
              <a:gd name="connsiteY1933" fmla="*/ 5003024 h 7505293"/>
              <a:gd name="connsiteX1934" fmla="*/ 3670261 w 6830240"/>
              <a:gd name="connsiteY1934" fmla="*/ 5025180 h 7505293"/>
              <a:gd name="connsiteX1935" fmla="*/ 3658233 w 6830240"/>
              <a:gd name="connsiteY1935" fmla="*/ 5035941 h 7505293"/>
              <a:gd name="connsiteX1936" fmla="*/ 3659468 w 6830240"/>
              <a:gd name="connsiteY1936" fmla="*/ 5040741 h 7505293"/>
              <a:gd name="connsiteX1937" fmla="*/ 3666924 w 6830240"/>
              <a:gd name="connsiteY1937" fmla="*/ 5034600 h 7505293"/>
              <a:gd name="connsiteX1938" fmla="*/ 3683731 w 6830240"/>
              <a:gd name="connsiteY1938" fmla="*/ 5003024 h 7505293"/>
              <a:gd name="connsiteX1939" fmla="*/ 6660605 w 6830240"/>
              <a:gd name="connsiteY1939" fmla="*/ 4993846 h 7505293"/>
              <a:gd name="connsiteX1940" fmla="*/ 6663138 w 6830240"/>
              <a:gd name="connsiteY1940" fmla="*/ 5003975 h 7505293"/>
              <a:gd name="connsiteX1941" fmla="*/ 6668202 w 6830240"/>
              <a:gd name="connsiteY1941" fmla="*/ 5003975 h 7505293"/>
              <a:gd name="connsiteX1942" fmla="*/ 6670734 w 6830240"/>
              <a:gd name="connsiteY1942" fmla="*/ 4998911 h 7505293"/>
              <a:gd name="connsiteX1943" fmla="*/ 6668835 w 6830240"/>
              <a:gd name="connsiteY1943" fmla="*/ 4994479 h 7505293"/>
              <a:gd name="connsiteX1944" fmla="*/ 6663138 w 6830240"/>
              <a:gd name="connsiteY1944" fmla="*/ 4993846 h 7505293"/>
              <a:gd name="connsiteX1945" fmla="*/ 384874 w 6830240"/>
              <a:gd name="connsiteY1945" fmla="*/ 4992770 h 7505293"/>
              <a:gd name="connsiteX1946" fmla="*/ 384874 w 6830240"/>
              <a:gd name="connsiteY1946" fmla="*/ 5005430 h 7505293"/>
              <a:gd name="connsiteX1947" fmla="*/ 388039 w 6830240"/>
              <a:gd name="connsiteY1947" fmla="*/ 5012077 h 7505293"/>
              <a:gd name="connsiteX1948" fmla="*/ 395002 w 6830240"/>
              <a:gd name="connsiteY1948" fmla="*/ 5013027 h 7505293"/>
              <a:gd name="connsiteX1949" fmla="*/ 2589035 w 6830240"/>
              <a:gd name="connsiteY1949" fmla="*/ 4979938 h 7505293"/>
              <a:gd name="connsiteX1950" fmla="*/ 2574792 w 6830240"/>
              <a:gd name="connsiteY1950" fmla="*/ 4992915 h 7505293"/>
              <a:gd name="connsiteX1951" fmla="*/ 2573842 w 6830240"/>
              <a:gd name="connsiteY1951" fmla="*/ 5015387 h 7505293"/>
              <a:gd name="connsiteX1952" fmla="*/ 2561499 w 6830240"/>
              <a:gd name="connsiteY1952" fmla="*/ 5017286 h 7505293"/>
              <a:gd name="connsiteX1953" fmla="*/ 2551054 w 6830240"/>
              <a:gd name="connsiteY1953" fmla="*/ 5022983 h 7505293"/>
              <a:gd name="connsiteX1954" fmla="*/ 2556118 w 6830240"/>
              <a:gd name="connsiteY1954" fmla="*/ 5045771 h 7505293"/>
              <a:gd name="connsiteX1955" fmla="*/ 2564031 w 6830240"/>
              <a:gd name="connsiteY1955" fmla="*/ 5025831 h 7505293"/>
              <a:gd name="connsiteX1956" fmla="*/ 2581438 w 6830240"/>
              <a:gd name="connsiteY1956" fmla="*/ 5015387 h 7505293"/>
              <a:gd name="connsiteX1957" fmla="*/ 2585237 w 6830240"/>
              <a:gd name="connsiteY1957" fmla="*/ 4997662 h 7505293"/>
              <a:gd name="connsiteX1958" fmla="*/ 2589035 w 6830240"/>
              <a:gd name="connsiteY1958" fmla="*/ 4979938 h 7505293"/>
              <a:gd name="connsiteX1959" fmla="*/ 567182 w 6830240"/>
              <a:gd name="connsiteY1959" fmla="*/ 4975046 h 7505293"/>
              <a:gd name="connsiteX1960" fmla="*/ 550091 w 6830240"/>
              <a:gd name="connsiteY1960" fmla="*/ 4983275 h 7505293"/>
              <a:gd name="connsiteX1961" fmla="*/ 544394 w 6830240"/>
              <a:gd name="connsiteY1961" fmla="*/ 5002898 h 7505293"/>
              <a:gd name="connsiteX1962" fmla="*/ 544394 w 6830240"/>
              <a:gd name="connsiteY1962" fmla="*/ 5005430 h 7505293"/>
              <a:gd name="connsiteX1963" fmla="*/ 538064 w 6830240"/>
              <a:gd name="connsiteY1963" fmla="*/ 5005747 h 7505293"/>
              <a:gd name="connsiteX1964" fmla="*/ 531733 w 6830240"/>
              <a:gd name="connsiteY1964" fmla="*/ 5007962 h 7505293"/>
              <a:gd name="connsiteX1965" fmla="*/ 542178 w 6830240"/>
              <a:gd name="connsiteY1965" fmla="*/ 5011444 h 7505293"/>
              <a:gd name="connsiteX1966" fmla="*/ 554522 w 6830240"/>
              <a:gd name="connsiteY1966" fmla="*/ 5013027 h 7505293"/>
              <a:gd name="connsiteX1967" fmla="*/ 569714 w 6830240"/>
              <a:gd name="connsiteY1967" fmla="*/ 5000366 h 7505293"/>
              <a:gd name="connsiteX1968" fmla="*/ 561802 w 6830240"/>
              <a:gd name="connsiteY1968" fmla="*/ 4994669 h 7505293"/>
              <a:gd name="connsiteX1969" fmla="*/ 559586 w 6830240"/>
              <a:gd name="connsiteY1969" fmla="*/ 4985174 h 7505293"/>
              <a:gd name="connsiteX1970" fmla="*/ 410194 w 6830240"/>
              <a:gd name="connsiteY1970" fmla="*/ 4964917 h 7505293"/>
              <a:gd name="connsiteX1971" fmla="*/ 407662 w 6830240"/>
              <a:gd name="connsiteY1971" fmla="*/ 4966183 h 7505293"/>
              <a:gd name="connsiteX1972" fmla="*/ 405130 w 6830240"/>
              <a:gd name="connsiteY1972" fmla="*/ 4967450 h 7505293"/>
              <a:gd name="connsiteX1973" fmla="*/ 406713 w 6830240"/>
              <a:gd name="connsiteY1973" fmla="*/ 4973463 h 7505293"/>
              <a:gd name="connsiteX1974" fmla="*/ 410194 w 6830240"/>
              <a:gd name="connsiteY1974" fmla="*/ 4977578 h 7505293"/>
              <a:gd name="connsiteX1975" fmla="*/ 414626 w 6830240"/>
              <a:gd name="connsiteY1975" fmla="*/ 4974729 h 7505293"/>
              <a:gd name="connsiteX1976" fmla="*/ 415259 w 6830240"/>
              <a:gd name="connsiteY1976" fmla="*/ 4969982 h 7505293"/>
              <a:gd name="connsiteX1977" fmla="*/ 410194 w 6830240"/>
              <a:gd name="connsiteY1977" fmla="*/ 4964917 h 7505293"/>
              <a:gd name="connsiteX1978" fmla="*/ 3162375 w 6830240"/>
              <a:gd name="connsiteY1978" fmla="*/ 4958340 h 7505293"/>
              <a:gd name="connsiteX1979" fmla="*/ 3162375 w 6830240"/>
              <a:gd name="connsiteY1979" fmla="*/ 4963538 h 7505293"/>
              <a:gd name="connsiteX1980" fmla="*/ 3164828 w 6830240"/>
              <a:gd name="connsiteY1980" fmla="*/ 4958340 h 7505293"/>
              <a:gd name="connsiteX1981" fmla="*/ 706446 w 6830240"/>
              <a:gd name="connsiteY1981" fmla="*/ 4939597 h 7505293"/>
              <a:gd name="connsiteX1982" fmla="*/ 692203 w 6830240"/>
              <a:gd name="connsiteY1982" fmla="*/ 4952574 h 7505293"/>
              <a:gd name="connsiteX1983" fmla="*/ 691253 w 6830240"/>
              <a:gd name="connsiteY1983" fmla="*/ 4975046 h 7505293"/>
              <a:gd name="connsiteX1984" fmla="*/ 678910 w 6830240"/>
              <a:gd name="connsiteY1984" fmla="*/ 4976945 h 7505293"/>
              <a:gd name="connsiteX1985" fmla="*/ 668465 w 6830240"/>
              <a:gd name="connsiteY1985" fmla="*/ 4982642 h 7505293"/>
              <a:gd name="connsiteX1986" fmla="*/ 673529 w 6830240"/>
              <a:gd name="connsiteY1986" fmla="*/ 5005430 h 7505293"/>
              <a:gd name="connsiteX1987" fmla="*/ 681442 w 6830240"/>
              <a:gd name="connsiteY1987" fmla="*/ 4985490 h 7505293"/>
              <a:gd name="connsiteX1988" fmla="*/ 698849 w 6830240"/>
              <a:gd name="connsiteY1988" fmla="*/ 4975046 h 7505293"/>
              <a:gd name="connsiteX1989" fmla="*/ 702648 w 6830240"/>
              <a:gd name="connsiteY1989" fmla="*/ 4957321 h 7505293"/>
              <a:gd name="connsiteX1990" fmla="*/ 706446 w 6830240"/>
              <a:gd name="connsiteY1990" fmla="*/ 4939597 h 7505293"/>
              <a:gd name="connsiteX1991" fmla="*/ 3714964 w 6830240"/>
              <a:gd name="connsiteY1991" fmla="*/ 4937512 h 7505293"/>
              <a:gd name="connsiteX1992" fmla="*/ 3711407 w 6830240"/>
              <a:gd name="connsiteY1992" fmla="*/ 4942255 h 7505293"/>
              <a:gd name="connsiteX1993" fmla="*/ 3712040 w 6830240"/>
              <a:gd name="connsiteY1993" fmla="*/ 4947003 h 7505293"/>
              <a:gd name="connsiteX1994" fmla="*/ 3712154 w 6830240"/>
              <a:gd name="connsiteY1994" fmla="*/ 4947076 h 7505293"/>
              <a:gd name="connsiteX1995" fmla="*/ 3713569 w 6830240"/>
              <a:gd name="connsiteY1995" fmla="*/ 4944158 h 7505293"/>
              <a:gd name="connsiteX1996" fmla="*/ 2482688 w 6830240"/>
              <a:gd name="connsiteY1996" fmla="*/ 4936893 h 7505293"/>
              <a:gd name="connsiteX1997" fmla="*/ 2478257 w 6830240"/>
              <a:gd name="connsiteY1997" fmla="*/ 4942273 h 7505293"/>
              <a:gd name="connsiteX1998" fmla="*/ 2477624 w 6830240"/>
              <a:gd name="connsiteY1998" fmla="*/ 4949553 h 7505293"/>
              <a:gd name="connsiteX1999" fmla="*/ 2472560 w 6830240"/>
              <a:gd name="connsiteY1999" fmla="*/ 4966328 h 7505293"/>
              <a:gd name="connsiteX2000" fmla="*/ 2459900 w 6830240"/>
              <a:gd name="connsiteY2000" fmla="*/ 4977406 h 7505293"/>
              <a:gd name="connsiteX2001" fmla="*/ 2456101 w 6830240"/>
              <a:gd name="connsiteY2001" fmla="*/ 4995130 h 7505293"/>
              <a:gd name="connsiteX2002" fmla="*/ 2452303 w 6830240"/>
              <a:gd name="connsiteY2002" fmla="*/ 5012855 h 7505293"/>
              <a:gd name="connsiteX2003" fmla="*/ 2471927 w 6830240"/>
              <a:gd name="connsiteY2003" fmla="*/ 4984686 h 7505293"/>
              <a:gd name="connsiteX2004" fmla="*/ 2487752 w 6830240"/>
              <a:gd name="connsiteY2004" fmla="*/ 4954617 h 7505293"/>
              <a:gd name="connsiteX2005" fmla="*/ 2486170 w 6830240"/>
              <a:gd name="connsiteY2005" fmla="*/ 4944805 h 7505293"/>
              <a:gd name="connsiteX2006" fmla="*/ 2482688 w 6830240"/>
              <a:gd name="connsiteY2006" fmla="*/ 4936893 h 7505293"/>
              <a:gd name="connsiteX2007" fmla="*/ 6680862 w 6830240"/>
              <a:gd name="connsiteY2007" fmla="*/ 4933077 h 7505293"/>
              <a:gd name="connsiteX2008" fmla="*/ 6680862 w 6830240"/>
              <a:gd name="connsiteY2008" fmla="*/ 4950801 h 7505293"/>
              <a:gd name="connsiteX2009" fmla="*/ 6673899 w 6830240"/>
              <a:gd name="connsiteY2009" fmla="*/ 4952700 h 7505293"/>
              <a:gd name="connsiteX2010" fmla="*/ 6670734 w 6830240"/>
              <a:gd name="connsiteY2010" fmla="*/ 4958398 h 7505293"/>
              <a:gd name="connsiteX2011" fmla="*/ 6672633 w 6830240"/>
              <a:gd name="connsiteY2011" fmla="*/ 4966627 h 7505293"/>
              <a:gd name="connsiteX2012" fmla="*/ 6678330 w 6830240"/>
              <a:gd name="connsiteY2012" fmla="*/ 4971058 h 7505293"/>
              <a:gd name="connsiteX2013" fmla="*/ 6680545 w 6830240"/>
              <a:gd name="connsiteY2013" fmla="*/ 4968526 h 7505293"/>
              <a:gd name="connsiteX2014" fmla="*/ 6680862 w 6830240"/>
              <a:gd name="connsiteY2014" fmla="*/ 4965994 h 7505293"/>
              <a:gd name="connsiteX2015" fmla="*/ 6693522 w 6830240"/>
              <a:gd name="connsiteY2015" fmla="*/ 4943205 h 7505293"/>
              <a:gd name="connsiteX2016" fmla="*/ 2332832 w 6830240"/>
              <a:gd name="connsiteY2016" fmla="*/ 4926529 h 7505293"/>
              <a:gd name="connsiteX2017" fmla="*/ 2330137 w 6830240"/>
              <a:gd name="connsiteY2017" fmla="*/ 4932592 h 7505293"/>
              <a:gd name="connsiteX2018" fmla="*/ 2323490 w 6830240"/>
              <a:gd name="connsiteY2018" fmla="*/ 4943036 h 7505293"/>
              <a:gd name="connsiteX2019" fmla="*/ 2322540 w 6830240"/>
              <a:gd name="connsiteY2019" fmla="*/ 4955380 h 7505293"/>
              <a:gd name="connsiteX2020" fmla="*/ 2320226 w 6830240"/>
              <a:gd name="connsiteY2020" fmla="*/ 4960587 h 7505293"/>
              <a:gd name="connsiteX2021" fmla="*/ 2323168 w 6830240"/>
              <a:gd name="connsiteY2021" fmla="*/ 4962213 h 7505293"/>
              <a:gd name="connsiteX2022" fmla="*/ 2340893 w 6830240"/>
              <a:gd name="connsiteY2022" fmla="*/ 4936893 h 7505293"/>
              <a:gd name="connsiteX2023" fmla="*/ 1761861 w 6830240"/>
              <a:gd name="connsiteY2023" fmla="*/ 4921273 h 7505293"/>
              <a:gd name="connsiteX2024" fmla="*/ 1759329 w 6830240"/>
              <a:gd name="connsiteY2024" fmla="*/ 4938997 h 7505293"/>
              <a:gd name="connsiteX2025" fmla="*/ 1748251 w 6830240"/>
              <a:gd name="connsiteY2025" fmla="*/ 4953240 h 7505293"/>
              <a:gd name="connsiteX2026" fmla="*/ 1739072 w 6830240"/>
              <a:gd name="connsiteY2026" fmla="*/ 4969382 h 7505293"/>
              <a:gd name="connsiteX2027" fmla="*/ 1728944 w 6830240"/>
              <a:gd name="connsiteY2027" fmla="*/ 4997235 h 7505293"/>
              <a:gd name="connsiteX2028" fmla="*/ 1720082 w 6830240"/>
              <a:gd name="connsiteY2028" fmla="*/ 4998184 h 7505293"/>
              <a:gd name="connsiteX2029" fmla="*/ 1718816 w 6830240"/>
              <a:gd name="connsiteY2029" fmla="*/ 5004831 h 7505293"/>
              <a:gd name="connsiteX2030" fmla="*/ 1703623 w 6830240"/>
              <a:gd name="connsiteY2030" fmla="*/ 5022555 h 7505293"/>
              <a:gd name="connsiteX2031" fmla="*/ 1696027 w 6830240"/>
              <a:gd name="connsiteY2031" fmla="*/ 5047876 h 7505293"/>
              <a:gd name="connsiteX2032" fmla="*/ 1690963 w 6830240"/>
              <a:gd name="connsiteY2032" fmla="*/ 5047876 h 7505293"/>
              <a:gd name="connsiteX2033" fmla="*/ 1690963 w 6830240"/>
              <a:gd name="connsiteY2033" fmla="*/ 5065600 h 7505293"/>
              <a:gd name="connsiteX2034" fmla="*/ 1694851 w 6830240"/>
              <a:gd name="connsiteY2034" fmla="*/ 5067155 h 7505293"/>
              <a:gd name="connsiteX2035" fmla="*/ 1697121 w 6830240"/>
              <a:gd name="connsiteY2035" fmla="*/ 5062993 h 7505293"/>
              <a:gd name="connsiteX2036" fmla="*/ 1704717 w 6830240"/>
              <a:gd name="connsiteY2036" fmla="*/ 5049067 h 7505293"/>
              <a:gd name="connsiteX2037" fmla="*/ 1719909 w 6830240"/>
              <a:gd name="connsiteY2037" fmla="*/ 5036406 h 7505293"/>
              <a:gd name="connsiteX2038" fmla="*/ 1719593 w 6830240"/>
              <a:gd name="connsiteY2038" fmla="*/ 5033874 h 7505293"/>
              <a:gd name="connsiteX2039" fmla="*/ 1717377 w 6830240"/>
              <a:gd name="connsiteY2039" fmla="*/ 5031342 h 7505293"/>
              <a:gd name="connsiteX2040" fmla="*/ 1722441 w 6830240"/>
              <a:gd name="connsiteY2040" fmla="*/ 5023746 h 7505293"/>
              <a:gd name="connsiteX2041" fmla="*/ 1724657 w 6830240"/>
              <a:gd name="connsiteY2041" fmla="*/ 5017416 h 7505293"/>
              <a:gd name="connsiteX2042" fmla="*/ 1724974 w 6830240"/>
              <a:gd name="connsiteY2042" fmla="*/ 5011086 h 7505293"/>
              <a:gd name="connsiteX2043" fmla="*/ 1751877 w 6830240"/>
              <a:gd name="connsiteY2043" fmla="*/ 4962343 h 7505293"/>
              <a:gd name="connsiteX2044" fmla="*/ 1766921 w 6830240"/>
              <a:gd name="connsiteY2044" fmla="*/ 4925069 h 7505293"/>
              <a:gd name="connsiteX2045" fmla="*/ 6690990 w 6830240"/>
              <a:gd name="connsiteY2045" fmla="*/ 4900160 h 7505293"/>
              <a:gd name="connsiteX2046" fmla="*/ 6690990 w 6830240"/>
              <a:gd name="connsiteY2046" fmla="*/ 4907756 h 7505293"/>
              <a:gd name="connsiteX2047" fmla="*/ 6680862 w 6830240"/>
              <a:gd name="connsiteY2047" fmla="*/ 4920417 h 7505293"/>
              <a:gd name="connsiteX2048" fmla="*/ 6680862 w 6830240"/>
              <a:gd name="connsiteY2048" fmla="*/ 4925481 h 7505293"/>
              <a:gd name="connsiteX2049" fmla="*/ 6693522 w 6830240"/>
              <a:gd name="connsiteY2049" fmla="*/ 4915353 h 7505293"/>
              <a:gd name="connsiteX2050" fmla="*/ 6693522 w 6830240"/>
              <a:gd name="connsiteY2050" fmla="*/ 4907756 h 7505293"/>
              <a:gd name="connsiteX2051" fmla="*/ 6693206 w 6830240"/>
              <a:gd name="connsiteY2051" fmla="*/ 4903958 h 7505293"/>
              <a:gd name="connsiteX2052" fmla="*/ 6690990 w 6830240"/>
              <a:gd name="connsiteY2052" fmla="*/ 4900160 h 7505293"/>
              <a:gd name="connsiteX2053" fmla="*/ 600099 w 6830240"/>
              <a:gd name="connsiteY2053" fmla="*/ 4896552 h 7505293"/>
              <a:gd name="connsiteX2054" fmla="*/ 595668 w 6830240"/>
              <a:gd name="connsiteY2054" fmla="*/ 4901932 h 7505293"/>
              <a:gd name="connsiteX2055" fmla="*/ 595035 w 6830240"/>
              <a:gd name="connsiteY2055" fmla="*/ 4909212 h 7505293"/>
              <a:gd name="connsiteX2056" fmla="*/ 589971 w 6830240"/>
              <a:gd name="connsiteY2056" fmla="*/ 4925987 h 7505293"/>
              <a:gd name="connsiteX2057" fmla="*/ 577311 w 6830240"/>
              <a:gd name="connsiteY2057" fmla="*/ 4937065 h 7505293"/>
              <a:gd name="connsiteX2058" fmla="*/ 573512 w 6830240"/>
              <a:gd name="connsiteY2058" fmla="*/ 4954789 h 7505293"/>
              <a:gd name="connsiteX2059" fmla="*/ 569714 w 6830240"/>
              <a:gd name="connsiteY2059" fmla="*/ 4972514 h 7505293"/>
              <a:gd name="connsiteX2060" fmla="*/ 589338 w 6830240"/>
              <a:gd name="connsiteY2060" fmla="*/ 4944345 h 7505293"/>
              <a:gd name="connsiteX2061" fmla="*/ 605163 w 6830240"/>
              <a:gd name="connsiteY2061" fmla="*/ 4914276 h 7505293"/>
              <a:gd name="connsiteX2062" fmla="*/ 603581 w 6830240"/>
              <a:gd name="connsiteY2062" fmla="*/ 4904464 h 7505293"/>
              <a:gd name="connsiteX2063" fmla="*/ 600099 w 6830240"/>
              <a:gd name="connsiteY2063" fmla="*/ 4896552 h 7505293"/>
              <a:gd name="connsiteX2064" fmla="*/ 6135375 w 6830240"/>
              <a:gd name="connsiteY2064" fmla="*/ 4893905 h 7505293"/>
              <a:gd name="connsiteX2065" fmla="*/ 6135375 w 6830240"/>
              <a:gd name="connsiteY2065" fmla="*/ 4904034 h 7505293"/>
              <a:gd name="connsiteX2066" fmla="*/ 6137907 w 6830240"/>
              <a:gd name="connsiteY2066" fmla="*/ 4896437 h 7505293"/>
              <a:gd name="connsiteX2067" fmla="*/ 1779585 w 6830240"/>
              <a:gd name="connsiteY2067" fmla="*/ 4888356 h 7505293"/>
              <a:gd name="connsiteX2068" fmla="*/ 1779585 w 6830240"/>
              <a:gd name="connsiteY2068" fmla="*/ 4892314 h 7505293"/>
              <a:gd name="connsiteX2069" fmla="*/ 1781056 w 6830240"/>
              <a:gd name="connsiteY2069" fmla="*/ 4888356 h 7505293"/>
              <a:gd name="connsiteX2070" fmla="*/ 440579 w 6830240"/>
              <a:gd name="connsiteY2070" fmla="*/ 4873763 h 7505293"/>
              <a:gd name="connsiteX2071" fmla="*/ 430451 w 6830240"/>
              <a:gd name="connsiteY2071" fmla="*/ 4904148 h 7505293"/>
              <a:gd name="connsiteX2072" fmla="*/ 425387 w 6830240"/>
              <a:gd name="connsiteY2072" fmla="*/ 4904464 h 7505293"/>
              <a:gd name="connsiteX2073" fmla="*/ 420323 w 6830240"/>
              <a:gd name="connsiteY2073" fmla="*/ 4906680 h 7505293"/>
              <a:gd name="connsiteX2074" fmla="*/ 428552 w 6830240"/>
              <a:gd name="connsiteY2074" fmla="*/ 4915226 h 7505293"/>
              <a:gd name="connsiteX2075" fmla="*/ 440579 w 6830240"/>
              <a:gd name="connsiteY2075" fmla="*/ 4921872 h 7505293"/>
              <a:gd name="connsiteX2076" fmla="*/ 458304 w 6830240"/>
              <a:gd name="connsiteY2076" fmla="*/ 4896552 h 7505293"/>
              <a:gd name="connsiteX2077" fmla="*/ 2370649 w 6830240"/>
              <a:gd name="connsiteY2077" fmla="*/ 4846501 h 7505293"/>
              <a:gd name="connsiteX2078" fmla="*/ 2365585 w 6830240"/>
              <a:gd name="connsiteY2078" fmla="*/ 4861694 h 7505293"/>
              <a:gd name="connsiteX2079" fmla="*/ 2349127 w 6830240"/>
              <a:gd name="connsiteY2079" fmla="*/ 4883849 h 7505293"/>
              <a:gd name="connsiteX2080" fmla="*/ 2342522 w 6830240"/>
              <a:gd name="connsiteY2080" fmla="*/ 4903192 h 7505293"/>
              <a:gd name="connsiteX2081" fmla="*/ 2351021 w 6830240"/>
              <a:gd name="connsiteY2081" fmla="*/ 4906508 h 7505293"/>
              <a:gd name="connsiteX2082" fmla="*/ 2361782 w 6830240"/>
              <a:gd name="connsiteY2082" fmla="*/ 4871692 h 7505293"/>
              <a:gd name="connsiteX2083" fmla="*/ 2372661 w 6830240"/>
              <a:gd name="connsiteY2083" fmla="*/ 4848514 h 7505293"/>
              <a:gd name="connsiteX2084" fmla="*/ 6148035 w 6830240"/>
              <a:gd name="connsiteY2084" fmla="*/ 4825540 h 7505293"/>
              <a:gd name="connsiteX2085" fmla="*/ 6148035 w 6830240"/>
              <a:gd name="connsiteY2085" fmla="*/ 4828072 h 7505293"/>
              <a:gd name="connsiteX2086" fmla="*/ 6158163 w 6830240"/>
              <a:gd name="connsiteY2086" fmla="*/ 4840732 h 7505293"/>
              <a:gd name="connsiteX2087" fmla="*/ 2670061 w 6830240"/>
              <a:gd name="connsiteY2087" fmla="*/ 4802693 h 7505293"/>
              <a:gd name="connsiteX2088" fmla="*/ 2661198 w 6830240"/>
              <a:gd name="connsiteY2088" fmla="*/ 4825798 h 7505293"/>
              <a:gd name="connsiteX2089" fmla="*/ 2652336 w 6830240"/>
              <a:gd name="connsiteY2089" fmla="*/ 4850802 h 7505293"/>
              <a:gd name="connsiteX2090" fmla="*/ 2631130 w 6830240"/>
              <a:gd name="connsiteY2090" fmla="*/ 4882453 h 7505293"/>
              <a:gd name="connsiteX2091" fmla="*/ 2611823 w 6830240"/>
              <a:gd name="connsiteY2091" fmla="*/ 4914104 h 7505293"/>
              <a:gd name="connsiteX2092" fmla="*/ 2604227 w 6830240"/>
              <a:gd name="connsiteY2092" fmla="*/ 4938159 h 7505293"/>
              <a:gd name="connsiteX2093" fmla="*/ 2589035 w 6830240"/>
              <a:gd name="connsiteY2093" fmla="*/ 4954617 h 7505293"/>
              <a:gd name="connsiteX2094" fmla="*/ 2592833 w 6830240"/>
              <a:gd name="connsiteY2094" fmla="*/ 4965695 h 7505293"/>
              <a:gd name="connsiteX2095" fmla="*/ 2596631 w 6830240"/>
              <a:gd name="connsiteY2095" fmla="*/ 4974874 h 7505293"/>
              <a:gd name="connsiteX2096" fmla="*/ 2598846 w 6830240"/>
              <a:gd name="connsiteY2096" fmla="*/ 4971076 h 7505293"/>
              <a:gd name="connsiteX2097" fmla="*/ 2599163 w 6830240"/>
              <a:gd name="connsiteY2097" fmla="*/ 4967278 h 7505293"/>
              <a:gd name="connsiteX2098" fmla="*/ 2624484 w 6830240"/>
              <a:gd name="connsiteY2098" fmla="*/ 4923916 h 7505293"/>
              <a:gd name="connsiteX2099" fmla="*/ 2642208 w 6830240"/>
              <a:gd name="connsiteY2099" fmla="*/ 4878655 h 7505293"/>
              <a:gd name="connsiteX2100" fmla="*/ 2654868 w 6830240"/>
              <a:gd name="connsiteY2100" fmla="*/ 4878655 h 7505293"/>
              <a:gd name="connsiteX2101" fmla="*/ 2674616 w 6830240"/>
              <a:gd name="connsiteY2101" fmla="*/ 4880198 h 7505293"/>
              <a:gd name="connsiteX2102" fmla="*/ 2676219 w 6830240"/>
              <a:gd name="connsiteY2102" fmla="*/ 4872250 h 7505293"/>
              <a:gd name="connsiteX2103" fmla="*/ 2682232 w 6830240"/>
              <a:gd name="connsiteY2103" fmla="*/ 4868135 h 7505293"/>
              <a:gd name="connsiteX2104" fmla="*/ 2684208 w 6830240"/>
              <a:gd name="connsiteY2104" fmla="*/ 4865248 h 7505293"/>
              <a:gd name="connsiteX2105" fmla="*/ 2680189 w 6830240"/>
              <a:gd name="connsiteY2105" fmla="*/ 4861564 h 7505293"/>
              <a:gd name="connsiteX2106" fmla="*/ 2681425 w 6830240"/>
              <a:gd name="connsiteY2106" fmla="*/ 4859812 h 7505293"/>
              <a:gd name="connsiteX2107" fmla="*/ 2678751 w 6830240"/>
              <a:gd name="connsiteY2107" fmla="*/ 4859589 h 7505293"/>
              <a:gd name="connsiteX2108" fmla="*/ 2684296 w 6830240"/>
              <a:gd name="connsiteY2108" fmla="*/ 4842953 h 7505293"/>
              <a:gd name="connsiteX2109" fmla="*/ 2677657 w 6830240"/>
              <a:gd name="connsiteY2109" fmla="*/ 4828014 h 7505293"/>
              <a:gd name="connsiteX2110" fmla="*/ 2687785 w 6830240"/>
              <a:gd name="connsiteY2110" fmla="*/ 4810290 h 7505293"/>
              <a:gd name="connsiteX2111" fmla="*/ 1820098 w 6830240"/>
              <a:gd name="connsiteY2111" fmla="*/ 4799734 h 7505293"/>
              <a:gd name="connsiteX2112" fmla="*/ 1812818 w 6830240"/>
              <a:gd name="connsiteY2112" fmla="*/ 4801633 h 7505293"/>
              <a:gd name="connsiteX2113" fmla="*/ 1807438 w 6830240"/>
              <a:gd name="connsiteY2113" fmla="*/ 4807330 h 7505293"/>
              <a:gd name="connsiteX2114" fmla="*/ 1810286 w 6830240"/>
              <a:gd name="connsiteY2114" fmla="*/ 4809545 h 7505293"/>
              <a:gd name="connsiteX2115" fmla="*/ 1815034 w 6830240"/>
              <a:gd name="connsiteY2115" fmla="*/ 4809862 h 7505293"/>
              <a:gd name="connsiteX2116" fmla="*/ 3767112 w 6830240"/>
              <a:gd name="connsiteY2116" fmla="*/ 4785267 h 7505293"/>
              <a:gd name="connsiteX2117" fmla="*/ 3765846 w 6830240"/>
              <a:gd name="connsiteY2117" fmla="*/ 4787799 h 7505293"/>
              <a:gd name="connsiteX2118" fmla="*/ 3764580 w 6830240"/>
              <a:gd name="connsiteY2118" fmla="*/ 4790331 h 7505293"/>
              <a:gd name="connsiteX2119" fmla="*/ 3764580 w 6830240"/>
              <a:gd name="connsiteY2119" fmla="*/ 4802991 h 7505293"/>
              <a:gd name="connsiteX2120" fmla="*/ 3764989 w 6830240"/>
              <a:gd name="connsiteY2120" fmla="*/ 4806466 h 7505293"/>
              <a:gd name="connsiteX2121" fmla="*/ 3765674 w 6830240"/>
              <a:gd name="connsiteY2121" fmla="*/ 4804182 h 7505293"/>
              <a:gd name="connsiteX2122" fmla="*/ 3767573 w 6830240"/>
              <a:gd name="connsiteY2122" fmla="*/ 4790256 h 7505293"/>
              <a:gd name="connsiteX2123" fmla="*/ 3774815 w 6830240"/>
              <a:gd name="connsiteY2123" fmla="*/ 4786808 h 7505293"/>
              <a:gd name="connsiteX2124" fmla="*/ 476028 w 6830240"/>
              <a:gd name="connsiteY2124" fmla="*/ 4785141 h 7505293"/>
              <a:gd name="connsiteX2125" fmla="*/ 448175 w 6830240"/>
              <a:gd name="connsiteY2125" fmla="*/ 4848443 h 7505293"/>
              <a:gd name="connsiteX2126" fmla="*/ 455455 w 6830240"/>
              <a:gd name="connsiteY2126" fmla="*/ 4861103 h 7505293"/>
              <a:gd name="connsiteX2127" fmla="*/ 468432 w 6830240"/>
              <a:gd name="connsiteY2127" fmla="*/ 4866167 h 7505293"/>
              <a:gd name="connsiteX2128" fmla="*/ 479193 w 6830240"/>
              <a:gd name="connsiteY2128" fmla="*/ 4831351 h 7505293"/>
              <a:gd name="connsiteX2129" fmla="*/ 493752 w 6830240"/>
              <a:gd name="connsiteY2129" fmla="*/ 4800333 h 7505293"/>
              <a:gd name="connsiteX2130" fmla="*/ 787472 w 6830240"/>
              <a:gd name="connsiteY2130" fmla="*/ 4762352 h 7505293"/>
              <a:gd name="connsiteX2131" fmla="*/ 778609 w 6830240"/>
              <a:gd name="connsiteY2131" fmla="*/ 4785457 h 7505293"/>
              <a:gd name="connsiteX2132" fmla="*/ 769747 w 6830240"/>
              <a:gd name="connsiteY2132" fmla="*/ 4810461 h 7505293"/>
              <a:gd name="connsiteX2133" fmla="*/ 748541 w 6830240"/>
              <a:gd name="connsiteY2133" fmla="*/ 4842112 h 7505293"/>
              <a:gd name="connsiteX2134" fmla="*/ 729234 w 6830240"/>
              <a:gd name="connsiteY2134" fmla="*/ 4873763 h 7505293"/>
              <a:gd name="connsiteX2135" fmla="*/ 721638 w 6830240"/>
              <a:gd name="connsiteY2135" fmla="*/ 4897818 h 7505293"/>
              <a:gd name="connsiteX2136" fmla="*/ 706446 w 6830240"/>
              <a:gd name="connsiteY2136" fmla="*/ 4914276 h 7505293"/>
              <a:gd name="connsiteX2137" fmla="*/ 710244 w 6830240"/>
              <a:gd name="connsiteY2137" fmla="*/ 4925354 h 7505293"/>
              <a:gd name="connsiteX2138" fmla="*/ 714042 w 6830240"/>
              <a:gd name="connsiteY2138" fmla="*/ 4934533 h 7505293"/>
              <a:gd name="connsiteX2139" fmla="*/ 716257 w 6830240"/>
              <a:gd name="connsiteY2139" fmla="*/ 4930735 h 7505293"/>
              <a:gd name="connsiteX2140" fmla="*/ 716574 w 6830240"/>
              <a:gd name="connsiteY2140" fmla="*/ 4926937 h 7505293"/>
              <a:gd name="connsiteX2141" fmla="*/ 741895 w 6830240"/>
              <a:gd name="connsiteY2141" fmla="*/ 4883575 h 7505293"/>
              <a:gd name="connsiteX2142" fmla="*/ 759619 w 6830240"/>
              <a:gd name="connsiteY2142" fmla="*/ 4838314 h 7505293"/>
              <a:gd name="connsiteX2143" fmla="*/ 772279 w 6830240"/>
              <a:gd name="connsiteY2143" fmla="*/ 4838314 h 7505293"/>
              <a:gd name="connsiteX2144" fmla="*/ 792027 w 6830240"/>
              <a:gd name="connsiteY2144" fmla="*/ 4839858 h 7505293"/>
              <a:gd name="connsiteX2145" fmla="*/ 793630 w 6830240"/>
              <a:gd name="connsiteY2145" fmla="*/ 4831909 h 7505293"/>
              <a:gd name="connsiteX2146" fmla="*/ 799643 w 6830240"/>
              <a:gd name="connsiteY2146" fmla="*/ 4827794 h 7505293"/>
              <a:gd name="connsiteX2147" fmla="*/ 801619 w 6830240"/>
              <a:gd name="connsiteY2147" fmla="*/ 4824907 h 7505293"/>
              <a:gd name="connsiteX2148" fmla="*/ 797600 w 6830240"/>
              <a:gd name="connsiteY2148" fmla="*/ 4821223 h 7505293"/>
              <a:gd name="connsiteX2149" fmla="*/ 798836 w 6830240"/>
              <a:gd name="connsiteY2149" fmla="*/ 4819471 h 7505293"/>
              <a:gd name="connsiteX2150" fmla="*/ 796162 w 6830240"/>
              <a:gd name="connsiteY2150" fmla="*/ 4819248 h 7505293"/>
              <a:gd name="connsiteX2151" fmla="*/ 801707 w 6830240"/>
              <a:gd name="connsiteY2151" fmla="*/ 4802612 h 7505293"/>
              <a:gd name="connsiteX2152" fmla="*/ 795068 w 6830240"/>
              <a:gd name="connsiteY2152" fmla="*/ 4787673 h 7505293"/>
              <a:gd name="connsiteX2153" fmla="*/ 805196 w 6830240"/>
              <a:gd name="connsiteY2153" fmla="*/ 4769949 h 7505293"/>
              <a:gd name="connsiteX2154" fmla="*/ 3794244 w 6830240"/>
              <a:gd name="connsiteY2154" fmla="*/ 4747647 h 7505293"/>
              <a:gd name="connsiteX2155" fmla="*/ 3784837 w 6830240"/>
              <a:gd name="connsiteY2155" fmla="*/ 4752350 h 7505293"/>
              <a:gd name="connsiteX2156" fmla="*/ 3774708 w 6830240"/>
              <a:gd name="connsiteY2156" fmla="*/ 4770075 h 7505293"/>
              <a:gd name="connsiteX2157" fmla="*/ 3787369 w 6830240"/>
              <a:gd name="connsiteY2157" fmla="*/ 4765011 h 7505293"/>
              <a:gd name="connsiteX2158" fmla="*/ 3788897 w 6830240"/>
              <a:gd name="connsiteY2158" fmla="*/ 4762465 h 7505293"/>
              <a:gd name="connsiteX2159" fmla="*/ 2708042 w 6830240"/>
              <a:gd name="connsiteY2159" fmla="*/ 4719135 h 7505293"/>
              <a:gd name="connsiteX2160" fmla="*/ 2687785 w 6830240"/>
              <a:gd name="connsiteY2160" fmla="*/ 4752052 h 7505293"/>
              <a:gd name="connsiteX2161" fmla="*/ 2695381 w 6830240"/>
              <a:gd name="connsiteY2161" fmla="*/ 4779905 h 7505293"/>
              <a:gd name="connsiteX2162" fmla="*/ 2690634 w 6830240"/>
              <a:gd name="connsiteY2162" fmla="*/ 4780538 h 7505293"/>
              <a:gd name="connsiteX2163" fmla="*/ 2687785 w 6830240"/>
              <a:gd name="connsiteY2163" fmla="*/ 4784969 h 7505293"/>
              <a:gd name="connsiteX2164" fmla="*/ 2690634 w 6830240"/>
              <a:gd name="connsiteY2164" fmla="*/ 4792565 h 7505293"/>
              <a:gd name="connsiteX2165" fmla="*/ 2695381 w 6830240"/>
              <a:gd name="connsiteY2165" fmla="*/ 4800161 h 7505293"/>
              <a:gd name="connsiteX2166" fmla="*/ 2708685 w 6830240"/>
              <a:gd name="connsiteY2166" fmla="*/ 4805863 h 7505293"/>
              <a:gd name="connsiteX2167" fmla="*/ 2709768 w 6830240"/>
              <a:gd name="connsiteY2167" fmla="*/ 4803568 h 7505293"/>
              <a:gd name="connsiteX2168" fmla="*/ 2711811 w 6830240"/>
              <a:gd name="connsiteY2168" fmla="*/ 4797100 h 7505293"/>
              <a:gd name="connsiteX2169" fmla="*/ 2702978 w 6830240"/>
              <a:gd name="connsiteY2169" fmla="*/ 4790033 h 7505293"/>
              <a:gd name="connsiteX2170" fmla="*/ 2705193 w 6830240"/>
              <a:gd name="connsiteY2170" fmla="*/ 4779272 h 7505293"/>
              <a:gd name="connsiteX2171" fmla="*/ 2713106 w 6830240"/>
              <a:gd name="connsiteY2171" fmla="*/ 4772309 h 7505293"/>
              <a:gd name="connsiteX2172" fmla="*/ 2713422 w 6830240"/>
              <a:gd name="connsiteY2172" fmla="*/ 4745722 h 7505293"/>
              <a:gd name="connsiteX2173" fmla="*/ 2708042 w 6830240"/>
              <a:gd name="connsiteY2173" fmla="*/ 4719135 h 7505293"/>
              <a:gd name="connsiteX2174" fmla="*/ 524137 w 6830240"/>
              <a:gd name="connsiteY2174" fmla="*/ 4696519 h 7505293"/>
              <a:gd name="connsiteX2175" fmla="*/ 511477 w 6830240"/>
              <a:gd name="connsiteY2175" fmla="*/ 4711711 h 7505293"/>
              <a:gd name="connsiteX2176" fmla="*/ 511477 w 6830240"/>
              <a:gd name="connsiteY2176" fmla="*/ 4719307 h 7505293"/>
              <a:gd name="connsiteX2177" fmla="*/ 516541 w 6830240"/>
              <a:gd name="connsiteY2177" fmla="*/ 4719307 h 7505293"/>
              <a:gd name="connsiteX2178" fmla="*/ 526669 w 6830240"/>
              <a:gd name="connsiteY2178" fmla="*/ 4718041 h 7505293"/>
              <a:gd name="connsiteX2179" fmla="*/ 529201 w 6830240"/>
              <a:gd name="connsiteY2179" fmla="*/ 4709179 h 7505293"/>
              <a:gd name="connsiteX2180" fmla="*/ 5207588 w 6830240"/>
              <a:gd name="connsiteY2180" fmla="*/ 4684665 h 7505293"/>
              <a:gd name="connsiteX2181" fmla="*/ 5204031 w 6830240"/>
              <a:gd name="connsiteY2181" fmla="*/ 4689408 h 7505293"/>
              <a:gd name="connsiteX2182" fmla="*/ 5204664 w 6830240"/>
              <a:gd name="connsiteY2182" fmla="*/ 4694156 h 7505293"/>
              <a:gd name="connsiteX2183" fmla="*/ 5204778 w 6830240"/>
              <a:gd name="connsiteY2183" fmla="*/ 4694229 h 7505293"/>
              <a:gd name="connsiteX2184" fmla="*/ 5206193 w 6830240"/>
              <a:gd name="connsiteY2184" fmla="*/ 4691311 h 7505293"/>
              <a:gd name="connsiteX2185" fmla="*/ 825453 w 6830240"/>
              <a:gd name="connsiteY2185" fmla="*/ 4678794 h 7505293"/>
              <a:gd name="connsiteX2186" fmla="*/ 805196 w 6830240"/>
              <a:gd name="connsiteY2186" fmla="*/ 4711711 h 7505293"/>
              <a:gd name="connsiteX2187" fmla="*/ 812792 w 6830240"/>
              <a:gd name="connsiteY2187" fmla="*/ 4739564 h 7505293"/>
              <a:gd name="connsiteX2188" fmla="*/ 808045 w 6830240"/>
              <a:gd name="connsiteY2188" fmla="*/ 4740197 h 7505293"/>
              <a:gd name="connsiteX2189" fmla="*/ 805196 w 6830240"/>
              <a:gd name="connsiteY2189" fmla="*/ 4744628 h 7505293"/>
              <a:gd name="connsiteX2190" fmla="*/ 808045 w 6830240"/>
              <a:gd name="connsiteY2190" fmla="*/ 4752224 h 7505293"/>
              <a:gd name="connsiteX2191" fmla="*/ 812792 w 6830240"/>
              <a:gd name="connsiteY2191" fmla="*/ 4759820 h 7505293"/>
              <a:gd name="connsiteX2192" fmla="*/ 826096 w 6830240"/>
              <a:gd name="connsiteY2192" fmla="*/ 4765522 h 7505293"/>
              <a:gd name="connsiteX2193" fmla="*/ 827179 w 6830240"/>
              <a:gd name="connsiteY2193" fmla="*/ 4763227 h 7505293"/>
              <a:gd name="connsiteX2194" fmla="*/ 829222 w 6830240"/>
              <a:gd name="connsiteY2194" fmla="*/ 4756759 h 7505293"/>
              <a:gd name="connsiteX2195" fmla="*/ 820389 w 6830240"/>
              <a:gd name="connsiteY2195" fmla="*/ 4749692 h 7505293"/>
              <a:gd name="connsiteX2196" fmla="*/ 822604 w 6830240"/>
              <a:gd name="connsiteY2196" fmla="*/ 4738931 h 7505293"/>
              <a:gd name="connsiteX2197" fmla="*/ 830517 w 6830240"/>
              <a:gd name="connsiteY2197" fmla="*/ 4731968 h 7505293"/>
              <a:gd name="connsiteX2198" fmla="*/ 830833 w 6830240"/>
              <a:gd name="connsiteY2198" fmla="*/ 4705381 h 7505293"/>
              <a:gd name="connsiteX2199" fmla="*/ 825453 w 6830240"/>
              <a:gd name="connsiteY2199" fmla="*/ 4678794 h 7505293"/>
              <a:gd name="connsiteX2200" fmla="*/ 551990 w 6830240"/>
              <a:gd name="connsiteY2200" fmla="*/ 4656006 h 7505293"/>
              <a:gd name="connsiteX2201" fmla="*/ 546926 w 6830240"/>
              <a:gd name="connsiteY2201" fmla="*/ 4666134 h 7505293"/>
              <a:gd name="connsiteX2202" fmla="*/ 551990 w 6830240"/>
              <a:gd name="connsiteY2202" fmla="*/ 4658538 h 7505293"/>
              <a:gd name="connsiteX2203" fmla="*/ 3827882 w 6830240"/>
              <a:gd name="connsiteY2203" fmla="*/ 4646004 h 7505293"/>
              <a:gd name="connsiteX2204" fmla="*/ 3828176 w 6830240"/>
              <a:gd name="connsiteY2204" fmla="*/ 4658922 h 7505293"/>
              <a:gd name="connsiteX2205" fmla="*/ 3833443 w 6830240"/>
              <a:gd name="connsiteY2205" fmla="*/ 4648388 h 7505293"/>
              <a:gd name="connsiteX2206" fmla="*/ 2761215 w 6830240"/>
              <a:gd name="connsiteY2206" fmla="*/ 4630513 h 7505293"/>
              <a:gd name="connsiteX2207" fmla="*/ 2763747 w 6830240"/>
              <a:gd name="connsiteY2207" fmla="*/ 4638109 h 7505293"/>
              <a:gd name="connsiteX2208" fmla="*/ 2763747 w 6830240"/>
              <a:gd name="connsiteY2208" fmla="*/ 4630513 h 7505293"/>
              <a:gd name="connsiteX2209" fmla="*/ 2791600 w 6830240"/>
              <a:gd name="connsiteY2209" fmla="*/ 4602660 h 7505293"/>
              <a:gd name="connsiteX2210" fmla="*/ 2781471 w 6830240"/>
              <a:gd name="connsiteY2210" fmla="*/ 4610257 h 7505293"/>
              <a:gd name="connsiteX2211" fmla="*/ 2789068 w 6830240"/>
              <a:gd name="connsiteY2211" fmla="*/ 4610257 h 7505293"/>
              <a:gd name="connsiteX2212" fmla="*/ 2790334 w 6830240"/>
              <a:gd name="connsiteY2212" fmla="*/ 4606459 h 7505293"/>
              <a:gd name="connsiteX2213" fmla="*/ 2791600 w 6830240"/>
              <a:gd name="connsiteY2213" fmla="*/ 4602660 h 7505293"/>
              <a:gd name="connsiteX2214" fmla="*/ 878626 w 6830240"/>
              <a:gd name="connsiteY2214" fmla="*/ 4590172 h 7505293"/>
              <a:gd name="connsiteX2215" fmla="*/ 881158 w 6830240"/>
              <a:gd name="connsiteY2215" fmla="*/ 4597768 h 7505293"/>
              <a:gd name="connsiteX2216" fmla="*/ 881158 w 6830240"/>
              <a:gd name="connsiteY2216" fmla="*/ 4590172 h 7505293"/>
              <a:gd name="connsiteX2217" fmla="*/ 2789068 w 6830240"/>
              <a:gd name="connsiteY2217" fmla="*/ 4577340 h 7505293"/>
              <a:gd name="connsiteX2218" fmla="*/ 2789068 w 6830240"/>
              <a:gd name="connsiteY2218" fmla="*/ 4587468 h 7505293"/>
              <a:gd name="connsiteX2219" fmla="*/ 2794132 w 6830240"/>
              <a:gd name="connsiteY2219" fmla="*/ 4595064 h 7505293"/>
              <a:gd name="connsiteX2220" fmla="*/ 2802020 w 6830240"/>
              <a:gd name="connsiteY2220" fmla="*/ 4588162 h 7505293"/>
              <a:gd name="connsiteX2221" fmla="*/ 2806055 w 6830240"/>
              <a:gd name="connsiteY2221" fmla="*/ 4577340 h 7505293"/>
              <a:gd name="connsiteX2222" fmla="*/ 2806792 w 6830240"/>
              <a:gd name="connsiteY2222" fmla="*/ 4564680 h 7505293"/>
              <a:gd name="connsiteX2223" fmla="*/ 2806792 w 6830240"/>
              <a:gd name="connsiteY2223" fmla="*/ 4575365 h 7505293"/>
              <a:gd name="connsiteX2224" fmla="*/ 2809152 w 6830240"/>
              <a:gd name="connsiteY2224" fmla="*/ 4569035 h 7505293"/>
              <a:gd name="connsiteX2225" fmla="*/ 2810453 w 6830240"/>
              <a:gd name="connsiteY2225" fmla="*/ 4565901 h 7505293"/>
              <a:gd name="connsiteX2226" fmla="*/ 909011 w 6830240"/>
              <a:gd name="connsiteY2226" fmla="*/ 4562319 h 7505293"/>
              <a:gd name="connsiteX2227" fmla="*/ 898882 w 6830240"/>
              <a:gd name="connsiteY2227" fmla="*/ 4569916 h 7505293"/>
              <a:gd name="connsiteX2228" fmla="*/ 906479 w 6830240"/>
              <a:gd name="connsiteY2228" fmla="*/ 4569916 h 7505293"/>
              <a:gd name="connsiteX2229" fmla="*/ 907745 w 6830240"/>
              <a:gd name="connsiteY2229" fmla="*/ 4566118 h 7505293"/>
              <a:gd name="connsiteX2230" fmla="*/ 909011 w 6830240"/>
              <a:gd name="connsiteY2230" fmla="*/ 4562319 h 7505293"/>
              <a:gd name="connsiteX2231" fmla="*/ 2820981 w 6830240"/>
              <a:gd name="connsiteY2231" fmla="*/ 4540538 h 7505293"/>
              <a:gd name="connsiteX2232" fmla="*/ 2816920 w 6830240"/>
              <a:gd name="connsiteY2232" fmla="*/ 4541891 h 7505293"/>
              <a:gd name="connsiteX2233" fmla="*/ 2816920 w 6830240"/>
              <a:gd name="connsiteY2233" fmla="*/ 4550321 h 7505293"/>
              <a:gd name="connsiteX2234" fmla="*/ 906479 w 6830240"/>
              <a:gd name="connsiteY2234" fmla="*/ 4536999 h 7505293"/>
              <a:gd name="connsiteX2235" fmla="*/ 906479 w 6830240"/>
              <a:gd name="connsiteY2235" fmla="*/ 4547127 h 7505293"/>
              <a:gd name="connsiteX2236" fmla="*/ 911543 w 6830240"/>
              <a:gd name="connsiteY2236" fmla="*/ 4554723 h 7505293"/>
              <a:gd name="connsiteX2237" fmla="*/ 918732 w 6830240"/>
              <a:gd name="connsiteY2237" fmla="*/ 4548432 h 7505293"/>
              <a:gd name="connsiteX2238" fmla="*/ 923268 w 6830240"/>
              <a:gd name="connsiteY2238" fmla="*/ 4536999 h 7505293"/>
              <a:gd name="connsiteX2239" fmla="*/ 5259736 w 6830240"/>
              <a:gd name="connsiteY2239" fmla="*/ 4532420 h 7505293"/>
              <a:gd name="connsiteX2240" fmla="*/ 5258470 w 6830240"/>
              <a:gd name="connsiteY2240" fmla="*/ 4534952 h 7505293"/>
              <a:gd name="connsiteX2241" fmla="*/ 5257204 w 6830240"/>
              <a:gd name="connsiteY2241" fmla="*/ 4537484 h 7505293"/>
              <a:gd name="connsiteX2242" fmla="*/ 5257204 w 6830240"/>
              <a:gd name="connsiteY2242" fmla="*/ 4550144 h 7505293"/>
              <a:gd name="connsiteX2243" fmla="*/ 5257613 w 6830240"/>
              <a:gd name="connsiteY2243" fmla="*/ 4553619 h 7505293"/>
              <a:gd name="connsiteX2244" fmla="*/ 5258298 w 6830240"/>
              <a:gd name="connsiteY2244" fmla="*/ 4551335 h 7505293"/>
              <a:gd name="connsiteX2245" fmla="*/ 5260197 w 6830240"/>
              <a:gd name="connsiteY2245" fmla="*/ 4537409 h 7505293"/>
              <a:gd name="connsiteX2246" fmla="*/ 5267439 w 6830240"/>
              <a:gd name="connsiteY2246" fmla="*/ 4533961 h 7505293"/>
              <a:gd name="connsiteX2247" fmla="*/ 924203 w 6830240"/>
              <a:gd name="connsiteY2247" fmla="*/ 4524339 h 7505293"/>
              <a:gd name="connsiteX2248" fmla="*/ 924203 w 6830240"/>
              <a:gd name="connsiteY2248" fmla="*/ 4534643 h 7505293"/>
              <a:gd name="connsiteX2249" fmla="*/ 926563 w 6830240"/>
              <a:gd name="connsiteY2249" fmla="*/ 4528694 h 7505293"/>
              <a:gd name="connsiteX2250" fmla="*/ 927858 w 6830240"/>
              <a:gd name="connsiteY2250" fmla="*/ 4525558 h 7505293"/>
              <a:gd name="connsiteX2251" fmla="*/ 938364 w 6830240"/>
              <a:gd name="connsiteY2251" fmla="*/ 4500206 h 7505293"/>
              <a:gd name="connsiteX2252" fmla="*/ 934331 w 6830240"/>
              <a:gd name="connsiteY2252" fmla="*/ 4501550 h 7505293"/>
              <a:gd name="connsiteX2253" fmla="*/ 934331 w 6830240"/>
              <a:gd name="connsiteY2253" fmla="*/ 4509884 h 7505293"/>
              <a:gd name="connsiteX2254" fmla="*/ 936137 w 6830240"/>
              <a:gd name="connsiteY2254" fmla="*/ 4505510 h 7505293"/>
              <a:gd name="connsiteX2255" fmla="*/ 5287330 w 6830240"/>
              <a:gd name="connsiteY2255" fmla="*/ 4494569 h 7505293"/>
              <a:gd name="connsiteX2256" fmla="*/ 5277461 w 6830240"/>
              <a:gd name="connsiteY2256" fmla="*/ 4499503 h 7505293"/>
              <a:gd name="connsiteX2257" fmla="*/ 5267332 w 6830240"/>
              <a:gd name="connsiteY2257" fmla="*/ 4517228 h 7505293"/>
              <a:gd name="connsiteX2258" fmla="*/ 5279993 w 6830240"/>
              <a:gd name="connsiteY2258" fmla="*/ 4512164 h 7505293"/>
              <a:gd name="connsiteX2259" fmla="*/ 5281723 w 6830240"/>
              <a:gd name="connsiteY2259" fmla="*/ 4509281 h 7505293"/>
              <a:gd name="connsiteX2260" fmla="*/ 5285320 w 6830240"/>
              <a:gd name="connsiteY2260" fmla="*/ 4500575 h 7505293"/>
              <a:gd name="connsiteX2261" fmla="*/ 3908908 w 6830240"/>
              <a:gd name="connsiteY2261" fmla="*/ 4486484 h 7505293"/>
              <a:gd name="connsiteX2262" fmla="*/ 3906376 w 6830240"/>
              <a:gd name="connsiteY2262" fmla="*/ 4504208 h 7505293"/>
              <a:gd name="connsiteX2263" fmla="*/ 3895298 w 6830240"/>
              <a:gd name="connsiteY2263" fmla="*/ 4518451 h 7505293"/>
              <a:gd name="connsiteX2264" fmla="*/ 3886119 w 6830240"/>
              <a:gd name="connsiteY2264" fmla="*/ 4534593 h 7505293"/>
              <a:gd name="connsiteX2265" fmla="*/ 3875991 w 6830240"/>
              <a:gd name="connsiteY2265" fmla="*/ 4562446 h 7505293"/>
              <a:gd name="connsiteX2266" fmla="*/ 3867129 w 6830240"/>
              <a:gd name="connsiteY2266" fmla="*/ 4563395 h 7505293"/>
              <a:gd name="connsiteX2267" fmla="*/ 3865863 w 6830240"/>
              <a:gd name="connsiteY2267" fmla="*/ 4570042 h 7505293"/>
              <a:gd name="connsiteX2268" fmla="*/ 3850670 w 6830240"/>
              <a:gd name="connsiteY2268" fmla="*/ 4587766 h 7505293"/>
              <a:gd name="connsiteX2269" fmla="*/ 3843074 w 6830240"/>
              <a:gd name="connsiteY2269" fmla="*/ 4613087 h 7505293"/>
              <a:gd name="connsiteX2270" fmla="*/ 3838010 w 6830240"/>
              <a:gd name="connsiteY2270" fmla="*/ 4613087 h 7505293"/>
              <a:gd name="connsiteX2271" fmla="*/ 3838010 w 6830240"/>
              <a:gd name="connsiteY2271" fmla="*/ 4630811 h 7505293"/>
              <a:gd name="connsiteX2272" fmla="*/ 3841898 w 6830240"/>
              <a:gd name="connsiteY2272" fmla="*/ 4632366 h 7505293"/>
              <a:gd name="connsiteX2273" fmla="*/ 3844168 w 6830240"/>
              <a:gd name="connsiteY2273" fmla="*/ 4628204 h 7505293"/>
              <a:gd name="connsiteX2274" fmla="*/ 3851764 w 6830240"/>
              <a:gd name="connsiteY2274" fmla="*/ 4614278 h 7505293"/>
              <a:gd name="connsiteX2275" fmla="*/ 3866956 w 6830240"/>
              <a:gd name="connsiteY2275" fmla="*/ 4601617 h 7505293"/>
              <a:gd name="connsiteX2276" fmla="*/ 3866640 w 6830240"/>
              <a:gd name="connsiteY2276" fmla="*/ 4599085 h 7505293"/>
              <a:gd name="connsiteX2277" fmla="*/ 3864424 w 6830240"/>
              <a:gd name="connsiteY2277" fmla="*/ 4596553 h 7505293"/>
              <a:gd name="connsiteX2278" fmla="*/ 3869488 w 6830240"/>
              <a:gd name="connsiteY2278" fmla="*/ 4588957 h 7505293"/>
              <a:gd name="connsiteX2279" fmla="*/ 3871704 w 6830240"/>
              <a:gd name="connsiteY2279" fmla="*/ 4582627 h 7505293"/>
              <a:gd name="connsiteX2280" fmla="*/ 3872021 w 6830240"/>
              <a:gd name="connsiteY2280" fmla="*/ 4576297 h 7505293"/>
              <a:gd name="connsiteX2281" fmla="*/ 3898924 w 6830240"/>
              <a:gd name="connsiteY2281" fmla="*/ 4527554 h 7505293"/>
              <a:gd name="connsiteX2282" fmla="*/ 3913969 w 6830240"/>
              <a:gd name="connsiteY2282" fmla="*/ 4490280 h 7505293"/>
              <a:gd name="connsiteX2283" fmla="*/ 2844773 w 6830240"/>
              <a:gd name="connsiteY2283" fmla="*/ 4478589 h 7505293"/>
              <a:gd name="connsiteX2284" fmla="*/ 2836544 w 6830240"/>
              <a:gd name="connsiteY2284" fmla="*/ 4500745 h 7505293"/>
              <a:gd name="connsiteX2285" fmla="*/ 2824516 w 6830240"/>
              <a:gd name="connsiteY2285" fmla="*/ 4511506 h 7505293"/>
              <a:gd name="connsiteX2286" fmla="*/ 2825750 w 6830240"/>
              <a:gd name="connsiteY2286" fmla="*/ 4516305 h 7505293"/>
              <a:gd name="connsiteX2287" fmla="*/ 2833207 w 6830240"/>
              <a:gd name="connsiteY2287" fmla="*/ 4510165 h 7505293"/>
              <a:gd name="connsiteX2288" fmla="*/ 2850013 w 6830240"/>
              <a:gd name="connsiteY2288" fmla="*/ 4478589 h 7505293"/>
              <a:gd name="connsiteX2289" fmla="*/ 3377600 w 6830240"/>
              <a:gd name="connsiteY2289" fmla="*/ 4469652 h 7505293"/>
              <a:gd name="connsiteX2290" fmla="*/ 3377600 w 6830240"/>
              <a:gd name="connsiteY2290" fmla="*/ 4472407 h 7505293"/>
              <a:gd name="connsiteX2291" fmla="*/ 3378427 w 6830240"/>
              <a:gd name="connsiteY2291" fmla="*/ 4469652 h 7505293"/>
              <a:gd name="connsiteX2292" fmla="*/ 6528938 w 6830240"/>
              <a:gd name="connsiteY2292" fmla="*/ 4467177 h 7505293"/>
              <a:gd name="connsiteX2293" fmla="*/ 6501086 w 6830240"/>
              <a:gd name="connsiteY2293" fmla="*/ 4492498 h 7505293"/>
              <a:gd name="connsiteX2294" fmla="*/ 6492223 w 6830240"/>
              <a:gd name="connsiteY2294" fmla="*/ 4517819 h 7505293"/>
              <a:gd name="connsiteX2295" fmla="*/ 6490957 w 6830240"/>
              <a:gd name="connsiteY2295" fmla="*/ 4535543 h 7505293"/>
              <a:gd name="connsiteX2296" fmla="*/ 6508682 w 6830240"/>
              <a:gd name="connsiteY2296" fmla="*/ 4533011 h 7505293"/>
              <a:gd name="connsiteX2297" fmla="*/ 6511214 w 6830240"/>
              <a:gd name="connsiteY2297" fmla="*/ 4533011 h 7505293"/>
              <a:gd name="connsiteX2298" fmla="*/ 6508682 w 6830240"/>
              <a:gd name="connsiteY2298" fmla="*/ 4507690 h 7505293"/>
              <a:gd name="connsiteX2299" fmla="*/ 6531470 w 6830240"/>
              <a:gd name="connsiteY2299" fmla="*/ 4489966 h 7505293"/>
              <a:gd name="connsiteX2300" fmla="*/ 6539067 w 6830240"/>
              <a:gd name="connsiteY2300" fmla="*/ 4469709 h 7505293"/>
              <a:gd name="connsiteX2301" fmla="*/ 3926632 w 6830240"/>
              <a:gd name="connsiteY2301" fmla="*/ 4453567 h 7505293"/>
              <a:gd name="connsiteX2302" fmla="*/ 3926632 w 6830240"/>
              <a:gd name="connsiteY2302" fmla="*/ 4457525 h 7505293"/>
              <a:gd name="connsiteX2303" fmla="*/ 3928104 w 6830240"/>
              <a:gd name="connsiteY2303" fmla="*/ 4453567 h 7505293"/>
              <a:gd name="connsiteX2304" fmla="*/ 962184 w 6830240"/>
              <a:gd name="connsiteY2304" fmla="*/ 4438248 h 7505293"/>
              <a:gd name="connsiteX2305" fmla="*/ 953955 w 6830240"/>
              <a:gd name="connsiteY2305" fmla="*/ 4460404 h 7505293"/>
              <a:gd name="connsiteX2306" fmla="*/ 941927 w 6830240"/>
              <a:gd name="connsiteY2306" fmla="*/ 4471165 h 7505293"/>
              <a:gd name="connsiteX2307" fmla="*/ 943161 w 6830240"/>
              <a:gd name="connsiteY2307" fmla="*/ 4475964 h 7505293"/>
              <a:gd name="connsiteX2308" fmla="*/ 950618 w 6830240"/>
              <a:gd name="connsiteY2308" fmla="*/ 4469824 h 7505293"/>
              <a:gd name="connsiteX2309" fmla="*/ 967424 w 6830240"/>
              <a:gd name="connsiteY2309" fmla="*/ 4438248 h 7505293"/>
              <a:gd name="connsiteX2310" fmla="*/ 2881247 w 6830240"/>
              <a:gd name="connsiteY2310" fmla="*/ 4413077 h 7505293"/>
              <a:gd name="connsiteX2311" fmla="*/ 2877690 w 6830240"/>
              <a:gd name="connsiteY2311" fmla="*/ 4417820 h 7505293"/>
              <a:gd name="connsiteX2312" fmla="*/ 2878323 w 6830240"/>
              <a:gd name="connsiteY2312" fmla="*/ 4422568 h 7505293"/>
              <a:gd name="connsiteX2313" fmla="*/ 2878437 w 6830240"/>
              <a:gd name="connsiteY2313" fmla="*/ 4422641 h 7505293"/>
              <a:gd name="connsiteX2314" fmla="*/ 2879852 w 6830240"/>
              <a:gd name="connsiteY2314" fmla="*/ 4419723 h 7505293"/>
              <a:gd name="connsiteX2315" fmla="*/ 5320506 w 6830240"/>
              <a:gd name="connsiteY2315" fmla="*/ 4393157 h 7505293"/>
              <a:gd name="connsiteX2316" fmla="*/ 5320800 w 6830240"/>
              <a:gd name="connsiteY2316" fmla="*/ 4406075 h 7505293"/>
              <a:gd name="connsiteX2317" fmla="*/ 5326067 w 6830240"/>
              <a:gd name="connsiteY2317" fmla="*/ 4395541 h 7505293"/>
              <a:gd name="connsiteX2318" fmla="*/ 998658 w 6830240"/>
              <a:gd name="connsiteY2318" fmla="*/ 4372736 h 7505293"/>
              <a:gd name="connsiteX2319" fmla="*/ 995101 w 6830240"/>
              <a:gd name="connsiteY2319" fmla="*/ 4377479 h 7505293"/>
              <a:gd name="connsiteX2320" fmla="*/ 995734 w 6830240"/>
              <a:gd name="connsiteY2320" fmla="*/ 4382227 h 7505293"/>
              <a:gd name="connsiteX2321" fmla="*/ 995848 w 6830240"/>
              <a:gd name="connsiteY2321" fmla="*/ 4382300 h 7505293"/>
              <a:gd name="connsiteX2322" fmla="*/ 997263 w 6830240"/>
              <a:gd name="connsiteY2322" fmla="*/ 4379382 h 7505293"/>
              <a:gd name="connsiteX2323" fmla="*/ 3967145 w 6830240"/>
              <a:gd name="connsiteY2323" fmla="*/ 4364945 h 7505293"/>
              <a:gd name="connsiteX2324" fmla="*/ 3959865 w 6830240"/>
              <a:gd name="connsiteY2324" fmla="*/ 4366844 h 7505293"/>
              <a:gd name="connsiteX2325" fmla="*/ 3954485 w 6830240"/>
              <a:gd name="connsiteY2325" fmla="*/ 4372541 h 7505293"/>
              <a:gd name="connsiteX2326" fmla="*/ 3957333 w 6830240"/>
              <a:gd name="connsiteY2326" fmla="*/ 4374756 h 7505293"/>
              <a:gd name="connsiteX2327" fmla="*/ 3962081 w 6830240"/>
              <a:gd name="connsiteY2327" fmla="*/ 4375073 h 7505293"/>
              <a:gd name="connsiteX2328" fmla="*/ 2933395 w 6830240"/>
              <a:gd name="connsiteY2328" fmla="*/ 4260832 h 7505293"/>
              <a:gd name="connsiteX2329" fmla="*/ 2932129 w 6830240"/>
              <a:gd name="connsiteY2329" fmla="*/ 4263364 h 7505293"/>
              <a:gd name="connsiteX2330" fmla="*/ 2930863 w 6830240"/>
              <a:gd name="connsiteY2330" fmla="*/ 4265896 h 7505293"/>
              <a:gd name="connsiteX2331" fmla="*/ 2930863 w 6830240"/>
              <a:gd name="connsiteY2331" fmla="*/ 4278556 h 7505293"/>
              <a:gd name="connsiteX2332" fmla="*/ 2931272 w 6830240"/>
              <a:gd name="connsiteY2332" fmla="*/ 4282031 h 7505293"/>
              <a:gd name="connsiteX2333" fmla="*/ 2931957 w 6830240"/>
              <a:gd name="connsiteY2333" fmla="*/ 4279747 h 7505293"/>
              <a:gd name="connsiteX2334" fmla="*/ 2933856 w 6830240"/>
              <a:gd name="connsiteY2334" fmla="*/ 4265821 h 7505293"/>
              <a:gd name="connsiteX2335" fmla="*/ 2941098 w 6830240"/>
              <a:gd name="connsiteY2335" fmla="*/ 4262373 h 7505293"/>
              <a:gd name="connsiteX2336" fmla="*/ 5401532 w 6830240"/>
              <a:gd name="connsiteY2336" fmla="*/ 4233637 h 7505293"/>
              <a:gd name="connsiteX2337" fmla="*/ 5399000 w 6830240"/>
              <a:gd name="connsiteY2337" fmla="*/ 4251361 h 7505293"/>
              <a:gd name="connsiteX2338" fmla="*/ 5387922 w 6830240"/>
              <a:gd name="connsiteY2338" fmla="*/ 4265604 h 7505293"/>
              <a:gd name="connsiteX2339" fmla="*/ 5378743 w 6830240"/>
              <a:gd name="connsiteY2339" fmla="*/ 4281746 h 7505293"/>
              <a:gd name="connsiteX2340" fmla="*/ 5368615 w 6830240"/>
              <a:gd name="connsiteY2340" fmla="*/ 4309599 h 7505293"/>
              <a:gd name="connsiteX2341" fmla="*/ 5359753 w 6830240"/>
              <a:gd name="connsiteY2341" fmla="*/ 4310548 h 7505293"/>
              <a:gd name="connsiteX2342" fmla="*/ 5358487 w 6830240"/>
              <a:gd name="connsiteY2342" fmla="*/ 4317195 h 7505293"/>
              <a:gd name="connsiteX2343" fmla="*/ 5343294 w 6830240"/>
              <a:gd name="connsiteY2343" fmla="*/ 4334919 h 7505293"/>
              <a:gd name="connsiteX2344" fmla="*/ 5335698 w 6830240"/>
              <a:gd name="connsiteY2344" fmla="*/ 4360240 h 7505293"/>
              <a:gd name="connsiteX2345" fmla="*/ 5330634 w 6830240"/>
              <a:gd name="connsiteY2345" fmla="*/ 4360240 h 7505293"/>
              <a:gd name="connsiteX2346" fmla="*/ 5330634 w 6830240"/>
              <a:gd name="connsiteY2346" fmla="*/ 4377964 h 7505293"/>
              <a:gd name="connsiteX2347" fmla="*/ 5334522 w 6830240"/>
              <a:gd name="connsiteY2347" fmla="*/ 4379519 h 7505293"/>
              <a:gd name="connsiteX2348" fmla="*/ 5336792 w 6830240"/>
              <a:gd name="connsiteY2348" fmla="*/ 4375357 h 7505293"/>
              <a:gd name="connsiteX2349" fmla="*/ 5344388 w 6830240"/>
              <a:gd name="connsiteY2349" fmla="*/ 4361431 h 7505293"/>
              <a:gd name="connsiteX2350" fmla="*/ 5359580 w 6830240"/>
              <a:gd name="connsiteY2350" fmla="*/ 4348770 h 7505293"/>
              <a:gd name="connsiteX2351" fmla="*/ 5359264 w 6830240"/>
              <a:gd name="connsiteY2351" fmla="*/ 4346238 h 7505293"/>
              <a:gd name="connsiteX2352" fmla="*/ 5357048 w 6830240"/>
              <a:gd name="connsiteY2352" fmla="*/ 4343706 h 7505293"/>
              <a:gd name="connsiteX2353" fmla="*/ 5362112 w 6830240"/>
              <a:gd name="connsiteY2353" fmla="*/ 4336110 h 7505293"/>
              <a:gd name="connsiteX2354" fmla="*/ 5364328 w 6830240"/>
              <a:gd name="connsiteY2354" fmla="*/ 4329780 h 7505293"/>
              <a:gd name="connsiteX2355" fmla="*/ 5364645 w 6830240"/>
              <a:gd name="connsiteY2355" fmla="*/ 4323450 h 7505293"/>
              <a:gd name="connsiteX2356" fmla="*/ 5391548 w 6830240"/>
              <a:gd name="connsiteY2356" fmla="*/ 4274707 h 7505293"/>
              <a:gd name="connsiteX2357" fmla="*/ 5406593 w 6830240"/>
              <a:gd name="connsiteY2357" fmla="*/ 4237433 h 7505293"/>
              <a:gd name="connsiteX2358" fmla="*/ 2960527 w 6830240"/>
              <a:gd name="connsiteY2358" fmla="*/ 4223212 h 7505293"/>
              <a:gd name="connsiteX2359" fmla="*/ 2951120 w 6830240"/>
              <a:gd name="connsiteY2359" fmla="*/ 4227915 h 7505293"/>
              <a:gd name="connsiteX2360" fmla="*/ 2940991 w 6830240"/>
              <a:gd name="connsiteY2360" fmla="*/ 4245640 h 7505293"/>
              <a:gd name="connsiteX2361" fmla="*/ 2953652 w 6830240"/>
              <a:gd name="connsiteY2361" fmla="*/ 4240576 h 7505293"/>
              <a:gd name="connsiteX2362" fmla="*/ 2955180 w 6830240"/>
              <a:gd name="connsiteY2362" fmla="*/ 4238030 h 7505293"/>
              <a:gd name="connsiteX2363" fmla="*/ 1050806 w 6830240"/>
              <a:gd name="connsiteY2363" fmla="*/ 4220491 h 7505293"/>
              <a:gd name="connsiteX2364" fmla="*/ 1049540 w 6830240"/>
              <a:gd name="connsiteY2364" fmla="*/ 4223023 h 7505293"/>
              <a:gd name="connsiteX2365" fmla="*/ 1048274 w 6830240"/>
              <a:gd name="connsiteY2365" fmla="*/ 4225555 h 7505293"/>
              <a:gd name="connsiteX2366" fmla="*/ 1048274 w 6830240"/>
              <a:gd name="connsiteY2366" fmla="*/ 4238215 h 7505293"/>
              <a:gd name="connsiteX2367" fmla="*/ 1048683 w 6830240"/>
              <a:gd name="connsiteY2367" fmla="*/ 4241690 h 7505293"/>
              <a:gd name="connsiteX2368" fmla="*/ 1049368 w 6830240"/>
              <a:gd name="connsiteY2368" fmla="*/ 4239406 h 7505293"/>
              <a:gd name="connsiteX2369" fmla="*/ 1051267 w 6830240"/>
              <a:gd name="connsiteY2369" fmla="*/ 4225480 h 7505293"/>
              <a:gd name="connsiteX2370" fmla="*/ 1058509 w 6830240"/>
              <a:gd name="connsiteY2370" fmla="*/ 4222032 h 7505293"/>
              <a:gd name="connsiteX2371" fmla="*/ 5419256 w 6830240"/>
              <a:gd name="connsiteY2371" fmla="*/ 4200720 h 7505293"/>
              <a:gd name="connsiteX2372" fmla="*/ 5419256 w 6830240"/>
              <a:gd name="connsiteY2372" fmla="*/ 4204678 h 7505293"/>
              <a:gd name="connsiteX2373" fmla="*/ 5420727 w 6830240"/>
              <a:gd name="connsiteY2373" fmla="*/ 4200720 h 7505293"/>
              <a:gd name="connsiteX2374" fmla="*/ 1078399 w 6830240"/>
              <a:gd name="connsiteY2374" fmla="*/ 4182640 h 7505293"/>
              <a:gd name="connsiteX2375" fmla="*/ 1068531 w 6830240"/>
              <a:gd name="connsiteY2375" fmla="*/ 4187574 h 7505293"/>
              <a:gd name="connsiteX2376" fmla="*/ 1058402 w 6830240"/>
              <a:gd name="connsiteY2376" fmla="*/ 4205299 h 7505293"/>
              <a:gd name="connsiteX2377" fmla="*/ 1071063 w 6830240"/>
              <a:gd name="connsiteY2377" fmla="*/ 4200235 h 7505293"/>
              <a:gd name="connsiteX2378" fmla="*/ 1072793 w 6830240"/>
              <a:gd name="connsiteY2378" fmla="*/ 4197352 h 7505293"/>
              <a:gd name="connsiteX2379" fmla="*/ 1076389 w 6830240"/>
              <a:gd name="connsiteY2379" fmla="*/ 4188646 h 7505293"/>
              <a:gd name="connsiteX2380" fmla="*/ 4073492 w 6830240"/>
              <a:gd name="connsiteY2380" fmla="*/ 4147187 h 7505293"/>
              <a:gd name="connsiteX2381" fmla="*/ 4073492 w 6830240"/>
              <a:gd name="connsiteY2381" fmla="*/ 4157316 h 7505293"/>
              <a:gd name="connsiteX2382" fmla="*/ 4076024 w 6830240"/>
              <a:gd name="connsiteY2382" fmla="*/ 4149719 h 7505293"/>
              <a:gd name="connsiteX2383" fmla="*/ 2994165 w 6830240"/>
              <a:gd name="connsiteY2383" fmla="*/ 4121569 h 7505293"/>
              <a:gd name="connsiteX2384" fmla="*/ 2994459 w 6830240"/>
              <a:gd name="connsiteY2384" fmla="*/ 4134487 h 7505293"/>
              <a:gd name="connsiteX2385" fmla="*/ 2999726 w 6830240"/>
              <a:gd name="connsiteY2385" fmla="*/ 4123952 h 7505293"/>
              <a:gd name="connsiteX2386" fmla="*/ 5459769 w 6830240"/>
              <a:gd name="connsiteY2386" fmla="*/ 4112098 h 7505293"/>
              <a:gd name="connsiteX2387" fmla="*/ 5452489 w 6830240"/>
              <a:gd name="connsiteY2387" fmla="*/ 4113997 h 7505293"/>
              <a:gd name="connsiteX2388" fmla="*/ 5447109 w 6830240"/>
              <a:gd name="connsiteY2388" fmla="*/ 4119694 h 7505293"/>
              <a:gd name="connsiteX2389" fmla="*/ 5449957 w 6830240"/>
              <a:gd name="connsiteY2389" fmla="*/ 4121909 h 7505293"/>
              <a:gd name="connsiteX2390" fmla="*/ 5454705 w 6830240"/>
              <a:gd name="connsiteY2390" fmla="*/ 4122226 h 7505293"/>
              <a:gd name="connsiteX2391" fmla="*/ 6155631 w 6830240"/>
              <a:gd name="connsiteY2391" fmla="*/ 4086177 h 7505293"/>
              <a:gd name="connsiteX2392" fmla="*/ 6127779 w 6830240"/>
              <a:gd name="connsiteY2392" fmla="*/ 4111498 h 7505293"/>
              <a:gd name="connsiteX2393" fmla="*/ 6118916 w 6830240"/>
              <a:gd name="connsiteY2393" fmla="*/ 4136819 h 7505293"/>
              <a:gd name="connsiteX2394" fmla="*/ 6117650 w 6830240"/>
              <a:gd name="connsiteY2394" fmla="*/ 4154543 h 7505293"/>
              <a:gd name="connsiteX2395" fmla="*/ 6135375 w 6830240"/>
              <a:gd name="connsiteY2395" fmla="*/ 4152011 h 7505293"/>
              <a:gd name="connsiteX2396" fmla="*/ 6137907 w 6830240"/>
              <a:gd name="connsiteY2396" fmla="*/ 4152011 h 7505293"/>
              <a:gd name="connsiteX2397" fmla="*/ 6135375 w 6830240"/>
              <a:gd name="connsiteY2397" fmla="*/ 4126690 h 7505293"/>
              <a:gd name="connsiteX2398" fmla="*/ 6158163 w 6830240"/>
              <a:gd name="connsiteY2398" fmla="*/ 4108966 h 7505293"/>
              <a:gd name="connsiteX2399" fmla="*/ 6165760 w 6830240"/>
              <a:gd name="connsiteY2399" fmla="*/ 4088709 h 7505293"/>
              <a:gd name="connsiteX2400" fmla="*/ 1111576 w 6830240"/>
              <a:gd name="connsiteY2400" fmla="*/ 4081228 h 7505293"/>
              <a:gd name="connsiteX2401" fmla="*/ 1111869 w 6830240"/>
              <a:gd name="connsiteY2401" fmla="*/ 4094146 h 7505293"/>
              <a:gd name="connsiteX2402" fmla="*/ 1117137 w 6830240"/>
              <a:gd name="connsiteY2402" fmla="*/ 4083611 h 7505293"/>
              <a:gd name="connsiteX2403" fmla="*/ 4086152 w 6830240"/>
              <a:gd name="connsiteY2403" fmla="*/ 4078822 h 7505293"/>
              <a:gd name="connsiteX2404" fmla="*/ 4086152 w 6830240"/>
              <a:gd name="connsiteY2404" fmla="*/ 4081354 h 7505293"/>
              <a:gd name="connsiteX2405" fmla="*/ 4096280 w 6830240"/>
              <a:gd name="connsiteY2405" fmla="*/ 4094014 h 7505293"/>
              <a:gd name="connsiteX2406" fmla="*/ 3075191 w 6830240"/>
              <a:gd name="connsiteY2406" fmla="*/ 3962049 h 7505293"/>
              <a:gd name="connsiteX2407" fmla="*/ 3072659 w 6830240"/>
              <a:gd name="connsiteY2407" fmla="*/ 3979773 h 7505293"/>
              <a:gd name="connsiteX2408" fmla="*/ 3061581 w 6830240"/>
              <a:gd name="connsiteY2408" fmla="*/ 3994016 h 7505293"/>
              <a:gd name="connsiteX2409" fmla="*/ 3052402 w 6830240"/>
              <a:gd name="connsiteY2409" fmla="*/ 4010158 h 7505293"/>
              <a:gd name="connsiteX2410" fmla="*/ 3042274 w 6830240"/>
              <a:gd name="connsiteY2410" fmla="*/ 4038011 h 7505293"/>
              <a:gd name="connsiteX2411" fmla="*/ 3033412 w 6830240"/>
              <a:gd name="connsiteY2411" fmla="*/ 4038960 h 7505293"/>
              <a:gd name="connsiteX2412" fmla="*/ 3032146 w 6830240"/>
              <a:gd name="connsiteY2412" fmla="*/ 4045607 h 7505293"/>
              <a:gd name="connsiteX2413" fmla="*/ 3016953 w 6830240"/>
              <a:gd name="connsiteY2413" fmla="*/ 4063331 h 7505293"/>
              <a:gd name="connsiteX2414" fmla="*/ 3009357 w 6830240"/>
              <a:gd name="connsiteY2414" fmla="*/ 4088652 h 7505293"/>
              <a:gd name="connsiteX2415" fmla="*/ 3004293 w 6830240"/>
              <a:gd name="connsiteY2415" fmla="*/ 4088652 h 7505293"/>
              <a:gd name="connsiteX2416" fmla="*/ 3004293 w 6830240"/>
              <a:gd name="connsiteY2416" fmla="*/ 4106376 h 7505293"/>
              <a:gd name="connsiteX2417" fmla="*/ 3008181 w 6830240"/>
              <a:gd name="connsiteY2417" fmla="*/ 4107931 h 7505293"/>
              <a:gd name="connsiteX2418" fmla="*/ 3010451 w 6830240"/>
              <a:gd name="connsiteY2418" fmla="*/ 4103769 h 7505293"/>
              <a:gd name="connsiteX2419" fmla="*/ 3018047 w 6830240"/>
              <a:gd name="connsiteY2419" fmla="*/ 4089843 h 7505293"/>
              <a:gd name="connsiteX2420" fmla="*/ 3033239 w 6830240"/>
              <a:gd name="connsiteY2420" fmla="*/ 4077182 h 7505293"/>
              <a:gd name="connsiteX2421" fmla="*/ 3032923 w 6830240"/>
              <a:gd name="connsiteY2421" fmla="*/ 4074650 h 7505293"/>
              <a:gd name="connsiteX2422" fmla="*/ 3030707 w 6830240"/>
              <a:gd name="connsiteY2422" fmla="*/ 4072118 h 7505293"/>
              <a:gd name="connsiteX2423" fmla="*/ 3035771 w 6830240"/>
              <a:gd name="connsiteY2423" fmla="*/ 4064522 h 7505293"/>
              <a:gd name="connsiteX2424" fmla="*/ 3037987 w 6830240"/>
              <a:gd name="connsiteY2424" fmla="*/ 4058192 h 7505293"/>
              <a:gd name="connsiteX2425" fmla="*/ 3038304 w 6830240"/>
              <a:gd name="connsiteY2425" fmla="*/ 4051862 h 7505293"/>
              <a:gd name="connsiteX2426" fmla="*/ 3065207 w 6830240"/>
              <a:gd name="connsiteY2426" fmla="*/ 4003119 h 7505293"/>
              <a:gd name="connsiteX2427" fmla="*/ 3080252 w 6830240"/>
              <a:gd name="connsiteY2427" fmla="*/ 3965845 h 7505293"/>
              <a:gd name="connsiteX2428" fmla="*/ 3092915 w 6830240"/>
              <a:gd name="connsiteY2428" fmla="*/ 3929133 h 7505293"/>
              <a:gd name="connsiteX2429" fmla="*/ 3092915 w 6830240"/>
              <a:gd name="connsiteY2429" fmla="*/ 3933090 h 7505293"/>
              <a:gd name="connsiteX2430" fmla="*/ 3094387 w 6830240"/>
              <a:gd name="connsiteY2430" fmla="*/ 3929133 h 7505293"/>
              <a:gd name="connsiteX2431" fmla="*/ 1192602 w 6830240"/>
              <a:gd name="connsiteY2431" fmla="*/ 3921709 h 7505293"/>
              <a:gd name="connsiteX2432" fmla="*/ 1190070 w 6830240"/>
              <a:gd name="connsiteY2432" fmla="*/ 3939432 h 7505293"/>
              <a:gd name="connsiteX2433" fmla="*/ 1178992 w 6830240"/>
              <a:gd name="connsiteY2433" fmla="*/ 3953675 h 7505293"/>
              <a:gd name="connsiteX2434" fmla="*/ 1169813 w 6830240"/>
              <a:gd name="connsiteY2434" fmla="*/ 3969817 h 7505293"/>
              <a:gd name="connsiteX2435" fmla="*/ 1159685 w 6830240"/>
              <a:gd name="connsiteY2435" fmla="*/ 3997670 h 7505293"/>
              <a:gd name="connsiteX2436" fmla="*/ 1150823 w 6830240"/>
              <a:gd name="connsiteY2436" fmla="*/ 3998619 h 7505293"/>
              <a:gd name="connsiteX2437" fmla="*/ 1149557 w 6830240"/>
              <a:gd name="connsiteY2437" fmla="*/ 4005266 h 7505293"/>
              <a:gd name="connsiteX2438" fmla="*/ 1134364 w 6830240"/>
              <a:gd name="connsiteY2438" fmla="*/ 4022990 h 7505293"/>
              <a:gd name="connsiteX2439" fmla="*/ 1126768 w 6830240"/>
              <a:gd name="connsiteY2439" fmla="*/ 4048311 h 7505293"/>
              <a:gd name="connsiteX2440" fmla="*/ 1121704 w 6830240"/>
              <a:gd name="connsiteY2440" fmla="*/ 4048311 h 7505293"/>
              <a:gd name="connsiteX2441" fmla="*/ 1121704 w 6830240"/>
              <a:gd name="connsiteY2441" fmla="*/ 4066035 h 7505293"/>
              <a:gd name="connsiteX2442" fmla="*/ 1125592 w 6830240"/>
              <a:gd name="connsiteY2442" fmla="*/ 4067590 h 7505293"/>
              <a:gd name="connsiteX2443" fmla="*/ 1127862 w 6830240"/>
              <a:gd name="connsiteY2443" fmla="*/ 4063428 h 7505293"/>
              <a:gd name="connsiteX2444" fmla="*/ 1135458 w 6830240"/>
              <a:gd name="connsiteY2444" fmla="*/ 4049502 h 7505293"/>
              <a:gd name="connsiteX2445" fmla="*/ 1150650 w 6830240"/>
              <a:gd name="connsiteY2445" fmla="*/ 4036841 h 7505293"/>
              <a:gd name="connsiteX2446" fmla="*/ 1150334 w 6830240"/>
              <a:gd name="connsiteY2446" fmla="*/ 4034309 h 7505293"/>
              <a:gd name="connsiteX2447" fmla="*/ 1148118 w 6830240"/>
              <a:gd name="connsiteY2447" fmla="*/ 4031777 h 7505293"/>
              <a:gd name="connsiteX2448" fmla="*/ 1153182 w 6830240"/>
              <a:gd name="connsiteY2448" fmla="*/ 4024181 h 7505293"/>
              <a:gd name="connsiteX2449" fmla="*/ 1155398 w 6830240"/>
              <a:gd name="connsiteY2449" fmla="*/ 4017851 h 7505293"/>
              <a:gd name="connsiteX2450" fmla="*/ 1155715 w 6830240"/>
              <a:gd name="connsiteY2450" fmla="*/ 4011521 h 7505293"/>
              <a:gd name="connsiteX2451" fmla="*/ 1182618 w 6830240"/>
              <a:gd name="connsiteY2451" fmla="*/ 3962778 h 7505293"/>
              <a:gd name="connsiteX2452" fmla="*/ 1197662 w 6830240"/>
              <a:gd name="connsiteY2452" fmla="*/ 3925504 h 7505293"/>
              <a:gd name="connsiteX2453" fmla="*/ 5566116 w 6830240"/>
              <a:gd name="connsiteY2453" fmla="*/ 3894341 h 7505293"/>
              <a:gd name="connsiteX2454" fmla="*/ 5566116 w 6830240"/>
              <a:gd name="connsiteY2454" fmla="*/ 3904470 h 7505293"/>
              <a:gd name="connsiteX2455" fmla="*/ 5568648 w 6830240"/>
              <a:gd name="connsiteY2455" fmla="*/ 3896872 h 7505293"/>
              <a:gd name="connsiteX2456" fmla="*/ 1210326 w 6830240"/>
              <a:gd name="connsiteY2456" fmla="*/ 3888792 h 7505293"/>
              <a:gd name="connsiteX2457" fmla="*/ 1210326 w 6830240"/>
              <a:gd name="connsiteY2457" fmla="*/ 3892749 h 7505293"/>
              <a:gd name="connsiteX2458" fmla="*/ 1211797 w 6830240"/>
              <a:gd name="connsiteY2458" fmla="*/ 3888792 h 7505293"/>
              <a:gd name="connsiteX2459" fmla="*/ 4767351 w 6830240"/>
              <a:gd name="connsiteY2459" fmla="*/ 3869939 h 7505293"/>
              <a:gd name="connsiteX2460" fmla="*/ 4764017 w 6830240"/>
              <a:gd name="connsiteY2460" fmla="*/ 3877971 h 7505293"/>
              <a:gd name="connsiteX2461" fmla="*/ 4766922 w 6830240"/>
              <a:gd name="connsiteY2461" fmla="*/ 3871979 h 7505293"/>
              <a:gd name="connsiteX2462" fmla="*/ 3133428 w 6830240"/>
              <a:gd name="connsiteY2462" fmla="*/ 3840511 h 7505293"/>
              <a:gd name="connsiteX2463" fmla="*/ 3126148 w 6830240"/>
              <a:gd name="connsiteY2463" fmla="*/ 3842410 h 7505293"/>
              <a:gd name="connsiteX2464" fmla="*/ 3120768 w 6830240"/>
              <a:gd name="connsiteY2464" fmla="*/ 3848107 h 7505293"/>
              <a:gd name="connsiteX2465" fmla="*/ 3123616 w 6830240"/>
              <a:gd name="connsiteY2465" fmla="*/ 3850322 h 7505293"/>
              <a:gd name="connsiteX2466" fmla="*/ 3128364 w 6830240"/>
              <a:gd name="connsiteY2466" fmla="*/ 3850639 h 7505293"/>
              <a:gd name="connsiteX2467" fmla="*/ 4758494 w 6830240"/>
              <a:gd name="connsiteY2467" fmla="*/ 3827974 h 7505293"/>
              <a:gd name="connsiteX2468" fmla="*/ 4752738 w 6830240"/>
              <a:gd name="connsiteY2468" fmla="*/ 3833219 h 7505293"/>
              <a:gd name="connsiteX2469" fmla="*/ 4747798 w 6830240"/>
              <a:gd name="connsiteY2469" fmla="*/ 3848330 h 7505293"/>
              <a:gd name="connsiteX2470" fmla="*/ 4743750 w 6830240"/>
              <a:gd name="connsiteY2470" fmla="*/ 3852809 h 7505293"/>
              <a:gd name="connsiteX2471" fmla="*/ 4743301 w 6830240"/>
              <a:gd name="connsiteY2471" fmla="*/ 3863423 h 7505293"/>
              <a:gd name="connsiteX2472" fmla="*/ 4732868 w 6830240"/>
              <a:gd name="connsiteY2472" fmla="*/ 3865028 h 7505293"/>
              <a:gd name="connsiteX2473" fmla="*/ 4729757 w 6830240"/>
              <a:gd name="connsiteY2473" fmla="*/ 3878714 h 7505293"/>
              <a:gd name="connsiteX2474" fmla="*/ 4723490 w 6830240"/>
              <a:gd name="connsiteY2474" fmla="*/ 3884412 h 7505293"/>
              <a:gd name="connsiteX2475" fmla="*/ 4724094 w 6830240"/>
              <a:gd name="connsiteY2475" fmla="*/ 3887131 h 7505293"/>
              <a:gd name="connsiteX2476" fmla="*/ 4726309 w 6830240"/>
              <a:gd name="connsiteY2476" fmla="*/ 3883254 h 7505293"/>
              <a:gd name="connsiteX2477" fmla="*/ 4730688 w 6830240"/>
              <a:gd name="connsiteY2477" fmla="*/ 3880928 h 7505293"/>
              <a:gd name="connsiteX2478" fmla="*/ 4733490 w 6830240"/>
              <a:gd name="connsiteY2478" fmla="*/ 3873867 h 7505293"/>
              <a:gd name="connsiteX2479" fmla="*/ 4750897 w 6830240"/>
              <a:gd name="connsiteY2479" fmla="*/ 3863423 h 7505293"/>
              <a:gd name="connsiteX2480" fmla="*/ 4754696 w 6830240"/>
              <a:gd name="connsiteY2480" fmla="*/ 3845698 h 7505293"/>
              <a:gd name="connsiteX2481" fmla="*/ 4758494 w 6830240"/>
              <a:gd name="connsiteY2481" fmla="*/ 3827974 h 7505293"/>
              <a:gd name="connsiteX2482" fmla="*/ 5578776 w 6830240"/>
              <a:gd name="connsiteY2482" fmla="*/ 3825976 h 7505293"/>
              <a:gd name="connsiteX2483" fmla="*/ 5578776 w 6830240"/>
              <a:gd name="connsiteY2483" fmla="*/ 3828507 h 7505293"/>
              <a:gd name="connsiteX2484" fmla="*/ 5588904 w 6830240"/>
              <a:gd name="connsiteY2484" fmla="*/ 3841168 h 7505293"/>
              <a:gd name="connsiteX2485" fmla="*/ 1250839 w 6830240"/>
              <a:gd name="connsiteY2485" fmla="*/ 3800169 h 7505293"/>
              <a:gd name="connsiteX2486" fmla="*/ 1243559 w 6830240"/>
              <a:gd name="connsiteY2486" fmla="*/ 3802068 h 7505293"/>
              <a:gd name="connsiteX2487" fmla="*/ 1238179 w 6830240"/>
              <a:gd name="connsiteY2487" fmla="*/ 3807765 h 7505293"/>
              <a:gd name="connsiteX2488" fmla="*/ 1241027 w 6830240"/>
              <a:gd name="connsiteY2488" fmla="*/ 3809981 h 7505293"/>
              <a:gd name="connsiteX2489" fmla="*/ 1245775 w 6830240"/>
              <a:gd name="connsiteY2489" fmla="*/ 3810298 h 7505293"/>
              <a:gd name="connsiteX2490" fmla="*/ 4808182 w 6830240"/>
              <a:gd name="connsiteY2490" fmla="*/ 3768158 h 7505293"/>
              <a:gd name="connsiteX2491" fmla="*/ 4801539 w 6830240"/>
              <a:gd name="connsiteY2491" fmla="*/ 3774800 h 7505293"/>
              <a:gd name="connsiteX2492" fmla="*/ 4799849 w 6830240"/>
              <a:gd name="connsiteY2492" fmla="*/ 3786632 h 7505293"/>
              <a:gd name="connsiteX2493" fmla="*/ 4803835 w 6830240"/>
              <a:gd name="connsiteY2493" fmla="*/ 3782646 h 7505293"/>
              <a:gd name="connsiteX2494" fmla="*/ 2130873 w 6830240"/>
              <a:gd name="connsiteY2494" fmla="*/ 3732425 h 7505293"/>
              <a:gd name="connsiteX2495" fmla="*/ 2118526 w 6830240"/>
              <a:gd name="connsiteY2495" fmla="*/ 3752489 h 7505293"/>
              <a:gd name="connsiteX2496" fmla="*/ 2120244 w 6830240"/>
              <a:gd name="connsiteY2496" fmla="*/ 3758788 h 7505293"/>
              <a:gd name="connsiteX2497" fmla="*/ 2126478 w 6830240"/>
              <a:gd name="connsiteY2497" fmla="*/ 3753993 h 7505293"/>
              <a:gd name="connsiteX2498" fmla="*/ 2131542 w 6830240"/>
              <a:gd name="connsiteY2498" fmla="*/ 3736268 h 7505293"/>
              <a:gd name="connsiteX2499" fmla="*/ 2136669 w 6830240"/>
              <a:gd name="connsiteY2499" fmla="*/ 3723006 h 7505293"/>
              <a:gd name="connsiteX2500" fmla="*/ 2135962 w 6830240"/>
              <a:gd name="connsiteY2500" fmla="*/ 3724156 h 7505293"/>
              <a:gd name="connsiteX2501" fmla="*/ 2136606 w 6830240"/>
              <a:gd name="connsiteY2501" fmla="*/ 3723608 h 7505293"/>
              <a:gd name="connsiteX2502" fmla="*/ 4839520 w 6830240"/>
              <a:gd name="connsiteY2502" fmla="*/ 3650729 h 7505293"/>
              <a:gd name="connsiteX2503" fmla="*/ 4830657 w 6830240"/>
              <a:gd name="connsiteY2503" fmla="*/ 3673834 h 7505293"/>
              <a:gd name="connsiteX2504" fmla="*/ 4821795 w 6830240"/>
              <a:gd name="connsiteY2504" fmla="*/ 3698838 h 7505293"/>
              <a:gd name="connsiteX2505" fmla="*/ 4800589 w 6830240"/>
              <a:gd name="connsiteY2505" fmla="*/ 3730489 h 7505293"/>
              <a:gd name="connsiteX2506" fmla="*/ 4781282 w 6830240"/>
              <a:gd name="connsiteY2506" fmla="*/ 3762140 h 7505293"/>
              <a:gd name="connsiteX2507" fmla="*/ 4773686 w 6830240"/>
              <a:gd name="connsiteY2507" fmla="*/ 3786195 h 7505293"/>
              <a:gd name="connsiteX2508" fmla="*/ 4758494 w 6830240"/>
              <a:gd name="connsiteY2508" fmla="*/ 3802653 h 7505293"/>
              <a:gd name="connsiteX2509" fmla="*/ 4762292 w 6830240"/>
              <a:gd name="connsiteY2509" fmla="*/ 3813731 h 7505293"/>
              <a:gd name="connsiteX2510" fmla="*/ 4766090 w 6830240"/>
              <a:gd name="connsiteY2510" fmla="*/ 3822909 h 7505293"/>
              <a:gd name="connsiteX2511" fmla="*/ 4768305 w 6830240"/>
              <a:gd name="connsiteY2511" fmla="*/ 3819112 h 7505293"/>
              <a:gd name="connsiteX2512" fmla="*/ 4768622 w 6830240"/>
              <a:gd name="connsiteY2512" fmla="*/ 3815314 h 7505293"/>
              <a:gd name="connsiteX2513" fmla="*/ 4793943 w 6830240"/>
              <a:gd name="connsiteY2513" fmla="*/ 3771952 h 7505293"/>
              <a:gd name="connsiteX2514" fmla="*/ 4811667 w 6830240"/>
              <a:gd name="connsiteY2514" fmla="*/ 3726691 h 7505293"/>
              <a:gd name="connsiteX2515" fmla="*/ 4819751 w 6830240"/>
              <a:gd name="connsiteY2515" fmla="*/ 3726691 h 7505293"/>
              <a:gd name="connsiteX2516" fmla="*/ 4820926 w 6830240"/>
              <a:gd name="connsiteY2516" fmla="*/ 3718078 h 7505293"/>
              <a:gd name="connsiteX2517" fmla="*/ 4834219 w 6830240"/>
              <a:gd name="connsiteY2517" fmla="*/ 3711749 h 7505293"/>
              <a:gd name="connsiteX2518" fmla="*/ 4838017 w 6830240"/>
              <a:gd name="connsiteY2518" fmla="*/ 3701619 h 7505293"/>
              <a:gd name="connsiteX2519" fmla="*/ 4841815 w 6830240"/>
              <a:gd name="connsiteY2519" fmla="*/ 3691491 h 7505293"/>
              <a:gd name="connsiteX2520" fmla="*/ 4847265 w 6830240"/>
              <a:gd name="connsiteY2520" fmla="*/ 3676387 h 7505293"/>
              <a:gd name="connsiteX2521" fmla="*/ 4847116 w 6830240"/>
              <a:gd name="connsiteY2521" fmla="*/ 3676050 h 7505293"/>
              <a:gd name="connsiteX2522" fmla="*/ 4847850 w 6830240"/>
              <a:gd name="connsiteY2522" fmla="*/ 3674764 h 7505293"/>
              <a:gd name="connsiteX2523" fmla="*/ 4852893 w 6830240"/>
              <a:gd name="connsiteY2523" fmla="*/ 3660790 h 7505293"/>
              <a:gd name="connsiteX2524" fmla="*/ 4853981 w 6830240"/>
              <a:gd name="connsiteY2524" fmla="*/ 3656928 h 7505293"/>
              <a:gd name="connsiteX2525" fmla="*/ 4862037 w 6830240"/>
              <a:gd name="connsiteY2525" fmla="*/ 3628315 h 7505293"/>
              <a:gd name="connsiteX2526" fmla="*/ 4860093 w 6830240"/>
              <a:gd name="connsiteY2526" fmla="*/ 3628574 h 7505293"/>
              <a:gd name="connsiteX2527" fmla="*/ 4857244 w 6830240"/>
              <a:gd name="connsiteY2527" fmla="*/ 3633005 h 7505293"/>
              <a:gd name="connsiteX2528" fmla="*/ 4859227 w 6830240"/>
              <a:gd name="connsiteY2528" fmla="*/ 3638294 h 7505293"/>
              <a:gd name="connsiteX2529" fmla="*/ 3239775 w 6830240"/>
              <a:gd name="connsiteY2529" fmla="*/ 3622754 h 7505293"/>
              <a:gd name="connsiteX2530" fmla="*/ 3239775 w 6830240"/>
              <a:gd name="connsiteY2530" fmla="*/ 3632883 h 7505293"/>
              <a:gd name="connsiteX2531" fmla="*/ 3242307 w 6830240"/>
              <a:gd name="connsiteY2531" fmla="*/ 3625286 h 7505293"/>
              <a:gd name="connsiteX2532" fmla="*/ 4341233 w 6830240"/>
              <a:gd name="connsiteY2532" fmla="*/ 3585941 h 7505293"/>
              <a:gd name="connsiteX2533" fmla="*/ 4336302 w 6830240"/>
              <a:gd name="connsiteY2533" fmla="*/ 3588631 h 7505293"/>
              <a:gd name="connsiteX2534" fmla="*/ 4337597 w 6830240"/>
              <a:gd name="connsiteY2534" fmla="*/ 3594456 h 7505293"/>
              <a:gd name="connsiteX2535" fmla="*/ 4339358 w 6830240"/>
              <a:gd name="connsiteY2535" fmla="*/ 3592035 h 7505293"/>
              <a:gd name="connsiteX2536" fmla="*/ 4576185 w 6830240"/>
              <a:gd name="connsiteY2536" fmla="*/ 3584896 h 7505293"/>
              <a:gd name="connsiteX2537" fmla="*/ 4575180 w 6830240"/>
              <a:gd name="connsiteY2537" fmla="*/ 3586102 h 7505293"/>
              <a:gd name="connsiteX2538" fmla="*/ 4573402 w 6830240"/>
              <a:gd name="connsiteY2538" fmla="*/ 3591326 h 7505293"/>
              <a:gd name="connsiteX2539" fmla="*/ 4574668 w 6830240"/>
              <a:gd name="connsiteY2539" fmla="*/ 3597655 h 7505293"/>
              <a:gd name="connsiteX2540" fmla="*/ 4568338 w 6830240"/>
              <a:gd name="connsiteY2540" fmla="*/ 3603987 h 7505293"/>
              <a:gd name="connsiteX2541" fmla="*/ 4567052 w 6830240"/>
              <a:gd name="connsiteY2541" fmla="*/ 3607684 h 7505293"/>
              <a:gd name="connsiteX2542" fmla="*/ 4568589 w 6830240"/>
              <a:gd name="connsiteY2542" fmla="*/ 3607684 h 7505293"/>
              <a:gd name="connsiteX2543" fmla="*/ 4578717 w 6830240"/>
              <a:gd name="connsiteY2543" fmla="*/ 3606419 h 7505293"/>
              <a:gd name="connsiteX2544" fmla="*/ 4581249 w 6830240"/>
              <a:gd name="connsiteY2544" fmla="*/ 3597557 h 7505293"/>
              <a:gd name="connsiteX2545" fmla="*/ 4877501 w 6830240"/>
              <a:gd name="connsiteY2545" fmla="*/ 3567171 h 7505293"/>
              <a:gd name="connsiteX2546" fmla="*/ 4857244 w 6830240"/>
              <a:gd name="connsiteY2546" fmla="*/ 3600088 h 7505293"/>
              <a:gd name="connsiteX2547" fmla="*/ 4863862 w 6830240"/>
              <a:gd name="connsiteY2547" fmla="*/ 3624354 h 7505293"/>
              <a:gd name="connsiteX2548" fmla="*/ 4870934 w 6830240"/>
              <a:gd name="connsiteY2548" fmla="*/ 3609199 h 7505293"/>
              <a:gd name="connsiteX2549" fmla="*/ 4879796 w 6830240"/>
              <a:gd name="connsiteY2549" fmla="*/ 3590209 h 7505293"/>
              <a:gd name="connsiteX2550" fmla="*/ 4881481 w 6830240"/>
              <a:gd name="connsiteY2550" fmla="*/ 3586839 h 7505293"/>
              <a:gd name="connsiteX2551" fmla="*/ 2237533 w 6830240"/>
              <a:gd name="connsiteY2551" fmla="*/ 3565117 h 7505293"/>
              <a:gd name="connsiteX2552" fmla="*/ 2237533 w 6830240"/>
              <a:gd name="connsiteY2552" fmla="*/ 3568960 h 7505293"/>
              <a:gd name="connsiteX2553" fmla="*/ 2237888 w 6830240"/>
              <a:gd name="connsiteY2553" fmla="*/ 3569151 h 7505293"/>
              <a:gd name="connsiteX2554" fmla="*/ 2239241 w 6830240"/>
              <a:gd name="connsiteY2554" fmla="*/ 3571116 h 7505293"/>
              <a:gd name="connsiteX2555" fmla="*/ 2239893 w 6830240"/>
              <a:gd name="connsiteY2555" fmla="*/ 3569472 h 7505293"/>
              <a:gd name="connsiteX2556" fmla="*/ 2241188 w 6830240"/>
              <a:gd name="connsiteY2556" fmla="*/ 3566335 h 7505293"/>
              <a:gd name="connsiteX2557" fmla="*/ 4363328 w 6830240"/>
              <a:gd name="connsiteY2557" fmla="*/ 3555568 h 7505293"/>
              <a:gd name="connsiteX2558" fmla="*/ 4360040 w 6830240"/>
              <a:gd name="connsiteY2558" fmla="*/ 3558563 h 7505293"/>
              <a:gd name="connsiteX2559" fmla="*/ 4359896 w 6830240"/>
              <a:gd name="connsiteY2559" fmla="*/ 3561984 h 7505293"/>
              <a:gd name="connsiteX2560" fmla="*/ 4363241 w 6830240"/>
              <a:gd name="connsiteY2560" fmla="*/ 3555877 h 7505293"/>
              <a:gd name="connsiteX2561" fmla="*/ 3252435 w 6830240"/>
              <a:gd name="connsiteY2561" fmla="*/ 3554389 h 7505293"/>
              <a:gd name="connsiteX2562" fmla="*/ 3252435 w 6830240"/>
              <a:gd name="connsiteY2562" fmla="*/ 3556921 h 7505293"/>
              <a:gd name="connsiteX2563" fmla="*/ 3262563 w 6830240"/>
              <a:gd name="connsiteY2563" fmla="*/ 3569581 h 7505293"/>
              <a:gd name="connsiteX2564" fmla="*/ 4604038 w 6830240"/>
              <a:gd name="connsiteY2564" fmla="*/ 3544384 h 7505293"/>
              <a:gd name="connsiteX2565" fmla="*/ 4598974 w 6830240"/>
              <a:gd name="connsiteY2565" fmla="*/ 3554512 h 7505293"/>
              <a:gd name="connsiteX2566" fmla="*/ 4604038 w 6830240"/>
              <a:gd name="connsiteY2566" fmla="*/ 3546915 h 7505293"/>
              <a:gd name="connsiteX2567" fmla="*/ 2251694 w 6830240"/>
              <a:gd name="connsiteY2567" fmla="*/ 3540983 h 7505293"/>
              <a:gd name="connsiteX2568" fmla="*/ 2247661 w 6830240"/>
              <a:gd name="connsiteY2568" fmla="*/ 3542328 h 7505293"/>
              <a:gd name="connsiteX2569" fmla="*/ 2247661 w 6830240"/>
              <a:gd name="connsiteY2569" fmla="*/ 3550662 h 7505293"/>
              <a:gd name="connsiteX2570" fmla="*/ 2249467 w 6830240"/>
              <a:gd name="connsiteY2570" fmla="*/ 3546288 h 7505293"/>
              <a:gd name="connsiteX2571" fmla="*/ 4267936 w 6830240"/>
              <a:gd name="connsiteY2571" fmla="*/ 3502541 h 7505293"/>
              <a:gd name="connsiteX2572" fmla="*/ 4264331 w 6830240"/>
              <a:gd name="connsiteY2572" fmla="*/ 3506918 h 7505293"/>
              <a:gd name="connsiteX2573" fmla="*/ 4263403 w 6830240"/>
              <a:gd name="connsiteY2573" fmla="*/ 3509094 h 7505293"/>
              <a:gd name="connsiteX2574" fmla="*/ 4263401 w 6830240"/>
              <a:gd name="connsiteY2574" fmla="*/ 3509124 h 7505293"/>
              <a:gd name="connsiteX2575" fmla="*/ 4265928 w 6830240"/>
              <a:gd name="connsiteY2575" fmla="*/ 3516707 h 7505293"/>
              <a:gd name="connsiteX2576" fmla="*/ 4271333 w 6830240"/>
              <a:gd name="connsiteY2576" fmla="*/ 3510259 h 7505293"/>
              <a:gd name="connsiteX2577" fmla="*/ 2275514 w 6830240"/>
              <a:gd name="connsiteY2577" fmla="*/ 3479026 h 7505293"/>
              <a:gd name="connsiteX2578" fmla="*/ 2267285 w 6830240"/>
              <a:gd name="connsiteY2578" fmla="*/ 3501182 h 7505293"/>
              <a:gd name="connsiteX2579" fmla="*/ 2255257 w 6830240"/>
              <a:gd name="connsiteY2579" fmla="*/ 3511943 h 7505293"/>
              <a:gd name="connsiteX2580" fmla="*/ 2256491 w 6830240"/>
              <a:gd name="connsiteY2580" fmla="*/ 3516743 h 7505293"/>
              <a:gd name="connsiteX2581" fmla="*/ 2263948 w 6830240"/>
              <a:gd name="connsiteY2581" fmla="*/ 3510602 h 7505293"/>
              <a:gd name="connsiteX2582" fmla="*/ 2280754 w 6830240"/>
              <a:gd name="connsiteY2582" fmla="*/ 3479026 h 7505293"/>
              <a:gd name="connsiteX2583" fmla="*/ 4930674 w 6830240"/>
              <a:gd name="connsiteY2583" fmla="*/ 3478550 h 7505293"/>
              <a:gd name="connsiteX2584" fmla="*/ 4933206 w 6830240"/>
              <a:gd name="connsiteY2584" fmla="*/ 3486146 h 7505293"/>
              <a:gd name="connsiteX2585" fmla="*/ 4933206 w 6830240"/>
              <a:gd name="connsiteY2585" fmla="*/ 3478550 h 7505293"/>
              <a:gd name="connsiteX2586" fmla="*/ 5959679 w 6830240"/>
              <a:gd name="connsiteY2586" fmla="*/ 3467613 h 7505293"/>
              <a:gd name="connsiteX2587" fmla="*/ 5931827 w 6830240"/>
              <a:gd name="connsiteY2587" fmla="*/ 3492934 h 7505293"/>
              <a:gd name="connsiteX2588" fmla="*/ 5922964 w 6830240"/>
              <a:gd name="connsiteY2588" fmla="*/ 3518255 h 7505293"/>
              <a:gd name="connsiteX2589" fmla="*/ 5921698 w 6830240"/>
              <a:gd name="connsiteY2589" fmla="*/ 3535979 h 7505293"/>
              <a:gd name="connsiteX2590" fmla="*/ 5939423 w 6830240"/>
              <a:gd name="connsiteY2590" fmla="*/ 3533447 h 7505293"/>
              <a:gd name="connsiteX2591" fmla="*/ 5941955 w 6830240"/>
              <a:gd name="connsiteY2591" fmla="*/ 3533447 h 7505293"/>
              <a:gd name="connsiteX2592" fmla="*/ 5939423 w 6830240"/>
              <a:gd name="connsiteY2592" fmla="*/ 3508126 h 7505293"/>
              <a:gd name="connsiteX2593" fmla="*/ 5962211 w 6830240"/>
              <a:gd name="connsiteY2593" fmla="*/ 3490402 h 7505293"/>
              <a:gd name="connsiteX2594" fmla="*/ 5969808 w 6830240"/>
              <a:gd name="connsiteY2594" fmla="*/ 3470145 h 7505293"/>
              <a:gd name="connsiteX2595" fmla="*/ 4958527 w 6830240"/>
              <a:gd name="connsiteY2595" fmla="*/ 3425377 h 7505293"/>
              <a:gd name="connsiteX2596" fmla="*/ 4958527 w 6830240"/>
              <a:gd name="connsiteY2596" fmla="*/ 3435505 h 7505293"/>
              <a:gd name="connsiteX2597" fmla="*/ 4959630 w 6830240"/>
              <a:gd name="connsiteY2597" fmla="*/ 3437159 h 7505293"/>
              <a:gd name="connsiteX2598" fmla="*/ 4964385 w 6830240"/>
              <a:gd name="connsiteY2598" fmla="*/ 3425377 h 7505293"/>
              <a:gd name="connsiteX2599" fmla="*/ 2311988 w 6830240"/>
              <a:gd name="connsiteY2599" fmla="*/ 3413514 h 7505293"/>
              <a:gd name="connsiteX2600" fmla="*/ 2308431 w 6830240"/>
              <a:gd name="connsiteY2600" fmla="*/ 3418257 h 7505293"/>
              <a:gd name="connsiteX2601" fmla="*/ 2309064 w 6830240"/>
              <a:gd name="connsiteY2601" fmla="*/ 3423005 h 7505293"/>
              <a:gd name="connsiteX2602" fmla="*/ 2309178 w 6830240"/>
              <a:gd name="connsiteY2602" fmla="*/ 3423078 h 7505293"/>
              <a:gd name="connsiteX2603" fmla="*/ 2310593 w 6830240"/>
              <a:gd name="connsiteY2603" fmla="*/ 3420160 h 7505293"/>
              <a:gd name="connsiteX2604" fmla="*/ 4455309 w 6830240"/>
              <a:gd name="connsiteY2604" fmla="*/ 3368340 h 7505293"/>
              <a:gd name="connsiteX2605" fmla="*/ 4446446 w 6830240"/>
              <a:gd name="connsiteY2605" fmla="*/ 3391446 h 7505293"/>
              <a:gd name="connsiteX2606" fmla="*/ 4437584 w 6830240"/>
              <a:gd name="connsiteY2606" fmla="*/ 3416450 h 7505293"/>
              <a:gd name="connsiteX2607" fmla="*/ 4416378 w 6830240"/>
              <a:gd name="connsiteY2607" fmla="*/ 3448101 h 7505293"/>
              <a:gd name="connsiteX2608" fmla="*/ 4397071 w 6830240"/>
              <a:gd name="connsiteY2608" fmla="*/ 3479751 h 7505293"/>
              <a:gd name="connsiteX2609" fmla="*/ 4389475 w 6830240"/>
              <a:gd name="connsiteY2609" fmla="*/ 3503807 h 7505293"/>
              <a:gd name="connsiteX2610" fmla="*/ 4374283 w 6830240"/>
              <a:gd name="connsiteY2610" fmla="*/ 3520265 h 7505293"/>
              <a:gd name="connsiteX2611" fmla="*/ 4377974 w 6830240"/>
              <a:gd name="connsiteY2611" fmla="*/ 3531029 h 7505293"/>
              <a:gd name="connsiteX2612" fmla="*/ 4378433 w 6830240"/>
              <a:gd name="connsiteY2612" fmla="*/ 3530557 h 7505293"/>
              <a:gd name="connsiteX2613" fmla="*/ 4377800 w 6830240"/>
              <a:gd name="connsiteY2613" fmla="*/ 3517263 h 7505293"/>
              <a:gd name="connsiteX2614" fmla="*/ 4388561 w 6830240"/>
              <a:gd name="connsiteY2614" fmla="*/ 3507768 h 7505293"/>
              <a:gd name="connsiteX2615" fmla="*/ 4413695 w 6830240"/>
              <a:gd name="connsiteY2615" fmla="*/ 3463615 h 7505293"/>
              <a:gd name="connsiteX2616" fmla="*/ 4413500 w 6830240"/>
              <a:gd name="connsiteY2616" fmla="*/ 3459243 h 7505293"/>
              <a:gd name="connsiteX2617" fmla="*/ 4418397 w 6830240"/>
              <a:gd name="connsiteY2617" fmla="*/ 3455353 h 7505293"/>
              <a:gd name="connsiteX2618" fmla="*/ 4457687 w 6830240"/>
              <a:gd name="connsiteY2618" fmla="*/ 3386332 h 7505293"/>
              <a:gd name="connsiteX2619" fmla="*/ 4464456 w 6830240"/>
              <a:gd name="connsiteY2619" fmla="*/ 3372261 h 7505293"/>
              <a:gd name="connsiteX2620" fmla="*/ 4475481 w 6830240"/>
              <a:gd name="connsiteY2620" fmla="*/ 3326674 h 7505293"/>
              <a:gd name="connsiteX2621" fmla="*/ 4477890 w 6830240"/>
              <a:gd name="connsiteY2621" fmla="*/ 3335509 h 7505293"/>
              <a:gd name="connsiteX2622" fmla="*/ 4478384 w 6830240"/>
              <a:gd name="connsiteY2622" fmla="*/ 3335171 h 7505293"/>
              <a:gd name="connsiteX2623" fmla="*/ 4482499 w 6830240"/>
              <a:gd name="connsiteY2623" fmla="*/ 3329158 h 7505293"/>
              <a:gd name="connsiteX2624" fmla="*/ 4478701 w 6830240"/>
              <a:gd name="connsiteY2624" fmla="*/ 3326943 h 7505293"/>
              <a:gd name="connsiteX2625" fmla="*/ 910196 w 6830240"/>
              <a:gd name="connsiteY2625" fmla="*/ 3303996 h 7505293"/>
              <a:gd name="connsiteX2626" fmla="*/ 911779 w 6830240"/>
              <a:gd name="connsiteY2626" fmla="*/ 3308744 h 7505293"/>
              <a:gd name="connsiteX2627" fmla="*/ 915260 w 6830240"/>
              <a:gd name="connsiteY2627" fmla="*/ 3311592 h 7505293"/>
              <a:gd name="connsiteX2628" fmla="*/ 920324 w 6830240"/>
              <a:gd name="connsiteY2628" fmla="*/ 3306528 h 7505293"/>
              <a:gd name="connsiteX2629" fmla="*/ 4191974 w 6830240"/>
              <a:gd name="connsiteY2629" fmla="*/ 3302507 h 7505293"/>
              <a:gd name="connsiteX2630" fmla="*/ 4191750 w 6830240"/>
              <a:gd name="connsiteY2630" fmla="*/ 3302776 h 7505293"/>
              <a:gd name="connsiteX2631" fmla="*/ 4192075 w 6830240"/>
              <a:gd name="connsiteY2631" fmla="*/ 3302758 h 7505293"/>
              <a:gd name="connsiteX2632" fmla="*/ 4493290 w 6830240"/>
              <a:gd name="connsiteY2632" fmla="*/ 3284782 h 7505293"/>
              <a:gd name="connsiteX2633" fmla="*/ 4473033 w 6830240"/>
              <a:gd name="connsiteY2633" fmla="*/ 3317699 h 7505293"/>
              <a:gd name="connsiteX2634" fmla="*/ 4475214 w 6830240"/>
              <a:gd name="connsiteY2634" fmla="*/ 3325695 h 7505293"/>
              <a:gd name="connsiteX2635" fmla="*/ 4482499 w 6830240"/>
              <a:gd name="connsiteY2635" fmla="*/ 3303837 h 7505293"/>
              <a:gd name="connsiteX2636" fmla="*/ 4492627 w 6830240"/>
              <a:gd name="connsiteY2636" fmla="*/ 3298773 h 7505293"/>
              <a:gd name="connsiteX2637" fmla="*/ 4495073 w 6830240"/>
              <a:gd name="connsiteY2637" fmla="*/ 3293591 h 7505293"/>
              <a:gd name="connsiteX2638" fmla="*/ 920324 w 6830240"/>
              <a:gd name="connsiteY2638" fmla="*/ 3283740 h 7505293"/>
              <a:gd name="connsiteX2639" fmla="*/ 920957 w 6830240"/>
              <a:gd name="connsiteY2639" fmla="*/ 3288487 h 7505293"/>
              <a:gd name="connsiteX2640" fmla="*/ 925389 w 6830240"/>
              <a:gd name="connsiteY2640" fmla="*/ 3291336 h 7505293"/>
              <a:gd name="connsiteX2641" fmla="*/ 927921 w 6830240"/>
              <a:gd name="connsiteY2641" fmla="*/ 3291336 h 7505293"/>
              <a:gd name="connsiteX2642" fmla="*/ 920324 w 6830240"/>
              <a:gd name="connsiteY2642" fmla="*/ 3283740 h 7505293"/>
              <a:gd name="connsiteX2643" fmla="*/ 4219827 w 6830240"/>
              <a:gd name="connsiteY2643" fmla="*/ 3261994 h 7505293"/>
              <a:gd name="connsiteX2644" fmla="*/ 4214763 w 6830240"/>
              <a:gd name="connsiteY2644" fmla="*/ 3272123 h 7505293"/>
              <a:gd name="connsiteX2645" fmla="*/ 4219827 w 6830240"/>
              <a:gd name="connsiteY2645" fmla="*/ 3264526 h 7505293"/>
              <a:gd name="connsiteX2646" fmla="*/ 2364136 w 6830240"/>
              <a:gd name="connsiteY2646" fmla="*/ 3261269 h 7505293"/>
              <a:gd name="connsiteX2647" fmla="*/ 2362870 w 6830240"/>
              <a:gd name="connsiteY2647" fmla="*/ 3263800 h 7505293"/>
              <a:gd name="connsiteX2648" fmla="*/ 2361604 w 6830240"/>
              <a:gd name="connsiteY2648" fmla="*/ 3266333 h 7505293"/>
              <a:gd name="connsiteX2649" fmla="*/ 2361604 w 6830240"/>
              <a:gd name="connsiteY2649" fmla="*/ 3278993 h 7505293"/>
              <a:gd name="connsiteX2650" fmla="*/ 2362013 w 6830240"/>
              <a:gd name="connsiteY2650" fmla="*/ 3282467 h 7505293"/>
              <a:gd name="connsiteX2651" fmla="*/ 2362698 w 6830240"/>
              <a:gd name="connsiteY2651" fmla="*/ 3280183 h 7505293"/>
              <a:gd name="connsiteX2652" fmla="*/ 2364597 w 6830240"/>
              <a:gd name="connsiteY2652" fmla="*/ 3266258 h 7505293"/>
              <a:gd name="connsiteX2653" fmla="*/ 2371839 w 6830240"/>
              <a:gd name="connsiteY2653" fmla="*/ 3262809 h 7505293"/>
              <a:gd name="connsiteX2654" fmla="*/ 3908076 w 6830240"/>
              <a:gd name="connsiteY2654" fmla="*/ 3256012 h 7505293"/>
              <a:gd name="connsiteX2655" fmla="*/ 3903645 w 6830240"/>
              <a:gd name="connsiteY2655" fmla="*/ 3261391 h 7505293"/>
              <a:gd name="connsiteX2656" fmla="*/ 3903012 w 6830240"/>
              <a:gd name="connsiteY2656" fmla="*/ 3268671 h 7505293"/>
              <a:gd name="connsiteX2657" fmla="*/ 3902535 w 6830240"/>
              <a:gd name="connsiteY2657" fmla="*/ 3270253 h 7505293"/>
              <a:gd name="connsiteX2658" fmla="*/ 3909333 w 6830240"/>
              <a:gd name="connsiteY2658" fmla="*/ 3277052 h 7505293"/>
              <a:gd name="connsiteX2659" fmla="*/ 3906645 w 6830240"/>
              <a:gd name="connsiteY2659" fmla="*/ 3286078 h 7505293"/>
              <a:gd name="connsiteX2660" fmla="*/ 3913140 w 6830240"/>
              <a:gd name="connsiteY2660" fmla="*/ 3273735 h 7505293"/>
              <a:gd name="connsiteX2661" fmla="*/ 3911558 w 6830240"/>
              <a:gd name="connsiteY2661" fmla="*/ 3263923 h 7505293"/>
              <a:gd name="connsiteX2662" fmla="*/ 3908076 w 6830240"/>
              <a:gd name="connsiteY2662" fmla="*/ 3256012 h 7505293"/>
              <a:gd name="connsiteX2663" fmla="*/ 2391267 w 6830240"/>
              <a:gd name="connsiteY2663" fmla="*/ 3223648 h 7505293"/>
              <a:gd name="connsiteX2664" fmla="*/ 2381861 w 6830240"/>
              <a:gd name="connsiteY2664" fmla="*/ 3228352 h 7505293"/>
              <a:gd name="connsiteX2665" fmla="*/ 2371732 w 6830240"/>
              <a:gd name="connsiteY2665" fmla="*/ 3246077 h 7505293"/>
              <a:gd name="connsiteX2666" fmla="*/ 2384393 w 6830240"/>
              <a:gd name="connsiteY2666" fmla="*/ 3241013 h 7505293"/>
              <a:gd name="connsiteX2667" fmla="*/ 2385920 w 6830240"/>
              <a:gd name="connsiteY2667" fmla="*/ 3238467 h 7505293"/>
              <a:gd name="connsiteX2668" fmla="*/ 3784005 w 6830240"/>
              <a:gd name="connsiteY2668" fmla="*/ 3144601 h 7505293"/>
              <a:gd name="connsiteX2669" fmla="*/ 3773807 w 6830240"/>
              <a:gd name="connsiteY2669" fmla="*/ 3167780 h 7505293"/>
              <a:gd name="connsiteX2670" fmla="*/ 3775134 w 6830240"/>
              <a:gd name="connsiteY2670" fmla="*/ 3168174 h 7505293"/>
              <a:gd name="connsiteX2671" fmla="*/ 3780831 w 6830240"/>
              <a:gd name="connsiteY2671" fmla="*/ 3183683 h 7505293"/>
              <a:gd name="connsiteX2672" fmla="*/ 3775134 w 6830240"/>
              <a:gd name="connsiteY2672" fmla="*/ 3193494 h 7505293"/>
              <a:gd name="connsiteX2673" fmla="*/ 3772918 w 6830240"/>
              <a:gd name="connsiteY2673" fmla="*/ 3199825 h 7505293"/>
              <a:gd name="connsiteX2674" fmla="*/ 3772602 w 6830240"/>
              <a:gd name="connsiteY2674" fmla="*/ 3206155 h 7505293"/>
              <a:gd name="connsiteX2675" fmla="*/ 3780198 w 6830240"/>
              <a:gd name="connsiteY2675" fmla="*/ 3201090 h 7505293"/>
              <a:gd name="connsiteX2676" fmla="*/ 3785177 w 6830240"/>
              <a:gd name="connsiteY2676" fmla="*/ 3197260 h 7505293"/>
              <a:gd name="connsiteX2677" fmla="*/ 3787170 w 6830240"/>
              <a:gd name="connsiteY2677" fmla="*/ 3190810 h 7505293"/>
              <a:gd name="connsiteX2678" fmla="*/ 3801729 w 6830240"/>
              <a:gd name="connsiteY2678" fmla="*/ 3159793 h 7505293"/>
              <a:gd name="connsiteX2679" fmla="*/ 2424906 w 6830240"/>
              <a:gd name="connsiteY2679" fmla="*/ 3122006 h 7505293"/>
              <a:gd name="connsiteX2680" fmla="*/ 2425199 w 6830240"/>
              <a:gd name="connsiteY2680" fmla="*/ 3134924 h 7505293"/>
              <a:gd name="connsiteX2681" fmla="*/ 2430467 w 6830240"/>
              <a:gd name="connsiteY2681" fmla="*/ 3124389 h 7505293"/>
              <a:gd name="connsiteX2682" fmla="*/ 5102854 w 6830240"/>
              <a:gd name="connsiteY2682" fmla="*/ 3108868 h 7505293"/>
              <a:gd name="connsiteX2683" fmla="*/ 5101588 w 6830240"/>
              <a:gd name="connsiteY2683" fmla="*/ 3111400 h 7505293"/>
              <a:gd name="connsiteX2684" fmla="*/ 5100322 w 6830240"/>
              <a:gd name="connsiteY2684" fmla="*/ 3113933 h 7505293"/>
              <a:gd name="connsiteX2685" fmla="*/ 5100322 w 6830240"/>
              <a:gd name="connsiteY2685" fmla="*/ 3126593 h 7505293"/>
              <a:gd name="connsiteX2686" fmla="*/ 5102221 w 6830240"/>
              <a:gd name="connsiteY2686" fmla="*/ 3142734 h 7505293"/>
              <a:gd name="connsiteX2687" fmla="*/ 5102479 w 6830240"/>
              <a:gd name="connsiteY2687" fmla="*/ 3143378 h 7505293"/>
              <a:gd name="connsiteX2688" fmla="*/ 5112746 w 6830240"/>
              <a:gd name="connsiteY2688" fmla="*/ 3124309 h 7505293"/>
              <a:gd name="connsiteX2689" fmla="*/ 5113803 w 6830240"/>
              <a:gd name="connsiteY2689" fmla="*/ 3121667 h 7505293"/>
              <a:gd name="connsiteX2690" fmla="*/ 5115514 w 6830240"/>
              <a:gd name="connsiteY2690" fmla="*/ 3111400 h 7505293"/>
              <a:gd name="connsiteX2691" fmla="*/ 5130707 w 6830240"/>
              <a:gd name="connsiteY2691" fmla="*/ 3070888 h 7505293"/>
              <a:gd name="connsiteX2692" fmla="*/ 5120579 w 6830240"/>
              <a:gd name="connsiteY2692" fmla="*/ 3075952 h 7505293"/>
              <a:gd name="connsiteX2693" fmla="*/ 5110450 w 6830240"/>
              <a:gd name="connsiteY2693" fmla="*/ 3093677 h 7505293"/>
              <a:gd name="connsiteX2694" fmla="*/ 5123111 w 6830240"/>
              <a:gd name="connsiteY2694" fmla="*/ 3088613 h 7505293"/>
              <a:gd name="connsiteX2695" fmla="*/ 5130707 w 6830240"/>
              <a:gd name="connsiteY2695" fmla="*/ 3075952 h 7505293"/>
              <a:gd name="connsiteX2696" fmla="*/ 3832114 w 6830240"/>
              <a:gd name="connsiteY2696" fmla="*/ 3055979 h 7505293"/>
              <a:gd name="connsiteX2697" fmla="*/ 3819454 w 6830240"/>
              <a:gd name="connsiteY2697" fmla="*/ 3071171 h 7505293"/>
              <a:gd name="connsiteX2698" fmla="*/ 3819454 w 6830240"/>
              <a:gd name="connsiteY2698" fmla="*/ 3078767 h 7505293"/>
              <a:gd name="connsiteX2699" fmla="*/ 3824518 w 6830240"/>
              <a:gd name="connsiteY2699" fmla="*/ 3078767 h 7505293"/>
              <a:gd name="connsiteX2700" fmla="*/ 3834646 w 6830240"/>
              <a:gd name="connsiteY2700" fmla="*/ 3077501 h 7505293"/>
              <a:gd name="connsiteX2701" fmla="*/ 3837178 w 6830240"/>
              <a:gd name="connsiteY2701" fmla="*/ 3068639 h 7505293"/>
              <a:gd name="connsiteX2702" fmla="*/ 3859967 w 6830240"/>
              <a:gd name="connsiteY2702" fmla="*/ 3015466 h 7505293"/>
              <a:gd name="connsiteX2703" fmla="*/ 3854903 w 6830240"/>
              <a:gd name="connsiteY2703" fmla="*/ 3025593 h 7505293"/>
              <a:gd name="connsiteX2704" fmla="*/ 3859967 w 6830240"/>
              <a:gd name="connsiteY2704" fmla="*/ 3017998 h 7505293"/>
              <a:gd name="connsiteX2705" fmla="*/ 5163624 w 6830240"/>
              <a:gd name="connsiteY2705" fmla="*/ 2969606 h 7505293"/>
              <a:gd name="connsiteX2706" fmla="*/ 5164257 w 6830240"/>
              <a:gd name="connsiteY2706" fmla="*/ 2997458 h 7505293"/>
              <a:gd name="connsiteX2707" fmla="*/ 5162963 w 6830240"/>
              <a:gd name="connsiteY2707" fmla="*/ 3008843 h 7505293"/>
              <a:gd name="connsiteX2708" fmla="*/ 5174085 w 6830240"/>
              <a:gd name="connsiteY2708" fmla="*/ 2974089 h 7505293"/>
              <a:gd name="connsiteX2709" fmla="*/ 2505932 w 6830240"/>
              <a:gd name="connsiteY2709" fmla="*/ 2962486 h 7505293"/>
              <a:gd name="connsiteX2710" fmla="*/ 2503400 w 6830240"/>
              <a:gd name="connsiteY2710" fmla="*/ 2980211 h 7505293"/>
              <a:gd name="connsiteX2711" fmla="*/ 2492322 w 6830240"/>
              <a:gd name="connsiteY2711" fmla="*/ 2994453 h 7505293"/>
              <a:gd name="connsiteX2712" fmla="*/ 2483143 w 6830240"/>
              <a:gd name="connsiteY2712" fmla="*/ 3010595 h 7505293"/>
              <a:gd name="connsiteX2713" fmla="*/ 2473015 w 6830240"/>
              <a:gd name="connsiteY2713" fmla="*/ 3038448 h 7505293"/>
              <a:gd name="connsiteX2714" fmla="*/ 2464153 w 6830240"/>
              <a:gd name="connsiteY2714" fmla="*/ 3039398 h 7505293"/>
              <a:gd name="connsiteX2715" fmla="*/ 2462887 w 6830240"/>
              <a:gd name="connsiteY2715" fmla="*/ 3046044 h 7505293"/>
              <a:gd name="connsiteX2716" fmla="*/ 2447694 w 6830240"/>
              <a:gd name="connsiteY2716" fmla="*/ 3063768 h 7505293"/>
              <a:gd name="connsiteX2717" fmla="*/ 2440098 w 6830240"/>
              <a:gd name="connsiteY2717" fmla="*/ 3089089 h 7505293"/>
              <a:gd name="connsiteX2718" fmla="*/ 2435034 w 6830240"/>
              <a:gd name="connsiteY2718" fmla="*/ 3089089 h 7505293"/>
              <a:gd name="connsiteX2719" fmla="*/ 2435034 w 6830240"/>
              <a:gd name="connsiteY2719" fmla="*/ 3106813 h 7505293"/>
              <a:gd name="connsiteX2720" fmla="*/ 2438922 w 6830240"/>
              <a:gd name="connsiteY2720" fmla="*/ 3108368 h 7505293"/>
              <a:gd name="connsiteX2721" fmla="*/ 2441192 w 6830240"/>
              <a:gd name="connsiteY2721" fmla="*/ 3104206 h 7505293"/>
              <a:gd name="connsiteX2722" fmla="*/ 2448788 w 6830240"/>
              <a:gd name="connsiteY2722" fmla="*/ 3090280 h 7505293"/>
              <a:gd name="connsiteX2723" fmla="*/ 2463980 w 6830240"/>
              <a:gd name="connsiteY2723" fmla="*/ 3077619 h 7505293"/>
              <a:gd name="connsiteX2724" fmla="*/ 2463664 w 6830240"/>
              <a:gd name="connsiteY2724" fmla="*/ 3075087 h 7505293"/>
              <a:gd name="connsiteX2725" fmla="*/ 2461448 w 6830240"/>
              <a:gd name="connsiteY2725" fmla="*/ 3072555 h 7505293"/>
              <a:gd name="connsiteX2726" fmla="*/ 2466512 w 6830240"/>
              <a:gd name="connsiteY2726" fmla="*/ 3064959 h 7505293"/>
              <a:gd name="connsiteX2727" fmla="*/ 2468728 w 6830240"/>
              <a:gd name="connsiteY2727" fmla="*/ 3058629 h 7505293"/>
              <a:gd name="connsiteX2728" fmla="*/ 2469045 w 6830240"/>
              <a:gd name="connsiteY2728" fmla="*/ 3052299 h 7505293"/>
              <a:gd name="connsiteX2729" fmla="*/ 2495948 w 6830240"/>
              <a:gd name="connsiteY2729" fmla="*/ 3003556 h 7505293"/>
              <a:gd name="connsiteX2730" fmla="*/ 2510992 w 6830240"/>
              <a:gd name="connsiteY2730" fmla="*/ 2966281 h 7505293"/>
              <a:gd name="connsiteX2731" fmla="*/ 3661467 w 6830240"/>
              <a:gd name="connsiteY2731" fmla="*/ 2941913 h 7505293"/>
              <a:gd name="connsiteX2732" fmla="*/ 3648807 w 6830240"/>
              <a:gd name="connsiteY2732" fmla="*/ 2954573 h 7505293"/>
              <a:gd name="connsiteX2733" fmla="*/ 3642794 w 6830240"/>
              <a:gd name="connsiteY2733" fmla="*/ 2996667 h 7505293"/>
              <a:gd name="connsiteX2734" fmla="*/ 3645999 w 6830240"/>
              <a:gd name="connsiteY2734" fmla="*/ 2993461 h 7505293"/>
              <a:gd name="connsiteX2735" fmla="*/ 3651063 w 6830240"/>
              <a:gd name="connsiteY2735" fmla="*/ 2985865 h 7505293"/>
              <a:gd name="connsiteX2736" fmla="*/ 3648531 w 6830240"/>
              <a:gd name="connsiteY2736" fmla="*/ 2978269 h 7505293"/>
              <a:gd name="connsiteX2737" fmla="*/ 3657076 w 6830240"/>
              <a:gd name="connsiteY2737" fmla="*/ 2967824 h 7505293"/>
              <a:gd name="connsiteX2738" fmla="*/ 3663723 w 6830240"/>
              <a:gd name="connsiteY2738" fmla="*/ 2955480 h 7505293"/>
              <a:gd name="connsiteX2739" fmla="*/ 3666794 w 6830240"/>
              <a:gd name="connsiteY2739" fmla="*/ 2948571 h 7505293"/>
              <a:gd name="connsiteX2740" fmla="*/ 2523656 w 6830240"/>
              <a:gd name="connsiteY2740" fmla="*/ 2929569 h 7505293"/>
              <a:gd name="connsiteX2741" fmla="*/ 2523656 w 6830240"/>
              <a:gd name="connsiteY2741" fmla="*/ 2933527 h 7505293"/>
              <a:gd name="connsiteX2742" fmla="*/ 2525127 w 6830240"/>
              <a:gd name="connsiteY2742" fmla="*/ 2929569 h 7505293"/>
              <a:gd name="connsiteX2743" fmla="*/ 2564169 w 6830240"/>
              <a:gd name="connsiteY2743" fmla="*/ 2840947 h 7505293"/>
              <a:gd name="connsiteX2744" fmla="*/ 2556889 w 6830240"/>
              <a:gd name="connsiteY2744" fmla="*/ 2842846 h 7505293"/>
              <a:gd name="connsiteX2745" fmla="*/ 2551509 w 6830240"/>
              <a:gd name="connsiteY2745" fmla="*/ 2848543 h 7505293"/>
              <a:gd name="connsiteX2746" fmla="*/ 2554357 w 6830240"/>
              <a:gd name="connsiteY2746" fmla="*/ 2850758 h 7505293"/>
              <a:gd name="connsiteX2747" fmla="*/ 2559105 w 6830240"/>
              <a:gd name="connsiteY2747" fmla="*/ 2851075 h 7505293"/>
              <a:gd name="connsiteX2748" fmla="*/ 5239800 w 6830240"/>
              <a:gd name="connsiteY2748" fmla="*/ 2830790 h 7505293"/>
              <a:gd name="connsiteX2749" fmla="*/ 5231040 w 6830240"/>
              <a:gd name="connsiteY2749" fmla="*/ 2842053 h 7505293"/>
              <a:gd name="connsiteX2750" fmla="*/ 5221861 w 6830240"/>
              <a:gd name="connsiteY2750" fmla="*/ 2858194 h 7505293"/>
              <a:gd name="connsiteX2751" fmla="*/ 5211733 w 6830240"/>
              <a:gd name="connsiteY2751" fmla="*/ 2886048 h 7505293"/>
              <a:gd name="connsiteX2752" fmla="*/ 5202871 w 6830240"/>
              <a:gd name="connsiteY2752" fmla="*/ 2886996 h 7505293"/>
              <a:gd name="connsiteX2753" fmla="*/ 5201605 w 6830240"/>
              <a:gd name="connsiteY2753" fmla="*/ 2893643 h 7505293"/>
              <a:gd name="connsiteX2754" fmla="*/ 5186412 w 6830240"/>
              <a:gd name="connsiteY2754" fmla="*/ 2911367 h 7505293"/>
              <a:gd name="connsiteX2755" fmla="*/ 5178816 w 6830240"/>
              <a:gd name="connsiteY2755" fmla="*/ 2936689 h 7505293"/>
              <a:gd name="connsiteX2756" fmla="*/ 5173752 w 6830240"/>
              <a:gd name="connsiteY2756" fmla="*/ 2936689 h 7505293"/>
              <a:gd name="connsiteX2757" fmla="*/ 5173752 w 6830240"/>
              <a:gd name="connsiteY2757" fmla="*/ 2954413 h 7505293"/>
              <a:gd name="connsiteX2758" fmla="*/ 5178499 w 6830240"/>
              <a:gd name="connsiteY2758" fmla="*/ 2956311 h 7505293"/>
              <a:gd name="connsiteX2759" fmla="*/ 5183644 w 6830240"/>
              <a:gd name="connsiteY2759" fmla="*/ 2931872 h 7505293"/>
              <a:gd name="connsiteX2760" fmla="*/ 5191240 w 6830240"/>
              <a:gd name="connsiteY2760" fmla="*/ 2934405 h 7505293"/>
              <a:gd name="connsiteX2761" fmla="*/ 5201368 w 6830240"/>
              <a:gd name="connsiteY2761" fmla="*/ 2926809 h 7505293"/>
              <a:gd name="connsiteX2762" fmla="*/ 5202951 w 6830240"/>
              <a:gd name="connsiteY2762" fmla="*/ 2921744 h 7505293"/>
              <a:gd name="connsiteX2763" fmla="*/ 5198836 w 6830240"/>
              <a:gd name="connsiteY2763" fmla="*/ 2916680 h 7505293"/>
              <a:gd name="connsiteX2764" fmla="*/ 5220042 w 6830240"/>
              <a:gd name="connsiteY2764" fmla="*/ 2883130 h 7505293"/>
              <a:gd name="connsiteX2765" fmla="*/ 5231753 w 6830240"/>
              <a:gd name="connsiteY2765" fmla="*/ 2845782 h 7505293"/>
              <a:gd name="connsiteX2766" fmla="*/ 5240299 w 6830240"/>
              <a:gd name="connsiteY2766" fmla="*/ 2836604 h 7505293"/>
              <a:gd name="connsiteX2767" fmla="*/ 3686888 w 6830240"/>
              <a:gd name="connsiteY2767" fmla="*/ 2830545 h 7505293"/>
              <a:gd name="connsiteX2768" fmla="*/ 3683979 w 6830240"/>
              <a:gd name="connsiteY2768" fmla="*/ 2839006 h 7505293"/>
              <a:gd name="connsiteX2769" fmla="*/ 3666888 w 6830240"/>
              <a:gd name="connsiteY2769" fmla="*/ 2898509 h 7505293"/>
              <a:gd name="connsiteX2770" fmla="*/ 3664096 w 6830240"/>
              <a:gd name="connsiteY2770" fmla="*/ 2906464 h 7505293"/>
              <a:gd name="connsiteX2771" fmla="*/ 3671595 w 6830240"/>
              <a:gd name="connsiteY2771" fmla="*/ 2906464 h 7505293"/>
              <a:gd name="connsiteX2772" fmla="*/ 3686691 w 6830240"/>
              <a:gd name="connsiteY2772" fmla="*/ 2907644 h 7505293"/>
              <a:gd name="connsiteX2773" fmla="*/ 3688355 w 6830240"/>
              <a:gd name="connsiteY2773" fmla="*/ 2906256 h 7505293"/>
              <a:gd name="connsiteX2774" fmla="*/ 3697133 w 6830240"/>
              <a:gd name="connsiteY2774" fmla="*/ 2889571 h 7505293"/>
              <a:gd name="connsiteX2775" fmla="*/ 3696916 w 6830240"/>
              <a:gd name="connsiteY2775" fmla="*/ 2889373 h 7505293"/>
              <a:gd name="connsiteX2776" fmla="*/ 3698175 w 6830240"/>
              <a:gd name="connsiteY2776" fmla="*/ 2887589 h 7505293"/>
              <a:gd name="connsiteX2777" fmla="*/ 3703773 w 6830240"/>
              <a:gd name="connsiteY2777" fmla="*/ 2876948 h 7505293"/>
              <a:gd name="connsiteX2778" fmla="*/ 3694384 w 6830240"/>
              <a:gd name="connsiteY2778" fmla="*/ 2855823 h 7505293"/>
              <a:gd name="connsiteX2779" fmla="*/ 3704512 w 6830240"/>
              <a:gd name="connsiteY2779" fmla="*/ 2838099 h 7505293"/>
              <a:gd name="connsiteX2780" fmla="*/ 5244650 w 6830240"/>
              <a:gd name="connsiteY2780" fmla="*/ 2810086 h 7505293"/>
              <a:gd name="connsiteX2781" fmla="*/ 5243511 w 6830240"/>
              <a:gd name="connsiteY2781" fmla="*/ 2818060 h 7505293"/>
              <a:gd name="connsiteX2782" fmla="*/ 5246981 w 6830240"/>
              <a:gd name="connsiteY2782" fmla="*/ 2811834 h 7505293"/>
              <a:gd name="connsiteX2783" fmla="*/ 5262374 w 6830240"/>
              <a:gd name="connsiteY2783" fmla="*/ 2777169 h 7505293"/>
              <a:gd name="connsiteX2784" fmla="*/ 5262374 w 6830240"/>
              <a:gd name="connsiteY2784" fmla="*/ 2787297 h 7505293"/>
              <a:gd name="connsiteX2785" fmla="*/ 5265856 w 6830240"/>
              <a:gd name="connsiteY2785" fmla="*/ 2782232 h 7505293"/>
              <a:gd name="connsiteX2786" fmla="*/ 5267284 w 6830240"/>
              <a:gd name="connsiteY2786" fmla="*/ 2777662 h 7505293"/>
              <a:gd name="connsiteX2787" fmla="*/ 5267202 w 6830240"/>
              <a:gd name="connsiteY2787" fmla="*/ 2777417 h 7505293"/>
              <a:gd name="connsiteX2788" fmla="*/ 5267342 w 6830240"/>
              <a:gd name="connsiteY2788" fmla="*/ 2777169 h 7505293"/>
              <a:gd name="connsiteX2789" fmla="*/ 3423453 w 6830240"/>
              <a:gd name="connsiteY2789" fmla="*/ 2764669 h 7505293"/>
              <a:gd name="connsiteX2790" fmla="*/ 3410793 w 6830240"/>
              <a:gd name="connsiteY2790" fmla="*/ 2779861 h 7505293"/>
              <a:gd name="connsiteX2791" fmla="*/ 3410793 w 6830240"/>
              <a:gd name="connsiteY2791" fmla="*/ 2787457 h 7505293"/>
              <a:gd name="connsiteX2792" fmla="*/ 3415857 w 6830240"/>
              <a:gd name="connsiteY2792" fmla="*/ 2787457 h 7505293"/>
              <a:gd name="connsiteX2793" fmla="*/ 3425985 w 6830240"/>
              <a:gd name="connsiteY2793" fmla="*/ 2786191 h 7505293"/>
              <a:gd name="connsiteX2794" fmla="*/ 3428517 w 6830240"/>
              <a:gd name="connsiteY2794" fmla="*/ 2777329 h 7505293"/>
              <a:gd name="connsiteX2795" fmla="*/ 3724769 w 6830240"/>
              <a:gd name="connsiteY2795" fmla="*/ 2746943 h 7505293"/>
              <a:gd name="connsiteX2796" fmla="*/ 3704512 w 6830240"/>
              <a:gd name="connsiteY2796" fmla="*/ 2779861 h 7505293"/>
              <a:gd name="connsiteX2797" fmla="*/ 3712108 w 6830240"/>
              <a:gd name="connsiteY2797" fmla="*/ 2807714 h 7505293"/>
              <a:gd name="connsiteX2798" fmla="*/ 3707361 w 6830240"/>
              <a:gd name="connsiteY2798" fmla="*/ 2808347 h 7505293"/>
              <a:gd name="connsiteX2799" fmla="*/ 3704512 w 6830240"/>
              <a:gd name="connsiteY2799" fmla="*/ 2812778 h 7505293"/>
              <a:gd name="connsiteX2800" fmla="*/ 3707361 w 6830240"/>
              <a:gd name="connsiteY2800" fmla="*/ 2820374 h 7505293"/>
              <a:gd name="connsiteX2801" fmla="*/ 3712108 w 6830240"/>
              <a:gd name="connsiteY2801" fmla="*/ 2827970 h 7505293"/>
              <a:gd name="connsiteX2802" fmla="*/ 3723661 w 6830240"/>
              <a:gd name="connsiteY2802" fmla="*/ 2832920 h 7505293"/>
              <a:gd name="connsiteX2803" fmla="*/ 3723873 w 6830240"/>
              <a:gd name="connsiteY2803" fmla="*/ 2832321 h 7505293"/>
              <a:gd name="connsiteX2804" fmla="*/ 3725808 w 6830240"/>
              <a:gd name="connsiteY2804" fmla="*/ 2822725 h 7505293"/>
              <a:gd name="connsiteX2805" fmla="*/ 3719705 w 6830240"/>
              <a:gd name="connsiteY2805" fmla="*/ 2817842 h 7505293"/>
              <a:gd name="connsiteX2806" fmla="*/ 3721920 w 6830240"/>
              <a:gd name="connsiteY2806" fmla="*/ 2807081 h 7505293"/>
              <a:gd name="connsiteX2807" fmla="*/ 3729833 w 6830240"/>
              <a:gd name="connsiteY2807" fmla="*/ 2800118 h 7505293"/>
              <a:gd name="connsiteX2808" fmla="*/ 3730149 w 6830240"/>
              <a:gd name="connsiteY2808" fmla="*/ 2773531 h 7505293"/>
              <a:gd name="connsiteX2809" fmla="*/ 3724769 w 6830240"/>
              <a:gd name="connsiteY2809" fmla="*/ 2746943 h 7505293"/>
              <a:gd name="connsiteX2810" fmla="*/ 1538148 w 6830240"/>
              <a:gd name="connsiteY2810" fmla="*/ 2746942 h 7505293"/>
              <a:gd name="connsiteX2811" fmla="*/ 1517891 w 6830240"/>
              <a:gd name="connsiteY2811" fmla="*/ 2779860 h 7505293"/>
              <a:gd name="connsiteX2812" fmla="*/ 1518852 w 6830240"/>
              <a:gd name="connsiteY2812" fmla="*/ 2783383 h 7505293"/>
              <a:gd name="connsiteX2813" fmla="*/ 1524302 w 6830240"/>
              <a:gd name="connsiteY2813" fmla="*/ 2779748 h 7505293"/>
              <a:gd name="connsiteX2814" fmla="*/ 1542027 w 6830240"/>
              <a:gd name="connsiteY2814" fmla="*/ 2766114 h 7505293"/>
              <a:gd name="connsiteX2815" fmla="*/ 3451306 w 6830240"/>
              <a:gd name="connsiteY2815" fmla="*/ 2724156 h 7505293"/>
              <a:gd name="connsiteX2816" fmla="*/ 3446242 w 6830240"/>
              <a:gd name="connsiteY2816" fmla="*/ 2734284 h 7505293"/>
              <a:gd name="connsiteX2817" fmla="*/ 3451306 w 6830240"/>
              <a:gd name="connsiteY2817" fmla="*/ 2726688 h 7505293"/>
              <a:gd name="connsiteX2818" fmla="*/ 5302887 w 6830240"/>
              <a:gd name="connsiteY2818" fmla="*/ 2688546 h 7505293"/>
              <a:gd name="connsiteX2819" fmla="*/ 5295607 w 6830240"/>
              <a:gd name="connsiteY2819" fmla="*/ 2690445 h 7505293"/>
              <a:gd name="connsiteX2820" fmla="*/ 5290227 w 6830240"/>
              <a:gd name="connsiteY2820" fmla="*/ 2696143 h 7505293"/>
              <a:gd name="connsiteX2821" fmla="*/ 5293075 w 6830240"/>
              <a:gd name="connsiteY2821" fmla="*/ 2698357 h 7505293"/>
              <a:gd name="connsiteX2822" fmla="*/ 5297823 w 6830240"/>
              <a:gd name="connsiteY2822" fmla="*/ 2698675 h 7505293"/>
              <a:gd name="connsiteX2823" fmla="*/ 3777942 w 6830240"/>
              <a:gd name="connsiteY2823" fmla="*/ 2658322 h 7505293"/>
              <a:gd name="connsiteX2824" fmla="*/ 3780474 w 6830240"/>
              <a:gd name="connsiteY2824" fmla="*/ 2665918 h 7505293"/>
              <a:gd name="connsiteX2825" fmla="*/ 3780474 w 6830240"/>
              <a:gd name="connsiteY2825" fmla="*/ 2658322 h 7505293"/>
              <a:gd name="connsiteX2826" fmla="*/ 1591321 w 6830240"/>
              <a:gd name="connsiteY2826" fmla="*/ 2658320 h 7505293"/>
              <a:gd name="connsiteX2827" fmla="*/ 1593853 w 6830240"/>
              <a:gd name="connsiteY2827" fmla="*/ 2665916 h 7505293"/>
              <a:gd name="connsiteX2828" fmla="*/ 1593853 w 6830240"/>
              <a:gd name="connsiteY2828" fmla="*/ 2658320 h 7505293"/>
              <a:gd name="connsiteX2829" fmla="*/ 5520408 w 6830240"/>
              <a:gd name="connsiteY2829" fmla="*/ 2648281 h 7505293"/>
              <a:gd name="connsiteX2830" fmla="*/ 5492556 w 6830240"/>
              <a:gd name="connsiteY2830" fmla="*/ 2673603 h 7505293"/>
              <a:gd name="connsiteX2831" fmla="*/ 5483693 w 6830240"/>
              <a:gd name="connsiteY2831" fmla="*/ 2698924 h 7505293"/>
              <a:gd name="connsiteX2832" fmla="*/ 5482427 w 6830240"/>
              <a:gd name="connsiteY2832" fmla="*/ 2716647 h 7505293"/>
              <a:gd name="connsiteX2833" fmla="*/ 5500152 w 6830240"/>
              <a:gd name="connsiteY2833" fmla="*/ 2714115 h 7505293"/>
              <a:gd name="connsiteX2834" fmla="*/ 5502684 w 6830240"/>
              <a:gd name="connsiteY2834" fmla="*/ 2714115 h 7505293"/>
              <a:gd name="connsiteX2835" fmla="*/ 5500152 w 6830240"/>
              <a:gd name="connsiteY2835" fmla="*/ 2688794 h 7505293"/>
              <a:gd name="connsiteX2836" fmla="*/ 5522940 w 6830240"/>
              <a:gd name="connsiteY2836" fmla="*/ 2671071 h 7505293"/>
              <a:gd name="connsiteX2837" fmla="*/ 5530537 w 6830240"/>
              <a:gd name="connsiteY2837" fmla="*/ 2650813 h 7505293"/>
              <a:gd name="connsiteX2838" fmla="*/ 3805312 w 6830240"/>
              <a:gd name="connsiteY2838" fmla="*/ 2632730 h 7505293"/>
              <a:gd name="connsiteX2839" fmla="*/ 3798198 w 6830240"/>
              <a:gd name="connsiteY2839" fmla="*/ 2638066 h 7505293"/>
              <a:gd name="connsiteX2840" fmla="*/ 3804077 w 6830240"/>
              <a:gd name="connsiteY2840" fmla="*/ 2638066 h 7505293"/>
              <a:gd name="connsiteX2841" fmla="*/ 1619109 w 6830240"/>
              <a:gd name="connsiteY2841" fmla="*/ 2632415 h 7505293"/>
              <a:gd name="connsiteX2842" fmla="*/ 1611577 w 6830240"/>
              <a:gd name="connsiteY2842" fmla="*/ 2638064 h 7505293"/>
              <a:gd name="connsiteX2843" fmla="*/ 1616586 w 6830240"/>
              <a:gd name="connsiteY2843" fmla="*/ 2638064 h 7505293"/>
              <a:gd name="connsiteX2844" fmla="*/ 2670516 w 6830240"/>
              <a:gd name="connsiteY2844" fmla="*/ 2623189 h 7505293"/>
              <a:gd name="connsiteX2845" fmla="*/ 2670516 w 6830240"/>
              <a:gd name="connsiteY2845" fmla="*/ 2633318 h 7505293"/>
              <a:gd name="connsiteX2846" fmla="*/ 2673048 w 6830240"/>
              <a:gd name="connsiteY2846" fmla="*/ 2625722 h 7505293"/>
              <a:gd name="connsiteX2847" fmla="*/ 5360473 w 6830240"/>
              <a:gd name="connsiteY2847" fmla="*/ 2612459 h 7505293"/>
              <a:gd name="connsiteX2848" fmla="*/ 5356060 w 6830240"/>
              <a:gd name="connsiteY2848" fmla="*/ 2620180 h 7505293"/>
              <a:gd name="connsiteX2849" fmla="*/ 5354893 w 6830240"/>
              <a:gd name="connsiteY2849" fmla="*/ 2624359 h 7505293"/>
              <a:gd name="connsiteX2850" fmla="*/ 5360888 w 6830240"/>
              <a:gd name="connsiteY2850" fmla="*/ 2615365 h 7505293"/>
              <a:gd name="connsiteX2851" fmla="*/ 3805795 w 6830240"/>
              <a:gd name="connsiteY2851" fmla="*/ 2605149 h 7505293"/>
              <a:gd name="connsiteX2852" fmla="*/ 3805795 w 6830240"/>
              <a:gd name="connsiteY2852" fmla="*/ 2615277 h 7505293"/>
              <a:gd name="connsiteX2853" fmla="*/ 3808437 w 6830240"/>
              <a:gd name="connsiteY2853" fmla="*/ 2619239 h 7505293"/>
              <a:gd name="connsiteX2854" fmla="*/ 3809326 w 6830240"/>
              <a:gd name="connsiteY2854" fmla="*/ 2615400 h 7505293"/>
              <a:gd name="connsiteX2855" fmla="*/ 3814451 w 6830240"/>
              <a:gd name="connsiteY2855" fmla="*/ 2605149 h 7505293"/>
              <a:gd name="connsiteX2856" fmla="*/ 1619174 w 6830240"/>
              <a:gd name="connsiteY2856" fmla="*/ 2605147 h 7505293"/>
              <a:gd name="connsiteX2857" fmla="*/ 1619174 w 6830240"/>
              <a:gd name="connsiteY2857" fmla="*/ 2615275 h 7505293"/>
              <a:gd name="connsiteX2858" fmla="*/ 1624238 w 6830240"/>
              <a:gd name="connsiteY2858" fmla="*/ 2622871 h 7505293"/>
              <a:gd name="connsiteX2859" fmla="*/ 1631427 w 6830240"/>
              <a:gd name="connsiteY2859" fmla="*/ 2616581 h 7505293"/>
              <a:gd name="connsiteX2860" fmla="*/ 1635963 w 6830240"/>
              <a:gd name="connsiteY2860" fmla="*/ 2605147 h 7505293"/>
              <a:gd name="connsiteX2861" fmla="*/ 1636898 w 6830240"/>
              <a:gd name="connsiteY2861" fmla="*/ 2592488 h 7505293"/>
              <a:gd name="connsiteX2862" fmla="*/ 1636898 w 6830240"/>
              <a:gd name="connsiteY2862" fmla="*/ 2602791 h 7505293"/>
              <a:gd name="connsiteX2863" fmla="*/ 1639258 w 6830240"/>
              <a:gd name="connsiteY2863" fmla="*/ 2596842 h 7505293"/>
              <a:gd name="connsiteX2864" fmla="*/ 1640553 w 6830240"/>
              <a:gd name="connsiteY2864" fmla="*/ 2593706 h 7505293"/>
              <a:gd name="connsiteX2865" fmla="*/ 1651059 w 6830240"/>
              <a:gd name="connsiteY2865" fmla="*/ 2568354 h 7505293"/>
              <a:gd name="connsiteX2866" fmla="*/ 1647026 w 6830240"/>
              <a:gd name="connsiteY2866" fmla="*/ 2569698 h 7505293"/>
              <a:gd name="connsiteX2867" fmla="*/ 1647026 w 6830240"/>
              <a:gd name="connsiteY2867" fmla="*/ 2578033 h 7505293"/>
              <a:gd name="connsiteX2868" fmla="*/ 1648832 w 6830240"/>
              <a:gd name="connsiteY2868" fmla="*/ 2573658 h 7505293"/>
              <a:gd name="connsiteX2869" fmla="*/ 2683176 w 6830240"/>
              <a:gd name="connsiteY2869" fmla="*/ 2554825 h 7505293"/>
              <a:gd name="connsiteX2870" fmla="*/ 2683176 w 6830240"/>
              <a:gd name="connsiteY2870" fmla="*/ 2557356 h 7505293"/>
              <a:gd name="connsiteX2871" fmla="*/ 2693304 w 6830240"/>
              <a:gd name="connsiteY2871" fmla="*/ 2570016 h 7505293"/>
              <a:gd name="connsiteX2872" fmla="*/ 5389479 w 6830240"/>
              <a:gd name="connsiteY2872" fmla="*/ 2543795 h 7505293"/>
              <a:gd name="connsiteX2873" fmla="*/ 5384863 w 6830240"/>
              <a:gd name="connsiteY2873" fmla="*/ 2554346 h 7505293"/>
              <a:gd name="connsiteX2874" fmla="*/ 5376317 w 6830240"/>
              <a:gd name="connsiteY2874" fmla="*/ 2569539 h 7505293"/>
              <a:gd name="connsiteX2875" fmla="*/ 5376317 w 6830240"/>
              <a:gd name="connsiteY2875" fmla="*/ 2569882 h 7505293"/>
              <a:gd name="connsiteX2876" fmla="*/ 5386209 w 6830240"/>
              <a:gd name="connsiteY2876" fmla="*/ 2554595 h 7505293"/>
              <a:gd name="connsiteX2877" fmla="*/ 3853245 w 6830240"/>
              <a:gd name="connsiteY2877" fmla="*/ 2528577 h 7505293"/>
              <a:gd name="connsiteX2878" fmla="*/ 3841243 w 6830240"/>
              <a:gd name="connsiteY2878" fmla="*/ 2539314 h 7505293"/>
              <a:gd name="connsiteX2879" fmla="*/ 3844045 w 6830240"/>
              <a:gd name="connsiteY2879" fmla="*/ 2550210 h 7505293"/>
              <a:gd name="connsiteX2880" fmla="*/ 3847307 w 6830240"/>
              <a:gd name="connsiteY2880" fmla="*/ 2544501 h 7505293"/>
              <a:gd name="connsiteX2881" fmla="*/ 3861500 w 6830240"/>
              <a:gd name="connsiteY2881" fmla="*/ 2506398 h 7505293"/>
              <a:gd name="connsiteX2882" fmla="*/ 3857712 w 6830240"/>
              <a:gd name="connsiteY2882" fmla="*/ 2516599 h 7505293"/>
              <a:gd name="connsiteX2883" fmla="*/ 3861233 w 6830240"/>
              <a:gd name="connsiteY2883" fmla="*/ 2507154 h 7505293"/>
              <a:gd name="connsiteX2884" fmla="*/ 3861547 w 6830240"/>
              <a:gd name="connsiteY2884" fmla="*/ 2506398 h 7505293"/>
              <a:gd name="connsiteX2885" fmla="*/ 1674879 w 6830240"/>
              <a:gd name="connsiteY2885" fmla="*/ 2506396 h 7505293"/>
              <a:gd name="connsiteX2886" fmla="*/ 1666650 w 6830240"/>
              <a:gd name="connsiteY2886" fmla="*/ 2528553 h 7505293"/>
              <a:gd name="connsiteX2887" fmla="*/ 1654622 w 6830240"/>
              <a:gd name="connsiteY2887" fmla="*/ 2539313 h 7505293"/>
              <a:gd name="connsiteX2888" fmla="*/ 1655856 w 6830240"/>
              <a:gd name="connsiteY2888" fmla="*/ 2544112 h 7505293"/>
              <a:gd name="connsiteX2889" fmla="*/ 1663313 w 6830240"/>
              <a:gd name="connsiteY2889" fmla="*/ 2537972 h 7505293"/>
              <a:gd name="connsiteX2890" fmla="*/ 1680119 w 6830240"/>
              <a:gd name="connsiteY2890" fmla="*/ 2506396 h 7505293"/>
              <a:gd name="connsiteX2891" fmla="*/ 5409234 w 6830240"/>
              <a:gd name="connsiteY2891" fmla="*/ 2470789 h 7505293"/>
              <a:gd name="connsiteX2892" fmla="*/ 5409234 w 6830240"/>
              <a:gd name="connsiteY2892" fmla="*/ 2480917 h 7505293"/>
              <a:gd name="connsiteX2893" fmla="*/ 5411766 w 6830240"/>
              <a:gd name="connsiteY2893" fmla="*/ 2473321 h 7505293"/>
              <a:gd name="connsiteX2894" fmla="*/ 1711353 w 6830240"/>
              <a:gd name="connsiteY2894" fmla="*/ 2440884 h 7505293"/>
              <a:gd name="connsiteX2895" fmla="*/ 1707796 w 6830240"/>
              <a:gd name="connsiteY2895" fmla="*/ 2445627 h 7505293"/>
              <a:gd name="connsiteX2896" fmla="*/ 1708429 w 6830240"/>
              <a:gd name="connsiteY2896" fmla="*/ 2450375 h 7505293"/>
              <a:gd name="connsiteX2897" fmla="*/ 1708543 w 6830240"/>
              <a:gd name="connsiteY2897" fmla="*/ 2450448 h 7505293"/>
              <a:gd name="connsiteX2898" fmla="*/ 1709958 w 6830240"/>
              <a:gd name="connsiteY2898" fmla="*/ 2447530 h 7505293"/>
              <a:gd name="connsiteX2899" fmla="*/ 5421894 w 6830240"/>
              <a:gd name="connsiteY2899" fmla="*/ 2402424 h 7505293"/>
              <a:gd name="connsiteX2900" fmla="*/ 5421894 w 6830240"/>
              <a:gd name="connsiteY2900" fmla="*/ 2404955 h 7505293"/>
              <a:gd name="connsiteX2901" fmla="*/ 5432022 w 6830240"/>
              <a:gd name="connsiteY2901" fmla="*/ 2417616 h 7505293"/>
              <a:gd name="connsiteX2902" fmla="*/ 3351462 w 6830240"/>
              <a:gd name="connsiteY2902" fmla="*/ 2365942 h 7505293"/>
              <a:gd name="connsiteX2903" fmla="*/ 3331205 w 6830240"/>
              <a:gd name="connsiteY2903" fmla="*/ 2398859 h 7505293"/>
              <a:gd name="connsiteX2904" fmla="*/ 3338801 w 6830240"/>
              <a:gd name="connsiteY2904" fmla="*/ 2426712 h 7505293"/>
              <a:gd name="connsiteX2905" fmla="*/ 3334054 w 6830240"/>
              <a:gd name="connsiteY2905" fmla="*/ 2427345 h 7505293"/>
              <a:gd name="connsiteX2906" fmla="*/ 3332350 w 6830240"/>
              <a:gd name="connsiteY2906" fmla="*/ 2429996 h 7505293"/>
              <a:gd name="connsiteX2907" fmla="*/ 3337542 w 6830240"/>
              <a:gd name="connsiteY2907" fmla="*/ 2431944 h 7505293"/>
              <a:gd name="connsiteX2908" fmla="*/ 3335710 w 6830240"/>
              <a:gd name="connsiteY2908" fmla="*/ 2442022 h 7505293"/>
              <a:gd name="connsiteX2909" fmla="*/ 3338801 w 6830240"/>
              <a:gd name="connsiteY2909" fmla="*/ 2446968 h 7505293"/>
              <a:gd name="connsiteX2910" fmla="*/ 3350355 w 6830240"/>
              <a:gd name="connsiteY2910" fmla="*/ 2451919 h 7505293"/>
              <a:gd name="connsiteX2911" fmla="*/ 3353634 w 6830240"/>
              <a:gd name="connsiteY2911" fmla="*/ 2442629 h 7505293"/>
              <a:gd name="connsiteX2912" fmla="*/ 3346398 w 6830240"/>
              <a:gd name="connsiteY2912" fmla="*/ 2436840 h 7505293"/>
              <a:gd name="connsiteX2913" fmla="*/ 3348613 w 6830240"/>
              <a:gd name="connsiteY2913" fmla="*/ 2426079 h 7505293"/>
              <a:gd name="connsiteX2914" fmla="*/ 3356526 w 6830240"/>
              <a:gd name="connsiteY2914" fmla="*/ 2419116 h 7505293"/>
              <a:gd name="connsiteX2915" fmla="*/ 3356842 w 6830240"/>
              <a:gd name="connsiteY2915" fmla="*/ 2392529 h 7505293"/>
              <a:gd name="connsiteX2916" fmla="*/ 3351462 w 6830240"/>
              <a:gd name="connsiteY2916" fmla="*/ 2365942 h 7505293"/>
              <a:gd name="connsiteX2917" fmla="*/ 5480131 w 6830240"/>
              <a:gd name="connsiteY2917" fmla="*/ 2354314 h 7505293"/>
              <a:gd name="connsiteX2918" fmla="*/ 5475067 w 6830240"/>
              <a:gd name="connsiteY2918" fmla="*/ 2369506 h 7505293"/>
              <a:gd name="connsiteX2919" fmla="*/ 5458609 w 6830240"/>
              <a:gd name="connsiteY2919" fmla="*/ 2391661 h 7505293"/>
              <a:gd name="connsiteX2920" fmla="*/ 5449747 w 6830240"/>
              <a:gd name="connsiteY2920" fmla="*/ 2417616 h 7505293"/>
              <a:gd name="connsiteX2921" fmla="*/ 5441660 w 6830240"/>
              <a:gd name="connsiteY2921" fmla="*/ 2435813 h 7505293"/>
              <a:gd name="connsiteX2922" fmla="*/ 5441914 w 6830240"/>
              <a:gd name="connsiteY2922" fmla="*/ 2435588 h 7505293"/>
              <a:gd name="connsiteX2923" fmla="*/ 5485347 w 6830240"/>
              <a:gd name="connsiteY2923" fmla="*/ 2359288 h 7505293"/>
              <a:gd name="connsiteX2924" fmla="*/ 5485196 w 6830240"/>
              <a:gd name="connsiteY2924" fmla="*/ 2359379 h 7505293"/>
              <a:gd name="connsiteX2925" fmla="*/ 5507984 w 6830240"/>
              <a:gd name="connsiteY2925" fmla="*/ 2298608 h 7505293"/>
              <a:gd name="connsiteX2926" fmla="*/ 5506793 w 6830240"/>
              <a:gd name="connsiteY2926" fmla="*/ 2300693 h 7505293"/>
              <a:gd name="connsiteX2927" fmla="*/ 5513048 w 6830240"/>
              <a:gd name="connsiteY2927" fmla="*/ 2298608 h 7505293"/>
              <a:gd name="connsiteX2928" fmla="*/ 1763501 w 6830240"/>
              <a:gd name="connsiteY2928" fmla="*/ 2288639 h 7505293"/>
              <a:gd name="connsiteX2929" fmla="*/ 1762235 w 6830240"/>
              <a:gd name="connsiteY2929" fmla="*/ 2291171 h 7505293"/>
              <a:gd name="connsiteX2930" fmla="*/ 1760969 w 6830240"/>
              <a:gd name="connsiteY2930" fmla="*/ 2293703 h 7505293"/>
              <a:gd name="connsiteX2931" fmla="*/ 1760969 w 6830240"/>
              <a:gd name="connsiteY2931" fmla="*/ 2306363 h 7505293"/>
              <a:gd name="connsiteX2932" fmla="*/ 1761378 w 6830240"/>
              <a:gd name="connsiteY2932" fmla="*/ 2309838 h 7505293"/>
              <a:gd name="connsiteX2933" fmla="*/ 1762063 w 6830240"/>
              <a:gd name="connsiteY2933" fmla="*/ 2307554 h 7505293"/>
              <a:gd name="connsiteX2934" fmla="*/ 1763962 w 6830240"/>
              <a:gd name="connsiteY2934" fmla="*/ 2293628 h 7505293"/>
              <a:gd name="connsiteX2935" fmla="*/ 1771203 w 6830240"/>
              <a:gd name="connsiteY2935" fmla="*/ 2290180 h 7505293"/>
              <a:gd name="connsiteX2936" fmla="*/ 3404635 w 6830240"/>
              <a:gd name="connsiteY2936" fmla="*/ 2277320 h 7505293"/>
              <a:gd name="connsiteX2937" fmla="*/ 3407167 w 6830240"/>
              <a:gd name="connsiteY2937" fmla="*/ 2284916 h 7505293"/>
              <a:gd name="connsiteX2938" fmla="*/ 3407167 w 6830240"/>
              <a:gd name="connsiteY2938" fmla="*/ 2277320 h 7505293"/>
              <a:gd name="connsiteX2939" fmla="*/ 3973534 w 6830240"/>
              <a:gd name="connsiteY2939" fmla="*/ 2252881 h 7505293"/>
              <a:gd name="connsiteX2940" fmla="*/ 3967847 w 6830240"/>
              <a:gd name="connsiteY2940" fmla="*/ 2255725 h 7505293"/>
              <a:gd name="connsiteX2941" fmla="*/ 3957718 w 6830240"/>
              <a:gd name="connsiteY2941" fmla="*/ 2273449 h 7505293"/>
              <a:gd name="connsiteX2942" fmla="*/ 3968028 w 6830240"/>
              <a:gd name="connsiteY2942" fmla="*/ 2269326 h 7505293"/>
              <a:gd name="connsiteX2943" fmla="*/ 3968846 w 6830240"/>
              <a:gd name="connsiteY2943" fmla="*/ 2268508 h 7505293"/>
              <a:gd name="connsiteX2944" fmla="*/ 1791094 w 6830240"/>
              <a:gd name="connsiteY2944" fmla="*/ 2250788 h 7505293"/>
              <a:gd name="connsiteX2945" fmla="*/ 1781226 w 6830240"/>
              <a:gd name="connsiteY2945" fmla="*/ 2255722 h 7505293"/>
              <a:gd name="connsiteX2946" fmla="*/ 1771097 w 6830240"/>
              <a:gd name="connsiteY2946" fmla="*/ 2273447 h 7505293"/>
              <a:gd name="connsiteX2947" fmla="*/ 1783758 w 6830240"/>
              <a:gd name="connsiteY2947" fmla="*/ 2268383 h 7505293"/>
              <a:gd name="connsiteX2948" fmla="*/ 1785487 w 6830240"/>
              <a:gd name="connsiteY2948" fmla="*/ 2265500 h 7505293"/>
              <a:gd name="connsiteX2949" fmla="*/ 1789084 w 6830240"/>
              <a:gd name="connsiteY2949" fmla="*/ 2256795 h 7505293"/>
              <a:gd name="connsiteX2950" fmla="*/ 3435020 w 6830240"/>
              <a:gd name="connsiteY2950" fmla="*/ 2249467 h 7505293"/>
              <a:gd name="connsiteX2951" fmla="*/ 3424891 w 6830240"/>
              <a:gd name="connsiteY2951" fmla="*/ 2257064 h 7505293"/>
              <a:gd name="connsiteX2952" fmla="*/ 3432488 w 6830240"/>
              <a:gd name="connsiteY2952" fmla="*/ 2257064 h 7505293"/>
              <a:gd name="connsiteX2953" fmla="*/ 3433754 w 6830240"/>
              <a:gd name="connsiteY2953" fmla="*/ 2253266 h 7505293"/>
              <a:gd name="connsiteX2954" fmla="*/ 3435020 w 6830240"/>
              <a:gd name="connsiteY2954" fmla="*/ 2249467 h 7505293"/>
              <a:gd name="connsiteX2955" fmla="*/ 3432488 w 6830240"/>
              <a:gd name="connsiteY2955" fmla="*/ 2224147 h 7505293"/>
              <a:gd name="connsiteX2956" fmla="*/ 3432488 w 6830240"/>
              <a:gd name="connsiteY2956" fmla="*/ 2234275 h 7505293"/>
              <a:gd name="connsiteX2957" fmla="*/ 3437552 w 6830240"/>
              <a:gd name="connsiteY2957" fmla="*/ 2241871 h 7505293"/>
              <a:gd name="connsiteX2958" fmla="*/ 3444743 w 6830240"/>
              <a:gd name="connsiteY2958" fmla="*/ 2235579 h 7505293"/>
              <a:gd name="connsiteX2959" fmla="*/ 3449278 w 6830240"/>
              <a:gd name="connsiteY2959" fmla="*/ 2224147 h 7505293"/>
              <a:gd name="connsiteX2960" fmla="*/ 5543433 w 6830240"/>
              <a:gd name="connsiteY2960" fmla="*/ 2215051 h 7505293"/>
              <a:gd name="connsiteX2961" fmla="*/ 5533305 w 6830240"/>
              <a:gd name="connsiteY2961" fmla="*/ 2220115 h 7505293"/>
              <a:gd name="connsiteX2962" fmla="*/ 5528241 w 6830240"/>
              <a:gd name="connsiteY2962" fmla="*/ 2245436 h 7505293"/>
              <a:gd name="connsiteX2963" fmla="*/ 5536786 w 6830240"/>
              <a:gd name="connsiteY2963" fmla="*/ 2230243 h 7505293"/>
              <a:gd name="connsiteX2964" fmla="*/ 5543433 w 6830240"/>
              <a:gd name="connsiteY2964" fmla="*/ 2215051 h 7505293"/>
              <a:gd name="connsiteX2965" fmla="*/ 3450212 w 6830240"/>
              <a:gd name="connsiteY2965" fmla="*/ 2211487 h 7505293"/>
              <a:gd name="connsiteX2966" fmla="*/ 3450212 w 6830240"/>
              <a:gd name="connsiteY2966" fmla="*/ 2221793 h 7505293"/>
              <a:gd name="connsiteX2967" fmla="*/ 3452572 w 6830240"/>
              <a:gd name="connsiteY2967" fmla="*/ 2215844 h 7505293"/>
              <a:gd name="connsiteX2968" fmla="*/ 3453868 w 6830240"/>
              <a:gd name="connsiteY2968" fmla="*/ 2212706 h 7505293"/>
              <a:gd name="connsiteX2969" fmla="*/ 5561157 w 6830240"/>
              <a:gd name="connsiteY2969" fmla="*/ 2189729 h 7505293"/>
              <a:gd name="connsiteX2970" fmla="*/ 5563690 w 6830240"/>
              <a:gd name="connsiteY2970" fmla="*/ 2199859 h 7505293"/>
              <a:gd name="connsiteX2971" fmla="*/ 5568754 w 6830240"/>
              <a:gd name="connsiteY2971" fmla="*/ 2199859 h 7505293"/>
              <a:gd name="connsiteX2972" fmla="*/ 5571286 w 6830240"/>
              <a:gd name="connsiteY2972" fmla="*/ 2194795 h 7505293"/>
              <a:gd name="connsiteX2973" fmla="*/ 5569387 w 6830240"/>
              <a:gd name="connsiteY2973" fmla="*/ 2190362 h 7505293"/>
              <a:gd name="connsiteX2974" fmla="*/ 5563690 w 6830240"/>
              <a:gd name="connsiteY2974" fmla="*/ 2189729 h 7505293"/>
              <a:gd name="connsiteX2975" fmla="*/ 3464375 w 6830240"/>
              <a:gd name="connsiteY2975" fmla="*/ 2187353 h 7505293"/>
              <a:gd name="connsiteX2976" fmla="*/ 3460340 w 6830240"/>
              <a:gd name="connsiteY2976" fmla="*/ 2188698 h 7505293"/>
              <a:gd name="connsiteX2977" fmla="*/ 3460340 w 6830240"/>
              <a:gd name="connsiteY2977" fmla="*/ 2197035 h 7505293"/>
              <a:gd name="connsiteX2978" fmla="*/ 3462147 w 6830240"/>
              <a:gd name="connsiteY2978" fmla="*/ 2192660 h 7505293"/>
              <a:gd name="connsiteX2979" fmla="*/ 4010892 w 6830240"/>
              <a:gd name="connsiteY2979" fmla="*/ 2149379 h 7505293"/>
              <a:gd name="connsiteX2980" fmla="*/ 4011249 w 6830240"/>
              <a:gd name="connsiteY2980" fmla="*/ 2165094 h 7505293"/>
              <a:gd name="connsiteX2981" fmla="*/ 4016113 w 6830240"/>
              <a:gd name="connsiteY2981" fmla="*/ 2151616 h 7505293"/>
              <a:gd name="connsiteX2982" fmla="*/ 1824271 w 6830240"/>
              <a:gd name="connsiteY2982" fmla="*/ 2149376 h 7505293"/>
              <a:gd name="connsiteX2983" fmla="*/ 1824564 w 6830240"/>
              <a:gd name="connsiteY2983" fmla="*/ 2162294 h 7505293"/>
              <a:gd name="connsiteX2984" fmla="*/ 1829832 w 6830240"/>
              <a:gd name="connsiteY2984" fmla="*/ 2151760 h 7505293"/>
              <a:gd name="connsiteX2985" fmla="*/ 5581414 w 6830240"/>
              <a:gd name="connsiteY2985" fmla="*/ 2128961 h 7505293"/>
              <a:gd name="connsiteX2986" fmla="*/ 5581414 w 6830240"/>
              <a:gd name="connsiteY2986" fmla="*/ 2146685 h 7505293"/>
              <a:gd name="connsiteX2987" fmla="*/ 5574451 w 6830240"/>
              <a:gd name="connsiteY2987" fmla="*/ 2148584 h 7505293"/>
              <a:gd name="connsiteX2988" fmla="*/ 5571286 w 6830240"/>
              <a:gd name="connsiteY2988" fmla="*/ 2154282 h 7505293"/>
              <a:gd name="connsiteX2989" fmla="*/ 5573185 w 6830240"/>
              <a:gd name="connsiteY2989" fmla="*/ 2162511 h 7505293"/>
              <a:gd name="connsiteX2990" fmla="*/ 5578882 w 6830240"/>
              <a:gd name="connsiteY2990" fmla="*/ 2166942 h 7505293"/>
              <a:gd name="connsiteX2991" fmla="*/ 5581097 w 6830240"/>
              <a:gd name="connsiteY2991" fmla="*/ 2164409 h 7505293"/>
              <a:gd name="connsiteX2992" fmla="*/ 5581414 w 6830240"/>
              <a:gd name="connsiteY2992" fmla="*/ 2161878 h 7505293"/>
              <a:gd name="connsiteX2993" fmla="*/ 5594074 w 6830240"/>
              <a:gd name="connsiteY2993" fmla="*/ 2139089 h 7505293"/>
              <a:gd name="connsiteX2994" fmla="*/ 3488193 w 6830240"/>
              <a:gd name="connsiteY2994" fmla="*/ 2125396 h 7505293"/>
              <a:gd name="connsiteX2995" fmla="*/ 3479964 w 6830240"/>
              <a:gd name="connsiteY2995" fmla="*/ 2147552 h 7505293"/>
              <a:gd name="connsiteX2996" fmla="*/ 3467936 w 6830240"/>
              <a:gd name="connsiteY2996" fmla="*/ 2158313 h 7505293"/>
              <a:gd name="connsiteX2997" fmla="*/ 3469171 w 6830240"/>
              <a:gd name="connsiteY2997" fmla="*/ 2163114 h 7505293"/>
              <a:gd name="connsiteX2998" fmla="*/ 3476627 w 6830240"/>
              <a:gd name="connsiteY2998" fmla="*/ 2156975 h 7505293"/>
              <a:gd name="connsiteX2999" fmla="*/ 3493435 w 6830240"/>
              <a:gd name="connsiteY2999" fmla="*/ 2125396 h 7505293"/>
              <a:gd name="connsiteX3000" fmla="*/ 5591542 w 6830240"/>
              <a:gd name="connsiteY3000" fmla="*/ 2096044 h 7505293"/>
              <a:gd name="connsiteX3001" fmla="*/ 5591542 w 6830240"/>
              <a:gd name="connsiteY3001" fmla="*/ 2103640 h 7505293"/>
              <a:gd name="connsiteX3002" fmla="*/ 5581414 w 6830240"/>
              <a:gd name="connsiteY3002" fmla="*/ 2116301 h 7505293"/>
              <a:gd name="connsiteX3003" fmla="*/ 5581414 w 6830240"/>
              <a:gd name="connsiteY3003" fmla="*/ 2121364 h 7505293"/>
              <a:gd name="connsiteX3004" fmla="*/ 5594074 w 6830240"/>
              <a:gd name="connsiteY3004" fmla="*/ 2111237 h 7505293"/>
              <a:gd name="connsiteX3005" fmla="*/ 5594074 w 6830240"/>
              <a:gd name="connsiteY3005" fmla="*/ 2103640 h 7505293"/>
              <a:gd name="connsiteX3006" fmla="*/ 5593758 w 6830240"/>
              <a:gd name="connsiteY3006" fmla="*/ 2099841 h 7505293"/>
              <a:gd name="connsiteX3007" fmla="*/ 5591542 w 6830240"/>
              <a:gd name="connsiteY3007" fmla="*/ 2096044 h 7505293"/>
              <a:gd name="connsiteX3008" fmla="*/ 4042667 w 6830240"/>
              <a:gd name="connsiteY3008" fmla="*/ 2080656 h 7505293"/>
              <a:gd name="connsiteX3009" fmla="*/ 4033680 w 6830240"/>
              <a:gd name="connsiteY3009" fmla="*/ 2091140 h 7505293"/>
              <a:gd name="connsiteX3010" fmla="*/ 4026084 w 6830240"/>
              <a:gd name="connsiteY3010" fmla="*/ 2116462 h 7505293"/>
              <a:gd name="connsiteX3011" fmla="*/ 4021020 w 6830240"/>
              <a:gd name="connsiteY3011" fmla="*/ 2116462 h 7505293"/>
              <a:gd name="connsiteX3012" fmla="*/ 4021020 w 6830240"/>
              <a:gd name="connsiteY3012" fmla="*/ 2134185 h 7505293"/>
              <a:gd name="connsiteX3013" fmla="*/ 4021374 w 6830240"/>
              <a:gd name="connsiteY3013" fmla="*/ 2134327 h 7505293"/>
              <a:gd name="connsiteX3014" fmla="*/ 4027083 w 6830240"/>
              <a:gd name="connsiteY3014" fmla="*/ 2114052 h 7505293"/>
              <a:gd name="connsiteX3015" fmla="*/ 4035945 w 6830240"/>
              <a:gd name="connsiteY3015" fmla="*/ 2095061 h 7505293"/>
              <a:gd name="connsiteX3016" fmla="*/ 3524668 w 6830240"/>
              <a:gd name="connsiteY3016" fmla="*/ 2059883 h 7505293"/>
              <a:gd name="connsiteX3017" fmla="*/ 3521110 w 6830240"/>
              <a:gd name="connsiteY3017" fmla="*/ 2064627 h 7505293"/>
              <a:gd name="connsiteX3018" fmla="*/ 3521743 w 6830240"/>
              <a:gd name="connsiteY3018" fmla="*/ 2069375 h 7505293"/>
              <a:gd name="connsiteX3019" fmla="*/ 3521858 w 6830240"/>
              <a:gd name="connsiteY3019" fmla="*/ 2069449 h 7505293"/>
              <a:gd name="connsiteX3020" fmla="*/ 3523272 w 6830240"/>
              <a:gd name="connsiteY3020" fmla="*/ 2066532 h 7505293"/>
              <a:gd name="connsiteX3021" fmla="*/ 4085052 w 6830240"/>
              <a:gd name="connsiteY3021" fmla="*/ 2013154 h 7505293"/>
              <a:gd name="connsiteX3022" fmla="*/ 4079814 w 6830240"/>
              <a:gd name="connsiteY3022" fmla="*/ 2019890 h 7505293"/>
              <a:gd name="connsiteX3023" fmla="*/ 4085320 w 6830240"/>
              <a:gd name="connsiteY3023" fmla="*/ 2015301 h 7505293"/>
              <a:gd name="connsiteX3024" fmla="*/ 1905297 w 6830240"/>
              <a:gd name="connsiteY3024" fmla="*/ 1989856 h 7505293"/>
              <a:gd name="connsiteX3025" fmla="*/ 1902765 w 6830240"/>
              <a:gd name="connsiteY3025" fmla="*/ 2007580 h 7505293"/>
              <a:gd name="connsiteX3026" fmla="*/ 1891687 w 6830240"/>
              <a:gd name="connsiteY3026" fmla="*/ 2021823 h 7505293"/>
              <a:gd name="connsiteX3027" fmla="*/ 1882508 w 6830240"/>
              <a:gd name="connsiteY3027" fmla="*/ 2037965 h 7505293"/>
              <a:gd name="connsiteX3028" fmla="*/ 1872380 w 6830240"/>
              <a:gd name="connsiteY3028" fmla="*/ 2065818 h 7505293"/>
              <a:gd name="connsiteX3029" fmla="*/ 1863518 w 6830240"/>
              <a:gd name="connsiteY3029" fmla="*/ 2066767 h 7505293"/>
              <a:gd name="connsiteX3030" fmla="*/ 1862252 w 6830240"/>
              <a:gd name="connsiteY3030" fmla="*/ 2073414 h 7505293"/>
              <a:gd name="connsiteX3031" fmla="*/ 1847059 w 6830240"/>
              <a:gd name="connsiteY3031" fmla="*/ 2091138 h 7505293"/>
              <a:gd name="connsiteX3032" fmla="*/ 1839463 w 6830240"/>
              <a:gd name="connsiteY3032" fmla="*/ 2116459 h 7505293"/>
              <a:gd name="connsiteX3033" fmla="*/ 1834399 w 6830240"/>
              <a:gd name="connsiteY3033" fmla="*/ 2116459 h 7505293"/>
              <a:gd name="connsiteX3034" fmla="*/ 1834399 w 6830240"/>
              <a:gd name="connsiteY3034" fmla="*/ 2134183 h 7505293"/>
              <a:gd name="connsiteX3035" fmla="*/ 1838287 w 6830240"/>
              <a:gd name="connsiteY3035" fmla="*/ 2135739 h 7505293"/>
              <a:gd name="connsiteX3036" fmla="*/ 1840557 w 6830240"/>
              <a:gd name="connsiteY3036" fmla="*/ 2131576 h 7505293"/>
              <a:gd name="connsiteX3037" fmla="*/ 1848153 w 6830240"/>
              <a:gd name="connsiteY3037" fmla="*/ 2117650 h 7505293"/>
              <a:gd name="connsiteX3038" fmla="*/ 1863345 w 6830240"/>
              <a:gd name="connsiteY3038" fmla="*/ 2104989 h 7505293"/>
              <a:gd name="connsiteX3039" fmla="*/ 1863029 w 6830240"/>
              <a:gd name="connsiteY3039" fmla="*/ 2102457 h 7505293"/>
              <a:gd name="connsiteX3040" fmla="*/ 1860813 w 6830240"/>
              <a:gd name="connsiteY3040" fmla="*/ 2099925 h 7505293"/>
              <a:gd name="connsiteX3041" fmla="*/ 1865877 w 6830240"/>
              <a:gd name="connsiteY3041" fmla="*/ 2092329 h 7505293"/>
              <a:gd name="connsiteX3042" fmla="*/ 1868093 w 6830240"/>
              <a:gd name="connsiteY3042" fmla="*/ 2085999 h 7505293"/>
              <a:gd name="connsiteX3043" fmla="*/ 1868410 w 6830240"/>
              <a:gd name="connsiteY3043" fmla="*/ 2079669 h 7505293"/>
              <a:gd name="connsiteX3044" fmla="*/ 1895313 w 6830240"/>
              <a:gd name="connsiteY3044" fmla="*/ 2030926 h 7505293"/>
              <a:gd name="connsiteX3045" fmla="*/ 1910357 w 6830240"/>
              <a:gd name="connsiteY3045" fmla="*/ 1993652 h 7505293"/>
              <a:gd name="connsiteX3046" fmla="*/ 1923021 w 6830240"/>
              <a:gd name="connsiteY3046" fmla="*/ 1956939 h 7505293"/>
              <a:gd name="connsiteX3047" fmla="*/ 1923021 w 6830240"/>
              <a:gd name="connsiteY3047" fmla="*/ 1960897 h 7505293"/>
              <a:gd name="connsiteX3048" fmla="*/ 1924492 w 6830240"/>
              <a:gd name="connsiteY3048" fmla="*/ 1956939 h 7505293"/>
              <a:gd name="connsiteX3049" fmla="*/ 3576815 w 6830240"/>
              <a:gd name="connsiteY3049" fmla="*/ 1907639 h 7505293"/>
              <a:gd name="connsiteX3050" fmla="*/ 3575549 w 6830240"/>
              <a:gd name="connsiteY3050" fmla="*/ 1910171 h 7505293"/>
              <a:gd name="connsiteX3051" fmla="*/ 3574283 w 6830240"/>
              <a:gd name="connsiteY3051" fmla="*/ 1912703 h 7505293"/>
              <a:gd name="connsiteX3052" fmla="*/ 3574283 w 6830240"/>
              <a:gd name="connsiteY3052" fmla="*/ 1925363 h 7505293"/>
              <a:gd name="connsiteX3053" fmla="*/ 3574692 w 6830240"/>
              <a:gd name="connsiteY3053" fmla="*/ 1928840 h 7505293"/>
              <a:gd name="connsiteX3054" fmla="*/ 3575377 w 6830240"/>
              <a:gd name="connsiteY3054" fmla="*/ 1926556 h 7505293"/>
              <a:gd name="connsiteX3055" fmla="*/ 3577276 w 6830240"/>
              <a:gd name="connsiteY3055" fmla="*/ 1912630 h 7505293"/>
              <a:gd name="connsiteX3056" fmla="*/ 3584521 w 6830240"/>
              <a:gd name="connsiteY3056" fmla="*/ 1909180 h 7505293"/>
              <a:gd name="connsiteX3057" fmla="*/ 3604410 w 6830240"/>
              <a:gd name="connsiteY3057" fmla="*/ 1869787 h 7505293"/>
              <a:gd name="connsiteX3058" fmla="*/ 3594540 w 6830240"/>
              <a:gd name="connsiteY3058" fmla="*/ 1874722 h 7505293"/>
              <a:gd name="connsiteX3059" fmla="*/ 3584411 w 6830240"/>
              <a:gd name="connsiteY3059" fmla="*/ 1892447 h 7505293"/>
              <a:gd name="connsiteX3060" fmla="*/ 3597072 w 6830240"/>
              <a:gd name="connsiteY3060" fmla="*/ 1887383 h 7505293"/>
              <a:gd name="connsiteX3061" fmla="*/ 3598805 w 6830240"/>
              <a:gd name="connsiteY3061" fmla="*/ 1884495 h 7505293"/>
              <a:gd name="connsiteX3062" fmla="*/ 3602399 w 6830240"/>
              <a:gd name="connsiteY3062" fmla="*/ 1875797 h 7505293"/>
              <a:gd name="connsiteX3063" fmla="*/ 4145632 w 6830240"/>
              <a:gd name="connsiteY3063" fmla="*/ 1869499 h 7505293"/>
              <a:gd name="connsiteX3064" fmla="*/ 4142875 w 6830240"/>
              <a:gd name="connsiteY3064" fmla="*/ 1870218 h 7505293"/>
              <a:gd name="connsiteX3065" fmla="*/ 4137495 w 6830240"/>
              <a:gd name="connsiteY3065" fmla="*/ 1875915 h 7505293"/>
              <a:gd name="connsiteX3066" fmla="*/ 4140343 w 6830240"/>
              <a:gd name="connsiteY3066" fmla="*/ 1878131 h 7505293"/>
              <a:gd name="connsiteX3067" fmla="*/ 4142373 w 6830240"/>
              <a:gd name="connsiteY3067" fmla="*/ 1878266 h 7505293"/>
              <a:gd name="connsiteX3068" fmla="*/ 1963534 w 6830240"/>
              <a:gd name="connsiteY3068" fmla="*/ 1868317 h 7505293"/>
              <a:gd name="connsiteX3069" fmla="*/ 1956254 w 6830240"/>
              <a:gd name="connsiteY3069" fmla="*/ 1870216 h 7505293"/>
              <a:gd name="connsiteX3070" fmla="*/ 1950874 w 6830240"/>
              <a:gd name="connsiteY3070" fmla="*/ 1875913 h 7505293"/>
              <a:gd name="connsiteX3071" fmla="*/ 1953722 w 6830240"/>
              <a:gd name="connsiteY3071" fmla="*/ 1878128 h 7505293"/>
              <a:gd name="connsiteX3072" fmla="*/ 1958470 w 6830240"/>
              <a:gd name="connsiteY3072" fmla="*/ 1878445 h 7505293"/>
              <a:gd name="connsiteX3073" fmla="*/ 2690772 w 6830240"/>
              <a:gd name="connsiteY3073" fmla="*/ 1815462 h 7505293"/>
              <a:gd name="connsiteX3074" fmla="*/ 2662920 w 6830240"/>
              <a:gd name="connsiteY3074" fmla="*/ 1840783 h 7505293"/>
              <a:gd name="connsiteX3075" fmla="*/ 2654057 w 6830240"/>
              <a:gd name="connsiteY3075" fmla="*/ 1866104 h 7505293"/>
              <a:gd name="connsiteX3076" fmla="*/ 2652791 w 6830240"/>
              <a:gd name="connsiteY3076" fmla="*/ 1883828 h 7505293"/>
              <a:gd name="connsiteX3077" fmla="*/ 2670516 w 6830240"/>
              <a:gd name="connsiteY3077" fmla="*/ 1881296 h 7505293"/>
              <a:gd name="connsiteX3078" fmla="*/ 2673048 w 6830240"/>
              <a:gd name="connsiteY3078" fmla="*/ 1881296 h 7505293"/>
              <a:gd name="connsiteX3079" fmla="*/ 2670516 w 6830240"/>
              <a:gd name="connsiteY3079" fmla="*/ 1855975 h 7505293"/>
              <a:gd name="connsiteX3080" fmla="*/ 2693304 w 6830240"/>
              <a:gd name="connsiteY3080" fmla="*/ 1838251 h 7505293"/>
              <a:gd name="connsiteX3081" fmla="*/ 2700901 w 6830240"/>
              <a:gd name="connsiteY3081" fmla="*/ 1817994 h 7505293"/>
              <a:gd name="connsiteX3082" fmla="*/ 3637585 w 6830240"/>
              <a:gd name="connsiteY3082" fmla="*/ 1768376 h 7505293"/>
              <a:gd name="connsiteX3083" fmla="*/ 3637879 w 6830240"/>
              <a:gd name="connsiteY3083" fmla="*/ 1781297 h 7505293"/>
              <a:gd name="connsiteX3084" fmla="*/ 3643147 w 6830240"/>
              <a:gd name="connsiteY3084" fmla="*/ 1770760 h 7505293"/>
              <a:gd name="connsiteX3085" fmla="*/ 5429490 w 6830240"/>
              <a:gd name="connsiteY3085" fmla="*/ 1663061 h 7505293"/>
              <a:gd name="connsiteX3086" fmla="*/ 5401638 w 6830240"/>
              <a:gd name="connsiteY3086" fmla="*/ 1688381 h 7505293"/>
              <a:gd name="connsiteX3087" fmla="*/ 5392775 w 6830240"/>
              <a:gd name="connsiteY3087" fmla="*/ 1713703 h 7505293"/>
              <a:gd name="connsiteX3088" fmla="*/ 5391509 w 6830240"/>
              <a:gd name="connsiteY3088" fmla="*/ 1731426 h 7505293"/>
              <a:gd name="connsiteX3089" fmla="*/ 5409234 w 6830240"/>
              <a:gd name="connsiteY3089" fmla="*/ 1728895 h 7505293"/>
              <a:gd name="connsiteX3090" fmla="*/ 5411766 w 6830240"/>
              <a:gd name="connsiteY3090" fmla="*/ 1728895 h 7505293"/>
              <a:gd name="connsiteX3091" fmla="*/ 5409234 w 6830240"/>
              <a:gd name="connsiteY3091" fmla="*/ 1703574 h 7505293"/>
              <a:gd name="connsiteX3092" fmla="*/ 5432022 w 6830240"/>
              <a:gd name="connsiteY3092" fmla="*/ 1685850 h 7505293"/>
              <a:gd name="connsiteX3093" fmla="*/ 5439619 w 6830240"/>
              <a:gd name="connsiteY3093" fmla="*/ 1665593 h 7505293"/>
              <a:gd name="connsiteX3094" fmla="*/ 2069881 w 6830240"/>
              <a:gd name="connsiteY3094" fmla="*/ 1650559 h 7505293"/>
              <a:gd name="connsiteX3095" fmla="*/ 2069881 w 6830240"/>
              <a:gd name="connsiteY3095" fmla="*/ 1660688 h 7505293"/>
              <a:gd name="connsiteX3096" fmla="*/ 2072413 w 6830240"/>
              <a:gd name="connsiteY3096" fmla="*/ 1653091 h 7505293"/>
              <a:gd name="connsiteX3097" fmla="*/ 3718611 w 6830240"/>
              <a:gd name="connsiteY3097" fmla="*/ 1608856 h 7505293"/>
              <a:gd name="connsiteX3098" fmla="*/ 3716079 w 6830240"/>
              <a:gd name="connsiteY3098" fmla="*/ 1626580 h 7505293"/>
              <a:gd name="connsiteX3099" fmla="*/ 3705001 w 6830240"/>
              <a:gd name="connsiteY3099" fmla="*/ 1640823 h 7505293"/>
              <a:gd name="connsiteX3100" fmla="*/ 3695822 w 6830240"/>
              <a:gd name="connsiteY3100" fmla="*/ 1656965 h 7505293"/>
              <a:gd name="connsiteX3101" fmla="*/ 3685694 w 6830240"/>
              <a:gd name="connsiteY3101" fmla="*/ 1684818 h 7505293"/>
              <a:gd name="connsiteX3102" fmla="*/ 3676832 w 6830240"/>
              <a:gd name="connsiteY3102" fmla="*/ 1685767 h 7505293"/>
              <a:gd name="connsiteX3103" fmla="*/ 3675566 w 6830240"/>
              <a:gd name="connsiteY3103" fmla="*/ 1692414 h 7505293"/>
              <a:gd name="connsiteX3104" fmla="*/ 3660373 w 6830240"/>
              <a:gd name="connsiteY3104" fmla="*/ 1710138 h 7505293"/>
              <a:gd name="connsiteX3105" fmla="*/ 3652777 w 6830240"/>
              <a:gd name="connsiteY3105" fmla="*/ 1735459 h 7505293"/>
              <a:gd name="connsiteX3106" fmla="*/ 3647713 w 6830240"/>
              <a:gd name="connsiteY3106" fmla="*/ 1735459 h 7505293"/>
              <a:gd name="connsiteX3107" fmla="*/ 3647713 w 6830240"/>
              <a:gd name="connsiteY3107" fmla="*/ 1753183 h 7505293"/>
              <a:gd name="connsiteX3108" fmla="*/ 3651602 w 6830240"/>
              <a:gd name="connsiteY3108" fmla="*/ 1754739 h 7505293"/>
              <a:gd name="connsiteX3109" fmla="*/ 3653871 w 6830240"/>
              <a:gd name="connsiteY3109" fmla="*/ 1750578 h 7505293"/>
              <a:gd name="connsiteX3110" fmla="*/ 3661467 w 6830240"/>
              <a:gd name="connsiteY3110" fmla="*/ 1736653 h 7505293"/>
              <a:gd name="connsiteX3111" fmla="*/ 3676659 w 6830240"/>
              <a:gd name="connsiteY3111" fmla="*/ 1723991 h 7505293"/>
              <a:gd name="connsiteX3112" fmla="*/ 3676343 w 6830240"/>
              <a:gd name="connsiteY3112" fmla="*/ 1721459 h 7505293"/>
              <a:gd name="connsiteX3113" fmla="*/ 3674127 w 6830240"/>
              <a:gd name="connsiteY3113" fmla="*/ 1718928 h 7505293"/>
              <a:gd name="connsiteX3114" fmla="*/ 3679191 w 6830240"/>
              <a:gd name="connsiteY3114" fmla="*/ 1711331 h 7505293"/>
              <a:gd name="connsiteX3115" fmla="*/ 3681407 w 6830240"/>
              <a:gd name="connsiteY3115" fmla="*/ 1705001 h 7505293"/>
              <a:gd name="connsiteX3116" fmla="*/ 3681724 w 6830240"/>
              <a:gd name="connsiteY3116" fmla="*/ 1698671 h 7505293"/>
              <a:gd name="connsiteX3117" fmla="*/ 3708627 w 6830240"/>
              <a:gd name="connsiteY3117" fmla="*/ 1649928 h 7505293"/>
              <a:gd name="connsiteX3118" fmla="*/ 3723673 w 6830240"/>
              <a:gd name="connsiteY3118" fmla="*/ 1612652 h 7505293"/>
              <a:gd name="connsiteX3119" fmla="*/ 4269162 w 6830240"/>
              <a:gd name="connsiteY3119" fmla="*/ 1582196 h 7505293"/>
              <a:gd name="connsiteX3120" fmla="*/ 4269162 w 6830240"/>
              <a:gd name="connsiteY3120" fmla="*/ 1584729 h 7505293"/>
              <a:gd name="connsiteX3121" fmla="*/ 4279290 w 6830240"/>
              <a:gd name="connsiteY3121" fmla="*/ 1597389 h 7505293"/>
              <a:gd name="connsiteX3122" fmla="*/ 2082541 w 6830240"/>
              <a:gd name="connsiteY3122" fmla="*/ 1582194 h 7505293"/>
              <a:gd name="connsiteX3123" fmla="*/ 2082541 w 6830240"/>
              <a:gd name="connsiteY3123" fmla="*/ 1584726 h 7505293"/>
              <a:gd name="connsiteX3124" fmla="*/ 2092669 w 6830240"/>
              <a:gd name="connsiteY3124" fmla="*/ 1597386 h 7505293"/>
              <a:gd name="connsiteX3125" fmla="*/ 3736335 w 6830240"/>
              <a:gd name="connsiteY3125" fmla="*/ 1575939 h 7505293"/>
              <a:gd name="connsiteX3126" fmla="*/ 3736335 w 6830240"/>
              <a:gd name="connsiteY3126" fmla="*/ 1579900 h 7505293"/>
              <a:gd name="connsiteX3127" fmla="*/ 3737808 w 6830240"/>
              <a:gd name="connsiteY3127" fmla="*/ 1575939 h 7505293"/>
              <a:gd name="connsiteX3128" fmla="*/ 2727911 w 6830240"/>
              <a:gd name="connsiteY3128" fmla="*/ 1559717 h 7505293"/>
              <a:gd name="connsiteX3129" fmla="*/ 2719816 w 6830240"/>
              <a:gd name="connsiteY3129" fmla="*/ 1570408 h 7505293"/>
              <a:gd name="connsiteX3130" fmla="*/ 2698926 w 6830240"/>
              <a:gd name="connsiteY3130" fmla="*/ 1601109 h 7505293"/>
              <a:gd name="connsiteX3131" fmla="*/ 2697904 w 6830240"/>
              <a:gd name="connsiteY3131" fmla="*/ 1601109 h 7505293"/>
              <a:gd name="connsiteX3132" fmla="*/ 2690456 w 6830240"/>
              <a:gd name="connsiteY3132" fmla="*/ 1615113 h 7505293"/>
              <a:gd name="connsiteX3133" fmla="*/ 2688240 w 6830240"/>
              <a:gd name="connsiteY3133" fmla="*/ 1628090 h 7505293"/>
              <a:gd name="connsiteX3134" fmla="*/ 2703433 w 6830240"/>
              <a:gd name="connsiteY3134" fmla="*/ 1612896 h 7505293"/>
              <a:gd name="connsiteX3135" fmla="*/ 2708497 w 6830240"/>
              <a:gd name="connsiteY3135" fmla="*/ 1605301 h 7505293"/>
              <a:gd name="connsiteX3136" fmla="*/ 2705965 w 6830240"/>
              <a:gd name="connsiteY3136" fmla="*/ 1597704 h 7505293"/>
              <a:gd name="connsiteX3137" fmla="*/ 2714510 w 6830240"/>
              <a:gd name="connsiteY3137" fmla="*/ 1587259 h 7505293"/>
              <a:gd name="connsiteX3138" fmla="*/ 2721157 w 6830240"/>
              <a:gd name="connsiteY3138" fmla="*/ 1574916 h 7505293"/>
              <a:gd name="connsiteX3139" fmla="*/ 5303192 w 6830240"/>
              <a:gd name="connsiteY3139" fmla="*/ 1543280 h 7505293"/>
              <a:gd name="connsiteX3140" fmla="*/ 5301017 w 6830240"/>
              <a:gd name="connsiteY3140" fmla="*/ 1545257 h 7505293"/>
              <a:gd name="connsiteX3141" fmla="*/ 5288357 w 6830240"/>
              <a:gd name="connsiteY3141" fmla="*/ 1562981 h 7505293"/>
              <a:gd name="connsiteX3142" fmla="*/ 5288357 w 6830240"/>
              <a:gd name="connsiteY3142" fmla="*/ 1580091 h 7505293"/>
              <a:gd name="connsiteX3143" fmla="*/ 5295291 w 6830240"/>
              <a:gd name="connsiteY3143" fmla="*/ 1569375 h 7505293"/>
              <a:gd name="connsiteX3144" fmla="*/ 5311147 w 6830240"/>
              <a:gd name="connsiteY3144" fmla="*/ 1524999 h 7505293"/>
              <a:gd name="connsiteX3145" fmla="*/ 5311146 w 6830240"/>
              <a:gd name="connsiteY3145" fmla="*/ 1525000 h 7505293"/>
              <a:gd name="connsiteX3146" fmla="*/ 5311146 w 6830240"/>
              <a:gd name="connsiteY3146" fmla="*/ 1525000 h 7505293"/>
              <a:gd name="connsiteX3147" fmla="*/ 3776848 w 6830240"/>
              <a:gd name="connsiteY3147" fmla="*/ 1487317 h 7505293"/>
              <a:gd name="connsiteX3148" fmla="*/ 3769568 w 6830240"/>
              <a:gd name="connsiteY3148" fmla="*/ 1489216 h 7505293"/>
              <a:gd name="connsiteX3149" fmla="*/ 3764188 w 6830240"/>
              <a:gd name="connsiteY3149" fmla="*/ 1494913 h 7505293"/>
              <a:gd name="connsiteX3150" fmla="*/ 3767036 w 6830240"/>
              <a:gd name="connsiteY3150" fmla="*/ 1497128 h 7505293"/>
              <a:gd name="connsiteX3151" fmla="*/ 3771784 w 6830240"/>
              <a:gd name="connsiteY3151" fmla="*/ 1497445 h 7505293"/>
              <a:gd name="connsiteX3152" fmla="*/ 5045279 w 6830240"/>
              <a:gd name="connsiteY3152" fmla="*/ 1380671 h 7505293"/>
              <a:gd name="connsiteX3153" fmla="*/ 5017427 w 6830240"/>
              <a:gd name="connsiteY3153" fmla="*/ 1405992 h 7505293"/>
              <a:gd name="connsiteX3154" fmla="*/ 5008564 w 6830240"/>
              <a:gd name="connsiteY3154" fmla="*/ 1431314 h 7505293"/>
              <a:gd name="connsiteX3155" fmla="*/ 5007298 w 6830240"/>
              <a:gd name="connsiteY3155" fmla="*/ 1449038 h 7505293"/>
              <a:gd name="connsiteX3156" fmla="*/ 5025023 w 6830240"/>
              <a:gd name="connsiteY3156" fmla="*/ 1446506 h 7505293"/>
              <a:gd name="connsiteX3157" fmla="*/ 5027555 w 6830240"/>
              <a:gd name="connsiteY3157" fmla="*/ 1446506 h 7505293"/>
              <a:gd name="connsiteX3158" fmla="*/ 5025023 w 6830240"/>
              <a:gd name="connsiteY3158" fmla="*/ 1421184 h 7505293"/>
              <a:gd name="connsiteX3159" fmla="*/ 5047811 w 6830240"/>
              <a:gd name="connsiteY3159" fmla="*/ 1403460 h 7505293"/>
              <a:gd name="connsiteX3160" fmla="*/ 5055408 w 6830240"/>
              <a:gd name="connsiteY3160" fmla="*/ 1383203 h 7505293"/>
              <a:gd name="connsiteX3161" fmla="*/ 3883195 w 6830240"/>
              <a:gd name="connsiteY3161" fmla="*/ 1269559 h 7505293"/>
              <a:gd name="connsiteX3162" fmla="*/ 3883195 w 6830240"/>
              <a:gd name="connsiteY3162" fmla="*/ 1279688 h 7505293"/>
              <a:gd name="connsiteX3163" fmla="*/ 3885727 w 6830240"/>
              <a:gd name="connsiteY3163" fmla="*/ 1272091 h 7505293"/>
              <a:gd name="connsiteX3164" fmla="*/ 2463444 w 6830240"/>
              <a:gd name="connsiteY3164" fmla="*/ 1223831 h 7505293"/>
              <a:gd name="connsiteX3165" fmla="*/ 2435592 w 6830240"/>
              <a:gd name="connsiteY3165" fmla="*/ 1249152 h 7505293"/>
              <a:gd name="connsiteX3166" fmla="*/ 2426729 w 6830240"/>
              <a:gd name="connsiteY3166" fmla="*/ 1274473 h 7505293"/>
              <a:gd name="connsiteX3167" fmla="*/ 2425463 w 6830240"/>
              <a:gd name="connsiteY3167" fmla="*/ 1292197 h 7505293"/>
              <a:gd name="connsiteX3168" fmla="*/ 2443188 w 6830240"/>
              <a:gd name="connsiteY3168" fmla="*/ 1289665 h 7505293"/>
              <a:gd name="connsiteX3169" fmla="*/ 2445720 w 6830240"/>
              <a:gd name="connsiteY3169" fmla="*/ 1289665 h 7505293"/>
              <a:gd name="connsiteX3170" fmla="*/ 2443188 w 6830240"/>
              <a:gd name="connsiteY3170" fmla="*/ 1264344 h 7505293"/>
              <a:gd name="connsiteX3171" fmla="*/ 2465976 w 6830240"/>
              <a:gd name="connsiteY3171" fmla="*/ 1246620 h 7505293"/>
              <a:gd name="connsiteX3172" fmla="*/ 2473573 w 6830240"/>
              <a:gd name="connsiteY3172" fmla="*/ 1226363 h 7505293"/>
              <a:gd name="connsiteX3173" fmla="*/ 3895855 w 6830240"/>
              <a:gd name="connsiteY3173" fmla="*/ 1201194 h 7505293"/>
              <a:gd name="connsiteX3174" fmla="*/ 3895855 w 6830240"/>
              <a:gd name="connsiteY3174" fmla="*/ 1203726 h 7505293"/>
              <a:gd name="connsiteX3175" fmla="*/ 3905983 w 6830240"/>
              <a:gd name="connsiteY3175" fmla="*/ 1216386 h 7505293"/>
              <a:gd name="connsiteX3176" fmla="*/ 4956034 w 6830240"/>
              <a:gd name="connsiteY3176" fmla="*/ 1177682 h 7505293"/>
              <a:gd name="connsiteX3177" fmla="*/ 4949070 w 6830240"/>
              <a:gd name="connsiteY3177" fmla="*/ 1188582 h 7505293"/>
              <a:gd name="connsiteX3178" fmla="*/ 4943690 w 6830240"/>
              <a:gd name="connsiteY3178" fmla="*/ 1199977 h 7505293"/>
              <a:gd name="connsiteX3179" fmla="*/ 4946006 w 6830240"/>
              <a:gd name="connsiteY3179" fmla="*/ 1201714 h 7505293"/>
              <a:gd name="connsiteX3180" fmla="*/ 4956657 w 6830240"/>
              <a:gd name="connsiteY3180" fmla="*/ 1190767 h 7505293"/>
              <a:gd name="connsiteX3181" fmla="*/ 4685419 w 6830240"/>
              <a:gd name="connsiteY3181" fmla="*/ 1134143 h 7505293"/>
              <a:gd name="connsiteX3182" fmla="*/ 4657567 w 6830240"/>
              <a:gd name="connsiteY3182" fmla="*/ 1159463 h 7505293"/>
              <a:gd name="connsiteX3183" fmla="*/ 4648704 w 6830240"/>
              <a:gd name="connsiteY3183" fmla="*/ 1184784 h 7505293"/>
              <a:gd name="connsiteX3184" fmla="*/ 4647438 w 6830240"/>
              <a:gd name="connsiteY3184" fmla="*/ 1202509 h 7505293"/>
              <a:gd name="connsiteX3185" fmla="*/ 4665163 w 6830240"/>
              <a:gd name="connsiteY3185" fmla="*/ 1199977 h 7505293"/>
              <a:gd name="connsiteX3186" fmla="*/ 4667695 w 6830240"/>
              <a:gd name="connsiteY3186" fmla="*/ 1199977 h 7505293"/>
              <a:gd name="connsiteX3187" fmla="*/ 4665163 w 6830240"/>
              <a:gd name="connsiteY3187" fmla="*/ 1174656 h 7505293"/>
              <a:gd name="connsiteX3188" fmla="*/ 4687951 w 6830240"/>
              <a:gd name="connsiteY3188" fmla="*/ 1156931 h 7505293"/>
              <a:gd name="connsiteX3189" fmla="*/ 4695548 w 6830240"/>
              <a:gd name="connsiteY3189" fmla="*/ 1136674 h 7505293"/>
              <a:gd name="connsiteX3190" fmla="*/ 4276758 w 6830240"/>
              <a:gd name="connsiteY3190" fmla="*/ 842833 h 7505293"/>
              <a:gd name="connsiteX3191" fmla="*/ 4248906 w 6830240"/>
              <a:gd name="connsiteY3191" fmla="*/ 868154 h 7505293"/>
              <a:gd name="connsiteX3192" fmla="*/ 4240043 w 6830240"/>
              <a:gd name="connsiteY3192" fmla="*/ 893475 h 7505293"/>
              <a:gd name="connsiteX3193" fmla="*/ 4238777 w 6830240"/>
              <a:gd name="connsiteY3193" fmla="*/ 911199 h 7505293"/>
              <a:gd name="connsiteX3194" fmla="*/ 4256502 w 6830240"/>
              <a:gd name="connsiteY3194" fmla="*/ 908667 h 7505293"/>
              <a:gd name="connsiteX3195" fmla="*/ 4259034 w 6830240"/>
              <a:gd name="connsiteY3195" fmla="*/ 908667 h 7505293"/>
              <a:gd name="connsiteX3196" fmla="*/ 4256502 w 6830240"/>
              <a:gd name="connsiteY3196" fmla="*/ 883346 h 7505293"/>
              <a:gd name="connsiteX3197" fmla="*/ 4279290 w 6830240"/>
              <a:gd name="connsiteY3197" fmla="*/ 865622 h 7505293"/>
              <a:gd name="connsiteX3198" fmla="*/ 4286887 w 6830240"/>
              <a:gd name="connsiteY3198" fmla="*/ 845365 h 7505293"/>
              <a:gd name="connsiteX3199" fmla="*/ 2090137 w 6830240"/>
              <a:gd name="connsiteY3199" fmla="*/ 842831 h 7505293"/>
              <a:gd name="connsiteX3200" fmla="*/ 2062285 w 6830240"/>
              <a:gd name="connsiteY3200" fmla="*/ 868152 h 7505293"/>
              <a:gd name="connsiteX3201" fmla="*/ 2053422 w 6830240"/>
              <a:gd name="connsiteY3201" fmla="*/ 893473 h 7505293"/>
              <a:gd name="connsiteX3202" fmla="*/ 2052156 w 6830240"/>
              <a:gd name="connsiteY3202" fmla="*/ 911197 h 7505293"/>
              <a:gd name="connsiteX3203" fmla="*/ 2069881 w 6830240"/>
              <a:gd name="connsiteY3203" fmla="*/ 908665 h 7505293"/>
              <a:gd name="connsiteX3204" fmla="*/ 2072413 w 6830240"/>
              <a:gd name="connsiteY3204" fmla="*/ 908665 h 7505293"/>
              <a:gd name="connsiteX3205" fmla="*/ 2069881 w 6830240"/>
              <a:gd name="connsiteY3205" fmla="*/ 883344 h 7505293"/>
              <a:gd name="connsiteX3206" fmla="*/ 2092669 w 6830240"/>
              <a:gd name="connsiteY3206" fmla="*/ 865620 h 7505293"/>
              <a:gd name="connsiteX3207" fmla="*/ 2100266 w 6830240"/>
              <a:gd name="connsiteY3207" fmla="*/ 845363 h 7505293"/>
              <a:gd name="connsiteX3208" fmla="*/ 3903451 w 6830240"/>
              <a:gd name="connsiteY3208" fmla="*/ 461831 h 7505293"/>
              <a:gd name="connsiteX3209" fmla="*/ 3875599 w 6830240"/>
              <a:gd name="connsiteY3209" fmla="*/ 487152 h 7505293"/>
              <a:gd name="connsiteX3210" fmla="*/ 3866736 w 6830240"/>
              <a:gd name="connsiteY3210" fmla="*/ 512473 h 7505293"/>
              <a:gd name="connsiteX3211" fmla="*/ 3865470 w 6830240"/>
              <a:gd name="connsiteY3211" fmla="*/ 530197 h 7505293"/>
              <a:gd name="connsiteX3212" fmla="*/ 3883195 w 6830240"/>
              <a:gd name="connsiteY3212" fmla="*/ 527665 h 7505293"/>
              <a:gd name="connsiteX3213" fmla="*/ 3885727 w 6830240"/>
              <a:gd name="connsiteY3213" fmla="*/ 527665 h 7505293"/>
              <a:gd name="connsiteX3214" fmla="*/ 3883195 w 6830240"/>
              <a:gd name="connsiteY3214" fmla="*/ 502344 h 7505293"/>
              <a:gd name="connsiteX3215" fmla="*/ 3905983 w 6830240"/>
              <a:gd name="connsiteY3215" fmla="*/ 484620 h 7505293"/>
              <a:gd name="connsiteX3216" fmla="*/ 3913580 w 6830240"/>
              <a:gd name="connsiteY3216" fmla="*/ 464363 h 7505293"/>
              <a:gd name="connsiteX3217" fmla="*/ 3976881 w 6830240"/>
              <a:gd name="connsiteY3217" fmla="*/ 679 h 7505293"/>
              <a:gd name="connsiteX3218" fmla="*/ 3987009 w 6830240"/>
              <a:gd name="connsiteY3218" fmla="*/ 996 h 7505293"/>
              <a:gd name="connsiteX3219" fmla="*/ 3973716 w 6830240"/>
              <a:gd name="connsiteY3219" fmla="*/ 41826 h 7505293"/>
              <a:gd name="connsiteX3220" fmla="*/ 3949028 w 6830240"/>
              <a:gd name="connsiteY3220" fmla="*/ 84554 h 7505293"/>
              <a:gd name="connsiteX3221" fmla="*/ 3951560 w 6830240"/>
              <a:gd name="connsiteY3221" fmla="*/ 84554 h 7505293"/>
              <a:gd name="connsiteX3222" fmla="*/ 3957574 w 6830240"/>
              <a:gd name="connsiteY3222" fmla="*/ 94682 h 7505293"/>
              <a:gd name="connsiteX3223" fmla="*/ 3954092 w 6830240"/>
              <a:gd name="connsiteY3223" fmla="*/ 104811 h 7505293"/>
              <a:gd name="connsiteX3224" fmla="*/ 3937001 w 6830240"/>
              <a:gd name="connsiteY3224" fmla="*/ 164314 h 7505293"/>
              <a:gd name="connsiteX3225" fmla="*/ 3916112 w 6830240"/>
              <a:gd name="connsiteY3225" fmla="*/ 223818 h 7505293"/>
              <a:gd name="connsiteX3226" fmla="*/ 3917061 w 6830240"/>
              <a:gd name="connsiteY3226" fmla="*/ 231097 h 7505293"/>
              <a:gd name="connsiteX3227" fmla="*/ 3908515 w 6830240"/>
              <a:gd name="connsiteY3227" fmla="*/ 236478 h 7505293"/>
              <a:gd name="connsiteX3228" fmla="*/ 3907882 w 6830240"/>
              <a:gd name="connsiteY3228" fmla="*/ 243441 h 7505293"/>
              <a:gd name="connsiteX3229" fmla="*/ 3911047 w 6830240"/>
              <a:gd name="connsiteY3229" fmla="*/ 246606 h 7505293"/>
              <a:gd name="connsiteX3230" fmla="*/ 3903135 w 6830240"/>
              <a:gd name="connsiteY3230" fmla="*/ 261482 h 7505293"/>
              <a:gd name="connsiteX3231" fmla="*/ 3900919 w 6830240"/>
              <a:gd name="connsiteY3231" fmla="*/ 274459 h 7505293"/>
              <a:gd name="connsiteX3232" fmla="*/ 3916112 w 6830240"/>
              <a:gd name="connsiteY3232" fmla="*/ 259266 h 7505293"/>
              <a:gd name="connsiteX3233" fmla="*/ 3921176 w 6830240"/>
              <a:gd name="connsiteY3233" fmla="*/ 251670 h 7505293"/>
              <a:gd name="connsiteX3234" fmla="*/ 3918644 w 6830240"/>
              <a:gd name="connsiteY3234" fmla="*/ 244074 h 7505293"/>
              <a:gd name="connsiteX3235" fmla="*/ 3927189 w 6830240"/>
              <a:gd name="connsiteY3235" fmla="*/ 233629 h 7505293"/>
              <a:gd name="connsiteX3236" fmla="*/ 3933836 w 6830240"/>
              <a:gd name="connsiteY3236" fmla="*/ 221285 h 7505293"/>
              <a:gd name="connsiteX3237" fmla="*/ 3954092 w 6830240"/>
              <a:gd name="connsiteY3237" fmla="*/ 175708 h 7505293"/>
              <a:gd name="connsiteX3238" fmla="*/ 3969285 w 6830240"/>
              <a:gd name="connsiteY3238" fmla="*/ 163048 h 7505293"/>
              <a:gd name="connsiteX3239" fmla="*/ 3975615 w 6830240"/>
              <a:gd name="connsiteY3239" fmla="*/ 154186 h 7505293"/>
              <a:gd name="connsiteX3240" fmla="*/ 3974349 w 6830240"/>
              <a:gd name="connsiteY3240" fmla="*/ 145323 h 7505293"/>
              <a:gd name="connsiteX3241" fmla="*/ 3984477 w 6830240"/>
              <a:gd name="connsiteY3241" fmla="*/ 125067 h 7505293"/>
              <a:gd name="connsiteX3242" fmla="*/ 3992073 w 6830240"/>
              <a:gd name="connsiteY3242" fmla="*/ 103545 h 7505293"/>
              <a:gd name="connsiteX3243" fmla="*/ 3999670 w 6830240"/>
              <a:gd name="connsiteY3243" fmla="*/ 82022 h 7505293"/>
              <a:gd name="connsiteX3244" fmla="*/ 4032586 w 6830240"/>
              <a:gd name="connsiteY3244" fmla="*/ 54169 h 7505293"/>
              <a:gd name="connsiteX3245" fmla="*/ 4042082 w 6830240"/>
              <a:gd name="connsiteY3245" fmla="*/ 68729 h 7505293"/>
              <a:gd name="connsiteX3246" fmla="*/ 4032586 w 6830240"/>
              <a:gd name="connsiteY3246" fmla="*/ 79490 h 7505293"/>
              <a:gd name="connsiteX3247" fmla="*/ 4032270 w 6830240"/>
              <a:gd name="connsiteY3247" fmla="*/ 95632 h 7505293"/>
              <a:gd name="connsiteX3248" fmla="*/ 4030054 w 6830240"/>
              <a:gd name="connsiteY3248" fmla="*/ 109875 h 7505293"/>
              <a:gd name="connsiteX3249" fmla="*/ 4015178 w 6830240"/>
              <a:gd name="connsiteY3249" fmla="*/ 142475 h 7505293"/>
              <a:gd name="connsiteX3250" fmla="*/ 4009798 w 6830240"/>
              <a:gd name="connsiteY3250" fmla="*/ 173176 h 7505293"/>
              <a:gd name="connsiteX3251" fmla="*/ 3989541 w 6830240"/>
              <a:gd name="connsiteY3251" fmla="*/ 221285 h 7505293"/>
              <a:gd name="connsiteX3252" fmla="*/ 3997771 w 6830240"/>
              <a:gd name="connsiteY3252" fmla="*/ 241542 h 7505293"/>
              <a:gd name="connsiteX3253" fmla="*/ 3987009 w 6830240"/>
              <a:gd name="connsiteY3253" fmla="*/ 261798 h 7505293"/>
              <a:gd name="connsiteX3254" fmla="*/ 3975615 w 6830240"/>
              <a:gd name="connsiteY3254" fmla="*/ 294082 h 7505293"/>
              <a:gd name="connsiteX3255" fmla="*/ 3956625 w 6830240"/>
              <a:gd name="connsiteY3255" fmla="*/ 322568 h 7505293"/>
              <a:gd name="connsiteX3256" fmla="*/ 3964221 w 6830240"/>
              <a:gd name="connsiteY3256" fmla="*/ 342824 h 7505293"/>
              <a:gd name="connsiteX3257" fmla="*/ 3946496 w 6830240"/>
              <a:gd name="connsiteY3257" fmla="*/ 355485 h 7505293"/>
              <a:gd name="connsiteX3258" fmla="*/ 3946496 w 6830240"/>
              <a:gd name="connsiteY3258" fmla="*/ 383337 h 7505293"/>
              <a:gd name="connsiteX3259" fmla="*/ 3939850 w 6830240"/>
              <a:gd name="connsiteY3259" fmla="*/ 397897 h 7505293"/>
              <a:gd name="connsiteX3260" fmla="*/ 3931304 w 6830240"/>
              <a:gd name="connsiteY3260" fmla="*/ 408658 h 7505293"/>
              <a:gd name="connsiteX3261" fmla="*/ 3930671 w 6830240"/>
              <a:gd name="connsiteY3261" fmla="*/ 419736 h 7505293"/>
              <a:gd name="connsiteX3262" fmla="*/ 3933836 w 6830240"/>
              <a:gd name="connsiteY3262" fmla="*/ 428915 h 7505293"/>
              <a:gd name="connsiteX3263" fmla="*/ 3938584 w 6830240"/>
              <a:gd name="connsiteY3263" fmla="*/ 431763 h 7505293"/>
              <a:gd name="connsiteX3264" fmla="*/ 3941432 w 6830240"/>
              <a:gd name="connsiteY3264" fmla="*/ 428915 h 7505293"/>
              <a:gd name="connsiteX3265" fmla="*/ 3943964 w 6830240"/>
              <a:gd name="connsiteY3265" fmla="*/ 409924 h 7505293"/>
              <a:gd name="connsiteX3266" fmla="*/ 3961689 w 6830240"/>
              <a:gd name="connsiteY3266" fmla="*/ 398530 h 7505293"/>
              <a:gd name="connsiteX3267" fmla="*/ 3961689 w 6830240"/>
              <a:gd name="connsiteY3267" fmla="*/ 360549 h 7505293"/>
              <a:gd name="connsiteX3268" fmla="*/ 3964221 w 6830240"/>
              <a:gd name="connsiteY3268" fmla="*/ 360549 h 7505293"/>
              <a:gd name="connsiteX3269" fmla="*/ 3967069 w 6830240"/>
              <a:gd name="connsiteY3269" fmla="*/ 351687 h 7505293"/>
              <a:gd name="connsiteX3270" fmla="*/ 3964221 w 6830240"/>
              <a:gd name="connsiteY3270" fmla="*/ 342824 h 7505293"/>
              <a:gd name="connsiteX3271" fmla="*/ 3980679 w 6830240"/>
              <a:gd name="connsiteY3271" fmla="*/ 321618 h 7505293"/>
              <a:gd name="connsiteX3272" fmla="*/ 3997138 w 6830240"/>
              <a:gd name="connsiteY3272" fmla="*/ 302311 h 7505293"/>
              <a:gd name="connsiteX3273" fmla="*/ 3990174 w 6830240"/>
              <a:gd name="connsiteY3273" fmla="*/ 284904 h 7505293"/>
              <a:gd name="connsiteX3274" fmla="*/ 4009798 w 6830240"/>
              <a:gd name="connsiteY3274" fmla="*/ 269395 h 7505293"/>
              <a:gd name="connsiteX3275" fmla="*/ 4022775 w 6830240"/>
              <a:gd name="connsiteY3275" fmla="*/ 232363 h 7505293"/>
              <a:gd name="connsiteX3276" fmla="*/ 4037651 w 6830240"/>
              <a:gd name="connsiteY3276" fmla="*/ 193433 h 7505293"/>
              <a:gd name="connsiteX3277" fmla="*/ 4044930 w 6830240"/>
              <a:gd name="connsiteY3277" fmla="*/ 192800 h 7505293"/>
              <a:gd name="connsiteX3278" fmla="*/ 4050311 w 6830240"/>
              <a:gd name="connsiteY3278" fmla="*/ 195965 h 7505293"/>
              <a:gd name="connsiteX3279" fmla="*/ 4053792 w 6830240"/>
              <a:gd name="connsiteY3279" fmla="*/ 220652 h 7505293"/>
              <a:gd name="connsiteX3280" fmla="*/ 4040183 w 6830240"/>
              <a:gd name="connsiteY3280" fmla="*/ 241542 h 7505293"/>
              <a:gd name="connsiteX3281" fmla="*/ 4024990 w 6830240"/>
              <a:gd name="connsiteY3281" fmla="*/ 288069 h 7505293"/>
              <a:gd name="connsiteX3282" fmla="*/ 4009798 w 6830240"/>
              <a:gd name="connsiteY3282" fmla="*/ 332696 h 7505293"/>
              <a:gd name="connsiteX3283" fmla="*/ 4011064 w 6830240"/>
              <a:gd name="connsiteY3283" fmla="*/ 339026 h 7505293"/>
              <a:gd name="connsiteX3284" fmla="*/ 4004734 w 6830240"/>
              <a:gd name="connsiteY3284" fmla="*/ 345357 h 7505293"/>
              <a:gd name="connsiteX3285" fmla="*/ 4002202 w 6830240"/>
              <a:gd name="connsiteY3285" fmla="*/ 352636 h 7505293"/>
              <a:gd name="connsiteX3286" fmla="*/ 4007266 w 6830240"/>
              <a:gd name="connsiteY3286" fmla="*/ 358017 h 7505293"/>
              <a:gd name="connsiteX3287" fmla="*/ 3996821 w 6830240"/>
              <a:gd name="connsiteY3287" fmla="*/ 370677 h 7505293"/>
              <a:gd name="connsiteX3288" fmla="*/ 3992073 w 6830240"/>
              <a:gd name="connsiteY3288" fmla="*/ 383337 h 7505293"/>
              <a:gd name="connsiteX3289" fmla="*/ 3981945 w 6830240"/>
              <a:gd name="connsiteY3289" fmla="*/ 401062 h 7505293"/>
              <a:gd name="connsiteX3290" fmla="*/ 3986376 w 6830240"/>
              <a:gd name="connsiteY3290" fmla="*/ 415621 h 7505293"/>
              <a:gd name="connsiteX3291" fmla="*/ 3979413 w 6830240"/>
              <a:gd name="connsiteY3291" fmla="*/ 426383 h 7505293"/>
              <a:gd name="connsiteX3292" fmla="*/ 4013279 w 6830240"/>
              <a:gd name="connsiteY3292" fmla="*/ 424484 h 7505293"/>
              <a:gd name="connsiteX3293" fmla="*/ 4045247 w 6830240"/>
              <a:gd name="connsiteY3293" fmla="*/ 433979 h 7505293"/>
              <a:gd name="connsiteX3294" fmla="*/ 4050944 w 6830240"/>
              <a:gd name="connsiteY3294" fmla="*/ 449488 h 7505293"/>
              <a:gd name="connsiteX3295" fmla="*/ 4045247 w 6830240"/>
              <a:gd name="connsiteY3295" fmla="*/ 459299 h 7505293"/>
              <a:gd name="connsiteX3296" fmla="*/ 4043031 w 6830240"/>
              <a:gd name="connsiteY3296" fmla="*/ 465630 h 7505293"/>
              <a:gd name="connsiteX3297" fmla="*/ 4042715 w 6830240"/>
              <a:gd name="connsiteY3297" fmla="*/ 471960 h 7505293"/>
              <a:gd name="connsiteX3298" fmla="*/ 4050311 w 6830240"/>
              <a:gd name="connsiteY3298" fmla="*/ 466895 h 7505293"/>
              <a:gd name="connsiteX3299" fmla="*/ 4083228 w 6830240"/>
              <a:gd name="connsiteY3299" fmla="*/ 441575 h 7505293"/>
              <a:gd name="connsiteX3300" fmla="*/ 4088292 w 6830240"/>
              <a:gd name="connsiteY3300" fmla="*/ 423850 h 7505293"/>
              <a:gd name="connsiteX3301" fmla="*/ 4087026 w 6830240"/>
              <a:gd name="connsiteY3301" fmla="*/ 416571 h 7505293"/>
              <a:gd name="connsiteX3302" fmla="*/ 4093356 w 6830240"/>
              <a:gd name="connsiteY3302" fmla="*/ 411190 h 7505293"/>
              <a:gd name="connsiteX3303" fmla="*/ 4093989 w 6830240"/>
              <a:gd name="connsiteY3303" fmla="*/ 405177 h 7505293"/>
              <a:gd name="connsiteX3304" fmla="*/ 4090824 w 6830240"/>
              <a:gd name="connsiteY3304" fmla="*/ 401062 h 7505293"/>
              <a:gd name="connsiteX3305" fmla="*/ 4111080 w 6830240"/>
              <a:gd name="connsiteY3305" fmla="*/ 375741 h 7505293"/>
              <a:gd name="connsiteX3306" fmla="*/ 4131337 w 6830240"/>
              <a:gd name="connsiteY3306" fmla="*/ 350421 h 7505293"/>
              <a:gd name="connsiteX3307" fmla="*/ 4145896 w 6830240"/>
              <a:gd name="connsiteY3307" fmla="*/ 317820 h 7505293"/>
              <a:gd name="connsiteX3308" fmla="*/ 4171850 w 6830240"/>
              <a:gd name="connsiteY3308" fmla="*/ 294715 h 7505293"/>
              <a:gd name="connsiteX3309" fmla="*/ 4169318 w 6830240"/>
              <a:gd name="connsiteY3309" fmla="*/ 282055 h 7505293"/>
              <a:gd name="connsiteX3310" fmla="*/ 4170584 w 6830240"/>
              <a:gd name="connsiteY3310" fmla="*/ 270977 h 7505293"/>
              <a:gd name="connsiteX3311" fmla="*/ 4179446 w 6830240"/>
              <a:gd name="connsiteY3311" fmla="*/ 261798 h 7505293"/>
              <a:gd name="connsiteX3312" fmla="*/ 4194638 w 6830240"/>
              <a:gd name="connsiteY3312" fmla="*/ 256734 h 7505293"/>
              <a:gd name="connsiteX3313" fmla="*/ 4204450 w 6830240"/>
              <a:gd name="connsiteY3313" fmla="*/ 270977 h 7505293"/>
              <a:gd name="connsiteX3314" fmla="*/ 4197170 w 6830240"/>
              <a:gd name="connsiteY3314" fmla="*/ 287119 h 7505293"/>
              <a:gd name="connsiteX3315" fmla="*/ 4179129 w 6830240"/>
              <a:gd name="connsiteY3315" fmla="*/ 310857 h 7505293"/>
              <a:gd name="connsiteX3316" fmla="*/ 4174382 w 6830240"/>
              <a:gd name="connsiteY3316" fmla="*/ 340292 h 7505293"/>
              <a:gd name="connsiteX3317" fmla="*/ 4163937 w 6830240"/>
              <a:gd name="connsiteY3317" fmla="*/ 376058 h 7505293"/>
              <a:gd name="connsiteX3318" fmla="*/ 4143997 w 6830240"/>
              <a:gd name="connsiteY3318" fmla="*/ 413722 h 7505293"/>
              <a:gd name="connsiteX3319" fmla="*/ 4147479 w 6830240"/>
              <a:gd name="connsiteY3319" fmla="*/ 423217 h 7505293"/>
              <a:gd name="connsiteX3320" fmla="*/ 4141465 w 6830240"/>
              <a:gd name="connsiteY3320" fmla="*/ 428915 h 7505293"/>
              <a:gd name="connsiteX3321" fmla="*/ 4143048 w 6830240"/>
              <a:gd name="connsiteY3321" fmla="*/ 448855 h 7505293"/>
              <a:gd name="connsiteX3322" fmla="*/ 4154125 w 6830240"/>
              <a:gd name="connsiteY3322" fmla="*/ 466895 h 7505293"/>
              <a:gd name="connsiteX3323" fmla="*/ 4127222 w 6830240"/>
              <a:gd name="connsiteY3323" fmla="*/ 518803 h 7505293"/>
              <a:gd name="connsiteX3324" fmla="*/ 4113612 w 6830240"/>
              <a:gd name="connsiteY3324" fmla="*/ 570710 h 7505293"/>
              <a:gd name="connsiteX3325" fmla="*/ 4093356 w 6830240"/>
              <a:gd name="connsiteY3325" fmla="*/ 588435 h 7505293"/>
              <a:gd name="connsiteX3326" fmla="*/ 4082278 w 6830240"/>
              <a:gd name="connsiteY3326" fmla="*/ 609957 h 7505293"/>
              <a:gd name="connsiteX3327" fmla="*/ 4073099 w 6830240"/>
              <a:gd name="connsiteY3327" fmla="*/ 631480 h 7505293"/>
              <a:gd name="connsiteX3328" fmla="*/ 4075631 w 6830240"/>
              <a:gd name="connsiteY3328" fmla="*/ 639076 h 7505293"/>
              <a:gd name="connsiteX3329" fmla="*/ 4093672 w 6830240"/>
              <a:gd name="connsiteY3329" fmla="*/ 617553 h 7505293"/>
              <a:gd name="connsiteX3330" fmla="*/ 4113612 w 6830240"/>
              <a:gd name="connsiteY3330" fmla="*/ 596031 h 7505293"/>
              <a:gd name="connsiteX3331" fmla="*/ 4131337 w 6830240"/>
              <a:gd name="connsiteY3331" fmla="*/ 590967 h 7505293"/>
              <a:gd name="connsiteX3332" fmla="*/ 4113612 w 6830240"/>
              <a:gd name="connsiteY3332" fmla="*/ 583370 h 7505293"/>
              <a:gd name="connsiteX3333" fmla="*/ 4121209 w 6830240"/>
              <a:gd name="connsiteY3333" fmla="*/ 578306 h 7505293"/>
              <a:gd name="connsiteX3334" fmla="*/ 4131020 w 6830240"/>
              <a:gd name="connsiteY3334" fmla="*/ 577040 h 7505293"/>
              <a:gd name="connsiteX3335" fmla="*/ 4138933 w 6830240"/>
              <a:gd name="connsiteY3335" fmla="*/ 583370 h 7505293"/>
              <a:gd name="connsiteX3336" fmla="*/ 4145896 w 6830240"/>
              <a:gd name="connsiteY3336" fmla="*/ 573242 h 7505293"/>
              <a:gd name="connsiteX3337" fmla="*/ 4149061 w 6830240"/>
              <a:gd name="connsiteY3337" fmla="*/ 563114 h 7505293"/>
              <a:gd name="connsiteX3338" fmla="*/ 4153809 w 6830240"/>
              <a:gd name="connsiteY3338" fmla="*/ 551087 h 7505293"/>
              <a:gd name="connsiteX3339" fmla="*/ 4156657 w 6830240"/>
              <a:gd name="connsiteY3339" fmla="*/ 535261 h 7505293"/>
              <a:gd name="connsiteX3340" fmla="*/ 4136401 w 6830240"/>
              <a:gd name="connsiteY3340" fmla="*/ 522601 h 7505293"/>
              <a:gd name="connsiteX3341" fmla="*/ 4149061 w 6830240"/>
              <a:gd name="connsiteY3341" fmla="*/ 499812 h 7505293"/>
              <a:gd name="connsiteX3342" fmla="*/ 4174382 w 6830240"/>
              <a:gd name="connsiteY3342" fmla="*/ 504876 h 7505293"/>
              <a:gd name="connsiteX3343" fmla="*/ 4167102 w 6830240"/>
              <a:gd name="connsiteY3343" fmla="*/ 516271 h 7505293"/>
              <a:gd name="connsiteX3344" fmla="*/ 4161722 w 6830240"/>
              <a:gd name="connsiteY3344" fmla="*/ 527665 h 7505293"/>
              <a:gd name="connsiteX3345" fmla="*/ 4171850 w 6830240"/>
              <a:gd name="connsiteY3345" fmla="*/ 535261 h 7505293"/>
              <a:gd name="connsiteX3346" fmla="*/ 4179446 w 6830240"/>
              <a:gd name="connsiteY3346" fmla="*/ 542857 h 7505293"/>
              <a:gd name="connsiteX3347" fmla="*/ 4175015 w 6830240"/>
              <a:gd name="connsiteY3347" fmla="*/ 557733 h 7505293"/>
              <a:gd name="connsiteX3348" fmla="*/ 4166786 w 6830240"/>
              <a:gd name="connsiteY3348" fmla="*/ 570710 h 7505293"/>
              <a:gd name="connsiteX3349" fmla="*/ 4179129 w 6830240"/>
              <a:gd name="connsiteY3349" fmla="*/ 571976 h 7505293"/>
              <a:gd name="connsiteX3350" fmla="*/ 4189574 w 6830240"/>
              <a:gd name="connsiteY3350" fmla="*/ 573242 h 7505293"/>
              <a:gd name="connsiteX3351" fmla="*/ 4184194 w 6830240"/>
              <a:gd name="connsiteY3351" fmla="*/ 589701 h 7505293"/>
              <a:gd name="connsiteX3352" fmla="*/ 4169318 w 6830240"/>
              <a:gd name="connsiteY3352" fmla="*/ 606159 h 7505293"/>
              <a:gd name="connsiteX3353" fmla="*/ 4166153 w 6830240"/>
              <a:gd name="connsiteY3353" fmla="*/ 620085 h 7505293"/>
              <a:gd name="connsiteX3354" fmla="*/ 4159189 w 6830240"/>
              <a:gd name="connsiteY3354" fmla="*/ 626416 h 7505293"/>
              <a:gd name="connsiteX3355" fmla="*/ 4146529 w 6830240"/>
              <a:gd name="connsiteY3355" fmla="*/ 644140 h 7505293"/>
              <a:gd name="connsiteX3356" fmla="*/ 4146529 w 6830240"/>
              <a:gd name="connsiteY3356" fmla="*/ 666929 h 7505293"/>
              <a:gd name="connsiteX3357" fmla="*/ 4154125 w 6830240"/>
              <a:gd name="connsiteY3357" fmla="*/ 659332 h 7505293"/>
              <a:gd name="connsiteX3358" fmla="*/ 4164254 w 6830240"/>
              <a:gd name="connsiteY3358" fmla="*/ 639076 h 7505293"/>
              <a:gd name="connsiteX3359" fmla="*/ 4169318 w 6830240"/>
              <a:gd name="connsiteY3359" fmla="*/ 633379 h 7505293"/>
              <a:gd name="connsiteX3360" fmla="*/ 4174382 w 6830240"/>
              <a:gd name="connsiteY3360" fmla="*/ 631480 h 7505293"/>
              <a:gd name="connsiteX3361" fmla="*/ 4171850 w 6830240"/>
              <a:gd name="connsiteY3361" fmla="*/ 638126 h 7505293"/>
              <a:gd name="connsiteX3362" fmla="*/ 4169318 w 6830240"/>
              <a:gd name="connsiteY3362" fmla="*/ 646672 h 7505293"/>
              <a:gd name="connsiteX3363" fmla="*/ 4159189 w 6830240"/>
              <a:gd name="connsiteY3363" fmla="*/ 671993 h 7505293"/>
              <a:gd name="connsiteX3364" fmla="*/ 4149061 w 6830240"/>
              <a:gd name="connsiteY3364" fmla="*/ 697313 h 7505293"/>
              <a:gd name="connsiteX3365" fmla="*/ 4138933 w 6830240"/>
              <a:gd name="connsiteY3365" fmla="*/ 715038 h 7505293"/>
              <a:gd name="connsiteX3366" fmla="*/ 4133869 w 6830240"/>
              <a:gd name="connsiteY3366" fmla="*/ 735294 h 7505293"/>
              <a:gd name="connsiteX3367" fmla="*/ 4149061 w 6830240"/>
              <a:gd name="connsiteY3367" fmla="*/ 714405 h 7505293"/>
              <a:gd name="connsiteX3368" fmla="*/ 4156657 w 6830240"/>
              <a:gd name="connsiteY3368" fmla="*/ 689717 h 7505293"/>
              <a:gd name="connsiteX3369" fmla="*/ 4164957 w 6830240"/>
              <a:gd name="connsiteY3369" fmla="*/ 692829 h 7505293"/>
              <a:gd name="connsiteX3370" fmla="*/ 4172944 w 6830240"/>
              <a:gd name="connsiteY3370" fmla="*/ 678249 h 7505293"/>
              <a:gd name="connsiteX3371" fmla="*/ 4188136 w 6830240"/>
              <a:gd name="connsiteY3371" fmla="*/ 652929 h 7505293"/>
              <a:gd name="connsiteX3372" fmla="*/ 4187503 w 6830240"/>
              <a:gd name="connsiteY3372" fmla="*/ 639635 h 7505293"/>
              <a:gd name="connsiteX3373" fmla="*/ 4198264 w 6830240"/>
              <a:gd name="connsiteY3373" fmla="*/ 630140 h 7505293"/>
              <a:gd name="connsiteX3374" fmla="*/ 4291951 w 6830240"/>
              <a:gd name="connsiteY3374" fmla="*/ 465556 h 7505293"/>
              <a:gd name="connsiteX3375" fmla="*/ 4304927 w 6830240"/>
              <a:gd name="connsiteY3375" fmla="*/ 445616 h 7505293"/>
              <a:gd name="connsiteX3376" fmla="*/ 4319803 w 6830240"/>
              <a:gd name="connsiteY3376" fmla="*/ 427575 h 7505293"/>
              <a:gd name="connsiteX3377" fmla="*/ 4322968 w 6830240"/>
              <a:gd name="connsiteY3377" fmla="*/ 415231 h 7505293"/>
              <a:gd name="connsiteX3378" fmla="*/ 4329932 w 6830240"/>
              <a:gd name="connsiteY3378" fmla="*/ 404787 h 7505293"/>
              <a:gd name="connsiteX3379" fmla="*/ 4340060 w 6830240"/>
              <a:gd name="connsiteY3379" fmla="*/ 387062 h 7505293"/>
              <a:gd name="connsiteX3380" fmla="*/ 4350188 w 6830240"/>
              <a:gd name="connsiteY3380" fmla="*/ 381681 h 7505293"/>
              <a:gd name="connsiteX3381" fmla="*/ 4360316 w 6830240"/>
              <a:gd name="connsiteY3381" fmla="*/ 381998 h 7505293"/>
              <a:gd name="connsiteX3382" fmla="*/ 4347023 w 6830240"/>
              <a:gd name="connsiteY3382" fmla="*/ 422828 h 7505293"/>
              <a:gd name="connsiteX3383" fmla="*/ 4322335 w 6830240"/>
              <a:gd name="connsiteY3383" fmla="*/ 465556 h 7505293"/>
              <a:gd name="connsiteX3384" fmla="*/ 4324867 w 6830240"/>
              <a:gd name="connsiteY3384" fmla="*/ 465556 h 7505293"/>
              <a:gd name="connsiteX3385" fmla="*/ 4330881 w 6830240"/>
              <a:gd name="connsiteY3385" fmla="*/ 475684 h 7505293"/>
              <a:gd name="connsiteX3386" fmla="*/ 4327399 w 6830240"/>
              <a:gd name="connsiteY3386" fmla="*/ 485813 h 7505293"/>
              <a:gd name="connsiteX3387" fmla="*/ 4310308 w 6830240"/>
              <a:gd name="connsiteY3387" fmla="*/ 545316 h 7505293"/>
              <a:gd name="connsiteX3388" fmla="*/ 4289419 w 6830240"/>
              <a:gd name="connsiteY3388" fmla="*/ 604820 h 7505293"/>
              <a:gd name="connsiteX3389" fmla="*/ 4290368 w 6830240"/>
              <a:gd name="connsiteY3389" fmla="*/ 612099 h 7505293"/>
              <a:gd name="connsiteX3390" fmla="*/ 4281822 w 6830240"/>
              <a:gd name="connsiteY3390" fmla="*/ 617480 h 7505293"/>
              <a:gd name="connsiteX3391" fmla="*/ 4281189 w 6830240"/>
              <a:gd name="connsiteY3391" fmla="*/ 624443 h 7505293"/>
              <a:gd name="connsiteX3392" fmla="*/ 4284354 w 6830240"/>
              <a:gd name="connsiteY3392" fmla="*/ 627608 h 7505293"/>
              <a:gd name="connsiteX3393" fmla="*/ 4276442 w 6830240"/>
              <a:gd name="connsiteY3393" fmla="*/ 642484 h 7505293"/>
              <a:gd name="connsiteX3394" fmla="*/ 4274226 w 6830240"/>
              <a:gd name="connsiteY3394" fmla="*/ 655461 h 7505293"/>
              <a:gd name="connsiteX3395" fmla="*/ 4289419 w 6830240"/>
              <a:gd name="connsiteY3395" fmla="*/ 640268 h 7505293"/>
              <a:gd name="connsiteX3396" fmla="*/ 4294483 w 6830240"/>
              <a:gd name="connsiteY3396" fmla="*/ 632672 h 7505293"/>
              <a:gd name="connsiteX3397" fmla="*/ 4291951 w 6830240"/>
              <a:gd name="connsiteY3397" fmla="*/ 625076 h 7505293"/>
              <a:gd name="connsiteX3398" fmla="*/ 4300496 w 6830240"/>
              <a:gd name="connsiteY3398" fmla="*/ 614631 h 7505293"/>
              <a:gd name="connsiteX3399" fmla="*/ 4307143 w 6830240"/>
              <a:gd name="connsiteY3399" fmla="*/ 602287 h 7505293"/>
              <a:gd name="connsiteX3400" fmla="*/ 4327399 w 6830240"/>
              <a:gd name="connsiteY3400" fmla="*/ 556711 h 7505293"/>
              <a:gd name="connsiteX3401" fmla="*/ 4342592 w 6830240"/>
              <a:gd name="connsiteY3401" fmla="*/ 544050 h 7505293"/>
              <a:gd name="connsiteX3402" fmla="*/ 4348922 w 6830240"/>
              <a:gd name="connsiteY3402" fmla="*/ 535188 h 7505293"/>
              <a:gd name="connsiteX3403" fmla="*/ 4347656 w 6830240"/>
              <a:gd name="connsiteY3403" fmla="*/ 526325 h 7505293"/>
              <a:gd name="connsiteX3404" fmla="*/ 4357784 w 6830240"/>
              <a:gd name="connsiteY3404" fmla="*/ 506069 h 7505293"/>
              <a:gd name="connsiteX3405" fmla="*/ 4365380 w 6830240"/>
              <a:gd name="connsiteY3405" fmla="*/ 484547 h 7505293"/>
              <a:gd name="connsiteX3406" fmla="*/ 4372977 w 6830240"/>
              <a:gd name="connsiteY3406" fmla="*/ 463024 h 7505293"/>
              <a:gd name="connsiteX3407" fmla="*/ 4405893 w 6830240"/>
              <a:gd name="connsiteY3407" fmla="*/ 435171 h 7505293"/>
              <a:gd name="connsiteX3408" fmla="*/ 4415389 w 6830240"/>
              <a:gd name="connsiteY3408" fmla="*/ 449731 h 7505293"/>
              <a:gd name="connsiteX3409" fmla="*/ 4405893 w 6830240"/>
              <a:gd name="connsiteY3409" fmla="*/ 460492 h 7505293"/>
              <a:gd name="connsiteX3410" fmla="*/ 4405577 w 6830240"/>
              <a:gd name="connsiteY3410" fmla="*/ 476634 h 7505293"/>
              <a:gd name="connsiteX3411" fmla="*/ 4403361 w 6830240"/>
              <a:gd name="connsiteY3411" fmla="*/ 490877 h 7505293"/>
              <a:gd name="connsiteX3412" fmla="*/ 4388485 w 6830240"/>
              <a:gd name="connsiteY3412" fmla="*/ 523477 h 7505293"/>
              <a:gd name="connsiteX3413" fmla="*/ 4383105 w 6830240"/>
              <a:gd name="connsiteY3413" fmla="*/ 554178 h 7505293"/>
              <a:gd name="connsiteX3414" fmla="*/ 4362848 w 6830240"/>
              <a:gd name="connsiteY3414" fmla="*/ 602287 h 7505293"/>
              <a:gd name="connsiteX3415" fmla="*/ 4371078 w 6830240"/>
              <a:gd name="connsiteY3415" fmla="*/ 622544 h 7505293"/>
              <a:gd name="connsiteX3416" fmla="*/ 4360316 w 6830240"/>
              <a:gd name="connsiteY3416" fmla="*/ 642800 h 7505293"/>
              <a:gd name="connsiteX3417" fmla="*/ 4348922 w 6830240"/>
              <a:gd name="connsiteY3417" fmla="*/ 675084 h 7505293"/>
              <a:gd name="connsiteX3418" fmla="*/ 4329932 w 6830240"/>
              <a:gd name="connsiteY3418" fmla="*/ 703570 h 7505293"/>
              <a:gd name="connsiteX3419" fmla="*/ 4337528 w 6830240"/>
              <a:gd name="connsiteY3419" fmla="*/ 723826 h 7505293"/>
              <a:gd name="connsiteX3420" fmla="*/ 4319803 w 6830240"/>
              <a:gd name="connsiteY3420" fmla="*/ 736487 h 7505293"/>
              <a:gd name="connsiteX3421" fmla="*/ 4319803 w 6830240"/>
              <a:gd name="connsiteY3421" fmla="*/ 764339 h 7505293"/>
              <a:gd name="connsiteX3422" fmla="*/ 4313157 w 6830240"/>
              <a:gd name="connsiteY3422" fmla="*/ 778899 h 7505293"/>
              <a:gd name="connsiteX3423" fmla="*/ 4304611 w 6830240"/>
              <a:gd name="connsiteY3423" fmla="*/ 789660 h 7505293"/>
              <a:gd name="connsiteX3424" fmla="*/ 4303978 w 6830240"/>
              <a:gd name="connsiteY3424" fmla="*/ 800738 h 7505293"/>
              <a:gd name="connsiteX3425" fmla="*/ 4307143 w 6830240"/>
              <a:gd name="connsiteY3425" fmla="*/ 809917 h 7505293"/>
              <a:gd name="connsiteX3426" fmla="*/ 4311891 w 6830240"/>
              <a:gd name="connsiteY3426" fmla="*/ 812765 h 7505293"/>
              <a:gd name="connsiteX3427" fmla="*/ 4314739 w 6830240"/>
              <a:gd name="connsiteY3427" fmla="*/ 809917 h 7505293"/>
              <a:gd name="connsiteX3428" fmla="*/ 4317271 w 6830240"/>
              <a:gd name="connsiteY3428" fmla="*/ 790926 h 7505293"/>
              <a:gd name="connsiteX3429" fmla="*/ 4334996 w 6830240"/>
              <a:gd name="connsiteY3429" fmla="*/ 779532 h 7505293"/>
              <a:gd name="connsiteX3430" fmla="*/ 4334996 w 6830240"/>
              <a:gd name="connsiteY3430" fmla="*/ 741551 h 7505293"/>
              <a:gd name="connsiteX3431" fmla="*/ 4337528 w 6830240"/>
              <a:gd name="connsiteY3431" fmla="*/ 741551 h 7505293"/>
              <a:gd name="connsiteX3432" fmla="*/ 4340376 w 6830240"/>
              <a:gd name="connsiteY3432" fmla="*/ 732689 h 7505293"/>
              <a:gd name="connsiteX3433" fmla="*/ 4337528 w 6830240"/>
              <a:gd name="connsiteY3433" fmla="*/ 723826 h 7505293"/>
              <a:gd name="connsiteX3434" fmla="*/ 4353986 w 6830240"/>
              <a:gd name="connsiteY3434" fmla="*/ 702620 h 7505293"/>
              <a:gd name="connsiteX3435" fmla="*/ 4370445 w 6830240"/>
              <a:gd name="connsiteY3435" fmla="*/ 683313 h 7505293"/>
              <a:gd name="connsiteX3436" fmla="*/ 4363481 w 6830240"/>
              <a:gd name="connsiteY3436" fmla="*/ 665906 h 7505293"/>
              <a:gd name="connsiteX3437" fmla="*/ 4383105 w 6830240"/>
              <a:gd name="connsiteY3437" fmla="*/ 650397 h 7505293"/>
              <a:gd name="connsiteX3438" fmla="*/ 4396082 w 6830240"/>
              <a:gd name="connsiteY3438" fmla="*/ 613365 h 7505293"/>
              <a:gd name="connsiteX3439" fmla="*/ 4410958 w 6830240"/>
              <a:gd name="connsiteY3439" fmla="*/ 574435 h 7505293"/>
              <a:gd name="connsiteX3440" fmla="*/ 4418237 w 6830240"/>
              <a:gd name="connsiteY3440" fmla="*/ 573802 h 7505293"/>
              <a:gd name="connsiteX3441" fmla="*/ 4423618 w 6830240"/>
              <a:gd name="connsiteY3441" fmla="*/ 576967 h 7505293"/>
              <a:gd name="connsiteX3442" fmla="*/ 4427099 w 6830240"/>
              <a:gd name="connsiteY3442" fmla="*/ 601654 h 7505293"/>
              <a:gd name="connsiteX3443" fmla="*/ 4413490 w 6830240"/>
              <a:gd name="connsiteY3443" fmla="*/ 622544 h 7505293"/>
              <a:gd name="connsiteX3444" fmla="*/ 4398297 w 6830240"/>
              <a:gd name="connsiteY3444" fmla="*/ 669071 h 7505293"/>
              <a:gd name="connsiteX3445" fmla="*/ 4383105 w 6830240"/>
              <a:gd name="connsiteY3445" fmla="*/ 713698 h 7505293"/>
              <a:gd name="connsiteX3446" fmla="*/ 4384371 w 6830240"/>
              <a:gd name="connsiteY3446" fmla="*/ 720028 h 7505293"/>
              <a:gd name="connsiteX3447" fmla="*/ 4378041 w 6830240"/>
              <a:gd name="connsiteY3447" fmla="*/ 726359 h 7505293"/>
              <a:gd name="connsiteX3448" fmla="*/ 4375509 w 6830240"/>
              <a:gd name="connsiteY3448" fmla="*/ 733638 h 7505293"/>
              <a:gd name="connsiteX3449" fmla="*/ 4380573 w 6830240"/>
              <a:gd name="connsiteY3449" fmla="*/ 739019 h 7505293"/>
              <a:gd name="connsiteX3450" fmla="*/ 4370128 w 6830240"/>
              <a:gd name="connsiteY3450" fmla="*/ 751679 h 7505293"/>
              <a:gd name="connsiteX3451" fmla="*/ 4365380 w 6830240"/>
              <a:gd name="connsiteY3451" fmla="*/ 764339 h 7505293"/>
              <a:gd name="connsiteX3452" fmla="*/ 4355252 w 6830240"/>
              <a:gd name="connsiteY3452" fmla="*/ 782064 h 7505293"/>
              <a:gd name="connsiteX3453" fmla="*/ 4359683 w 6830240"/>
              <a:gd name="connsiteY3453" fmla="*/ 796623 h 7505293"/>
              <a:gd name="connsiteX3454" fmla="*/ 4352720 w 6830240"/>
              <a:gd name="connsiteY3454" fmla="*/ 807385 h 7505293"/>
              <a:gd name="connsiteX3455" fmla="*/ 4386586 w 6830240"/>
              <a:gd name="connsiteY3455" fmla="*/ 805486 h 7505293"/>
              <a:gd name="connsiteX3456" fmla="*/ 4418554 w 6830240"/>
              <a:gd name="connsiteY3456" fmla="*/ 814981 h 7505293"/>
              <a:gd name="connsiteX3457" fmla="*/ 4424251 w 6830240"/>
              <a:gd name="connsiteY3457" fmla="*/ 830490 h 7505293"/>
              <a:gd name="connsiteX3458" fmla="*/ 4418554 w 6830240"/>
              <a:gd name="connsiteY3458" fmla="*/ 840301 h 7505293"/>
              <a:gd name="connsiteX3459" fmla="*/ 4416338 w 6830240"/>
              <a:gd name="connsiteY3459" fmla="*/ 846632 h 7505293"/>
              <a:gd name="connsiteX3460" fmla="*/ 4416022 w 6830240"/>
              <a:gd name="connsiteY3460" fmla="*/ 852962 h 7505293"/>
              <a:gd name="connsiteX3461" fmla="*/ 4423618 w 6830240"/>
              <a:gd name="connsiteY3461" fmla="*/ 847897 h 7505293"/>
              <a:gd name="connsiteX3462" fmla="*/ 4456535 w 6830240"/>
              <a:gd name="connsiteY3462" fmla="*/ 822577 h 7505293"/>
              <a:gd name="connsiteX3463" fmla="*/ 4461599 w 6830240"/>
              <a:gd name="connsiteY3463" fmla="*/ 804852 h 7505293"/>
              <a:gd name="connsiteX3464" fmla="*/ 4460333 w 6830240"/>
              <a:gd name="connsiteY3464" fmla="*/ 797573 h 7505293"/>
              <a:gd name="connsiteX3465" fmla="*/ 4466663 w 6830240"/>
              <a:gd name="connsiteY3465" fmla="*/ 792192 h 7505293"/>
              <a:gd name="connsiteX3466" fmla="*/ 4467296 w 6830240"/>
              <a:gd name="connsiteY3466" fmla="*/ 786179 h 7505293"/>
              <a:gd name="connsiteX3467" fmla="*/ 4464131 w 6830240"/>
              <a:gd name="connsiteY3467" fmla="*/ 782064 h 7505293"/>
              <a:gd name="connsiteX3468" fmla="*/ 4484387 w 6830240"/>
              <a:gd name="connsiteY3468" fmla="*/ 756743 h 7505293"/>
              <a:gd name="connsiteX3469" fmla="*/ 4504644 w 6830240"/>
              <a:gd name="connsiteY3469" fmla="*/ 731423 h 7505293"/>
              <a:gd name="connsiteX3470" fmla="*/ 4519203 w 6830240"/>
              <a:gd name="connsiteY3470" fmla="*/ 698822 h 7505293"/>
              <a:gd name="connsiteX3471" fmla="*/ 4545157 w 6830240"/>
              <a:gd name="connsiteY3471" fmla="*/ 675717 h 7505293"/>
              <a:gd name="connsiteX3472" fmla="*/ 4542625 w 6830240"/>
              <a:gd name="connsiteY3472" fmla="*/ 663057 h 7505293"/>
              <a:gd name="connsiteX3473" fmla="*/ 4543891 w 6830240"/>
              <a:gd name="connsiteY3473" fmla="*/ 651979 h 7505293"/>
              <a:gd name="connsiteX3474" fmla="*/ 4552753 w 6830240"/>
              <a:gd name="connsiteY3474" fmla="*/ 642800 h 7505293"/>
              <a:gd name="connsiteX3475" fmla="*/ 4567945 w 6830240"/>
              <a:gd name="connsiteY3475" fmla="*/ 637736 h 7505293"/>
              <a:gd name="connsiteX3476" fmla="*/ 4577757 w 6830240"/>
              <a:gd name="connsiteY3476" fmla="*/ 651979 h 7505293"/>
              <a:gd name="connsiteX3477" fmla="*/ 4570477 w 6830240"/>
              <a:gd name="connsiteY3477" fmla="*/ 668121 h 7505293"/>
              <a:gd name="connsiteX3478" fmla="*/ 4552436 w 6830240"/>
              <a:gd name="connsiteY3478" fmla="*/ 691859 h 7505293"/>
              <a:gd name="connsiteX3479" fmla="*/ 4547689 w 6830240"/>
              <a:gd name="connsiteY3479" fmla="*/ 721294 h 7505293"/>
              <a:gd name="connsiteX3480" fmla="*/ 4537244 w 6830240"/>
              <a:gd name="connsiteY3480" fmla="*/ 757060 h 7505293"/>
              <a:gd name="connsiteX3481" fmla="*/ 4517304 w 6830240"/>
              <a:gd name="connsiteY3481" fmla="*/ 794724 h 7505293"/>
              <a:gd name="connsiteX3482" fmla="*/ 4520786 w 6830240"/>
              <a:gd name="connsiteY3482" fmla="*/ 804219 h 7505293"/>
              <a:gd name="connsiteX3483" fmla="*/ 4514772 w 6830240"/>
              <a:gd name="connsiteY3483" fmla="*/ 809917 h 7505293"/>
              <a:gd name="connsiteX3484" fmla="*/ 4516355 w 6830240"/>
              <a:gd name="connsiteY3484" fmla="*/ 829857 h 7505293"/>
              <a:gd name="connsiteX3485" fmla="*/ 4527432 w 6830240"/>
              <a:gd name="connsiteY3485" fmla="*/ 847897 h 7505293"/>
              <a:gd name="connsiteX3486" fmla="*/ 4500529 w 6830240"/>
              <a:gd name="connsiteY3486" fmla="*/ 899805 h 7505293"/>
              <a:gd name="connsiteX3487" fmla="*/ 4486919 w 6830240"/>
              <a:gd name="connsiteY3487" fmla="*/ 951712 h 7505293"/>
              <a:gd name="connsiteX3488" fmla="*/ 4466663 w 6830240"/>
              <a:gd name="connsiteY3488" fmla="*/ 969437 h 7505293"/>
              <a:gd name="connsiteX3489" fmla="*/ 4455585 w 6830240"/>
              <a:gd name="connsiteY3489" fmla="*/ 990959 h 7505293"/>
              <a:gd name="connsiteX3490" fmla="*/ 4446406 w 6830240"/>
              <a:gd name="connsiteY3490" fmla="*/ 1012482 h 7505293"/>
              <a:gd name="connsiteX3491" fmla="*/ 4448938 w 6830240"/>
              <a:gd name="connsiteY3491" fmla="*/ 1020078 h 7505293"/>
              <a:gd name="connsiteX3492" fmla="*/ 4466979 w 6830240"/>
              <a:gd name="connsiteY3492" fmla="*/ 998555 h 7505293"/>
              <a:gd name="connsiteX3493" fmla="*/ 4486919 w 6830240"/>
              <a:gd name="connsiteY3493" fmla="*/ 977033 h 7505293"/>
              <a:gd name="connsiteX3494" fmla="*/ 4504644 w 6830240"/>
              <a:gd name="connsiteY3494" fmla="*/ 971969 h 7505293"/>
              <a:gd name="connsiteX3495" fmla="*/ 4486919 w 6830240"/>
              <a:gd name="connsiteY3495" fmla="*/ 964372 h 7505293"/>
              <a:gd name="connsiteX3496" fmla="*/ 4494516 w 6830240"/>
              <a:gd name="connsiteY3496" fmla="*/ 959308 h 7505293"/>
              <a:gd name="connsiteX3497" fmla="*/ 4504327 w 6830240"/>
              <a:gd name="connsiteY3497" fmla="*/ 958042 h 7505293"/>
              <a:gd name="connsiteX3498" fmla="*/ 4512240 w 6830240"/>
              <a:gd name="connsiteY3498" fmla="*/ 964372 h 7505293"/>
              <a:gd name="connsiteX3499" fmla="*/ 4519203 w 6830240"/>
              <a:gd name="connsiteY3499" fmla="*/ 954244 h 7505293"/>
              <a:gd name="connsiteX3500" fmla="*/ 4522368 w 6830240"/>
              <a:gd name="connsiteY3500" fmla="*/ 944116 h 7505293"/>
              <a:gd name="connsiteX3501" fmla="*/ 4527116 w 6830240"/>
              <a:gd name="connsiteY3501" fmla="*/ 932089 h 7505293"/>
              <a:gd name="connsiteX3502" fmla="*/ 4529964 w 6830240"/>
              <a:gd name="connsiteY3502" fmla="*/ 916263 h 7505293"/>
              <a:gd name="connsiteX3503" fmla="*/ 4509708 w 6830240"/>
              <a:gd name="connsiteY3503" fmla="*/ 903603 h 7505293"/>
              <a:gd name="connsiteX3504" fmla="*/ 4522368 w 6830240"/>
              <a:gd name="connsiteY3504" fmla="*/ 880814 h 7505293"/>
              <a:gd name="connsiteX3505" fmla="*/ 4547689 w 6830240"/>
              <a:gd name="connsiteY3505" fmla="*/ 885878 h 7505293"/>
              <a:gd name="connsiteX3506" fmla="*/ 4540409 w 6830240"/>
              <a:gd name="connsiteY3506" fmla="*/ 897273 h 7505293"/>
              <a:gd name="connsiteX3507" fmla="*/ 4535029 w 6830240"/>
              <a:gd name="connsiteY3507" fmla="*/ 908667 h 7505293"/>
              <a:gd name="connsiteX3508" fmla="*/ 4545157 w 6830240"/>
              <a:gd name="connsiteY3508" fmla="*/ 916263 h 7505293"/>
              <a:gd name="connsiteX3509" fmla="*/ 4552753 w 6830240"/>
              <a:gd name="connsiteY3509" fmla="*/ 923859 h 7505293"/>
              <a:gd name="connsiteX3510" fmla="*/ 4548322 w 6830240"/>
              <a:gd name="connsiteY3510" fmla="*/ 938735 h 7505293"/>
              <a:gd name="connsiteX3511" fmla="*/ 4540093 w 6830240"/>
              <a:gd name="connsiteY3511" fmla="*/ 951712 h 7505293"/>
              <a:gd name="connsiteX3512" fmla="*/ 4552436 w 6830240"/>
              <a:gd name="connsiteY3512" fmla="*/ 952978 h 7505293"/>
              <a:gd name="connsiteX3513" fmla="*/ 4562881 w 6830240"/>
              <a:gd name="connsiteY3513" fmla="*/ 954244 h 7505293"/>
              <a:gd name="connsiteX3514" fmla="*/ 4557501 w 6830240"/>
              <a:gd name="connsiteY3514" fmla="*/ 970703 h 7505293"/>
              <a:gd name="connsiteX3515" fmla="*/ 4542625 w 6830240"/>
              <a:gd name="connsiteY3515" fmla="*/ 987161 h 7505293"/>
              <a:gd name="connsiteX3516" fmla="*/ 4539460 w 6830240"/>
              <a:gd name="connsiteY3516" fmla="*/ 1001087 h 7505293"/>
              <a:gd name="connsiteX3517" fmla="*/ 4532496 w 6830240"/>
              <a:gd name="connsiteY3517" fmla="*/ 1007418 h 7505293"/>
              <a:gd name="connsiteX3518" fmla="*/ 4519836 w 6830240"/>
              <a:gd name="connsiteY3518" fmla="*/ 1025142 h 7505293"/>
              <a:gd name="connsiteX3519" fmla="*/ 4519836 w 6830240"/>
              <a:gd name="connsiteY3519" fmla="*/ 1047931 h 7505293"/>
              <a:gd name="connsiteX3520" fmla="*/ 4527432 w 6830240"/>
              <a:gd name="connsiteY3520" fmla="*/ 1040334 h 7505293"/>
              <a:gd name="connsiteX3521" fmla="*/ 4537561 w 6830240"/>
              <a:gd name="connsiteY3521" fmla="*/ 1020078 h 7505293"/>
              <a:gd name="connsiteX3522" fmla="*/ 4542625 w 6830240"/>
              <a:gd name="connsiteY3522" fmla="*/ 1014381 h 7505293"/>
              <a:gd name="connsiteX3523" fmla="*/ 4547689 w 6830240"/>
              <a:gd name="connsiteY3523" fmla="*/ 1012482 h 7505293"/>
              <a:gd name="connsiteX3524" fmla="*/ 4545157 w 6830240"/>
              <a:gd name="connsiteY3524" fmla="*/ 1019128 h 7505293"/>
              <a:gd name="connsiteX3525" fmla="*/ 4542625 w 6830240"/>
              <a:gd name="connsiteY3525" fmla="*/ 1027674 h 7505293"/>
              <a:gd name="connsiteX3526" fmla="*/ 4532496 w 6830240"/>
              <a:gd name="connsiteY3526" fmla="*/ 1052995 h 7505293"/>
              <a:gd name="connsiteX3527" fmla="*/ 4522368 w 6830240"/>
              <a:gd name="connsiteY3527" fmla="*/ 1078315 h 7505293"/>
              <a:gd name="connsiteX3528" fmla="*/ 4512240 w 6830240"/>
              <a:gd name="connsiteY3528" fmla="*/ 1096040 h 7505293"/>
              <a:gd name="connsiteX3529" fmla="*/ 4507176 w 6830240"/>
              <a:gd name="connsiteY3529" fmla="*/ 1116296 h 7505293"/>
              <a:gd name="connsiteX3530" fmla="*/ 4522368 w 6830240"/>
              <a:gd name="connsiteY3530" fmla="*/ 1095407 h 7505293"/>
              <a:gd name="connsiteX3531" fmla="*/ 4524212 w 6830240"/>
              <a:gd name="connsiteY3531" fmla="*/ 1089415 h 7505293"/>
              <a:gd name="connsiteX3532" fmla="*/ 4523367 w 6830240"/>
              <a:gd name="connsiteY3532" fmla="*/ 1083501 h 7505293"/>
              <a:gd name="connsiteX3533" fmla="*/ 4528447 w 6830240"/>
              <a:gd name="connsiteY3533" fmla="*/ 1075652 h 7505293"/>
              <a:gd name="connsiteX3534" fmla="*/ 4529964 w 6830240"/>
              <a:gd name="connsiteY3534" fmla="*/ 1070719 h 7505293"/>
              <a:gd name="connsiteX3535" fmla="*/ 4531311 w 6830240"/>
              <a:gd name="connsiteY3535" fmla="*/ 1071224 h 7505293"/>
              <a:gd name="connsiteX3536" fmla="*/ 4551220 w 6830240"/>
              <a:gd name="connsiteY3536" fmla="*/ 1040457 h 7505293"/>
              <a:gd name="connsiteX3537" fmla="*/ 4561665 w 6830240"/>
              <a:gd name="connsiteY3537" fmla="*/ 1005958 h 7505293"/>
              <a:gd name="connsiteX3538" fmla="*/ 4581605 w 6830240"/>
              <a:gd name="connsiteY3538" fmla="*/ 969559 h 7505293"/>
              <a:gd name="connsiteX3539" fmla="*/ 4596797 w 6830240"/>
              <a:gd name="connsiteY3539" fmla="*/ 944239 h 7505293"/>
              <a:gd name="connsiteX3540" fmla="*/ 4596164 w 6830240"/>
              <a:gd name="connsiteY3540" fmla="*/ 930945 h 7505293"/>
              <a:gd name="connsiteX3541" fmla="*/ 4606925 w 6830240"/>
              <a:gd name="connsiteY3541" fmla="*/ 921450 h 7505293"/>
              <a:gd name="connsiteX3542" fmla="*/ 4700612 w 6830240"/>
              <a:gd name="connsiteY3542" fmla="*/ 756866 h 7505293"/>
              <a:gd name="connsiteX3543" fmla="*/ 4713588 w 6830240"/>
              <a:gd name="connsiteY3543" fmla="*/ 736926 h 7505293"/>
              <a:gd name="connsiteX3544" fmla="*/ 4728464 w 6830240"/>
              <a:gd name="connsiteY3544" fmla="*/ 718885 h 7505293"/>
              <a:gd name="connsiteX3545" fmla="*/ 4731629 w 6830240"/>
              <a:gd name="connsiteY3545" fmla="*/ 706541 h 7505293"/>
              <a:gd name="connsiteX3546" fmla="*/ 4738593 w 6830240"/>
              <a:gd name="connsiteY3546" fmla="*/ 696097 h 7505293"/>
              <a:gd name="connsiteX3547" fmla="*/ 4748721 w 6830240"/>
              <a:gd name="connsiteY3547" fmla="*/ 678371 h 7505293"/>
              <a:gd name="connsiteX3548" fmla="*/ 4758849 w 6830240"/>
              <a:gd name="connsiteY3548" fmla="*/ 672991 h 7505293"/>
              <a:gd name="connsiteX3549" fmla="*/ 4768977 w 6830240"/>
              <a:gd name="connsiteY3549" fmla="*/ 673308 h 7505293"/>
              <a:gd name="connsiteX3550" fmla="*/ 4755684 w 6830240"/>
              <a:gd name="connsiteY3550" fmla="*/ 714138 h 7505293"/>
              <a:gd name="connsiteX3551" fmla="*/ 4730996 w 6830240"/>
              <a:gd name="connsiteY3551" fmla="*/ 756866 h 7505293"/>
              <a:gd name="connsiteX3552" fmla="*/ 4733528 w 6830240"/>
              <a:gd name="connsiteY3552" fmla="*/ 756866 h 7505293"/>
              <a:gd name="connsiteX3553" fmla="*/ 4739542 w 6830240"/>
              <a:gd name="connsiteY3553" fmla="*/ 766993 h 7505293"/>
              <a:gd name="connsiteX3554" fmla="*/ 4736060 w 6830240"/>
              <a:gd name="connsiteY3554" fmla="*/ 777123 h 7505293"/>
              <a:gd name="connsiteX3555" fmla="*/ 4718969 w 6830240"/>
              <a:gd name="connsiteY3555" fmla="*/ 836626 h 7505293"/>
              <a:gd name="connsiteX3556" fmla="*/ 4698080 w 6830240"/>
              <a:gd name="connsiteY3556" fmla="*/ 896130 h 7505293"/>
              <a:gd name="connsiteX3557" fmla="*/ 4699029 w 6830240"/>
              <a:gd name="connsiteY3557" fmla="*/ 903409 h 7505293"/>
              <a:gd name="connsiteX3558" fmla="*/ 4690483 w 6830240"/>
              <a:gd name="connsiteY3558" fmla="*/ 908790 h 7505293"/>
              <a:gd name="connsiteX3559" fmla="*/ 4689850 w 6830240"/>
              <a:gd name="connsiteY3559" fmla="*/ 915753 h 7505293"/>
              <a:gd name="connsiteX3560" fmla="*/ 4693015 w 6830240"/>
              <a:gd name="connsiteY3560" fmla="*/ 918918 h 7505293"/>
              <a:gd name="connsiteX3561" fmla="*/ 4685103 w 6830240"/>
              <a:gd name="connsiteY3561" fmla="*/ 933794 h 7505293"/>
              <a:gd name="connsiteX3562" fmla="*/ 4682887 w 6830240"/>
              <a:gd name="connsiteY3562" fmla="*/ 946771 h 7505293"/>
              <a:gd name="connsiteX3563" fmla="*/ 4698080 w 6830240"/>
              <a:gd name="connsiteY3563" fmla="*/ 931578 h 7505293"/>
              <a:gd name="connsiteX3564" fmla="*/ 4703144 w 6830240"/>
              <a:gd name="connsiteY3564" fmla="*/ 923981 h 7505293"/>
              <a:gd name="connsiteX3565" fmla="*/ 4700612 w 6830240"/>
              <a:gd name="connsiteY3565" fmla="*/ 916385 h 7505293"/>
              <a:gd name="connsiteX3566" fmla="*/ 4709157 w 6830240"/>
              <a:gd name="connsiteY3566" fmla="*/ 905941 h 7505293"/>
              <a:gd name="connsiteX3567" fmla="*/ 4715804 w 6830240"/>
              <a:gd name="connsiteY3567" fmla="*/ 893597 h 7505293"/>
              <a:gd name="connsiteX3568" fmla="*/ 4736060 w 6830240"/>
              <a:gd name="connsiteY3568" fmla="*/ 848019 h 7505293"/>
              <a:gd name="connsiteX3569" fmla="*/ 4751253 w 6830240"/>
              <a:gd name="connsiteY3569" fmla="*/ 835360 h 7505293"/>
              <a:gd name="connsiteX3570" fmla="*/ 4757583 w 6830240"/>
              <a:gd name="connsiteY3570" fmla="*/ 826498 h 7505293"/>
              <a:gd name="connsiteX3571" fmla="*/ 4756317 w 6830240"/>
              <a:gd name="connsiteY3571" fmla="*/ 817635 h 7505293"/>
              <a:gd name="connsiteX3572" fmla="*/ 4766445 w 6830240"/>
              <a:gd name="connsiteY3572" fmla="*/ 797379 h 7505293"/>
              <a:gd name="connsiteX3573" fmla="*/ 4774041 w 6830240"/>
              <a:gd name="connsiteY3573" fmla="*/ 775857 h 7505293"/>
              <a:gd name="connsiteX3574" fmla="*/ 4781638 w 6830240"/>
              <a:gd name="connsiteY3574" fmla="*/ 754333 h 7505293"/>
              <a:gd name="connsiteX3575" fmla="*/ 4814554 w 6830240"/>
              <a:gd name="connsiteY3575" fmla="*/ 726481 h 7505293"/>
              <a:gd name="connsiteX3576" fmla="*/ 4824050 w 6830240"/>
              <a:gd name="connsiteY3576" fmla="*/ 741041 h 7505293"/>
              <a:gd name="connsiteX3577" fmla="*/ 4814554 w 6830240"/>
              <a:gd name="connsiteY3577" fmla="*/ 751802 h 7505293"/>
              <a:gd name="connsiteX3578" fmla="*/ 4814238 w 6830240"/>
              <a:gd name="connsiteY3578" fmla="*/ 767944 h 7505293"/>
              <a:gd name="connsiteX3579" fmla="*/ 4812022 w 6830240"/>
              <a:gd name="connsiteY3579" fmla="*/ 782187 h 7505293"/>
              <a:gd name="connsiteX3580" fmla="*/ 4797146 w 6830240"/>
              <a:gd name="connsiteY3580" fmla="*/ 814787 h 7505293"/>
              <a:gd name="connsiteX3581" fmla="*/ 4791766 w 6830240"/>
              <a:gd name="connsiteY3581" fmla="*/ 845488 h 7505293"/>
              <a:gd name="connsiteX3582" fmla="*/ 4771509 w 6830240"/>
              <a:gd name="connsiteY3582" fmla="*/ 893597 h 7505293"/>
              <a:gd name="connsiteX3583" fmla="*/ 4779739 w 6830240"/>
              <a:gd name="connsiteY3583" fmla="*/ 913853 h 7505293"/>
              <a:gd name="connsiteX3584" fmla="*/ 4768977 w 6830240"/>
              <a:gd name="connsiteY3584" fmla="*/ 934110 h 7505293"/>
              <a:gd name="connsiteX3585" fmla="*/ 4757583 w 6830240"/>
              <a:gd name="connsiteY3585" fmla="*/ 966394 h 7505293"/>
              <a:gd name="connsiteX3586" fmla="*/ 4738593 w 6830240"/>
              <a:gd name="connsiteY3586" fmla="*/ 994880 h 7505293"/>
              <a:gd name="connsiteX3587" fmla="*/ 4746189 w 6830240"/>
              <a:gd name="connsiteY3587" fmla="*/ 1015136 h 7505293"/>
              <a:gd name="connsiteX3588" fmla="*/ 4728464 w 6830240"/>
              <a:gd name="connsiteY3588" fmla="*/ 1027797 h 7505293"/>
              <a:gd name="connsiteX3589" fmla="*/ 4728464 w 6830240"/>
              <a:gd name="connsiteY3589" fmla="*/ 1055649 h 7505293"/>
              <a:gd name="connsiteX3590" fmla="*/ 4721818 w 6830240"/>
              <a:gd name="connsiteY3590" fmla="*/ 1070208 h 7505293"/>
              <a:gd name="connsiteX3591" fmla="*/ 4713272 w 6830240"/>
              <a:gd name="connsiteY3591" fmla="*/ 1080969 h 7505293"/>
              <a:gd name="connsiteX3592" fmla="*/ 4712639 w 6830240"/>
              <a:gd name="connsiteY3592" fmla="*/ 1092048 h 7505293"/>
              <a:gd name="connsiteX3593" fmla="*/ 4715804 w 6830240"/>
              <a:gd name="connsiteY3593" fmla="*/ 1101226 h 7505293"/>
              <a:gd name="connsiteX3594" fmla="*/ 4720552 w 6830240"/>
              <a:gd name="connsiteY3594" fmla="*/ 1104074 h 7505293"/>
              <a:gd name="connsiteX3595" fmla="*/ 4723400 w 6830240"/>
              <a:gd name="connsiteY3595" fmla="*/ 1101226 h 7505293"/>
              <a:gd name="connsiteX3596" fmla="*/ 4725932 w 6830240"/>
              <a:gd name="connsiteY3596" fmla="*/ 1082235 h 7505293"/>
              <a:gd name="connsiteX3597" fmla="*/ 4743657 w 6830240"/>
              <a:gd name="connsiteY3597" fmla="*/ 1070841 h 7505293"/>
              <a:gd name="connsiteX3598" fmla="*/ 4743657 w 6830240"/>
              <a:gd name="connsiteY3598" fmla="*/ 1032860 h 7505293"/>
              <a:gd name="connsiteX3599" fmla="*/ 4746189 w 6830240"/>
              <a:gd name="connsiteY3599" fmla="*/ 1032860 h 7505293"/>
              <a:gd name="connsiteX3600" fmla="*/ 4749037 w 6830240"/>
              <a:gd name="connsiteY3600" fmla="*/ 1023999 h 7505293"/>
              <a:gd name="connsiteX3601" fmla="*/ 4746189 w 6830240"/>
              <a:gd name="connsiteY3601" fmla="*/ 1015136 h 7505293"/>
              <a:gd name="connsiteX3602" fmla="*/ 4762647 w 6830240"/>
              <a:gd name="connsiteY3602" fmla="*/ 993929 h 7505293"/>
              <a:gd name="connsiteX3603" fmla="*/ 4779106 w 6830240"/>
              <a:gd name="connsiteY3603" fmla="*/ 974623 h 7505293"/>
              <a:gd name="connsiteX3604" fmla="*/ 4772142 w 6830240"/>
              <a:gd name="connsiteY3604" fmla="*/ 957215 h 7505293"/>
              <a:gd name="connsiteX3605" fmla="*/ 4791766 w 6830240"/>
              <a:gd name="connsiteY3605" fmla="*/ 941707 h 7505293"/>
              <a:gd name="connsiteX3606" fmla="*/ 4804743 w 6830240"/>
              <a:gd name="connsiteY3606" fmla="*/ 904675 h 7505293"/>
              <a:gd name="connsiteX3607" fmla="*/ 4819619 w 6830240"/>
              <a:gd name="connsiteY3607" fmla="*/ 865745 h 7505293"/>
              <a:gd name="connsiteX3608" fmla="*/ 4826898 w 6830240"/>
              <a:gd name="connsiteY3608" fmla="*/ 865112 h 7505293"/>
              <a:gd name="connsiteX3609" fmla="*/ 4832279 w 6830240"/>
              <a:gd name="connsiteY3609" fmla="*/ 868277 h 7505293"/>
              <a:gd name="connsiteX3610" fmla="*/ 4835760 w 6830240"/>
              <a:gd name="connsiteY3610" fmla="*/ 892964 h 7505293"/>
              <a:gd name="connsiteX3611" fmla="*/ 4822151 w 6830240"/>
              <a:gd name="connsiteY3611" fmla="*/ 913853 h 7505293"/>
              <a:gd name="connsiteX3612" fmla="*/ 4806958 w 6830240"/>
              <a:gd name="connsiteY3612" fmla="*/ 960381 h 7505293"/>
              <a:gd name="connsiteX3613" fmla="*/ 4791766 w 6830240"/>
              <a:gd name="connsiteY3613" fmla="*/ 1005007 h 7505293"/>
              <a:gd name="connsiteX3614" fmla="*/ 4793032 w 6830240"/>
              <a:gd name="connsiteY3614" fmla="*/ 1011338 h 7505293"/>
              <a:gd name="connsiteX3615" fmla="*/ 4786702 w 6830240"/>
              <a:gd name="connsiteY3615" fmla="*/ 1017669 h 7505293"/>
              <a:gd name="connsiteX3616" fmla="*/ 4784170 w 6830240"/>
              <a:gd name="connsiteY3616" fmla="*/ 1024947 h 7505293"/>
              <a:gd name="connsiteX3617" fmla="*/ 4789234 w 6830240"/>
              <a:gd name="connsiteY3617" fmla="*/ 1030329 h 7505293"/>
              <a:gd name="connsiteX3618" fmla="*/ 4778789 w 6830240"/>
              <a:gd name="connsiteY3618" fmla="*/ 1042988 h 7505293"/>
              <a:gd name="connsiteX3619" fmla="*/ 4774041 w 6830240"/>
              <a:gd name="connsiteY3619" fmla="*/ 1055649 h 7505293"/>
              <a:gd name="connsiteX3620" fmla="*/ 4763913 w 6830240"/>
              <a:gd name="connsiteY3620" fmla="*/ 1073373 h 7505293"/>
              <a:gd name="connsiteX3621" fmla="*/ 4768344 w 6830240"/>
              <a:gd name="connsiteY3621" fmla="*/ 1087932 h 7505293"/>
              <a:gd name="connsiteX3622" fmla="*/ 4761381 w 6830240"/>
              <a:gd name="connsiteY3622" fmla="*/ 1098694 h 7505293"/>
              <a:gd name="connsiteX3623" fmla="*/ 4795247 w 6830240"/>
              <a:gd name="connsiteY3623" fmla="*/ 1096795 h 7505293"/>
              <a:gd name="connsiteX3624" fmla="*/ 4827215 w 6830240"/>
              <a:gd name="connsiteY3624" fmla="*/ 1106291 h 7505293"/>
              <a:gd name="connsiteX3625" fmla="*/ 4832912 w 6830240"/>
              <a:gd name="connsiteY3625" fmla="*/ 1121799 h 7505293"/>
              <a:gd name="connsiteX3626" fmla="*/ 4827215 w 6830240"/>
              <a:gd name="connsiteY3626" fmla="*/ 1131610 h 7505293"/>
              <a:gd name="connsiteX3627" fmla="*/ 4824999 w 6830240"/>
              <a:gd name="connsiteY3627" fmla="*/ 1137941 h 7505293"/>
              <a:gd name="connsiteX3628" fmla="*/ 4824683 w 6830240"/>
              <a:gd name="connsiteY3628" fmla="*/ 1144271 h 7505293"/>
              <a:gd name="connsiteX3629" fmla="*/ 4832279 w 6830240"/>
              <a:gd name="connsiteY3629" fmla="*/ 1139206 h 7505293"/>
              <a:gd name="connsiteX3630" fmla="*/ 4865196 w 6830240"/>
              <a:gd name="connsiteY3630" fmla="*/ 1113887 h 7505293"/>
              <a:gd name="connsiteX3631" fmla="*/ 4870260 w 6830240"/>
              <a:gd name="connsiteY3631" fmla="*/ 1096162 h 7505293"/>
              <a:gd name="connsiteX3632" fmla="*/ 4868994 w 6830240"/>
              <a:gd name="connsiteY3632" fmla="*/ 1088882 h 7505293"/>
              <a:gd name="connsiteX3633" fmla="*/ 4875324 w 6830240"/>
              <a:gd name="connsiteY3633" fmla="*/ 1083501 h 7505293"/>
              <a:gd name="connsiteX3634" fmla="*/ 4875957 w 6830240"/>
              <a:gd name="connsiteY3634" fmla="*/ 1077489 h 7505293"/>
              <a:gd name="connsiteX3635" fmla="*/ 4872792 w 6830240"/>
              <a:gd name="connsiteY3635" fmla="*/ 1073373 h 7505293"/>
              <a:gd name="connsiteX3636" fmla="*/ 4893048 w 6830240"/>
              <a:gd name="connsiteY3636" fmla="*/ 1048053 h 7505293"/>
              <a:gd name="connsiteX3637" fmla="*/ 4913305 w 6830240"/>
              <a:gd name="connsiteY3637" fmla="*/ 1022732 h 7505293"/>
              <a:gd name="connsiteX3638" fmla="*/ 4927864 w 6830240"/>
              <a:gd name="connsiteY3638" fmla="*/ 990132 h 7505293"/>
              <a:gd name="connsiteX3639" fmla="*/ 4953818 w 6830240"/>
              <a:gd name="connsiteY3639" fmla="*/ 967026 h 7505293"/>
              <a:gd name="connsiteX3640" fmla="*/ 4951286 w 6830240"/>
              <a:gd name="connsiteY3640" fmla="*/ 954367 h 7505293"/>
              <a:gd name="connsiteX3641" fmla="*/ 4952552 w 6830240"/>
              <a:gd name="connsiteY3641" fmla="*/ 943289 h 7505293"/>
              <a:gd name="connsiteX3642" fmla="*/ 4961414 w 6830240"/>
              <a:gd name="connsiteY3642" fmla="*/ 934110 h 7505293"/>
              <a:gd name="connsiteX3643" fmla="*/ 4976606 w 6830240"/>
              <a:gd name="connsiteY3643" fmla="*/ 929046 h 7505293"/>
              <a:gd name="connsiteX3644" fmla="*/ 4986418 w 6830240"/>
              <a:gd name="connsiteY3644" fmla="*/ 943289 h 7505293"/>
              <a:gd name="connsiteX3645" fmla="*/ 4979138 w 6830240"/>
              <a:gd name="connsiteY3645" fmla="*/ 959431 h 7505293"/>
              <a:gd name="connsiteX3646" fmla="*/ 4961097 w 6830240"/>
              <a:gd name="connsiteY3646" fmla="*/ 983169 h 7505293"/>
              <a:gd name="connsiteX3647" fmla="*/ 4956350 w 6830240"/>
              <a:gd name="connsiteY3647" fmla="*/ 1012604 h 7505293"/>
              <a:gd name="connsiteX3648" fmla="*/ 4945905 w 6830240"/>
              <a:gd name="connsiteY3648" fmla="*/ 1048370 h 7505293"/>
              <a:gd name="connsiteX3649" fmla="*/ 4925965 w 6830240"/>
              <a:gd name="connsiteY3649" fmla="*/ 1086033 h 7505293"/>
              <a:gd name="connsiteX3650" fmla="*/ 4929447 w 6830240"/>
              <a:gd name="connsiteY3650" fmla="*/ 1095529 h 7505293"/>
              <a:gd name="connsiteX3651" fmla="*/ 4923433 w 6830240"/>
              <a:gd name="connsiteY3651" fmla="*/ 1101226 h 7505293"/>
              <a:gd name="connsiteX3652" fmla="*/ 4925016 w 6830240"/>
              <a:gd name="connsiteY3652" fmla="*/ 1121166 h 7505293"/>
              <a:gd name="connsiteX3653" fmla="*/ 4936093 w 6830240"/>
              <a:gd name="connsiteY3653" fmla="*/ 1139206 h 7505293"/>
              <a:gd name="connsiteX3654" fmla="*/ 4909190 w 6830240"/>
              <a:gd name="connsiteY3654" fmla="*/ 1191114 h 7505293"/>
              <a:gd name="connsiteX3655" fmla="*/ 4895580 w 6830240"/>
              <a:gd name="connsiteY3655" fmla="*/ 1243021 h 7505293"/>
              <a:gd name="connsiteX3656" fmla="*/ 4875324 w 6830240"/>
              <a:gd name="connsiteY3656" fmla="*/ 1260746 h 7505293"/>
              <a:gd name="connsiteX3657" fmla="*/ 4864246 w 6830240"/>
              <a:gd name="connsiteY3657" fmla="*/ 1282269 h 7505293"/>
              <a:gd name="connsiteX3658" fmla="*/ 4855067 w 6830240"/>
              <a:gd name="connsiteY3658" fmla="*/ 1303791 h 7505293"/>
              <a:gd name="connsiteX3659" fmla="*/ 4857599 w 6830240"/>
              <a:gd name="connsiteY3659" fmla="*/ 1311387 h 7505293"/>
              <a:gd name="connsiteX3660" fmla="*/ 4875640 w 6830240"/>
              <a:gd name="connsiteY3660" fmla="*/ 1289865 h 7505293"/>
              <a:gd name="connsiteX3661" fmla="*/ 4895580 w 6830240"/>
              <a:gd name="connsiteY3661" fmla="*/ 1268343 h 7505293"/>
              <a:gd name="connsiteX3662" fmla="*/ 4913305 w 6830240"/>
              <a:gd name="connsiteY3662" fmla="*/ 1263279 h 7505293"/>
              <a:gd name="connsiteX3663" fmla="*/ 4895580 w 6830240"/>
              <a:gd name="connsiteY3663" fmla="*/ 1255682 h 7505293"/>
              <a:gd name="connsiteX3664" fmla="*/ 4903177 w 6830240"/>
              <a:gd name="connsiteY3664" fmla="*/ 1250617 h 7505293"/>
              <a:gd name="connsiteX3665" fmla="*/ 4912988 w 6830240"/>
              <a:gd name="connsiteY3665" fmla="*/ 1249351 h 7505293"/>
              <a:gd name="connsiteX3666" fmla="*/ 4920625 w 6830240"/>
              <a:gd name="connsiteY3666" fmla="*/ 1255460 h 7505293"/>
              <a:gd name="connsiteX3667" fmla="*/ 4921525 w 6830240"/>
              <a:gd name="connsiteY3667" fmla="*/ 1252486 h 7505293"/>
              <a:gd name="connsiteX3668" fmla="*/ 4931436 w 6830240"/>
              <a:gd name="connsiteY3668" fmla="*/ 1234394 h 7505293"/>
              <a:gd name="connsiteX3669" fmla="*/ 4935777 w 6830240"/>
              <a:gd name="connsiteY3669" fmla="*/ 1223398 h 7505293"/>
              <a:gd name="connsiteX3670" fmla="*/ 4938625 w 6830240"/>
              <a:gd name="connsiteY3670" fmla="*/ 1207573 h 7505293"/>
              <a:gd name="connsiteX3671" fmla="*/ 4918369 w 6830240"/>
              <a:gd name="connsiteY3671" fmla="*/ 1194912 h 7505293"/>
              <a:gd name="connsiteX3672" fmla="*/ 4931029 w 6830240"/>
              <a:gd name="connsiteY3672" fmla="*/ 1172124 h 7505293"/>
              <a:gd name="connsiteX3673" fmla="*/ 4956348 w 6830240"/>
              <a:gd name="connsiteY3673" fmla="*/ 1177187 h 7505293"/>
              <a:gd name="connsiteX3674" fmla="*/ 4966785 w 6830240"/>
              <a:gd name="connsiteY3674" fmla="*/ 1167978 h 7505293"/>
              <a:gd name="connsiteX3675" fmla="*/ 5060472 w 6830240"/>
              <a:gd name="connsiteY3675" fmla="*/ 1003394 h 7505293"/>
              <a:gd name="connsiteX3676" fmla="*/ 5073448 w 6830240"/>
              <a:gd name="connsiteY3676" fmla="*/ 983454 h 7505293"/>
              <a:gd name="connsiteX3677" fmla="*/ 5088324 w 6830240"/>
              <a:gd name="connsiteY3677" fmla="*/ 965413 h 7505293"/>
              <a:gd name="connsiteX3678" fmla="*/ 5091489 w 6830240"/>
              <a:gd name="connsiteY3678" fmla="*/ 953069 h 7505293"/>
              <a:gd name="connsiteX3679" fmla="*/ 5098453 w 6830240"/>
              <a:gd name="connsiteY3679" fmla="*/ 942625 h 7505293"/>
              <a:gd name="connsiteX3680" fmla="*/ 5108581 w 6830240"/>
              <a:gd name="connsiteY3680" fmla="*/ 924900 h 7505293"/>
              <a:gd name="connsiteX3681" fmla="*/ 5118709 w 6830240"/>
              <a:gd name="connsiteY3681" fmla="*/ 919520 h 7505293"/>
              <a:gd name="connsiteX3682" fmla="*/ 5128837 w 6830240"/>
              <a:gd name="connsiteY3682" fmla="*/ 919837 h 7505293"/>
              <a:gd name="connsiteX3683" fmla="*/ 5115544 w 6830240"/>
              <a:gd name="connsiteY3683" fmla="*/ 960666 h 7505293"/>
              <a:gd name="connsiteX3684" fmla="*/ 5090856 w 6830240"/>
              <a:gd name="connsiteY3684" fmla="*/ 1003394 h 7505293"/>
              <a:gd name="connsiteX3685" fmla="*/ 5093388 w 6830240"/>
              <a:gd name="connsiteY3685" fmla="*/ 1003394 h 7505293"/>
              <a:gd name="connsiteX3686" fmla="*/ 5099402 w 6830240"/>
              <a:gd name="connsiteY3686" fmla="*/ 1013522 h 7505293"/>
              <a:gd name="connsiteX3687" fmla="*/ 5095920 w 6830240"/>
              <a:gd name="connsiteY3687" fmla="*/ 1023651 h 7505293"/>
              <a:gd name="connsiteX3688" fmla="*/ 5078829 w 6830240"/>
              <a:gd name="connsiteY3688" fmla="*/ 1083154 h 7505293"/>
              <a:gd name="connsiteX3689" fmla="*/ 5057940 w 6830240"/>
              <a:gd name="connsiteY3689" fmla="*/ 1142658 h 7505293"/>
              <a:gd name="connsiteX3690" fmla="*/ 5058889 w 6830240"/>
              <a:gd name="connsiteY3690" fmla="*/ 1149937 h 7505293"/>
              <a:gd name="connsiteX3691" fmla="*/ 5050343 w 6830240"/>
              <a:gd name="connsiteY3691" fmla="*/ 1155318 h 7505293"/>
              <a:gd name="connsiteX3692" fmla="*/ 5049710 w 6830240"/>
              <a:gd name="connsiteY3692" fmla="*/ 1162281 h 7505293"/>
              <a:gd name="connsiteX3693" fmla="*/ 5052875 w 6830240"/>
              <a:gd name="connsiteY3693" fmla="*/ 1165446 h 7505293"/>
              <a:gd name="connsiteX3694" fmla="*/ 5044963 w 6830240"/>
              <a:gd name="connsiteY3694" fmla="*/ 1180322 h 7505293"/>
              <a:gd name="connsiteX3695" fmla="*/ 5042747 w 6830240"/>
              <a:gd name="connsiteY3695" fmla="*/ 1193299 h 7505293"/>
              <a:gd name="connsiteX3696" fmla="*/ 5057940 w 6830240"/>
              <a:gd name="connsiteY3696" fmla="*/ 1178106 h 7505293"/>
              <a:gd name="connsiteX3697" fmla="*/ 5063004 w 6830240"/>
              <a:gd name="connsiteY3697" fmla="*/ 1170510 h 7505293"/>
              <a:gd name="connsiteX3698" fmla="*/ 5060472 w 6830240"/>
              <a:gd name="connsiteY3698" fmla="*/ 1162914 h 7505293"/>
              <a:gd name="connsiteX3699" fmla="*/ 5069017 w 6830240"/>
              <a:gd name="connsiteY3699" fmla="*/ 1152469 h 7505293"/>
              <a:gd name="connsiteX3700" fmla="*/ 5075664 w 6830240"/>
              <a:gd name="connsiteY3700" fmla="*/ 1140125 h 7505293"/>
              <a:gd name="connsiteX3701" fmla="*/ 5095920 w 6830240"/>
              <a:gd name="connsiteY3701" fmla="*/ 1094548 h 7505293"/>
              <a:gd name="connsiteX3702" fmla="*/ 5111113 w 6830240"/>
              <a:gd name="connsiteY3702" fmla="*/ 1081889 h 7505293"/>
              <a:gd name="connsiteX3703" fmla="*/ 5117443 w 6830240"/>
              <a:gd name="connsiteY3703" fmla="*/ 1073026 h 7505293"/>
              <a:gd name="connsiteX3704" fmla="*/ 5116177 w 6830240"/>
              <a:gd name="connsiteY3704" fmla="*/ 1064163 h 7505293"/>
              <a:gd name="connsiteX3705" fmla="*/ 5126305 w 6830240"/>
              <a:gd name="connsiteY3705" fmla="*/ 1043907 h 7505293"/>
              <a:gd name="connsiteX3706" fmla="*/ 5133901 w 6830240"/>
              <a:gd name="connsiteY3706" fmla="*/ 1022385 h 7505293"/>
              <a:gd name="connsiteX3707" fmla="*/ 5141498 w 6830240"/>
              <a:gd name="connsiteY3707" fmla="*/ 1000862 h 7505293"/>
              <a:gd name="connsiteX3708" fmla="*/ 5174414 w 6830240"/>
              <a:gd name="connsiteY3708" fmla="*/ 973010 h 7505293"/>
              <a:gd name="connsiteX3709" fmla="*/ 5183910 w 6830240"/>
              <a:gd name="connsiteY3709" fmla="*/ 987570 h 7505293"/>
              <a:gd name="connsiteX3710" fmla="*/ 5174414 w 6830240"/>
              <a:gd name="connsiteY3710" fmla="*/ 998330 h 7505293"/>
              <a:gd name="connsiteX3711" fmla="*/ 5174098 w 6830240"/>
              <a:gd name="connsiteY3711" fmla="*/ 1014473 h 7505293"/>
              <a:gd name="connsiteX3712" fmla="*/ 5171882 w 6830240"/>
              <a:gd name="connsiteY3712" fmla="*/ 1028715 h 7505293"/>
              <a:gd name="connsiteX3713" fmla="*/ 5157006 w 6830240"/>
              <a:gd name="connsiteY3713" fmla="*/ 1061315 h 7505293"/>
              <a:gd name="connsiteX3714" fmla="*/ 5151626 w 6830240"/>
              <a:gd name="connsiteY3714" fmla="*/ 1092016 h 7505293"/>
              <a:gd name="connsiteX3715" fmla="*/ 5131369 w 6830240"/>
              <a:gd name="connsiteY3715" fmla="*/ 1140125 h 7505293"/>
              <a:gd name="connsiteX3716" fmla="*/ 5139599 w 6830240"/>
              <a:gd name="connsiteY3716" fmla="*/ 1160382 h 7505293"/>
              <a:gd name="connsiteX3717" fmla="*/ 5128837 w 6830240"/>
              <a:gd name="connsiteY3717" fmla="*/ 1180638 h 7505293"/>
              <a:gd name="connsiteX3718" fmla="*/ 5117443 w 6830240"/>
              <a:gd name="connsiteY3718" fmla="*/ 1212922 h 7505293"/>
              <a:gd name="connsiteX3719" fmla="*/ 5098453 w 6830240"/>
              <a:gd name="connsiteY3719" fmla="*/ 1241408 h 7505293"/>
              <a:gd name="connsiteX3720" fmla="*/ 5106049 w 6830240"/>
              <a:gd name="connsiteY3720" fmla="*/ 1261664 h 7505293"/>
              <a:gd name="connsiteX3721" fmla="*/ 5088324 w 6830240"/>
              <a:gd name="connsiteY3721" fmla="*/ 1274325 h 7505293"/>
              <a:gd name="connsiteX3722" fmla="*/ 5088324 w 6830240"/>
              <a:gd name="connsiteY3722" fmla="*/ 1302177 h 7505293"/>
              <a:gd name="connsiteX3723" fmla="*/ 5081678 w 6830240"/>
              <a:gd name="connsiteY3723" fmla="*/ 1316737 h 7505293"/>
              <a:gd name="connsiteX3724" fmla="*/ 5073132 w 6830240"/>
              <a:gd name="connsiteY3724" fmla="*/ 1327498 h 7505293"/>
              <a:gd name="connsiteX3725" fmla="*/ 5072499 w 6830240"/>
              <a:gd name="connsiteY3725" fmla="*/ 1338576 h 7505293"/>
              <a:gd name="connsiteX3726" fmla="*/ 5075664 w 6830240"/>
              <a:gd name="connsiteY3726" fmla="*/ 1347755 h 7505293"/>
              <a:gd name="connsiteX3727" fmla="*/ 5080412 w 6830240"/>
              <a:gd name="connsiteY3727" fmla="*/ 1350603 h 7505293"/>
              <a:gd name="connsiteX3728" fmla="*/ 5083260 w 6830240"/>
              <a:gd name="connsiteY3728" fmla="*/ 1347755 h 7505293"/>
              <a:gd name="connsiteX3729" fmla="*/ 5085792 w 6830240"/>
              <a:gd name="connsiteY3729" fmla="*/ 1328764 h 7505293"/>
              <a:gd name="connsiteX3730" fmla="*/ 5103517 w 6830240"/>
              <a:gd name="connsiteY3730" fmla="*/ 1317370 h 7505293"/>
              <a:gd name="connsiteX3731" fmla="*/ 5103517 w 6830240"/>
              <a:gd name="connsiteY3731" fmla="*/ 1279389 h 7505293"/>
              <a:gd name="connsiteX3732" fmla="*/ 5106049 w 6830240"/>
              <a:gd name="connsiteY3732" fmla="*/ 1279389 h 7505293"/>
              <a:gd name="connsiteX3733" fmla="*/ 5108897 w 6830240"/>
              <a:gd name="connsiteY3733" fmla="*/ 1270527 h 7505293"/>
              <a:gd name="connsiteX3734" fmla="*/ 5106049 w 6830240"/>
              <a:gd name="connsiteY3734" fmla="*/ 1261664 h 7505293"/>
              <a:gd name="connsiteX3735" fmla="*/ 5122507 w 6830240"/>
              <a:gd name="connsiteY3735" fmla="*/ 1240458 h 7505293"/>
              <a:gd name="connsiteX3736" fmla="*/ 5138966 w 6830240"/>
              <a:gd name="connsiteY3736" fmla="*/ 1221151 h 7505293"/>
              <a:gd name="connsiteX3737" fmla="*/ 5132002 w 6830240"/>
              <a:gd name="connsiteY3737" fmla="*/ 1203744 h 7505293"/>
              <a:gd name="connsiteX3738" fmla="*/ 5151626 w 6830240"/>
              <a:gd name="connsiteY3738" fmla="*/ 1188235 h 7505293"/>
              <a:gd name="connsiteX3739" fmla="*/ 5164603 w 6830240"/>
              <a:gd name="connsiteY3739" fmla="*/ 1151203 h 7505293"/>
              <a:gd name="connsiteX3740" fmla="*/ 5179479 w 6830240"/>
              <a:gd name="connsiteY3740" fmla="*/ 1112273 h 7505293"/>
              <a:gd name="connsiteX3741" fmla="*/ 5186758 w 6830240"/>
              <a:gd name="connsiteY3741" fmla="*/ 1111640 h 7505293"/>
              <a:gd name="connsiteX3742" fmla="*/ 5192139 w 6830240"/>
              <a:gd name="connsiteY3742" fmla="*/ 1114805 h 7505293"/>
              <a:gd name="connsiteX3743" fmla="*/ 5195620 w 6830240"/>
              <a:gd name="connsiteY3743" fmla="*/ 1139492 h 7505293"/>
              <a:gd name="connsiteX3744" fmla="*/ 5182011 w 6830240"/>
              <a:gd name="connsiteY3744" fmla="*/ 1160382 h 7505293"/>
              <a:gd name="connsiteX3745" fmla="*/ 5166818 w 6830240"/>
              <a:gd name="connsiteY3745" fmla="*/ 1206909 h 7505293"/>
              <a:gd name="connsiteX3746" fmla="*/ 5151626 w 6830240"/>
              <a:gd name="connsiteY3746" fmla="*/ 1251536 h 7505293"/>
              <a:gd name="connsiteX3747" fmla="*/ 5152892 w 6830240"/>
              <a:gd name="connsiteY3747" fmla="*/ 1257866 h 7505293"/>
              <a:gd name="connsiteX3748" fmla="*/ 5146562 w 6830240"/>
              <a:gd name="connsiteY3748" fmla="*/ 1264197 h 7505293"/>
              <a:gd name="connsiteX3749" fmla="*/ 5144030 w 6830240"/>
              <a:gd name="connsiteY3749" fmla="*/ 1271476 h 7505293"/>
              <a:gd name="connsiteX3750" fmla="*/ 5149094 w 6830240"/>
              <a:gd name="connsiteY3750" fmla="*/ 1276858 h 7505293"/>
              <a:gd name="connsiteX3751" fmla="*/ 5138649 w 6830240"/>
              <a:gd name="connsiteY3751" fmla="*/ 1289517 h 7505293"/>
              <a:gd name="connsiteX3752" fmla="*/ 5133901 w 6830240"/>
              <a:gd name="connsiteY3752" fmla="*/ 1302177 h 7505293"/>
              <a:gd name="connsiteX3753" fmla="*/ 5123773 w 6830240"/>
              <a:gd name="connsiteY3753" fmla="*/ 1319902 h 7505293"/>
              <a:gd name="connsiteX3754" fmla="*/ 5128204 w 6830240"/>
              <a:gd name="connsiteY3754" fmla="*/ 1334461 h 7505293"/>
              <a:gd name="connsiteX3755" fmla="*/ 5121241 w 6830240"/>
              <a:gd name="connsiteY3755" fmla="*/ 1345223 h 7505293"/>
              <a:gd name="connsiteX3756" fmla="*/ 5155107 w 6830240"/>
              <a:gd name="connsiteY3756" fmla="*/ 1343324 h 7505293"/>
              <a:gd name="connsiteX3757" fmla="*/ 5187075 w 6830240"/>
              <a:gd name="connsiteY3757" fmla="*/ 1352819 h 7505293"/>
              <a:gd name="connsiteX3758" fmla="*/ 5192772 w 6830240"/>
              <a:gd name="connsiteY3758" fmla="*/ 1368328 h 7505293"/>
              <a:gd name="connsiteX3759" fmla="*/ 5187075 w 6830240"/>
              <a:gd name="connsiteY3759" fmla="*/ 1378139 h 7505293"/>
              <a:gd name="connsiteX3760" fmla="*/ 5184859 w 6830240"/>
              <a:gd name="connsiteY3760" fmla="*/ 1384470 h 7505293"/>
              <a:gd name="connsiteX3761" fmla="*/ 5184543 w 6830240"/>
              <a:gd name="connsiteY3761" fmla="*/ 1390800 h 7505293"/>
              <a:gd name="connsiteX3762" fmla="*/ 5192139 w 6830240"/>
              <a:gd name="connsiteY3762" fmla="*/ 1385735 h 7505293"/>
              <a:gd name="connsiteX3763" fmla="*/ 5225056 w 6830240"/>
              <a:gd name="connsiteY3763" fmla="*/ 1360416 h 7505293"/>
              <a:gd name="connsiteX3764" fmla="*/ 5230120 w 6830240"/>
              <a:gd name="connsiteY3764" fmla="*/ 1342690 h 7505293"/>
              <a:gd name="connsiteX3765" fmla="*/ 5228854 w 6830240"/>
              <a:gd name="connsiteY3765" fmla="*/ 1335411 h 7505293"/>
              <a:gd name="connsiteX3766" fmla="*/ 5235184 w 6830240"/>
              <a:gd name="connsiteY3766" fmla="*/ 1330030 h 7505293"/>
              <a:gd name="connsiteX3767" fmla="*/ 5235817 w 6830240"/>
              <a:gd name="connsiteY3767" fmla="*/ 1324017 h 7505293"/>
              <a:gd name="connsiteX3768" fmla="*/ 5232652 w 6830240"/>
              <a:gd name="connsiteY3768" fmla="*/ 1319902 h 7505293"/>
              <a:gd name="connsiteX3769" fmla="*/ 5252908 w 6830240"/>
              <a:gd name="connsiteY3769" fmla="*/ 1294581 h 7505293"/>
              <a:gd name="connsiteX3770" fmla="*/ 5273165 w 6830240"/>
              <a:gd name="connsiteY3770" fmla="*/ 1269261 h 7505293"/>
              <a:gd name="connsiteX3771" fmla="*/ 5287724 w 6830240"/>
              <a:gd name="connsiteY3771" fmla="*/ 1236660 h 7505293"/>
              <a:gd name="connsiteX3772" fmla="*/ 5313678 w 6830240"/>
              <a:gd name="connsiteY3772" fmla="*/ 1213555 h 7505293"/>
              <a:gd name="connsiteX3773" fmla="*/ 5311146 w 6830240"/>
              <a:gd name="connsiteY3773" fmla="*/ 1200896 h 7505293"/>
              <a:gd name="connsiteX3774" fmla="*/ 5312412 w 6830240"/>
              <a:gd name="connsiteY3774" fmla="*/ 1189817 h 7505293"/>
              <a:gd name="connsiteX3775" fmla="*/ 5321274 w 6830240"/>
              <a:gd name="connsiteY3775" fmla="*/ 1180638 h 7505293"/>
              <a:gd name="connsiteX3776" fmla="*/ 5336466 w 6830240"/>
              <a:gd name="connsiteY3776" fmla="*/ 1175574 h 7505293"/>
              <a:gd name="connsiteX3777" fmla="*/ 5346278 w 6830240"/>
              <a:gd name="connsiteY3777" fmla="*/ 1189817 h 7505293"/>
              <a:gd name="connsiteX3778" fmla="*/ 5338998 w 6830240"/>
              <a:gd name="connsiteY3778" fmla="*/ 1205959 h 7505293"/>
              <a:gd name="connsiteX3779" fmla="*/ 5320957 w 6830240"/>
              <a:gd name="connsiteY3779" fmla="*/ 1229697 h 7505293"/>
              <a:gd name="connsiteX3780" fmla="*/ 5316210 w 6830240"/>
              <a:gd name="connsiteY3780" fmla="*/ 1259132 h 7505293"/>
              <a:gd name="connsiteX3781" fmla="*/ 5305765 w 6830240"/>
              <a:gd name="connsiteY3781" fmla="*/ 1294898 h 7505293"/>
              <a:gd name="connsiteX3782" fmla="*/ 5285825 w 6830240"/>
              <a:gd name="connsiteY3782" fmla="*/ 1332562 h 7505293"/>
              <a:gd name="connsiteX3783" fmla="*/ 5289307 w 6830240"/>
              <a:gd name="connsiteY3783" fmla="*/ 1342057 h 7505293"/>
              <a:gd name="connsiteX3784" fmla="*/ 5283293 w 6830240"/>
              <a:gd name="connsiteY3784" fmla="*/ 1347755 h 7505293"/>
              <a:gd name="connsiteX3785" fmla="*/ 5284876 w 6830240"/>
              <a:gd name="connsiteY3785" fmla="*/ 1367695 h 7505293"/>
              <a:gd name="connsiteX3786" fmla="*/ 5295953 w 6830240"/>
              <a:gd name="connsiteY3786" fmla="*/ 1385735 h 7505293"/>
              <a:gd name="connsiteX3787" fmla="*/ 5269050 w 6830240"/>
              <a:gd name="connsiteY3787" fmla="*/ 1437644 h 7505293"/>
              <a:gd name="connsiteX3788" fmla="*/ 5255440 w 6830240"/>
              <a:gd name="connsiteY3788" fmla="*/ 1489551 h 7505293"/>
              <a:gd name="connsiteX3789" fmla="*/ 5235184 w 6830240"/>
              <a:gd name="connsiteY3789" fmla="*/ 1507276 h 7505293"/>
              <a:gd name="connsiteX3790" fmla="*/ 5224106 w 6830240"/>
              <a:gd name="connsiteY3790" fmla="*/ 1528798 h 7505293"/>
              <a:gd name="connsiteX3791" fmla="*/ 5214927 w 6830240"/>
              <a:gd name="connsiteY3791" fmla="*/ 1550321 h 7505293"/>
              <a:gd name="connsiteX3792" fmla="*/ 5217459 w 6830240"/>
              <a:gd name="connsiteY3792" fmla="*/ 1557917 h 7505293"/>
              <a:gd name="connsiteX3793" fmla="*/ 5235500 w 6830240"/>
              <a:gd name="connsiteY3793" fmla="*/ 1536394 h 7505293"/>
              <a:gd name="connsiteX3794" fmla="*/ 5255440 w 6830240"/>
              <a:gd name="connsiteY3794" fmla="*/ 1514872 h 7505293"/>
              <a:gd name="connsiteX3795" fmla="*/ 5273165 w 6830240"/>
              <a:gd name="connsiteY3795" fmla="*/ 1509808 h 7505293"/>
              <a:gd name="connsiteX3796" fmla="*/ 5255440 w 6830240"/>
              <a:gd name="connsiteY3796" fmla="*/ 1502211 h 7505293"/>
              <a:gd name="connsiteX3797" fmla="*/ 5263037 w 6830240"/>
              <a:gd name="connsiteY3797" fmla="*/ 1497147 h 7505293"/>
              <a:gd name="connsiteX3798" fmla="*/ 5272848 w 6830240"/>
              <a:gd name="connsiteY3798" fmla="*/ 1495881 h 7505293"/>
              <a:gd name="connsiteX3799" fmla="*/ 5280761 w 6830240"/>
              <a:gd name="connsiteY3799" fmla="*/ 1502211 h 7505293"/>
              <a:gd name="connsiteX3800" fmla="*/ 5287724 w 6830240"/>
              <a:gd name="connsiteY3800" fmla="*/ 1492083 h 7505293"/>
              <a:gd name="connsiteX3801" fmla="*/ 5290889 w 6830240"/>
              <a:gd name="connsiteY3801" fmla="*/ 1481955 h 7505293"/>
              <a:gd name="connsiteX3802" fmla="*/ 5295637 w 6830240"/>
              <a:gd name="connsiteY3802" fmla="*/ 1469928 h 7505293"/>
              <a:gd name="connsiteX3803" fmla="*/ 5298485 w 6830240"/>
              <a:gd name="connsiteY3803" fmla="*/ 1454102 h 7505293"/>
              <a:gd name="connsiteX3804" fmla="*/ 5278229 w 6830240"/>
              <a:gd name="connsiteY3804" fmla="*/ 1441442 h 7505293"/>
              <a:gd name="connsiteX3805" fmla="*/ 5290889 w 6830240"/>
              <a:gd name="connsiteY3805" fmla="*/ 1418652 h 7505293"/>
              <a:gd name="connsiteX3806" fmla="*/ 5316210 w 6830240"/>
              <a:gd name="connsiteY3806" fmla="*/ 1423716 h 7505293"/>
              <a:gd name="connsiteX3807" fmla="*/ 5308930 w 6830240"/>
              <a:gd name="connsiteY3807" fmla="*/ 1435112 h 7505293"/>
              <a:gd name="connsiteX3808" fmla="*/ 5303550 w 6830240"/>
              <a:gd name="connsiteY3808" fmla="*/ 1446506 h 7505293"/>
              <a:gd name="connsiteX3809" fmla="*/ 5313678 w 6830240"/>
              <a:gd name="connsiteY3809" fmla="*/ 1454102 h 7505293"/>
              <a:gd name="connsiteX3810" fmla="*/ 5321274 w 6830240"/>
              <a:gd name="connsiteY3810" fmla="*/ 1461698 h 7505293"/>
              <a:gd name="connsiteX3811" fmla="*/ 5316843 w 6830240"/>
              <a:gd name="connsiteY3811" fmla="*/ 1476574 h 7505293"/>
              <a:gd name="connsiteX3812" fmla="*/ 5308614 w 6830240"/>
              <a:gd name="connsiteY3812" fmla="*/ 1489551 h 7505293"/>
              <a:gd name="connsiteX3813" fmla="*/ 5320957 w 6830240"/>
              <a:gd name="connsiteY3813" fmla="*/ 1490817 h 7505293"/>
              <a:gd name="connsiteX3814" fmla="*/ 5327589 w 6830240"/>
              <a:gd name="connsiteY3814" fmla="*/ 1491620 h 7505293"/>
              <a:gd name="connsiteX3815" fmla="*/ 5329474 w 6830240"/>
              <a:gd name="connsiteY3815" fmla="*/ 1484867 h 7505293"/>
              <a:gd name="connsiteX3816" fmla="*/ 5340868 w 6830240"/>
              <a:gd name="connsiteY3816" fmla="*/ 1473157 h 7505293"/>
              <a:gd name="connsiteX3817" fmla="*/ 5340235 w 6830240"/>
              <a:gd name="connsiteY3817" fmla="*/ 1459863 h 7505293"/>
              <a:gd name="connsiteX3818" fmla="*/ 5350996 w 6830240"/>
              <a:gd name="connsiteY3818" fmla="*/ 1450367 h 7505293"/>
              <a:gd name="connsiteX3819" fmla="*/ 5444683 w 6830240"/>
              <a:gd name="connsiteY3819" fmla="*/ 1285783 h 7505293"/>
              <a:gd name="connsiteX3820" fmla="*/ 5457659 w 6830240"/>
              <a:gd name="connsiteY3820" fmla="*/ 1265843 h 7505293"/>
              <a:gd name="connsiteX3821" fmla="*/ 5472535 w 6830240"/>
              <a:gd name="connsiteY3821" fmla="*/ 1247802 h 7505293"/>
              <a:gd name="connsiteX3822" fmla="*/ 5475700 w 6830240"/>
              <a:gd name="connsiteY3822" fmla="*/ 1235458 h 7505293"/>
              <a:gd name="connsiteX3823" fmla="*/ 5482664 w 6830240"/>
              <a:gd name="connsiteY3823" fmla="*/ 1225014 h 7505293"/>
              <a:gd name="connsiteX3824" fmla="*/ 5492792 w 6830240"/>
              <a:gd name="connsiteY3824" fmla="*/ 1207289 h 7505293"/>
              <a:gd name="connsiteX3825" fmla="*/ 5502920 w 6830240"/>
              <a:gd name="connsiteY3825" fmla="*/ 1201908 h 7505293"/>
              <a:gd name="connsiteX3826" fmla="*/ 5513048 w 6830240"/>
              <a:gd name="connsiteY3826" fmla="*/ 1202225 h 7505293"/>
              <a:gd name="connsiteX3827" fmla="*/ 5499755 w 6830240"/>
              <a:gd name="connsiteY3827" fmla="*/ 1243055 h 7505293"/>
              <a:gd name="connsiteX3828" fmla="*/ 5475067 w 6830240"/>
              <a:gd name="connsiteY3828" fmla="*/ 1285783 h 7505293"/>
              <a:gd name="connsiteX3829" fmla="*/ 5477599 w 6830240"/>
              <a:gd name="connsiteY3829" fmla="*/ 1285783 h 7505293"/>
              <a:gd name="connsiteX3830" fmla="*/ 5483613 w 6830240"/>
              <a:gd name="connsiteY3830" fmla="*/ 1295911 h 7505293"/>
              <a:gd name="connsiteX3831" fmla="*/ 5480131 w 6830240"/>
              <a:gd name="connsiteY3831" fmla="*/ 1306040 h 7505293"/>
              <a:gd name="connsiteX3832" fmla="*/ 5463040 w 6830240"/>
              <a:gd name="connsiteY3832" fmla="*/ 1365543 h 7505293"/>
              <a:gd name="connsiteX3833" fmla="*/ 5442151 w 6830240"/>
              <a:gd name="connsiteY3833" fmla="*/ 1425047 h 7505293"/>
              <a:gd name="connsiteX3834" fmla="*/ 5443100 w 6830240"/>
              <a:gd name="connsiteY3834" fmla="*/ 1432327 h 7505293"/>
              <a:gd name="connsiteX3835" fmla="*/ 5434554 w 6830240"/>
              <a:gd name="connsiteY3835" fmla="*/ 1437707 h 7505293"/>
              <a:gd name="connsiteX3836" fmla="*/ 5433921 w 6830240"/>
              <a:gd name="connsiteY3836" fmla="*/ 1444671 h 7505293"/>
              <a:gd name="connsiteX3837" fmla="*/ 5437086 w 6830240"/>
              <a:gd name="connsiteY3837" fmla="*/ 1447836 h 7505293"/>
              <a:gd name="connsiteX3838" fmla="*/ 5429174 w 6830240"/>
              <a:gd name="connsiteY3838" fmla="*/ 1462712 h 7505293"/>
              <a:gd name="connsiteX3839" fmla="*/ 5426958 w 6830240"/>
              <a:gd name="connsiteY3839" fmla="*/ 1475689 h 7505293"/>
              <a:gd name="connsiteX3840" fmla="*/ 5442151 w 6830240"/>
              <a:gd name="connsiteY3840" fmla="*/ 1460496 h 7505293"/>
              <a:gd name="connsiteX3841" fmla="*/ 5447215 w 6830240"/>
              <a:gd name="connsiteY3841" fmla="*/ 1452900 h 7505293"/>
              <a:gd name="connsiteX3842" fmla="*/ 5444683 w 6830240"/>
              <a:gd name="connsiteY3842" fmla="*/ 1445304 h 7505293"/>
              <a:gd name="connsiteX3843" fmla="*/ 5453228 w 6830240"/>
              <a:gd name="connsiteY3843" fmla="*/ 1434859 h 7505293"/>
              <a:gd name="connsiteX3844" fmla="*/ 5459875 w 6830240"/>
              <a:gd name="connsiteY3844" fmla="*/ 1422514 h 7505293"/>
              <a:gd name="connsiteX3845" fmla="*/ 5480131 w 6830240"/>
              <a:gd name="connsiteY3845" fmla="*/ 1376937 h 7505293"/>
              <a:gd name="connsiteX3846" fmla="*/ 5495324 w 6830240"/>
              <a:gd name="connsiteY3846" fmla="*/ 1364277 h 7505293"/>
              <a:gd name="connsiteX3847" fmla="*/ 5501654 w 6830240"/>
              <a:gd name="connsiteY3847" fmla="*/ 1355415 h 7505293"/>
              <a:gd name="connsiteX3848" fmla="*/ 5500388 w 6830240"/>
              <a:gd name="connsiteY3848" fmla="*/ 1346552 h 7505293"/>
              <a:gd name="connsiteX3849" fmla="*/ 5510516 w 6830240"/>
              <a:gd name="connsiteY3849" fmla="*/ 1326296 h 7505293"/>
              <a:gd name="connsiteX3850" fmla="*/ 5518112 w 6830240"/>
              <a:gd name="connsiteY3850" fmla="*/ 1304774 h 7505293"/>
              <a:gd name="connsiteX3851" fmla="*/ 5525709 w 6830240"/>
              <a:gd name="connsiteY3851" fmla="*/ 1283251 h 7505293"/>
              <a:gd name="connsiteX3852" fmla="*/ 5558625 w 6830240"/>
              <a:gd name="connsiteY3852" fmla="*/ 1255398 h 7505293"/>
              <a:gd name="connsiteX3853" fmla="*/ 5568121 w 6830240"/>
              <a:gd name="connsiteY3853" fmla="*/ 1269958 h 7505293"/>
              <a:gd name="connsiteX3854" fmla="*/ 5558625 w 6830240"/>
              <a:gd name="connsiteY3854" fmla="*/ 1280719 h 7505293"/>
              <a:gd name="connsiteX3855" fmla="*/ 5558309 w 6830240"/>
              <a:gd name="connsiteY3855" fmla="*/ 1296861 h 7505293"/>
              <a:gd name="connsiteX3856" fmla="*/ 5556093 w 6830240"/>
              <a:gd name="connsiteY3856" fmla="*/ 1311104 h 7505293"/>
              <a:gd name="connsiteX3857" fmla="*/ 5541217 w 6830240"/>
              <a:gd name="connsiteY3857" fmla="*/ 1343704 h 7505293"/>
              <a:gd name="connsiteX3858" fmla="*/ 5535837 w 6830240"/>
              <a:gd name="connsiteY3858" fmla="*/ 1374405 h 7505293"/>
              <a:gd name="connsiteX3859" fmla="*/ 5515580 w 6830240"/>
              <a:gd name="connsiteY3859" fmla="*/ 1422514 h 7505293"/>
              <a:gd name="connsiteX3860" fmla="*/ 5523810 w 6830240"/>
              <a:gd name="connsiteY3860" fmla="*/ 1442772 h 7505293"/>
              <a:gd name="connsiteX3861" fmla="*/ 5513048 w 6830240"/>
              <a:gd name="connsiteY3861" fmla="*/ 1463028 h 7505293"/>
              <a:gd name="connsiteX3862" fmla="*/ 5501654 w 6830240"/>
              <a:gd name="connsiteY3862" fmla="*/ 1495312 h 7505293"/>
              <a:gd name="connsiteX3863" fmla="*/ 5482664 w 6830240"/>
              <a:gd name="connsiteY3863" fmla="*/ 1523798 h 7505293"/>
              <a:gd name="connsiteX3864" fmla="*/ 5490260 w 6830240"/>
              <a:gd name="connsiteY3864" fmla="*/ 1544054 h 7505293"/>
              <a:gd name="connsiteX3865" fmla="*/ 5472535 w 6830240"/>
              <a:gd name="connsiteY3865" fmla="*/ 1556715 h 7505293"/>
              <a:gd name="connsiteX3866" fmla="*/ 5472535 w 6830240"/>
              <a:gd name="connsiteY3866" fmla="*/ 1584567 h 7505293"/>
              <a:gd name="connsiteX3867" fmla="*/ 5465889 w 6830240"/>
              <a:gd name="connsiteY3867" fmla="*/ 1599127 h 7505293"/>
              <a:gd name="connsiteX3868" fmla="*/ 5457343 w 6830240"/>
              <a:gd name="connsiteY3868" fmla="*/ 1609887 h 7505293"/>
              <a:gd name="connsiteX3869" fmla="*/ 5456710 w 6830240"/>
              <a:gd name="connsiteY3869" fmla="*/ 1620966 h 7505293"/>
              <a:gd name="connsiteX3870" fmla="*/ 5459875 w 6830240"/>
              <a:gd name="connsiteY3870" fmla="*/ 1630144 h 7505293"/>
              <a:gd name="connsiteX3871" fmla="*/ 5464623 w 6830240"/>
              <a:gd name="connsiteY3871" fmla="*/ 1632993 h 7505293"/>
              <a:gd name="connsiteX3872" fmla="*/ 5467471 w 6830240"/>
              <a:gd name="connsiteY3872" fmla="*/ 1630144 h 7505293"/>
              <a:gd name="connsiteX3873" fmla="*/ 5470003 w 6830240"/>
              <a:gd name="connsiteY3873" fmla="*/ 1611154 h 7505293"/>
              <a:gd name="connsiteX3874" fmla="*/ 5487728 w 6830240"/>
              <a:gd name="connsiteY3874" fmla="*/ 1599760 h 7505293"/>
              <a:gd name="connsiteX3875" fmla="*/ 5487728 w 6830240"/>
              <a:gd name="connsiteY3875" fmla="*/ 1561779 h 7505293"/>
              <a:gd name="connsiteX3876" fmla="*/ 5490260 w 6830240"/>
              <a:gd name="connsiteY3876" fmla="*/ 1561779 h 7505293"/>
              <a:gd name="connsiteX3877" fmla="*/ 5493108 w 6830240"/>
              <a:gd name="connsiteY3877" fmla="*/ 1552917 h 7505293"/>
              <a:gd name="connsiteX3878" fmla="*/ 5490260 w 6830240"/>
              <a:gd name="connsiteY3878" fmla="*/ 1544054 h 7505293"/>
              <a:gd name="connsiteX3879" fmla="*/ 5506718 w 6830240"/>
              <a:gd name="connsiteY3879" fmla="*/ 1522848 h 7505293"/>
              <a:gd name="connsiteX3880" fmla="*/ 5523177 w 6830240"/>
              <a:gd name="connsiteY3880" fmla="*/ 1503541 h 7505293"/>
              <a:gd name="connsiteX3881" fmla="*/ 5516213 w 6830240"/>
              <a:gd name="connsiteY3881" fmla="*/ 1486134 h 7505293"/>
              <a:gd name="connsiteX3882" fmla="*/ 5535837 w 6830240"/>
              <a:gd name="connsiteY3882" fmla="*/ 1470624 h 7505293"/>
              <a:gd name="connsiteX3883" fmla="*/ 5548814 w 6830240"/>
              <a:gd name="connsiteY3883" fmla="*/ 1433593 h 7505293"/>
              <a:gd name="connsiteX3884" fmla="*/ 5563690 w 6830240"/>
              <a:gd name="connsiteY3884" fmla="*/ 1394662 h 7505293"/>
              <a:gd name="connsiteX3885" fmla="*/ 5570969 w 6830240"/>
              <a:gd name="connsiteY3885" fmla="*/ 1394029 h 7505293"/>
              <a:gd name="connsiteX3886" fmla="*/ 5576350 w 6830240"/>
              <a:gd name="connsiteY3886" fmla="*/ 1397194 h 7505293"/>
              <a:gd name="connsiteX3887" fmla="*/ 5579831 w 6830240"/>
              <a:gd name="connsiteY3887" fmla="*/ 1421881 h 7505293"/>
              <a:gd name="connsiteX3888" fmla="*/ 5566222 w 6830240"/>
              <a:gd name="connsiteY3888" fmla="*/ 1442772 h 7505293"/>
              <a:gd name="connsiteX3889" fmla="*/ 5551029 w 6830240"/>
              <a:gd name="connsiteY3889" fmla="*/ 1489299 h 7505293"/>
              <a:gd name="connsiteX3890" fmla="*/ 5535837 w 6830240"/>
              <a:gd name="connsiteY3890" fmla="*/ 1533926 h 7505293"/>
              <a:gd name="connsiteX3891" fmla="*/ 5537103 w 6830240"/>
              <a:gd name="connsiteY3891" fmla="*/ 1540256 h 7505293"/>
              <a:gd name="connsiteX3892" fmla="*/ 5530773 w 6830240"/>
              <a:gd name="connsiteY3892" fmla="*/ 1546587 h 7505293"/>
              <a:gd name="connsiteX3893" fmla="*/ 5528241 w 6830240"/>
              <a:gd name="connsiteY3893" fmla="*/ 1553866 h 7505293"/>
              <a:gd name="connsiteX3894" fmla="*/ 5533305 w 6830240"/>
              <a:gd name="connsiteY3894" fmla="*/ 1559247 h 7505293"/>
              <a:gd name="connsiteX3895" fmla="*/ 5522860 w 6830240"/>
              <a:gd name="connsiteY3895" fmla="*/ 1571907 h 7505293"/>
              <a:gd name="connsiteX3896" fmla="*/ 5518112 w 6830240"/>
              <a:gd name="connsiteY3896" fmla="*/ 1584567 h 7505293"/>
              <a:gd name="connsiteX3897" fmla="*/ 5507984 w 6830240"/>
              <a:gd name="connsiteY3897" fmla="*/ 1602292 h 7505293"/>
              <a:gd name="connsiteX3898" fmla="*/ 5512415 w 6830240"/>
              <a:gd name="connsiteY3898" fmla="*/ 1616851 h 7505293"/>
              <a:gd name="connsiteX3899" fmla="*/ 5505452 w 6830240"/>
              <a:gd name="connsiteY3899" fmla="*/ 1627613 h 7505293"/>
              <a:gd name="connsiteX3900" fmla="*/ 5539318 w 6830240"/>
              <a:gd name="connsiteY3900" fmla="*/ 1625714 h 7505293"/>
              <a:gd name="connsiteX3901" fmla="*/ 5571286 w 6830240"/>
              <a:gd name="connsiteY3901" fmla="*/ 1635209 h 7505293"/>
              <a:gd name="connsiteX3902" fmla="*/ 5576983 w 6830240"/>
              <a:gd name="connsiteY3902" fmla="*/ 1650718 h 7505293"/>
              <a:gd name="connsiteX3903" fmla="*/ 5571286 w 6830240"/>
              <a:gd name="connsiteY3903" fmla="*/ 1660529 h 7505293"/>
              <a:gd name="connsiteX3904" fmla="*/ 5569070 w 6830240"/>
              <a:gd name="connsiteY3904" fmla="*/ 1666859 h 7505293"/>
              <a:gd name="connsiteX3905" fmla="*/ 5568754 w 6830240"/>
              <a:gd name="connsiteY3905" fmla="*/ 1673190 h 7505293"/>
              <a:gd name="connsiteX3906" fmla="*/ 5576350 w 6830240"/>
              <a:gd name="connsiteY3906" fmla="*/ 1668124 h 7505293"/>
              <a:gd name="connsiteX3907" fmla="*/ 5609267 w 6830240"/>
              <a:gd name="connsiteY3907" fmla="*/ 1642804 h 7505293"/>
              <a:gd name="connsiteX3908" fmla="*/ 5614331 w 6830240"/>
              <a:gd name="connsiteY3908" fmla="*/ 1625079 h 7505293"/>
              <a:gd name="connsiteX3909" fmla="*/ 5613065 w 6830240"/>
              <a:gd name="connsiteY3909" fmla="*/ 1617801 h 7505293"/>
              <a:gd name="connsiteX3910" fmla="*/ 5619395 w 6830240"/>
              <a:gd name="connsiteY3910" fmla="*/ 1612420 h 7505293"/>
              <a:gd name="connsiteX3911" fmla="*/ 5620028 w 6830240"/>
              <a:gd name="connsiteY3911" fmla="*/ 1606406 h 7505293"/>
              <a:gd name="connsiteX3912" fmla="*/ 5616863 w 6830240"/>
              <a:gd name="connsiteY3912" fmla="*/ 1602292 h 7505293"/>
              <a:gd name="connsiteX3913" fmla="*/ 5637119 w 6830240"/>
              <a:gd name="connsiteY3913" fmla="*/ 1576970 h 7505293"/>
              <a:gd name="connsiteX3914" fmla="*/ 5657376 w 6830240"/>
              <a:gd name="connsiteY3914" fmla="*/ 1551651 h 7505293"/>
              <a:gd name="connsiteX3915" fmla="*/ 5671935 w 6830240"/>
              <a:gd name="connsiteY3915" fmla="*/ 1519050 h 7505293"/>
              <a:gd name="connsiteX3916" fmla="*/ 5697889 w 6830240"/>
              <a:gd name="connsiteY3916" fmla="*/ 1495945 h 7505293"/>
              <a:gd name="connsiteX3917" fmla="*/ 5695357 w 6830240"/>
              <a:gd name="connsiteY3917" fmla="*/ 1483285 h 7505293"/>
              <a:gd name="connsiteX3918" fmla="*/ 5696623 w 6830240"/>
              <a:gd name="connsiteY3918" fmla="*/ 1472206 h 7505293"/>
              <a:gd name="connsiteX3919" fmla="*/ 5705485 w 6830240"/>
              <a:gd name="connsiteY3919" fmla="*/ 1463028 h 7505293"/>
              <a:gd name="connsiteX3920" fmla="*/ 5720677 w 6830240"/>
              <a:gd name="connsiteY3920" fmla="*/ 1457964 h 7505293"/>
              <a:gd name="connsiteX3921" fmla="*/ 5730489 w 6830240"/>
              <a:gd name="connsiteY3921" fmla="*/ 1472206 h 7505293"/>
              <a:gd name="connsiteX3922" fmla="*/ 5723209 w 6830240"/>
              <a:gd name="connsiteY3922" fmla="*/ 1488349 h 7505293"/>
              <a:gd name="connsiteX3923" fmla="*/ 5705168 w 6830240"/>
              <a:gd name="connsiteY3923" fmla="*/ 1512087 h 7505293"/>
              <a:gd name="connsiteX3924" fmla="*/ 5700421 w 6830240"/>
              <a:gd name="connsiteY3924" fmla="*/ 1541522 h 7505293"/>
              <a:gd name="connsiteX3925" fmla="*/ 5689976 w 6830240"/>
              <a:gd name="connsiteY3925" fmla="*/ 1577288 h 7505293"/>
              <a:gd name="connsiteX3926" fmla="*/ 5670036 w 6830240"/>
              <a:gd name="connsiteY3926" fmla="*/ 1614952 h 7505293"/>
              <a:gd name="connsiteX3927" fmla="*/ 5673518 w 6830240"/>
              <a:gd name="connsiteY3927" fmla="*/ 1624446 h 7505293"/>
              <a:gd name="connsiteX3928" fmla="*/ 5667504 w 6830240"/>
              <a:gd name="connsiteY3928" fmla="*/ 1630144 h 7505293"/>
              <a:gd name="connsiteX3929" fmla="*/ 5669087 w 6830240"/>
              <a:gd name="connsiteY3929" fmla="*/ 1650085 h 7505293"/>
              <a:gd name="connsiteX3930" fmla="*/ 5680164 w 6830240"/>
              <a:gd name="connsiteY3930" fmla="*/ 1668124 h 7505293"/>
              <a:gd name="connsiteX3931" fmla="*/ 5653261 w 6830240"/>
              <a:gd name="connsiteY3931" fmla="*/ 1720032 h 7505293"/>
              <a:gd name="connsiteX3932" fmla="*/ 5639651 w 6830240"/>
              <a:gd name="connsiteY3932" fmla="*/ 1771940 h 7505293"/>
              <a:gd name="connsiteX3933" fmla="*/ 5619395 w 6830240"/>
              <a:gd name="connsiteY3933" fmla="*/ 1789664 h 7505293"/>
              <a:gd name="connsiteX3934" fmla="*/ 5608317 w 6830240"/>
              <a:gd name="connsiteY3934" fmla="*/ 1811187 h 7505293"/>
              <a:gd name="connsiteX3935" fmla="*/ 5599138 w 6830240"/>
              <a:gd name="connsiteY3935" fmla="*/ 1832710 h 7505293"/>
              <a:gd name="connsiteX3936" fmla="*/ 5601670 w 6830240"/>
              <a:gd name="connsiteY3936" fmla="*/ 1840305 h 7505293"/>
              <a:gd name="connsiteX3937" fmla="*/ 5619711 w 6830240"/>
              <a:gd name="connsiteY3937" fmla="*/ 1818783 h 7505293"/>
              <a:gd name="connsiteX3938" fmla="*/ 5639651 w 6830240"/>
              <a:gd name="connsiteY3938" fmla="*/ 1797261 h 7505293"/>
              <a:gd name="connsiteX3939" fmla="*/ 5657376 w 6830240"/>
              <a:gd name="connsiteY3939" fmla="*/ 1792197 h 7505293"/>
              <a:gd name="connsiteX3940" fmla="*/ 5639651 w 6830240"/>
              <a:gd name="connsiteY3940" fmla="*/ 1784599 h 7505293"/>
              <a:gd name="connsiteX3941" fmla="*/ 5647248 w 6830240"/>
              <a:gd name="connsiteY3941" fmla="*/ 1779535 h 7505293"/>
              <a:gd name="connsiteX3942" fmla="*/ 5657059 w 6830240"/>
              <a:gd name="connsiteY3942" fmla="*/ 1778270 h 7505293"/>
              <a:gd name="connsiteX3943" fmla="*/ 5664972 w 6830240"/>
              <a:gd name="connsiteY3943" fmla="*/ 1784599 h 7505293"/>
              <a:gd name="connsiteX3944" fmla="*/ 5671935 w 6830240"/>
              <a:gd name="connsiteY3944" fmla="*/ 1774472 h 7505293"/>
              <a:gd name="connsiteX3945" fmla="*/ 5675100 w 6830240"/>
              <a:gd name="connsiteY3945" fmla="*/ 1764343 h 7505293"/>
              <a:gd name="connsiteX3946" fmla="*/ 5679848 w 6830240"/>
              <a:gd name="connsiteY3946" fmla="*/ 1752316 h 7505293"/>
              <a:gd name="connsiteX3947" fmla="*/ 5682696 w 6830240"/>
              <a:gd name="connsiteY3947" fmla="*/ 1736491 h 7505293"/>
              <a:gd name="connsiteX3948" fmla="*/ 5662440 w 6830240"/>
              <a:gd name="connsiteY3948" fmla="*/ 1723830 h 7505293"/>
              <a:gd name="connsiteX3949" fmla="*/ 5675100 w 6830240"/>
              <a:gd name="connsiteY3949" fmla="*/ 1701041 h 7505293"/>
              <a:gd name="connsiteX3950" fmla="*/ 5700421 w 6830240"/>
              <a:gd name="connsiteY3950" fmla="*/ 1706106 h 7505293"/>
              <a:gd name="connsiteX3951" fmla="*/ 5693141 w 6830240"/>
              <a:gd name="connsiteY3951" fmla="*/ 1717501 h 7505293"/>
              <a:gd name="connsiteX3952" fmla="*/ 5687761 w 6830240"/>
              <a:gd name="connsiteY3952" fmla="*/ 1728895 h 7505293"/>
              <a:gd name="connsiteX3953" fmla="*/ 5697889 w 6830240"/>
              <a:gd name="connsiteY3953" fmla="*/ 1736491 h 7505293"/>
              <a:gd name="connsiteX3954" fmla="*/ 5705485 w 6830240"/>
              <a:gd name="connsiteY3954" fmla="*/ 1744086 h 7505293"/>
              <a:gd name="connsiteX3955" fmla="*/ 5701054 w 6830240"/>
              <a:gd name="connsiteY3955" fmla="*/ 1758963 h 7505293"/>
              <a:gd name="connsiteX3956" fmla="*/ 5692825 w 6830240"/>
              <a:gd name="connsiteY3956" fmla="*/ 1771940 h 7505293"/>
              <a:gd name="connsiteX3957" fmla="*/ 5705168 w 6830240"/>
              <a:gd name="connsiteY3957" fmla="*/ 1773206 h 7505293"/>
              <a:gd name="connsiteX3958" fmla="*/ 5715613 w 6830240"/>
              <a:gd name="connsiteY3958" fmla="*/ 1774472 h 7505293"/>
              <a:gd name="connsiteX3959" fmla="*/ 5710233 w 6830240"/>
              <a:gd name="connsiteY3959" fmla="*/ 1790931 h 7505293"/>
              <a:gd name="connsiteX3960" fmla="*/ 5695357 w 6830240"/>
              <a:gd name="connsiteY3960" fmla="*/ 1807388 h 7505293"/>
              <a:gd name="connsiteX3961" fmla="*/ 5692192 w 6830240"/>
              <a:gd name="connsiteY3961" fmla="*/ 1821315 h 7505293"/>
              <a:gd name="connsiteX3962" fmla="*/ 5685228 w 6830240"/>
              <a:gd name="connsiteY3962" fmla="*/ 1827646 h 7505293"/>
              <a:gd name="connsiteX3963" fmla="*/ 5672568 w 6830240"/>
              <a:gd name="connsiteY3963" fmla="*/ 1845370 h 7505293"/>
              <a:gd name="connsiteX3964" fmla="*/ 5672568 w 6830240"/>
              <a:gd name="connsiteY3964" fmla="*/ 1868158 h 7505293"/>
              <a:gd name="connsiteX3965" fmla="*/ 5680164 w 6830240"/>
              <a:gd name="connsiteY3965" fmla="*/ 1860561 h 7505293"/>
              <a:gd name="connsiteX3966" fmla="*/ 5690293 w 6830240"/>
              <a:gd name="connsiteY3966" fmla="*/ 1840305 h 7505293"/>
              <a:gd name="connsiteX3967" fmla="*/ 5695357 w 6830240"/>
              <a:gd name="connsiteY3967" fmla="*/ 1834608 h 7505293"/>
              <a:gd name="connsiteX3968" fmla="*/ 5700421 w 6830240"/>
              <a:gd name="connsiteY3968" fmla="*/ 1832710 h 7505293"/>
              <a:gd name="connsiteX3969" fmla="*/ 5697889 w 6830240"/>
              <a:gd name="connsiteY3969" fmla="*/ 1839356 h 7505293"/>
              <a:gd name="connsiteX3970" fmla="*/ 5695357 w 6830240"/>
              <a:gd name="connsiteY3970" fmla="*/ 1847901 h 7505293"/>
              <a:gd name="connsiteX3971" fmla="*/ 5685228 w 6830240"/>
              <a:gd name="connsiteY3971" fmla="*/ 1873223 h 7505293"/>
              <a:gd name="connsiteX3972" fmla="*/ 5675100 w 6830240"/>
              <a:gd name="connsiteY3972" fmla="*/ 1898542 h 7505293"/>
              <a:gd name="connsiteX3973" fmla="*/ 5664972 w 6830240"/>
              <a:gd name="connsiteY3973" fmla="*/ 1916267 h 7505293"/>
              <a:gd name="connsiteX3974" fmla="*/ 5659908 w 6830240"/>
              <a:gd name="connsiteY3974" fmla="*/ 1936523 h 7505293"/>
              <a:gd name="connsiteX3975" fmla="*/ 5675100 w 6830240"/>
              <a:gd name="connsiteY3975" fmla="*/ 1915634 h 7505293"/>
              <a:gd name="connsiteX3976" fmla="*/ 5682696 w 6830240"/>
              <a:gd name="connsiteY3976" fmla="*/ 1890946 h 7505293"/>
              <a:gd name="connsiteX3977" fmla="*/ 5702953 w 6830240"/>
              <a:gd name="connsiteY3977" fmla="*/ 1898542 h 7505293"/>
              <a:gd name="connsiteX3978" fmla="*/ 5697889 w 6830240"/>
              <a:gd name="connsiteY3978" fmla="*/ 1926395 h 7505293"/>
              <a:gd name="connsiteX3979" fmla="*/ 5710549 w 6830240"/>
              <a:gd name="connsiteY3979" fmla="*/ 1923864 h 7505293"/>
              <a:gd name="connsiteX3980" fmla="*/ 5723209 w 6830240"/>
              <a:gd name="connsiteY3980" fmla="*/ 1939056 h 7505293"/>
              <a:gd name="connsiteX3981" fmla="*/ 5710549 w 6830240"/>
              <a:gd name="connsiteY3981" fmla="*/ 1977037 h 7505293"/>
              <a:gd name="connsiteX3982" fmla="*/ 5685862 w 6830240"/>
              <a:gd name="connsiteY3982" fmla="*/ 2009638 h 7505293"/>
              <a:gd name="connsiteX3983" fmla="*/ 5664972 w 6830240"/>
              <a:gd name="connsiteY3983" fmla="*/ 2040338 h 7505293"/>
              <a:gd name="connsiteX3984" fmla="*/ 5659908 w 6830240"/>
              <a:gd name="connsiteY3984" fmla="*/ 2040338 h 7505293"/>
              <a:gd name="connsiteX3985" fmla="*/ 5659908 w 6830240"/>
              <a:gd name="connsiteY3985" fmla="*/ 2047935 h 7505293"/>
              <a:gd name="connsiteX3986" fmla="*/ 5644715 w 6830240"/>
              <a:gd name="connsiteY3986" fmla="*/ 2073256 h 7505293"/>
              <a:gd name="connsiteX3987" fmla="*/ 5632055 w 6830240"/>
              <a:gd name="connsiteY3987" fmla="*/ 2101741 h 7505293"/>
              <a:gd name="connsiteX3988" fmla="*/ 5619395 w 6830240"/>
              <a:gd name="connsiteY3988" fmla="*/ 2134025 h 7505293"/>
              <a:gd name="connsiteX3989" fmla="*/ 5605469 w 6830240"/>
              <a:gd name="connsiteY3989" fmla="*/ 2160928 h 7505293"/>
              <a:gd name="connsiteX3990" fmla="*/ 5591542 w 6830240"/>
              <a:gd name="connsiteY3990" fmla="*/ 2182134 h 7505293"/>
              <a:gd name="connsiteX3991" fmla="*/ 5590948 w 6830240"/>
              <a:gd name="connsiteY3991" fmla="*/ 2188665 h 7505293"/>
              <a:gd name="connsiteX3992" fmla="*/ 5593838 w 6830240"/>
              <a:gd name="connsiteY3992" fmla="*/ 2187129 h 7505293"/>
              <a:gd name="connsiteX3993" fmla="*/ 5603966 w 6830240"/>
              <a:gd name="connsiteY3993" fmla="*/ 2187446 h 7505293"/>
              <a:gd name="connsiteX3994" fmla="*/ 5590673 w 6830240"/>
              <a:gd name="connsiteY3994" fmla="*/ 2228276 h 7505293"/>
              <a:gd name="connsiteX3995" fmla="*/ 5565985 w 6830240"/>
              <a:gd name="connsiteY3995" fmla="*/ 2271004 h 7505293"/>
              <a:gd name="connsiteX3996" fmla="*/ 5568517 w 6830240"/>
              <a:gd name="connsiteY3996" fmla="*/ 2271004 h 7505293"/>
              <a:gd name="connsiteX3997" fmla="*/ 5574531 w 6830240"/>
              <a:gd name="connsiteY3997" fmla="*/ 2281132 h 7505293"/>
              <a:gd name="connsiteX3998" fmla="*/ 5571049 w 6830240"/>
              <a:gd name="connsiteY3998" fmla="*/ 2291261 h 7505293"/>
              <a:gd name="connsiteX3999" fmla="*/ 5570991 w 6830240"/>
              <a:gd name="connsiteY3999" fmla="*/ 2291463 h 7505293"/>
              <a:gd name="connsiteX4000" fmla="*/ 5576350 w 6830240"/>
              <a:gd name="connsiteY4000" fmla="*/ 2298608 h 7505293"/>
              <a:gd name="connsiteX4001" fmla="*/ 5581414 w 6830240"/>
              <a:gd name="connsiteY4001" fmla="*/ 2301140 h 7505293"/>
              <a:gd name="connsiteX4002" fmla="*/ 5578249 w 6830240"/>
              <a:gd name="connsiteY4002" fmla="*/ 2309687 h 7505293"/>
              <a:gd name="connsiteX4003" fmla="*/ 5571286 w 6830240"/>
              <a:gd name="connsiteY4003" fmla="*/ 2316334 h 7505293"/>
              <a:gd name="connsiteX4004" fmla="*/ 5568754 w 6830240"/>
              <a:gd name="connsiteY4004" fmla="*/ 2326777 h 7505293"/>
              <a:gd name="connsiteX4005" fmla="*/ 5559618 w 6830240"/>
              <a:gd name="connsiteY4005" fmla="*/ 2331060 h 7505293"/>
              <a:gd name="connsiteX4006" fmla="*/ 5553958 w 6830240"/>
              <a:gd name="connsiteY4006" fmla="*/ 2350765 h 7505293"/>
              <a:gd name="connsiteX4007" fmla="*/ 5533069 w 6830240"/>
              <a:gd name="connsiteY4007" fmla="*/ 2410268 h 7505293"/>
              <a:gd name="connsiteX4008" fmla="*/ 5534018 w 6830240"/>
              <a:gd name="connsiteY4008" fmla="*/ 2417547 h 7505293"/>
              <a:gd name="connsiteX4009" fmla="*/ 5525472 w 6830240"/>
              <a:gd name="connsiteY4009" fmla="*/ 2422929 h 7505293"/>
              <a:gd name="connsiteX4010" fmla="*/ 5524839 w 6830240"/>
              <a:gd name="connsiteY4010" fmla="*/ 2429892 h 7505293"/>
              <a:gd name="connsiteX4011" fmla="*/ 5528004 w 6830240"/>
              <a:gd name="connsiteY4011" fmla="*/ 2433056 h 7505293"/>
              <a:gd name="connsiteX4012" fmla="*/ 5520092 w 6830240"/>
              <a:gd name="connsiteY4012" fmla="*/ 2447932 h 7505293"/>
              <a:gd name="connsiteX4013" fmla="*/ 5517876 w 6830240"/>
              <a:gd name="connsiteY4013" fmla="*/ 2460910 h 7505293"/>
              <a:gd name="connsiteX4014" fmla="*/ 5533069 w 6830240"/>
              <a:gd name="connsiteY4014" fmla="*/ 2445717 h 7505293"/>
              <a:gd name="connsiteX4015" fmla="*/ 5538133 w 6830240"/>
              <a:gd name="connsiteY4015" fmla="*/ 2438120 h 7505293"/>
              <a:gd name="connsiteX4016" fmla="*/ 5535601 w 6830240"/>
              <a:gd name="connsiteY4016" fmla="*/ 2430524 h 7505293"/>
              <a:gd name="connsiteX4017" fmla="*/ 5544146 w 6830240"/>
              <a:gd name="connsiteY4017" fmla="*/ 2420079 h 7505293"/>
              <a:gd name="connsiteX4018" fmla="*/ 5550793 w 6830240"/>
              <a:gd name="connsiteY4018" fmla="*/ 2407736 h 7505293"/>
              <a:gd name="connsiteX4019" fmla="*/ 5571049 w 6830240"/>
              <a:gd name="connsiteY4019" fmla="*/ 2362158 h 7505293"/>
              <a:gd name="connsiteX4020" fmla="*/ 5586242 w 6830240"/>
              <a:gd name="connsiteY4020" fmla="*/ 2349498 h 7505293"/>
              <a:gd name="connsiteX4021" fmla="*/ 5592572 w 6830240"/>
              <a:gd name="connsiteY4021" fmla="*/ 2340637 h 7505293"/>
              <a:gd name="connsiteX4022" fmla="*/ 5591306 w 6830240"/>
              <a:gd name="connsiteY4022" fmla="*/ 2331774 h 7505293"/>
              <a:gd name="connsiteX4023" fmla="*/ 5601434 w 6830240"/>
              <a:gd name="connsiteY4023" fmla="*/ 2311517 h 7505293"/>
              <a:gd name="connsiteX4024" fmla="*/ 5609030 w 6830240"/>
              <a:gd name="connsiteY4024" fmla="*/ 2289995 h 7505293"/>
              <a:gd name="connsiteX4025" fmla="*/ 5616627 w 6830240"/>
              <a:gd name="connsiteY4025" fmla="*/ 2268473 h 7505293"/>
              <a:gd name="connsiteX4026" fmla="*/ 5649543 w 6830240"/>
              <a:gd name="connsiteY4026" fmla="*/ 2240619 h 7505293"/>
              <a:gd name="connsiteX4027" fmla="*/ 5659039 w 6830240"/>
              <a:gd name="connsiteY4027" fmla="*/ 2255179 h 7505293"/>
              <a:gd name="connsiteX4028" fmla="*/ 5649543 w 6830240"/>
              <a:gd name="connsiteY4028" fmla="*/ 2265940 h 7505293"/>
              <a:gd name="connsiteX4029" fmla="*/ 5649227 w 6830240"/>
              <a:gd name="connsiteY4029" fmla="*/ 2282083 h 7505293"/>
              <a:gd name="connsiteX4030" fmla="*/ 5647011 w 6830240"/>
              <a:gd name="connsiteY4030" fmla="*/ 2296325 h 7505293"/>
              <a:gd name="connsiteX4031" fmla="*/ 5632135 w 6830240"/>
              <a:gd name="connsiteY4031" fmla="*/ 2328925 h 7505293"/>
              <a:gd name="connsiteX4032" fmla="*/ 5626755 w 6830240"/>
              <a:gd name="connsiteY4032" fmla="*/ 2359627 h 7505293"/>
              <a:gd name="connsiteX4033" fmla="*/ 5606498 w 6830240"/>
              <a:gd name="connsiteY4033" fmla="*/ 2407736 h 7505293"/>
              <a:gd name="connsiteX4034" fmla="*/ 5614728 w 6830240"/>
              <a:gd name="connsiteY4034" fmla="*/ 2427992 h 7505293"/>
              <a:gd name="connsiteX4035" fmla="*/ 5603966 w 6830240"/>
              <a:gd name="connsiteY4035" fmla="*/ 2448248 h 7505293"/>
              <a:gd name="connsiteX4036" fmla="*/ 5592572 w 6830240"/>
              <a:gd name="connsiteY4036" fmla="*/ 2480532 h 7505293"/>
              <a:gd name="connsiteX4037" fmla="*/ 5573582 w 6830240"/>
              <a:gd name="connsiteY4037" fmla="*/ 2509019 h 7505293"/>
              <a:gd name="connsiteX4038" fmla="*/ 5581178 w 6830240"/>
              <a:gd name="connsiteY4038" fmla="*/ 2529274 h 7505293"/>
              <a:gd name="connsiteX4039" fmla="*/ 5563453 w 6830240"/>
              <a:gd name="connsiteY4039" fmla="*/ 2541935 h 7505293"/>
              <a:gd name="connsiteX4040" fmla="*/ 5563453 w 6830240"/>
              <a:gd name="connsiteY4040" fmla="*/ 2569787 h 7505293"/>
              <a:gd name="connsiteX4041" fmla="*/ 5556807 w 6830240"/>
              <a:gd name="connsiteY4041" fmla="*/ 2584347 h 7505293"/>
              <a:gd name="connsiteX4042" fmla="*/ 5548261 w 6830240"/>
              <a:gd name="connsiteY4042" fmla="*/ 2595109 h 7505293"/>
              <a:gd name="connsiteX4043" fmla="*/ 5547628 w 6830240"/>
              <a:gd name="connsiteY4043" fmla="*/ 2606186 h 7505293"/>
              <a:gd name="connsiteX4044" fmla="*/ 5550793 w 6830240"/>
              <a:gd name="connsiteY4044" fmla="*/ 2615365 h 7505293"/>
              <a:gd name="connsiteX4045" fmla="*/ 5555541 w 6830240"/>
              <a:gd name="connsiteY4045" fmla="*/ 2618213 h 7505293"/>
              <a:gd name="connsiteX4046" fmla="*/ 5558389 w 6830240"/>
              <a:gd name="connsiteY4046" fmla="*/ 2615365 h 7505293"/>
              <a:gd name="connsiteX4047" fmla="*/ 5560921 w 6830240"/>
              <a:gd name="connsiteY4047" fmla="*/ 2596374 h 7505293"/>
              <a:gd name="connsiteX4048" fmla="*/ 5578646 w 6830240"/>
              <a:gd name="connsiteY4048" fmla="*/ 2584981 h 7505293"/>
              <a:gd name="connsiteX4049" fmla="*/ 5578646 w 6830240"/>
              <a:gd name="connsiteY4049" fmla="*/ 2547000 h 7505293"/>
              <a:gd name="connsiteX4050" fmla="*/ 5581178 w 6830240"/>
              <a:gd name="connsiteY4050" fmla="*/ 2547000 h 7505293"/>
              <a:gd name="connsiteX4051" fmla="*/ 5584026 w 6830240"/>
              <a:gd name="connsiteY4051" fmla="*/ 2538137 h 7505293"/>
              <a:gd name="connsiteX4052" fmla="*/ 5581178 w 6830240"/>
              <a:gd name="connsiteY4052" fmla="*/ 2529274 h 7505293"/>
              <a:gd name="connsiteX4053" fmla="*/ 5597636 w 6830240"/>
              <a:gd name="connsiteY4053" fmla="*/ 2508068 h 7505293"/>
              <a:gd name="connsiteX4054" fmla="*/ 5614095 w 6830240"/>
              <a:gd name="connsiteY4054" fmla="*/ 2488761 h 7505293"/>
              <a:gd name="connsiteX4055" fmla="*/ 5607131 w 6830240"/>
              <a:gd name="connsiteY4055" fmla="*/ 2471355 h 7505293"/>
              <a:gd name="connsiteX4056" fmla="*/ 5626755 w 6830240"/>
              <a:gd name="connsiteY4056" fmla="*/ 2455846 h 7505293"/>
              <a:gd name="connsiteX4057" fmla="*/ 5639732 w 6830240"/>
              <a:gd name="connsiteY4057" fmla="*/ 2418813 h 7505293"/>
              <a:gd name="connsiteX4058" fmla="*/ 5654608 w 6830240"/>
              <a:gd name="connsiteY4058" fmla="*/ 2379883 h 7505293"/>
              <a:gd name="connsiteX4059" fmla="*/ 5661887 w 6830240"/>
              <a:gd name="connsiteY4059" fmla="*/ 2379250 h 7505293"/>
              <a:gd name="connsiteX4060" fmla="*/ 5667268 w 6830240"/>
              <a:gd name="connsiteY4060" fmla="*/ 2382415 h 7505293"/>
              <a:gd name="connsiteX4061" fmla="*/ 5670749 w 6830240"/>
              <a:gd name="connsiteY4061" fmla="*/ 2407102 h 7505293"/>
              <a:gd name="connsiteX4062" fmla="*/ 5657140 w 6830240"/>
              <a:gd name="connsiteY4062" fmla="*/ 2427992 h 7505293"/>
              <a:gd name="connsiteX4063" fmla="*/ 5641947 w 6830240"/>
              <a:gd name="connsiteY4063" fmla="*/ 2474519 h 7505293"/>
              <a:gd name="connsiteX4064" fmla="*/ 5626755 w 6830240"/>
              <a:gd name="connsiteY4064" fmla="*/ 2519147 h 7505293"/>
              <a:gd name="connsiteX4065" fmla="*/ 5628021 w 6830240"/>
              <a:gd name="connsiteY4065" fmla="*/ 2525476 h 7505293"/>
              <a:gd name="connsiteX4066" fmla="*/ 5621691 w 6830240"/>
              <a:gd name="connsiteY4066" fmla="*/ 2531807 h 7505293"/>
              <a:gd name="connsiteX4067" fmla="*/ 5619159 w 6830240"/>
              <a:gd name="connsiteY4067" fmla="*/ 2539086 h 7505293"/>
              <a:gd name="connsiteX4068" fmla="*/ 5624223 w 6830240"/>
              <a:gd name="connsiteY4068" fmla="*/ 2544467 h 7505293"/>
              <a:gd name="connsiteX4069" fmla="*/ 5613778 w 6830240"/>
              <a:gd name="connsiteY4069" fmla="*/ 2557128 h 7505293"/>
              <a:gd name="connsiteX4070" fmla="*/ 5609030 w 6830240"/>
              <a:gd name="connsiteY4070" fmla="*/ 2569787 h 7505293"/>
              <a:gd name="connsiteX4071" fmla="*/ 5598902 w 6830240"/>
              <a:gd name="connsiteY4071" fmla="*/ 2587513 h 7505293"/>
              <a:gd name="connsiteX4072" fmla="*/ 5603333 w 6830240"/>
              <a:gd name="connsiteY4072" fmla="*/ 2602072 h 7505293"/>
              <a:gd name="connsiteX4073" fmla="*/ 5596370 w 6830240"/>
              <a:gd name="connsiteY4073" fmla="*/ 2612834 h 7505293"/>
              <a:gd name="connsiteX4074" fmla="*/ 5630236 w 6830240"/>
              <a:gd name="connsiteY4074" fmla="*/ 2610935 h 7505293"/>
              <a:gd name="connsiteX4075" fmla="*/ 5662204 w 6830240"/>
              <a:gd name="connsiteY4075" fmla="*/ 2620429 h 7505293"/>
              <a:gd name="connsiteX4076" fmla="*/ 5664102 w 6830240"/>
              <a:gd name="connsiteY4076" fmla="*/ 2625595 h 7505293"/>
              <a:gd name="connsiteX4077" fmla="*/ 5669930 w 6830240"/>
              <a:gd name="connsiteY4077" fmla="*/ 2625778 h 7505293"/>
              <a:gd name="connsiteX4078" fmla="*/ 5667556 w 6830240"/>
              <a:gd name="connsiteY4078" fmla="*/ 2640614 h 7505293"/>
              <a:gd name="connsiteX4079" fmla="*/ 5660240 w 6830240"/>
              <a:gd name="connsiteY4079" fmla="*/ 2658032 h 7505293"/>
              <a:gd name="connsiteX4080" fmla="*/ 5667268 w 6830240"/>
              <a:gd name="connsiteY4080" fmla="*/ 2653346 h 7505293"/>
              <a:gd name="connsiteX4081" fmla="*/ 5700185 w 6830240"/>
              <a:gd name="connsiteY4081" fmla="*/ 2628025 h 7505293"/>
              <a:gd name="connsiteX4082" fmla="*/ 5705249 w 6830240"/>
              <a:gd name="connsiteY4082" fmla="*/ 2610301 h 7505293"/>
              <a:gd name="connsiteX4083" fmla="*/ 5703983 w 6830240"/>
              <a:gd name="connsiteY4083" fmla="*/ 2603021 h 7505293"/>
              <a:gd name="connsiteX4084" fmla="*/ 5710313 w 6830240"/>
              <a:gd name="connsiteY4084" fmla="*/ 2597640 h 7505293"/>
              <a:gd name="connsiteX4085" fmla="*/ 5710946 w 6830240"/>
              <a:gd name="connsiteY4085" fmla="*/ 2591627 h 7505293"/>
              <a:gd name="connsiteX4086" fmla="*/ 5707781 w 6830240"/>
              <a:gd name="connsiteY4086" fmla="*/ 2587513 h 7505293"/>
              <a:gd name="connsiteX4087" fmla="*/ 5728037 w 6830240"/>
              <a:gd name="connsiteY4087" fmla="*/ 2562191 h 7505293"/>
              <a:gd name="connsiteX4088" fmla="*/ 5748294 w 6830240"/>
              <a:gd name="connsiteY4088" fmla="*/ 2536872 h 7505293"/>
              <a:gd name="connsiteX4089" fmla="*/ 5762853 w 6830240"/>
              <a:gd name="connsiteY4089" fmla="*/ 2504270 h 7505293"/>
              <a:gd name="connsiteX4090" fmla="*/ 5788807 w 6830240"/>
              <a:gd name="connsiteY4090" fmla="*/ 2481165 h 7505293"/>
              <a:gd name="connsiteX4091" fmla="*/ 5786275 w 6830240"/>
              <a:gd name="connsiteY4091" fmla="*/ 2468505 h 7505293"/>
              <a:gd name="connsiteX4092" fmla="*/ 5787541 w 6830240"/>
              <a:gd name="connsiteY4092" fmla="*/ 2457428 h 7505293"/>
              <a:gd name="connsiteX4093" fmla="*/ 5796403 w 6830240"/>
              <a:gd name="connsiteY4093" fmla="*/ 2448248 h 7505293"/>
              <a:gd name="connsiteX4094" fmla="*/ 5811595 w 6830240"/>
              <a:gd name="connsiteY4094" fmla="*/ 2443184 h 7505293"/>
              <a:gd name="connsiteX4095" fmla="*/ 5821407 w 6830240"/>
              <a:gd name="connsiteY4095" fmla="*/ 2457428 h 7505293"/>
              <a:gd name="connsiteX4096" fmla="*/ 5814127 w 6830240"/>
              <a:gd name="connsiteY4096" fmla="*/ 2473569 h 7505293"/>
              <a:gd name="connsiteX4097" fmla="*/ 5796086 w 6830240"/>
              <a:gd name="connsiteY4097" fmla="*/ 2497307 h 7505293"/>
              <a:gd name="connsiteX4098" fmla="*/ 5791339 w 6830240"/>
              <a:gd name="connsiteY4098" fmla="*/ 2526742 h 7505293"/>
              <a:gd name="connsiteX4099" fmla="*/ 5780894 w 6830240"/>
              <a:gd name="connsiteY4099" fmla="*/ 2562508 h 7505293"/>
              <a:gd name="connsiteX4100" fmla="*/ 5760954 w 6830240"/>
              <a:gd name="connsiteY4100" fmla="*/ 2600173 h 7505293"/>
              <a:gd name="connsiteX4101" fmla="*/ 5764436 w 6830240"/>
              <a:gd name="connsiteY4101" fmla="*/ 2609667 h 7505293"/>
              <a:gd name="connsiteX4102" fmla="*/ 5758422 w 6830240"/>
              <a:gd name="connsiteY4102" fmla="*/ 2615365 h 7505293"/>
              <a:gd name="connsiteX4103" fmla="*/ 5760005 w 6830240"/>
              <a:gd name="connsiteY4103" fmla="*/ 2635306 h 7505293"/>
              <a:gd name="connsiteX4104" fmla="*/ 5771082 w 6830240"/>
              <a:gd name="connsiteY4104" fmla="*/ 2653346 h 7505293"/>
              <a:gd name="connsiteX4105" fmla="*/ 5744179 w 6830240"/>
              <a:gd name="connsiteY4105" fmla="*/ 2705253 h 7505293"/>
              <a:gd name="connsiteX4106" fmla="*/ 5730569 w 6830240"/>
              <a:gd name="connsiteY4106" fmla="*/ 2757160 h 7505293"/>
              <a:gd name="connsiteX4107" fmla="*/ 5710313 w 6830240"/>
              <a:gd name="connsiteY4107" fmla="*/ 2774885 h 7505293"/>
              <a:gd name="connsiteX4108" fmla="*/ 5699235 w 6830240"/>
              <a:gd name="connsiteY4108" fmla="*/ 2796407 h 7505293"/>
              <a:gd name="connsiteX4109" fmla="*/ 5690056 w 6830240"/>
              <a:gd name="connsiteY4109" fmla="*/ 2817930 h 7505293"/>
              <a:gd name="connsiteX4110" fmla="*/ 5692588 w 6830240"/>
              <a:gd name="connsiteY4110" fmla="*/ 2825526 h 7505293"/>
              <a:gd name="connsiteX4111" fmla="*/ 5710629 w 6830240"/>
              <a:gd name="connsiteY4111" fmla="*/ 2804003 h 7505293"/>
              <a:gd name="connsiteX4112" fmla="*/ 5730569 w 6830240"/>
              <a:gd name="connsiteY4112" fmla="*/ 2782481 h 7505293"/>
              <a:gd name="connsiteX4113" fmla="*/ 5748294 w 6830240"/>
              <a:gd name="connsiteY4113" fmla="*/ 2777417 h 7505293"/>
              <a:gd name="connsiteX4114" fmla="*/ 5730569 w 6830240"/>
              <a:gd name="connsiteY4114" fmla="*/ 2769820 h 7505293"/>
              <a:gd name="connsiteX4115" fmla="*/ 5738166 w 6830240"/>
              <a:gd name="connsiteY4115" fmla="*/ 2764757 h 7505293"/>
              <a:gd name="connsiteX4116" fmla="*/ 5747977 w 6830240"/>
              <a:gd name="connsiteY4116" fmla="*/ 2763490 h 7505293"/>
              <a:gd name="connsiteX4117" fmla="*/ 5755890 w 6830240"/>
              <a:gd name="connsiteY4117" fmla="*/ 2769820 h 7505293"/>
              <a:gd name="connsiteX4118" fmla="*/ 5762853 w 6830240"/>
              <a:gd name="connsiteY4118" fmla="*/ 2759692 h 7505293"/>
              <a:gd name="connsiteX4119" fmla="*/ 5766018 w 6830240"/>
              <a:gd name="connsiteY4119" fmla="*/ 2749564 h 7505293"/>
              <a:gd name="connsiteX4120" fmla="*/ 5770766 w 6830240"/>
              <a:gd name="connsiteY4120" fmla="*/ 2737537 h 7505293"/>
              <a:gd name="connsiteX4121" fmla="*/ 5773614 w 6830240"/>
              <a:gd name="connsiteY4121" fmla="*/ 2721711 h 7505293"/>
              <a:gd name="connsiteX4122" fmla="*/ 5753358 w 6830240"/>
              <a:gd name="connsiteY4122" fmla="*/ 2709052 h 7505293"/>
              <a:gd name="connsiteX4123" fmla="*/ 5766018 w 6830240"/>
              <a:gd name="connsiteY4123" fmla="*/ 2686263 h 7505293"/>
              <a:gd name="connsiteX4124" fmla="*/ 5791339 w 6830240"/>
              <a:gd name="connsiteY4124" fmla="*/ 2691326 h 7505293"/>
              <a:gd name="connsiteX4125" fmla="*/ 5784059 w 6830240"/>
              <a:gd name="connsiteY4125" fmla="*/ 2702721 h 7505293"/>
              <a:gd name="connsiteX4126" fmla="*/ 5778679 w 6830240"/>
              <a:gd name="connsiteY4126" fmla="*/ 2714115 h 7505293"/>
              <a:gd name="connsiteX4127" fmla="*/ 5788807 w 6830240"/>
              <a:gd name="connsiteY4127" fmla="*/ 2721711 h 7505293"/>
              <a:gd name="connsiteX4128" fmla="*/ 5796403 w 6830240"/>
              <a:gd name="connsiteY4128" fmla="*/ 2729307 h 7505293"/>
              <a:gd name="connsiteX4129" fmla="*/ 5791972 w 6830240"/>
              <a:gd name="connsiteY4129" fmla="*/ 2744183 h 7505293"/>
              <a:gd name="connsiteX4130" fmla="*/ 5783743 w 6830240"/>
              <a:gd name="connsiteY4130" fmla="*/ 2757160 h 7505293"/>
              <a:gd name="connsiteX4131" fmla="*/ 5796086 w 6830240"/>
              <a:gd name="connsiteY4131" fmla="*/ 2758427 h 7505293"/>
              <a:gd name="connsiteX4132" fmla="*/ 5806531 w 6830240"/>
              <a:gd name="connsiteY4132" fmla="*/ 2759692 h 7505293"/>
              <a:gd name="connsiteX4133" fmla="*/ 5801151 w 6830240"/>
              <a:gd name="connsiteY4133" fmla="*/ 2776151 h 7505293"/>
              <a:gd name="connsiteX4134" fmla="*/ 5786275 w 6830240"/>
              <a:gd name="connsiteY4134" fmla="*/ 2792609 h 7505293"/>
              <a:gd name="connsiteX4135" fmla="*/ 5783110 w 6830240"/>
              <a:gd name="connsiteY4135" fmla="*/ 2806535 h 7505293"/>
              <a:gd name="connsiteX4136" fmla="*/ 5776146 w 6830240"/>
              <a:gd name="connsiteY4136" fmla="*/ 2812867 h 7505293"/>
              <a:gd name="connsiteX4137" fmla="*/ 5763486 w 6830240"/>
              <a:gd name="connsiteY4137" fmla="*/ 2830590 h 7505293"/>
              <a:gd name="connsiteX4138" fmla="*/ 5763486 w 6830240"/>
              <a:gd name="connsiteY4138" fmla="*/ 2853379 h 7505293"/>
              <a:gd name="connsiteX4139" fmla="*/ 5771082 w 6830240"/>
              <a:gd name="connsiteY4139" fmla="*/ 2845782 h 7505293"/>
              <a:gd name="connsiteX4140" fmla="*/ 5781211 w 6830240"/>
              <a:gd name="connsiteY4140" fmla="*/ 2825526 h 7505293"/>
              <a:gd name="connsiteX4141" fmla="*/ 5786275 w 6830240"/>
              <a:gd name="connsiteY4141" fmla="*/ 2819829 h 7505293"/>
              <a:gd name="connsiteX4142" fmla="*/ 5791339 w 6830240"/>
              <a:gd name="connsiteY4142" fmla="*/ 2817930 h 7505293"/>
              <a:gd name="connsiteX4143" fmla="*/ 5788807 w 6830240"/>
              <a:gd name="connsiteY4143" fmla="*/ 2824576 h 7505293"/>
              <a:gd name="connsiteX4144" fmla="*/ 5786275 w 6830240"/>
              <a:gd name="connsiteY4144" fmla="*/ 2833122 h 7505293"/>
              <a:gd name="connsiteX4145" fmla="*/ 5776146 w 6830240"/>
              <a:gd name="connsiteY4145" fmla="*/ 2858443 h 7505293"/>
              <a:gd name="connsiteX4146" fmla="*/ 5766018 w 6830240"/>
              <a:gd name="connsiteY4146" fmla="*/ 2883764 h 7505293"/>
              <a:gd name="connsiteX4147" fmla="*/ 5755890 w 6830240"/>
              <a:gd name="connsiteY4147" fmla="*/ 2901488 h 7505293"/>
              <a:gd name="connsiteX4148" fmla="*/ 5750826 w 6830240"/>
              <a:gd name="connsiteY4148" fmla="*/ 2921744 h 7505293"/>
              <a:gd name="connsiteX4149" fmla="*/ 5766018 w 6830240"/>
              <a:gd name="connsiteY4149" fmla="*/ 2900856 h 7505293"/>
              <a:gd name="connsiteX4150" fmla="*/ 5773614 w 6830240"/>
              <a:gd name="connsiteY4150" fmla="*/ 2876167 h 7505293"/>
              <a:gd name="connsiteX4151" fmla="*/ 5793871 w 6830240"/>
              <a:gd name="connsiteY4151" fmla="*/ 2883764 h 7505293"/>
              <a:gd name="connsiteX4152" fmla="*/ 5788807 w 6830240"/>
              <a:gd name="connsiteY4152" fmla="*/ 2911616 h 7505293"/>
              <a:gd name="connsiteX4153" fmla="*/ 5801467 w 6830240"/>
              <a:gd name="connsiteY4153" fmla="*/ 2909084 h 7505293"/>
              <a:gd name="connsiteX4154" fmla="*/ 5814127 w 6830240"/>
              <a:gd name="connsiteY4154" fmla="*/ 2924277 h 7505293"/>
              <a:gd name="connsiteX4155" fmla="*/ 5801467 w 6830240"/>
              <a:gd name="connsiteY4155" fmla="*/ 2962257 h 7505293"/>
              <a:gd name="connsiteX4156" fmla="*/ 5776780 w 6830240"/>
              <a:gd name="connsiteY4156" fmla="*/ 2994858 h 7505293"/>
              <a:gd name="connsiteX4157" fmla="*/ 5755890 w 6830240"/>
              <a:gd name="connsiteY4157" fmla="*/ 3025559 h 7505293"/>
              <a:gd name="connsiteX4158" fmla="*/ 5750826 w 6830240"/>
              <a:gd name="connsiteY4158" fmla="*/ 3025559 h 7505293"/>
              <a:gd name="connsiteX4159" fmla="*/ 5750826 w 6830240"/>
              <a:gd name="connsiteY4159" fmla="*/ 3033156 h 7505293"/>
              <a:gd name="connsiteX4160" fmla="*/ 5735633 w 6830240"/>
              <a:gd name="connsiteY4160" fmla="*/ 3058477 h 7505293"/>
              <a:gd name="connsiteX4161" fmla="*/ 5731489 w 6830240"/>
              <a:gd name="connsiteY4161" fmla="*/ 3067801 h 7505293"/>
              <a:gd name="connsiteX4162" fmla="*/ 5733865 w 6830240"/>
              <a:gd name="connsiteY4162" fmla="*/ 3074270 h 7505293"/>
              <a:gd name="connsiteX4163" fmla="*/ 5728168 w 6830240"/>
              <a:gd name="connsiteY4163" fmla="*/ 3084081 h 7505293"/>
              <a:gd name="connsiteX4164" fmla="*/ 5725952 w 6830240"/>
              <a:gd name="connsiteY4164" fmla="*/ 3090412 h 7505293"/>
              <a:gd name="connsiteX4165" fmla="*/ 5725636 w 6830240"/>
              <a:gd name="connsiteY4165" fmla="*/ 3096742 h 7505293"/>
              <a:gd name="connsiteX4166" fmla="*/ 5733232 w 6830240"/>
              <a:gd name="connsiteY4166" fmla="*/ 3091677 h 7505293"/>
              <a:gd name="connsiteX4167" fmla="*/ 5766149 w 6830240"/>
              <a:gd name="connsiteY4167" fmla="*/ 3066357 h 7505293"/>
              <a:gd name="connsiteX4168" fmla="*/ 5771213 w 6830240"/>
              <a:gd name="connsiteY4168" fmla="*/ 3048632 h 7505293"/>
              <a:gd name="connsiteX4169" fmla="*/ 5769947 w 6830240"/>
              <a:gd name="connsiteY4169" fmla="*/ 3041353 h 7505293"/>
              <a:gd name="connsiteX4170" fmla="*/ 5776277 w 6830240"/>
              <a:gd name="connsiteY4170" fmla="*/ 3035972 h 7505293"/>
              <a:gd name="connsiteX4171" fmla="*/ 5776910 w 6830240"/>
              <a:gd name="connsiteY4171" fmla="*/ 3029958 h 7505293"/>
              <a:gd name="connsiteX4172" fmla="*/ 5773745 w 6830240"/>
              <a:gd name="connsiteY4172" fmla="*/ 3025844 h 7505293"/>
              <a:gd name="connsiteX4173" fmla="*/ 5794001 w 6830240"/>
              <a:gd name="connsiteY4173" fmla="*/ 3000522 h 7505293"/>
              <a:gd name="connsiteX4174" fmla="*/ 5814258 w 6830240"/>
              <a:gd name="connsiteY4174" fmla="*/ 2975203 h 7505293"/>
              <a:gd name="connsiteX4175" fmla="*/ 5828817 w 6830240"/>
              <a:gd name="connsiteY4175" fmla="*/ 2942602 h 7505293"/>
              <a:gd name="connsiteX4176" fmla="*/ 5854771 w 6830240"/>
              <a:gd name="connsiteY4176" fmla="*/ 2919497 h 7505293"/>
              <a:gd name="connsiteX4177" fmla="*/ 5852239 w 6830240"/>
              <a:gd name="connsiteY4177" fmla="*/ 2906837 h 7505293"/>
              <a:gd name="connsiteX4178" fmla="*/ 5853505 w 6830240"/>
              <a:gd name="connsiteY4178" fmla="*/ 2895759 h 7505293"/>
              <a:gd name="connsiteX4179" fmla="*/ 5862367 w 6830240"/>
              <a:gd name="connsiteY4179" fmla="*/ 2886580 h 7505293"/>
              <a:gd name="connsiteX4180" fmla="*/ 5877559 w 6830240"/>
              <a:gd name="connsiteY4180" fmla="*/ 2881515 h 7505293"/>
              <a:gd name="connsiteX4181" fmla="*/ 5887371 w 6830240"/>
              <a:gd name="connsiteY4181" fmla="*/ 2895759 h 7505293"/>
              <a:gd name="connsiteX4182" fmla="*/ 5880091 w 6830240"/>
              <a:gd name="connsiteY4182" fmla="*/ 2911901 h 7505293"/>
              <a:gd name="connsiteX4183" fmla="*/ 5862050 w 6830240"/>
              <a:gd name="connsiteY4183" fmla="*/ 2935639 h 7505293"/>
              <a:gd name="connsiteX4184" fmla="*/ 5857303 w 6830240"/>
              <a:gd name="connsiteY4184" fmla="*/ 2965074 h 7505293"/>
              <a:gd name="connsiteX4185" fmla="*/ 5846858 w 6830240"/>
              <a:gd name="connsiteY4185" fmla="*/ 3000839 h 7505293"/>
              <a:gd name="connsiteX4186" fmla="*/ 5826918 w 6830240"/>
              <a:gd name="connsiteY4186" fmla="*/ 3038504 h 7505293"/>
              <a:gd name="connsiteX4187" fmla="*/ 5830400 w 6830240"/>
              <a:gd name="connsiteY4187" fmla="*/ 3047999 h 7505293"/>
              <a:gd name="connsiteX4188" fmla="*/ 5824386 w 6830240"/>
              <a:gd name="connsiteY4188" fmla="*/ 3053697 h 7505293"/>
              <a:gd name="connsiteX4189" fmla="*/ 5825969 w 6830240"/>
              <a:gd name="connsiteY4189" fmla="*/ 3073637 h 7505293"/>
              <a:gd name="connsiteX4190" fmla="*/ 5837046 w 6830240"/>
              <a:gd name="connsiteY4190" fmla="*/ 3091677 h 7505293"/>
              <a:gd name="connsiteX4191" fmla="*/ 5810143 w 6830240"/>
              <a:gd name="connsiteY4191" fmla="*/ 3143585 h 7505293"/>
              <a:gd name="connsiteX4192" fmla="*/ 5796533 w 6830240"/>
              <a:gd name="connsiteY4192" fmla="*/ 3195492 h 7505293"/>
              <a:gd name="connsiteX4193" fmla="*/ 5776277 w 6830240"/>
              <a:gd name="connsiteY4193" fmla="*/ 3213217 h 7505293"/>
              <a:gd name="connsiteX4194" fmla="*/ 5765199 w 6830240"/>
              <a:gd name="connsiteY4194" fmla="*/ 3234738 h 7505293"/>
              <a:gd name="connsiteX4195" fmla="*/ 5756020 w 6830240"/>
              <a:gd name="connsiteY4195" fmla="*/ 3256262 h 7505293"/>
              <a:gd name="connsiteX4196" fmla="*/ 5758552 w 6830240"/>
              <a:gd name="connsiteY4196" fmla="*/ 3263858 h 7505293"/>
              <a:gd name="connsiteX4197" fmla="*/ 5776593 w 6830240"/>
              <a:gd name="connsiteY4197" fmla="*/ 3242335 h 7505293"/>
              <a:gd name="connsiteX4198" fmla="*/ 5796533 w 6830240"/>
              <a:gd name="connsiteY4198" fmla="*/ 3220813 h 7505293"/>
              <a:gd name="connsiteX4199" fmla="*/ 5814258 w 6830240"/>
              <a:gd name="connsiteY4199" fmla="*/ 3215749 h 7505293"/>
              <a:gd name="connsiteX4200" fmla="*/ 5796533 w 6830240"/>
              <a:gd name="connsiteY4200" fmla="*/ 3208152 h 7505293"/>
              <a:gd name="connsiteX4201" fmla="*/ 5804130 w 6830240"/>
              <a:gd name="connsiteY4201" fmla="*/ 3203088 h 7505293"/>
              <a:gd name="connsiteX4202" fmla="*/ 5813941 w 6830240"/>
              <a:gd name="connsiteY4202" fmla="*/ 3201822 h 7505293"/>
              <a:gd name="connsiteX4203" fmla="*/ 5821854 w 6830240"/>
              <a:gd name="connsiteY4203" fmla="*/ 3208152 h 7505293"/>
              <a:gd name="connsiteX4204" fmla="*/ 5828817 w 6830240"/>
              <a:gd name="connsiteY4204" fmla="*/ 3198024 h 7505293"/>
              <a:gd name="connsiteX4205" fmla="*/ 5831982 w 6830240"/>
              <a:gd name="connsiteY4205" fmla="*/ 3187896 h 7505293"/>
              <a:gd name="connsiteX4206" fmla="*/ 5836730 w 6830240"/>
              <a:gd name="connsiteY4206" fmla="*/ 3175869 h 7505293"/>
              <a:gd name="connsiteX4207" fmla="*/ 5839578 w 6830240"/>
              <a:gd name="connsiteY4207" fmla="*/ 3160043 h 7505293"/>
              <a:gd name="connsiteX4208" fmla="*/ 5819322 w 6830240"/>
              <a:gd name="connsiteY4208" fmla="*/ 3147383 h 7505293"/>
              <a:gd name="connsiteX4209" fmla="*/ 5831982 w 6830240"/>
              <a:gd name="connsiteY4209" fmla="*/ 3124594 h 7505293"/>
              <a:gd name="connsiteX4210" fmla="*/ 5857303 w 6830240"/>
              <a:gd name="connsiteY4210" fmla="*/ 3129657 h 7505293"/>
              <a:gd name="connsiteX4211" fmla="*/ 5850023 w 6830240"/>
              <a:gd name="connsiteY4211" fmla="*/ 3141053 h 7505293"/>
              <a:gd name="connsiteX4212" fmla="*/ 5844643 w 6830240"/>
              <a:gd name="connsiteY4212" fmla="*/ 3152447 h 7505293"/>
              <a:gd name="connsiteX4213" fmla="*/ 5854771 w 6830240"/>
              <a:gd name="connsiteY4213" fmla="*/ 3160043 h 7505293"/>
              <a:gd name="connsiteX4214" fmla="*/ 5862367 w 6830240"/>
              <a:gd name="connsiteY4214" fmla="*/ 3167639 h 7505293"/>
              <a:gd name="connsiteX4215" fmla="*/ 5857936 w 6830240"/>
              <a:gd name="connsiteY4215" fmla="*/ 3182515 h 7505293"/>
              <a:gd name="connsiteX4216" fmla="*/ 5849707 w 6830240"/>
              <a:gd name="connsiteY4216" fmla="*/ 3195492 h 7505293"/>
              <a:gd name="connsiteX4217" fmla="*/ 5862050 w 6830240"/>
              <a:gd name="connsiteY4217" fmla="*/ 3196758 h 7505293"/>
              <a:gd name="connsiteX4218" fmla="*/ 5872495 w 6830240"/>
              <a:gd name="connsiteY4218" fmla="*/ 3198024 h 7505293"/>
              <a:gd name="connsiteX4219" fmla="*/ 5867115 w 6830240"/>
              <a:gd name="connsiteY4219" fmla="*/ 3214483 h 7505293"/>
              <a:gd name="connsiteX4220" fmla="*/ 5852239 w 6830240"/>
              <a:gd name="connsiteY4220" fmla="*/ 3230941 h 7505293"/>
              <a:gd name="connsiteX4221" fmla="*/ 5849074 w 6830240"/>
              <a:gd name="connsiteY4221" fmla="*/ 3244867 h 7505293"/>
              <a:gd name="connsiteX4222" fmla="*/ 5842110 w 6830240"/>
              <a:gd name="connsiteY4222" fmla="*/ 3251198 h 7505293"/>
              <a:gd name="connsiteX4223" fmla="*/ 5829450 w 6830240"/>
              <a:gd name="connsiteY4223" fmla="*/ 3268922 h 7505293"/>
              <a:gd name="connsiteX4224" fmla="*/ 5829450 w 6830240"/>
              <a:gd name="connsiteY4224" fmla="*/ 3291711 h 7505293"/>
              <a:gd name="connsiteX4225" fmla="*/ 5837046 w 6830240"/>
              <a:gd name="connsiteY4225" fmla="*/ 3284114 h 7505293"/>
              <a:gd name="connsiteX4226" fmla="*/ 5847175 w 6830240"/>
              <a:gd name="connsiteY4226" fmla="*/ 3263858 h 7505293"/>
              <a:gd name="connsiteX4227" fmla="*/ 5852239 w 6830240"/>
              <a:gd name="connsiteY4227" fmla="*/ 3258161 h 7505293"/>
              <a:gd name="connsiteX4228" fmla="*/ 5857303 w 6830240"/>
              <a:gd name="connsiteY4228" fmla="*/ 3256262 h 7505293"/>
              <a:gd name="connsiteX4229" fmla="*/ 5854771 w 6830240"/>
              <a:gd name="connsiteY4229" fmla="*/ 3262908 h 7505293"/>
              <a:gd name="connsiteX4230" fmla="*/ 5852239 w 6830240"/>
              <a:gd name="connsiteY4230" fmla="*/ 3271454 h 7505293"/>
              <a:gd name="connsiteX4231" fmla="*/ 5842110 w 6830240"/>
              <a:gd name="connsiteY4231" fmla="*/ 3296774 h 7505293"/>
              <a:gd name="connsiteX4232" fmla="*/ 5831982 w 6830240"/>
              <a:gd name="connsiteY4232" fmla="*/ 3322095 h 7505293"/>
              <a:gd name="connsiteX4233" fmla="*/ 5821854 w 6830240"/>
              <a:gd name="connsiteY4233" fmla="*/ 3339819 h 7505293"/>
              <a:gd name="connsiteX4234" fmla="*/ 5816790 w 6830240"/>
              <a:gd name="connsiteY4234" fmla="*/ 3360076 h 7505293"/>
              <a:gd name="connsiteX4235" fmla="*/ 5831982 w 6830240"/>
              <a:gd name="connsiteY4235" fmla="*/ 3339187 h 7505293"/>
              <a:gd name="connsiteX4236" fmla="*/ 5839578 w 6830240"/>
              <a:gd name="connsiteY4236" fmla="*/ 3314499 h 7505293"/>
              <a:gd name="connsiteX4237" fmla="*/ 5847877 w 6830240"/>
              <a:gd name="connsiteY4237" fmla="*/ 3317611 h 7505293"/>
              <a:gd name="connsiteX4238" fmla="*/ 5855865 w 6830240"/>
              <a:gd name="connsiteY4238" fmla="*/ 3303029 h 7505293"/>
              <a:gd name="connsiteX4239" fmla="*/ 5871057 w 6830240"/>
              <a:gd name="connsiteY4239" fmla="*/ 3277708 h 7505293"/>
              <a:gd name="connsiteX4240" fmla="*/ 5870424 w 6830240"/>
              <a:gd name="connsiteY4240" fmla="*/ 3264415 h 7505293"/>
              <a:gd name="connsiteX4241" fmla="*/ 5881185 w 6830240"/>
              <a:gd name="connsiteY4241" fmla="*/ 3254919 h 7505293"/>
              <a:gd name="connsiteX4242" fmla="*/ 5974872 w 6830240"/>
              <a:gd name="connsiteY4242" fmla="*/ 3090335 h 7505293"/>
              <a:gd name="connsiteX4243" fmla="*/ 5987848 w 6830240"/>
              <a:gd name="connsiteY4243" fmla="*/ 3070396 h 7505293"/>
              <a:gd name="connsiteX4244" fmla="*/ 6002724 w 6830240"/>
              <a:gd name="connsiteY4244" fmla="*/ 3052355 h 7505293"/>
              <a:gd name="connsiteX4245" fmla="*/ 6005889 w 6830240"/>
              <a:gd name="connsiteY4245" fmla="*/ 3040010 h 7505293"/>
              <a:gd name="connsiteX4246" fmla="*/ 6012853 w 6830240"/>
              <a:gd name="connsiteY4246" fmla="*/ 3029567 h 7505293"/>
              <a:gd name="connsiteX4247" fmla="*/ 6022981 w 6830240"/>
              <a:gd name="connsiteY4247" fmla="*/ 3011841 h 7505293"/>
              <a:gd name="connsiteX4248" fmla="*/ 6033109 w 6830240"/>
              <a:gd name="connsiteY4248" fmla="*/ 3006461 h 7505293"/>
              <a:gd name="connsiteX4249" fmla="*/ 6043237 w 6830240"/>
              <a:gd name="connsiteY4249" fmla="*/ 3006778 h 7505293"/>
              <a:gd name="connsiteX4250" fmla="*/ 6029944 w 6830240"/>
              <a:gd name="connsiteY4250" fmla="*/ 3047607 h 7505293"/>
              <a:gd name="connsiteX4251" fmla="*/ 6005256 w 6830240"/>
              <a:gd name="connsiteY4251" fmla="*/ 3090335 h 7505293"/>
              <a:gd name="connsiteX4252" fmla="*/ 6007788 w 6830240"/>
              <a:gd name="connsiteY4252" fmla="*/ 3090335 h 7505293"/>
              <a:gd name="connsiteX4253" fmla="*/ 6013802 w 6830240"/>
              <a:gd name="connsiteY4253" fmla="*/ 3100464 h 7505293"/>
              <a:gd name="connsiteX4254" fmla="*/ 6010320 w 6830240"/>
              <a:gd name="connsiteY4254" fmla="*/ 3110593 h 7505293"/>
              <a:gd name="connsiteX4255" fmla="*/ 5993229 w 6830240"/>
              <a:gd name="connsiteY4255" fmla="*/ 3170096 h 7505293"/>
              <a:gd name="connsiteX4256" fmla="*/ 5972340 w 6830240"/>
              <a:gd name="connsiteY4256" fmla="*/ 3229600 h 7505293"/>
              <a:gd name="connsiteX4257" fmla="*/ 5973289 w 6830240"/>
              <a:gd name="connsiteY4257" fmla="*/ 3236879 h 7505293"/>
              <a:gd name="connsiteX4258" fmla="*/ 5964743 w 6830240"/>
              <a:gd name="connsiteY4258" fmla="*/ 3242260 h 7505293"/>
              <a:gd name="connsiteX4259" fmla="*/ 5964110 w 6830240"/>
              <a:gd name="connsiteY4259" fmla="*/ 3249223 h 7505293"/>
              <a:gd name="connsiteX4260" fmla="*/ 5967275 w 6830240"/>
              <a:gd name="connsiteY4260" fmla="*/ 3252388 h 7505293"/>
              <a:gd name="connsiteX4261" fmla="*/ 5959363 w 6830240"/>
              <a:gd name="connsiteY4261" fmla="*/ 3267264 h 7505293"/>
              <a:gd name="connsiteX4262" fmla="*/ 5957147 w 6830240"/>
              <a:gd name="connsiteY4262" fmla="*/ 3280241 h 7505293"/>
              <a:gd name="connsiteX4263" fmla="*/ 5972340 w 6830240"/>
              <a:gd name="connsiteY4263" fmla="*/ 3265047 h 7505293"/>
              <a:gd name="connsiteX4264" fmla="*/ 5977404 w 6830240"/>
              <a:gd name="connsiteY4264" fmla="*/ 3257452 h 7505293"/>
              <a:gd name="connsiteX4265" fmla="*/ 5974872 w 6830240"/>
              <a:gd name="connsiteY4265" fmla="*/ 3249855 h 7505293"/>
              <a:gd name="connsiteX4266" fmla="*/ 5983417 w 6830240"/>
              <a:gd name="connsiteY4266" fmla="*/ 3239411 h 7505293"/>
              <a:gd name="connsiteX4267" fmla="*/ 5990064 w 6830240"/>
              <a:gd name="connsiteY4267" fmla="*/ 3227067 h 7505293"/>
              <a:gd name="connsiteX4268" fmla="*/ 6010320 w 6830240"/>
              <a:gd name="connsiteY4268" fmla="*/ 3181490 h 7505293"/>
              <a:gd name="connsiteX4269" fmla="*/ 6025513 w 6830240"/>
              <a:gd name="connsiteY4269" fmla="*/ 3168829 h 7505293"/>
              <a:gd name="connsiteX4270" fmla="*/ 6031843 w 6830240"/>
              <a:gd name="connsiteY4270" fmla="*/ 3159968 h 7505293"/>
              <a:gd name="connsiteX4271" fmla="*/ 6030577 w 6830240"/>
              <a:gd name="connsiteY4271" fmla="*/ 3151105 h 7505293"/>
              <a:gd name="connsiteX4272" fmla="*/ 6040705 w 6830240"/>
              <a:gd name="connsiteY4272" fmla="*/ 3130849 h 7505293"/>
              <a:gd name="connsiteX4273" fmla="*/ 6048301 w 6830240"/>
              <a:gd name="connsiteY4273" fmla="*/ 3109327 h 7505293"/>
              <a:gd name="connsiteX4274" fmla="*/ 6055898 w 6830240"/>
              <a:gd name="connsiteY4274" fmla="*/ 3087804 h 7505293"/>
              <a:gd name="connsiteX4275" fmla="*/ 6088814 w 6830240"/>
              <a:gd name="connsiteY4275" fmla="*/ 3059951 h 7505293"/>
              <a:gd name="connsiteX4276" fmla="*/ 6098310 w 6830240"/>
              <a:gd name="connsiteY4276" fmla="*/ 3074511 h 7505293"/>
              <a:gd name="connsiteX4277" fmla="*/ 6088814 w 6830240"/>
              <a:gd name="connsiteY4277" fmla="*/ 3085272 h 7505293"/>
              <a:gd name="connsiteX4278" fmla="*/ 6088498 w 6830240"/>
              <a:gd name="connsiteY4278" fmla="*/ 3101414 h 7505293"/>
              <a:gd name="connsiteX4279" fmla="*/ 6086282 w 6830240"/>
              <a:gd name="connsiteY4279" fmla="*/ 3115657 h 7505293"/>
              <a:gd name="connsiteX4280" fmla="*/ 6071406 w 6830240"/>
              <a:gd name="connsiteY4280" fmla="*/ 3148257 h 7505293"/>
              <a:gd name="connsiteX4281" fmla="*/ 6066026 w 6830240"/>
              <a:gd name="connsiteY4281" fmla="*/ 3178957 h 7505293"/>
              <a:gd name="connsiteX4282" fmla="*/ 6045769 w 6830240"/>
              <a:gd name="connsiteY4282" fmla="*/ 3227067 h 7505293"/>
              <a:gd name="connsiteX4283" fmla="*/ 6053999 w 6830240"/>
              <a:gd name="connsiteY4283" fmla="*/ 3247324 h 7505293"/>
              <a:gd name="connsiteX4284" fmla="*/ 6043237 w 6830240"/>
              <a:gd name="connsiteY4284" fmla="*/ 3267580 h 7505293"/>
              <a:gd name="connsiteX4285" fmla="*/ 6031843 w 6830240"/>
              <a:gd name="connsiteY4285" fmla="*/ 3299864 h 7505293"/>
              <a:gd name="connsiteX4286" fmla="*/ 6012853 w 6830240"/>
              <a:gd name="connsiteY4286" fmla="*/ 3328349 h 7505293"/>
              <a:gd name="connsiteX4287" fmla="*/ 6020449 w 6830240"/>
              <a:gd name="connsiteY4287" fmla="*/ 3348605 h 7505293"/>
              <a:gd name="connsiteX4288" fmla="*/ 6002724 w 6830240"/>
              <a:gd name="connsiteY4288" fmla="*/ 3361266 h 7505293"/>
              <a:gd name="connsiteX4289" fmla="*/ 6002724 w 6830240"/>
              <a:gd name="connsiteY4289" fmla="*/ 3389118 h 7505293"/>
              <a:gd name="connsiteX4290" fmla="*/ 5996078 w 6830240"/>
              <a:gd name="connsiteY4290" fmla="*/ 3403679 h 7505293"/>
              <a:gd name="connsiteX4291" fmla="*/ 5987532 w 6830240"/>
              <a:gd name="connsiteY4291" fmla="*/ 3414439 h 7505293"/>
              <a:gd name="connsiteX4292" fmla="*/ 5986899 w 6830240"/>
              <a:gd name="connsiteY4292" fmla="*/ 3425518 h 7505293"/>
              <a:gd name="connsiteX4293" fmla="*/ 5990064 w 6830240"/>
              <a:gd name="connsiteY4293" fmla="*/ 3434697 h 7505293"/>
              <a:gd name="connsiteX4294" fmla="*/ 5994812 w 6830240"/>
              <a:gd name="connsiteY4294" fmla="*/ 3437545 h 7505293"/>
              <a:gd name="connsiteX4295" fmla="*/ 5997660 w 6830240"/>
              <a:gd name="connsiteY4295" fmla="*/ 3434697 h 7505293"/>
              <a:gd name="connsiteX4296" fmla="*/ 6000192 w 6830240"/>
              <a:gd name="connsiteY4296" fmla="*/ 3415706 h 7505293"/>
              <a:gd name="connsiteX4297" fmla="*/ 6017917 w 6830240"/>
              <a:gd name="connsiteY4297" fmla="*/ 3404311 h 7505293"/>
              <a:gd name="connsiteX4298" fmla="*/ 6017917 w 6830240"/>
              <a:gd name="connsiteY4298" fmla="*/ 3366331 h 7505293"/>
              <a:gd name="connsiteX4299" fmla="*/ 6020449 w 6830240"/>
              <a:gd name="connsiteY4299" fmla="*/ 3366331 h 7505293"/>
              <a:gd name="connsiteX4300" fmla="*/ 6023297 w 6830240"/>
              <a:gd name="connsiteY4300" fmla="*/ 3357468 h 7505293"/>
              <a:gd name="connsiteX4301" fmla="*/ 6020449 w 6830240"/>
              <a:gd name="connsiteY4301" fmla="*/ 3348605 h 7505293"/>
              <a:gd name="connsiteX4302" fmla="*/ 6036907 w 6830240"/>
              <a:gd name="connsiteY4302" fmla="*/ 3327399 h 7505293"/>
              <a:gd name="connsiteX4303" fmla="*/ 6053366 w 6830240"/>
              <a:gd name="connsiteY4303" fmla="*/ 3308093 h 7505293"/>
              <a:gd name="connsiteX4304" fmla="*/ 6046402 w 6830240"/>
              <a:gd name="connsiteY4304" fmla="*/ 3290686 h 7505293"/>
              <a:gd name="connsiteX4305" fmla="*/ 6066026 w 6830240"/>
              <a:gd name="connsiteY4305" fmla="*/ 3275177 h 7505293"/>
              <a:gd name="connsiteX4306" fmla="*/ 6079003 w 6830240"/>
              <a:gd name="connsiteY4306" fmla="*/ 3238144 h 7505293"/>
              <a:gd name="connsiteX4307" fmla="*/ 6093879 w 6830240"/>
              <a:gd name="connsiteY4307" fmla="*/ 3199215 h 7505293"/>
              <a:gd name="connsiteX4308" fmla="*/ 6101158 w 6830240"/>
              <a:gd name="connsiteY4308" fmla="*/ 3198581 h 7505293"/>
              <a:gd name="connsiteX4309" fmla="*/ 6106539 w 6830240"/>
              <a:gd name="connsiteY4309" fmla="*/ 3201746 h 7505293"/>
              <a:gd name="connsiteX4310" fmla="*/ 6110020 w 6830240"/>
              <a:gd name="connsiteY4310" fmla="*/ 3226434 h 7505293"/>
              <a:gd name="connsiteX4311" fmla="*/ 6096411 w 6830240"/>
              <a:gd name="connsiteY4311" fmla="*/ 3247324 h 7505293"/>
              <a:gd name="connsiteX4312" fmla="*/ 6081218 w 6830240"/>
              <a:gd name="connsiteY4312" fmla="*/ 3293850 h 7505293"/>
              <a:gd name="connsiteX4313" fmla="*/ 6066026 w 6830240"/>
              <a:gd name="connsiteY4313" fmla="*/ 3338477 h 7505293"/>
              <a:gd name="connsiteX4314" fmla="*/ 6067292 w 6830240"/>
              <a:gd name="connsiteY4314" fmla="*/ 3344807 h 7505293"/>
              <a:gd name="connsiteX4315" fmla="*/ 6060962 w 6830240"/>
              <a:gd name="connsiteY4315" fmla="*/ 3351139 h 7505293"/>
              <a:gd name="connsiteX4316" fmla="*/ 6058430 w 6830240"/>
              <a:gd name="connsiteY4316" fmla="*/ 3358417 h 7505293"/>
              <a:gd name="connsiteX4317" fmla="*/ 6063494 w 6830240"/>
              <a:gd name="connsiteY4317" fmla="*/ 3363798 h 7505293"/>
              <a:gd name="connsiteX4318" fmla="*/ 6053049 w 6830240"/>
              <a:gd name="connsiteY4318" fmla="*/ 3376459 h 7505293"/>
              <a:gd name="connsiteX4319" fmla="*/ 6048301 w 6830240"/>
              <a:gd name="connsiteY4319" fmla="*/ 3389118 h 7505293"/>
              <a:gd name="connsiteX4320" fmla="*/ 6038173 w 6830240"/>
              <a:gd name="connsiteY4320" fmla="*/ 3406843 h 7505293"/>
              <a:gd name="connsiteX4321" fmla="*/ 6042604 w 6830240"/>
              <a:gd name="connsiteY4321" fmla="*/ 3421403 h 7505293"/>
              <a:gd name="connsiteX4322" fmla="*/ 6035641 w 6830240"/>
              <a:gd name="connsiteY4322" fmla="*/ 3432165 h 7505293"/>
              <a:gd name="connsiteX4323" fmla="*/ 6069507 w 6830240"/>
              <a:gd name="connsiteY4323" fmla="*/ 3430266 h 7505293"/>
              <a:gd name="connsiteX4324" fmla="*/ 6101475 w 6830240"/>
              <a:gd name="connsiteY4324" fmla="*/ 3439761 h 7505293"/>
              <a:gd name="connsiteX4325" fmla="*/ 6107172 w 6830240"/>
              <a:gd name="connsiteY4325" fmla="*/ 3455270 h 7505293"/>
              <a:gd name="connsiteX4326" fmla="*/ 6101475 w 6830240"/>
              <a:gd name="connsiteY4326" fmla="*/ 3465081 h 7505293"/>
              <a:gd name="connsiteX4327" fmla="*/ 6099259 w 6830240"/>
              <a:gd name="connsiteY4327" fmla="*/ 3471412 h 7505293"/>
              <a:gd name="connsiteX4328" fmla="*/ 6098943 w 6830240"/>
              <a:gd name="connsiteY4328" fmla="*/ 3477742 h 7505293"/>
              <a:gd name="connsiteX4329" fmla="*/ 6106539 w 6830240"/>
              <a:gd name="connsiteY4329" fmla="*/ 3472677 h 7505293"/>
              <a:gd name="connsiteX4330" fmla="*/ 6139456 w 6830240"/>
              <a:gd name="connsiteY4330" fmla="*/ 3447357 h 7505293"/>
              <a:gd name="connsiteX4331" fmla="*/ 6144520 w 6830240"/>
              <a:gd name="connsiteY4331" fmla="*/ 3429632 h 7505293"/>
              <a:gd name="connsiteX4332" fmla="*/ 6143254 w 6830240"/>
              <a:gd name="connsiteY4332" fmla="*/ 3422353 h 7505293"/>
              <a:gd name="connsiteX4333" fmla="*/ 6149584 w 6830240"/>
              <a:gd name="connsiteY4333" fmla="*/ 3416971 h 7505293"/>
              <a:gd name="connsiteX4334" fmla="*/ 6150217 w 6830240"/>
              <a:gd name="connsiteY4334" fmla="*/ 3410959 h 7505293"/>
              <a:gd name="connsiteX4335" fmla="*/ 6147052 w 6830240"/>
              <a:gd name="connsiteY4335" fmla="*/ 3406843 h 7505293"/>
              <a:gd name="connsiteX4336" fmla="*/ 6167308 w 6830240"/>
              <a:gd name="connsiteY4336" fmla="*/ 3381523 h 7505293"/>
              <a:gd name="connsiteX4337" fmla="*/ 6187565 w 6830240"/>
              <a:gd name="connsiteY4337" fmla="*/ 3356203 h 7505293"/>
              <a:gd name="connsiteX4338" fmla="*/ 6202124 w 6830240"/>
              <a:gd name="connsiteY4338" fmla="*/ 3323602 h 7505293"/>
              <a:gd name="connsiteX4339" fmla="*/ 6228078 w 6830240"/>
              <a:gd name="connsiteY4339" fmla="*/ 3300497 h 7505293"/>
              <a:gd name="connsiteX4340" fmla="*/ 6225546 w 6830240"/>
              <a:gd name="connsiteY4340" fmla="*/ 3287837 h 7505293"/>
              <a:gd name="connsiteX4341" fmla="*/ 6226812 w 6830240"/>
              <a:gd name="connsiteY4341" fmla="*/ 3276759 h 7505293"/>
              <a:gd name="connsiteX4342" fmla="*/ 6235674 w 6830240"/>
              <a:gd name="connsiteY4342" fmla="*/ 3267580 h 7505293"/>
              <a:gd name="connsiteX4343" fmla="*/ 6250866 w 6830240"/>
              <a:gd name="connsiteY4343" fmla="*/ 3262516 h 7505293"/>
              <a:gd name="connsiteX4344" fmla="*/ 6260678 w 6830240"/>
              <a:gd name="connsiteY4344" fmla="*/ 3276759 h 7505293"/>
              <a:gd name="connsiteX4345" fmla="*/ 6253398 w 6830240"/>
              <a:gd name="connsiteY4345" fmla="*/ 3292900 h 7505293"/>
              <a:gd name="connsiteX4346" fmla="*/ 6235357 w 6830240"/>
              <a:gd name="connsiteY4346" fmla="*/ 3316639 h 7505293"/>
              <a:gd name="connsiteX4347" fmla="*/ 6230610 w 6830240"/>
              <a:gd name="connsiteY4347" fmla="*/ 3346073 h 7505293"/>
              <a:gd name="connsiteX4348" fmla="*/ 6220165 w 6830240"/>
              <a:gd name="connsiteY4348" fmla="*/ 3381839 h 7505293"/>
              <a:gd name="connsiteX4349" fmla="*/ 6200225 w 6830240"/>
              <a:gd name="connsiteY4349" fmla="*/ 3419504 h 7505293"/>
              <a:gd name="connsiteX4350" fmla="*/ 6203707 w 6830240"/>
              <a:gd name="connsiteY4350" fmla="*/ 3428998 h 7505293"/>
              <a:gd name="connsiteX4351" fmla="*/ 6197693 w 6830240"/>
              <a:gd name="connsiteY4351" fmla="*/ 3434697 h 7505293"/>
              <a:gd name="connsiteX4352" fmla="*/ 6199276 w 6830240"/>
              <a:gd name="connsiteY4352" fmla="*/ 3454637 h 7505293"/>
              <a:gd name="connsiteX4353" fmla="*/ 6210353 w 6830240"/>
              <a:gd name="connsiteY4353" fmla="*/ 3472677 h 7505293"/>
              <a:gd name="connsiteX4354" fmla="*/ 6183450 w 6830240"/>
              <a:gd name="connsiteY4354" fmla="*/ 3524585 h 7505293"/>
              <a:gd name="connsiteX4355" fmla="*/ 6169840 w 6830240"/>
              <a:gd name="connsiteY4355" fmla="*/ 3576492 h 7505293"/>
              <a:gd name="connsiteX4356" fmla="*/ 6149584 w 6830240"/>
              <a:gd name="connsiteY4356" fmla="*/ 3594216 h 7505293"/>
              <a:gd name="connsiteX4357" fmla="*/ 6138506 w 6830240"/>
              <a:gd name="connsiteY4357" fmla="*/ 3615739 h 7505293"/>
              <a:gd name="connsiteX4358" fmla="*/ 6129327 w 6830240"/>
              <a:gd name="connsiteY4358" fmla="*/ 3637261 h 7505293"/>
              <a:gd name="connsiteX4359" fmla="*/ 6131859 w 6830240"/>
              <a:gd name="connsiteY4359" fmla="*/ 3644858 h 7505293"/>
              <a:gd name="connsiteX4360" fmla="*/ 6149900 w 6830240"/>
              <a:gd name="connsiteY4360" fmla="*/ 3623335 h 7505293"/>
              <a:gd name="connsiteX4361" fmla="*/ 6169840 w 6830240"/>
              <a:gd name="connsiteY4361" fmla="*/ 3601812 h 7505293"/>
              <a:gd name="connsiteX4362" fmla="*/ 6187565 w 6830240"/>
              <a:gd name="connsiteY4362" fmla="*/ 3596749 h 7505293"/>
              <a:gd name="connsiteX4363" fmla="*/ 6169840 w 6830240"/>
              <a:gd name="connsiteY4363" fmla="*/ 3589152 h 7505293"/>
              <a:gd name="connsiteX4364" fmla="*/ 6177437 w 6830240"/>
              <a:gd name="connsiteY4364" fmla="*/ 3584087 h 7505293"/>
              <a:gd name="connsiteX4365" fmla="*/ 6187248 w 6830240"/>
              <a:gd name="connsiteY4365" fmla="*/ 3582822 h 7505293"/>
              <a:gd name="connsiteX4366" fmla="*/ 6195161 w 6830240"/>
              <a:gd name="connsiteY4366" fmla="*/ 3589152 h 7505293"/>
              <a:gd name="connsiteX4367" fmla="*/ 6202124 w 6830240"/>
              <a:gd name="connsiteY4367" fmla="*/ 3579023 h 7505293"/>
              <a:gd name="connsiteX4368" fmla="*/ 6205289 w 6830240"/>
              <a:gd name="connsiteY4368" fmla="*/ 3568896 h 7505293"/>
              <a:gd name="connsiteX4369" fmla="*/ 6210037 w 6830240"/>
              <a:gd name="connsiteY4369" fmla="*/ 3556869 h 7505293"/>
              <a:gd name="connsiteX4370" fmla="*/ 6212885 w 6830240"/>
              <a:gd name="connsiteY4370" fmla="*/ 3541043 h 7505293"/>
              <a:gd name="connsiteX4371" fmla="*/ 6192629 w 6830240"/>
              <a:gd name="connsiteY4371" fmla="*/ 3528383 h 7505293"/>
              <a:gd name="connsiteX4372" fmla="*/ 6205289 w 6830240"/>
              <a:gd name="connsiteY4372" fmla="*/ 3505594 h 7505293"/>
              <a:gd name="connsiteX4373" fmla="*/ 6230610 w 6830240"/>
              <a:gd name="connsiteY4373" fmla="*/ 3510658 h 7505293"/>
              <a:gd name="connsiteX4374" fmla="*/ 6223330 w 6830240"/>
              <a:gd name="connsiteY4374" fmla="*/ 3522052 h 7505293"/>
              <a:gd name="connsiteX4375" fmla="*/ 6217950 w 6830240"/>
              <a:gd name="connsiteY4375" fmla="*/ 3533447 h 7505293"/>
              <a:gd name="connsiteX4376" fmla="*/ 6228078 w 6830240"/>
              <a:gd name="connsiteY4376" fmla="*/ 3541043 h 7505293"/>
              <a:gd name="connsiteX4377" fmla="*/ 6235674 w 6830240"/>
              <a:gd name="connsiteY4377" fmla="*/ 3548639 h 7505293"/>
              <a:gd name="connsiteX4378" fmla="*/ 6231243 w 6830240"/>
              <a:gd name="connsiteY4378" fmla="*/ 3563514 h 7505293"/>
              <a:gd name="connsiteX4379" fmla="*/ 6223014 w 6830240"/>
              <a:gd name="connsiteY4379" fmla="*/ 3576492 h 7505293"/>
              <a:gd name="connsiteX4380" fmla="*/ 6235357 w 6830240"/>
              <a:gd name="connsiteY4380" fmla="*/ 3577758 h 7505293"/>
              <a:gd name="connsiteX4381" fmla="*/ 6245802 w 6830240"/>
              <a:gd name="connsiteY4381" fmla="*/ 3579023 h 7505293"/>
              <a:gd name="connsiteX4382" fmla="*/ 6240422 w 6830240"/>
              <a:gd name="connsiteY4382" fmla="*/ 3595483 h 7505293"/>
              <a:gd name="connsiteX4383" fmla="*/ 6225546 w 6830240"/>
              <a:gd name="connsiteY4383" fmla="*/ 3611941 h 7505293"/>
              <a:gd name="connsiteX4384" fmla="*/ 6222381 w 6830240"/>
              <a:gd name="connsiteY4384" fmla="*/ 3625867 h 7505293"/>
              <a:gd name="connsiteX4385" fmla="*/ 6215417 w 6830240"/>
              <a:gd name="connsiteY4385" fmla="*/ 3632198 h 7505293"/>
              <a:gd name="connsiteX4386" fmla="*/ 6202757 w 6830240"/>
              <a:gd name="connsiteY4386" fmla="*/ 3649921 h 7505293"/>
              <a:gd name="connsiteX4387" fmla="*/ 6202757 w 6830240"/>
              <a:gd name="connsiteY4387" fmla="*/ 3657202 h 7505293"/>
              <a:gd name="connsiteX4388" fmla="*/ 6208805 w 6830240"/>
              <a:gd name="connsiteY4388" fmla="*/ 3648131 h 7505293"/>
              <a:gd name="connsiteX4389" fmla="*/ 6218933 w 6830240"/>
              <a:gd name="connsiteY4389" fmla="*/ 3630406 h 7505293"/>
              <a:gd name="connsiteX4390" fmla="*/ 6229061 w 6830240"/>
              <a:gd name="connsiteY4390" fmla="*/ 3625026 h 7505293"/>
              <a:gd name="connsiteX4391" fmla="*/ 6239189 w 6830240"/>
              <a:gd name="connsiteY4391" fmla="*/ 3625343 h 7505293"/>
              <a:gd name="connsiteX4392" fmla="*/ 6225896 w 6830240"/>
              <a:gd name="connsiteY4392" fmla="*/ 3666173 h 7505293"/>
              <a:gd name="connsiteX4393" fmla="*/ 6212128 w 6830240"/>
              <a:gd name="connsiteY4393" fmla="*/ 3692640 h 7505293"/>
              <a:gd name="connsiteX4394" fmla="*/ 6205297 w 6830240"/>
              <a:gd name="connsiteY4394" fmla="*/ 3702812 h 7505293"/>
              <a:gd name="connsiteX4395" fmla="*/ 6205289 w 6830240"/>
              <a:gd name="connsiteY4395" fmla="*/ 3703095 h 7505293"/>
              <a:gd name="connsiteX4396" fmla="*/ 6201972 w 6830240"/>
              <a:gd name="connsiteY4396" fmla="*/ 3708901 h 7505293"/>
              <a:gd name="connsiteX4397" fmla="*/ 6203740 w 6830240"/>
              <a:gd name="connsiteY4397" fmla="*/ 3708901 h 7505293"/>
              <a:gd name="connsiteX4398" fmla="*/ 6207048 w 6830240"/>
              <a:gd name="connsiteY4398" fmla="*/ 3714471 h 7505293"/>
              <a:gd name="connsiteX4399" fmla="*/ 6212885 w 6830240"/>
              <a:gd name="connsiteY4399" fmla="*/ 3695499 h 7505293"/>
              <a:gd name="connsiteX4400" fmla="*/ 6233142 w 6830240"/>
              <a:gd name="connsiteY4400" fmla="*/ 3703095 h 7505293"/>
              <a:gd name="connsiteX4401" fmla="*/ 6228078 w 6830240"/>
              <a:gd name="connsiteY4401" fmla="*/ 3730948 h 7505293"/>
              <a:gd name="connsiteX4402" fmla="*/ 6240738 w 6830240"/>
              <a:gd name="connsiteY4402" fmla="*/ 3728415 h 7505293"/>
              <a:gd name="connsiteX4403" fmla="*/ 6243077 w 6830240"/>
              <a:gd name="connsiteY4403" fmla="*/ 3731223 h 7505293"/>
              <a:gd name="connsiteX4404" fmla="*/ 6244253 w 6830240"/>
              <a:gd name="connsiteY4404" fmla="*/ 3727891 h 7505293"/>
              <a:gd name="connsiteX4405" fmla="*/ 6251850 w 6830240"/>
              <a:gd name="connsiteY4405" fmla="*/ 3706368 h 7505293"/>
              <a:gd name="connsiteX4406" fmla="*/ 6284766 w 6830240"/>
              <a:gd name="connsiteY4406" fmla="*/ 3678516 h 7505293"/>
              <a:gd name="connsiteX4407" fmla="*/ 6294262 w 6830240"/>
              <a:gd name="connsiteY4407" fmla="*/ 3693076 h 7505293"/>
              <a:gd name="connsiteX4408" fmla="*/ 6284766 w 6830240"/>
              <a:gd name="connsiteY4408" fmla="*/ 3703837 h 7505293"/>
              <a:gd name="connsiteX4409" fmla="*/ 6284450 w 6830240"/>
              <a:gd name="connsiteY4409" fmla="*/ 3719979 h 7505293"/>
              <a:gd name="connsiteX4410" fmla="*/ 6282234 w 6830240"/>
              <a:gd name="connsiteY4410" fmla="*/ 3734221 h 7505293"/>
              <a:gd name="connsiteX4411" fmla="*/ 6267358 w 6830240"/>
              <a:gd name="connsiteY4411" fmla="*/ 3766821 h 7505293"/>
              <a:gd name="connsiteX4412" fmla="*/ 6261978 w 6830240"/>
              <a:gd name="connsiteY4412" fmla="*/ 3797522 h 7505293"/>
              <a:gd name="connsiteX4413" fmla="*/ 6241721 w 6830240"/>
              <a:gd name="connsiteY4413" fmla="*/ 3845632 h 7505293"/>
              <a:gd name="connsiteX4414" fmla="*/ 6249951 w 6830240"/>
              <a:gd name="connsiteY4414" fmla="*/ 3865889 h 7505293"/>
              <a:gd name="connsiteX4415" fmla="*/ 6239189 w 6830240"/>
              <a:gd name="connsiteY4415" fmla="*/ 3886145 h 7505293"/>
              <a:gd name="connsiteX4416" fmla="*/ 6227795 w 6830240"/>
              <a:gd name="connsiteY4416" fmla="*/ 3918429 h 7505293"/>
              <a:gd name="connsiteX4417" fmla="*/ 6208805 w 6830240"/>
              <a:gd name="connsiteY4417" fmla="*/ 3946914 h 7505293"/>
              <a:gd name="connsiteX4418" fmla="*/ 6216401 w 6830240"/>
              <a:gd name="connsiteY4418" fmla="*/ 3967170 h 7505293"/>
              <a:gd name="connsiteX4419" fmla="*/ 6198676 w 6830240"/>
              <a:gd name="connsiteY4419" fmla="*/ 3979831 h 7505293"/>
              <a:gd name="connsiteX4420" fmla="*/ 6198676 w 6830240"/>
              <a:gd name="connsiteY4420" fmla="*/ 4007683 h 7505293"/>
              <a:gd name="connsiteX4421" fmla="*/ 6192030 w 6830240"/>
              <a:gd name="connsiteY4421" fmla="*/ 4022243 h 7505293"/>
              <a:gd name="connsiteX4422" fmla="*/ 6183484 w 6830240"/>
              <a:gd name="connsiteY4422" fmla="*/ 4033004 h 7505293"/>
              <a:gd name="connsiteX4423" fmla="*/ 6182851 w 6830240"/>
              <a:gd name="connsiteY4423" fmla="*/ 4044082 h 7505293"/>
              <a:gd name="connsiteX4424" fmla="*/ 6186016 w 6830240"/>
              <a:gd name="connsiteY4424" fmla="*/ 4053261 h 7505293"/>
              <a:gd name="connsiteX4425" fmla="*/ 6190764 w 6830240"/>
              <a:gd name="connsiteY4425" fmla="*/ 4056109 h 7505293"/>
              <a:gd name="connsiteX4426" fmla="*/ 6193612 w 6830240"/>
              <a:gd name="connsiteY4426" fmla="*/ 4053261 h 7505293"/>
              <a:gd name="connsiteX4427" fmla="*/ 6196144 w 6830240"/>
              <a:gd name="connsiteY4427" fmla="*/ 4034270 h 7505293"/>
              <a:gd name="connsiteX4428" fmla="*/ 6213869 w 6830240"/>
              <a:gd name="connsiteY4428" fmla="*/ 4022876 h 7505293"/>
              <a:gd name="connsiteX4429" fmla="*/ 6213869 w 6830240"/>
              <a:gd name="connsiteY4429" fmla="*/ 3984895 h 7505293"/>
              <a:gd name="connsiteX4430" fmla="*/ 6216401 w 6830240"/>
              <a:gd name="connsiteY4430" fmla="*/ 3984895 h 7505293"/>
              <a:gd name="connsiteX4431" fmla="*/ 6219249 w 6830240"/>
              <a:gd name="connsiteY4431" fmla="*/ 3976033 h 7505293"/>
              <a:gd name="connsiteX4432" fmla="*/ 6216401 w 6830240"/>
              <a:gd name="connsiteY4432" fmla="*/ 3967170 h 7505293"/>
              <a:gd name="connsiteX4433" fmla="*/ 6232859 w 6830240"/>
              <a:gd name="connsiteY4433" fmla="*/ 3945964 h 7505293"/>
              <a:gd name="connsiteX4434" fmla="*/ 6249318 w 6830240"/>
              <a:gd name="connsiteY4434" fmla="*/ 3926657 h 7505293"/>
              <a:gd name="connsiteX4435" fmla="*/ 6242354 w 6830240"/>
              <a:gd name="connsiteY4435" fmla="*/ 3909251 h 7505293"/>
              <a:gd name="connsiteX4436" fmla="*/ 6261978 w 6830240"/>
              <a:gd name="connsiteY4436" fmla="*/ 3893741 h 7505293"/>
              <a:gd name="connsiteX4437" fmla="*/ 6274955 w 6830240"/>
              <a:gd name="connsiteY4437" fmla="*/ 3856710 h 7505293"/>
              <a:gd name="connsiteX4438" fmla="*/ 6289831 w 6830240"/>
              <a:gd name="connsiteY4438" fmla="*/ 3817780 h 7505293"/>
              <a:gd name="connsiteX4439" fmla="*/ 6297110 w 6830240"/>
              <a:gd name="connsiteY4439" fmla="*/ 3817146 h 7505293"/>
              <a:gd name="connsiteX4440" fmla="*/ 6302491 w 6830240"/>
              <a:gd name="connsiteY4440" fmla="*/ 3820311 h 7505293"/>
              <a:gd name="connsiteX4441" fmla="*/ 6305972 w 6830240"/>
              <a:gd name="connsiteY4441" fmla="*/ 3844998 h 7505293"/>
              <a:gd name="connsiteX4442" fmla="*/ 6292363 w 6830240"/>
              <a:gd name="connsiteY4442" fmla="*/ 3865889 h 7505293"/>
              <a:gd name="connsiteX4443" fmla="*/ 6277170 w 6830240"/>
              <a:gd name="connsiteY4443" fmla="*/ 3912416 h 7505293"/>
              <a:gd name="connsiteX4444" fmla="*/ 6261978 w 6830240"/>
              <a:gd name="connsiteY4444" fmla="*/ 3957042 h 7505293"/>
              <a:gd name="connsiteX4445" fmla="*/ 6263244 w 6830240"/>
              <a:gd name="connsiteY4445" fmla="*/ 3963372 h 7505293"/>
              <a:gd name="connsiteX4446" fmla="*/ 6256914 w 6830240"/>
              <a:gd name="connsiteY4446" fmla="*/ 3969703 h 7505293"/>
              <a:gd name="connsiteX4447" fmla="*/ 6254382 w 6830240"/>
              <a:gd name="connsiteY4447" fmla="*/ 3976982 h 7505293"/>
              <a:gd name="connsiteX4448" fmla="*/ 6259446 w 6830240"/>
              <a:gd name="connsiteY4448" fmla="*/ 3982363 h 7505293"/>
              <a:gd name="connsiteX4449" fmla="*/ 6249001 w 6830240"/>
              <a:gd name="connsiteY4449" fmla="*/ 3995023 h 7505293"/>
              <a:gd name="connsiteX4450" fmla="*/ 6244253 w 6830240"/>
              <a:gd name="connsiteY4450" fmla="*/ 4007683 h 7505293"/>
              <a:gd name="connsiteX4451" fmla="*/ 6234125 w 6830240"/>
              <a:gd name="connsiteY4451" fmla="*/ 4025408 h 7505293"/>
              <a:gd name="connsiteX4452" fmla="*/ 6238556 w 6830240"/>
              <a:gd name="connsiteY4452" fmla="*/ 4039967 h 7505293"/>
              <a:gd name="connsiteX4453" fmla="*/ 6231593 w 6830240"/>
              <a:gd name="connsiteY4453" fmla="*/ 4050729 h 7505293"/>
              <a:gd name="connsiteX4454" fmla="*/ 6265459 w 6830240"/>
              <a:gd name="connsiteY4454" fmla="*/ 4048830 h 7505293"/>
              <a:gd name="connsiteX4455" fmla="*/ 6297427 w 6830240"/>
              <a:gd name="connsiteY4455" fmla="*/ 4058325 h 7505293"/>
              <a:gd name="connsiteX4456" fmla="*/ 6303124 w 6830240"/>
              <a:gd name="connsiteY4456" fmla="*/ 4073834 h 7505293"/>
              <a:gd name="connsiteX4457" fmla="*/ 6297427 w 6830240"/>
              <a:gd name="connsiteY4457" fmla="*/ 4083645 h 7505293"/>
              <a:gd name="connsiteX4458" fmla="*/ 6295211 w 6830240"/>
              <a:gd name="connsiteY4458" fmla="*/ 4089976 h 7505293"/>
              <a:gd name="connsiteX4459" fmla="*/ 6294895 w 6830240"/>
              <a:gd name="connsiteY4459" fmla="*/ 4096306 h 7505293"/>
              <a:gd name="connsiteX4460" fmla="*/ 6302491 w 6830240"/>
              <a:gd name="connsiteY4460" fmla="*/ 4091241 h 7505293"/>
              <a:gd name="connsiteX4461" fmla="*/ 6335408 w 6830240"/>
              <a:gd name="connsiteY4461" fmla="*/ 4065921 h 7505293"/>
              <a:gd name="connsiteX4462" fmla="*/ 6340472 w 6830240"/>
              <a:gd name="connsiteY4462" fmla="*/ 4048196 h 7505293"/>
              <a:gd name="connsiteX4463" fmla="*/ 6339206 w 6830240"/>
              <a:gd name="connsiteY4463" fmla="*/ 4040917 h 7505293"/>
              <a:gd name="connsiteX4464" fmla="*/ 6345536 w 6830240"/>
              <a:gd name="connsiteY4464" fmla="*/ 4035536 h 7505293"/>
              <a:gd name="connsiteX4465" fmla="*/ 6346169 w 6830240"/>
              <a:gd name="connsiteY4465" fmla="*/ 4029523 h 7505293"/>
              <a:gd name="connsiteX4466" fmla="*/ 6343004 w 6830240"/>
              <a:gd name="connsiteY4466" fmla="*/ 4025408 h 7505293"/>
              <a:gd name="connsiteX4467" fmla="*/ 6363260 w 6830240"/>
              <a:gd name="connsiteY4467" fmla="*/ 4000087 h 7505293"/>
              <a:gd name="connsiteX4468" fmla="*/ 6383517 w 6830240"/>
              <a:gd name="connsiteY4468" fmla="*/ 3974767 h 7505293"/>
              <a:gd name="connsiteX4469" fmla="*/ 6398076 w 6830240"/>
              <a:gd name="connsiteY4469" fmla="*/ 3942166 h 7505293"/>
              <a:gd name="connsiteX4470" fmla="*/ 6424030 w 6830240"/>
              <a:gd name="connsiteY4470" fmla="*/ 3919062 h 7505293"/>
              <a:gd name="connsiteX4471" fmla="*/ 6421498 w 6830240"/>
              <a:gd name="connsiteY4471" fmla="*/ 3906402 h 7505293"/>
              <a:gd name="connsiteX4472" fmla="*/ 6422764 w 6830240"/>
              <a:gd name="connsiteY4472" fmla="*/ 3895323 h 7505293"/>
              <a:gd name="connsiteX4473" fmla="*/ 6431626 w 6830240"/>
              <a:gd name="connsiteY4473" fmla="*/ 3886145 h 7505293"/>
              <a:gd name="connsiteX4474" fmla="*/ 6446818 w 6830240"/>
              <a:gd name="connsiteY4474" fmla="*/ 3881081 h 7505293"/>
              <a:gd name="connsiteX4475" fmla="*/ 6456630 w 6830240"/>
              <a:gd name="connsiteY4475" fmla="*/ 3895323 h 7505293"/>
              <a:gd name="connsiteX4476" fmla="*/ 6449350 w 6830240"/>
              <a:gd name="connsiteY4476" fmla="*/ 3911465 h 7505293"/>
              <a:gd name="connsiteX4477" fmla="*/ 6431309 w 6830240"/>
              <a:gd name="connsiteY4477" fmla="*/ 3935203 h 7505293"/>
              <a:gd name="connsiteX4478" fmla="*/ 6426562 w 6830240"/>
              <a:gd name="connsiteY4478" fmla="*/ 3964638 h 7505293"/>
              <a:gd name="connsiteX4479" fmla="*/ 6416117 w 6830240"/>
              <a:gd name="connsiteY4479" fmla="*/ 4000404 h 7505293"/>
              <a:gd name="connsiteX4480" fmla="*/ 6396177 w 6830240"/>
              <a:gd name="connsiteY4480" fmla="*/ 4038068 h 7505293"/>
              <a:gd name="connsiteX4481" fmla="*/ 6399659 w 6830240"/>
              <a:gd name="connsiteY4481" fmla="*/ 4047563 h 7505293"/>
              <a:gd name="connsiteX4482" fmla="*/ 6393645 w 6830240"/>
              <a:gd name="connsiteY4482" fmla="*/ 4053261 h 7505293"/>
              <a:gd name="connsiteX4483" fmla="*/ 6395228 w 6830240"/>
              <a:gd name="connsiteY4483" fmla="*/ 4073201 h 7505293"/>
              <a:gd name="connsiteX4484" fmla="*/ 6406305 w 6830240"/>
              <a:gd name="connsiteY4484" fmla="*/ 4091241 h 7505293"/>
              <a:gd name="connsiteX4485" fmla="*/ 6379402 w 6830240"/>
              <a:gd name="connsiteY4485" fmla="*/ 4143149 h 7505293"/>
              <a:gd name="connsiteX4486" fmla="*/ 6365792 w 6830240"/>
              <a:gd name="connsiteY4486" fmla="*/ 4195056 h 7505293"/>
              <a:gd name="connsiteX4487" fmla="*/ 6345536 w 6830240"/>
              <a:gd name="connsiteY4487" fmla="*/ 4212781 h 7505293"/>
              <a:gd name="connsiteX4488" fmla="*/ 6334458 w 6830240"/>
              <a:gd name="connsiteY4488" fmla="*/ 4234303 h 7505293"/>
              <a:gd name="connsiteX4489" fmla="*/ 6325279 w 6830240"/>
              <a:gd name="connsiteY4489" fmla="*/ 4255826 h 7505293"/>
              <a:gd name="connsiteX4490" fmla="*/ 6327811 w 6830240"/>
              <a:gd name="connsiteY4490" fmla="*/ 4263422 h 7505293"/>
              <a:gd name="connsiteX4491" fmla="*/ 6345852 w 6830240"/>
              <a:gd name="connsiteY4491" fmla="*/ 4241899 h 7505293"/>
              <a:gd name="connsiteX4492" fmla="*/ 6365792 w 6830240"/>
              <a:gd name="connsiteY4492" fmla="*/ 4220377 h 7505293"/>
              <a:gd name="connsiteX4493" fmla="*/ 6383517 w 6830240"/>
              <a:gd name="connsiteY4493" fmla="*/ 4215313 h 7505293"/>
              <a:gd name="connsiteX4494" fmla="*/ 6365792 w 6830240"/>
              <a:gd name="connsiteY4494" fmla="*/ 4207716 h 7505293"/>
              <a:gd name="connsiteX4495" fmla="*/ 6373389 w 6830240"/>
              <a:gd name="connsiteY4495" fmla="*/ 4202652 h 7505293"/>
              <a:gd name="connsiteX4496" fmla="*/ 6383200 w 6830240"/>
              <a:gd name="connsiteY4496" fmla="*/ 4201386 h 7505293"/>
              <a:gd name="connsiteX4497" fmla="*/ 6391113 w 6830240"/>
              <a:gd name="connsiteY4497" fmla="*/ 4207716 h 7505293"/>
              <a:gd name="connsiteX4498" fmla="*/ 6398076 w 6830240"/>
              <a:gd name="connsiteY4498" fmla="*/ 4197588 h 7505293"/>
              <a:gd name="connsiteX4499" fmla="*/ 6401241 w 6830240"/>
              <a:gd name="connsiteY4499" fmla="*/ 4187460 h 7505293"/>
              <a:gd name="connsiteX4500" fmla="*/ 6405989 w 6830240"/>
              <a:gd name="connsiteY4500" fmla="*/ 4175433 h 7505293"/>
              <a:gd name="connsiteX4501" fmla="*/ 6408837 w 6830240"/>
              <a:gd name="connsiteY4501" fmla="*/ 4159607 h 7505293"/>
              <a:gd name="connsiteX4502" fmla="*/ 6388581 w 6830240"/>
              <a:gd name="connsiteY4502" fmla="*/ 4146947 h 7505293"/>
              <a:gd name="connsiteX4503" fmla="*/ 6401241 w 6830240"/>
              <a:gd name="connsiteY4503" fmla="*/ 4124158 h 7505293"/>
              <a:gd name="connsiteX4504" fmla="*/ 6426562 w 6830240"/>
              <a:gd name="connsiteY4504" fmla="*/ 4129222 h 7505293"/>
              <a:gd name="connsiteX4505" fmla="*/ 6419282 w 6830240"/>
              <a:gd name="connsiteY4505" fmla="*/ 4140617 h 7505293"/>
              <a:gd name="connsiteX4506" fmla="*/ 6413902 w 6830240"/>
              <a:gd name="connsiteY4506" fmla="*/ 4152011 h 7505293"/>
              <a:gd name="connsiteX4507" fmla="*/ 6424030 w 6830240"/>
              <a:gd name="connsiteY4507" fmla="*/ 4159607 h 7505293"/>
              <a:gd name="connsiteX4508" fmla="*/ 6431626 w 6830240"/>
              <a:gd name="connsiteY4508" fmla="*/ 4167203 h 7505293"/>
              <a:gd name="connsiteX4509" fmla="*/ 6427195 w 6830240"/>
              <a:gd name="connsiteY4509" fmla="*/ 4182079 h 7505293"/>
              <a:gd name="connsiteX4510" fmla="*/ 6418966 w 6830240"/>
              <a:gd name="connsiteY4510" fmla="*/ 4195056 h 7505293"/>
              <a:gd name="connsiteX4511" fmla="*/ 6431309 w 6830240"/>
              <a:gd name="connsiteY4511" fmla="*/ 4196322 h 7505293"/>
              <a:gd name="connsiteX4512" fmla="*/ 6441754 w 6830240"/>
              <a:gd name="connsiteY4512" fmla="*/ 4197588 h 7505293"/>
              <a:gd name="connsiteX4513" fmla="*/ 6436374 w 6830240"/>
              <a:gd name="connsiteY4513" fmla="*/ 4214047 h 7505293"/>
              <a:gd name="connsiteX4514" fmla="*/ 6421498 w 6830240"/>
              <a:gd name="connsiteY4514" fmla="*/ 4230505 h 7505293"/>
              <a:gd name="connsiteX4515" fmla="*/ 6418333 w 6830240"/>
              <a:gd name="connsiteY4515" fmla="*/ 4244431 h 7505293"/>
              <a:gd name="connsiteX4516" fmla="*/ 6411369 w 6830240"/>
              <a:gd name="connsiteY4516" fmla="*/ 4250762 h 7505293"/>
              <a:gd name="connsiteX4517" fmla="*/ 6398709 w 6830240"/>
              <a:gd name="connsiteY4517" fmla="*/ 4268486 h 7505293"/>
              <a:gd name="connsiteX4518" fmla="*/ 6398709 w 6830240"/>
              <a:gd name="connsiteY4518" fmla="*/ 4291275 h 7505293"/>
              <a:gd name="connsiteX4519" fmla="*/ 6406305 w 6830240"/>
              <a:gd name="connsiteY4519" fmla="*/ 4283678 h 7505293"/>
              <a:gd name="connsiteX4520" fmla="*/ 6416434 w 6830240"/>
              <a:gd name="connsiteY4520" fmla="*/ 4263422 h 7505293"/>
              <a:gd name="connsiteX4521" fmla="*/ 6421498 w 6830240"/>
              <a:gd name="connsiteY4521" fmla="*/ 4257725 h 7505293"/>
              <a:gd name="connsiteX4522" fmla="*/ 6426562 w 6830240"/>
              <a:gd name="connsiteY4522" fmla="*/ 4255826 h 7505293"/>
              <a:gd name="connsiteX4523" fmla="*/ 6424030 w 6830240"/>
              <a:gd name="connsiteY4523" fmla="*/ 4262472 h 7505293"/>
              <a:gd name="connsiteX4524" fmla="*/ 6421498 w 6830240"/>
              <a:gd name="connsiteY4524" fmla="*/ 4271018 h 7505293"/>
              <a:gd name="connsiteX4525" fmla="*/ 6411369 w 6830240"/>
              <a:gd name="connsiteY4525" fmla="*/ 4296339 h 7505293"/>
              <a:gd name="connsiteX4526" fmla="*/ 6401241 w 6830240"/>
              <a:gd name="connsiteY4526" fmla="*/ 4321659 h 7505293"/>
              <a:gd name="connsiteX4527" fmla="*/ 6391113 w 6830240"/>
              <a:gd name="connsiteY4527" fmla="*/ 4339384 h 7505293"/>
              <a:gd name="connsiteX4528" fmla="*/ 6386049 w 6830240"/>
              <a:gd name="connsiteY4528" fmla="*/ 4359640 h 7505293"/>
              <a:gd name="connsiteX4529" fmla="*/ 6401241 w 6830240"/>
              <a:gd name="connsiteY4529" fmla="*/ 4338751 h 7505293"/>
              <a:gd name="connsiteX4530" fmla="*/ 6408837 w 6830240"/>
              <a:gd name="connsiteY4530" fmla="*/ 4314063 h 7505293"/>
              <a:gd name="connsiteX4531" fmla="*/ 6417136 w 6830240"/>
              <a:gd name="connsiteY4531" fmla="*/ 4317175 h 7505293"/>
              <a:gd name="connsiteX4532" fmla="*/ 6425124 w 6830240"/>
              <a:gd name="connsiteY4532" fmla="*/ 4302593 h 7505293"/>
              <a:gd name="connsiteX4533" fmla="*/ 6440316 w 6830240"/>
              <a:gd name="connsiteY4533" fmla="*/ 4277273 h 7505293"/>
              <a:gd name="connsiteX4534" fmla="*/ 6439683 w 6830240"/>
              <a:gd name="connsiteY4534" fmla="*/ 4263979 h 7505293"/>
              <a:gd name="connsiteX4535" fmla="*/ 6450444 w 6830240"/>
              <a:gd name="connsiteY4535" fmla="*/ 4254484 h 7505293"/>
              <a:gd name="connsiteX4536" fmla="*/ 6544131 w 6830240"/>
              <a:gd name="connsiteY4536" fmla="*/ 4089900 h 7505293"/>
              <a:gd name="connsiteX4537" fmla="*/ 6557107 w 6830240"/>
              <a:gd name="connsiteY4537" fmla="*/ 4069960 h 7505293"/>
              <a:gd name="connsiteX4538" fmla="*/ 6571983 w 6830240"/>
              <a:gd name="connsiteY4538" fmla="*/ 4051919 h 7505293"/>
              <a:gd name="connsiteX4539" fmla="*/ 6575148 w 6830240"/>
              <a:gd name="connsiteY4539" fmla="*/ 4039575 h 7505293"/>
              <a:gd name="connsiteX4540" fmla="*/ 6582112 w 6830240"/>
              <a:gd name="connsiteY4540" fmla="*/ 4029131 h 7505293"/>
              <a:gd name="connsiteX4541" fmla="*/ 6592240 w 6830240"/>
              <a:gd name="connsiteY4541" fmla="*/ 4011406 h 7505293"/>
              <a:gd name="connsiteX4542" fmla="*/ 6602368 w 6830240"/>
              <a:gd name="connsiteY4542" fmla="*/ 4006025 h 7505293"/>
              <a:gd name="connsiteX4543" fmla="*/ 6612496 w 6830240"/>
              <a:gd name="connsiteY4543" fmla="*/ 4006342 h 7505293"/>
              <a:gd name="connsiteX4544" fmla="*/ 6599203 w 6830240"/>
              <a:gd name="connsiteY4544" fmla="*/ 4047172 h 7505293"/>
              <a:gd name="connsiteX4545" fmla="*/ 6574515 w 6830240"/>
              <a:gd name="connsiteY4545" fmla="*/ 4089900 h 7505293"/>
              <a:gd name="connsiteX4546" fmla="*/ 6577047 w 6830240"/>
              <a:gd name="connsiteY4546" fmla="*/ 4089900 h 7505293"/>
              <a:gd name="connsiteX4547" fmla="*/ 6583061 w 6830240"/>
              <a:gd name="connsiteY4547" fmla="*/ 4100028 h 7505293"/>
              <a:gd name="connsiteX4548" fmla="*/ 6579579 w 6830240"/>
              <a:gd name="connsiteY4548" fmla="*/ 4110157 h 7505293"/>
              <a:gd name="connsiteX4549" fmla="*/ 6562488 w 6830240"/>
              <a:gd name="connsiteY4549" fmla="*/ 4169660 h 7505293"/>
              <a:gd name="connsiteX4550" fmla="*/ 6541599 w 6830240"/>
              <a:gd name="connsiteY4550" fmla="*/ 4229164 h 7505293"/>
              <a:gd name="connsiteX4551" fmla="*/ 6542548 w 6830240"/>
              <a:gd name="connsiteY4551" fmla="*/ 4236443 h 7505293"/>
              <a:gd name="connsiteX4552" fmla="*/ 6534002 w 6830240"/>
              <a:gd name="connsiteY4552" fmla="*/ 4241824 h 7505293"/>
              <a:gd name="connsiteX4553" fmla="*/ 6533369 w 6830240"/>
              <a:gd name="connsiteY4553" fmla="*/ 4248787 h 7505293"/>
              <a:gd name="connsiteX4554" fmla="*/ 6536534 w 6830240"/>
              <a:gd name="connsiteY4554" fmla="*/ 4251952 h 7505293"/>
              <a:gd name="connsiteX4555" fmla="*/ 6528622 w 6830240"/>
              <a:gd name="connsiteY4555" fmla="*/ 4266828 h 7505293"/>
              <a:gd name="connsiteX4556" fmla="*/ 6526406 w 6830240"/>
              <a:gd name="connsiteY4556" fmla="*/ 4279805 h 7505293"/>
              <a:gd name="connsiteX4557" fmla="*/ 6541599 w 6830240"/>
              <a:gd name="connsiteY4557" fmla="*/ 4264612 h 7505293"/>
              <a:gd name="connsiteX4558" fmla="*/ 6546663 w 6830240"/>
              <a:gd name="connsiteY4558" fmla="*/ 4257016 h 7505293"/>
              <a:gd name="connsiteX4559" fmla="*/ 6544131 w 6830240"/>
              <a:gd name="connsiteY4559" fmla="*/ 4249420 h 7505293"/>
              <a:gd name="connsiteX4560" fmla="*/ 6552676 w 6830240"/>
              <a:gd name="connsiteY4560" fmla="*/ 4238975 h 7505293"/>
              <a:gd name="connsiteX4561" fmla="*/ 6559323 w 6830240"/>
              <a:gd name="connsiteY4561" fmla="*/ 4226631 h 7505293"/>
              <a:gd name="connsiteX4562" fmla="*/ 6579579 w 6830240"/>
              <a:gd name="connsiteY4562" fmla="*/ 4181054 h 7505293"/>
              <a:gd name="connsiteX4563" fmla="*/ 6594772 w 6830240"/>
              <a:gd name="connsiteY4563" fmla="*/ 4168394 h 7505293"/>
              <a:gd name="connsiteX4564" fmla="*/ 6601102 w 6830240"/>
              <a:gd name="connsiteY4564" fmla="*/ 4159532 h 7505293"/>
              <a:gd name="connsiteX4565" fmla="*/ 6599836 w 6830240"/>
              <a:gd name="connsiteY4565" fmla="*/ 4150669 h 7505293"/>
              <a:gd name="connsiteX4566" fmla="*/ 6609964 w 6830240"/>
              <a:gd name="connsiteY4566" fmla="*/ 4130413 h 7505293"/>
              <a:gd name="connsiteX4567" fmla="*/ 6617560 w 6830240"/>
              <a:gd name="connsiteY4567" fmla="*/ 4108891 h 7505293"/>
              <a:gd name="connsiteX4568" fmla="*/ 6625157 w 6830240"/>
              <a:gd name="connsiteY4568" fmla="*/ 4087368 h 7505293"/>
              <a:gd name="connsiteX4569" fmla="*/ 6658073 w 6830240"/>
              <a:gd name="connsiteY4569" fmla="*/ 4059515 h 7505293"/>
              <a:gd name="connsiteX4570" fmla="*/ 6667569 w 6830240"/>
              <a:gd name="connsiteY4570" fmla="*/ 4074075 h 7505293"/>
              <a:gd name="connsiteX4571" fmla="*/ 6658073 w 6830240"/>
              <a:gd name="connsiteY4571" fmla="*/ 4084836 h 7505293"/>
              <a:gd name="connsiteX4572" fmla="*/ 6657757 w 6830240"/>
              <a:gd name="connsiteY4572" fmla="*/ 4100978 h 7505293"/>
              <a:gd name="connsiteX4573" fmla="*/ 6655541 w 6830240"/>
              <a:gd name="connsiteY4573" fmla="*/ 4115221 h 7505293"/>
              <a:gd name="connsiteX4574" fmla="*/ 6640665 w 6830240"/>
              <a:gd name="connsiteY4574" fmla="*/ 4147821 h 7505293"/>
              <a:gd name="connsiteX4575" fmla="*/ 6635285 w 6830240"/>
              <a:gd name="connsiteY4575" fmla="*/ 4178522 h 7505293"/>
              <a:gd name="connsiteX4576" fmla="*/ 6615028 w 6830240"/>
              <a:gd name="connsiteY4576" fmla="*/ 4226631 h 7505293"/>
              <a:gd name="connsiteX4577" fmla="*/ 6623258 w 6830240"/>
              <a:gd name="connsiteY4577" fmla="*/ 4246888 h 7505293"/>
              <a:gd name="connsiteX4578" fmla="*/ 6612496 w 6830240"/>
              <a:gd name="connsiteY4578" fmla="*/ 4267144 h 7505293"/>
              <a:gd name="connsiteX4579" fmla="*/ 6601102 w 6830240"/>
              <a:gd name="connsiteY4579" fmla="*/ 4299428 h 7505293"/>
              <a:gd name="connsiteX4580" fmla="*/ 6582112 w 6830240"/>
              <a:gd name="connsiteY4580" fmla="*/ 4327914 h 7505293"/>
              <a:gd name="connsiteX4581" fmla="*/ 6589708 w 6830240"/>
              <a:gd name="connsiteY4581" fmla="*/ 4348170 h 7505293"/>
              <a:gd name="connsiteX4582" fmla="*/ 6571983 w 6830240"/>
              <a:gd name="connsiteY4582" fmla="*/ 4360831 h 7505293"/>
              <a:gd name="connsiteX4583" fmla="*/ 6571983 w 6830240"/>
              <a:gd name="connsiteY4583" fmla="*/ 4388683 h 7505293"/>
              <a:gd name="connsiteX4584" fmla="*/ 6565337 w 6830240"/>
              <a:gd name="connsiteY4584" fmla="*/ 4403243 h 7505293"/>
              <a:gd name="connsiteX4585" fmla="*/ 6556791 w 6830240"/>
              <a:gd name="connsiteY4585" fmla="*/ 4414004 h 7505293"/>
              <a:gd name="connsiteX4586" fmla="*/ 6556158 w 6830240"/>
              <a:gd name="connsiteY4586" fmla="*/ 4425082 h 7505293"/>
              <a:gd name="connsiteX4587" fmla="*/ 6559323 w 6830240"/>
              <a:gd name="connsiteY4587" fmla="*/ 4434261 h 7505293"/>
              <a:gd name="connsiteX4588" fmla="*/ 6564071 w 6830240"/>
              <a:gd name="connsiteY4588" fmla="*/ 4437109 h 7505293"/>
              <a:gd name="connsiteX4589" fmla="*/ 6566919 w 6830240"/>
              <a:gd name="connsiteY4589" fmla="*/ 4434261 h 7505293"/>
              <a:gd name="connsiteX4590" fmla="*/ 6569451 w 6830240"/>
              <a:gd name="connsiteY4590" fmla="*/ 4415270 h 7505293"/>
              <a:gd name="connsiteX4591" fmla="*/ 6587176 w 6830240"/>
              <a:gd name="connsiteY4591" fmla="*/ 4403876 h 7505293"/>
              <a:gd name="connsiteX4592" fmla="*/ 6587176 w 6830240"/>
              <a:gd name="connsiteY4592" fmla="*/ 4365895 h 7505293"/>
              <a:gd name="connsiteX4593" fmla="*/ 6589708 w 6830240"/>
              <a:gd name="connsiteY4593" fmla="*/ 4365895 h 7505293"/>
              <a:gd name="connsiteX4594" fmla="*/ 6592556 w 6830240"/>
              <a:gd name="connsiteY4594" fmla="*/ 4357033 h 7505293"/>
              <a:gd name="connsiteX4595" fmla="*/ 6589708 w 6830240"/>
              <a:gd name="connsiteY4595" fmla="*/ 4348170 h 7505293"/>
              <a:gd name="connsiteX4596" fmla="*/ 6606166 w 6830240"/>
              <a:gd name="connsiteY4596" fmla="*/ 4326964 h 7505293"/>
              <a:gd name="connsiteX4597" fmla="*/ 6622625 w 6830240"/>
              <a:gd name="connsiteY4597" fmla="*/ 4307657 h 7505293"/>
              <a:gd name="connsiteX4598" fmla="*/ 6615661 w 6830240"/>
              <a:gd name="connsiteY4598" fmla="*/ 4290250 h 7505293"/>
              <a:gd name="connsiteX4599" fmla="*/ 6635285 w 6830240"/>
              <a:gd name="connsiteY4599" fmla="*/ 4274741 h 7505293"/>
              <a:gd name="connsiteX4600" fmla="*/ 6648262 w 6830240"/>
              <a:gd name="connsiteY4600" fmla="*/ 4237709 h 7505293"/>
              <a:gd name="connsiteX4601" fmla="*/ 6663138 w 6830240"/>
              <a:gd name="connsiteY4601" fmla="*/ 4198779 h 7505293"/>
              <a:gd name="connsiteX4602" fmla="*/ 6670417 w 6830240"/>
              <a:gd name="connsiteY4602" fmla="*/ 4198146 h 7505293"/>
              <a:gd name="connsiteX4603" fmla="*/ 6675798 w 6830240"/>
              <a:gd name="connsiteY4603" fmla="*/ 4201311 h 7505293"/>
              <a:gd name="connsiteX4604" fmla="*/ 6679279 w 6830240"/>
              <a:gd name="connsiteY4604" fmla="*/ 4225998 h 7505293"/>
              <a:gd name="connsiteX4605" fmla="*/ 6665670 w 6830240"/>
              <a:gd name="connsiteY4605" fmla="*/ 4246888 h 7505293"/>
              <a:gd name="connsiteX4606" fmla="*/ 6650477 w 6830240"/>
              <a:gd name="connsiteY4606" fmla="*/ 4293415 h 7505293"/>
              <a:gd name="connsiteX4607" fmla="*/ 6635285 w 6830240"/>
              <a:gd name="connsiteY4607" fmla="*/ 4338042 h 7505293"/>
              <a:gd name="connsiteX4608" fmla="*/ 6636551 w 6830240"/>
              <a:gd name="connsiteY4608" fmla="*/ 4344372 h 7505293"/>
              <a:gd name="connsiteX4609" fmla="*/ 6630221 w 6830240"/>
              <a:gd name="connsiteY4609" fmla="*/ 4350703 h 7505293"/>
              <a:gd name="connsiteX4610" fmla="*/ 6627689 w 6830240"/>
              <a:gd name="connsiteY4610" fmla="*/ 4357982 h 7505293"/>
              <a:gd name="connsiteX4611" fmla="*/ 6632753 w 6830240"/>
              <a:gd name="connsiteY4611" fmla="*/ 4363363 h 7505293"/>
              <a:gd name="connsiteX4612" fmla="*/ 6622308 w 6830240"/>
              <a:gd name="connsiteY4612" fmla="*/ 4376023 h 7505293"/>
              <a:gd name="connsiteX4613" fmla="*/ 6617560 w 6830240"/>
              <a:gd name="connsiteY4613" fmla="*/ 4388683 h 7505293"/>
              <a:gd name="connsiteX4614" fmla="*/ 6607432 w 6830240"/>
              <a:gd name="connsiteY4614" fmla="*/ 4406408 h 7505293"/>
              <a:gd name="connsiteX4615" fmla="*/ 6611863 w 6830240"/>
              <a:gd name="connsiteY4615" fmla="*/ 4420967 h 7505293"/>
              <a:gd name="connsiteX4616" fmla="*/ 6604900 w 6830240"/>
              <a:gd name="connsiteY4616" fmla="*/ 4431729 h 7505293"/>
              <a:gd name="connsiteX4617" fmla="*/ 6638766 w 6830240"/>
              <a:gd name="connsiteY4617" fmla="*/ 4429830 h 7505293"/>
              <a:gd name="connsiteX4618" fmla="*/ 6670734 w 6830240"/>
              <a:gd name="connsiteY4618" fmla="*/ 4439325 h 7505293"/>
              <a:gd name="connsiteX4619" fmla="*/ 6676431 w 6830240"/>
              <a:gd name="connsiteY4619" fmla="*/ 4454834 h 7505293"/>
              <a:gd name="connsiteX4620" fmla="*/ 6670734 w 6830240"/>
              <a:gd name="connsiteY4620" fmla="*/ 4464645 h 7505293"/>
              <a:gd name="connsiteX4621" fmla="*/ 6668518 w 6830240"/>
              <a:gd name="connsiteY4621" fmla="*/ 4470976 h 7505293"/>
              <a:gd name="connsiteX4622" fmla="*/ 6668202 w 6830240"/>
              <a:gd name="connsiteY4622" fmla="*/ 4477306 h 7505293"/>
              <a:gd name="connsiteX4623" fmla="*/ 6675798 w 6830240"/>
              <a:gd name="connsiteY4623" fmla="*/ 4472241 h 7505293"/>
              <a:gd name="connsiteX4624" fmla="*/ 6708715 w 6830240"/>
              <a:gd name="connsiteY4624" fmla="*/ 4446921 h 7505293"/>
              <a:gd name="connsiteX4625" fmla="*/ 6713779 w 6830240"/>
              <a:gd name="connsiteY4625" fmla="*/ 4429196 h 7505293"/>
              <a:gd name="connsiteX4626" fmla="*/ 6712513 w 6830240"/>
              <a:gd name="connsiteY4626" fmla="*/ 4421917 h 7505293"/>
              <a:gd name="connsiteX4627" fmla="*/ 6718843 w 6830240"/>
              <a:gd name="connsiteY4627" fmla="*/ 4416536 h 7505293"/>
              <a:gd name="connsiteX4628" fmla="*/ 6719476 w 6830240"/>
              <a:gd name="connsiteY4628" fmla="*/ 4410523 h 7505293"/>
              <a:gd name="connsiteX4629" fmla="*/ 6716311 w 6830240"/>
              <a:gd name="connsiteY4629" fmla="*/ 4406408 h 7505293"/>
              <a:gd name="connsiteX4630" fmla="*/ 6736567 w 6830240"/>
              <a:gd name="connsiteY4630" fmla="*/ 4381087 h 7505293"/>
              <a:gd name="connsiteX4631" fmla="*/ 6756824 w 6830240"/>
              <a:gd name="connsiteY4631" fmla="*/ 4355767 h 7505293"/>
              <a:gd name="connsiteX4632" fmla="*/ 6771383 w 6830240"/>
              <a:gd name="connsiteY4632" fmla="*/ 4323166 h 7505293"/>
              <a:gd name="connsiteX4633" fmla="*/ 6797337 w 6830240"/>
              <a:gd name="connsiteY4633" fmla="*/ 4300061 h 7505293"/>
              <a:gd name="connsiteX4634" fmla="*/ 6794805 w 6830240"/>
              <a:gd name="connsiteY4634" fmla="*/ 4287401 h 7505293"/>
              <a:gd name="connsiteX4635" fmla="*/ 6796071 w 6830240"/>
              <a:gd name="connsiteY4635" fmla="*/ 4276323 h 7505293"/>
              <a:gd name="connsiteX4636" fmla="*/ 6804933 w 6830240"/>
              <a:gd name="connsiteY4636" fmla="*/ 4267144 h 7505293"/>
              <a:gd name="connsiteX4637" fmla="*/ 6820125 w 6830240"/>
              <a:gd name="connsiteY4637" fmla="*/ 4262080 h 7505293"/>
              <a:gd name="connsiteX4638" fmla="*/ 6829937 w 6830240"/>
              <a:gd name="connsiteY4638" fmla="*/ 4276323 h 7505293"/>
              <a:gd name="connsiteX4639" fmla="*/ 6822657 w 6830240"/>
              <a:gd name="connsiteY4639" fmla="*/ 4292465 h 7505293"/>
              <a:gd name="connsiteX4640" fmla="*/ 6804616 w 6830240"/>
              <a:gd name="connsiteY4640" fmla="*/ 4316203 h 7505293"/>
              <a:gd name="connsiteX4641" fmla="*/ 6799869 w 6830240"/>
              <a:gd name="connsiteY4641" fmla="*/ 4345638 h 7505293"/>
              <a:gd name="connsiteX4642" fmla="*/ 6789424 w 6830240"/>
              <a:gd name="connsiteY4642" fmla="*/ 4381404 h 7505293"/>
              <a:gd name="connsiteX4643" fmla="*/ 6769484 w 6830240"/>
              <a:gd name="connsiteY4643" fmla="*/ 4419068 h 7505293"/>
              <a:gd name="connsiteX4644" fmla="*/ 6772966 w 6830240"/>
              <a:gd name="connsiteY4644" fmla="*/ 4428563 h 7505293"/>
              <a:gd name="connsiteX4645" fmla="*/ 6766952 w 6830240"/>
              <a:gd name="connsiteY4645" fmla="*/ 4434261 h 7505293"/>
              <a:gd name="connsiteX4646" fmla="*/ 6768535 w 6830240"/>
              <a:gd name="connsiteY4646" fmla="*/ 4454201 h 7505293"/>
              <a:gd name="connsiteX4647" fmla="*/ 6779612 w 6830240"/>
              <a:gd name="connsiteY4647" fmla="*/ 4472241 h 7505293"/>
              <a:gd name="connsiteX4648" fmla="*/ 6752709 w 6830240"/>
              <a:gd name="connsiteY4648" fmla="*/ 4524149 h 7505293"/>
              <a:gd name="connsiteX4649" fmla="*/ 6739099 w 6830240"/>
              <a:gd name="connsiteY4649" fmla="*/ 4576056 h 7505293"/>
              <a:gd name="connsiteX4650" fmla="*/ 6718843 w 6830240"/>
              <a:gd name="connsiteY4650" fmla="*/ 4593781 h 7505293"/>
              <a:gd name="connsiteX4651" fmla="*/ 6707765 w 6830240"/>
              <a:gd name="connsiteY4651" fmla="*/ 4615303 h 7505293"/>
              <a:gd name="connsiteX4652" fmla="*/ 6698586 w 6830240"/>
              <a:gd name="connsiteY4652" fmla="*/ 4636826 h 7505293"/>
              <a:gd name="connsiteX4653" fmla="*/ 6701118 w 6830240"/>
              <a:gd name="connsiteY4653" fmla="*/ 4644422 h 7505293"/>
              <a:gd name="connsiteX4654" fmla="*/ 6719159 w 6830240"/>
              <a:gd name="connsiteY4654" fmla="*/ 4622899 h 7505293"/>
              <a:gd name="connsiteX4655" fmla="*/ 6739099 w 6830240"/>
              <a:gd name="connsiteY4655" fmla="*/ 4601377 h 7505293"/>
              <a:gd name="connsiteX4656" fmla="*/ 6756824 w 6830240"/>
              <a:gd name="connsiteY4656" fmla="*/ 4596313 h 7505293"/>
              <a:gd name="connsiteX4657" fmla="*/ 6739099 w 6830240"/>
              <a:gd name="connsiteY4657" fmla="*/ 4588716 h 7505293"/>
              <a:gd name="connsiteX4658" fmla="*/ 6746696 w 6830240"/>
              <a:gd name="connsiteY4658" fmla="*/ 4583652 h 7505293"/>
              <a:gd name="connsiteX4659" fmla="*/ 6756507 w 6830240"/>
              <a:gd name="connsiteY4659" fmla="*/ 4582386 h 7505293"/>
              <a:gd name="connsiteX4660" fmla="*/ 6764420 w 6830240"/>
              <a:gd name="connsiteY4660" fmla="*/ 4588716 h 7505293"/>
              <a:gd name="connsiteX4661" fmla="*/ 6771383 w 6830240"/>
              <a:gd name="connsiteY4661" fmla="*/ 4578588 h 7505293"/>
              <a:gd name="connsiteX4662" fmla="*/ 6774548 w 6830240"/>
              <a:gd name="connsiteY4662" fmla="*/ 4568460 h 7505293"/>
              <a:gd name="connsiteX4663" fmla="*/ 6779296 w 6830240"/>
              <a:gd name="connsiteY4663" fmla="*/ 4556433 h 7505293"/>
              <a:gd name="connsiteX4664" fmla="*/ 6782144 w 6830240"/>
              <a:gd name="connsiteY4664" fmla="*/ 4540607 h 7505293"/>
              <a:gd name="connsiteX4665" fmla="*/ 6761888 w 6830240"/>
              <a:gd name="connsiteY4665" fmla="*/ 4527947 h 7505293"/>
              <a:gd name="connsiteX4666" fmla="*/ 6774548 w 6830240"/>
              <a:gd name="connsiteY4666" fmla="*/ 4505158 h 7505293"/>
              <a:gd name="connsiteX4667" fmla="*/ 6799869 w 6830240"/>
              <a:gd name="connsiteY4667" fmla="*/ 4510222 h 7505293"/>
              <a:gd name="connsiteX4668" fmla="*/ 6792589 w 6830240"/>
              <a:gd name="connsiteY4668" fmla="*/ 4521617 h 7505293"/>
              <a:gd name="connsiteX4669" fmla="*/ 6787209 w 6830240"/>
              <a:gd name="connsiteY4669" fmla="*/ 4533011 h 7505293"/>
              <a:gd name="connsiteX4670" fmla="*/ 6797337 w 6830240"/>
              <a:gd name="connsiteY4670" fmla="*/ 4540607 h 7505293"/>
              <a:gd name="connsiteX4671" fmla="*/ 6804933 w 6830240"/>
              <a:gd name="connsiteY4671" fmla="*/ 4548203 h 7505293"/>
              <a:gd name="connsiteX4672" fmla="*/ 6800502 w 6830240"/>
              <a:gd name="connsiteY4672" fmla="*/ 4563079 h 7505293"/>
              <a:gd name="connsiteX4673" fmla="*/ 6792273 w 6830240"/>
              <a:gd name="connsiteY4673" fmla="*/ 4576056 h 7505293"/>
              <a:gd name="connsiteX4674" fmla="*/ 6804616 w 6830240"/>
              <a:gd name="connsiteY4674" fmla="*/ 4577322 h 7505293"/>
              <a:gd name="connsiteX4675" fmla="*/ 6815061 w 6830240"/>
              <a:gd name="connsiteY4675" fmla="*/ 4578588 h 7505293"/>
              <a:gd name="connsiteX4676" fmla="*/ 6809681 w 6830240"/>
              <a:gd name="connsiteY4676" fmla="*/ 4595047 h 7505293"/>
              <a:gd name="connsiteX4677" fmla="*/ 6794805 w 6830240"/>
              <a:gd name="connsiteY4677" fmla="*/ 4611505 h 7505293"/>
              <a:gd name="connsiteX4678" fmla="*/ 6791640 w 6830240"/>
              <a:gd name="connsiteY4678" fmla="*/ 4625431 h 7505293"/>
              <a:gd name="connsiteX4679" fmla="*/ 6784676 w 6830240"/>
              <a:gd name="connsiteY4679" fmla="*/ 4631762 h 7505293"/>
              <a:gd name="connsiteX4680" fmla="*/ 6772016 w 6830240"/>
              <a:gd name="connsiteY4680" fmla="*/ 4649486 h 7505293"/>
              <a:gd name="connsiteX4681" fmla="*/ 6772016 w 6830240"/>
              <a:gd name="connsiteY4681" fmla="*/ 4672275 h 7505293"/>
              <a:gd name="connsiteX4682" fmla="*/ 6779612 w 6830240"/>
              <a:gd name="connsiteY4682" fmla="*/ 4664678 h 7505293"/>
              <a:gd name="connsiteX4683" fmla="*/ 6789741 w 6830240"/>
              <a:gd name="connsiteY4683" fmla="*/ 4644422 h 7505293"/>
              <a:gd name="connsiteX4684" fmla="*/ 6794805 w 6830240"/>
              <a:gd name="connsiteY4684" fmla="*/ 4638725 h 7505293"/>
              <a:gd name="connsiteX4685" fmla="*/ 6799869 w 6830240"/>
              <a:gd name="connsiteY4685" fmla="*/ 4636826 h 7505293"/>
              <a:gd name="connsiteX4686" fmla="*/ 6797337 w 6830240"/>
              <a:gd name="connsiteY4686" fmla="*/ 4643472 h 7505293"/>
              <a:gd name="connsiteX4687" fmla="*/ 6794805 w 6830240"/>
              <a:gd name="connsiteY4687" fmla="*/ 4652018 h 7505293"/>
              <a:gd name="connsiteX4688" fmla="*/ 6784676 w 6830240"/>
              <a:gd name="connsiteY4688" fmla="*/ 4677339 h 7505293"/>
              <a:gd name="connsiteX4689" fmla="*/ 6774548 w 6830240"/>
              <a:gd name="connsiteY4689" fmla="*/ 4702659 h 7505293"/>
              <a:gd name="connsiteX4690" fmla="*/ 6764420 w 6830240"/>
              <a:gd name="connsiteY4690" fmla="*/ 4720384 h 7505293"/>
              <a:gd name="connsiteX4691" fmla="*/ 6759356 w 6830240"/>
              <a:gd name="connsiteY4691" fmla="*/ 4740640 h 7505293"/>
              <a:gd name="connsiteX4692" fmla="*/ 6774548 w 6830240"/>
              <a:gd name="connsiteY4692" fmla="*/ 4719751 h 7505293"/>
              <a:gd name="connsiteX4693" fmla="*/ 6782144 w 6830240"/>
              <a:gd name="connsiteY4693" fmla="*/ 4695063 h 7505293"/>
              <a:gd name="connsiteX4694" fmla="*/ 6802401 w 6830240"/>
              <a:gd name="connsiteY4694" fmla="*/ 4702659 h 7505293"/>
              <a:gd name="connsiteX4695" fmla="*/ 6797337 w 6830240"/>
              <a:gd name="connsiteY4695" fmla="*/ 4730512 h 7505293"/>
              <a:gd name="connsiteX4696" fmla="*/ 6809997 w 6830240"/>
              <a:gd name="connsiteY4696" fmla="*/ 4727980 h 7505293"/>
              <a:gd name="connsiteX4697" fmla="*/ 6822657 w 6830240"/>
              <a:gd name="connsiteY4697" fmla="*/ 4743172 h 7505293"/>
              <a:gd name="connsiteX4698" fmla="*/ 6809997 w 6830240"/>
              <a:gd name="connsiteY4698" fmla="*/ 4781153 h 7505293"/>
              <a:gd name="connsiteX4699" fmla="*/ 6785310 w 6830240"/>
              <a:gd name="connsiteY4699" fmla="*/ 4813754 h 7505293"/>
              <a:gd name="connsiteX4700" fmla="*/ 6764420 w 6830240"/>
              <a:gd name="connsiteY4700" fmla="*/ 4844455 h 7505293"/>
              <a:gd name="connsiteX4701" fmla="*/ 6759356 w 6830240"/>
              <a:gd name="connsiteY4701" fmla="*/ 4844455 h 7505293"/>
              <a:gd name="connsiteX4702" fmla="*/ 6759356 w 6830240"/>
              <a:gd name="connsiteY4702" fmla="*/ 4852051 h 7505293"/>
              <a:gd name="connsiteX4703" fmla="*/ 6744163 w 6830240"/>
              <a:gd name="connsiteY4703" fmla="*/ 4877372 h 7505293"/>
              <a:gd name="connsiteX4704" fmla="*/ 6731503 w 6830240"/>
              <a:gd name="connsiteY4704" fmla="*/ 4905857 h 7505293"/>
              <a:gd name="connsiteX4705" fmla="*/ 6718843 w 6830240"/>
              <a:gd name="connsiteY4705" fmla="*/ 4938141 h 7505293"/>
              <a:gd name="connsiteX4706" fmla="*/ 6704917 w 6830240"/>
              <a:gd name="connsiteY4706" fmla="*/ 4965044 h 7505293"/>
              <a:gd name="connsiteX4707" fmla="*/ 6690990 w 6830240"/>
              <a:gd name="connsiteY4707" fmla="*/ 4986250 h 7505293"/>
              <a:gd name="connsiteX4708" fmla="*/ 6688458 w 6830240"/>
              <a:gd name="connsiteY4708" fmla="*/ 5014103 h 7505293"/>
              <a:gd name="connsiteX4709" fmla="*/ 6690990 w 6830240"/>
              <a:gd name="connsiteY4709" fmla="*/ 5014103 h 7505293"/>
              <a:gd name="connsiteX4710" fmla="*/ 6688458 w 6830240"/>
              <a:gd name="connsiteY4710" fmla="*/ 5021699 h 7505293"/>
              <a:gd name="connsiteX4711" fmla="*/ 6683394 w 6830240"/>
              <a:gd name="connsiteY4711" fmla="*/ 5021699 h 7505293"/>
              <a:gd name="connsiteX4712" fmla="*/ 6670734 w 6830240"/>
              <a:gd name="connsiteY4712" fmla="*/ 5031827 h 7505293"/>
              <a:gd name="connsiteX4713" fmla="*/ 6665670 w 6830240"/>
              <a:gd name="connsiteY4713" fmla="*/ 5057148 h 7505293"/>
              <a:gd name="connsiteX4714" fmla="*/ 6660605 w 6830240"/>
              <a:gd name="connsiteY4714" fmla="*/ 5082469 h 7505293"/>
              <a:gd name="connsiteX4715" fmla="*/ 6675798 w 6830240"/>
              <a:gd name="connsiteY4715" fmla="*/ 5102725 h 7505293"/>
              <a:gd name="connsiteX4716" fmla="*/ 6680862 w 6830240"/>
              <a:gd name="connsiteY4716" fmla="*/ 5105257 h 7505293"/>
              <a:gd name="connsiteX4717" fmla="*/ 6677697 w 6830240"/>
              <a:gd name="connsiteY4717" fmla="*/ 5113803 h 7505293"/>
              <a:gd name="connsiteX4718" fmla="*/ 6670734 w 6830240"/>
              <a:gd name="connsiteY4718" fmla="*/ 5120450 h 7505293"/>
              <a:gd name="connsiteX4719" fmla="*/ 6668202 w 6830240"/>
              <a:gd name="connsiteY4719" fmla="*/ 5130894 h 7505293"/>
              <a:gd name="connsiteX4720" fmla="*/ 6658073 w 6830240"/>
              <a:gd name="connsiteY4720" fmla="*/ 5135642 h 7505293"/>
              <a:gd name="connsiteX4721" fmla="*/ 6650477 w 6830240"/>
              <a:gd name="connsiteY4721" fmla="*/ 5135642 h 7505293"/>
              <a:gd name="connsiteX4722" fmla="*/ 6647945 w 6830240"/>
              <a:gd name="connsiteY4722" fmla="*/ 5163495 h 7505293"/>
              <a:gd name="connsiteX4723" fmla="*/ 6622625 w 6830240"/>
              <a:gd name="connsiteY4723" fmla="*/ 5211604 h 7505293"/>
              <a:gd name="connsiteX4724" fmla="*/ 6612496 w 6830240"/>
              <a:gd name="connsiteY4724" fmla="*/ 5219200 h 7505293"/>
              <a:gd name="connsiteX4725" fmla="*/ 6606483 w 6830240"/>
              <a:gd name="connsiteY4725" fmla="*/ 5244521 h 7505293"/>
              <a:gd name="connsiteX4726" fmla="*/ 6594772 w 6830240"/>
              <a:gd name="connsiteY4726" fmla="*/ 5269841 h 7505293"/>
              <a:gd name="connsiteX4727" fmla="*/ 6594772 w 6830240"/>
              <a:gd name="connsiteY4727" fmla="*/ 5300226 h 7505293"/>
              <a:gd name="connsiteX4728" fmla="*/ 6574515 w 6830240"/>
              <a:gd name="connsiteY4728" fmla="*/ 5317951 h 7505293"/>
              <a:gd name="connsiteX4729" fmla="*/ 6564387 w 6830240"/>
              <a:gd name="connsiteY4729" fmla="*/ 5343271 h 7505293"/>
              <a:gd name="connsiteX4730" fmla="*/ 6549195 w 6830240"/>
              <a:gd name="connsiteY4730" fmla="*/ 5355931 h 7505293"/>
              <a:gd name="connsiteX4731" fmla="*/ 6540333 w 6830240"/>
              <a:gd name="connsiteY4731" fmla="*/ 5376505 h 7505293"/>
              <a:gd name="connsiteX4732" fmla="*/ 6531470 w 6830240"/>
              <a:gd name="connsiteY4732" fmla="*/ 5398976 h 7505293"/>
              <a:gd name="connsiteX4733" fmla="*/ 6508682 w 6830240"/>
              <a:gd name="connsiteY4733" fmla="*/ 5442022 h 7505293"/>
              <a:gd name="connsiteX4734" fmla="*/ 6495388 w 6830240"/>
              <a:gd name="connsiteY4734" fmla="*/ 5462278 h 7505293"/>
              <a:gd name="connsiteX4735" fmla="*/ 6478297 w 6830240"/>
              <a:gd name="connsiteY4735" fmla="*/ 5482535 h 7505293"/>
              <a:gd name="connsiteX4736" fmla="*/ 6480829 w 6830240"/>
              <a:gd name="connsiteY4736" fmla="*/ 5411637 h 7505293"/>
              <a:gd name="connsiteX4737" fmla="*/ 6465637 w 6830240"/>
              <a:gd name="connsiteY4737" fmla="*/ 5406573 h 7505293"/>
              <a:gd name="connsiteX4738" fmla="*/ 6455508 w 6830240"/>
              <a:gd name="connsiteY4738" fmla="*/ 5424297 h 7505293"/>
              <a:gd name="connsiteX4739" fmla="*/ 6443481 w 6830240"/>
              <a:gd name="connsiteY4739" fmla="*/ 5467342 h 7505293"/>
              <a:gd name="connsiteX4740" fmla="*/ 6435252 w 6830240"/>
              <a:gd name="connsiteY4740" fmla="*/ 5510387 h 7505293"/>
              <a:gd name="connsiteX4741" fmla="*/ 6430821 w 6830240"/>
              <a:gd name="connsiteY4741" fmla="*/ 5529061 h 7505293"/>
              <a:gd name="connsiteX4742" fmla="*/ 6407399 w 6830240"/>
              <a:gd name="connsiteY4742" fmla="*/ 5530644 h 7505293"/>
              <a:gd name="connsiteX4743" fmla="*/ 6404867 w 6830240"/>
              <a:gd name="connsiteY4743" fmla="*/ 5538240 h 7505293"/>
              <a:gd name="connsiteX4744" fmla="*/ 6412463 w 6830240"/>
              <a:gd name="connsiteY4744" fmla="*/ 5551533 h 7505293"/>
              <a:gd name="connsiteX4745" fmla="*/ 6404867 w 6830240"/>
              <a:gd name="connsiteY4745" fmla="*/ 5561029 h 7505293"/>
              <a:gd name="connsiteX4746" fmla="*/ 6396321 w 6830240"/>
              <a:gd name="connsiteY4746" fmla="*/ 5562611 h 7505293"/>
              <a:gd name="connsiteX4747" fmla="*/ 6389675 w 6830240"/>
              <a:gd name="connsiteY4747" fmla="*/ 5566093 h 7505293"/>
              <a:gd name="connsiteX4748" fmla="*/ 6389675 w 6830240"/>
              <a:gd name="connsiteY4748" fmla="*/ 5568625 h 7505293"/>
              <a:gd name="connsiteX4749" fmla="*/ 6425124 w 6830240"/>
              <a:gd name="connsiteY4749" fmla="*/ 5588881 h 7505293"/>
              <a:gd name="connsiteX4750" fmla="*/ 6438734 w 6830240"/>
              <a:gd name="connsiteY4750" fmla="*/ 5565460 h 7505293"/>
              <a:gd name="connsiteX4751" fmla="*/ 6442848 w 6830240"/>
              <a:gd name="connsiteY4751" fmla="*/ 5538240 h 7505293"/>
              <a:gd name="connsiteX4752" fmla="*/ 6452976 w 6830240"/>
              <a:gd name="connsiteY4752" fmla="*/ 5512919 h 7505293"/>
              <a:gd name="connsiteX4753" fmla="*/ 6463105 w 6830240"/>
              <a:gd name="connsiteY4753" fmla="*/ 5490131 h 7505293"/>
              <a:gd name="connsiteX4754" fmla="*/ 6463421 w 6830240"/>
              <a:gd name="connsiteY4754" fmla="*/ 5484117 h 7505293"/>
              <a:gd name="connsiteX4755" fmla="*/ 6465637 w 6830240"/>
              <a:gd name="connsiteY4755" fmla="*/ 5480003 h 7505293"/>
              <a:gd name="connsiteX4756" fmla="*/ 6478297 w 6830240"/>
              <a:gd name="connsiteY4756" fmla="*/ 5493612 h 7505293"/>
              <a:gd name="connsiteX4757" fmla="*/ 6483361 w 6830240"/>
              <a:gd name="connsiteY4757" fmla="*/ 5512919 h 7505293"/>
              <a:gd name="connsiteX4758" fmla="*/ 6482728 w 6830240"/>
              <a:gd name="connsiteY4758" fmla="*/ 5517667 h 7505293"/>
              <a:gd name="connsiteX4759" fmla="*/ 6478297 w 6830240"/>
              <a:gd name="connsiteY4759" fmla="*/ 5520515 h 7505293"/>
              <a:gd name="connsiteX4760" fmla="*/ 6465320 w 6830240"/>
              <a:gd name="connsiteY4760" fmla="*/ 5559129 h 7505293"/>
              <a:gd name="connsiteX4761" fmla="*/ 6442848 w 6830240"/>
              <a:gd name="connsiteY4761" fmla="*/ 5593945 h 7505293"/>
              <a:gd name="connsiteX4762" fmla="*/ 6439050 w 6830240"/>
              <a:gd name="connsiteY4762" fmla="*/ 5605340 h 7505293"/>
              <a:gd name="connsiteX4763" fmla="*/ 6435252 w 6830240"/>
              <a:gd name="connsiteY4763" fmla="*/ 5616734 h 7505293"/>
              <a:gd name="connsiteX4764" fmla="*/ 6421959 w 6830240"/>
              <a:gd name="connsiteY4764" fmla="*/ 5644270 h 7505293"/>
              <a:gd name="connsiteX4765" fmla="*/ 6404867 w 6830240"/>
              <a:gd name="connsiteY4765" fmla="*/ 5669907 h 7505293"/>
              <a:gd name="connsiteX4766" fmla="*/ 6402968 w 6830240"/>
              <a:gd name="connsiteY4766" fmla="*/ 5678136 h 7505293"/>
              <a:gd name="connsiteX4767" fmla="*/ 6397271 w 6830240"/>
              <a:gd name="connsiteY4767" fmla="*/ 5682567 h 7505293"/>
              <a:gd name="connsiteX4768" fmla="*/ 6389675 w 6830240"/>
              <a:gd name="connsiteY4768" fmla="*/ 5670540 h 7505293"/>
              <a:gd name="connsiteX4769" fmla="*/ 6389675 w 6830240"/>
              <a:gd name="connsiteY4769" fmla="*/ 5654715 h 7505293"/>
              <a:gd name="connsiteX4770" fmla="*/ 6369418 w 6830240"/>
              <a:gd name="connsiteY4770" fmla="*/ 5662311 h 7505293"/>
              <a:gd name="connsiteX4771" fmla="*/ 6366886 w 6830240"/>
              <a:gd name="connsiteY4771" fmla="*/ 5687632 h 7505293"/>
              <a:gd name="connsiteX4772" fmla="*/ 6344098 w 6830240"/>
              <a:gd name="connsiteY4772" fmla="*/ 5733209 h 7505293"/>
              <a:gd name="connsiteX4773" fmla="*/ 6341566 w 6830240"/>
              <a:gd name="connsiteY4773" fmla="*/ 5733209 h 7505293"/>
              <a:gd name="connsiteX4774" fmla="*/ 6321309 w 6830240"/>
              <a:gd name="connsiteY4774" fmla="*/ 5778786 h 7505293"/>
              <a:gd name="connsiteX4775" fmla="*/ 6318144 w 6830240"/>
              <a:gd name="connsiteY4775" fmla="*/ 5791446 h 7505293"/>
              <a:gd name="connsiteX4776" fmla="*/ 6318777 w 6830240"/>
              <a:gd name="connsiteY4776" fmla="*/ 5804106 h 7505293"/>
              <a:gd name="connsiteX4777" fmla="*/ 6327323 w 6830240"/>
              <a:gd name="connsiteY4777" fmla="*/ 5805373 h 7505293"/>
              <a:gd name="connsiteX4778" fmla="*/ 6326373 w 6830240"/>
              <a:gd name="connsiteY4778" fmla="*/ 5814235 h 7505293"/>
              <a:gd name="connsiteX4779" fmla="*/ 6321626 w 6830240"/>
              <a:gd name="connsiteY4779" fmla="*/ 5814868 h 7505293"/>
              <a:gd name="connsiteX4780" fmla="*/ 6318777 w 6830240"/>
              <a:gd name="connsiteY4780" fmla="*/ 5819299 h 7505293"/>
              <a:gd name="connsiteX4781" fmla="*/ 6323208 w 6830240"/>
              <a:gd name="connsiteY4781" fmla="*/ 5828161 h 7505293"/>
              <a:gd name="connsiteX4782" fmla="*/ 6331437 w 6830240"/>
              <a:gd name="connsiteY4782" fmla="*/ 5837023 h 7505293"/>
              <a:gd name="connsiteX4783" fmla="*/ 6323208 w 6830240"/>
              <a:gd name="connsiteY4783" fmla="*/ 5861394 h 7505293"/>
              <a:gd name="connsiteX4784" fmla="*/ 6311181 w 6830240"/>
              <a:gd name="connsiteY4784" fmla="*/ 5880068 h 7505293"/>
              <a:gd name="connsiteX4785" fmla="*/ 6308965 w 6830240"/>
              <a:gd name="connsiteY4785" fmla="*/ 5896843 h 7505293"/>
              <a:gd name="connsiteX4786" fmla="*/ 6293456 w 6830240"/>
              <a:gd name="connsiteY4786" fmla="*/ 5900325 h 7505293"/>
              <a:gd name="connsiteX4787" fmla="*/ 6293456 w 6830240"/>
              <a:gd name="connsiteY4787" fmla="*/ 5928178 h 7505293"/>
              <a:gd name="connsiteX4788" fmla="*/ 6275099 w 6830240"/>
              <a:gd name="connsiteY4788" fmla="*/ 5914884 h 7505293"/>
              <a:gd name="connsiteX4789" fmla="*/ 6260540 w 6830240"/>
              <a:gd name="connsiteY4789" fmla="*/ 5897793 h 7505293"/>
              <a:gd name="connsiteX4790" fmla="*/ 6258008 w 6830240"/>
              <a:gd name="connsiteY4790" fmla="*/ 5912985 h 7505293"/>
              <a:gd name="connsiteX4791" fmla="*/ 6273200 w 6830240"/>
              <a:gd name="connsiteY4791" fmla="*/ 5938306 h 7505293"/>
              <a:gd name="connsiteX4792" fmla="*/ 6254209 w 6830240"/>
              <a:gd name="connsiteY4792" fmla="*/ 5993695 h 7505293"/>
              <a:gd name="connsiteX4793" fmla="*/ 6220027 w 6830240"/>
              <a:gd name="connsiteY4793" fmla="*/ 6039588 h 7505293"/>
              <a:gd name="connsiteX4794" fmla="*/ 6214013 w 6830240"/>
              <a:gd name="connsiteY4794" fmla="*/ 6061427 h 7505293"/>
              <a:gd name="connsiteX4795" fmla="*/ 6202302 w 6830240"/>
              <a:gd name="connsiteY4795" fmla="*/ 6077569 h 7505293"/>
              <a:gd name="connsiteX4796" fmla="*/ 6200087 w 6830240"/>
              <a:gd name="connsiteY4796" fmla="*/ 6073771 h 7505293"/>
              <a:gd name="connsiteX4797" fmla="*/ 6199770 w 6830240"/>
              <a:gd name="connsiteY4797" fmla="*/ 6069973 h 7505293"/>
              <a:gd name="connsiteX4798" fmla="*/ 6189642 w 6830240"/>
              <a:gd name="connsiteY4798" fmla="*/ 6067441 h 7505293"/>
              <a:gd name="connsiteX4799" fmla="*/ 6182046 w 6830240"/>
              <a:gd name="connsiteY4799" fmla="*/ 6077569 h 7505293"/>
              <a:gd name="connsiteX4800" fmla="*/ 6199770 w 6830240"/>
              <a:gd name="connsiteY4800" fmla="*/ 6095294 h 7505293"/>
              <a:gd name="connsiteX4801" fmla="*/ 6191541 w 6830240"/>
              <a:gd name="connsiteY4801" fmla="*/ 6132325 h 7505293"/>
              <a:gd name="connsiteX4802" fmla="*/ 6171917 w 6830240"/>
              <a:gd name="connsiteY4802" fmla="*/ 6163659 h 7505293"/>
              <a:gd name="connsiteX4803" fmla="*/ 6178564 w 6830240"/>
              <a:gd name="connsiteY4803" fmla="*/ 6185815 h 7505293"/>
              <a:gd name="connsiteX4804" fmla="*/ 6179514 w 6830240"/>
              <a:gd name="connsiteY4804" fmla="*/ 6204172 h 7505293"/>
              <a:gd name="connsiteX4805" fmla="*/ 6169702 w 6830240"/>
              <a:gd name="connsiteY4805" fmla="*/ 6201007 h 7505293"/>
              <a:gd name="connsiteX4806" fmla="*/ 6161789 w 6830240"/>
              <a:gd name="connsiteY4806" fmla="*/ 6194044 h 7505293"/>
              <a:gd name="connsiteX4807" fmla="*/ 6157991 w 6830240"/>
              <a:gd name="connsiteY4807" fmla="*/ 6223796 h 7505293"/>
              <a:gd name="connsiteX4808" fmla="*/ 6146597 w 6830240"/>
              <a:gd name="connsiteY4808" fmla="*/ 6249749 h 7505293"/>
              <a:gd name="connsiteX4809" fmla="*/ 6133936 w 6830240"/>
              <a:gd name="connsiteY4809" fmla="*/ 6229493 h 7505293"/>
              <a:gd name="connsiteX4810" fmla="*/ 6141533 w 6830240"/>
              <a:gd name="connsiteY4810" fmla="*/ 6204172 h 7505293"/>
              <a:gd name="connsiteX4811" fmla="*/ 6136785 w 6830240"/>
              <a:gd name="connsiteY4811" fmla="*/ 6200374 h 7505293"/>
              <a:gd name="connsiteX4812" fmla="*/ 6133936 w 6830240"/>
              <a:gd name="connsiteY4812" fmla="*/ 6196576 h 7505293"/>
              <a:gd name="connsiteX4813" fmla="*/ 6141849 w 6830240"/>
              <a:gd name="connsiteY4813" fmla="*/ 6192145 h 7505293"/>
              <a:gd name="connsiteX4814" fmla="*/ 6151661 w 6830240"/>
              <a:gd name="connsiteY4814" fmla="*/ 6191512 h 7505293"/>
              <a:gd name="connsiteX4815" fmla="*/ 6156409 w 6830240"/>
              <a:gd name="connsiteY4815" fmla="*/ 6167457 h 7505293"/>
              <a:gd name="connsiteX4816" fmla="*/ 6166853 w 6830240"/>
              <a:gd name="connsiteY4816" fmla="*/ 6143403 h 7505293"/>
              <a:gd name="connsiteX4817" fmla="*/ 6165271 w 6830240"/>
              <a:gd name="connsiteY4817" fmla="*/ 6137073 h 7505293"/>
              <a:gd name="connsiteX4818" fmla="*/ 6161789 w 6830240"/>
              <a:gd name="connsiteY4818" fmla="*/ 6130742 h 7505293"/>
              <a:gd name="connsiteX4819" fmla="*/ 6144065 w 6830240"/>
              <a:gd name="connsiteY4819" fmla="*/ 6153531 h 7505293"/>
              <a:gd name="connsiteX4820" fmla="*/ 6131404 w 6830240"/>
              <a:gd name="connsiteY4820" fmla="*/ 6156063 h 7505293"/>
              <a:gd name="connsiteX4821" fmla="*/ 6131404 w 6830240"/>
              <a:gd name="connsiteY4821" fmla="*/ 6191512 h 7505293"/>
              <a:gd name="connsiteX4822" fmla="*/ 6107666 w 6830240"/>
              <a:gd name="connsiteY4822" fmla="*/ 6223796 h 7505293"/>
              <a:gd name="connsiteX4823" fmla="*/ 6093423 w 6830240"/>
              <a:gd name="connsiteY4823" fmla="*/ 6259878 h 7505293"/>
              <a:gd name="connsiteX4824" fmla="*/ 6088359 w 6830240"/>
              <a:gd name="connsiteY4824" fmla="*/ 6272538 h 7505293"/>
              <a:gd name="connsiteX4825" fmla="*/ 6083295 w 6830240"/>
              <a:gd name="connsiteY4825" fmla="*/ 6285198 h 7505293"/>
              <a:gd name="connsiteX4826" fmla="*/ 6075699 w 6830240"/>
              <a:gd name="connsiteY4826" fmla="*/ 6305455 h 7505293"/>
              <a:gd name="connsiteX4827" fmla="*/ 6078231 w 6830240"/>
              <a:gd name="connsiteY4827" fmla="*/ 6305455 h 7505293"/>
              <a:gd name="connsiteX4828" fmla="*/ 6073167 w 6830240"/>
              <a:gd name="connsiteY4828" fmla="*/ 6318115 h 7505293"/>
              <a:gd name="connsiteX4829" fmla="*/ 6068103 w 6830240"/>
              <a:gd name="connsiteY4829" fmla="*/ 6330775 h 7505293"/>
              <a:gd name="connsiteX4830" fmla="*/ 6066837 w 6830240"/>
              <a:gd name="connsiteY4830" fmla="*/ 6341220 h 7505293"/>
              <a:gd name="connsiteX4831" fmla="*/ 6057975 w 6830240"/>
              <a:gd name="connsiteY4831" fmla="*/ 6345968 h 7505293"/>
              <a:gd name="connsiteX4832" fmla="*/ 6056076 w 6830240"/>
              <a:gd name="connsiteY4832" fmla="*/ 6360527 h 7505293"/>
              <a:gd name="connsiteX4833" fmla="*/ 6042782 w 6830240"/>
              <a:gd name="connsiteY4833" fmla="*/ 6363692 h 7505293"/>
              <a:gd name="connsiteX4834" fmla="*/ 6042782 w 6830240"/>
              <a:gd name="connsiteY4834" fmla="*/ 6391545 h 7505293"/>
              <a:gd name="connsiteX4835" fmla="*/ 6030122 w 6830240"/>
              <a:gd name="connsiteY4835" fmla="*/ 6386481 h 7505293"/>
              <a:gd name="connsiteX4836" fmla="*/ 6014930 w 6830240"/>
              <a:gd name="connsiteY4836" fmla="*/ 6421930 h 7505293"/>
              <a:gd name="connsiteX4837" fmla="*/ 6019994 w 6830240"/>
              <a:gd name="connsiteY4837" fmla="*/ 6426994 h 7505293"/>
              <a:gd name="connsiteX4838" fmla="*/ 6009865 w 6830240"/>
              <a:gd name="connsiteY4838" fmla="*/ 6434590 h 7505293"/>
              <a:gd name="connsiteX4839" fmla="*/ 6004801 w 6830240"/>
              <a:gd name="connsiteY4839" fmla="*/ 6444718 h 7505293"/>
              <a:gd name="connsiteX4840" fmla="*/ 6012397 w 6830240"/>
              <a:gd name="connsiteY4840" fmla="*/ 6462443 h 7505293"/>
              <a:gd name="connsiteX4841" fmla="*/ 6009865 w 6830240"/>
              <a:gd name="connsiteY4841" fmla="*/ 6482699 h 7505293"/>
              <a:gd name="connsiteX4842" fmla="*/ 5999737 w 6830240"/>
              <a:gd name="connsiteY4842" fmla="*/ 6492827 h 7505293"/>
              <a:gd name="connsiteX4843" fmla="*/ 5982013 w 6830240"/>
              <a:gd name="connsiteY4843" fmla="*/ 6502955 h 7505293"/>
              <a:gd name="connsiteX4844" fmla="*/ 5982013 w 6830240"/>
              <a:gd name="connsiteY4844" fmla="*/ 6490295 h 7505293"/>
              <a:gd name="connsiteX4845" fmla="*/ 5974417 w 6830240"/>
              <a:gd name="connsiteY4845" fmla="*/ 6492827 h 7505293"/>
              <a:gd name="connsiteX4846" fmla="*/ 5966820 w 6830240"/>
              <a:gd name="connsiteY4846" fmla="*/ 6511185 h 7505293"/>
              <a:gd name="connsiteX4847" fmla="*/ 5959224 w 6830240"/>
              <a:gd name="connsiteY4847" fmla="*/ 6525744 h 7505293"/>
              <a:gd name="connsiteX4848" fmla="*/ 5957009 w 6830240"/>
              <a:gd name="connsiteY4848" fmla="*/ 6523212 h 7505293"/>
              <a:gd name="connsiteX4849" fmla="*/ 5956692 w 6830240"/>
              <a:gd name="connsiteY4849" fmla="*/ 6520680 h 7505293"/>
              <a:gd name="connsiteX4850" fmla="*/ 5949096 w 6830240"/>
              <a:gd name="connsiteY4850" fmla="*/ 6513717 h 7505293"/>
              <a:gd name="connsiteX4851" fmla="*/ 5956692 w 6830240"/>
              <a:gd name="connsiteY4851" fmla="*/ 6502955 h 7505293"/>
              <a:gd name="connsiteX4852" fmla="*/ 5946564 w 6830240"/>
              <a:gd name="connsiteY4852" fmla="*/ 6480167 h 7505293"/>
              <a:gd name="connsiteX4853" fmla="*/ 5956692 w 6830240"/>
              <a:gd name="connsiteY4853" fmla="*/ 6462443 h 7505293"/>
              <a:gd name="connsiteX4854" fmla="*/ 5938968 w 6830240"/>
              <a:gd name="connsiteY4854" fmla="*/ 6454846 h 7505293"/>
              <a:gd name="connsiteX4855" fmla="*/ 5930105 w 6830240"/>
              <a:gd name="connsiteY4855" fmla="*/ 6477951 h 7505293"/>
              <a:gd name="connsiteX4856" fmla="*/ 5921243 w 6830240"/>
              <a:gd name="connsiteY4856" fmla="*/ 6502955 h 7505293"/>
              <a:gd name="connsiteX4857" fmla="*/ 5900037 w 6830240"/>
              <a:gd name="connsiteY4857" fmla="*/ 6534606 h 7505293"/>
              <a:gd name="connsiteX4858" fmla="*/ 5880730 w 6830240"/>
              <a:gd name="connsiteY4858" fmla="*/ 6566257 h 7505293"/>
              <a:gd name="connsiteX4859" fmla="*/ 5873134 w 6830240"/>
              <a:gd name="connsiteY4859" fmla="*/ 6590312 h 7505293"/>
              <a:gd name="connsiteX4860" fmla="*/ 5857942 w 6830240"/>
              <a:gd name="connsiteY4860" fmla="*/ 6606770 h 7505293"/>
              <a:gd name="connsiteX4861" fmla="*/ 5861740 w 6830240"/>
              <a:gd name="connsiteY4861" fmla="*/ 6617848 h 7505293"/>
              <a:gd name="connsiteX4862" fmla="*/ 5865538 w 6830240"/>
              <a:gd name="connsiteY4862" fmla="*/ 6627027 h 7505293"/>
              <a:gd name="connsiteX4863" fmla="*/ 5867753 w 6830240"/>
              <a:gd name="connsiteY4863" fmla="*/ 6623229 h 7505293"/>
              <a:gd name="connsiteX4864" fmla="*/ 5868070 w 6830240"/>
              <a:gd name="connsiteY4864" fmla="*/ 6619431 h 7505293"/>
              <a:gd name="connsiteX4865" fmla="*/ 5893391 w 6830240"/>
              <a:gd name="connsiteY4865" fmla="*/ 6576069 h 7505293"/>
              <a:gd name="connsiteX4866" fmla="*/ 5911115 w 6830240"/>
              <a:gd name="connsiteY4866" fmla="*/ 6530808 h 7505293"/>
              <a:gd name="connsiteX4867" fmla="*/ 5923775 w 6830240"/>
              <a:gd name="connsiteY4867" fmla="*/ 6530808 h 7505293"/>
              <a:gd name="connsiteX4868" fmla="*/ 5944032 w 6830240"/>
              <a:gd name="connsiteY4868" fmla="*/ 6532391 h 7505293"/>
              <a:gd name="connsiteX4869" fmla="*/ 5956692 w 6830240"/>
              <a:gd name="connsiteY4869" fmla="*/ 6543469 h 7505293"/>
              <a:gd name="connsiteX4870" fmla="*/ 5948779 w 6830240"/>
              <a:gd name="connsiteY4870" fmla="*/ 6577018 h 7505293"/>
              <a:gd name="connsiteX4871" fmla="*/ 5931371 w 6830240"/>
              <a:gd name="connsiteY4871" fmla="*/ 6606770 h 7505293"/>
              <a:gd name="connsiteX4872" fmla="*/ 5935170 w 6830240"/>
              <a:gd name="connsiteY4872" fmla="*/ 6623229 h 7505293"/>
              <a:gd name="connsiteX4873" fmla="*/ 5938968 w 6830240"/>
              <a:gd name="connsiteY4873" fmla="*/ 6639687 h 7505293"/>
              <a:gd name="connsiteX4874" fmla="*/ 5921243 w 6830240"/>
              <a:gd name="connsiteY4874" fmla="*/ 6634623 h 7505293"/>
              <a:gd name="connsiteX4875" fmla="*/ 5918711 w 6830240"/>
              <a:gd name="connsiteY4875" fmla="*/ 6659944 h 7505293"/>
              <a:gd name="connsiteX4876" fmla="*/ 5908583 w 6830240"/>
              <a:gd name="connsiteY4876" fmla="*/ 6685264 h 7505293"/>
              <a:gd name="connsiteX4877" fmla="*/ 5895923 w 6830240"/>
              <a:gd name="connsiteY4877" fmla="*/ 6667540 h 7505293"/>
              <a:gd name="connsiteX4878" fmla="*/ 5903519 w 6830240"/>
              <a:gd name="connsiteY4878" fmla="*/ 6644751 h 7505293"/>
              <a:gd name="connsiteX4879" fmla="*/ 5898771 w 6830240"/>
              <a:gd name="connsiteY4879" fmla="*/ 6640953 h 7505293"/>
              <a:gd name="connsiteX4880" fmla="*/ 5895923 w 6830240"/>
              <a:gd name="connsiteY4880" fmla="*/ 6637155 h 7505293"/>
              <a:gd name="connsiteX4881" fmla="*/ 5902569 w 6830240"/>
              <a:gd name="connsiteY4881" fmla="*/ 6632724 h 7505293"/>
              <a:gd name="connsiteX4882" fmla="*/ 5911115 w 6830240"/>
              <a:gd name="connsiteY4882" fmla="*/ 6632091 h 7505293"/>
              <a:gd name="connsiteX4883" fmla="*/ 5926307 w 6830240"/>
              <a:gd name="connsiteY4883" fmla="*/ 6589046 h 7505293"/>
              <a:gd name="connsiteX4884" fmla="*/ 5923775 w 6830240"/>
              <a:gd name="connsiteY4884" fmla="*/ 6578917 h 7505293"/>
              <a:gd name="connsiteX4885" fmla="*/ 5913647 w 6830240"/>
              <a:gd name="connsiteY4885" fmla="*/ 6566257 h 7505293"/>
              <a:gd name="connsiteX4886" fmla="*/ 5900987 w 6830240"/>
              <a:gd name="connsiteY4886" fmla="*/ 6578917 h 7505293"/>
              <a:gd name="connsiteX4887" fmla="*/ 5893391 w 6830240"/>
              <a:gd name="connsiteY4887" fmla="*/ 6632091 h 7505293"/>
              <a:gd name="connsiteX4888" fmla="*/ 5871868 w 6830240"/>
              <a:gd name="connsiteY4888" fmla="*/ 6661843 h 7505293"/>
              <a:gd name="connsiteX4889" fmla="*/ 5857942 w 6830240"/>
              <a:gd name="connsiteY4889" fmla="*/ 6695392 h 7505293"/>
              <a:gd name="connsiteX4890" fmla="*/ 5852245 w 6830240"/>
              <a:gd name="connsiteY4890" fmla="*/ 6720713 h 7505293"/>
              <a:gd name="connsiteX4891" fmla="*/ 5842749 w 6830240"/>
              <a:gd name="connsiteY4891" fmla="*/ 6746034 h 7505293"/>
              <a:gd name="connsiteX4892" fmla="*/ 5809833 w 6830240"/>
              <a:gd name="connsiteY4892" fmla="*/ 6781483 h 7505293"/>
              <a:gd name="connsiteX4893" fmla="*/ 5792108 w 6830240"/>
              <a:gd name="connsiteY4893" fmla="*/ 6832124 h 7505293"/>
              <a:gd name="connsiteX4894" fmla="*/ 5786094 w 6830240"/>
              <a:gd name="connsiteY4894" fmla="*/ 6832757 h 7505293"/>
              <a:gd name="connsiteX4895" fmla="*/ 5781980 w 6830240"/>
              <a:gd name="connsiteY4895" fmla="*/ 6837188 h 7505293"/>
              <a:gd name="connsiteX4896" fmla="*/ 5786094 w 6830240"/>
              <a:gd name="connsiteY4896" fmla="*/ 6842252 h 7505293"/>
              <a:gd name="connsiteX4897" fmla="*/ 5792108 w 6830240"/>
              <a:gd name="connsiteY4897" fmla="*/ 6847316 h 7505293"/>
              <a:gd name="connsiteX4898" fmla="*/ 5764255 w 6830240"/>
              <a:gd name="connsiteY4898" fmla="*/ 6862509 h 7505293"/>
              <a:gd name="connsiteX4899" fmla="*/ 5746531 w 6830240"/>
              <a:gd name="connsiteY4899" fmla="*/ 6862509 h 7505293"/>
              <a:gd name="connsiteX4900" fmla="*/ 5750962 w 6830240"/>
              <a:gd name="connsiteY4900" fmla="*/ 6835289 h 7505293"/>
              <a:gd name="connsiteX4901" fmla="*/ 5751595 w 6830240"/>
              <a:gd name="connsiteY4901" fmla="*/ 6796675 h 7505293"/>
              <a:gd name="connsiteX4902" fmla="*/ 5736403 w 6830240"/>
              <a:gd name="connsiteY4902" fmla="*/ 6818830 h 7505293"/>
              <a:gd name="connsiteX4903" fmla="*/ 5728807 w 6830240"/>
              <a:gd name="connsiteY4903" fmla="*/ 6844784 h 7505293"/>
              <a:gd name="connsiteX4904" fmla="*/ 5695890 w 6830240"/>
              <a:gd name="connsiteY4904" fmla="*/ 6877701 h 7505293"/>
              <a:gd name="connsiteX4905" fmla="*/ 5679748 w 6830240"/>
              <a:gd name="connsiteY4905" fmla="*/ 6892893 h 7505293"/>
              <a:gd name="connsiteX4906" fmla="*/ 5673101 w 6830240"/>
              <a:gd name="connsiteY4906" fmla="*/ 6908086 h 7505293"/>
              <a:gd name="connsiteX4907" fmla="*/ 5662973 w 6830240"/>
              <a:gd name="connsiteY4907" fmla="*/ 6908086 h 7505293"/>
              <a:gd name="connsiteX4908" fmla="*/ 5657909 w 6830240"/>
              <a:gd name="connsiteY4908" fmla="*/ 6924227 h 7505293"/>
              <a:gd name="connsiteX4909" fmla="*/ 5652845 w 6830240"/>
              <a:gd name="connsiteY4909" fmla="*/ 6938470 h 7505293"/>
              <a:gd name="connsiteX4910" fmla="*/ 5635120 w 6830240"/>
              <a:gd name="connsiteY4910" fmla="*/ 6953663 h 7505293"/>
              <a:gd name="connsiteX4911" fmla="*/ 5624992 w 6830240"/>
              <a:gd name="connsiteY4911" fmla="*/ 6933406 h 7505293"/>
              <a:gd name="connsiteX4912" fmla="*/ 5617396 w 6830240"/>
              <a:gd name="connsiteY4912" fmla="*/ 6925810 h 7505293"/>
              <a:gd name="connsiteX4913" fmla="*/ 5626258 w 6830240"/>
              <a:gd name="connsiteY4913" fmla="*/ 6896375 h 7505293"/>
              <a:gd name="connsiteX4914" fmla="*/ 5635120 w 6830240"/>
              <a:gd name="connsiteY4914" fmla="*/ 6865041 h 7505293"/>
              <a:gd name="connsiteX4915" fmla="*/ 5634804 w 6830240"/>
              <a:gd name="connsiteY4915" fmla="*/ 6862509 h 7505293"/>
              <a:gd name="connsiteX4916" fmla="*/ 5632588 w 6830240"/>
              <a:gd name="connsiteY4916" fmla="*/ 6859976 h 7505293"/>
              <a:gd name="connsiteX4917" fmla="*/ 5627524 w 6830240"/>
              <a:gd name="connsiteY4917" fmla="*/ 6867889 h 7505293"/>
              <a:gd name="connsiteX4918" fmla="*/ 5622460 w 6830240"/>
              <a:gd name="connsiteY4918" fmla="*/ 6877701 h 7505293"/>
              <a:gd name="connsiteX4919" fmla="*/ 5617396 w 6830240"/>
              <a:gd name="connsiteY4919" fmla="*/ 6885297 h 7505293"/>
              <a:gd name="connsiteX4920" fmla="*/ 5617396 w 6830240"/>
              <a:gd name="connsiteY4920" fmla="*/ 6895742 h 7505293"/>
              <a:gd name="connsiteX4921" fmla="*/ 5609800 w 6830240"/>
              <a:gd name="connsiteY4921" fmla="*/ 6900489 h 7505293"/>
              <a:gd name="connsiteX4922" fmla="*/ 5599671 w 6830240"/>
              <a:gd name="connsiteY4922" fmla="*/ 6905554 h 7505293"/>
              <a:gd name="connsiteX4923" fmla="*/ 5574351 w 6830240"/>
              <a:gd name="connsiteY4923" fmla="*/ 6908086 h 7505293"/>
              <a:gd name="connsiteX4924" fmla="*/ 5566755 w 6830240"/>
              <a:gd name="connsiteY4924" fmla="*/ 6928342 h 7505293"/>
              <a:gd name="connsiteX4925" fmla="*/ 5555677 w 6830240"/>
              <a:gd name="connsiteY4925" fmla="*/ 6934989 h 7505293"/>
              <a:gd name="connsiteX4926" fmla="*/ 5546498 w 6830240"/>
              <a:gd name="connsiteY4926" fmla="*/ 6943534 h 7505293"/>
              <a:gd name="connsiteX4927" fmla="*/ 5538269 w 6830240"/>
              <a:gd name="connsiteY4927" fmla="*/ 6945750 h 7505293"/>
              <a:gd name="connsiteX4928" fmla="*/ 5533838 w 6830240"/>
              <a:gd name="connsiteY4928" fmla="*/ 6953663 h 7505293"/>
              <a:gd name="connsiteX4929" fmla="*/ 5536370 w 6830240"/>
              <a:gd name="connsiteY4929" fmla="*/ 6963791 h 7505293"/>
              <a:gd name="connsiteX4930" fmla="*/ 5513581 w 6830240"/>
              <a:gd name="connsiteY4930" fmla="*/ 6963791 h 7505293"/>
              <a:gd name="connsiteX4931" fmla="*/ 5520861 w 6830240"/>
              <a:gd name="connsiteY4931" fmla="*/ 6941952 h 7505293"/>
              <a:gd name="connsiteX4932" fmla="*/ 5518645 w 6830240"/>
              <a:gd name="connsiteY4932" fmla="*/ 6925810 h 7505293"/>
              <a:gd name="connsiteX4933" fmla="*/ 5511366 w 6830240"/>
              <a:gd name="connsiteY4933" fmla="*/ 6928659 h 7505293"/>
              <a:gd name="connsiteX4934" fmla="*/ 5505985 w 6830240"/>
              <a:gd name="connsiteY4934" fmla="*/ 6933406 h 7505293"/>
              <a:gd name="connsiteX4935" fmla="*/ 5500921 w 6830240"/>
              <a:gd name="connsiteY4935" fmla="*/ 6963791 h 7505293"/>
              <a:gd name="connsiteX4936" fmla="*/ 5488261 w 6830240"/>
              <a:gd name="connsiteY4936" fmla="*/ 6981515 h 7505293"/>
              <a:gd name="connsiteX4937" fmla="*/ 5484462 w 6830240"/>
              <a:gd name="connsiteY4937" fmla="*/ 7001139 h 7505293"/>
              <a:gd name="connsiteX4938" fmla="*/ 5473068 w 6830240"/>
              <a:gd name="connsiteY4938" fmla="*/ 7016964 h 7505293"/>
              <a:gd name="connsiteX4939" fmla="*/ 5473068 w 6830240"/>
              <a:gd name="connsiteY4939" fmla="*/ 7037221 h 7505293"/>
              <a:gd name="connsiteX4940" fmla="*/ 5462940 w 6830240"/>
              <a:gd name="connsiteY4940" fmla="*/ 7065073 h 7505293"/>
              <a:gd name="connsiteX4941" fmla="*/ 5451229 w 6830240"/>
              <a:gd name="connsiteY4941" fmla="*/ 7066656 h 7505293"/>
              <a:gd name="connsiteX4942" fmla="*/ 5445216 w 6830240"/>
              <a:gd name="connsiteY4942" fmla="*/ 7077734 h 7505293"/>
              <a:gd name="connsiteX4943" fmla="*/ 5430023 w 6830240"/>
              <a:gd name="connsiteY4943" fmla="*/ 7100522 h 7505293"/>
              <a:gd name="connsiteX4944" fmla="*/ 5409767 w 6830240"/>
              <a:gd name="connsiteY4944" fmla="*/ 7092926 h 7505293"/>
              <a:gd name="connsiteX4945" fmla="*/ 5416413 w 6830240"/>
              <a:gd name="connsiteY4945" fmla="*/ 7064440 h 7505293"/>
              <a:gd name="connsiteX4946" fmla="*/ 5424959 w 6830240"/>
              <a:gd name="connsiteY4946" fmla="*/ 7039753 h 7505293"/>
              <a:gd name="connsiteX4947" fmla="*/ 5435087 w 6830240"/>
              <a:gd name="connsiteY4947" fmla="*/ 7027093 h 7505293"/>
              <a:gd name="connsiteX4948" fmla="*/ 5455344 w 6830240"/>
              <a:gd name="connsiteY4948" fmla="*/ 7026776 h 7505293"/>
              <a:gd name="connsiteX4949" fmla="*/ 5452812 w 6830240"/>
              <a:gd name="connsiteY4949" fmla="*/ 7016964 h 7505293"/>
              <a:gd name="connsiteX4950" fmla="*/ 5462940 w 6830240"/>
              <a:gd name="connsiteY4950" fmla="*/ 6991644 h 7505293"/>
              <a:gd name="connsiteX4951" fmla="*/ 5452812 w 6830240"/>
              <a:gd name="connsiteY4951" fmla="*/ 6991644 h 7505293"/>
              <a:gd name="connsiteX4952" fmla="*/ 5462940 w 6830240"/>
              <a:gd name="connsiteY4952" fmla="*/ 6978983 h 7505293"/>
              <a:gd name="connsiteX4953" fmla="*/ 5462940 w 6830240"/>
              <a:gd name="connsiteY4953" fmla="*/ 6953663 h 7505293"/>
              <a:gd name="connsiteX4954" fmla="*/ 5480664 w 6830240"/>
              <a:gd name="connsiteY4954" fmla="*/ 6941003 h 7505293"/>
              <a:gd name="connsiteX4955" fmla="*/ 5480664 w 6830240"/>
              <a:gd name="connsiteY4955" fmla="*/ 6918214 h 7505293"/>
              <a:gd name="connsiteX4956" fmla="*/ 5498389 w 6830240"/>
              <a:gd name="connsiteY4956" fmla="*/ 6897958 h 7505293"/>
              <a:gd name="connsiteX4957" fmla="*/ 5505985 w 6830240"/>
              <a:gd name="connsiteY4957" fmla="*/ 6877701 h 7505293"/>
              <a:gd name="connsiteX4958" fmla="*/ 5498389 w 6830240"/>
              <a:gd name="connsiteY4958" fmla="*/ 6851747 h 7505293"/>
              <a:gd name="connsiteX4959" fmla="*/ 5505985 w 6830240"/>
              <a:gd name="connsiteY4959" fmla="*/ 6821996 h 7505293"/>
              <a:gd name="connsiteX4960" fmla="*/ 5513581 w 6830240"/>
              <a:gd name="connsiteY4960" fmla="*/ 6806170 h 7505293"/>
              <a:gd name="connsiteX4961" fmla="*/ 5513581 w 6830240"/>
              <a:gd name="connsiteY4961" fmla="*/ 6786547 h 7505293"/>
              <a:gd name="connsiteX4962" fmla="*/ 5521494 w 6830240"/>
              <a:gd name="connsiteY4962" fmla="*/ 6778317 h 7505293"/>
              <a:gd name="connsiteX4963" fmla="*/ 5523709 w 6830240"/>
              <a:gd name="connsiteY4963" fmla="*/ 6766290 h 7505293"/>
              <a:gd name="connsiteX4964" fmla="*/ 5518645 w 6830240"/>
              <a:gd name="connsiteY4964" fmla="*/ 6754896 h 7505293"/>
              <a:gd name="connsiteX4965" fmla="*/ 5513581 w 6830240"/>
              <a:gd name="connsiteY4965" fmla="*/ 6743502 h 7505293"/>
              <a:gd name="connsiteX4966" fmla="*/ 5499971 w 6830240"/>
              <a:gd name="connsiteY4966" fmla="*/ 6766290 h 7505293"/>
              <a:gd name="connsiteX4967" fmla="*/ 5488261 w 6830240"/>
              <a:gd name="connsiteY4967" fmla="*/ 6789079 h 7505293"/>
              <a:gd name="connsiteX4968" fmla="*/ 5480348 w 6830240"/>
              <a:gd name="connsiteY4968" fmla="*/ 6810918 h 7505293"/>
              <a:gd name="connsiteX4969" fmla="*/ 5462940 w 6830240"/>
              <a:gd name="connsiteY4969" fmla="*/ 6827060 h 7505293"/>
              <a:gd name="connsiteX4970" fmla="*/ 5462940 w 6830240"/>
              <a:gd name="connsiteY4970" fmla="*/ 6859976 h 7505293"/>
              <a:gd name="connsiteX4971" fmla="*/ 5423376 w 6830240"/>
              <a:gd name="connsiteY4971" fmla="*/ 6896375 h 7505293"/>
              <a:gd name="connsiteX4972" fmla="*/ 5404703 w 6830240"/>
              <a:gd name="connsiteY4972" fmla="*/ 6953663 h 7505293"/>
              <a:gd name="connsiteX4973" fmla="*/ 5381914 w 6830240"/>
              <a:gd name="connsiteY4973" fmla="*/ 6962525 h 7505293"/>
              <a:gd name="connsiteX4974" fmla="*/ 5359125 w 6830240"/>
              <a:gd name="connsiteY4974" fmla="*/ 6971387 h 7505293"/>
              <a:gd name="connsiteX4975" fmla="*/ 5359125 w 6830240"/>
              <a:gd name="connsiteY4975" fmla="*/ 6999240 h 7505293"/>
              <a:gd name="connsiteX4976" fmla="*/ 5351529 w 6830240"/>
              <a:gd name="connsiteY4976" fmla="*/ 6999240 h 7505293"/>
              <a:gd name="connsiteX4977" fmla="*/ 5342667 w 6830240"/>
              <a:gd name="connsiteY4977" fmla="*/ 6995442 h 7505293"/>
              <a:gd name="connsiteX4978" fmla="*/ 5341401 w 6830240"/>
              <a:gd name="connsiteY4978" fmla="*/ 6984048 h 7505293"/>
              <a:gd name="connsiteX4979" fmla="*/ 5348997 w 6830240"/>
              <a:gd name="connsiteY4979" fmla="*/ 6963791 h 7505293"/>
              <a:gd name="connsiteX4980" fmla="*/ 5346149 w 6830240"/>
              <a:gd name="connsiteY4980" fmla="*/ 6953979 h 7505293"/>
              <a:gd name="connsiteX4981" fmla="*/ 5341401 w 6830240"/>
              <a:gd name="connsiteY4981" fmla="*/ 6946066 h 7505293"/>
              <a:gd name="connsiteX4982" fmla="*/ 5341401 w 6830240"/>
              <a:gd name="connsiteY4982" fmla="*/ 6953663 h 7505293"/>
              <a:gd name="connsiteX4983" fmla="*/ 5321144 w 6830240"/>
              <a:gd name="connsiteY4983" fmla="*/ 6970754 h 7505293"/>
              <a:gd name="connsiteX4984" fmla="*/ 5308484 w 6830240"/>
              <a:gd name="connsiteY4984" fmla="*/ 6991644 h 7505293"/>
              <a:gd name="connsiteX4985" fmla="*/ 5300571 w 6830240"/>
              <a:gd name="connsiteY4985" fmla="*/ 7003671 h 7505293"/>
              <a:gd name="connsiteX4986" fmla="*/ 5298356 w 6830240"/>
              <a:gd name="connsiteY4986" fmla="*/ 7019496 h 7505293"/>
              <a:gd name="connsiteX4987" fmla="*/ 5280631 w 6830240"/>
              <a:gd name="connsiteY4987" fmla="*/ 7029625 h 7505293"/>
              <a:gd name="connsiteX4988" fmla="*/ 5278416 w 6830240"/>
              <a:gd name="connsiteY4988" fmla="*/ 7043234 h 7505293"/>
              <a:gd name="connsiteX4989" fmla="*/ 5270503 w 6830240"/>
              <a:gd name="connsiteY4989" fmla="*/ 7054945 h 7505293"/>
              <a:gd name="connsiteX4990" fmla="*/ 5270503 w 6830240"/>
              <a:gd name="connsiteY4990" fmla="*/ 7075202 h 7505293"/>
              <a:gd name="connsiteX4991" fmla="*/ 5260375 w 6830240"/>
              <a:gd name="connsiteY4991" fmla="*/ 7082798 h 7505293"/>
              <a:gd name="connsiteX4992" fmla="*/ 5252462 w 6830240"/>
              <a:gd name="connsiteY4992" fmla="*/ 7104954 h 7505293"/>
              <a:gd name="connsiteX4993" fmla="*/ 5235054 w 6830240"/>
              <a:gd name="connsiteY4993" fmla="*/ 7123311 h 7505293"/>
              <a:gd name="connsiteX4994" fmla="*/ 5216697 w 6830240"/>
              <a:gd name="connsiteY4994" fmla="*/ 7150847 h 7505293"/>
              <a:gd name="connsiteX4995" fmla="*/ 5194541 w 6830240"/>
              <a:gd name="connsiteY4995" fmla="*/ 7176484 h 7505293"/>
              <a:gd name="connsiteX4996" fmla="*/ 5193592 w 6830240"/>
              <a:gd name="connsiteY4996" fmla="*/ 7188828 h 7505293"/>
              <a:gd name="connsiteX4997" fmla="*/ 5186945 w 6830240"/>
              <a:gd name="connsiteY4997" fmla="*/ 7199273 h 7505293"/>
              <a:gd name="connsiteX4998" fmla="*/ 5180615 w 6830240"/>
              <a:gd name="connsiteY4998" fmla="*/ 7222694 h 7505293"/>
              <a:gd name="connsiteX4999" fmla="*/ 5166689 w 6830240"/>
              <a:gd name="connsiteY4999" fmla="*/ 7242318 h 7505293"/>
              <a:gd name="connsiteX5000" fmla="*/ 5164790 w 6830240"/>
              <a:gd name="connsiteY5000" fmla="*/ 7249281 h 7505293"/>
              <a:gd name="connsiteX5001" fmla="*/ 5159092 w 6830240"/>
              <a:gd name="connsiteY5001" fmla="*/ 7252446 h 7505293"/>
              <a:gd name="connsiteX5002" fmla="*/ 5151496 w 6830240"/>
              <a:gd name="connsiteY5002" fmla="*/ 7249914 h 7505293"/>
              <a:gd name="connsiteX5003" fmla="*/ 5159092 w 6830240"/>
              <a:gd name="connsiteY5003" fmla="*/ 7224593 h 7505293"/>
              <a:gd name="connsiteX5004" fmla="*/ 5164790 w 6830240"/>
              <a:gd name="connsiteY5004" fmla="*/ 7214149 h 7505293"/>
              <a:gd name="connsiteX5005" fmla="*/ 5166689 w 6830240"/>
              <a:gd name="connsiteY5005" fmla="*/ 7201805 h 7505293"/>
              <a:gd name="connsiteX5006" fmla="*/ 5176817 w 6830240"/>
              <a:gd name="connsiteY5006" fmla="*/ 7179016 h 7505293"/>
              <a:gd name="connsiteX5007" fmla="*/ 5176184 w 6830240"/>
              <a:gd name="connsiteY5007" fmla="*/ 7160026 h 7505293"/>
              <a:gd name="connsiteX5008" fmla="*/ 5186945 w 6830240"/>
              <a:gd name="connsiteY5008" fmla="*/ 7148632 h 7505293"/>
              <a:gd name="connsiteX5009" fmla="*/ 5208468 w 6830240"/>
              <a:gd name="connsiteY5009" fmla="*/ 7061275 h 7505293"/>
              <a:gd name="connsiteX5010" fmla="*/ 5252779 w 6830240"/>
              <a:gd name="connsiteY5010" fmla="*/ 6981515 h 7505293"/>
              <a:gd name="connsiteX5011" fmla="*/ 5256577 w 6830240"/>
              <a:gd name="connsiteY5011" fmla="*/ 6957461 h 7505293"/>
              <a:gd name="connsiteX5012" fmla="*/ 5260375 w 6830240"/>
              <a:gd name="connsiteY5012" fmla="*/ 6933406 h 7505293"/>
              <a:gd name="connsiteX5013" fmla="*/ 5268288 w 6830240"/>
              <a:gd name="connsiteY5013" fmla="*/ 6928659 h 7505293"/>
              <a:gd name="connsiteX5014" fmla="*/ 5270503 w 6830240"/>
              <a:gd name="connsiteY5014" fmla="*/ 6918214 h 7505293"/>
              <a:gd name="connsiteX5015" fmla="*/ 5275567 w 6830240"/>
              <a:gd name="connsiteY5015" fmla="*/ 6900173 h 7505293"/>
              <a:gd name="connsiteX5016" fmla="*/ 5280631 w 6830240"/>
              <a:gd name="connsiteY5016" fmla="*/ 6887829 h 7505293"/>
              <a:gd name="connsiteX5017" fmla="*/ 5293292 w 6830240"/>
              <a:gd name="connsiteY5017" fmla="*/ 6862509 h 7505293"/>
              <a:gd name="connsiteX5018" fmla="*/ 5301204 w 6830240"/>
              <a:gd name="connsiteY5018" fmla="*/ 6855545 h 7505293"/>
              <a:gd name="connsiteX5019" fmla="*/ 5303420 w 6830240"/>
              <a:gd name="connsiteY5019" fmla="*/ 6844784 h 7505293"/>
              <a:gd name="connsiteX5020" fmla="*/ 5300888 w 6830240"/>
              <a:gd name="connsiteY5020" fmla="*/ 6832124 h 7505293"/>
              <a:gd name="connsiteX5021" fmla="*/ 5323677 w 6830240"/>
              <a:gd name="connsiteY5021" fmla="*/ 6753630 h 7505293"/>
              <a:gd name="connsiteX5022" fmla="*/ 5333805 w 6830240"/>
              <a:gd name="connsiteY5022" fmla="*/ 6746034 h 7505293"/>
              <a:gd name="connsiteX5023" fmla="*/ 5341401 w 6830240"/>
              <a:gd name="connsiteY5023" fmla="*/ 6733373 h 7505293"/>
              <a:gd name="connsiteX5024" fmla="*/ 5343300 w 6830240"/>
              <a:gd name="connsiteY5024" fmla="*/ 6719763 h 7505293"/>
              <a:gd name="connsiteX5025" fmla="*/ 5348997 w 6830240"/>
              <a:gd name="connsiteY5025" fmla="*/ 6708053 h 7505293"/>
              <a:gd name="connsiteX5026" fmla="*/ 5348364 w 6830240"/>
              <a:gd name="connsiteY5026" fmla="*/ 6690012 h 7505293"/>
              <a:gd name="connsiteX5027" fmla="*/ 5359125 w 6830240"/>
              <a:gd name="connsiteY5027" fmla="*/ 6677668 h 7505293"/>
              <a:gd name="connsiteX5028" fmla="*/ 5372735 w 6830240"/>
              <a:gd name="connsiteY5028" fmla="*/ 6643485 h 7505293"/>
              <a:gd name="connsiteX5029" fmla="*/ 5392042 w 6830240"/>
              <a:gd name="connsiteY5029" fmla="*/ 6616899 h 7505293"/>
              <a:gd name="connsiteX5030" fmla="*/ 5399638 w 6830240"/>
              <a:gd name="connsiteY5030" fmla="*/ 6599174 h 7505293"/>
              <a:gd name="connsiteX5031" fmla="*/ 5408501 w 6830240"/>
              <a:gd name="connsiteY5031" fmla="*/ 6557395 h 7505293"/>
              <a:gd name="connsiteX5032" fmla="*/ 5417363 w 6830240"/>
              <a:gd name="connsiteY5032" fmla="*/ 6515616 h 7505293"/>
              <a:gd name="connsiteX5033" fmla="*/ 5424959 w 6830240"/>
              <a:gd name="connsiteY5033" fmla="*/ 6505488 h 7505293"/>
              <a:gd name="connsiteX5034" fmla="*/ 5438885 w 6830240"/>
              <a:gd name="connsiteY5034" fmla="*/ 6472571 h 7505293"/>
              <a:gd name="connsiteX5035" fmla="*/ 5452812 w 6830240"/>
              <a:gd name="connsiteY5035" fmla="*/ 6439654 h 7505293"/>
              <a:gd name="connsiteX5036" fmla="*/ 5462940 w 6830240"/>
              <a:gd name="connsiteY5036" fmla="*/ 6416865 h 7505293"/>
              <a:gd name="connsiteX5037" fmla="*/ 5473068 w 6830240"/>
              <a:gd name="connsiteY5037" fmla="*/ 6394077 h 7505293"/>
              <a:gd name="connsiteX5038" fmla="*/ 5492375 w 6830240"/>
              <a:gd name="connsiteY5038" fmla="*/ 6333940 h 7505293"/>
              <a:gd name="connsiteX5039" fmla="*/ 5513581 w 6830240"/>
              <a:gd name="connsiteY5039" fmla="*/ 6277602 h 7505293"/>
              <a:gd name="connsiteX5040" fmla="*/ 5512948 w 6830240"/>
              <a:gd name="connsiteY5040" fmla="*/ 6263359 h 7505293"/>
              <a:gd name="connsiteX5041" fmla="*/ 5523709 w 6830240"/>
              <a:gd name="connsiteY5041" fmla="*/ 6254813 h 7505293"/>
              <a:gd name="connsiteX5042" fmla="*/ 5551489 w 6830240"/>
              <a:gd name="connsiteY5042" fmla="*/ 6202003 h 7505293"/>
              <a:gd name="connsiteX5043" fmla="*/ 5550468 w 6830240"/>
              <a:gd name="connsiteY5043" fmla="*/ 6197917 h 7505293"/>
              <a:gd name="connsiteX5044" fmla="*/ 5540340 w 6830240"/>
              <a:gd name="connsiteY5044" fmla="*/ 6185257 h 7505293"/>
              <a:gd name="connsiteX5045" fmla="*/ 5527680 w 6830240"/>
              <a:gd name="connsiteY5045" fmla="*/ 6197917 h 7505293"/>
              <a:gd name="connsiteX5046" fmla="*/ 5520084 w 6830240"/>
              <a:gd name="connsiteY5046" fmla="*/ 6251091 h 7505293"/>
              <a:gd name="connsiteX5047" fmla="*/ 5498561 w 6830240"/>
              <a:gd name="connsiteY5047" fmla="*/ 6280843 h 7505293"/>
              <a:gd name="connsiteX5048" fmla="*/ 5484635 w 6830240"/>
              <a:gd name="connsiteY5048" fmla="*/ 6314392 h 7505293"/>
              <a:gd name="connsiteX5049" fmla="*/ 5478938 w 6830240"/>
              <a:gd name="connsiteY5049" fmla="*/ 6339713 h 7505293"/>
              <a:gd name="connsiteX5050" fmla="*/ 5469442 w 6830240"/>
              <a:gd name="connsiteY5050" fmla="*/ 6365034 h 7505293"/>
              <a:gd name="connsiteX5051" fmla="*/ 5436526 w 6830240"/>
              <a:gd name="connsiteY5051" fmla="*/ 6400483 h 7505293"/>
              <a:gd name="connsiteX5052" fmla="*/ 5418801 w 6830240"/>
              <a:gd name="connsiteY5052" fmla="*/ 6451124 h 7505293"/>
              <a:gd name="connsiteX5053" fmla="*/ 5412787 w 6830240"/>
              <a:gd name="connsiteY5053" fmla="*/ 6451757 h 7505293"/>
              <a:gd name="connsiteX5054" fmla="*/ 5408673 w 6830240"/>
              <a:gd name="connsiteY5054" fmla="*/ 6456188 h 7505293"/>
              <a:gd name="connsiteX5055" fmla="*/ 5412787 w 6830240"/>
              <a:gd name="connsiteY5055" fmla="*/ 6461252 h 7505293"/>
              <a:gd name="connsiteX5056" fmla="*/ 5418801 w 6830240"/>
              <a:gd name="connsiteY5056" fmla="*/ 6466316 h 7505293"/>
              <a:gd name="connsiteX5057" fmla="*/ 5390948 w 6830240"/>
              <a:gd name="connsiteY5057" fmla="*/ 6481509 h 7505293"/>
              <a:gd name="connsiteX5058" fmla="*/ 5373224 w 6830240"/>
              <a:gd name="connsiteY5058" fmla="*/ 6481509 h 7505293"/>
              <a:gd name="connsiteX5059" fmla="*/ 5377655 w 6830240"/>
              <a:gd name="connsiteY5059" fmla="*/ 6454289 h 7505293"/>
              <a:gd name="connsiteX5060" fmla="*/ 5378288 w 6830240"/>
              <a:gd name="connsiteY5060" fmla="*/ 6415675 h 7505293"/>
              <a:gd name="connsiteX5061" fmla="*/ 5363096 w 6830240"/>
              <a:gd name="connsiteY5061" fmla="*/ 6437830 h 7505293"/>
              <a:gd name="connsiteX5062" fmla="*/ 5355500 w 6830240"/>
              <a:gd name="connsiteY5062" fmla="*/ 6463784 h 7505293"/>
              <a:gd name="connsiteX5063" fmla="*/ 5322583 w 6830240"/>
              <a:gd name="connsiteY5063" fmla="*/ 6496701 h 7505293"/>
              <a:gd name="connsiteX5064" fmla="*/ 5306441 w 6830240"/>
              <a:gd name="connsiteY5064" fmla="*/ 6511893 h 7505293"/>
              <a:gd name="connsiteX5065" fmla="*/ 5299794 w 6830240"/>
              <a:gd name="connsiteY5065" fmla="*/ 6527086 h 7505293"/>
              <a:gd name="connsiteX5066" fmla="*/ 5289666 w 6830240"/>
              <a:gd name="connsiteY5066" fmla="*/ 6527086 h 7505293"/>
              <a:gd name="connsiteX5067" fmla="*/ 5284602 w 6830240"/>
              <a:gd name="connsiteY5067" fmla="*/ 6543227 h 7505293"/>
              <a:gd name="connsiteX5068" fmla="*/ 5279538 w 6830240"/>
              <a:gd name="connsiteY5068" fmla="*/ 6557470 h 7505293"/>
              <a:gd name="connsiteX5069" fmla="*/ 5261813 w 6830240"/>
              <a:gd name="connsiteY5069" fmla="*/ 6572663 h 7505293"/>
              <a:gd name="connsiteX5070" fmla="*/ 5251685 w 6830240"/>
              <a:gd name="connsiteY5070" fmla="*/ 6552406 h 7505293"/>
              <a:gd name="connsiteX5071" fmla="*/ 5244089 w 6830240"/>
              <a:gd name="connsiteY5071" fmla="*/ 6544810 h 7505293"/>
              <a:gd name="connsiteX5072" fmla="*/ 5252951 w 6830240"/>
              <a:gd name="connsiteY5072" fmla="*/ 6515375 h 7505293"/>
              <a:gd name="connsiteX5073" fmla="*/ 5261813 w 6830240"/>
              <a:gd name="connsiteY5073" fmla="*/ 6484041 h 7505293"/>
              <a:gd name="connsiteX5074" fmla="*/ 5261497 w 6830240"/>
              <a:gd name="connsiteY5074" fmla="*/ 6481509 h 7505293"/>
              <a:gd name="connsiteX5075" fmla="*/ 5259281 w 6830240"/>
              <a:gd name="connsiteY5075" fmla="*/ 6478976 h 7505293"/>
              <a:gd name="connsiteX5076" fmla="*/ 5254217 w 6830240"/>
              <a:gd name="connsiteY5076" fmla="*/ 6486889 h 7505293"/>
              <a:gd name="connsiteX5077" fmla="*/ 5249153 w 6830240"/>
              <a:gd name="connsiteY5077" fmla="*/ 6496701 h 7505293"/>
              <a:gd name="connsiteX5078" fmla="*/ 5244089 w 6830240"/>
              <a:gd name="connsiteY5078" fmla="*/ 6504297 h 7505293"/>
              <a:gd name="connsiteX5079" fmla="*/ 5244089 w 6830240"/>
              <a:gd name="connsiteY5079" fmla="*/ 6514742 h 7505293"/>
              <a:gd name="connsiteX5080" fmla="*/ 5236493 w 6830240"/>
              <a:gd name="connsiteY5080" fmla="*/ 6519489 h 7505293"/>
              <a:gd name="connsiteX5081" fmla="*/ 5226364 w 6830240"/>
              <a:gd name="connsiteY5081" fmla="*/ 6524554 h 7505293"/>
              <a:gd name="connsiteX5082" fmla="*/ 5201044 w 6830240"/>
              <a:gd name="connsiteY5082" fmla="*/ 6527086 h 7505293"/>
              <a:gd name="connsiteX5083" fmla="*/ 5193448 w 6830240"/>
              <a:gd name="connsiteY5083" fmla="*/ 6547342 h 7505293"/>
              <a:gd name="connsiteX5084" fmla="*/ 5182370 w 6830240"/>
              <a:gd name="connsiteY5084" fmla="*/ 6553989 h 7505293"/>
              <a:gd name="connsiteX5085" fmla="*/ 5173191 w 6830240"/>
              <a:gd name="connsiteY5085" fmla="*/ 6562534 h 7505293"/>
              <a:gd name="connsiteX5086" fmla="*/ 5164962 w 6830240"/>
              <a:gd name="connsiteY5086" fmla="*/ 6564750 h 7505293"/>
              <a:gd name="connsiteX5087" fmla="*/ 5160531 w 6830240"/>
              <a:gd name="connsiteY5087" fmla="*/ 6572663 h 7505293"/>
              <a:gd name="connsiteX5088" fmla="*/ 5163063 w 6830240"/>
              <a:gd name="connsiteY5088" fmla="*/ 6582791 h 7505293"/>
              <a:gd name="connsiteX5089" fmla="*/ 5140274 w 6830240"/>
              <a:gd name="connsiteY5089" fmla="*/ 6582791 h 7505293"/>
              <a:gd name="connsiteX5090" fmla="*/ 5147554 w 6830240"/>
              <a:gd name="connsiteY5090" fmla="*/ 6560952 h 7505293"/>
              <a:gd name="connsiteX5091" fmla="*/ 5145338 w 6830240"/>
              <a:gd name="connsiteY5091" fmla="*/ 6544810 h 7505293"/>
              <a:gd name="connsiteX5092" fmla="*/ 5138059 w 6830240"/>
              <a:gd name="connsiteY5092" fmla="*/ 6547659 h 7505293"/>
              <a:gd name="connsiteX5093" fmla="*/ 5132678 w 6830240"/>
              <a:gd name="connsiteY5093" fmla="*/ 6552406 h 7505293"/>
              <a:gd name="connsiteX5094" fmla="*/ 5127614 w 6830240"/>
              <a:gd name="connsiteY5094" fmla="*/ 6582791 h 7505293"/>
              <a:gd name="connsiteX5095" fmla="*/ 5114954 w 6830240"/>
              <a:gd name="connsiteY5095" fmla="*/ 6600515 h 7505293"/>
              <a:gd name="connsiteX5096" fmla="*/ 5111155 w 6830240"/>
              <a:gd name="connsiteY5096" fmla="*/ 6620139 h 7505293"/>
              <a:gd name="connsiteX5097" fmla="*/ 5099761 w 6830240"/>
              <a:gd name="connsiteY5097" fmla="*/ 6635964 h 7505293"/>
              <a:gd name="connsiteX5098" fmla="*/ 5099761 w 6830240"/>
              <a:gd name="connsiteY5098" fmla="*/ 6656221 h 7505293"/>
              <a:gd name="connsiteX5099" fmla="*/ 5089633 w 6830240"/>
              <a:gd name="connsiteY5099" fmla="*/ 6684073 h 7505293"/>
              <a:gd name="connsiteX5100" fmla="*/ 5077922 w 6830240"/>
              <a:gd name="connsiteY5100" fmla="*/ 6685656 h 7505293"/>
              <a:gd name="connsiteX5101" fmla="*/ 5071909 w 6830240"/>
              <a:gd name="connsiteY5101" fmla="*/ 6696734 h 7505293"/>
              <a:gd name="connsiteX5102" fmla="*/ 5056716 w 6830240"/>
              <a:gd name="connsiteY5102" fmla="*/ 6719522 h 7505293"/>
              <a:gd name="connsiteX5103" fmla="*/ 5036460 w 6830240"/>
              <a:gd name="connsiteY5103" fmla="*/ 6711926 h 7505293"/>
              <a:gd name="connsiteX5104" fmla="*/ 5043106 w 6830240"/>
              <a:gd name="connsiteY5104" fmla="*/ 6683440 h 7505293"/>
              <a:gd name="connsiteX5105" fmla="*/ 5051652 w 6830240"/>
              <a:gd name="connsiteY5105" fmla="*/ 6658753 h 7505293"/>
              <a:gd name="connsiteX5106" fmla="*/ 5061780 w 6830240"/>
              <a:gd name="connsiteY5106" fmla="*/ 6646093 h 7505293"/>
              <a:gd name="connsiteX5107" fmla="*/ 5082037 w 6830240"/>
              <a:gd name="connsiteY5107" fmla="*/ 6645776 h 7505293"/>
              <a:gd name="connsiteX5108" fmla="*/ 5079505 w 6830240"/>
              <a:gd name="connsiteY5108" fmla="*/ 6635964 h 7505293"/>
              <a:gd name="connsiteX5109" fmla="*/ 5089633 w 6830240"/>
              <a:gd name="connsiteY5109" fmla="*/ 6610644 h 7505293"/>
              <a:gd name="connsiteX5110" fmla="*/ 5079505 w 6830240"/>
              <a:gd name="connsiteY5110" fmla="*/ 6610644 h 7505293"/>
              <a:gd name="connsiteX5111" fmla="*/ 5089633 w 6830240"/>
              <a:gd name="connsiteY5111" fmla="*/ 6597983 h 7505293"/>
              <a:gd name="connsiteX5112" fmla="*/ 5089633 w 6830240"/>
              <a:gd name="connsiteY5112" fmla="*/ 6572663 h 7505293"/>
              <a:gd name="connsiteX5113" fmla="*/ 5107357 w 6830240"/>
              <a:gd name="connsiteY5113" fmla="*/ 6560003 h 7505293"/>
              <a:gd name="connsiteX5114" fmla="*/ 5107357 w 6830240"/>
              <a:gd name="connsiteY5114" fmla="*/ 6537214 h 7505293"/>
              <a:gd name="connsiteX5115" fmla="*/ 5125082 w 6830240"/>
              <a:gd name="connsiteY5115" fmla="*/ 6516958 h 7505293"/>
              <a:gd name="connsiteX5116" fmla="*/ 5132678 w 6830240"/>
              <a:gd name="connsiteY5116" fmla="*/ 6496701 h 7505293"/>
              <a:gd name="connsiteX5117" fmla="*/ 5125082 w 6830240"/>
              <a:gd name="connsiteY5117" fmla="*/ 6470747 h 7505293"/>
              <a:gd name="connsiteX5118" fmla="*/ 5132678 w 6830240"/>
              <a:gd name="connsiteY5118" fmla="*/ 6440996 h 7505293"/>
              <a:gd name="connsiteX5119" fmla="*/ 5140274 w 6830240"/>
              <a:gd name="connsiteY5119" fmla="*/ 6425170 h 7505293"/>
              <a:gd name="connsiteX5120" fmla="*/ 5140274 w 6830240"/>
              <a:gd name="connsiteY5120" fmla="*/ 6405547 h 7505293"/>
              <a:gd name="connsiteX5121" fmla="*/ 5148187 w 6830240"/>
              <a:gd name="connsiteY5121" fmla="*/ 6397317 h 7505293"/>
              <a:gd name="connsiteX5122" fmla="*/ 5150402 w 6830240"/>
              <a:gd name="connsiteY5122" fmla="*/ 6385290 h 7505293"/>
              <a:gd name="connsiteX5123" fmla="*/ 5145338 w 6830240"/>
              <a:gd name="connsiteY5123" fmla="*/ 6373896 h 7505293"/>
              <a:gd name="connsiteX5124" fmla="*/ 5140274 w 6830240"/>
              <a:gd name="connsiteY5124" fmla="*/ 6362502 h 7505293"/>
              <a:gd name="connsiteX5125" fmla="*/ 5126664 w 6830240"/>
              <a:gd name="connsiteY5125" fmla="*/ 6385290 h 7505293"/>
              <a:gd name="connsiteX5126" fmla="*/ 5114954 w 6830240"/>
              <a:gd name="connsiteY5126" fmla="*/ 6408079 h 7505293"/>
              <a:gd name="connsiteX5127" fmla="*/ 5107041 w 6830240"/>
              <a:gd name="connsiteY5127" fmla="*/ 6429918 h 7505293"/>
              <a:gd name="connsiteX5128" fmla="*/ 5089633 w 6830240"/>
              <a:gd name="connsiteY5128" fmla="*/ 6446060 h 7505293"/>
              <a:gd name="connsiteX5129" fmla="*/ 5089633 w 6830240"/>
              <a:gd name="connsiteY5129" fmla="*/ 6478976 h 7505293"/>
              <a:gd name="connsiteX5130" fmla="*/ 5050069 w 6830240"/>
              <a:gd name="connsiteY5130" fmla="*/ 6515375 h 7505293"/>
              <a:gd name="connsiteX5131" fmla="*/ 5031396 w 6830240"/>
              <a:gd name="connsiteY5131" fmla="*/ 6572663 h 7505293"/>
              <a:gd name="connsiteX5132" fmla="*/ 5008607 w 6830240"/>
              <a:gd name="connsiteY5132" fmla="*/ 6581525 h 7505293"/>
              <a:gd name="connsiteX5133" fmla="*/ 4985818 w 6830240"/>
              <a:gd name="connsiteY5133" fmla="*/ 6590387 h 7505293"/>
              <a:gd name="connsiteX5134" fmla="*/ 4985818 w 6830240"/>
              <a:gd name="connsiteY5134" fmla="*/ 6618240 h 7505293"/>
              <a:gd name="connsiteX5135" fmla="*/ 4978222 w 6830240"/>
              <a:gd name="connsiteY5135" fmla="*/ 6618240 h 7505293"/>
              <a:gd name="connsiteX5136" fmla="*/ 4969360 w 6830240"/>
              <a:gd name="connsiteY5136" fmla="*/ 6614442 h 7505293"/>
              <a:gd name="connsiteX5137" fmla="*/ 4968094 w 6830240"/>
              <a:gd name="connsiteY5137" fmla="*/ 6603048 h 7505293"/>
              <a:gd name="connsiteX5138" fmla="*/ 4975690 w 6830240"/>
              <a:gd name="connsiteY5138" fmla="*/ 6582791 h 7505293"/>
              <a:gd name="connsiteX5139" fmla="*/ 4972842 w 6830240"/>
              <a:gd name="connsiteY5139" fmla="*/ 6572979 h 7505293"/>
              <a:gd name="connsiteX5140" fmla="*/ 4968094 w 6830240"/>
              <a:gd name="connsiteY5140" fmla="*/ 6565066 h 7505293"/>
              <a:gd name="connsiteX5141" fmla="*/ 4968094 w 6830240"/>
              <a:gd name="connsiteY5141" fmla="*/ 6572663 h 7505293"/>
              <a:gd name="connsiteX5142" fmla="*/ 4947837 w 6830240"/>
              <a:gd name="connsiteY5142" fmla="*/ 6589754 h 7505293"/>
              <a:gd name="connsiteX5143" fmla="*/ 4935177 w 6830240"/>
              <a:gd name="connsiteY5143" fmla="*/ 6610644 h 7505293"/>
              <a:gd name="connsiteX5144" fmla="*/ 4927264 w 6830240"/>
              <a:gd name="connsiteY5144" fmla="*/ 6622671 h 7505293"/>
              <a:gd name="connsiteX5145" fmla="*/ 4925049 w 6830240"/>
              <a:gd name="connsiteY5145" fmla="*/ 6638496 h 7505293"/>
              <a:gd name="connsiteX5146" fmla="*/ 4907324 w 6830240"/>
              <a:gd name="connsiteY5146" fmla="*/ 6648625 h 7505293"/>
              <a:gd name="connsiteX5147" fmla="*/ 4905109 w 6830240"/>
              <a:gd name="connsiteY5147" fmla="*/ 6662234 h 7505293"/>
              <a:gd name="connsiteX5148" fmla="*/ 4897196 w 6830240"/>
              <a:gd name="connsiteY5148" fmla="*/ 6673945 h 7505293"/>
              <a:gd name="connsiteX5149" fmla="*/ 4897196 w 6830240"/>
              <a:gd name="connsiteY5149" fmla="*/ 6694202 h 7505293"/>
              <a:gd name="connsiteX5150" fmla="*/ 4887068 w 6830240"/>
              <a:gd name="connsiteY5150" fmla="*/ 6701798 h 7505293"/>
              <a:gd name="connsiteX5151" fmla="*/ 4879155 w 6830240"/>
              <a:gd name="connsiteY5151" fmla="*/ 6723954 h 7505293"/>
              <a:gd name="connsiteX5152" fmla="*/ 4861747 w 6830240"/>
              <a:gd name="connsiteY5152" fmla="*/ 6742311 h 7505293"/>
              <a:gd name="connsiteX5153" fmla="*/ 4843390 w 6830240"/>
              <a:gd name="connsiteY5153" fmla="*/ 6769847 h 7505293"/>
              <a:gd name="connsiteX5154" fmla="*/ 4821234 w 6830240"/>
              <a:gd name="connsiteY5154" fmla="*/ 6795484 h 7505293"/>
              <a:gd name="connsiteX5155" fmla="*/ 4820285 w 6830240"/>
              <a:gd name="connsiteY5155" fmla="*/ 6807828 h 7505293"/>
              <a:gd name="connsiteX5156" fmla="*/ 4813638 w 6830240"/>
              <a:gd name="connsiteY5156" fmla="*/ 6818273 h 7505293"/>
              <a:gd name="connsiteX5157" fmla="*/ 4807308 w 6830240"/>
              <a:gd name="connsiteY5157" fmla="*/ 6841694 h 7505293"/>
              <a:gd name="connsiteX5158" fmla="*/ 4793382 w 6830240"/>
              <a:gd name="connsiteY5158" fmla="*/ 6861318 h 7505293"/>
              <a:gd name="connsiteX5159" fmla="*/ 4791483 w 6830240"/>
              <a:gd name="connsiteY5159" fmla="*/ 6868281 h 7505293"/>
              <a:gd name="connsiteX5160" fmla="*/ 4785785 w 6830240"/>
              <a:gd name="connsiteY5160" fmla="*/ 6871446 h 7505293"/>
              <a:gd name="connsiteX5161" fmla="*/ 4778189 w 6830240"/>
              <a:gd name="connsiteY5161" fmla="*/ 6868914 h 7505293"/>
              <a:gd name="connsiteX5162" fmla="*/ 4785785 w 6830240"/>
              <a:gd name="connsiteY5162" fmla="*/ 6843593 h 7505293"/>
              <a:gd name="connsiteX5163" fmla="*/ 4791483 w 6830240"/>
              <a:gd name="connsiteY5163" fmla="*/ 6833149 h 7505293"/>
              <a:gd name="connsiteX5164" fmla="*/ 4793382 w 6830240"/>
              <a:gd name="connsiteY5164" fmla="*/ 6820805 h 7505293"/>
              <a:gd name="connsiteX5165" fmla="*/ 4803510 w 6830240"/>
              <a:gd name="connsiteY5165" fmla="*/ 6798016 h 7505293"/>
              <a:gd name="connsiteX5166" fmla="*/ 4802877 w 6830240"/>
              <a:gd name="connsiteY5166" fmla="*/ 6779026 h 7505293"/>
              <a:gd name="connsiteX5167" fmla="*/ 4813638 w 6830240"/>
              <a:gd name="connsiteY5167" fmla="*/ 6767632 h 7505293"/>
              <a:gd name="connsiteX5168" fmla="*/ 4835161 w 6830240"/>
              <a:gd name="connsiteY5168" fmla="*/ 6680275 h 7505293"/>
              <a:gd name="connsiteX5169" fmla="*/ 4879472 w 6830240"/>
              <a:gd name="connsiteY5169" fmla="*/ 6600515 h 7505293"/>
              <a:gd name="connsiteX5170" fmla="*/ 4883270 w 6830240"/>
              <a:gd name="connsiteY5170" fmla="*/ 6576461 h 7505293"/>
              <a:gd name="connsiteX5171" fmla="*/ 4887068 w 6830240"/>
              <a:gd name="connsiteY5171" fmla="*/ 6552406 h 7505293"/>
              <a:gd name="connsiteX5172" fmla="*/ 4894981 w 6830240"/>
              <a:gd name="connsiteY5172" fmla="*/ 6547659 h 7505293"/>
              <a:gd name="connsiteX5173" fmla="*/ 4897196 w 6830240"/>
              <a:gd name="connsiteY5173" fmla="*/ 6537214 h 7505293"/>
              <a:gd name="connsiteX5174" fmla="*/ 4902260 w 6830240"/>
              <a:gd name="connsiteY5174" fmla="*/ 6519173 h 7505293"/>
              <a:gd name="connsiteX5175" fmla="*/ 4907324 w 6830240"/>
              <a:gd name="connsiteY5175" fmla="*/ 6506829 h 7505293"/>
              <a:gd name="connsiteX5176" fmla="*/ 4919985 w 6830240"/>
              <a:gd name="connsiteY5176" fmla="*/ 6481509 h 7505293"/>
              <a:gd name="connsiteX5177" fmla="*/ 4927897 w 6830240"/>
              <a:gd name="connsiteY5177" fmla="*/ 6474545 h 7505293"/>
              <a:gd name="connsiteX5178" fmla="*/ 4930113 w 6830240"/>
              <a:gd name="connsiteY5178" fmla="*/ 6463784 h 7505293"/>
              <a:gd name="connsiteX5179" fmla="*/ 4927581 w 6830240"/>
              <a:gd name="connsiteY5179" fmla="*/ 6451124 h 7505293"/>
              <a:gd name="connsiteX5180" fmla="*/ 4950370 w 6830240"/>
              <a:gd name="connsiteY5180" fmla="*/ 6372630 h 7505293"/>
              <a:gd name="connsiteX5181" fmla="*/ 4960498 w 6830240"/>
              <a:gd name="connsiteY5181" fmla="*/ 6365034 h 7505293"/>
              <a:gd name="connsiteX5182" fmla="*/ 4968094 w 6830240"/>
              <a:gd name="connsiteY5182" fmla="*/ 6352373 h 7505293"/>
              <a:gd name="connsiteX5183" fmla="*/ 4969993 w 6830240"/>
              <a:gd name="connsiteY5183" fmla="*/ 6338763 h 7505293"/>
              <a:gd name="connsiteX5184" fmla="*/ 4975690 w 6830240"/>
              <a:gd name="connsiteY5184" fmla="*/ 6327053 h 7505293"/>
              <a:gd name="connsiteX5185" fmla="*/ 4975057 w 6830240"/>
              <a:gd name="connsiteY5185" fmla="*/ 6309012 h 7505293"/>
              <a:gd name="connsiteX5186" fmla="*/ 4985818 w 6830240"/>
              <a:gd name="connsiteY5186" fmla="*/ 6296668 h 7505293"/>
              <a:gd name="connsiteX5187" fmla="*/ 4999428 w 6830240"/>
              <a:gd name="connsiteY5187" fmla="*/ 6262485 h 7505293"/>
              <a:gd name="connsiteX5188" fmla="*/ 5018735 w 6830240"/>
              <a:gd name="connsiteY5188" fmla="*/ 6235899 h 7505293"/>
              <a:gd name="connsiteX5189" fmla="*/ 5026331 w 6830240"/>
              <a:gd name="connsiteY5189" fmla="*/ 6218174 h 7505293"/>
              <a:gd name="connsiteX5190" fmla="*/ 5035194 w 6830240"/>
              <a:gd name="connsiteY5190" fmla="*/ 6176395 h 7505293"/>
              <a:gd name="connsiteX5191" fmla="*/ 5044056 w 6830240"/>
              <a:gd name="connsiteY5191" fmla="*/ 6134616 h 7505293"/>
              <a:gd name="connsiteX5192" fmla="*/ 5051652 w 6830240"/>
              <a:gd name="connsiteY5192" fmla="*/ 6124488 h 7505293"/>
              <a:gd name="connsiteX5193" fmla="*/ 5065578 w 6830240"/>
              <a:gd name="connsiteY5193" fmla="*/ 6091571 h 7505293"/>
              <a:gd name="connsiteX5194" fmla="*/ 5079505 w 6830240"/>
              <a:gd name="connsiteY5194" fmla="*/ 6058654 h 7505293"/>
              <a:gd name="connsiteX5195" fmla="*/ 5089633 w 6830240"/>
              <a:gd name="connsiteY5195" fmla="*/ 6035865 h 7505293"/>
              <a:gd name="connsiteX5196" fmla="*/ 5099761 w 6830240"/>
              <a:gd name="connsiteY5196" fmla="*/ 6013077 h 7505293"/>
              <a:gd name="connsiteX5197" fmla="*/ 5119068 w 6830240"/>
              <a:gd name="connsiteY5197" fmla="*/ 5952940 h 7505293"/>
              <a:gd name="connsiteX5198" fmla="*/ 5140274 w 6830240"/>
              <a:gd name="connsiteY5198" fmla="*/ 5896602 h 7505293"/>
              <a:gd name="connsiteX5199" fmla="*/ 5139641 w 6830240"/>
              <a:gd name="connsiteY5199" fmla="*/ 5882359 h 7505293"/>
              <a:gd name="connsiteX5200" fmla="*/ 5150402 w 6830240"/>
              <a:gd name="connsiteY5200" fmla="*/ 5873813 h 7505293"/>
              <a:gd name="connsiteX5201" fmla="*/ 5179205 w 6830240"/>
              <a:gd name="connsiteY5201" fmla="*/ 5819058 h 7505293"/>
              <a:gd name="connsiteX5202" fmla="*/ 5182074 w 6830240"/>
              <a:gd name="connsiteY5202" fmla="*/ 5813094 h 7505293"/>
              <a:gd name="connsiteX5203" fmla="*/ 5182336 w 6830240"/>
              <a:gd name="connsiteY5203" fmla="*/ 5797110 h 7505293"/>
              <a:gd name="connsiteX5204" fmla="*/ 5167144 w 6830240"/>
              <a:gd name="connsiteY5204" fmla="*/ 5819265 h 7505293"/>
              <a:gd name="connsiteX5205" fmla="*/ 5159548 w 6830240"/>
              <a:gd name="connsiteY5205" fmla="*/ 5845219 h 7505293"/>
              <a:gd name="connsiteX5206" fmla="*/ 5126631 w 6830240"/>
              <a:gd name="connsiteY5206" fmla="*/ 5878136 h 7505293"/>
              <a:gd name="connsiteX5207" fmla="*/ 5110489 w 6830240"/>
              <a:gd name="connsiteY5207" fmla="*/ 5893328 h 7505293"/>
              <a:gd name="connsiteX5208" fmla="*/ 5103842 w 6830240"/>
              <a:gd name="connsiteY5208" fmla="*/ 5908521 h 7505293"/>
              <a:gd name="connsiteX5209" fmla="*/ 5093714 w 6830240"/>
              <a:gd name="connsiteY5209" fmla="*/ 5908521 h 7505293"/>
              <a:gd name="connsiteX5210" fmla="*/ 5088650 w 6830240"/>
              <a:gd name="connsiteY5210" fmla="*/ 5924662 h 7505293"/>
              <a:gd name="connsiteX5211" fmla="*/ 5083586 w 6830240"/>
              <a:gd name="connsiteY5211" fmla="*/ 5938905 h 7505293"/>
              <a:gd name="connsiteX5212" fmla="*/ 5065861 w 6830240"/>
              <a:gd name="connsiteY5212" fmla="*/ 5954098 h 7505293"/>
              <a:gd name="connsiteX5213" fmla="*/ 5055733 w 6830240"/>
              <a:gd name="connsiteY5213" fmla="*/ 5933841 h 7505293"/>
              <a:gd name="connsiteX5214" fmla="*/ 5048137 w 6830240"/>
              <a:gd name="connsiteY5214" fmla="*/ 5926245 h 7505293"/>
              <a:gd name="connsiteX5215" fmla="*/ 5056999 w 6830240"/>
              <a:gd name="connsiteY5215" fmla="*/ 5896810 h 7505293"/>
              <a:gd name="connsiteX5216" fmla="*/ 5065861 w 6830240"/>
              <a:gd name="connsiteY5216" fmla="*/ 5865476 h 7505293"/>
              <a:gd name="connsiteX5217" fmla="*/ 5065545 w 6830240"/>
              <a:gd name="connsiteY5217" fmla="*/ 5862944 h 7505293"/>
              <a:gd name="connsiteX5218" fmla="*/ 5063329 w 6830240"/>
              <a:gd name="connsiteY5218" fmla="*/ 5860411 h 7505293"/>
              <a:gd name="connsiteX5219" fmla="*/ 5058265 w 6830240"/>
              <a:gd name="connsiteY5219" fmla="*/ 5868324 h 7505293"/>
              <a:gd name="connsiteX5220" fmla="*/ 5053201 w 6830240"/>
              <a:gd name="connsiteY5220" fmla="*/ 5878136 h 7505293"/>
              <a:gd name="connsiteX5221" fmla="*/ 5048137 w 6830240"/>
              <a:gd name="connsiteY5221" fmla="*/ 5885732 h 7505293"/>
              <a:gd name="connsiteX5222" fmla="*/ 5048137 w 6830240"/>
              <a:gd name="connsiteY5222" fmla="*/ 5896177 h 7505293"/>
              <a:gd name="connsiteX5223" fmla="*/ 5040541 w 6830240"/>
              <a:gd name="connsiteY5223" fmla="*/ 5900924 h 7505293"/>
              <a:gd name="connsiteX5224" fmla="*/ 5030412 w 6830240"/>
              <a:gd name="connsiteY5224" fmla="*/ 5905989 h 7505293"/>
              <a:gd name="connsiteX5225" fmla="*/ 5005092 w 6830240"/>
              <a:gd name="connsiteY5225" fmla="*/ 5908521 h 7505293"/>
              <a:gd name="connsiteX5226" fmla="*/ 4997496 w 6830240"/>
              <a:gd name="connsiteY5226" fmla="*/ 5928777 h 7505293"/>
              <a:gd name="connsiteX5227" fmla="*/ 4986418 w 6830240"/>
              <a:gd name="connsiteY5227" fmla="*/ 5935424 h 7505293"/>
              <a:gd name="connsiteX5228" fmla="*/ 4977239 w 6830240"/>
              <a:gd name="connsiteY5228" fmla="*/ 5943969 h 7505293"/>
              <a:gd name="connsiteX5229" fmla="*/ 4969010 w 6830240"/>
              <a:gd name="connsiteY5229" fmla="*/ 5946185 h 7505293"/>
              <a:gd name="connsiteX5230" fmla="*/ 4964579 w 6830240"/>
              <a:gd name="connsiteY5230" fmla="*/ 5954098 h 7505293"/>
              <a:gd name="connsiteX5231" fmla="*/ 4967111 w 6830240"/>
              <a:gd name="connsiteY5231" fmla="*/ 5964226 h 7505293"/>
              <a:gd name="connsiteX5232" fmla="*/ 4944322 w 6830240"/>
              <a:gd name="connsiteY5232" fmla="*/ 5964226 h 7505293"/>
              <a:gd name="connsiteX5233" fmla="*/ 4951602 w 6830240"/>
              <a:gd name="connsiteY5233" fmla="*/ 5942387 h 7505293"/>
              <a:gd name="connsiteX5234" fmla="*/ 4949386 w 6830240"/>
              <a:gd name="connsiteY5234" fmla="*/ 5926245 h 7505293"/>
              <a:gd name="connsiteX5235" fmla="*/ 4942107 w 6830240"/>
              <a:gd name="connsiteY5235" fmla="*/ 5929094 h 7505293"/>
              <a:gd name="connsiteX5236" fmla="*/ 4936726 w 6830240"/>
              <a:gd name="connsiteY5236" fmla="*/ 5933841 h 7505293"/>
              <a:gd name="connsiteX5237" fmla="*/ 4931662 w 6830240"/>
              <a:gd name="connsiteY5237" fmla="*/ 5964226 h 7505293"/>
              <a:gd name="connsiteX5238" fmla="*/ 4919002 w 6830240"/>
              <a:gd name="connsiteY5238" fmla="*/ 5981950 h 7505293"/>
              <a:gd name="connsiteX5239" fmla="*/ 4915203 w 6830240"/>
              <a:gd name="connsiteY5239" fmla="*/ 6001574 h 7505293"/>
              <a:gd name="connsiteX5240" fmla="*/ 4903809 w 6830240"/>
              <a:gd name="connsiteY5240" fmla="*/ 6017399 h 7505293"/>
              <a:gd name="connsiteX5241" fmla="*/ 4903809 w 6830240"/>
              <a:gd name="connsiteY5241" fmla="*/ 6037656 h 7505293"/>
              <a:gd name="connsiteX5242" fmla="*/ 4893681 w 6830240"/>
              <a:gd name="connsiteY5242" fmla="*/ 6065508 h 7505293"/>
              <a:gd name="connsiteX5243" fmla="*/ 4881970 w 6830240"/>
              <a:gd name="connsiteY5243" fmla="*/ 6067091 h 7505293"/>
              <a:gd name="connsiteX5244" fmla="*/ 4875957 w 6830240"/>
              <a:gd name="connsiteY5244" fmla="*/ 6078169 h 7505293"/>
              <a:gd name="connsiteX5245" fmla="*/ 4860764 w 6830240"/>
              <a:gd name="connsiteY5245" fmla="*/ 6100957 h 7505293"/>
              <a:gd name="connsiteX5246" fmla="*/ 4840508 w 6830240"/>
              <a:gd name="connsiteY5246" fmla="*/ 6093361 h 7505293"/>
              <a:gd name="connsiteX5247" fmla="*/ 4847154 w 6830240"/>
              <a:gd name="connsiteY5247" fmla="*/ 6064875 h 7505293"/>
              <a:gd name="connsiteX5248" fmla="*/ 4855700 w 6830240"/>
              <a:gd name="connsiteY5248" fmla="*/ 6040188 h 7505293"/>
              <a:gd name="connsiteX5249" fmla="*/ 4865828 w 6830240"/>
              <a:gd name="connsiteY5249" fmla="*/ 6027528 h 7505293"/>
              <a:gd name="connsiteX5250" fmla="*/ 4886085 w 6830240"/>
              <a:gd name="connsiteY5250" fmla="*/ 6027211 h 7505293"/>
              <a:gd name="connsiteX5251" fmla="*/ 4883553 w 6830240"/>
              <a:gd name="connsiteY5251" fmla="*/ 6017399 h 7505293"/>
              <a:gd name="connsiteX5252" fmla="*/ 4893681 w 6830240"/>
              <a:gd name="connsiteY5252" fmla="*/ 5992079 h 7505293"/>
              <a:gd name="connsiteX5253" fmla="*/ 4883553 w 6830240"/>
              <a:gd name="connsiteY5253" fmla="*/ 5992079 h 7505293"/>
              <a:gd name="connsiteX5254" fmla="*/ 4893681 w 6830240"/>
              <a:gd name="connsiteY5254" fmla="*/ 5979418 h 7505293"/>
              <a:gd name="connsiteX5255" fmla="*/ 4893681 w 6830240"/>
              <a:gd name="connsiteY5255" fmla="*/ 5954098 h 7505293"/>
              <a:gd name="connsiteX5256" fmla="*/ 4911405 w 6830240"/>
              <a:gd name="connsiteY5256" fmla="*/ 5941438 h 7505293"/>
              <a:gd name="connsiteX5257" fmla="*/ 4911405 w 6830240"/>
              <a:gd name="connsiteY5257" fmla="*/ 5926385 h 7505293"/>
              <a:gd name="connsiteX5258" fmla="*/ 4910344 w 6830240"/>
              <a:gd name="connsiteY5258" fmla="*/ 5930983 h 7505293"/>
              <a:gd name="connsiteX5259" fmla="*/ 4904647 w 6830240"/>
              <a:gd name="connsiteY5259" fmla="*/ 5935414 h 7505293"/>
              <a:gd name="connsiteX5260" fmla="*/ 4897051 w 6830240"/>
              <a:gd name="connsiteY5260" fmla="*/ 5923387 h 7505293"/>
              <a:gd name="connsiteX5261" fmla="*/ 4897051 w 6830240"/>
              <a:gd name="connsiteY5261" fmla="*/ 5907562 h 7505293"/>
              <a:gd name="connsiteX5262" fmla="*/ 4876794 w 6830240"/>
              <a:gd name="connsiteY5262" fmla="*/ 5915158 h 7505293"/>
              <a:gd name="connsiteX5263" fmla="*/ 4874262 w 6830240"/>
              <a:gd name="connsiteY5263" fmla="*/ 5940479 h 7505293"/>
              <a:gd name="connsiteX5264" fmla="*/ 4851474 w 6830240"/>
              <a:gd name="connsiteY5264" fmla="*/ 5986056 h 7505293"/>
              <a:gd name="connsiteX5265" fmla="*/ 4848942 w 6830240"/>
              <a:gd name="connsiteY5265" fmla="*/ 5986056 h 7505293"/>
              <a:gd name="connsiteX5266" fmla="*/ 4828685 w 6830240"/>
              <a:gd name="connsiteY5266" fmla="*/ 6031633 h 7505293"/>
              <a:gd name="connsiteX5267" fmla="*/ 4825520 w 6830240"/>
              <a:gd name="connsiteY5267" fmla="*/ 6044293 h 7505293"/>
              <a:gd name="connsiteX5268" fmla="*/ 4826153 w 6830240"/>
              <a:gd name="connsiteY5268" fmla="*/ 6056953 h 7505293"/>
              <a:gd name="connsiteX5269" fmla="*/ 4834699 w 6830240"/>
              <a:gd name="connsiteY5269" fmla="*/ 6058220 h 7505293"/>
              <a:gd name="connsiteX5270" fmla="*/ 4833749 w 6830240"/>
              <a:gd name="connsiteY5270" fmla="*/ 6067082 h 7505293"/>
              <a:gd name="connsiteX5271" fmla="*/ 4829002 w 6830240"/>
              <a:gd name="connsiteY5271" fmla="*/ 6067715 h 7505293"/>
              <a:gd name="connsiteX5272" fmla="*/ 4826153 w 6830240"/>
              <a:gd name="connsiteY5272" fmla="*/ 6072146 h 7505293"/>
              <a:gd name="connsiteX5273" fmla="*/ 4830584 w 6830240"/>
              <a:gd name="connsiteY5273" fmla="*/ 6081008 h 7505293"/>
              <a:gd name="connsiteX5274" fmla="*/ 4838813 w 6830240"/>
              <a:gd name="connsiteY5274" fmla="*/ 6089870 h 7505293"/>
              <a:gd name="connsiteX5275" fmla="*/ 4830584 w 6830240"/>
              <a:gd name="connsiteY5275" fmla="*/ 6114241 h 7505293"/>
              <a:gd name="connsiteX5276" fmla="*/ 4818557 w 6830240"/>
              <a:gd name="connsiteY5276" fmla="*/ 6132915 h 7505293"/>
              <a:gd name="connsiteX5277" fmla="*/ 4816341 w 6830240"/>
              <a:gd name="connsiteY5277" fmla="*/ 6149690 h 7505293"/>
              <a:gd name="connsiteX5278" fmla="*/ 4800832 w 6830240"/>
              <a:gd name="connsiteY5278" fmla="*/ 6153172 h 7505293"/>
              <a:gd name="connsiteX5279" fmla="*/ 4800832 w 6830240"/>
              <a:gd name="connsiteY5279" fmla="*/ 6181025 h 7505293"/>
              <a:gd name="connsiteX5280" fmla="*/ 4782475 w 6830240"/>
              <a:gd name="connsiteY5280" fmla="*/ 6167731 h 7505293"/>
              <a:gd name="connsiteX5281" fmla="*/ 4767916 w 6830240"/>
              <a:gd name="connsiteY5281" fmla="*/ 6150640 h 7505293"/>
              <a:gd name="connsiteX5282" fmla="*/ 4765384 w 6830240"/>
              <a:gd name="connsiteY5282" fmla="*/ 6165832 h 7505293"/>
              <a:gd name="connsiteX5283" fmla="*/ 4780576 w 6830240"/>
              <a:gd name="connsiteY5283" fmla="*/ 6191153 h 7505293"/>
              <a:gd name="connsiteX5284" fmla="*/ 4761585 w 6830240"/>
              <a:gd name="connsiteY5284" fmla="*/ 6246542 h 7505293"/>
              <a:gd name="connsiteX5285" fmla="*/ 4727403 w 6830240"/>
              <a:gd name="connsiteY5285" fmla="*/ 6292435 h 7505293"/>
              <a:gd name="connsiteX5286" fmla="*/ 4721389 w 6830240"/>
              <a:gd name="connsiteY5286" fmla="*/ 6314274 h 7505293"/>
              <a:gd name="connsiteX5287" fmla="*/ 4709678 w 6830240"/>
              <a:gd name="connsiteY5287" fmla="*/ 6330416 h 7505293"/>
              <a:gd name="connsiteX5288" fmla="*/ 4707463 w 6830240"/>
              <a:gd name="connsiteY5288" fmla="*/ 6326618 h 7505293"/>
              <a:gd name="connsiteX5289" fmla="*/ 4707146 w 6830240"/>
              <a:gd name="connsiteY5289" fmla="*/ 6322820 h 7505293"/>
              <a:gd name="connsiteX5290" fmla="*/ 4697018 w 6830240"/>
              <a:gd name="connsiteY5290" fmla="*/ 6320288 h 7505293"/>
              <a:gd name="connsiteX5291" fmla="*/ 4689422 w 6830240"/>
              <a:gd name="connsiteY5291" fmla="*/ 6330416 h 7505293"/>
              <a:gd name="connsiteX5292" fmla="*/ 4707146 w 6830240"/>
              <a:gd name="connsiteY5292" fmla="*/ 6348141 h 7505293"/>
              <a:gd name="connsiteX5293" fmla="*/ 4698917 w 6830240"/>
              <a:gd name="connsiteY5293" fmla="*/ 6385172 h 7505293"/>
              <a:gd name="connsiteX5294" fmla="*/ 4679293 w 6830240"/>
              <a:gd name="connsiteY5294" fmla="*/ 6416506 h 7505293"/>
              <a:gd name="connsiteX5295" fmla="*/ 4685940 w 6830240"/>
              <a:gd name="connsiteY5295" fmla="*/ 6438662 h 7505293"/>
              <a:gd name="connsiteX5296" fmla="*/ 4686890 w 6830240"/>
              <a:gd name="connsiteY5296" fmla="*/ 6457019 h 7505293"/>
              <a:gd name="connsiteX5297" fmla="*/ 4677078 w 6830240"/>
              <a:gd name="connsiteY5297" fmla="*/ 6453854 h 7505293"/>
              <a:gd name="connsiteX5298" fmla="*/ 4669165 w 6830240"/>
              <a:gd name="connsiteY5298" fmla="*/ 6446891 h 7505293"/>
              <a:gd name="connsiteX5299" fmla="*/ 4665367 w 6830240"/>
              <a:gd name="connsiteY5299" fmla="*/ 6476643 h 7505293"/>
              <a:gd name="connsiteX5300" fmla="*/ 4653973 w 6830240"/>
              <a:gd name="connsiteY5300" fmla="*/ 6502596 h 7505293"/>
              <a:gd name="connsiteX5301" fmla="*/ 4641312 w 6830240"/>
              <a:gd name="connsiteY5301" fmla="*/ 6482340 h 7505293"/>
              <a:gd name="connsiteX5302" fmla="*/ 4648909 w 6830240"/>
              <a:gd name="connsiteY5302" fmla="*/ 6457019 h 7505293"/>
              <a:gd name="connsiteX5303" fmla="*/ 4644161 w 6830240"/>
              <a:gd name="connsiteY5303" fmla="*/ 6453221 h 7505293"/>
              <a:gd name="connsiteX5304" fmla="*/ 4641312 w 6830240"/>
              <a:gd name="connsiteY5304" fmla="*/ 6449423 h 7505293"/>
              <a:gd name="connsiteX5305" fmla="*/ 4649225 w 6830240"/>
              <a:gd name="connsiteY5305" fmla="*/ 6444992 h 7505293"/>
              <a:gd name="connsiteX5306" fmla="*/ 4659037 w 6830240"/>
              <a:gd name="connsiteY5306" fmla="*/ 6444359 h 7505293"/>
              <a:gd name="connsiteX5307" fmla="*/ 4663785 w 6830240"/>
              <a:gd name="connsiteY5307" fmla="*/ 6420304 h 7505293"/>
              <a:gd name="connsiteX5308" fmla="*/ 4674229 w 6830240"/>
              <a:gd name="connsiteY5308" fmla="*/ 6396250 h 7505293"/>
              <a:gd name="connsiteX5309" fmla="*/ 4672647 w 6830240"/>
              <a:gd name="connsiteY5309" fmla="*/ 6389920 h 7505293"/>
              <a:gd name="connsiteX5310" fmla="*/ 4669165 w 6830240"/>
              <a:gd name="connsiteY5310" fmla="*/ 6383589 h 7505293"/>
              <a:gd name="connsiteX5311" fmla="*/ 4651441 w 6830240"/>
              <a:gd name="connsiteY5311" fmla="*/ 6406378 h 7505293"/>
              <a:gd name="connsiteX5312" fmla="*/ 4638780 w 6830240"/>
              <a:gd name="connsiteY5312" fmla="*/ 6408910 h 7505293"/>
              <a:gd name="connsiteX5313" fmla="*/ 4638780 w 6830240"/>
              <a:gd name="connsiteY5313" fmla="*/ 6444359 h 7505293"/>
              <a:gd name="connsiteX5314" fmla="*/ 4615042 w 6830240"/>
              <a:gd name="connsiteY5314" fmla="*/ 6476643 h 7505293"/>
              <a:gd name="connsiteX5315" fmla="*/ 4600799 w 6830240"/>
              <a:gd name="connsiteY5315" fmla="*/ 6512725 h 7505293"/>
              <a:gd name="connsiteX5316" fmla="*/ 4595735 w 6830240"/>
              <a:gd name="connsiteY5316" fmla="*/ 6525385 h 7505293"/>
              <a:gd name="connsiteX5317" fmla="*/ 4590671 w 6830240"/>
              <a:gd name="connsiteY5317" fmla="*/ 6538045 h 7505293"/>
              <a:gd name="connsiteX5318" fmla="*/ 4583075 w 6830240"/>
              <a:gd name="connsiteY5318" fmla="*/ 6558302 h 7505293"/>
              <a:gd name="connsiteX5319" fmla="*/ 4585607 w 6830240"/>
              <a:gd name="connsiteY5319" fmla="*/ 6558302 h 7505293"/>
              <a:gd name="connsiteX5320" fmla="*/ 4580543 w 6830240"/>
              <a:gd name="connsiteY5320" fmla="*/ 6570962 h 7505293"/>
              <a:gd name="connsiteX5321" fmla="*/ 4575479 w 6830240"/>
              <a:gd name="connsiteY5321" fmla="*/ 6583622 h 7505293"/>
              <a:gd name="connsiteX5322" fmla="*/ 4574213 w 6830240"/>
              <a:gd name="connsiteY5322" fmla="*/ 6594067 h 7505293"/>
              <a:gd name="connsiteX5323" fmla="*/ 4565351 w 6830240"/>
              <a:gd name="connsiteY5323" fmla="*/ 6598815 h 7505293"/>
              <a:gd name="connsiteX5324" fmla="*/ 4563452 w 6830240"/>
              <a:gd name="connsiteY5324" fmla="*/ 6613374 h 7505293"/>
              <a:gd name="connsiteX5325" fmla="*/ 4550158 w 6830240"/>
              <a:gd name="connsiteY5325" fmla="*/ 6616539 h 7505293"/>
              <a:gd name="connsiteX5326" fmla="*/ 4550158 w 6830240"/>
              <a:gd name="connsiteY5326" fmla="*/ 6644392 h 7505293"/>
              <a:gd name="connsiteX5327" fmla="*/ 4537498 w 6830240"/>
              <a:gd name="connsiteY5327" fmla="*/ 6639328 h 7505293"/>
              <a:gd name="connsiteX5328" fmla="*/ 4522306 w 6830240"/>
              <a:gd name="connsiteY5328" fmla="*/ 6674777 h 7505293"/>
              <a:gd name="connsiteX5329" fmla="*/ 4527370 w 6830240"/>
              <a:gd name="connsiteY5329" fmla="*/ 6679841 h 7505293"/>
              <a:gd name="connsiteX5330" fmla="*/ 4517241 w 6830240"/>
              <a:gd name="connsiteY5330" fmla="*/ 6687437 h 7505293"/>
              <a:gd name="connsiteX5331" fmla="*/ 4512177 w 6830240"/>
              <a:gd name="connsiteY5331" fmla="*/ 6697565 h 7505293"/>
              <a:gd name="connsiteX5332" fmla="*/ 4519773 w 6830240"/>
              <a:gd name="connsiteY5332" fmla="*/ 6715290 h 7505293"/>
              <a:gd name="connsiteX5333" fmla="*/ 4517241 w 6830240"/>
              <a:gd name="connsiteY5333" fmla="*/ 6735546 h 7505293"/>
              <a:gd name="connsiteX5334" fmla="*/ 4507113 w 6830240"/>
              <a:gd name="connsiteY5334" fmla="*/ 6745674 h 7505293"/>
              <a:gd name="connsiteX5335" fmla="*/ 4489389 w 6830240"/>
              <a:gd name="connsiteY5335" fmla="*/ 6755802 h 7505293"/>
              <a:gd name="connsiteX5336" fmla="*/ 4489389 w 6830240"/>
              <a:gd name="connsiteY5336" fmla="*/ 6743142 h 7505293"/>
              <a:gd name="connsiteX5337" fmla="*/ 4481793 w 6830240"/>
              <a:gd name="connsiteY5337" fmla="*/ 6745674 h 7505293"/>
              <a:gd name="connsiteX5338" fmla="*/ 4474196 w 6830240"/>
              <a:gd name="connsiteY5338" fmla="*/ 6764032 h 7505293"/>
              <a:gd name="connsiteX5339" fmla="*/ 4466600 w 6830240"/>
              <a:gd name="connsiteY5339" fmla="*/ 6778591 h 7505293"/>
              <a:gd name="connsiteX5340" fmla="*/ 4464385 w 6830240"/>
              <a:gd name="connsiteY5340" fmla="*/ 6776059 h 7505293"/>
              <a:gd name="connsiteX5341" fmla="*/ 4464068 w 6830240"/>
              <a:gd name="connsiteY5341" fmla="*/ 6773527 h 7505293"/>
              <a:gd name="connsiteX5342" fmla="*/ 4456472 w 6830240"/>
              <a:gd name="connsiteY5342" fmla="*/ 6766564 h 7505293"/>
              <a:gd name="connsiteX5343" fmla="*/ 4464068 w 6830240"/>
              <a:gd name="connsiteY5343" fmla="*/ 6755802 h 7505293"/>
              <a:gd name="connsiteX5344" fmla="*/ 4453940 w 6830240"/>
              <a:gd name="connsiteY5344" fmla="*/ 6733014 h 7505293"/>
              <a:gd name="connsiteX5345" fmla="*/ 4464068 w 6830240"/>
              <a:gd name="connsiteY5345" fmla="*/ 6715290 h 7505293"/>
              <a:gd name="connsiteX5346" fmla="*/ 4446344 w 6830240"/>
              <a:gd name="connsiteY5346" fmla="*/ 6707693 h 7505293"/>
              <a:gd name="connsiteX5347" fmla="*/ 4437481 w 6830240"/>
              <a:gd name="connsiteY5347" fmla="*/ 6730798 h 7505293"/>
              <a:gd name="connsiteX5348" fmla="*/ 4428619 w 6830240"/>
              <a:gd name="connsiteY5348" fmla="*/ 6755802 h 7505293"/>
              <a:gd name="connsiteX5349" fmla="*/ 4407413 w 6830240"/>
              <a:gd name="connsiteY5349" fmla="*/ 6787453 h 7505293"/>
              <a:gd name="connsiteX5350" fmla="*/ 4388106 w 6830240"/>
              <a:gd name="connsiteY5350" fmla="*/ 6819104 h 7505293"/>
              <a:gd name="connsiteX5351" fmla="*/ 4380510 w 6830240"/>
              <a:gd name="connsiteY5351" fmla="*/ 6843159 h 7505293"/>
              <a:gd name="connsiteX5352" fmla="*/ 4365318 w 6830240"/>
              <a:gd name="connsiteY5352" fmla="*/ 6859617 h 7505293"/>
              <a:gd name="connsiteX5353" fmla="*/ 4369116 w 6830240"/>
              <a:gd name="connsiteY5353" fmla="*/ 6870695 h 7505293"/>
              <a:gd name="connsiteX5354" fmla="*/ 4372914 w 6830240"/>
              <a:gd name="connsiteY5354" fmla="*/ 6879874 h 7505293"/>
              <a:gd name="connsiteX5355" fmla="*/ 4375129 w 6830240"/>
              <a:gd name="connsiteY5355" fmla="*/ 6876076 h 7505293"/>
              <a:gd name="connsiteX5356" fmla="*/ 4375446 w 6830240"/>
              <a:gd name="connsiteY5356" fmla="*/ 6872278 h 7505293"/>
              <a:gd name="connsiteX5357" fmla="*/ 4400767 w 6830240"/>
              <a:gd name="connsiteY5357" fmla="*/ 6828916 h 7505293"/>
              <a:gd name="connsiteX5358" fmla="*/ 4418491 w 6830240"/>
              <a:gd name="connsiteY5358" fmla="*/ 6783655 h 7505293"/>
              <a:gd name="connsiteX5359" fmla="*/ 4431151 w 6830240"/>
              <a:gd name="connsiteY5359" fmla="*/ 6783655 h 7505293"/>
              <a:gd name="connsiteX5360" fmla="*/ 4451408 w 6830240"/>
              <a:gd name="connsiteY5360" fmla="*/ 6785238 h 7505293"/>
              <a:gd name="connsiteX5361" fmla="*/ 4464068 w 6830240"/>
              <a:gd name="connsiteY5361" fmla="*/ 6796316 h 7505293"/>
              <a:gd name="connsiteX5362" fmla="*/ 4456155 w 6830240"/>
              <a:gd name="connsiteY5362" fmla="*/ 6829865 h 7505293"/>
              <a:gd name="connsiteX5363" fmla="*/ 4438747 w 6830240"/>
              <a:gd name="connsiteY5363" fmla="*/ 6859617 h 7505293"/>
              <a:gd name="connsiteX5364" fmla="*/ 4442546 w 6830240"/>
              <a:gd name="connsiteY5364" fmla="*/ 6876076 h 7505293"/>
              <a:gd name="connsiteX5365" fmla="*/ 4446344 w 6830240"/>
              <a:gd name="connsiteY5365" fmla="*/ 6892534 h 7505293"/>
              <a:gd name="connsiteX5366" fmla="*/ 4428619 w 6830240"/>
              <a:gd name="connsiteY5366" fmla="*/ 6887470 h 7505293"/>
              <a:gd name="connsiteX5367" fmla="*/ 4426087 w 6830240"/>
              <a:gd name="connsiteY5367" fmla="*/ 6912791 h 7505293"/>
              <a:gd name="connsiteX5368" fmla="*/ 4415959 w 6830240"/>
              <a:gd name="connsiteY5368" fmla="*/ 6938111 h 7505293"/>
              <a:gd name="connsiteX5369" fmla="*/ 4403299 w 6830240"/>
              <a:gd name="connsiteY5369" fmla="*/ 6920387 h 7505293"/>
              <a:gd name="connsiteX5370" fmla="*/ 4410895 w 6830240"/>
              <a:gd name="connsiteY5370" fmla="*/ 6897598 h 7505293"/>
              <a:gd name="connsiteX5371" fmla="*/ 4406147 w 6830240"/>
              <a:gd name="connsiteY5371" fmla="*/ 6893800 h 7505293"/>
              <a:gd name="connsiteX5372" fmla="*/ 4403299 w 6830240"/>
              <a:gd name="connsiteY5372" fmla="*/ 6890002 h 7505293"/>
              <a:gd name="connsiteX5373" fmla="*/ 4409945 w 6830240"/>
              <a:gd name="connsiteY5373" fmla="*/ 6885571 h 7505293"/>
              <a:gd name="connsiteX5374" fmla="*/ 4418491 w 6830240"/>
              <a:gd name="connsiteY5374" fmla="*/ 6884938 h 7505293"/>
              <a:gd name="connsiteX5375" fmla="*/ 4433683 w 6830240"/>
              <a:gd name="connsiteY5375" fmla="*/ 6841893 h 7505293"/>
              <a:gd name="connsiteX5376" fmla="*/ 4431151 w 6830240"/>
              <a:gd name="connsiteY5376" fmla="*/ 6831764 h 7505293"/>
              <a:gd name="connsiteX5377" fmla="*/ 4421023 w 6830240"/>
              <a:gd name="connsiteY5377" fmla="*/ 6819104 h 7505293"/>
              <a:gd name="connsiteX5378" fmla="*/ 4408363 w 6830240"/>
              <a:gd name="connsiteY5378" fmla="*/ 6831764 h 7505293"/>
              <a:gd name="connsiteX5379" fmla="*/ 4400767 w 6830240"/>
              <a:gd name="connsiteY5379" fmla="*/ 6884938 h 7505293"/>
              <a:gd name="connsiteX5380" fmla="*/ 4379244 w 6830240"/>
              <a:gd name="connsiteY5380" fmla="*/ 6914690 h 7505293"/>
              <a:gd name="connsiteX5381" fmla="*/ 4365318 w 6830240"/>
              <a:gd name="connsiteY5381" fmla="*/ 6948239 h 7505293"/>
              <a:gd name="connsiteX5382" fmla="*/ 4359621 w 6830240"/>
              <a:gd name="connsiteY5382" fmla="*/ 6973560 h 7505293"/>
              <a:gd name="connsiteX5383" fmla="*/ 4350125 w 6830240"/>
              <a:gd name="connsiteY5383" fmla="*/ 6998881 h 7505293"/>
              <a:gd name="connsiteX5384" fmla="*/ 4317209 w 6830240"/>
              <a:gd name="connsiteY5384" fmla="*/ 7034330 h 7505293"/>
              <a:gd name="connsiteX5385" fmla="*/ 4299484 w 6830240"/>
              <a:gd name="connsiteY5385" fmla="*/ 7084971 h 7505293"/>
              <a:gd name="connsiteX5386" fmla="*/ 4293470 w 6830240"/>
              <a:gd name="connsiteY5386" fmla="*/ 7085604 h 7505293"/>
              <a:gd name="connsiteX5387" fmla="*/ 4289356 w 6830240"/>
              <a:gd name="connsiteY5387" fmla="*/ 7090035 h 7505293"/>
              <a:gd name="connsiteX5388" fmla="*/ 4293470 w 6830240"/>
              <a:gd name="connsiteY5388" fmla="*/ 7095099 h 7505293"/>
              <a:gd name="connsiteX5389" fmla="*/ 4299484 w 6830240"/>
              <a:gd name="connsiteY5389" fmla="*/ 7100163 h 7505293"/>
              <a:gd name="connsiteX5390" fmla="*/ 4271631 w 6830240"/>
              <a:gd name="connsiteY5390" fmla="*/ 7115356 h 7505293"/>
              <a:gd name="connsiteX5391" fmla="*/ 4253907 w 6830240"/>
              <a:gd name="connsiteY5391" fmla="*/ 7115356 h 7505293"/>
              <a:gd name="connsiteX5392" fmla="*/ 4258338 w 6830240"/>
              <a:gd name="connsiteY5392" fmla="*/ 7088136 h 7505293"/>
              <a:gd name="connsiteX5393" fmla="*/ 4258971 w 6830240"/>
              <a:gd name="connsiteY5393" fmla="*/ 7049522 h 7505293"/>
              <a:gd name="connsiteX5394" fmla="*/ 4243779 w 6830240"/>
              <a:gd name="connsiteY5394" fmla="*/ 7071677 h 7505293"/>
              <a:gd name="connsiteX5395" fmla="*/ 4236183 w 6830240"/>
              <a:gd name="connsiteY5395" fmla="*/ 7097631 h 7505293"/>
              <a:gd name="connsiteX5396" fmla="*/ 4203266 w 6830240"/>
              <a:gd name="connsiteY5396" fmla="*/ 7130548 h 7505293"/>
              <a:gd name="connsiteX5397" fmla="*/ 4187124 w 6830240"/>
              <a:gd name="connsiteY5397" fmla="*/ 7145740 h 7505293"/>
              <a:gd name="connsiteX5398" fmla="*/ 4180477 w 6830240"/>
              <a:gd name="connsiteY5398" fmla="*/ 7160933 h 7505293"/>
              <a:gd name="connsiteX5399" fmla="*/ 4170349 w 6830240"/>
              <a:gd name="connsiteY5399" fmla="*/ 7160933 h 7505293"/>
              <a:gd name="connsiteX5400" fmla="*/ 4165285 w 6830240"/>
              <a:gd name="connsiteY5400" fmla="*/ 7177074 h 7505293"/>
              <a:gd name="connsiteX5401" fmla="*/ 4160221 w 6830240"/>
              <a:gd name="connsiteY5401" fmla="*/ 7191317 h 7505293"/>
              <a:gd name="connsiteX5402" fmla="*/ 4142496 w 6830240"/>
              <a:gd name="connsiteY5402" fmla="*/ 7206510 h 7505293"/>
              <a:gd name="connsiteX5403" fmla="*/ 4132368 w 6830240"/>
              <a:gd name="connsiteY5403" fmla="*/ 7186253 h 7505293"/>
              <a:gd name="connsiteX5404" fmla="*/ 4124772 w 6830240"/>
              <a:gd name="connsiteY5404" fmla="*/ 7178657 h 7505293"/>
              <a:gd name="connsiteX5405" fmla="*/ 4133634 w 6830240"/>
              <a:gd name="connsiteY5405" fmla="*/ 7149222 h 7505293"/>
              <a:gd name="connsiteX5406" fmla="*/ 4142496 w 6830240"/>
              <a:gd name="connsiteY5406" fmla="*/ 7117888 h 7505293"/>
              <a:gd name="connsiteX5407" fmla="*/ 4142180 w 6830240"/>
              <a:gd name="connsiteY5407" fmla="*/ 7115356 h 7505293"/>
              <a:gd name="connsiteX5408" fmla="*/ 4139964 w 6830240"/>
              <a:gd name="connsiteY5408" fmla="*/ 7112823 h 7505293"/>
              <a:gd name="connsiteX5409" fmla="*/ 4134900 w 6830240"/>
              <a:gd name="connsiteY5409" fmla="*/ 7120736 h 7505293"/>
              <a:gd name="connsiteX5410" fmla="*/ 4129836 w 6830240"/>
              <a:gd name="connsiteY5410" fmla="*/ 7130548 h 7505293"/>
              <a:gd name="connsiteX5411" fmla="*/ 4124772 w 6830240"/>
              <a:gd name="connsiteY5411" fmla="*/ 7138144 h 7505293"/>
              <a:gd name="connsiteX5412" fmla="*/ 4124772 w 6830240"/>
              <a:gd name="connsiteY5412" fmla="*/ 7148589 h 7505293"/>
              <a:gd name="connsiteX5413" fmla="*/ 4117176 w 6830240"/>
              <a:gd name="connsiteY5413" fmla="*/ 7153336 h 7505293"/>
              <a:gd name="connsiteX5414" fmla="*/ 4107047 w 6830240"/>
              <a:gd name="connsiteY5414" fmla="*/ 7158401 h 7505293"/>
              <a:gd name="connsiteX5415" fmla="*/ 4081727 w 6830240"/>
              <a:gd name="connsiteY5415" fmla="*/ 7160933 h 7505293"/>
              <a:gd name="connsiteX5416" fmla="*/ 4074131 w 6830240"/>
              <a:gd name="connsiteY5416" fmla="*/ 7181189 h 7505293"/>
              <a:gd name="connsiteX5417" fmla="*/ 4063053 w 6830240"/>
              <a:gd name="connsiteY5417" fmla="*/ 7187836 h 7505293"/>
              <a:gd name="connsiteX5418" fmla="*/ 4053874 w 6830240"/>
              <a:gd name="connsiteY5418" fmla="*/ 7196381 h 7505293"/>
              <a:gd name="connsiteX5419" fmla="*/ 4045645 w 6830240"/>
              <a:gd name="connsiteY5419" fmla="*/ 7198597 h 7505293"/>
              <a:gd name="connsiteX5420" fmla="*/ 4041214 w 6830240"/>
              <a:gd name="connsiteY5420" fmla="*/ 7206510 h 7505293"/>
              <a:gd name="connsiteX5421" fmla="*/ 4043746 w 6830240"/>
              <a:gd name="connsiteY5421" fmla="*/ 7216638 h 7505293"/>
              <a:gd name="connsiteX5422" fmla="*/ 4020957 w 6830240"/>
              <a:gd name="connsiteY5422" fmla="*/ 7216638 h 7505293"/>
              <a:gd name="connsiteX5423" fmla="*/ 4028237 w 6830240"/>
              <a:gd name="connsiteY5423" fmla="*/ 7194799 h 7505293"/>
              <a:gd name="connsiteX5424" fmla="*/ 4026021 w 6830240"/>
              <a:gd name="connsiteY5424" fmla="*/ 7178657 h 7505293"/>
              <a:gd name="connsiteX5425" fmla="*/ 4018742 w 6830240"/>
              <a:gd name="connsiteY5425" fmla="*/ 7181506 h 7505293"/>
              <a:gd name="connsiteX5426" fmla="*/ 4013361 w 6830240"/>
              <a:gd name="connsiteY5426" fmla="*/ 7186253 h 7505293"/>
              <a:gd name="connsiteX5427" fmla="*/ 4008297 w 6830240"/>
              <a:gd name="connsiteY5427" fmla="*/ 7216638 h 7505293"/>
              <a:gd name="connsiteX5428" fmla="*/ 3995637 w 6830240"/>
              <a:gd name="connsiteY5428" fmla="*/ 7234362 h 7505293"/>
              <a:gd name="connsiteX5429" fmla="*/ 3991838 w 6830240"/>
              <a:gd name="connsiteY5429" fmla="*/ 7253986 h 7505293"/>
              <a:gd name="connsiteX5430" fmla="*/ 3980444 w 6830240"/>
              <a:gd name="connsiteY5430" fmla="*/ 7269811 h 7505293"/>
              <a:gd name="connsiteX5431" fmla="*/ 3980444 w 6830240"/>
              <a:gd name="connsiteY5431" fmla="*/ 7290068 h 7505293"/>
              <a:gd name="connsiteX5432" fmla="*/ 3970316 w 6830240"/>
              <a:gd name="connsiteY5432" fmla="*/ 7317920 h 7505293"/>
              <a:gd name="connsiteX5433" fmla="*/ 3958605 w 6830240"/>
              <a:gd name="connsiteY5433" fmla="*/ 7319503 h 7505293"/>
              <a:gd name="connsiteX5434" fmla="*/ 3952592 w 6830240"/>
              <a:gd name="connsiteY5434" fmla="*/ 7330581 h 7505293"/>
              <a:gd name="connsiteX5435" fmla="*/ 3937399 w 6830240"/>
              <a:gd name="connsiteY5435" fmla="*/ 7353369 h 7505293"/>
              <a:gd name="connsiteX5436" fmla="*/ 3917143 w 6830240"/>
              <a:gd name="connsiteY5436" fmla="*/ 7345773 h 7505293"/>
              <a:gd name="connsiteX5437" fmla="*/ 3923789 w 6830240"/>
              <a:gd name="connsiteY5437" fmla="*/ 7317287 h 7505293"/>
              <a:gd name="connsiteX5438" fmla="*/ 3932335 w 6830240"/>
              <a:gd name="connsiteY5438" fmla="*/ 7292600 h 7505293"/>
              <a:gd name="connsiteX5439" fmla="*/ 3942463 w 6830240"/>
              <a:gd name="connsiteY5439" fmla="*/ 7279940 h 7505293"/>
              <a:gd name="connsiteX5440" fmla="*/ 3962720 w 6830240"/>
              <a:gd name="connsiteY5440" fmla="*/ 7279623 h 7505293"/>
              <a:gd name="connsiteX5441" fmla="*/ 3960188 w 6830240"/>
              <a:gd name="connsiteY5441" fmla="*/ 7269811 h 7505293"/>
              <a:gd name="connsiteX5442" fmla="*/ 3970316 w 6830240"/>
              <a:gd name="connsiteY5442" fmla="*/ 7244491 h 7505293"/>
              <a:gd name="connsiteX5443" fmla="*/ 3960188 w 6830240"/>
              <a:gd name="connsiteY5443" fmla="*/ 7244491 h 7505293"/>
              <a:gd name="connsiteX5444" fmla="*/ 3970316 w 6830240"/>
              <a:gd name="connsiteY5444" fmla="*/ 7231830 h 7505293"/>
              <a:gd name="connsiteX5445" fmla="*/ 3970316 w 6830240"/>
              <a:gd name="connsiteY5445" fmla="*/ 7206510 h 7505293"/>
              <a:gd name="connsiteX5446" fmla="*/ 3988040 w 6830240"/>
              <a:gd name="connsiteY5446" fmla="*/ 7193850 h 7505293"/>
              <a:gd name="connsiteX5447" fmla="*/ 3988040 w 6830240"/>
              <a:gd name="connsiteY5447" fmla="*/ 7171061 h 7505293"/>
              <a:gd name="connsiteX5448" fmla="*/ 4005765 w 6830240"/>
              <a:gd name="connsiteY5448" fmla="*/ 7150805 h 7505293"/>
              <a:gd name="connsiteX5449" fmla="*/ 4013361 w 6830240"/>
              <a:gd name="connsiteY5449" fmla="*/ 7130548 h 7505293"/>
              <a:gd name="connsiteX5450" fmla="*/ 4005765 w 6830240"/>
              <a:gd name="connsiteY5450" fmla="*/ 7104594 h 7505293"/>
              <a:gd name="connsiteX5451" fmla="*/ 4013361 w 6830240"/>
              <a:gd name="connsiteY5451" fmla="*/ 7074843 h 7505293"/>
              <a:gd name="connsiteX5452" fmla="*/ 4020957 w 6830240"/>
              <a:gd name="connsiteY5452" fmla="*/ 7059017 h 7505293"/>
              <a:gd name="connsiteX5453" fmla="*/ 4020957 w 6830240"/>
              <a:gd name="connsiteY5453" fmla="*/ 7039394 h 7505293"/>
              <a:gd name="connsiteX5454" fmla="*/ 4028870 w 6830240"/>
              <a:gd name="connsiteY5454" fmla="*/ 7031164 h 7505293"/>
              <a:gd name="connsiteX5455" fmla="*/ 4031085 w 6830240"/>
              <a:gd name="connsiteY5455" fmla="*/ 7019137 h 7505293"/>
              <a:gd name="connsiteX5456" fmla="*/ 4026021 w 6830240"/>
              <a:gd name="connsiteY5456" fmla="*/ 7007743 h 7505293"/>
              <a:gd name="connsiteX5457" fmla="*/ 4020957 w 6830240"/>
              <a:gd name="connsiteY5457" fmla="*/ 6996349 h 7505293"/>
              <a:gd name="connsiteX5458" fmla="*/ 4007347 w 6830240"/>
              <a:gd name="connsiteY5458" fmla="*/ 7019137 h 7505293"/>
              <a:gd name="connsiteX5459" fmla="*/ 3995637 w 6830240"/>
              <a:gd name="connsiteY5459" fmla="*/ 7041926 h 7505293"/>
              <a:gd name="connsiteX5460" fmla="*/ 3987724 w 6830240"/>
              <a:gd name="connsiteY5460" fmla="*/ 7063765 h 7505293"/>
              <a:gd name="connsiteX5461" fmla="*/ 3970316 w 6830240"/>
              <a:gd name="connsiteY5461" fmla="*/ 7079907 h 7505293"/>
              <a:gd name="connsiteX5462" fmla="*/ 3970316 w 6830240"/>
              <a:gd name="connsiteY5462" fmla="*/ 7112823 h 7505293"/>
              <a:gd name="connsiteX5463" fmla="*/ 3930752 w 6830240"/>
              <a:gd name="connsiteY5463" fmla="*/ 7149222 h 7505293"/>
              <a:gd name="connsiteX5464" fmla="*/ 3912079 w 6830240"/>
              <a:gd name="connsiteY5464" fmla="*/ 7206510 h 7505293"/>
              <a:gd name="connsiteX5465" fmla="*/ 3889290 w 6830240"/>
              <a:gd name="connsiteY5465" fmla="*/ 7215372 h 7505293"/>
              <a:gd name="connsiteX5466" fmla="*/ 3866501 w 6830240"/>
              <a:gd name="connsiteY5466" fmla="*/ 7224234 h 7505293"/>
              <a:gd name="connsiteX5467" fmla="*/ 3866501 w 6830240"/>
              <a:gd name="connsiteY5467" fmla="*/ 7252087 h 7505293"/>
              <a:gd name="connsiteX5468" fmla="*/ 3858905 w 6830240"/>
              <a:gd name="connsiteY5468" fmla="*/ 7252087 h 7505293"/>
              <a:gd name="connsiteX5469" fmla="*/ 3850043 w 6830240"/>
              <a:gd name="connsiteY5469" fmla="*/ 7248289 h 7505293"/>
              <a:gd name="connsiteX5470" fmla="*/ 3848777 w 6830240"/>
              <a:gd name="connsiteY5470" fmla="*/ 7236895 h 7505293"/>
              <a:gd name="connsiteX5471" fmla="*/ 3856373 w 6830240"/>
              <a:gd name="connsiteY5471" fmla="*/ 7216638 h 7505293"/>
              <a:gd name="connsiteX5472" fmla="*/ 3853525 w 6830240"/>
              <a:gd name="connsiteY5472" fmla="*/ 7206826 h 7505293"/>
              <a:gd name="connsiteX5473" fmla="*/ 3848777 w 6830240"/>
              <a:gd name="connsiteY5473" fmla="*/ 7198913 h 7505293"/>
              <a:gd name="connsiteX5474" fmla="*/ 3848777 w 6830240"/>
              <a:gd name="connsiteY5474" fmla="*/ 7206510 h 7505293"/>
              <a:gd name="connsiteX5475" fmla="*/ 3828520 w 6830240"/>
              <a:gd name="connsiteY5475" fmla="*/ 7223601 h 7505293"/>
              <a:gd name="connsiteX5476" fmla="*/ 3815860 w 6830240"/>
              <a:gd name="connsiteY5476" fmla="*/ 7244491 h 7505293"/>
              <a:gd name="connsiteX5477" fmla="*/ 3807947 w 6830240"/>
              <a:gd name="connsiteY5477" fmla="*/ 7256518 h 7505293"/>
              <a:gd name="connsiteX5478" fmla="*/ 3805732 w 6830240"/>
              <a:gd name="connsiteY5478" fmla="*/ 7272343 h 7505293"/>
              <a:gd name="connsiteX5479" fmla="*/ 3788007 w 6830240"/>
              <a:gd name="connsiteY5479" fmla="*/ 7282472 h 7505293"/>
              <a:gd name="connsiteX5480" fmla="*/ 3785792 w 6830240"/>
              <a:gd name="connsiteY5480" fmla="*/ 7296081 h 7505293"/>
              <a:gd name="connsiteX5481" fmla="*/ 3777879 w 6830240"/>
              <a:gd name="connsiteY5481" fmla="*/ 7307792 h 7505293"/>
              <a:gd name="connsiteX5482" fmla="*/ 3777879 w 6830240"/>
              <a:gd name="connsiteY5482" fmla="*/ 7328049 h 7505293"/>
              <a:gd name="connsiteX5483" fmla="*/ 3767751 w 6830240"/>
              <a:gd name="connsiteY5483" fmla="*/ 7335645 h 7505293"/>
              <a:gd name="connsiteX5484" fmla="*/ 3759838 w 6830240"/>
              <a:gd name="connsiteY5484" fmla="*/ 7357801 h 7505293"/>
              <a:gd name="connsiteX5485" fmla="*/ 3742430 w 6830240"/>
              <a:gd name="connsiteY5485" fmla="*/ 7376158 h 7505293"/>
              <a:gd name="connsiteX5486" fmla="*/ 3724073 w 6830240"/>
              <a:gd name="connsiteY5486" fmla="*/ 7403694 h 7505293"/>
              <a:gd name="connsiteX5487" fmla="*/ 3701917 w 6830240"/>
              <a:gd name="connsiteY5487" fmla="*/ 7429331 h 7505293"/>
              <a:gd name="connsiteX5488" fmla="*/ 3700968 w 6830240"/>
              <a:gd name="connsiteY5488" fmla="*/ 7441675 h 7505293"/>
              <a:gd name="connsiteX5489" fmla="*/ 3694321 w 6830240"/>
              <a:gd name="connsiteY5489" fmla="*/ 7452120 h 7505293"/>
              <a:gd name="connsiteX5490" fmla="*/ 3687991 w 6830240"/>
              <a:gd name="connsiteY5490" fmla="*/ 7475541 h 7505293"/>
              <a:gd name="connsiteX5491" fmla="*/ 3674065 w 6830240"/>
              <a:gd name="connsiteY5491" fmla="*/ 7495165 h 7505293"/>
              <a:gd name="connsiteX5492" fmla="*/ 3672166 w 6830240"/>
              <a:gd name="connsiteY5492" fmla="*/ 7502128 h 7505293"/>
              <a:gd name="connsiteX5493" fmla="*/ 3666468 w 6830240"/>
              <a:gd name="connsiteY5493" fmla="*/ 7505293 h 7505293"/>
              <a:gd name="connsiteX5494" fmla="*/ 3658872 w 6830240"/>
              <a:gd name="connsiteY5494" fmla="*/ 7502761 h 7505293"/>
              <a:gd name="connsiteX5495" fmla="*/ 3666468 w 6830240"/>
              <a:gd name="connsiteY5495" fmla="*/ 7477440 h 7505293"/>
              <a:gd name="connsiteX5496" fmla="*/ 3672166 w 6830240"/>
              <a:gd name="connsiteY5496" fmla="*/ 7466996 h 7505293"/>
              <a:gd name="connsiteX5497" fmla="*/ 3674065 w 6830240"/>
              <a:gd name="connsiteY5497" fmla="*/ 7454652 h 7505293"/>
              <a:gd name="connsiteX5498" fmla="*/ 3684193 w 6830240"/>
              <a:gd name="connsiteY5498" fmla="*/ 7431863 h 7505293"/>
              <a:gd name="connsiteX5499" fmla="*/ 3683560 w 6830240"/>
              <a:gd name="connsiteY5499" fmla="*/ 7412873 h 7505293"/>
              <a:gd name="connsiteX5500" fmla="*/ 3694321 w 6830240"/>
              <a:gd name="connsiteY5500" fmla="*/ 7401479 h 7505293"/>
              <a:gd name="connsiteX5501" fmla="*/ 3715844 w 6830240"/>
              <a:gd name="connsiteY5501" fmla="*/ 7314122 h 7505293"/>
              <a:gd name="connsiteX5502" fmla="*/ 3760155 w 6830240"/>
              <a:gd name="connsiteY5502" fmla="*/ 7234362 h 7505293"/>
              <a:gd name="connsiteX5503" fmla="*/ 3763953 w 6830240"/>
              <a:gd name="connsiteY5503" fmla="*/ 7210308 h 7505293"/>
              <a:gd name="connsiteX5504" fmla="*/ 3767751 w 6830240"/>
              <a:gd name="connsiteY5504" fmla="*/ 7186253 h 7505293"/>
              <a:gd name="connsiteX5505" fmla="*/ 3775664 w 6830240"/>
              <a:gd name="connsiteY5505" fmla="*/ 7181506 h 7505293"/>
              <a:gd name="connsiteX5506" fmla="*/ 3777879 w 6830240"/>
              <a:gd name="connsiteY5506" fmla="*/ 7171061 h 7505293"/>
              <a:gd name="connsiteX5507" fmla="*/ 3782943 w 6830240"/>
              <a:gd name="connsiteY5507" fmla="*/ 7153020 h 7505293"/>
              <a:gd name="connsiteX5508" fmla="*/ 3788007 w 6830240"/>
              <a:gd name="connsiteY5508" fmla="*/ 7140676 h 7505293"/>
              <a:gd name="connsiteX5509" fmla="*/ 3800668 w 6830240"/>
              <a:gd name="connsiteY5509" fmla="*/ 7115356 h 7505293"/>
              <a:gd name="connsiteX5510" fmla="*/ 3808580 w 6830240"/>
              <a:gd name="connsiteY5510" fmla="*/ 7108392 h 7505293"/>
              <a:gd name="connsiteX5511" fmla="*/ 3810796 w 6830240"/>
              <a:gd name="connsiteY5511" fmla="*/ 7097631 h 7505293"/>
              <a:gd name="connsiteX5512" fmla="*/ 3808264 w 6830240"/>
              <a:gd name="connsiteY5512" fmla="*/ 7084971 h 7505293"/>
              <a:gd name="connsiteX5513" fmla="*/ 3831053 w 6830240"/>
              <a:gd name="connsiteY5513" fmla="*/ 7006477 h 7505293"/>
              <a:gd name="connsiteX5514" fmla="*/ 3841181 w 6830240"/>
              <a:gd name="connsiteY5514" fmla="*/ 6998881 h 7505293"/>
              <a:gd name="connsiteX5515" fmla="*/ 3848777 w 6830240"/>
              <a:gd name="connsiteY5515" fmla="*/ 6986220 h 7505293"/>
              <a:gd name="connsiteX5516" fmla="*/ 3850676 w 6830240"/>
              <a:gd name="connsiteY5516" fmla="*/ 6972610 h 7505293"/>
              <a:gd name="connsiteX5517" fmla="*/ 3856373 w 6830240"/>
              <a:gd name="connsiteY5517" fmla="*/ 6960900 h 7505293"/>
              <a:gd name="connsiteX5518" fmla="*/ 3855740 w 6830240"/>
              <a:gd name="connsiteY5518" fmla="*/ 6942859 h 7505293"/>
              <a:gd name="connsiteX5519" fmla="*/ 3866501 w 6830240"/>
              <a:gd name="connsiteY5519" fmla="*/ 6930515 h 7505293"/>
              <a:gd name="connsiteX5520" fmla="*/ 3880111 w 6830240"/>
              <a:gd name="connsiteY5520" fmla="*/ 6896332 h 7505293"/>
              <a:gd name="connsiteX5521" fmla="*/ 3899418 w 6830240"/>
              <a:gd name="connsiteY5521" fmla="*/ 6869746 h 7505293"/>
              <a:gd name="connsiteX5522" fmla="*/ 3907014 w 6830240"/>
              <a:gd name="connsiteY5522" fmla="*/ 6852021 h 7505293"/>
              <a:gd name="connsiteX5523" fmla="*/ 3915877 w 6830240"/>
              <a:gd name="connsiteY5523" fmla="*/ 6810242 h 7505293"/>
              <a:gd name="connsiteX5524" fmla="*/ 3924739 w 6830240"/>
              <a:gd name="connsiteY5524" fmla="*/ 6768463 h 7505293"/>
              <a:gd name="connsiteX5525" fmla="*/ 3932335 w 6830240"/>
              <a:gd name="connsiteY5525" fmla="*/ 6758335 h 7505293"/>
              <a:gd name="connsiteX5526" fmla="*/ 3946261 w 6830240"/>
              <a:gd name="connsiteY5526" fmla="*/ 6725418 h 7505293"/>
              <a:gd name="connsiteX5527" fmla="*/ 3960188 w 6830240"/>
              <a:gd name="connsiteY5527" fmla="*/ 6692501 h 7505293"/>
              <a:gd name="connsiteX5528" fmla="*/ 3970316 w 6830240"/>
              <a:gd name="connsiteY5528" fmla="*/ 6669712 h 7505293"/>
              <a:gd name="connsiteX5529" fmla="*/ 3980444 w 6830240"/>
              <a:gd name="connsiteY5529" fmla="*/ 6646924 h 7505293"/>
              <a:gd name="connsiteX5530" fmla="*/ 3999751 w 6830240"/>
              <a:gd name="connsiteY5530" fmla="*/ 6586787 h 7505293"/>
              <a:gd name="connsiteX5531" fmla="*/ 4020957 w 6830240"/>
              <a:gd name="connsiteY5531" fmla="*/ 6530449 h 7505293"/>
              <a:gd name="connsiteX5532" fmla="*/ 4020324 w 6830240"/>
              <a:gd name="connsiteY5532" fmla="*/ 6516206 h 7505293"/>
              <a:gd name="connsiteX5533" fmla="*/ 4031085 w 6830240"/>
              <a:gd name="connsiteY5533" fmla="*/ 6507660 h 7505293"/>
              <a:gd name="connsiteX5534" fmla="*/ 4058865 w 6830240"/>
              <a:gd name="connsiteY5534" fmla="*/ 6454849 h 7505293"/>
              <a:gd name="connsiteX5535" fmla="*/ 4057844 w 6830240"/>
              <a:gd name="connsiteY5535" fmla="*/ 6450764 h 7505293"/>
              <a:gd name="connsiteX5536" fmla="*/ 4047716 w 6830240"/>
              <a:gd name="connsiteY5536" fmla="*/ 6438104 h 7505293"/>
              <a:gd name="connsiteX5537" fmla="*/ 4035056 w 6830240"/>
              <a:gd name="connsiteY5537" fmla="*/ 6450764 h 7505293"/>
              <a:gd name="connsiteX5538" fmla="*/ 4027460 w 6830240"/>
              <a:gd name="connsiteY5538" fmla="*/ 6503938 h 7505293"/>
              <a:gd name="connsiteX5539" fmla="*/ 4005937 w 6830240"/>
              <a:gd name="connsiteY5539" fmla="*/ 6533690 h 7505293"/>
              <a:gd name="connsiteX5540" fmla="*/ 3992011 w 6830240"/>
              <a:gd name="connsiteY5540" fmla="*/ 6567239 h 7505293"/>
              <a:gd name="connsiteX5541" fmla="*/ 3986314 w 6830240"/>
              <a:gd name="connsiteY5541" fmla="*/ 6592560 h 7505293"/>
              <a:gd name="connsiteX5542" fmla="*/ 3976818 w 6830240"/>
              <a:gd name="connsiteY5542" fmla="*/ 6617881 h 7505293"/>
              <a:gd name="connsiteX5543" fmla="*/ 3943902 w 6830240"/>
              <a:gd name="connsiteY5543" fmla="*/ 6653330 h 7505293"/>
              <a:gd name="connsiteX5544" fmla="*/ 3926177 w 6830240"/>
              <a:gd name="connsiteY5544" fmla="*/ 6703971 h 7505293"/>
              <a:gd name="connsiteX5545" fmla="*/ 3920163 w 6830240"/>
              <a:gd name="connsiteY5545" fmla="*/ 6704604 h 7505293"/>
              <a:gd name="connsiteX5546" fmla="*/ 3916049 w 6830240"/>
              <a:gd name="connsiteY5546" fmla="*/ 6709035 h 7505293"/>
              <a:gd name="connsiteX5547" fmla="*/ 3920163 w 6830240"/>
              <a:gd name="connsiteY5547" fmla="*/ 6714099 h 7505293"/>
              <a:gd name="connsiteX5548" fmla="*/ 3926177 w 6830240"/>
              <a:gd name="connsiteY5548" fmla="*/ 6719163 h 7505293"/>
              <a:gd name="connsiteX5549" fmla="*/ 3898324 w 6830240"/>
              <a:gd name="connsiteY5549" fmla="*/ 6734356 h 7505293"/>
              <a:gd name="connsiteX5550" fmla="*/ 3880600 w 6830240"/>
              <a:gd name="connsiteY5550" fmla="*/ 6734356 h 7505293"/>
              <a:gd name="connsiteX5551" fmla="*/ 3885031 w 6830240"/>
              <a:gd name="connsiteY5551" fmla="*/ 6707136 h 7505293"/>
              <a:gd name="connsiteX5552" fmla="*/ 3885664 w 6830240"/>
              <a:gd name="connsiteY5552" fmla="*/ 6668522 h 7505293"/>
              <a:gd name="connsiteX5553" fmla="*/ 3870472 w 6830240"/>
              <a:gd name="connsiteY5553" fmla="*/ 6690677 h 7505293"/>
              <a:gd name="connsiteX5554" fmla="*/ 3862876 w 6830240"/>
              <a:gd name="connsiteY5554" fmla="*/ 6716631 h 7505293"/>
              <a:gd name="connsiteX5555" fmla="*/ 3829959 w 6830240"/>
              <a:gd name="connsiteY5555" fmla="*/ 6749548 h 7505293"/>
              <a:gd name="connsiteX5556" fmla="*/ 3813817 w 6830240"/>
              <a:gd name="connsiteY5556" fmla="*/ 6764740 h 7505293"/>
              <a:gd name="connsiteX5557" fmla="*/ 3807170 w 6830240"/>
              <a:gd name="connsiteY5557" fmla="*/ 6779933 h 7505293"/>
              <a:gd name="connsiteX5558" fmla="*/ 3797042 w 6830240"/>
              <a:gd name="connsiteY5558" fmla="*/ 6779933 h 7505293"/>
              <a:gd name="connsiteX5559" fmla="*/ 3791978 w 6830240"/>
              <a:gd name="connsiteY5559" fmla="*/ 6796074 h 7505293"/>
              <a:gd name="connsiteX5560" fmla="*/ 3786914 w 6830240"/>
              <a:gd name="connsiteY5560" fmla="*/ 6810317 h 7505293"/>
              <a:gd name="connsiteX5561" fmla="*/ 3769189 w 6830240"/>
              <a:gd name="connsiteY5561" fmla="*/ 6825510 h 7505293"/>
              <a:gd name="connsiteX5562" fmla="*/ 3759061 w 6830240"/>
              <a:gd name="connsiteY5562" fmla="*/ 6805253 h 7505293"/>
              <a:gd name="connsiteX5563" fmla="*/ 3751465 w 6830240"/>
              <a:gd name="connsiteY5563" fmla="*/ 6797657 h 7505293"/>
              <a:gd name="connsiteX5564" fmla="*/ 3760327 w 6830240"/>
              <a:gd name="connsiteY5564" fmla="*/ 6768222 h 7505293"/>
              <a:gd name="connsiteX5565" fmla="*/ 3769189 w 6830240"/>
              <a:gd name="connsiteY5565" fmla="*/ 6736888 h 7505293"/>
              <a:gd name="connsiteX5566" fmla="*/ 3768873 w 6830240"/>
              <a:gd name="connsiteY5566" fmla="*/ 6734356 h 7505293"/>
              <a:gd name="connsiteX5567" fmla="*/ 3766657 w 6830240"/>
              <a:gd name="connsiteY5567" fmla="*/ 6731823 h 7505293"/>
              <a:gd name="connsiteX5568" fmla="*/ 3761593 w 6830240"/>
              <a:gd name="connsiteY5568" fmla="*/ 6739736 h 7505293"/>
              <a:gd name="connsiteX5569" fmla="*/ 3756529 w 6830240"/>
              <a:gd name="connsiteY5569" fmla="*/ 6749548 h 7505293"/>
              <a:gd name="connsiteX5570" fmla="*/ 3751465 w 6830240"/>
              <a:gd name="connsiteY5570" fmla="*/ 6757144 h 7505293"/>
              <a:gd name="connsiteX5571" fmla="*/ 3751465 w 6830240"/>
              <a:gd name="connsiteY5571" fmla="*/ 6767589 h 7505293"/>
              <a:gd name="connsiteX5572" fmla="*/ 3743869 w 6830240"/>
              <a:gd name="connsiteY5572" fmla="*/ 6772336 h 7505293"/>
              <a:gd name="connsiteX5573" fmla="*/ 3733740 w 6830240"/>
              <a:gd name="connsiteY5573" fmla="*/ 6777401 h 7505293"/>
              <a:gd name="connsiteX5574" fmla="*/ 3708420 w 6830240"/>
              <a:gd name="connsiteY5574" fmla="*/ 6779933 h 7505293"/>
              <a:gd name="connsiteX5575" fmla="*/ 3700824 w 6830240"/>
              <a:gd name="connsiteY5575" fmla="*/ 6800189 h 7505293"/>
              <a:gd name="connsiteX5576" fmla="*/ 3689746 w 6830240"/>
              <a:gd name="connsiteY5576" fmla="*/ 6806836 h 7505293"/>
              <a:gd name="connsiteX5577" fmla="*/ 3680567 w 6830240"/>
              <a:gd name="connsiteY5577" fmla="*/ 6815381 h 7505293"/>
              <a:gd name="connsiteX5578" fmla="*/ 3672338 w 6830240"/>
              <a:gd name="connsiteY5578" fmla="*/ 6817597 h 7505293"/>
              <a:gd name="connsiteX5579" fmla="*/ 3667907 w 6830240"/>
              <a:gd name="connsiteY5579" fmla="*/ 6825510 h 7505293"/>
              <a:gd name="connsiteX5580" fmla="*/ 3670439 w 6830240"/>
              <a:gd name="connsiteY5580" fmla="*/ 6835638 h 7505293"/>
              <a:gd name="connsiteX5581" fmla="*/ 3647650 w 6830240"/>
              <a:gd name="connsiteY5581" fmla="*/ 6835638 h 7505293"/>
              <a:gd name="connsiteX5582" fmla="*/ 3654930 w 6830240"/>
              <a:gd name="connsiteY5582" fmla="*/ 6813799 h 7505293"/>
              <a:gd name="connsiteX5583" fmla="*/ 3652714 w 6830240"/>
              <a:gd name="connsiteY5583" fmla="*/ 6797657 h 7505293"/>
              <a:gd name="connsiteX5584" fmla="*/ 3645435 w 6830240"/>
              <a:gd name="connsiteY5584" fmla="*/ 6800506 h 7505293"/>
              <a:gd name="connsiteX5585" fmla="*/ 3640054 w 6830240"/>
              <a:gd name="connsiteY5585" fmla="*/ 6805253 h 7505293"/>
              <a:gd name="connsiteX5586" fmla="*/ 3634990 w 6830240"/>
              <a:gd name="connsiteY5586" fmla="*/ 6835638 h 7505293"/>
              <a:gd name="connsiteX5587" fmla="*/ 3622330 w 6830240"/>
              <a:gd name="connsiteY5587" fmla="*/ 6853362 h 7505293"/>
              <a:gd name="connsiteX5588" fmla="*/ 3618531 w 6830240"/>
              <a:gd name="connsiteY5588" fmla="*/ 6872986 h 7505293"/>
              <a:gd name="connsiteX5589" fmla="*/ 3607137 w 6830240"/>
              <a:gd name="connsiteY5589" fmla="*/ 6888811 h 7505293"/>
              <a:gd name="connsiteX5590" fmla="*/ 3607137 w 6830240"/>
              <a:gd name="connsiteY5590" fmla="*/ 6909068 h 7505293"/>
              <a:gd name="connsiteX5591" fmla="*/ 3597009 w 6830240"/>
              <a:gd name="connsiteY5591" fmla="*/ 6936920 h 7505293"/>
              <a:gd name="connsiteX5592" fmla="*/ 3585298 w 6830240"/>
              <a:gd name="connsiteY5592" fmla="*/ 6938503 h 7505293"/>
              <a:gd name="connsiteX5593" fmla="*/ 3579285 w 6830240"/>
              <a:gd name="connsiteY5593" fmla="*/ 6949581 h 7505293"/>
              <a:gd name="connsiteX5594" fmla="*/ 3564092 w 6830240"/>
              <a:gd name="connsiteY5594" fmla="*/ 6972369 h 7505293"/>
              <a:gd name="connsiteX5595" fmla="*/ 3543836 w 6830240"/>
              <a:gd name="connsiteY5595" fmla="*/ 6964773 h 7505293"/>
              <a:gd name="connsiteX5596" fmla="*/ 3550482 w 6830240"/>
              <a:gd name="connsiteY5596" fmla="*/ 6936287 h 7505293"/>
              <a:gd name="connsiteX5597" fmla="*/ 3559028 w 6830240"/>
              <a:gd name="connsiteY5597" fmla="*/ 6911600 h 7505293"/>
              <a:gd name="connsiteX5598" fmla="*/ 3569156 w 6830240"/>
              <a:gd name="connsiteY5598" fmla="*/ 6898940 h 7505293"/>
              <a:gd name="connsiteX5599" fmla="*/ 3589413 w 6830240"/>
              <a:gd name="connsiteY5599" fmla="*/ 6898623 h 7505293"/>
              <a:gd name="connsiteX5600" fmla="*/ 3586881 w 6830240"/>
              <a:gd name="connsiteY5600" fmla="*/ 6888811 h 7505293"/>
              <a:gd name="connsiteX5601" fmla="*/ 3597009 w 6830240"/>
              <a:gd name="connsiteY5601" fmla="*/ 6863491 h 7505293"/>
              <a:gd name="connsiteX5602" fmla="*/ 3586881 w 6830240"/>
              <a:gd name="connsiteY5602" fmla="*/ 6863491 h 7505293"/>
              <a:gd name="connsiteX5603" fmla="*/ 3597009 w 6830240"/>
              <a:gd name="connsiteY5603" fmla="*/ 6850830 h 7505293"/>
              <a:gd name="connsiteX5604" fmla="*/ 3597009 w 6830240"/>
              <a:gd name="connsiteY5604" fmla="*/ 6825510 h 7505293"/>
              <a:gd name="connsiteX5605" fmla="*/ 3614733 w 6830240"/>
              <a:gd name="connsiteY5605" fmla="*/ 6812850 h 7505293"/>
              <a:gd name="connsiteX5606" fmla="*/ 3614733 w 6830240"/>
              <a:gd name="connsiteY5606" fmla="*/ 6790061 h 7505293"/>
              <a:gd name="connsiteX5607" fmla="*/ 3632458 w 6830240"/>
              <a:gd name="connsiteY5607" fmla="*/ 6769805 h 7505293"/>
              <a:gd name="connsiteX5608" fmla="*/ 3640054 w 6830240"/>
              <a:gd name="connsiteY5608" fmla="*/ 6749548 h 7505293"/>
              <a:gd name="connsiteX5609" fmla="*/ 3632458 w 6830240"/>
              <a:gd name="connsiteY5609" fmla="*/ 6723594 h 7505293"/>
              <a:gd name="connsiteX5610" fmla="*/ 3640054 w 6830240"/>
              <a:gd name="connsiteY5610" fmla="*/ 6693843 h 7505293"/>
              <a:gd name="connsiteX5611" fmla="*/ 3647650 w 6830240"/>
              <a:gd name="connsiteY5611" fmla="*/ 6678017 h 7505293"/>
              <a:gd name="connsiteX5612" fmla="*/ 3647650 w 6830240"/>
              <a:gd name="connsiteY5612" fmla="*/ 6658394 h 7505293"/>
              <a:gd name="connsiteX5613" fmla="*/ 3655563 w 6830240"/>
              <a:gd name="connsiteY5613" fmla="*/ 6650164 h 7505293"/>
              <a:gd name="connsiteX5614" fmla="*/ 3657778 w 6830240"/>
              <a:gd name="connsiteY5614" fmla="*/ 6638137 h 7505293"/>
              <a:gd name="connsiteX5615" fmla="*/ 3652714 w 6830240"/>
              <a:gd name="connsiteY5615" fmla="*/ 6626743 h 7505293"/>
              <a:gd name="connsiteX5616" fmla="*/ 3647650 w 6830240"/>
              <a:gd name="connsiteY5616" fmla="*/ 6615349 h 7505293"/>
              <a:gd name="connsiteX5617" fmla="*/ 3634040 w 6830240"/>
              <a:gd name="connsiteY5617" fmla="*/ 6638137 h 7505293"/>
              <a:gd name="connsiteX5618" fmla="*/ 3622330 w 6830240"/>
              <a:gd name="connsiteY5618" fmla="*/ 6660926 h 7505293"/>
              <a:gd name="connsiteX5619" fmla="*/ 3614417 w 6830240"/>
              <a:gd name="connsiteY5619" fmla="*/ 6682765 h 7505293"/>
              <a:gd name="connsiteX5620" fmla="*/ 3597009 w 6830240"/>
              <a:gd name="connsiteY5620" fmla="*/ 6698907 h 7505293"/>
              <a:gd name="connsiteX5621" fmla="*/ 3597009 w 6830240"/>
              <a:gd name="connsiteY5621" fmla="*/ 6731823 h 7505293"/>
              <a:gd name="connsiteX5622" fmla="*/ 3557445 w 6830240"/>
              <a:gd name="connsiteY5622" fmla="*/ 6768222 h 7505293"/>
              <a:gd name="connsiteX5623" fmla="*/ 3538772 w 6830240"/>
              <a:gd name="connsiteY5623" fmla="*/ 6825510 h 7505293"/>
              <a:gd name="connsiteX5624" fmla="*/ 3515983 w 6830240"/>
              <a:gd name="connsiteY5624" fmla="*/ 6834372 h 7505293"/>
              <a:gd name="connsiteX5625" fmla="*/ 3493194 w 6830240"/>
              <a:gd name="connsiteY5625" fmla="*/ 6843234 h 7505293"/>
              <a:gd name="connsiteX5626" fmla="*/ 3493194 w 6830240"/>
              <a:gd name="connsiteY5626" fmla="*/ 6871087 h 7505293"/>
              <a:gd name="connsiteX5627" fmla="*/ 3485598 w 6830240"/>
              <a:gd name="connsiteY5627" fmla="*/ 6871087 h 7505293"/>
              <a:gd name="connsiteX5628" fmla="*/ 3476736 w 6830240"/>
              <a:gd name="connsiteY5628" fmla="*/ 6867289 h 7505293"/>
              <a:gd name="connsiteX5629" fmla="*/ 3475470 w 6830240"/>
              <a:gd name="connsiteY5629" fmla="*/ 6855895 h 7505293"/>
              <a:gd name="connsiteX5630" fmla="*/ 3483066 w 6830240"/>
              <a:gd name="connsiteY5630" fmla="*/ 6835638 h 7505293"/>
              <a:gd name="connsiteX5631" fmla="*/ 3480218 w 6830240"/>
              <a:gd name="connsiteY5631" fmla="*/ 6825826 h 7505293"/>
              <a:gd name="connsiteX5632" fmla="*/ 3475470 w 6830240"/>
              <a:gd name="connsiteY5632" fmla="*/ 6817913 h 7505293"/>
              <a:gd name="connsiteX5633" fmla="*/ 3475470 w 6830240"/>
              <a:gd name="connsiteY5633" fmla="*/ 6825510 h 7505293"/>
              <a:gd name="connsiteX5634" fmla="*/ 3455213 w 6830240"/>
              <a:gd name="connsiteY5634" fmla="*/ 6842601 h 7505293"/>
              <a:gd name="connsiteX5635" fmla="*/ 3442553 w 6830240"/>
              <a:gd name="connsiteY5635" fmla="*/ 6863491 h 7505293"/>
              <a:gd name="connsiteX5636" fmla="*/ 3434640 w 6830240"/>
              <a:gd name="connsiteY5636" fmla="*/ 6875518 h 7505293"/>
              <a:gd name="connsiteX5637" fmla="*/ 3432425 w 6830240"/>
              <a:gd name="connsiteY5637" fmla="*/ 6891343 h 7505293"/>
              <a:gd name="connsiteX5638" fmla="*/ 3414700 w 6830240"/>
              <a:gd name="connsiteY5638" fmla="*/ 6901472 h 7505293"/>
              <a:gd name="connsiteX5639" fmla="*/ 3412485 w 6830240"/>
              <a:gd name="connsiteY5639" fmla="*/ 6915081 h 7505293"/>
              <a:gd name="connsiteX5640" fmla="*/ 3404572 w 6830240"/>
              <a:gd name="connsiteY5640" fmla="*/ 6926792 h 7505293"/>
              <a:gd name="connsiteX5641" fmla="*/ 3404572 w 6830240"/>
              <a:gd name="connsiteY5641" fmla="*/ 6947049 h 7505293"/>
              <a:gd name="connsiteX5642" fmla="*/ 3394444 w 6830240"/>
              <a:gd name="connsiteY5642" fmla="*/ 6954645 h 7505293"/>
              <a:gd name="connsiteX5643" fmla="*/ 3386531 w 6830240"/>
              <a:gd name="connsiteY5643" fmla="*/ 6976801 h 7505293"/>
              <a:gd name="connsiteX5644" fmla="*/ 3369123 w 6830240"/>
              <a:gd name="connsiteY5644" fmla="*/ 6995158 h 7505293"/>
              <a:gd name="connsiteX5645" fmla="*/ 3350766 w 6830240"/>
              <a:gd name="connsiteY5645" fmla="*/ 7022694 h 7505293"/>
              <a:gd name="connsiteX5646" fmla="*/ 3328610 w 6830240"/>
              <a:gd name="connsiteY5646" fmla="*/ 7048331 h 7505293"/>
              <a:gd name="connsiteX5647" fmla="*/ 3327661 w 6830240"/>
              <a:gd name="connsiteY5647" fmla="*/ 7060675 h 7505293"/>
              <a:gd name="connsiteX5648" fmla="*/ 3321014 w 6830240"/>
              <a:gd name="connsiteY5648" fmla="*/ 7071120 h 7505293"/>
              <a:gd name="connsiteX5649" fmla="*/ 3314684 w 6830240"/>
              <a:gd name="connsiteY5649" fmla="*/ 7094541 h 7505293"/>
              <a:gd name="connsiteX5650" fmla="*/ 3300758 w 6830240"/>
              <a:gd name="connsiteY5650" fmla="*/ 7114165 h 7505293"/>
              <a:gd name="connsiteX5651" fmla="*/ 3298859 w 6830240"/>
              <a:gd name="connsiteY5651" fmla="*/ 7121128 h 7505293"/>
              <a:gd name="connsiteX5652" fmla="*/ 3293161 w 6830240"/>
              <a:gd name="connsiteY5652" fmla="*/ 7124293 h 7505293"/>
              <a:gd name="connsiteX5653" fmla="*/ 3285565 w 6830240"/>
              <a:gd name="connsiteY5653" fmla="*/ 7121761 h 7505293"/>
              <a:gd name="connsiteX5654" fmla="*/ 3293161 w 6830240"/>
              <a:gd name="connsiteY5654" fmla="*/ 7096440 h 7505293"/>
              <a:gd name="connsiteX5655" fmla="*/ 3298859 w 6830240"/>
              <a:gd name="connsiteY5655" fmla="*/ 7085996 h 7505293"/>
              <a:gd name="connsiteX5656" fmla="*/ 3300758 w 6830240"/>
              <a:gd name="connsiteY5656" fmla="*/ 7073652 h 7505293"/>
              <a:gd name="connsiteX5657" fmla="*/ 3310886 w 6830240"/>
              <a:gd name="connsiteY5657" fmla="*/ 7050863 h 7505293"/>
              <a:gd name="connsiteX5658" fmla="*/ 3310253 w 6830240"/>
              <a:gd name="connsiteY5658" fmla="*/ 7031873 h 7505293"/>
              <a:gd name="connsiteX5659" fmla="*/ 3321014 w 6830240"/>
              <a:gd name="connsiteY5659" fmla="*/ 7020479 h 7505293"/>
              <a:gd name="connsiteX5660" fmla="*/ 3342537 w 6830240"/>
              <a:gd name="connsiteY5660" fmla="*/ 6933122 h 7505293"/>
              <a:gd name="connsiteX5661" fmla="*/ 3386848 w 6830240"/>
              <a:gd name="connsiteY5661" fmla="*/ 6853362 h 7505293"/>
              <a:gd name="connsiteX5662" fmla="*/ 3390646 w 6830240"/>
              <a:gd name="connsiteY5662" fmla="*/ 6829308 h 7505293"/>
              <a:gd name="connsiteX5663" fmla="*/ 3394444 w 6830240"/>
              <a:gd name="connsiteY5663" fmla="*/ 6805253 h 7505293"/>
              <a:gd name="connsiteX5664" fmla="*/ 3402357 w 6830240"/>
              <a:gd name="connsiteY5664" fmla="*/ 6800506 h 7505293"/>
              <a:gd name="connsiteX5665" fmla="*/ 3404572 w 6830240"/>
              <a:gd name="connsiteY5665" fmla="*/ 6790061 h 7505293"/>
              <a:gd name="connsiteX5666" fmla="*/ 3409636 w 6830240"/>
              <a:gd name="connsiteY5666" fmla="*/ 6772020 h 7505293"/>
              <a:gd name="connsiteX5667" fmla="*/ 3414700 w 6830240"/>
              <a:gd name="connsiteY5667" fmla="*/ 6759676 h 7505293"/>
              <a:gd name="connsiteX5668" fmla="*/ 3427361 w 6830240"/>
              <a:gd name="connsiteY5668" fmla="*/ 6734356 h 7505293"/>
              <a:gd name="connsiteX5669" fmla="*/ 3435273 w 6830240"/>
              <a:gd name="connsiteY5669" fmla="*/ 6727392 h 7505293"/>
              <a:gd name="connsiteX5670" fmla="*/ 3437489 w 6830240"/>
              <a:gd name="connsiteY5670" fmla="*/ 6716631 h 7505293"/>
              <a:gd name="connsiteX5671" fmla="*/ 3434957 w 6830240"/>
              <a:gd name="connsiteY5671" fmla="*/ 6703971 h 7505293"/>
              <a:gd name="connsiteX5672" fmla="*/ 3457746 w 6830240"/>
              <a:gd name="connsiteY5672" fmla="*/ 6625477 h 7505293"/>
              <a:gd name="connsiteX5673" fmla="*/ 3467874 w 6830240"/>
              <a:gd name="connsiteY5673" fmla="*/ 6617881 h 7505293"/>
              <a:gd name="connsiteX5674" fmla="*/ 3475470 w 6830240"/>
              <a:gd name="connsiteY5674" fmla="*/ 6605220 h 7505293"/>
              <a:gd name="connsiteX5675" fmla="*/ 3477369 w 6830240"/>
              <a:gd name="connsiteY5675" fmla="*/ 6591610 h 7505293"/>
              <a:gd name="connsiteX5676" fmla="*/ 3483066 w 6830240"/>
              <a:gd name="connsiteY5676" fmla="*/ 6579900 h 7505293"/>
              <a:gd name="connsiteX5677" fmla="*/ 3482433 w 6830240"/>
              <a:gd name="connsiteY5677" fmla="*/ 6561859 h 7505293"/>
              <a:gd name="connsiteX5678" fmla="*/ 3493194 w 6830240"/>
              <a:gd name="connsiteY5678" fmla="*/ 6549515 h 7505293"/>
              <a:gd name="connsiteX5679" fmla="*/ 3506804 w 6830240"/>
              <a:gd name="connsiteY5679" fmla="*/ 6515332 h 7505293"/>
              <a:gd name="connsiteX5680" fmla="*/ 3526111 w 6830240"/>
              <a:gd name="connsiteY5680" fmla="*/ 6488746 h 7505293"/>
              <a:gd name="connsiteX5681" fmla="*/ 3533707 w 6830240"/>
              <a:gd name="connsiteY5681" fmla="*/ 6471021 h 7505293"/>
              <a:gd name="connsiteX5682" fmla="*/ 3542570 w 6830240"/>
              <a:gd name="connsiteY5682" fmla="*/ 6429242 h 7505293"/>
              <a:gd name="connsiteX5683" fmla="*/ 3551432 w 6830240"/>
              <a:gd name="connsiteY5683" fmla="*/ 6387463 h 7505293"/>
              <a:gd name="connsiteX5684" fmla="*/ 3559028 w 6830240"/>
              <a:gd name="connsiteY5684" fmla="*/ 6377335 h 7505293"/>
              <a:gd name="connsiteX5685" fmla="*/ 3572954 w 6830240"/>
              <a:gd name="connsiteY5685" fmla="*/ 6344418 h 7505293"/>
              <a:gd name="connsiteX5686" fmla="*/ 3586881 w 6830240"/>
              <a:gd name="connsiteY5686" fmla="*/ 6311501 h 7505293"/>
              <a:gd name="connsiteX5687" fmla="*/ 3597009 w 6830240"/>
              <a:gd name="connsiteY5687" fmla="*/ 6288712 h 7505293"/>
              <a:gd name="connsiteX5688" fmla="*/ 3607137 w 6830240"/>
              <a:gd name="connsiteY5688" fmla="*/ 6265924 h 7505293"/>
              <a:gd name="connsiteX5689" fmla="*/ 3626444 w 6830240"/>
              <a:gd name="connsiteY5689" fmla="*/ 6205787 h 7505293"/>
              <a:gd name="connsiteX5690" fmla="*/ 3647650 w 6830240"/>
              <a:gd name="connsiteY5690" fmla="*/ 6149449 h 7505293"/>
              <a:gd name="connsiteX5691" fmla="*/ 3647017 w 6830240"/>
              <a:gd name="connsiteY5691" fmla="*/ 6135206 h 7505293"/>
              <a:gd name="connsiteX5692" fmla="*/ 3657778 w 6830240"/>
              <a:gd name="connsiteY5692" fmla="*/ 6126660 h 7505293"/>
              <a:gd name="connsiteX5693" fmla="*/ 3686581 w 6830240"/>
              <a:gd name="connsiteY5693" fmla="*/ 6071905 h 7505293"/>
              <a:gd name="connsiteX5694" fmla="*/ 3689450 w 6830240"/>
              <a:gd name="connsiteY5694" fmla="*/ 6065941 h 7505293"/>
              <a:gd name="connsiteX5695" fmla="*/ 3689712 w 6830240"/>
              <a:gd name="connsiteY5695" fmla="*/ 6049957 h 7505293"/>
              <a:gd name="connsiteX5696" fmla="*/ 3674520 w 6830240"/>
              <a:gd name="connsiteY5696" fmla="*/ 6072112 h 7505293"/>
              <a:gd name="connsiteX5697" fmla="*/ 3666924 w 6830240"/>
              <a:gd name="connsiteY5697" fmla="*/ 6098066 h 7505293"/>
              <a:gd name="connsiteX5698" fmla="*/ 3634007 w 6830240"/>
              <a:gd name="connsiteY5698" fmla="*/ 6130983 h 7505293"/>
              <a:gd name="connsiteX5699" fmla="*/ 3617865 w 6830240"/>
              <a:gd name="connsiteY5699" fmla="*/ 6146175 h 7505293"/>
              <a:gd name="connsiteX5700" fmla="*/ 3611218 w 6830240"/>
              <a:gd name="connsiteY5700" fmla="*/ 6161368 h 7505293"/>
              <a:gd name="connsiteX5701" fmla="*/ 3601090 w 6830240"/>
              <a:gd name="connsiteY5701" fmla="*/ 6161368 h 7505293"/>
              <a:gd name="connsiteX5702" fmla="*/ 3596026 w 6830240"/>
              <a:gd name="connsiteY5702" fmla="*/ 6177509 h 7505293"/>
              <a:gd name="connsiteX5703" fmla="*/ 3590962 w 6830240"/>
              <a:gd name="connsiteY5703" fmla="*/ 6191752 h 7505293"/>
              <a:gd name="connsiteX5704" fmla="*/ 3573237 w 6830240"/>
              <a:gd name="connsiteY5704" fmla="*/ 6206945 h 7505293"/>
              <a:gd name="connsiteX5705" fmla="*/ 3563109 w 6830240"/>
              <a:gd name="connsiteY5705" fmla="*/ 6186688 h 7505293"/>
              <a:gd name="connsiteX5706" fmla="*/ 3555513 w 6830240"/>
              <a:gd name="connsiteY5706" fmla="*/ 6179092 h 7505293"/>
              <a:gd name="connsiteX5707" fmla="*/ 3564375 w 6830240"/>
              <a:gd name="connsiteY5707" fmla="*/ 6149657 h 7505293"/>
              <a:gd name="connsiteX5708" fmla="*/ 3573237 w 6830240"/>
              <a:gd name="connsiteY5708" fmla="*/ 6118323 h 7505293"/>
              <a:gd name="connsiteX5709" fmla="*/ 3572921 w 6830240"/>
              <a:gd name="connsiteY5709" fmla="*/ 6115791 h 7505293"/>
              <a:gd name="connsiteX5710" fmla="*/ 3570705 w 6830240"/>
              <a:gd name="connsiteY5710" fmla="*/ 6113258 h 7505293"/>
              <a:gd name="connsiteX5711" fmla="*/ 3565641 w 6830240"/>
              <a:gd name="connsiteY5711" fmla="*/ 6121171 h 7505293"/>
              <a:gd name="connsiteX5712" fmla="*/ 3560577 w 6830240"/>
              <a:gd name="connsiteY5712" fmla="*/ 6130983 h 7505293"/>
              <a:gd name="connsiteX5713" fmla="*/ 3555513 w 6830240"/>
              <a:gd name="connsiteY5713" fmla="*/ 6138579 h 7505293"/>
              <a:gd name="connsiteX5714" fmla="*/ 3555513 w 6830240"/>
              <a:gd name="connsiteY5714" fmla="*/ 6149024 h 7505293"/>
              <a:gd name="connsiteX5715" fmla="*/ 3547917 w 6830240"/>
              <a:gd name="connsiteY5715" fmla="*/ 6153771 h 7505293"/>
              <a:gd name="connsiteX5716" fmla="*/ 3537788 w 6830240"/>
              <a:gd name="connsiteY5716" fmla="*/ 6158836 h 7505293"/>
              <a:gd name="connsiteX5717" fmla="*/ 3512468 w 6830240"/>
              <a:gd name="connsiteY5717" fmla="*/ 6161368 h 7505293"/>
              <a:gd name="connsiteX5718" fmla="*/ 3504872 w 6830240"/>
              <a:gd name="connsiteY5718" fmla="*/ 6181624 h 7505293"/>
              <a:gd name="connsiteX5719" fmla="*/ 3493794 w 6830240"/>
              <a:gd name="connsiteY5719" fmla="*/ 6188271 h 7505293"/>
              <a:gd name="connsiteX5720" fmla="*/ 3484615 w 6830240"/>
              <a:gd name="connsiteY5720" fmla="*/ 6196816 h 7505293"/>
              <a:gd name="connsiteX5721" fmla="*/ 3476386 w 6830240"/>
              <a:gd name="connsiteY5721" fmla="*/ 6199032 h 7505293"/>
              <a:gd name="connsiteX5722" fmla="*/ 3471955 w 6830240"/>
              <a:gd name="connsiteY5722" fmla="*/ 6206945 h 7505293"/>
              <a:gd name="connsiteX5723" fmla="*/ 3474487 w 6830240"/>
              <a:gd name="connsiteY5723" fmla="*/ 6217073 h 7505293"/>
              <a:gd name="connsiteX5724" fmla="*/ 3451698 w 6830240"/>
              <a:gd name="connsiteY5724" fmla="*/ 6217073 h 7505293"/>
              <a:gd name="connsiteX5725" fmla="*/ 3458978 w 6830240"/>
              <a:gd name="connsiteY5725" fmla="*/ 6195234 h 7505293"/>
              <a:gd name="connsiteX5726" fmla="*/ 3456762 w 6830240"/>
              <a:gd name="connsiteY5726" fmla="*/ 6179092 h 7505293"/>
              <a:gd name="connsiteX5727" fmla="*/ 3449483 w 6830240"/>
              <a:gd name="connsiteY5727" fmla="*/ 6181941 h 7505293"/>
              <a:gd name="connsiteX5728" fmla="*/ 3444102 w 6830240"/>
              <a:gd name="connsiteY5728" fmla="*/ 6186688 h 7505293"/>
              <a:gd name="connsiteX5729" fmla="*/ 3439038 w 6830240"/>
              <a:gd name="connsiteY5729" fmla="*/ 6217073 h 7505293"/>
              <a:gd name="connsiteX5730" fmla="*/ 3426378 w 6830240"/>
              <a:gd name="connsiteY5730" fmla="*/ 6234797 h 7505293"/>
              <a:gd name="connsiteX5731" fmla="*/ 3422579 w 6830240"/>
              <a:gd name="connsiteY5731" fmla="*/ 6254421 h 7505293"/>
              <a:gd name="connsiteX5732" fmla="*/ 3411185 w 6830240"/>
              <a:gd name="connsiteY5732" fmla="*/ 6270246 h 7505293"/>
              <a:gd name="connsiteX5733" fmla="*/ 3411185 w 6830240"/>
              <a:gd name="connsiteY5733" fmla="*/ 6290503 h 7505293"/>
              <a:gd name="connsiteX5734" fmla="*/ 3401057 w 6830240"/>
              <a:gd name="connsiteY5734" fmla="*/ 6318355 h 7505293"/>
              <a:gd name="connsiteX5735" fmla="*/ 3389346 w 6830240"/>
              <a:gd name="connsiteY5735" fmla="*/ 6319938 h 7505293"/>
              <a:gd name="connsiteX5736" fmla="*/ 3383333 w 6830240"/>
              <a:gd name="connsiteY5736" fmla="*/ 6331016 h 7505293"/>
              <a:gd name="connsiteX5737" fmla="*/ 3368140 w 6830240"/>
              <a:gd name="connsiteY5737" fmla="*/ 6353804 h 7505293"/>
              <a:gd name="connsiteX5738" fmla="*/ 3347884 w 6830240"/>
              <a:gd name="connsiteY5738" fmla="*/ 6346208 h 7505293"/>
              <a:gd name="connsiteX5739" fmla="*/ 3354530 w 6830240"/>
              <a:gd name="connsiteY5739" fmla="*/ 6317722 h 7505293"/>
              <a:gd name="connsiteX5740" fmla="*/ 3363076 w 6830240"/>
              <a:gd name="connsiteY5740" fmla="*/ 6293035 h 7505293"/>
              <a:gd name="connsiteX5741" fmla="*/ 3373204 w 6830240"/>
              <a:gd name="connsiteY5741" fmla="*/ 6280375 h 7505293"/>
              <a:gd name="connsiteX5742" fmla="*/ 3393461 w 6830240"/>
              <a:gd name="connsiteY5742" fmla="*/ 6280058 h 7505293"/>
              <a:gd name="connsiteX5743" fmla="*/ 3390929 w 6830240"/>
              <a:gd name="connsiteY5743" fmla="*/ 6270246 h 7505293"/>
              <a:gd name="connsiteX5744" fmla="*/ 3401057 w 6830240"/>
              <a:gd name="connsiteY5744" fmla="*/ 6244926 h 7505293"/>
              <a:gd name="connsiteX5745" fmla="*/ 3390929 w 6830240"/>
              <a:gd name="connsiteY5745" fmla="*/ 6244926 h 7505293"/>
              <a:gd name="connsiteX5746" fmla="*/ 3401057 w 6830240"/>
              <a:gd name="connsiteY5746" fmla="*/ 6232265 h 7505293"/>
              <a:gd name="connsiteX5747" fmla="*/ 3401057 w 6830240"/>
              <a:gd name="connsiteY5747" fmla="*/ 6206945 h 7505293"/>
              <a:gd name="connsiteX5748" fmla="*/ 3418781 w 6830240"/>
              <a:gd name="connsiteY5748" fmla="*/ 6194285 h 7505293"/>
              <a:gd name="connsiteX5749" fmla="*/ 3418781 w 6830240"/>
              <a:gd name="connsiteY5749" fmla="*/ 6171496 h 7505293"/>
              <a:gd name="connsiteX5750" fmla="*/ 3436506 w 6830240"/>
              <a:gd name="connsiteY5750" fmla="*/ 6151240 h 7505293"/>
              <a:gd name="connsiteX5751" fmla="*/ 3444102 w 6830240"/>
              <a:gd name="connsiteY5751" fmla="*/ 6130983 h 7505293"/>
              <a:gd name="connsiteX5752" fmla="*/ 3436506 w 6830240"/>
              <a:gd name="connsiteY5752" fmla="*/ 6105029 h 7505293"/>
              <a:gd name="connsiteX5753" fmla="*/ 3444102 w 6830240"/>
              <a:gd name="connsiteY5753" fmla="*/ 6075278 h 7505293"/>
              <a:gd name="connsiteX5754" fmla="*/ 3451698 w 6830240"/>
              <a:gd name="connsiteY5754" fmla="*/ 6059452 h 7505293"/>
              <a:gd name="connsiteX5755" fmla="*/ 3451698 w 6830240"/>
              <a:gd name="connsiteY5755" fmla="*/ 6039829 h 7505293"/>
              <a:gd name="connsiteX5756" fmla="*/ 3459611 w 6830240"/>
              <a:gd name="connsiteY5756" fmla="*/ 6031599 h 7505293"/>
              <a:gd name="connsiteX5757" fmla="*/ 3461826 w 6830240"/>
              <a:gd name="connsiteY5757" fmla="*/ 6019572 h 7505293"/>
              <a:gd name="connsiteX5758" fmla="*/ 3456762 w 6830240"/>
              <a:gd name="connsiteY5758" fmla="*/ 6008178 h 7505293"/>
              <a:gd name="connsiteX5759" fmla="*/ 3451698 w 6830240"/>
              <a:gd name="connsiteY5759" fmla="*/ 5996784 h 7505293"/>
              <a:gd name="connsiteX5760" fmla="*/ 3438088 w 6830240"/>
              <a:gd name="connsiteY5760" fmla="*/ 6019572 h 7505293"/>
              <a:gd name="connsiteX5761" fmla="*/ 3426378 w 6830240"/>
              <a:gd name="connsiteY5761" fmla="*/ 6042361 h 7505293"/>
              <a:gd name="connsiteX5762" fmla="*/ 3418465 w 6830240"/>
              <a:gd name="connsiteY5762" fmla="*/ 6064200 h 7505293"/>
              <a:gd name="connsiteX5763" fmla="*/ 3401057 w 6830240"/>
              <a:gd name="connsiteY5763" fmla="*/ 6080342 h 7505293"/>
              <a:gd name="connsiteX5764" fmla="*/ 3401057 w 6830240"/>
              <a:gd name="connsiteY5764" fmla="*/ 6113258 h 7505293"/>
              <a:gd name="connsiteX5765" fmla="*/ 3361493 w 6830240"/>
              <a:gd name="connsiteY5765" fmla="*/ 6149657 h 7505293"/>
              <a:gd name="connsiteX5766" fmla="*/ 3342820 w 6830240"/>
              <a:gd name="connsiteY5766" fmla="*/ 6206945 h 7505293"/>
              <a:gd name="connsiteX5767" fmla="*/ 3320031 w 6830240"/>
              <a:gd name="connsiteY5767" fmla="*/ 6215807 h 7505293"/>
              <a:gd name="connsiteX5768" fmla="*/ 3297242 w 6830240"/>
              <a:gd name="connsiteY5768" fmla="*/ 6224669 h 7505293"/>
              <a:gd name="connsiteX5769" fmla="*/ 3297242 w 6830240"/>
              <a:gd name="connsiteY5769" fmla="*/ 6252522 h 7505293"/>
              <a:gd name="connsiteX5770" fmla="*/ 3289646 w 6830240"/>
              <a:gd name="connsiteY5770" fmla="*/ 6252522 h 7505293"/>
              <a:gd name="connsiteX5771" fmla="*/ 3280784 w 6830240"/>
              <a:gd name="connsiteY5771" fmla="*/ 6248724 h 7505293"/>
              <a:gd name="connsiteX5772" fmla="*/ 3279518 w 6830240"/>
              <a:gd name="connsiteY5772" fmla="*/ 6237330 h 7505293"/>
              <a:gd name="connsiteX5773" fmla="*/ 3287114 w 6830240"/>
              <a:gd name="connsiteY5773" fmla="*/ 6217073 h 7505293"/>
              <a:gd name="connsiteX5774" fmla="*/ 3284266 w 6830240"/>
              <a:gd name="connsiteY5774" fmla="*/ 6207261 h 7505293"/>
              <a:gd name="connsiteX5775" fmla="*/ 3279518 w 6830240"/>
              <a:gd name="connsiteY5775" fmla="*/ 6199348 h 7505293"/>
              <a:gd name="connsiteX5776" fmla="*/ 3279518 w 6830240"/>
              <a:gd name="connsiteY5776" fmla="*/ 6206945 h 7505293"/>
              <a:gd name="connsiteX5777" fmla="*/ 3259261 w 6830240"/>
              <a:gd name="connsiteY5777" fmla="*/ 6224036 h 7505293"/>
              <a:gd name="connsiteX5778" fmla="*/ 3246601 w 6830240"/>
              <a:gd name="connsiteY5778" fmla="*/ 6244926 h 7505293"/>
              <a:gd name="connsiteX5779" fmla="*/ 3238688 w 6830240"/>
              <a:gd name="connsiteY5779" fmla="*/ 6256953 h 7505293"/>
              <a:gd name="connsiteX5780" fmla="*/ 3236473 w 6830240"/>
              <a:gd name="connsiteY5780" fmla="*/ 6272778 h 7505293"/>
              <a:gd name="connsiteX5781" fmla="*/ 3218748 w 6830240"/>
              <a:gd name="connsiteY5781" fmla="*/ 6282907 h 7505293"/>
              <a:gd name="connsiteX5782" fmla="*/ 3216533 w 6830240"/>
              <a:gd name="connsiteY5782" fmla="*/ 6296516 h 7505293"/>
              <a:gd name="connsiteX5783" fmla="*/ 3208620 w 6830240"/>
              <a:gd name="connsiteY5783" fmla="*/ 6308227 h 7505293"/>
              <a:gd name="connsiteX5784" fmla="*/ 3208620 w 6830240"/>
              <a:gd name="connsiteY5784" fmla="*/ 6328484 h 7505293"/>
              <a:gd name="connsiteX5785" fmla="*/ 3198492 w 6830240"/>
              <a:gd name="connsiteY5785" fmla="*/ 6336080 h 7505293"/>
              <a:gd name="connsiteX5786" fmla="*/ 3190579 w 6830240"/>
              <a:gd name="connsiteY5786" fmla="*/ 6358236 h 7505293"/>
              <a:gd name="connsiteX5787" fmla="*/ 3173171 w 6830240"/>
              <a:gd name="connsiteY5787" fmla="*/ 6376593 h 7505293"/>
              <a:gd name="connsiteX5788" fmla="*/ 3154814 w 6830240"/>
              <a:gd name="connsiteY5788" fmla="*/ 6404129 h 7505293"/>
              <a:gd name="connsiteX5789" fmla="*/ 3132658 w 6830240"/>
              <a:gd name="connsiteY5789" fmla="*/ 6429766 h 7505293"/>
              <a:gd name="connsiteX5790" fmla="*/ 3131709 w 6830240"/>
              <a:gd name="connsiteY5790" fmla="*/ 6442110 h 7505293"/>
              <a:gd name="connsiteX5791" fmla="*/ 3125062 w 6830240"/>
              <a:gd name="connsiteY5791" fmla="*/ 6452555 h 7505293"/>
              <a:gd name="connsiteX5792" fmla="*/ 3118732 w 6830240"/>
              <a:gd name="connsiteY5792" fmla="*/ 6475976 h 7505293"/>
              <a:gd name="connsiteX5793" fmla="*/ 3104806 w 6830240"/>
              <a:gd name="connsiteY5793" fmla="*/ 6495600 h 7505293"/>
              <a:gd name="connsiteX5794" fmla="*/ 3102907 w 6830240"/>
              <a:gd name="connsiteY5794" fmla="*/ 6502563 h 7505293"/>
              <a:gd name="connsiteX5795" fmla="*/ 3097209 w 6830240"/>
              <a:gd name="connsiteY5795" fmla="*/ 6505728 h 7505293"/>
              <a:gd name="connsiteX5796" fmla="*/ 3089613 w 6830240"/>
              <a:gd name="connsiteY5796" fmla="*/ 6503196 h 7505293"/>
              <a:gd name="connsiteX5797" fmla="*/ 3097209 w 6830240"/>
              <a:gd name="connsiteY5797" fmla="*/ 6477875 h 7505293"/>
              <a:gd name="connsiteX5798" fmla="*/ 3102907 w 6830240"/>
              <a:gd name="connsiteY5798" fmla="*/ 6467431 h 7505293"/>
              <a:gd name="connsiteX5799" fmla="*/ 3104806 w 6830240"/>
              <a:gd name="connsiteY5799" fmla="*/ 6455087 h 7505293"/>
              <a:gd name="connsiteX5800" fmla="*/ 3114934 w 6830240"/>
              <a:gd name="connsiteY5800" fmla="*/ 6432298 h 7505293"/>
              <a:gd name="connsiteX5801" fmla="*/ 3114301 w 6830240"/>
              <a:gd name="connsiteY5801" fmla="*/ 6413308 h 7505293"/>
              <a:gd name="connsiteX5802" fmla="*/ 3125062 w 6830240"/>
              <a:gd name="connsiteY5802" fmla="*/ 6401914 h 7505293"/>
              <a:gd name="connsiteX5803" fmla="*/ 3146585 w 6830240"/>
              <a:gd name="connsiteY5803" fmla="*/ 6314557 h 7505293"/>
              <a:gd name="connsiteX5804" fmla="*/ 3190896 w 6830240"/>
              <a:gd name="connsiteY5804" fmla="*/ 6234797 h 7505293"/>
              <a:gd name="connsiteX5805" fmla="*/ 3194694 w 6830240"/>
              <a:gd name="connsiteY5805" fmla="*/ 6210743 h 7505293"/>
              <a:gd name="connsiteX5806" fmla="*/ 3198492 w 6830240"/>
              <a:gd name="connsiteY5806" fmla="*/ 6186688 h 7505293"/>
              <a:gd name="connsiteX5807" fmla="*/ 3206405 w 6830240"/>
              <a:gd name="connsiteY5807" fmla="*/ 6181941 h 7505293"/>
              <a:gd name="connsiteX5808" fmla="*/ 3208620 w 6830240"/>
              <a:gd name="connsiteY5808" fmla="*/ 6171496 h 7505293"/>
              <a:gd name="connsiteX5809" fmla="*/ 3213684 w 6830240"/>
              <a:gd name="connsiteY5809" fmla="*/ 6153455 h 7505293"/>
              <a:gd name="connsiteX5810" fmla="*/ 3218748 w 6830240"/>
              <a:gd name="connsiteY5810" fmla="*/ 6141111 h 7505293"/>
              <a:gd name="connsiteX5811" fmla="*/ 3231409 w 6830240"/>
              <a:gd name="connsiteY5811" fmla="*/ 6115791 h 7505293"/>
              <a:gd name="connsiteX5812" fmla="*/ 3239321 w 6830240"/>
              <a:gd name="connsiteY5812" fmla="*/ 6108827 h 7505293"/>
              <a:gd name="connsiteX5813" fmla="*/ 3241537 w 6830240"/>
              <a:gd name="connsiteY5813" fmla="*/ 6098066 h 7505293"/>
              <a:gd name="connsiteX5814" fmla="*/ 3239005 w 6830240"/>
              <a:gd name="connsiteY5814" fmla="*/ 6085406 h 7505293"/>
              <a:gd name="connsiteX5815" fmla="*/ 3261794 w 6830240"/>
              <a:gd name="connsiteY5815" fmla="*/ 6006912 h 7505293"/>
              <a:gd name="connsiteX5816" fmla="*/ 3271922 w 6830240"/>
              <a:gd name="connsiteY5816" fmla="*/ 5999316 h 7505293"/>
              <a:gd name="connsiteX5817" fmla="*/ 3279518 w 6830240"/>
              <a:gd name="connsiteY5817" fmla="*/ 5986655 h 7505293"/>
              <a:gd name="connsiteX5818" fmla="*/ 3281417 w 6830240"/>
              <a:gd name="connsiteY5818" fmla="*/ 5973045 h 7505293"/>
              <a:gd name="connsiteX5819" fmla="*/ 3287114 w 6830240"/>
              <a:gd name="connsiteY5819" fmla="*/ 5961335 h 7505293"/>
              <a:gd name="connsiteX5820" fmla="*/ 3286481 w 6830240"/>
              <a:gd name="connsiteY5820" fmla="*/ 5943294 h 7505293"/>
              <a:gd name="connsiteX5821" fmla="*/ 3297242 w 6830240"/>
              <a:gd name="connsiteY5821" fmla="*/ 5930950 h 7505293"/>
              <a:gd name="connsiteX5822" fmla="*/ 3310852 w 6830240"/>
              <a:gd name="connsiteY5822" fmla="*/ 5896767 h 7505293"/>
              <a:gd name="connsiteX5823" fmla="*/ 3330159 w 6830240"/>
              <a:gd name="connsiteY5823" fmla="*/ 5870181 h 7505293"/>
              <a:gd name="connsiteX5824" fmla="*/ 3337755 w 6830240"/>
              <a:gd name="connsiteY5824" fmla="*/ 5852456 h 7505293"/>
              <a:gd name="connsiteX5825" fmla="*/ 3346618 w 6830240"/>
              <a:gd name="connsiteY5825" fmla="*/ 5810677 h 7505293"/>
              <a:gd name="connsiteX5826" fmla="*/ 3355480 w 6830240"/>
              <a:gd name="connsiteY5826" fmla="*/ 5768898 h 7505293"/>
              <a:gd name="connsiteX5827" fmla="*/ 3363076 w 6830240"/>
              <a:gd name="connsiteY5827" fmla="*/ 5758770 h 7505293"/>
              <a:gd name="connsiteX5828" fmla="*/ 3377002 w 6830240"/>
              <a:gd name="connsiteY5828" fmla="*/ 5725853 h 7505293"/>
              <a:gd name="connsiteX5829" fmla="*/ 3390929 w 6830240"/>
              <a:gd name="connsiteY5829" fmla="*/ 5692936 h 7505293"/>
              <a:gd name="connsiteX5830" fmla="*/ 3401057 w 6830240"/>
              <a:gd name="connsiteY5830" fmla="*/ 5670147 h 7505293"/>
              <a:gd name="connsiteX5831" fmla="*/ 3411185 w 6830240"/>
              <a:gd name="connsiteY5831" fmla="*/ 5647359 h 7505293"/>
              <a:gd name="connsiteX5832" fmla="*/ 3430492 w 6830240"/>
              <a:gd name="connsiteY5832" fmla="*/ 5587222 h 7505293"/>
              <a:gd name="connsiteX5833" fmla="*/ 3451698 w 6830240"/>
              <a:gd name="connsiteY5833" fmla="*/ 5530884 h 7505293"/>
              <a:gd name="connsiteX5834" fmla="*/ 3451065 w 6830240"/>
              <a:gd name="connsiteY5834" fmla="*/ 5516641 h 7505293"/>
              <a:gd name="connsiteX5835" fmla="*/ 3461826 w 6830240"/>
              <a:gd name="connsiteY5835" fmla="*/ 5508095 h 7505293"/>
              <a:gd name="connsiteX5836" fmla="*/ 3489606 w 6830240"/>
              <a:gd name="connsiteY5836" fmla="*/ 5455285 h 7505293"/>
              <a:gd name="connsiteX5837" fmla="*/ 3488585 w 6830240"/>
              <a:gd name="connsiteY5837" fmla="*/ 5451199 h 7505293"/>
              <a:gd name="connsiteX5838" fmla="*/ 3478457 w 6830240"/>
              <a:gd name="connsiteY5838" fmla="*/ 5438539 h 7505293"/>
              <a:gd name="connsiteX5839" fmla="*/ 3465797 w 6830240"/>
              <a:gd name="connsiteY5839" fmla="*/ 5451199 h 7505293"/>
              <a:gd name="connsiteX5840" fmla="*/ 3458201 w 6830240"/>
              <a:gd name="connsiteY5840" fmla="*/ 5504373 h 7505293"/>
              <a:gd name="connsiteX5841" fmla="*/ 3436678 w 6830240"/>
              <a:gd name="connsiteY5841" fmla="*/ 5534125 h 7505293"/>
              <a:gd name="connsiteX5842" fmla="*/ 3422752 w 6830240"/>
              <a:gd name="connsiteY5842" fmla="*/ 5567674 h 7505293"/>
              <a:gd name="connsiteX5843" fmla="*/ 3417055 w 6830240"/>
              <a:gd name="connsiteY5843" fmla="*/ 5592995 h 7505293"/>
              <a:gd name="connsiteX5844" fmla="*/ 3407559 w 6830240"/>
              <a:gd name="connsiteY5844" fmla="*/ 5618316 h 7505293"/>
              <a:gd name="connsiteX5845" fmla="*/ 3374643 w 6830240"/>
              <a:gd name="connsiteY5845" fmla="*/ 5653765 h 7505293"/>
              <a:gd name="connsiteX5846" fmla="*/ 3356918 w 6830240"/>
              <a:gd name="connsiteY5846" fmla="*/ 5704406 h 7505293"/>
              <a:gd name="connsiteX5847" fmla="*/ 3350904 w 6830240"/>
              <a:gd name="connsiteY5847" fmla="*/ 5705039 h 7505293"/>
              <a:gd name="connsiteX5848" fmla="*/ 3346790 w 6830240"/>
              <a:gd name="connsiteY5848" fmla="*/ 5709470 h 7505293"/>
              <a:gd name="connsiteX5849" fmla="*/ 3350904 w 6830240"/>
              <a:gd name="connsiteY5849" fmla="*/ 5714534 h 7505293"/>
              <a:gd name="connsiteX5850" fmla="*/ 3356918 w 6830240"/>
              <a:gd name="connsiteY5850" fmla="*/ 5719598 h 7505293"/>
              <a:gd name="connsiteX5851" fmla="*/ 3329065 w 6830240"/>
              <a:gd name="connsiteY5851" fmla="*/ 5734791 h 7505293"/>
              <a:gd name="connsiteX5852" fmla="*/ 3311341 w 6830240"/>
              <a:gd name="connsiteY5852" fmla="*/ 5734791 h 7505293"/>
              <a:gd name="connsiteX5853" fmla="*/ 3315772 w 6830240"/>
              <a:gd name="connsiteY5853" fmla="*/ 5707571 h 7505293"/>
              <a:gd name="connsiteX5854" fmla="*/ 3316405 w 6830240"/>
              <a:gd name="connsiteY5854" fmla="*/ 5668957 h 7505293"/>
              <a:gd name="connsiteX5855" fmla="*/ 3301213 w 6830240"/>
              <a:gd name="connsiteY5855" fmla="*/ 5691112 h 7505293"/>
              <a:gd name="connsiteX5856" fmla="*/ 3293617 w 6830240"/>
              <a:gd name="connsiteY5856" fmla="*/ 5717066 h 7505293"/>
              <a:gd name="connsiteX5857" fmla="*/ 3260700 w 6830240"/>
              <a:gd name="connsiteY5857" fmla="*/ 5749983 h 7505293"/>
              <a:gd name="connsiteX5858" fmla="*/ 3244558 w 6830240"/>
              <a:gd name="connsiteY5858" fmla="*/ 5765175 h 7505293"/>
              <a:gd name="connsiteX5859" fmla="*/ 3237911 w 6830240"/>
              <a:gd name="connsiteY5859" fmla="*/ 5780368 h 7505293"/>
              <a:gd name="connsiteX5860" fmla="*/ 3227783 w 6830240"/>
              <a:gd name="connsiteY5860" fmla="*/ 5780368 h 7505293"/>
              <a:gd name="connsiteX5861" fmla="*/ 3222719 w 6830240"/>
              <a:gd name="connsiteY5861" fmla="*/ 5796509 h 7505293"/>
              <a:gd name="connsiteX5862" fmla="*/ 3217655 w 6830240"/>
              <a:gd name="connsiteY5862" fmla="*/ 5810752 h 7505293"/>
              <a:gd name="connsiteX5863" fmla="*/ 3199930 w 6830240"/>
              <a:gd name="connsiteY5863" fmla="*/ 5825945 h 7505293"/>
              <a:gd name="connsiteX5864" fmla="*/ 3189802 w 6830240"/>
              <a:gd name="connsiteY5864" fmla="*/ 5805688 h 7505293"/>
              <a:gd name="connsiteX5865" fmla="*/ 3182206 w 6830240"/>
              <a:gd name="connsiteY5865" fmla="*/ 5798092 h 7505293"/>
              <a:gd name="connsiteX5866" fmla="*/ 3191068 w 6830240"/>
              <a:gd name="connsiteY5866" fmla="*/ 5768657 h 7505293"/>
              <a:gd name="connsiteX5867" fmla="*/ 3199930 w 6830240"/>
              <a:gd name="connsiteY5867" fmla="*/ 5737323 h 7505293"/>
              <a:gd name="connsiteX5868" fmla="*/ 3199614 w 6830240"/>
              <a:gd name="connsiteY5868" fmla="*/ 5734791 h 7505293"/>
              <a:gd name="connsiteX5869" fmla="*/ 3197398 w 6830240"/>
              <a:gd name="connsiteY5869" fmla="*/ 5732258 h 7505293"/>
              <a:gd name="connsiteX5870" fmla="*/ 3192334 w 6830240"/>
              <a:gd name="connsiteY5870" fmla="*/ 5740171 h 7505293"/>
              <a:gd name="connsiteX5871" fmla="*/ 3187270 w 6830240"/>
              <a:gd name="connsiteY5871" fmla="*/ 5749983 h 7505293"/>
              <a:gd name="connsiteX5872" fmla="*/ 3182206 w 6830240"/>
              <a:gd name="connsiteY5872" fmla="*/ 5757579 h 7505293"/>
              <a:gd name="connsiteX5873" fmla="*/ 3182206 w 6830240"/>
              <a:gd name="connsiteY5873" fmla="*/ 5768024 h 7505293"/>
              <a:gd name="connsiteX5874" fmla="*/ 3174610 w 6830240"/>
              <a:gd name="connsiteY5874" fmla="*/ 5772771 h 7505293"/>
              <a:gd name="connsiteX5875" fmla="*/ 3164481 w 6830240"/>
              <a:gd name="connsiteY5875" fmla="*/ 5777836 h 7505293"/>
              <a:gd name="connsiteX5876" fmla="*/ 3139161 w 6830240"/>
              <a:gd name="connsiteY5876" fmla="*/ 5780368 h 7505293"/>
              <a:gd name="connsiteX5877" fmla="*/ 3131565 w 6830240"/>
              <a:gd name="connsiteY5877" fmla="*/ 5800624 h 7505293"/>
              <a:gd name="connsiteX5878" fmla="*/ 3120487 w 6830240"/>
              <a:gd name="connsiteY5878" fmla="*/ 5807271 h 7505293"/>
              <a:gd name="connsiteX5879" fmla="*/ 3111308 w 6830240"/>
              <a:gd name="connsiteY5879" fmla="*/ 5815816 h 7505293"/>
              <a:gd name="connsiteX5880" fmla="*/ 3103079 w 6830240"/>
              <a:gd name="connsiteY5880" fmla="*/ 5818032 h 7505293"/>
              <a:gd name="connsiteX5881" fmla="*/ 3098648 w 6830240"/>
              <a:gd name="connsiteY5881" fmla="*/ 5825945 h 7505293"/>
              <a:gd name="connsiteX5882" fmla="*/ 3101180 w 6830240"/>
              <a:gd name="connsiteY5882" fmla="*/ 5836073 h 7505293"/>
              <a:gd name="connsiteX5883" fmla="*/ 3078391 w 6830240"/>
              <a:gd name="connsiteY5883" fmla="*/ 5836073 h 7505293"/>
              <a:gd name="connsiteX5884" fmla="*/ 3085671 w 6830240"/>
              <a:gd name="connsiteY5884" fmla="*/ 5814234 h 7505293"/>
              <a:gd name="connsiteX5885" fmla="*/ 3083455 w 6830240"/>
              <a:gd name="connsiteY5885" fmla="*/ 5798092 h 7505293"/>
              <a:gd name="connsiteX5886" fmla="*/ 3076176 w 6830240"/>
              <a:gd name="connsiteY5886" fmla="*/ 5800941 h 7505293"/>
              <a:gd name="connsiteX5887" fmla="*/ 3070795 w 6830240"/>
              <a:gd name="connsiteY5887" fmla="*/ 5805688 h 7505293"/>
              <a:gd name="connsiteX5888" fmla="*/ 3065731 w 6830240"/>
              <a:gd name="connsiteY5888" fmla="*/ 5836073 h 7505293"/>
              <a:gd name="connsiteX5889" fmla="*/ 3053071 w 6830240"/>
              <a:gd name="connsiteY5889" fmla="*/ 5853797 h 7505293"/>
              <a:gd name="connsiteX5890" fmla="*/ 3049272 w 6830240"/>
              <a:gd name="connsiteY5890" fmla="*/ 5873421 h 7505293"/>
              <a:gd name="connsiteX5891" fmla="*/ 3037878 w 6830240"/>
              <a:gd name="connsiteY5891" fmla="*/ 5889246 h 7505293"/>
              <a:gd name="connsiteX5892" fmla="*/ 3037878 w 6830240"/>
              <a:gd name="connsiteY5892" fmla="*/ 5909503 h 7505293"/>
              <a:gd name="connsiteX5893" fmla="*/ 3027750 w 6830240"/>
              <a:gd name="connsiteY5893" fmla="*/ 5937355 h 7505293"/>
              <a:gd name="connsiteX5894" fmla="*/ 3016039 w 6830240"/>
              <a:gd name="connsiteY5894" fmla="*/ 5938938 h 7505293"/>
              <a:gd name="connsiteX5895" fmla="*/ 3010026 w 6830240"/>
              <a:gd name="connsiteY5895" fmla="*/ 5950016 h 7505293"/>
              <a:gd name="connsiteX5896" fmla="*/ 2994833 w 6830240"/>
              <a:gd name="connsiteY5896" fmla="*/ 5972804 h 7505293"/>
              <a:gd name="connsiteX5897" fmla="*/ 2974577 w 6830240"/>
              <a:gd name="connsiteY5897" fmla="*/ 5965208 h 7505293"/>
              <a:gd name="connsiteX5898" fmla="*/ 2981223 w 6830240"/>
              <a:gd name="connsiteY5898" fmla="*/ 5936722 h 7505293"/>
              <a:gd name="connsiteX5899" fmla="*/ 2989769 w 6830240"/>
              <a:gd name="connsiteY5899" fmla="*/ 5912035 h 7505293"/>
              <a:gd name="connsiteX5900" fmla="*/ 2999897 w 6830240"/>
              <a:gd name="connsiteY5900" fmla="*/ 5899375 h 7505293"/>
              <a:gd name="connsiteX5901" fmla="*/ 3020154 w 6830240"/>
              <a:gd name="connsiteY5901" fmla="*/ 5899058 h 7505293"/>
              <a:gd name="connsiteX5902" fmla="*/ 3017622 w 6830240"/>
              <a:gd name="connsiteY5902" fmla="*/ 5889246 h 7505293"/>
              <a:gd name="connsiteX5903" fmla="*/ 3027750 w 6830240"/>
              <a:gd name="connsiteY5903" fmla="*/ 5863926 h 7505293"/>
              <a:gd name="connsiteX5904" fmla="*/ 3017622 w 6830240"/>
              <a:gd name="connsiteY5904" fmla="*/ 5863926 h 7505293"/>
              <a:gd name="connsiteX5905" fmla="*/ 3027750 w 6830240"/>
              <a:gd name="connsiteY5905" fmla="*/ 5851265 h 7505293"/>
              <a:gd name="connsiteX5906" fmla="*/ 3027750 w 6830240"/>
              <a:gd name="connsiteY5906" fmla="*/ 5825945 h 7505293"/>
              <a:gd name="connsiteX5907" fmla="*/ 3045474 w 6830240"/>
              <a:gd name="connsiteY5907" fmla="*/ 5813285 h 7505293"/>
              <a:gd name="connsiteX5908" fmla="*/ 3045474 w 6830240"/>
              <a:gd name="connsiteY5908" fmla="*/ 5790496 h 7505293"/>
              <a:gd name="connsiteX5909" fmla="*/ 3063199 w 6830240"/>
              <a:gd name="connsiteY5909" fmla="*/ 5770240 h 7505293"/>
              <a:gd name="connsiteX5910" fmla="*/ 3070795 w 6830240"/>
              <a:gd name="connsiteY5910" fmla="*/ 5749983 h 7505293"/>
              <a:gd name="connsiteX5911" fmla="*/ 3063199 w 6830240"/>
              <a:gd name="connsiteY5911" fmla="*/ 5724029 h 7505293"/>
              <a:gd name="connsiteX5912" fmla="*/ 3070795 w 6830240"/>
              <a:gd name="connsiteY5912" fmla="*/ 5694278 h 7505293"/>
              <a:gd name="connsiteX5913" fmla="*/ 3078391 w 6830240"/>
              <a:gd name="connsiteY5913" fmla="*/ 5678452 h 7505293"/>
              <a:gd name="connsiteX5914" fmla="*/ 3078391 w 6830240"/>
              <a:gd name="connsiteY5914" fmla="*/ 5658829 h 7505293"/>
              <a:gd name="connsiteX5915" fmla="*/ 3086304 w 6830240"/>
              <a:gd name="connsiteY5915" fmla="*/ 5650599 h 7505293"/>
              <a:gd name="connsiteX5916" fmla="*/ 3088519 w 6830240"/>
              <a:gd name="connsiteY5916" fmla="*/ 5638572 h 7505293"/>
              <a:gd name="connsiteX5917" fmla="*/ 3083455 w 6830240"/>
              <a:gd name="connsiteY5917" fmla="*/ 5627178 h 7505293"/>
              <a:gd name="connsiteX5918" fmla="*/ 3078391 w 6830240"/>
              <a:gd name="connsiteY5918" fmla="*/ 5615784 h 7505293"/>
              <a:gd name="connsiteX5919" fmla="*/ 3064781 w 6830240"/>
              <a:gd name="connsiteY5919" fmla="*/ 5638572 h 7505293"/>
              <a:gd name="connsiteX5920" fmla="*/ 3053071 w 6830240"/>
              <a:gd name="connsiteY5920" fmla="*/ 5661361 h 7505293"/>
              <a:gd name="connsiteX5921" fmla="*/ 3045158 w 6830240"/>
              <a:gd name="connsiteY5921" fmla="*/ 5683200 h 7505293"/>
              <a:gd name="connsiteX5922" fmla="*/ 3027750 w 6830240"/>
              <a:gd name="connsiteY5922" fmla="*/ 5699342 h 7505293"/>
              <a:gd name="connsiteX5923" fmla="*/ 3027750 w 6830240"/>
              <a:gd name="connsiteY5923" fmla="*/ 5732258 h 7505293"/>
              <a:gd name="connsiteX5924" fmla="*/ 2988186 w 6830240"/>
              <a:gd name="connsiteY5924" fmla="*/ 5768657 h 7505293"/>
              <a:gd name="connsiteX5925" fmla="*/ 2969513 w 6830240"/>
              <a:gd name="connsiteY5925" fmla="*/ 5825945 h 7505293"/>
              <a:gd name="connsiteX5926" fmla="*/ 2946724 w 6830240"/>
              <a:gd name="connsiteY5926" fmla="*/ 5834807 h 7505293"/>
              <a:gd name="connsiteX5927" fmla="*/ 2923935 w 6830240"/>
              <a:gd name="connsiteY5927" fmla="*/ 5843669 h 7505293"/>
              <a:gd name="connsiteX5928" fmla="*/ 2923935 w 6830240"/>
              <a:gd name="connsiteY5928" fmla="*/ 5871522 h 7505293"/>
              <a:gd name="connsiteX5929" fmla="*/ 2916339 w 6830240"/>
              <a:gd name="connsiteY5929" fmla="*/ 5871522 h 7505293"/>
              <a:gd name="connsiteX5930" fmla="*/ 2907477 w 6830240"/>
              <a:gd name="connsiteY5930" fmla="*/ 5867724 h 7505293"/>
              <a:gd name="connsiteX5931" fmla="*/ 2906211 w 6830240"/>
              <a:gd name="connsiteY5931" fmla="*/ 5856330 h 7505293"/>
              <a:gd name="connsiteX5932" fmla="*/ 2913807 w 6830240"/>
              <a:gd name="connsiteY5932" fmla="*/ 5836073 h 7505293"/>
              <a:gd name="connsiteX5933" fmla="*/ 2910959 w 6830240"/>
              <a:gd name="connsiteY5933" fmla="*/ 5826261 h 7505293"/>
              <a:gd name="connsiteX5934" fmla="*/ 2906211 w 6830240"/>
              <a:gd name="connsiteY5934" fmla="*/ 5818348 h 7505293"/>
              <a:gd name="connsiteX5935" fmla="*/ 2906211 w 6830240"/>
              <a:gd name="connsiteY5935" fmla="*/ 5825945 h 7505293"/>
              <a:gd name="connsiteX5936" fmla="*/ 2885954 w 6830240"/>
              <a:gd name="connsiteY5936" fmla="*/ 5843036 h 7505293"/>
              <a:gd name="connsiteX5937" fmla="*/ 2873294 w 6830240"/>
              <a:gd name="connsiteY5937" fmla="*/ 5863926 h 7505293"/>
              <a:gd name="connsiteX5938" fmla="*/ 2865381 w 6830240"/>
              <a:gd name="connsiteY5938" fmla="*/ 5875953 h 7505293"/>
              <a:gd name="connsiteX5939" fmla="*/ 2863166 w 6830240"/>
              <a:gd name="connsiteY5939" fmla="*/ 5891778 h 7505293"/>
              <a:gd name="connsiteX5940" fmla="*/ 2845441 w 6830240"/>
              <a:gd name="connsiteY5940" fmla="*/ 5901907 h 7505293"/>
              <a:gd name="connsiteX5941" fmla="*/ 2843226 w 6830240"/>
              <a:gd name="connsiteY5941" fmla="*/ 5915516 h 7505293"/>
              <a:gd name="connsiteX5942" fmla="*/ 2835313 w 6830240"/>
              <a:gd name="connsiteY5942" fmla="*/ 5927227 h 7505293"/>
              <a:gd name="connsiteX5943" fmla="*/ 2835313 w 6830240"/>
              <a:gd name="connsiteY5943" fmla="*/ 5947484 h 7505293"/>
              <a:gd name="connsiteX5944" fmla="*/ 2825185 w 6830240"/>
              <a:gd name="connsiteY5944" fmla="*/ 5955080 h 7505293"/>
              <a:gd name="connsiteX5945" fmla="*/ 2817272 w 6830240"/>
              <a:gd name="connsiteY5945" fmla="*/ 5977236 h 7505293"/>
              <a:gd name="connsiteX5946" fmla="*/ 2799864 w 6830240"/>
              <a:gd name="connsiteY5946" fmla="*/ 5995593 h 7505293"/>
              <a:gd name="connsiteX5947" fmla="*/ 2781507 w 6830240"/>
              <a:gd name="connsiteY5947" fmla="*/ 6023129 h 7505293"/>
              <a:gd name="connsiteX5948" fmla="*/ 2759351 w 6830240"/>
              <a:gd name="connsiteY5948" fmla="*/ 6048766 h 7505293"/>
              <a:gd name="connsiteX5949" fmla="*/ 2758402 w 6830240"/>
              <a:gd name="connsiteY5949" fmla="*/ 6061110 h 7505293"/>
              <a:gd name="connsiteX5950" fmla="*/ 2751755 w 6830240"/>
              <a:gd name="connsiteY5950" fmla="*/ 6071555 h 7505293"/>
              <a:gd name="connsiteX5951" fmla="*/ 2745425 w 6830240"/>
              <a:gd name="connsiteY5951" fmla="*/ 6094976 h 7505293"/>
              <a:gd name="connsiteX5952" fmla="*/ 2731499 w 6830240"/>
              <a:gd name="connsiteY5952" fmla="*/ 6114600 h 7505293"/>
              <a:gd name="connsiteX5953" fmla="*/ 2729600 w 6830240"/>
              <a:gd name="connsiteY5953" fmla="*/ 6121563 h 7505293"/>
              <a:gd name="connsiteX5954" fmla="*/ 2723902 w 6830240"/>
              <a:gd name="connsiteY5954" fmla="*/ 6124728 h 7505293"/>
              <a:gd name="connsiteX5955" fmla="*/ 2716306 w 6830240"/>
              <a:gd name="connsiteY5955" fmla="*/ 6122196 h 7505293"/>
              <a:gd name="connsiteX5956" fmla="*/ 2723902 w 6830240"/>
              <a:gd name="connsiteY5956" fmla="*/ 6096875 h 7505293"/>
              <a:gd name="connsiteX5957" fmla="*/ 2729600 w 6830240"/>
              <a:gd name="connsiteY5957" fmla="*/ 6086431 h 7505293"/>
              <a:gd name="connsiteX5958" fmla="*/ 2731499 w 6830240"/>
              <a:gd name="connsiteY5958" fmla="*/ 6074087 h 7505293"/>
              <a:gd name="connsiteX5959" fmla="*/ 2741627 w 6830240"/>
              <a:gd name="connsiteY5959" fmla="*/ 6051298 h 7505293"/>
              <a:gd name="connsiteX5960" fmla="*/ 2740994 w 6830240"/>
              <a:gd name="connsiteY5960" fmla="*/ 6032308 h 7505293"/>
              <a:gd name="connsiteX5961" fmla="*/ 2751755 w 6830240"/>
              <a:gd name="connsiteY5961" fmla="*/ 6020914 h 7505293"/>
              <a:gd name="connsiteX5962" fmla="*/ 2773278 w 6830240"/>
              <a:gd name="connsiteY5962" fmla="*/ 5933557 h 7505293"/>
              <a:gd name="connsiteX5963" fmla="*/ 2817589 w 6830240"/>
              <a:gd name="connsiteY5963" fmla="*/ 5853797 h 7505293"/>
              <a:gd name="connsiteX5964" fmla="*/ 2821387 w 6830240"/>
              <a:gd name="connsiteY5964" fmla="*/ 5829743 h 7505293"/>
              <a:gd name="connsiteX5965" fmla="*/ 2825185 w 6830240"/>
              <a:gd name="connsiteY5965" fmla="*/ 5805688 h 7505293"/>
              <a:gd name="connsiteX5966" fmla="*/ 2833098 w 6830240"/>
              <a:gd name="connsiteY5966" fmla="*/ 5800941 h 7505293"/>
              <a:gd name="connsiteX5967" fmla="*/ 2835313 w 6830240"/>
              <a:gd name="connsiteY5967" fmla="*/ 5790496 h 7505293"/>
              <a:gd name="connsiteX5968" fmla="*/ 2840377 w 6830240"/>
              <a:gd name="connsiteY5968" fmla="*/ 5772455 h 7505293"/>
              <a:gd name="connsiteX5969" fmla="*/ 2845441 w 6830240"/>
              <a:gd name="connsiteY5969" fmla="*/ 5760111 h 7505293"/>
              <a:gd name="connsiteX5970" fmla="*/ 2858102 w 6830240"/>
              <a:gd name="connsiteY5970" fmla="*/ 5734791 h 7505293"/>
              <a:gd name="connsiteX5971" fmla="*/ 2866014 w 6830240"/>
              <a:gd name="connsiteY5971" fmla="*/ 5727827 h 7505293"/>
              <a:gd name="connsiteX5972" fmla="*/ 2868230 w 6830240"/>
              <a:gd name="connsiteY5972" fmla="*/ 5717066 h 7505293"/>
              <a:gd name="connsiteX5973" fmla="*/ 2865698 w 6830240"/>
              <a:gd name="connsiteY5973" fmla="*/ 5704406 h 7505293"/>
              <a:gd name="connsiteX5974" fmla="*/ 2888487 w 6830240"/>
              <a:gd name="connsiteY5974" fmla="*/ 5625912 h 7505293"/>
              <a:gd name="connsiteX5975" fmla="*/ 2898615 w 6830240"/>
              <a:gd name="connsiteY5975" fmla="*/ 5618316 h 7505293"/>
              <a:gd name="connsiteX5976" fmla="*/ 2906211 w 6830240"/>
              <a:gd name="connsiteY5976" fmla="*/ 5605655 h 7505293"/>
              <a:gd name="connsiteX5977" fmla="*/ 2908110 w 6830240"/>
              <a:gd name="connsiteY5977" fmla="*/ 5592045 h 7505293"/>
              <a:gd name="connsiteX5978" fmla="*/ 2913807 w 6830240"/>
              <a:gd name="connsiteY5978" fmla="*/ 5580335 h 7505293"/>
              <a:gd name="connsiteX5979" fmla="*/ 2913174 w 6830240"/>
              <a:gd name="connsiteY5979" fmla="*/ 5562294 h 7505293"/>
              <a:gd name="connsiteX5980" fmla="*/ 2923935 w 6830240"/>
              <a:gd name="connsiteY5980" fmla="*/ 5549950 h 7505293"/>
              <a:gd name="connsiteX5981" fmla="*/ 2937545 w 6830240"/>
              <a:gd name="connsiteY5981" fmla="*/ 5515767 h 7505293"/>
              <a:gd name="connsiteX5982" fmla="*/ 2956852 w 6830240"/>
              <a:gd name="connsiteY5982" fmla="*/ 5489181 h 7505293"/>
              <a:gd name="connsiteX5983" fmla="*/ 2964448 w 6830240"/>
              <a:gd name="connsiteY5983" fmla="*/ 5471456 h 7505293"/>
              <a:gd name="connsiteX5984" fmla="*/ 2973311 w 6830240"/>
              <a:gd name="connsiteY5984" fmla="*/ 5429677 h 7505293"/>
              <a:gd name="connsiteX5985" fmla="*/ 2982173 w 6830240"/>
              <a:gd name="connsiteY5985" fmla="*/ 5387898 h 7505293"/>
              <a:gd name="connsiteX5986" fmla="*/ 2989769 w 6830240"/>
              <a:gd name="connsiteY5986" fmla="*/ 5377770 h 7505293"/>
              <a:gd name="connsiteX5987" fmla="*/ 2995621 w 6830240"/>
              <a:gd name="connsiteY5987" fmla="*/ 5363938 h 7505293"/>
              <a:gd name="connsiteX5988" fmla="*/ 2976268 w 6830240"/>
              <a:gd name="connsiteY5988" fmla="*/ 5390690 h 7505293"/>
              <a:gd name="connsiteX5989" fmla="*/ 2962342 w 6830240"/>
              <a:gd name="connsiteY5989" fmla="*/ 5424239 h 7505293"/>
              <a:gd name="connsiteX5990" fmla="*/ 2956645 w 6830240"/>
              <a:gd name="connsiteY5990" fmla="*/ 5449560 h 7505293"/>
              <a:gd name="connsiteX5991" fmla="*/ 2947149 w 6830240"/>
              <a:gd name="connsiteY5991" fmla="*/ 5474881 h 7505293"/>
              <a:gd name="connsiteX5992" fmla="*/ 2914233 w 6830240"/>
              <a:gd name="connsiteY5992" fmla="*/ 5510330 h 7505293"/>
              <a:gd name="connsiteX5993" fmla="*/ 2896508 w 6830240"/>
              <a:gd name="connsiteY5993" fmla="*/ 5560971 h 7505293"/>
              <a:gd name="connsiteX5994" fmla="*/ 2890494 w 6830240"/>
              <a:gd name="connsiteY5994" fmla="*/ 5561604 h 7505293"/>
              <a:gd name="connsiteX5995" fmla="*/ 2886380 w 6830240"/>
              <a:gd name="connsiteY5995" fmla="*/ 5566035 h 7505293"/>
              <a:gd name="connsiteX5996" fmla="*/ 2890494 w 6830240"/>
              <a:gd name="connsiteY5996" fmla="*/ 5571099 h 7505293"/>
              <a:gd name="connsiteX5997" fmla="*/ 2896508 w 6830240"/>
              <a:gd name="connsiteY5997" fmla="*/ 5576163 h 7505293"/>
              <a:gd name="connsiteX5998" fmla="*/ 2868655 w 6830240"/>
              <a:gd name="connsiteY5998" fmla="*/ 5591356 h 7505293"/>
              <a:gd name="connsiteX5999" fmla="*/ 2850931 w 6830240"/>
              <a:gd name="connsiteY5999" fmla="*/ 5591356 h 7505293"/>
              <a:gd name="connsiteX6000" fmla="*/ 2855362 w 6830240"/>
              <a:gd name="connsiteY6000" fmla="*/ 5564136 h 7505293"/>
              <a:gd name="connsiteX6001" fmla="*/ 2855995 w 6830240"/>
              <a:gd name="connsiteY6001" fmla="*/ 5525522 h 7505293"/>
              <a:gd name="connsiteX6002" fmla="*/ 2840803 w 6830240"/>
              <a:gd name="connsiteY6002" fmla="*/ 5547677 h 7505293"/>
              <a:gd name="connsiteX6003" fmla="*/ 2833207 w 6830240"/>
              <a:gd name="connsiteY6003" fmla="*/ 5573631 h 7505293"/>
              <a:gd name="connsiteX6004" fmla="*/ 2800290 w 6830240"/>
              <a:gd name="connsiteY6004" fmla="*/ 5606548 h 7505293"/>
              <a:gd name="connsiteX6005" fmla="*/ 2784148 w 6830240"/>
              <a:gd name="connsiteY6005" fmla="*/ 5621740 h 7505293"/>
              <a:gd name="connsiteX6006" fmla="*/ 2777501 w 6830240"/>
              <a:gd name="connsiteY6006" fmla="*/ 5636933 h 7505293"/>
              <a:gd name="connsiteX6007" fmla="*/ 2767373 w 6830240"/>
              <a:gd name="connsiteY6007" fmla="*/ 5636933 h 7505293"/>
              <a:gd name="connsiteX6008" fmla="*/ 2762309 w 6830240"/>
              <a:gd name="connsiteY6008" fmla="*/ 5653074 h 7505293"/>
              <a:gd name="connsiteX6009" fmla="*/ 2757245 w 6830240"/>
              <a:gd name="connsiteY6009" fmla="*/ 5667317 h 7505293"/>
              <a:gd name="connsiteX6010" fmla="*/ 2739520 w 6830240"/>
              <a:gd name="connsiteY6010" fmla="*/ 5682510 h 7505293"/>
              <a:gd name="connsiteX6011" fmla="*/ 2729392 w 6830240"/>
              <a:gd name="connsiteY6011" fmla="*/ 5662253 h 7505293"/>
              <a:gd name="connsiteX6012" fmla="*/ 2721796 w 6830240"/>
              <a:gd name="connsiteY6012" fmla="*/ 5654657 h 7505293"/>
              <a:gd name="connsiteX6013" fmla="*/ 2730658 w 6830240"/>
              <a:gd name="connsiteY6013" fmla="*/ 5625222 h 7505293"/>
              <a:gd name="connsiteX6014" fmla="*/ 2739520 w 6830240"/>
              <a:gd name="connsiteY6014" fmla="*/ 5593888 h 7505293"/>
              <a:gd name="connsiteX6015" fmla="*/ 2739204 w 6830240"/>
              <a:gd name="connsiteY6015" fmla="*/ 5591356 h 7505293"/>
              <a:gd name="connsiteX6016" fmla="*/ 2736988 w 6830240"/>
              <a:gd name="connsiteY6016" fmla="*/ 5588823 h 7505293"/>
              <a:gd name="connsiteX6017" fmla="*/ 2731924 w 6830240"/>
              <a:gd name="connsiteY6017" fmla="*/ 5596736 h 7505293"/>
              <a:gd name="connsiteX6018" fmla="*/ 2726860 w 6830240"/>
              <a:gd name="connsiteY6018" fmla="*/ 5606548 h 7505293"/>
              <a:gd name="connsiteX6019" fmla="*/ 2721796 w 6830240"/>
              <a:gd name="connsiteY6019" fmla="*/ 5614144 h 7505293"/>
              <a:gd name="connsiteX6020" fmla="*/ 2721796 w 6830240"/>
              <a:gd name="connsiteY6020" fmla="*/ 5624589 h 7505293"/>
              <a:gd name="connsiteX6021" fmla="*/ 2714200 w 6830240"/>
              <a:gd name="connsiteY6021" fmla="*/ 5629336 h 7505293"/>
              <a:gd name="connsiteX6022" fmla="*/ 2704071 w 6830240"/>
              <a:gd name="connsiteY6022" fmla="*/ 5634401 h 7505293"/>
              <a:gd name="connsiteX6023" fmla="*/ 2678751 w 6830240"/>
              <a:gd name="connsiteY6023" fmla="*/ 5636933 h 7505293"/>
              <a:gd name="connsiteX6024" fmla="*/ 2671155 w 6830240"/>
              <a:gd name="connsiteY6024" fmla="*/ 5657189 h 7505293"/>
              <a:gd name="connsiteX6025" fmla="*/ 2660077 w 6830240"/>
              <a:gd name="connsiteY6025" fmla="*/ 5663836 h 7505293"/>
              <a:gd name="connsiteX6026" fmla="*/ 2650898 w 6830240"/>
              <a:gd name="connsiteY6026" fmla="*/ 5672381 h 7505293"/>
              <a:gd name="connsiteX6027" fmla="*/ 2642669 w 6830240"/>
              <a:gd name="connsiteY6027" fmla="*/ 5674597 h 7505293"/>
              <a:gd name="connsiteX6028" fmla="*/ 2638238 w 6830240"/>
              <a:gd name="connsiteY6028" fmla="*/ 5682510 h 7505293"/>
              <a:gd name="connsiteX6029" fmla="*/ 2640770 w 6830240"/>
              <a:gd name="connsiteY6029" fmla="*/ 5692638 h 7505293"/>
              <a:gd name="connsiteX6030" fmla="*/ 2617981 w 6830240"/>
              <a:gd name="connsiteY6030" fmla="*/ 5692638 h 7505293"/>
              <a:gd name="connsiteX6031" fmla="*/ 2625261 w 6830240"/>
              <a:gd name="connsiteY6031" fmla="*/ 5670799 h 7505293"/>
              <a:gd name="connsiteX6032" fmla="*/ 2623045 w 6830240"/>
              <a:gd name="connsiteY6032" fmla="*/ 5654657 h 7505293"/>
              <a:gd name="connsiteX6033" fmla="*/ 2615766 w 6830240"/>
              <a:gd name="connsiteY6033" fmla="*/ 5657506 h 7505293"/>
              <a:gd name="connsiteX6034" fmla="*/ 2610385 w 6830240"/>
              <a:gd name="connsiteY6034" fmla="*/ 5662253 h 7505293"/>
              <a:gd name="connsiteX6035" fmla="*/ 2605321 w 6830240"/>
              <a:gd name="connsiteY6035" fmla="*/ 5692638 h 7505293"/>
              <a:gd name="connsiteX6036" fmla="*/ 2592661 w 6830240"/>
              <a:gd name="connsiteY6036" fmla="*/ 5710362 h 7505293"/>
              <a:gd name="connsiteX6037" fmla="*/ 2588862 w 6830240"/>
              <a:gd name="connsiteY6037" fmla="*/ 5729986 h 7505293"/>
              <a:gd name="connsiteX6038" fmla="*/ 2577468 w 6830240"/>
              <a:gd name="connsiteY6038" fmla="*/ 5745811 h 7505293"/>
              <a:gd name="connsiteX6039" fmla="*/ 2577468 w 6830240"/>
              <a:gd name="connsiteY6039" fmla="*/ 5766068 h 7505293"/>
              <a:gd name="connsiteX6040" fmla="*/ 2567340 w 6830240"/>
              <a:gd name="connsiteY6040" fmla="*/ 5793920 h 7505293"/>
              <a:gd name="connsiteX6041" fmla="*/ 2555629 w 6830240"/>
              <a:gd name="connsiteY6041" fmla="*/ 5795503 h 7505293"/>
              <a:gd name="connsiteX6042" fmla="*/ 2549616 w 6830240"/>
              <a:gd name="connsiteY6042" fmla="*/ 5806581 h 7505293"/>
              <a:gd name="connsiteX6043" fmla="*/ 2534423 w 6830240"/>
              <a:gd name="connsiteY6043" fmla="*/ 5829369 h 7505293"/>
              <a:gd name="connsiteX6044" fmla="*/ 2514167 w 6830240"/>
              <a:gd name="connsiteY6044" fmla="*/ 5821773 h 7505293"/>
              <a:gd name="connsiteX6045" fmla="*/ 2520813 w 6830240"/>
              <a:gd name="connsiteY6045" fmla="*/ 5793287 h 7505293"/>
              <a:gd name="connsiteX6046" fmla="*/ 2529359 w 6830240"/>
              <a:gd name="connsiteY6046" fmla="*/ 5768600 h 7505293"/>
              <a:gd name="connsiteX6047" fmla="*/ 2539487 w 6830240"/>
              <a:gd name="connsiteY6047" fmla="*/ 5755940 h 7505293"/>
              <a:gd name="connsiteX6048" fmla="*/ 2559744 w 6830240"/>
              <a:gd name="connsiteY6048" fmla="*/ 5755623 h 7505293"/>
              <a:gd name="connsiteX6049" fmla="*/ 2557212 w 6830240"/>
              <a:gd name="connsiteY6049" fmla="*/ 5745811 h 7505293"/>
              <a:gd name="connsiteX6050" fmla="*/ 2567340 w 6830240"/>
              <a:gd name="connsiteY6050" fmla="*/ 5720491 h 7505293"/>
              <a:gd name="connsiteX6051" fmla="*/ 2557212 w 6830240"/>
              <a:gd name="connsiteY6051" fmla="*/ 5720491 h 7505293"/>
              <a:gd name="connsiteX6052" fmla="*/ 2567340 w 6830240"/>
              <a:gd name="connsiteY6052" fmla="*/ 5707830 h 7505293"/>
              <a:gd name="connsiteX6053" fmla="*/ 2567340 w 6830240"/>
              <a:gd name="connsiteY6053" fmla="*/ 5682510 h 7505293"/>
              <a:gd name="connsiteX6054" fmla="*/ 2585064 w 6830240"/>
              <a:gd name="connsiteY6054" fmla="*/ 5669850 h 7505293"/>
              <a:gd name="connsiteX6055" fmla="*/ 2585064 w 6830240"/>
              <a:gd name="connsiteY6055" fmla="*/ 5647061 h 7505293"/>
              <a:gd name="connsiteX6056" fmla="*/ 2602789 w 6830240"/>
              <a:gd name="connsiteY6056" fmla="*/ 5626805 h 7505293"/>
              <a:gd name="connsiteX6057" fmla="*/ 2610385 w 6830240"/>
              <a:gd name="connsiteY6057" fmla="*/ 5606548 h 7505293"/>
              <a:gd name="connsiteX6058" fmla="*/ 2602789 w 6830240"/>
              <a:gd name="connsiteY6058" fmla="*/ 5580594 h 7505293"/>
              <a:gd name="connsiteX6059" fmla="*/ 2610385 w 6830240"/>
              <a:gd name="connsiteY6059" fmla="*/ 5550843 h 7505293"/>
              <a:gd name="connsiteX6060" fmla="*/ 2617981 w 6830240"/>
              <a:gd name="connsiteY6060" fmla="*/ 5535017 h 7505293"/>
              <a:gd name="connsiteX6061" fmla="*/ 2617981 w 6830240"/>
              <a:gd name="connsiteY6061" fmla="*/ 5515394 h 7505293"/>
              <a:gd name="connsiteX6062" fmla="*/ 2625894 w 6830240"/>
              <a:gd name="connsiteY6062" fmla="*/ 5507164 h 7505293"/>
              <a:gd name="connsiteX6063" fmla="*/ 2628109 w 6830240"/>
              <a:gd name="connsiteY6063" fmla="*/ 5495137 h 7505293"/>
              <a:gd name="connsiteX6064" fmla="*/ 2623045 w 6830240"/>
              <a:gd name="connsiteY6064" fmla="*/ 5483743 h 7505293"/>
              <a:gd name="connsiteX6065" fmla="*/ 2617981 w 6830240"/>
              <a:gd name="connsiteY6065" fmla="*/ 5472349 h 7505293"/>
              <a:gd name="connsiteX6066" fmla="*/ 2604371 w 6830240"/>
              <a:gd name="connsiteY6066" fmla="*/ 5495137 h 7505293"/>
              <a:gd name="connsiteX6067" fmla="*/ 2592661 w 6830240"/>
              <a:gd name="connsiteY6067" fmla="*/ 5517926 h 7505293"/>
              <a:gd name="connsiteX6068" fmla="*/ 2584748 w 6830240"/>
              <a:gd name="connsiteY6068" fmla="*/ 5539765 h 7505293"/>
              <a:gd name="connsiteX6069" fmla="*/ 2567340 w 6830240"/>
              <a:gd name="connsiteY6069" fmla="*/ 5555907 h 7505293"/>
              <a:gd name="connsiteX6070" fmla="*/ 2567340 w 6830240"/>
              <a:gd name="connsiteY6070" fmla="*/ 5588823 h 7505293"/>
              <a:gd name="connsiteX6071" fmla="*/ 2527776 w 6830240"/>
              <a:gd name="connsiteY6071" fmla="*/ 5625222 h 7505293"/>
              <a:gd name="connsiteX6072" fmla="*/ 2509103 w 6830240"/>
              <a:gd name="connsiteY6072" fmla="*/ 5682510 h 7505293"/>
              <a:gd name="connsiteX6073" fmla="*/ 2486314 w 6830240"/>
              <a:gd name="connsiteY6073" fmla="*/ 5691372 h 7505293"/>
              <a:gd name="connsiteX6074" fmla="*/ 2463525 w 6830240"/>
              <a:gd name="connsiteY6074" fmla="*/ 5700234 h 7505293"/>
              <a:gd name="connsiteX6075" fmla="*/ 2463525 w 6830240"/>
              <a:gd name="connsiteY6075" fmla="*/ 5728087 h 7505293"/>
              <a:gd name="connsiteX6076" fmla="*/ 2455929 w 6830240"/>
              <a:gd name="connsiteY6076" fmla="*/ 5728087 h 7505293"/>
              <a:gd name="connsiteX6077" fmla="*/ 2447067 w 6830240"/>
              <a:gd name="connsiteY6077" fmla="*/ 5724289 h 7505293"/>
              <a:gd name="connsiteX6078" fmla="*/ 2445801 w 6830240"/>
              <a:gd name="connsiteY6078" fmla="*/ 5712895 h 7505293"/>
              <a:gd name="connsiteX6079" fmla="*/ 2453397 w 6830240"/>
              <a:gd name="connsiteY6079" fmla="*/ 5692638 h 7505293"/>
              <a:gd name="connsiteX6080" fmla="*/ 2450549 w 6830240"/>
              <a:gd name="connsiteY6080" fmla="*/ 5682826 h 7505293"/>
              <a:gd name="connsiteX6081" fmla="*/ 2445801 w 6830240"/>
              <a:gd name="connsiteY6081" fmla="*/ 5674913 h 7505293"/>
              <a:gd name="connsiteX6082" fmla="*/ 2445801 w 6830240"/>
              <a:gd name="connsiteY6082" fmla="*/ 5682510 h 7505293"/>
              <a:gd name="connsiteX6083" fmla="*/ 2425544 w 6830240"/>
              <a:gd name="connsiteY6083" fmla="*/ 5699601 h 7505293"/>
              <a:gd name="connsiteX6084" fmla="*/ 2412884 w 6830240"/>
              <a:gd name="connsiteY6084" fmla="*/ 5720491 h 7505293"/>
              <a:gd name="connsiteX6085" fmla="*/ 2404971 w 6830240"/>
              <a:gd name="connsiteY6085" fmla="*/ 5732518 h 7505293"/>
              <a:gd name="connsiteX6086" fmla="*/ 2402756 w 6830240"/>
              <a:gd name="connsiteY6086" fmla="*/ 5748343 h 7505293"/>
              <a:gd name="connsiteX6087" fmla="*/ 2385031 w 6830240"/>
              <a:gd name="connsiteY6087" fmla="*/ 5758472 h 7505293"/>
              <a:gd name="connsiteX6088" fmla="*/ 2382816 w 6830240"/>
              <a:gd name="connsiteY6088" fmla="*/ 5772081 h 7505293"/>
              <a:gd name="connsiteX6089" fmla="*/ 2374903 w 6830240"/>
              <a:gd name="connsiteY6089" fmla="*/ 5783792 h 7505293"/>
              <a:gd name="connsiteX6090" fmla="*/ 2374903 w 6830240"/>
              <a:gd name="connsiteY6090" fmla="*/ 5804049 h 7505293"/>
              <a:gd name="connsiteX6091" fmla="*/ 2364775 w 6830240"/>
              <a:gd name="connsiteY6091" fmla="*/ 5811645 h 7505293"/>
              <a:gd name="connsiteX6092" fmla="*/ 2356862 w 6830240"/>
              <a:gd name="connsiteY6092" fmla="*/ 5833801 h 7505293"/>
              <a:gd name="connsiteX6093" fmla="*/ 2339454 w 6830240"/>
              <a:gd name="connsiteY6093" fmla="*/ 5852158 h 7505293"/>
              <a:gd name="connsiteX6094" fmla="*/ 2321097 w 6830240"/>
              <a:gd name="connsiteY6094" fmla="*/ 5879694 h 7505293"/>
              <a:gd name="connsiteX6095" fmla="*/ 2298941 w 6830240"/>
              <a:gd name="connsiteY6095" fmla="*/ 5905331 h 7505293"/>
              <a:gd name="connsiteX6096" fmla="*/ 2297992 w 6830240"/>
              <a:gd name="connsiteY6096" fmla="*/ 5917675 h 7505293"/>
              <a:gd name="connsiteX6097" fmla="*/ 2291345 w 6830240"/>
              <a:gd name="connsiteY6097" fmla="*/ 5928120 h 7505293"/>
              <a:gd name="connsiteX6098" fmla="*/ 2285015 w 6830240"/>
              <a:gd name="connsiteY6098" fmla="*/ 5951541 h 7505293"/>
              <a:gd name="connsiteX6099" fmla="*/ 2271089 w 6830240"/>
              <a:gd name="connsiteY6099" fmla="*/ 5971165 h 7505293"/>
              <a:gd name="connsiteX6100" fmla="*/ 2269190 w 6830240"/>
              <a:gd name="connsiteY6100" fmla="*/ 5978128 h 7505293"/>
              <a:gd name="connsiteX6101" fmla="*/ 2263492 w 6830240"/>
              <a:gd name="connsiteY6101" fmla="*/ 5981293 h 7505293"/>
              <a:gd name="connsiteX6102" fmla="*/ 2255896 w 6830240"/>
              <a:gd name="connsiteY6102" fmla="*/ 5978761 h 7505293"/>
              <a:gd name="connsiteX6103" fmla="*/ 2263492 w 6830240"/>
              <a:gd name="connsiteY6103" fmla="*/ 5953440 h 7505293"/>
              <a:gd name="connsiteX6104" fmla="*/ 2269190 w 6830240"/>
              <a:gd name="connsiteY6104" fmla="*/ 5942996 h 7505293"/>
              <a:gd name="connsiteX6105" fmla="*/ 2271089 w 6830240"/>
              <a:gd name="connsiteY6105" fmla="*/ 5930652 h 7505293"/>
              <a:gd name="connsiteX6106" fmla="*/ 2281217 w 6830240"/>
              <a:gd name="connsiteY6106" fmla="*/ 5907863 h 7505293"/>
              <a:gd name="connsiteX6107" fmla="*/ 2280584 w 6830240"/>
              <a:gd name="connsiteY6107" fmla="*/ 5888873 h 7505293"/>
              <a:gd name="connsiteX6108" fmla="*/ 2291345 w 6830240"/>
              <a:gd name="connsiteY6108" fmla="*/ 5877479 h 7505293"/>
              <a:gd name="connsiteX6109" fmla="*/ 2312868 w 6830240"/>
              <a:gd name="connsiteY6109" fmla="*/ 5790122 h 7505293"/>
              <a:gd name="connsiteX6110" fmla="*/ 2357179 w 6830240"/>
              <a:gd name="connsiteY6110" fmla="*/ 5710362 h 7505293"/>
              <a:gd name="connsiteX6111" fmla="*/ 2360977 w 6830240"/>
              <a:gd name="connsiteY6111" fmla="*/ 5686308 h 7505293"/>
              <a:gd name="connsiteX6112" fmla="*/ 2364775 w 6830240"/>
              <a:gd name="connsiteY6112" fmla="*/ 5662253 h 7505293"/>
              <a:gd name="connsiteX6113" fmla="*/ 2372688 w 6830240"/>
              <a:gd name="connsiteY6113" fmla="*/ 5657506 h 7505293"/>
              <a:gd name="connsiteX6114" fmla="*/ 2374903 w 6830240"/>
              <a:gd name="connsiteY6114" fmla="*/ 5647061 h 7505293"/>
              <a:gd name="connsiteX6115" fmla="*/ 2379967 w 6830240"/>
              <a:gd name="connsiteY6115" fmla="*/ 5629020 h 7505293"/>
              <a:gd name="connsiteX6116" fmla="*/ 2385031 w 6830240"/>
              <a:gd name="connsiteY6116" fmla="*/ 5616676 h 7505293"/>
              <a:gd name="connsiteX6117" fmla="*/ 2397692 w 6830240"/>
              <a:gd name="connsiteY6117" fmla="*/ 5591356 h 7505293"/>
              <a:gd name="connsiteX6118" fmla="*/ 2405604 w 6830240"/>
              <a:gd name="connsiteY6118" fmla="*/ 5584392 h 7505293"/>
              <a:gd name="connsiteX6119" fmla="*/ 2407820 w 6830240"/>
              <a:gd name="connsiteY6119" fmla="*/ 5573631 h 7505293"/>
              <a:gd name="connsiteX6120" fmla="*/ 2405288 w 6830240"/>
              <a:gd name="connsiteY6120" fmla="*/ 5560971 h 7505293"/>
              <a:gd name="connsiteX6121" fmla="*/ 2428077 w 6830240"/>
              <a:gd name="connsiteY6121" fmla="*/ 5482477 h 7505293"/>
              <a:gd name="connsiteX6122" fmla="*/ 2438205 w 6830240"/>
              <a:gd name="connsiteY6122" fmla="*/ 5474881 h 7505293"/>
              <a:gd name="connsiteX6123" fmla="*/ 2445801 w 6830240"/>
              <a:gd name="connsiteY6123" fmla="*/ 5462220 h 7505293"/>
              <a:gd name="connsiteX6124" fmla="*/ 2447700 w 6830240"/>
              <a:gd name="connsiteY6124" fmla="*/ 5448610 h 7505293"/>
              <a:gd name="connsiteX6125" fmla="*/ 2453397 w 6830240"/>
              <a:gd name="connsiteY6125" fmla="*/ 5436900 h 7505293"/>
              <a:gd name="connsiteX6126" fmla="*/ 2452764 w 6830240"/>
              <a:gd name="connsiteY6126" fmla="*/ 5418859 h 7505293"/>
              <a:gd name="connsiteX6127" fmla="*/ 2463525 w 6830240"/>
              <a:gd name="connsiteY6127" fmla="*/ 5406515 h 7505293"/>
              <a:gd name="connsiteX6128" fmla="*/ 2477135 w 6830240"/>
              <a:gd name="connsiteY6128" fmla="*/ 5372332 h 7505293"/>
              <a:gd name="connsiteX6129" fmla="*/ 2496442 w 6830240"/>
              <a:gd name="connsiteY6129" fmla="*/ 5345746 h 7505293"/>
              <a:gd name="connsiteX6130" fmla="*/ 2504038 w 6830240"/>
              <a:gd name="connsiteY6130" fmla="*/ 5328021 h 7505293"/>
              <a:gd name="connsiteX6131" fmla="*/ 2512901 w 6830240"/>
              <a:gd name="connsiteY6131" fmla="*/ 5286242 h 7505293"/>
              <a:gd name="connsiteX6132" fmla="*/ 2521763 w 6830240"/>
              <a:gd name="connsiteY6132" fmla="*/ 5244463 h 7505293"/>
              <a:gd name="connsiteX6133" fmla="*/ 2529359 w 6830240"/>
              <a:gd name="connsiteY6133" fmla="*/ 5234335 h 7505293"/>
              <a:gd name="connsiteX6134" fmla="*/ 2543285 w 6830240"/>
              <a:gd name="connsiteY6134" fmla="*/ 5201418 h 7505293"/>
              <a:gd name="connsiteX6135" fmla="*/ 2557212 w 6830240"/>
              <a:gd name="connsiteY6135" fmla="*/ 5168501 h 7505293"/>
              <a:gd name="connsiteX6136" fmla="*/ 2567340 w 6830240"/>
              <a:gd name="connsiteY6136" fmla="*/ 5145712 h 7505293"/>
              <a:gd name="connsiteX6137" fmla="*/ 2577468 w 6830240"/>
              <a:gd name="connsiteY6137" fmla="*/ 5122924 h 7505293"/>
              <a:gd name="connsiteX6138" fmla="*/ 2596775 w 6830240"/>
              <a:gd name="connsiteY6138" fmla="*/ 5062787 h 7505293"/>
              <a:gd name="connsiteX6139" fmla="*/ 2617981 w 6830240"/>
              <a:gd name="connsiteY6139" fmla="*/ 5006449 h 7505293"/>
              <a:gd name="connsiteX6140" fmla="*/ 2617348 w 6830240"/>
              <a:gd name="connsiteY6140" fmla="*/ 4992206 h 7505293"/>
              <a:gd name="connsiteX6141" fmla="*/ 2628109 w 6830240"/>
              <a:gd name="connsiteY6141" fmla="*/ 4983660 h 7505293"/>
              <a:gd name="connsiteX6142" fmla="*/ 2655889 w 6830240"/>
              <a:gd name="connsiteY6142" fmla="*/ 4930850 h 7505293"/>
              <a:gd name="connsiteX6143" fmla="*/ 2654868 w 6830240"/>
              <a:gd name="connsiteY6143" fmla="*/ 4926764 h 7505293"/>
              <a:gd name="connsiteX6144" fmla="*/ 2644740 w 6830240"/>
              <a:gd name="connsiteY6144" fmla="*/ 4914104 h 7505293"/>
              <a:gd name="connsiteX6145" fmla="*/ 2632080 w 6830240"/>
              <a:gd name="connsiteY6145" fmla="*/ 4926764 h 7505293"/>
              <a:gd name="connsiteX6146" fmla="*/ 2624484 w 6830240"/>
              <a:gd name="connsiteY6146" fmla="*/ 4979938 h 7505293"/>
              <a:gd name="connsiteX6147" fmla="*/ 2602961 w 6830240"/>
              <a:gd name="connsiteY6147" fmla="*/ 5009690 h 7505293"/>
              <a:gd name="connsiteX6148" fmla="*/ 2589035 w 6830240"/>
              <a:gd name="connsiteY6148" fmla="*/ 5043239 h 7505293"/>
              <a:gd name="connsiteX6149" fmla="*/ 2583338 w 6830240"/>
              <a:gd name="connsiteY6149" fmla="*/ 5068560 h 7505293"/>
              <a:gd name="connsiteX6150" fmla="*/ 2573842 w 6830240"/>
              <a:gd name="connsiteY6150" fmla="*/ 5093881 h 7505293"/>
              <a:gd name="connsiteX6151" fmla="*/ 2540926 w 6830240"/>
              <a:gd name="connsiteY6151" fmla="*/ 5129330 h 7505293"/>
              <a:gd name="connsiteX6152" fmla="*/ 2523201 w 6830240"/>
              <a:gd name="connsiteY6152" fmla="*/ 5179971 h 7505293"/>
              <a:gd name="connsiteX6153" fmla="*/ 2517187 w 6830240"/>
              <a:gd name="connsiteY6153" fmla="*/ 5180604 h 7505293"/>
              <a:gd name="connsiteX6154" fmla="*/ 2513073 w 6830240"/>
              <a:gd name="connsiteY6154" fmla="*/ 5185035 h 7505293"/>
              <a:gd name="connsiteX6155" fmla="*/ 2517187 w 6830240"/>
              <a:gd name="connsiteY6155" fmla="*/ 5190099 h 7505293"/>
              <a:gd name="connsiteX6156" fmla="*/ 2523201 w 6830240"/>
              <a:gd name="connsiteY6156" fmla="*/ 5195163 h 7505293"/>
              <a:gd name="connsiteX6157" fmla="*/ 2495348 w 6830240"/>
              <a:gd name="connsiteY6157" fmla="*/ 5210356 h 7505293"/>
              <a:gd name="connsiteX6158" fmla="*/ 2477624 w 6830240"/>
              <a:gd name="connsiteY6158" fmla="*/ 5210356 h 7505293"/>
              <a:gd name="connsiteX6159" fmla="*/ 2482055 w 6830240"/>
              <a:gd name="connsiteY6159" fmla="*/ 5183136 h 7505293"/>
              <a:gd name="connsiteX6160" fmla="*/ 2482688 w 6830240"/>
              <a:gd name="connsiteY6160" fmla="*/ 5144522 h 7505293"/>
              <a:gd name="connsiteX6161" fmla="*/ 2467496 w 6830240"/>
              <a:gd name="connsiteY6161" fmla="*/ 5166677 h 7505293"/>
              <a:gd name="connsiteX6162" fmla="*/ 2459900 w 6830240"/>
              <a:gd name="connsiteY6162" fmla="*/ 5192631 h 7505293"/>
              <a:gd name="connsiteX6163" fmla="*/ 2426983 w 6830240"/>
              <a:gd name="connsiteY6163" fmla="*/ 5225548 h 7505293"/>
              <a:gd name="connsiteX6164" fmla="*/ 2410841 w 6830240"/>
              <a:gd name="connsiteY6164" fmla="*/ 5240740 h 7505293"/>
              <a:gd name="connsiteX6165" fmla="*/ 2404194 w 6830240"/>
              <a:gd name="connsiteY6165" fmla="*/ 5255933 h 7505293"/>
              <a:gd name="connsiteX6166" fmla="*/ 2394066 w 6830240"/>
              <a:gd name="connsiteY6166" fmla="*/ 5255933 h 7505293"/>
              <a:gd name="connsiteX6167" fmla="*/ 2389002 w 6830240"/>
              <a:gd name="connsiteY6167" fmla="*/ 5272074 h 7505293"/>
              <a:gd name="connsiteX6168" fmla="*/ 2383938 w 6830240"/>
              <a:gd name="connsiteY6168" fmla="*/ 5286317 h 7505293"/>
              <a:gd name="connsiteX6169" fmla="*/ 2366213 w 6830240"/>
              <a:gd name="connsiteY6169" fmla="*/ 5301510 h 7505293"/>
              <a:gd name="connsiteX6170" fmla="*/ 2356085 w 6830240"/>
              <a:gd name="connsiteY6170" fmla="*/ 5281253 h 7505293"/>
              <a:gd name="connsiteX6171" fmla="*/ 2348489 w 6830240"/>
              <a:gd name="connsiteY6171" fmla="*/ 5273657 h 7505293"/>
              <a:gd name="connsiteX6172" fmla="*/ 2357351 w 6830240"/>
              <a:gd name="connsiteY6172" fmla="*/ 5244222 h 7505293"/>
              <a:gd name="connsiteX6173" fmla="*/ 2366213 w 6830240"/>
              <a:gd name="connsiteY6173" fmla="*/ 5212888 h 7505293"/>
              <a:gd name="connsiteX6174" fmla="*/ 2365897 w 6830240"/>
              <a:gd name="connsiteY6174" fmla="*/ 5210356 h 7505293"/>
              <a:gd name="connsiteX6175" fmla="*/ 2363681 w 6830240"/>
              <a:gd name="connsiteY6175" fmla="*/ 5207823 h 7505293"/>
              <a:gd name="connsiteX6176" fmla="*/ 2358617 w 6830240"/>
              <a:gd name="connsiteY6176" fmla="*/ 5215736 h 7505293"/>
              <a:gd name="connsiteX6177" fmla="*/ 2353553 w 6830240"/>
              <a:gd name="connsiteY6177" fmla="*/ 5225548 h 7505293"/>
              <a:gd name="connsiteX6178" fmla="*/ 2348489 w 6830240"/>
              <a:gd name="connsiteY6178" fmla="*/ 5233144 h 7505293"/>
              <a:gd name="connsiteX6179" fmla="*/ 2348489 w 6830240"/>
              <a:gd name="connsiteY6179" fmla="*/ 5243589 h 7505293"/>
              <a:gd name="connsiteX6180" fmla="*/ 2340893 w 6830240"/>
              <a:gd name="connsiteY6180" fmla="*/ 5248336 h 7505293"/>
              <a:gd name="connsiteX6181" fmla="*/ 2330764 w 6830240"/>
              <a:gd name="connsiteY6181" fmla="*/ 5253401 h 7505293"/>
              <a:gd name="connsiteX6182" fmla="*/ 2305444 w 6830240"/>
              <a:gd name="connsiteY6182" fmla="*/ 5255933 h 7505293"/>
              <a:gd name="connsiteX6183" fmla="*/ 2297848 w 6830240"/>
              <a:gd name="connsiteY6183" fmla="*/ 5276189 h 7505293"/>
              <a:gd name="connsiteX6184" fmla="*/ 2286770 w 6830240"/>
              <a:gd name="connsiteY6184" fmla="*/ 5282836 h 7505293"/>
              <a:gd name="connsiteX6185" fmla="*/ 2277591 w 6830240"/>
              <a:gd name="connsiteY6185" fmla="*/ 5291381 h 7505293"/>
              <a:gd name="connsiteX6186" fmla="*/ 2269362 w 6830240"/>
              <a:gd name="connsiteY6186" fmla="*/ 5293597 h 7505293"/>
              <a:gd name="connsiteX6187" fmla="*/ 2264931 w 6830240"/>
              <a:gd name="connsiteY6187" fmla="*/ 5301510 h 7505293"/>
              <a:gd name="connsiteX6188" fmla="*/ 2267463 w 6830240"/>
              <a:gd name="connsiteY6188" fmla="*/ 5311638 h 7505293"/>
              <a:gd name="connsiteX6189" fmla="*/ 2244674 w 6830240"/>
              <a:gd name="connsiteY6189" fmla="*/ 5311638 h 7505293"/>
              <a:gd name="connsiteX6190" fmla="*/ 2251954 w 6830240"/>
              <a:gd name="connsiteY6190" fmla="*/ 5289799 h 7505293"/>
              <a:gd name="connsiteX6191" fmla="*/ 2249738 w 6830240"/>
              <a:gd name="connsiteY6191" fmla="*/ 5273657 h 7505293"/>
              <a:gd name="connsiteX6192" fmla="*/ 2242459 w 6830240"/>
              <a:gd name="connsiteY6192" fmla="*/ 5276506 h 7505293"/>
              <a:gd name="connsiteX6193" fmla="*/ 2237078 w 6830240"/>
              <a:gd name="connsiteY6193" fmla="*/ 5281253 h 7505293"/>
              <a:gd name="connsiteX6194" fmla="*/ 2232014 w 6830240"/>
              <a:gd name="connsiteY6194" fmla="*/ 5311638 h 7505293"/>
              <a:gd name="connsiteX6195" fmla="*/ 2219354 w 6830240"/>
              <a:gd name="connsiteY6195" fmla="*/ 5329362 h 7505293"/>
              <a:gd name="connsiteX6196" fmla="*/ 2215555 w 6830240"/>
              <a:gd name="connsiteY6196" fmla="*/ 5348986 h 7505293"/>
              <a:gd name="connsiteX6197" fmla="*/ 2204161 w 6830240"/>
              <a:gd name="connsiteY6197" fmla="*/ 5364811 h 7505293"/>
              <a:gd name="connsiteX6198" fmla="*/ 2204161 w 6830240"/>
              <a:gd name="connsiteY6198" fmla="*/ 5385068 h 7505293"/>
              <a:gd name="connsiteX6199" fmla="*/ 2194033 w 6830240"/>
              <a:gd name="connsiteY6199" fmla="*/ 5412920 h 7505293"/>
              <a:gd name="connsiteX6200" fmla="*/ 2182322 w 6830240"/>
              <a:gd name="connsiteY6200" fmla="*/ 5414503 h 7505293"/>
              <a:gd name="connsiteX6201" fmla="*/ 2176309 w 6830240"/>
              <a:gd name="connsiteY6201" fmla="*/ 5425581 h 7505293"/>
              <a:gd name="connsiteX6202" fmla="*/ 2161116 w 6830240"/>
              <a:gd name="connsiteY6202" fmla="*/ 5448369 h 7505293"/>
              <a:gd name="connsiteX6203" fmla="*/ 2140860 w 6830240"/>
              <a:gd name="connsiteY6203" fmla="*/ 5440773 h 7505293"/>
              <a:gd name="connsiteX6204" fmla="*/ 2147506 w 6830240"/>
              <a:gd name="connsiteY6204" fmla="*/ 5412287 h 7505293"/>
              <a:gd name="connsiteX6205" fmla="*/ 2156052 w 6830240"/>
              <a:gd name="connsiteY6205" fmla="*/ 5387600 h 7505293"/>
              <a:gd name="connsiteX6206" fmla="*/ 2166180 w 6830240"/>
              <a:gd name="connsiteY6206" fmla="*/ 5374940 h 7505293"/>
              <a:gd name="connsiteX6207" fmla="*/ 2186437 w 6830240"/>
              <a:gd name="connsiteY6207" fmla="*/ 5374623 h 7505293"/>
              <a:gd name="connsiteX6208" fmla="*/ 2191817 w 6830240"/>
              <a:gd name="connsiteY6208" fmla="*/ 5371735 h 7505293"/>
              <a:gd name="connsiteX6209" fmla="*/ 2189518 w 6830240"/>
              <a:gd name="connsiteY6209" fmla="*/ 5369723 h 7505293"/>
              <a:gd name="connsiteX6210" fmla="*/ 2188341 w 6830240"/>
              <a:gd name="connsiteY6210" fmla="*/ 5370638 h 7505293"/>
              <a:gd name="connsiteX6211" fmla="*/ 2185594 w 6830240"/>
              <a:gd name="connsiteY6211" fmla="*/ 5366290 h 7505293"/>
              <a:gd name="connsiteX6212" fmla="*/ 2183905 w 6830240"/>
              <a:gd name="connsiteY6212" fmla="*/ 5364811 h 7505293"/>
              <a:gd name="connsiteX6213" fmla="*/ 2184198 w 6830240"/>
              <a:gd name="connsiteY6213" fmla="*/ 5364079 h 7505293"/>
              <a:gd name="connsiteX6214" fmla="*/ 2180745 w 6830240"/>
              <a:gd name="connsiteY6214" fmla="*/ 5358611 h 7505293"/>
              <a:gd name="connsiteX6215" fmla="*/ 2180745 w 6830240"/>
              <a:gd name="connsiteY6215" fmla="*/ 5342786 h 7505293"/>
              <a:gd name="connsiteX6216" fmla="*/ 2160488 w 6830240"/>
              <a:gd name="connsiteY6216" fmla="*/ 5350382 h 7505293"/>
              <a:gd name="connsiteX6217" fmla="*/ 2157956 w 6830240"/>
              <a:gd name="connsiteY6217" fmla="*/ 5375703 h 7505293"/>
              <a:gd name="connsiteX6218" fmla="*/ 2135168 w 6830240"/>
              <a:gd name="connsiteY6218" fmla="*/ 5421280 h 7505293"/>
              <a:gd name="connsiteX6219" fmla="*/ 2132636 w 6830240"/>
              <a:gd name="connsiteY6219" fmla="*/ 5421280 h 7505293"/>
              <a:gd name="connsiteX6220" fmla="*/ 2112379 w 6830240"/>
              <a:gd name="connsiteY6220" fmla="*/ 5466857 h 7505293"/>
              <a:gd name="connsiteX6221" fmla="*/ 2109214 w 6830240"/>
              <a:gd name="connsiteY6221" fmla="*/ 5479517 h 7505293"/>
              <a:gd name="connsiteX6222" fmla="*/ 2109847 w 6830240"/>
              <a:gd name="connsiteY6222" fmla="*/ 5492177 h 7505293"/>
              <a:gd name="connsiteX6223" fmla="*/ 2118393 w 6830240"/>
              <a:gd name="connsiteY6223" fmla="*/ 5493444 h 7505293"/>
              <a:gd name="connsiteX6224" fmla="*/ 2117443 w 6830240"/>
              <a:gd name="connsiteY6224" fmla="*/ 5502306 h 7505293"/>
              <a:gd name="connsiteX6225" fmla="*/ 2112696 w 6830240"/>
              <a:gd name="connsiteY6225" fmla="*/ 5502939 h 7505293"/>
              <a:gd name="connsiteX6226" fmla="*/ 2109847 w 6830240"/>
              <a:gd name="connsiteY6226" fmla="*/ 5507370 h 7505293"/>
              <a:gd name="connsiteX6227" fmla="*/ 2114278 w 6830240"/>
              <a:gd name="connsiteY6227" fmla="*/ 5516232 h 7505293"/>
              <a:gd name="connsiteX6228" fmla="*/ 2122507 w 6830240"/>
              <a:gd name="connsiteY6228" fmla="*/ 5525094 h 7505293"/>
              <a:gd name="connsiteX6229" fmla="*/ 2114278 w 6830240"/>
              <a:gd name="connsiteY6229" fmla="*/ 5549465 h 7505293"/>
              <a:gd name="connsiteX6230" fmla="*/ 2102251 w 6830240"/>
              <a:gd name="connsiteY6230" fmla="*/ 5568139 h 7505293"/>
              <a:gd name="connsiteX6231" fmla="*/ 2100035 w 6830240"/>
              <a:gd name="connsiteY6231" fmla="*/ 5584914 h 7505293"/>
              <a:gd name="connsiteX6232" fmla="*/ 2084526 w 6830240"/>
              <a:gd name="connsiteY6232" fmla="*/ 5588396 h 7505293"/>
              <a:gd name="connsiteX6233" fmla="*/ 2084526 w 6830240"/>
              <a:gd name="connsiteY6233" fmla="*/ 5616249 h 7505293"/>
              <a:gd name="connsiteX6234" fmla="*/ 2066169 w 6830240"/>
              <a:gd name="connsiteY6234" fmla="*/ 5602955 h 7505293"/>
              <a:gd name="connsiteX6235" fmla="*/ 2051610 w 6830240"/>
              <a:gd name="connsiteY6235" fmla="*/ 5585864 h 7505293"/>
              <a:gd name="connsiteX6236" fmla="*/ 2049078 w 6830240"/>
              <a:gd name="connsiteY6236" fmla="*/ 5601056 h 7505293"/>
              <a:gd name="connsiteX6237" fmla="*/ 2064270 w 6830240"/>
              <a:gd name="connsiteY6237" fmla="*/ 5626377 h 7505293"/>
              <a:gd name="connsiteX6238" fmla="*/ 2045279 w 6830240"/>
              <a:gd name="connsiteY6238" fmla="*/ 5681766 h 7505293"/>
              <a:gd name="connsiteX6239" fmla="*/ 2011097 w 6830240"/>
              <a:gd name="connsiteY6239" fmla="*/ 5727659 h 7505293"/>
              <a:gd name="connsiteX6240" fmla="*/ 2005083 w 6830240"/>
              <a:gd name="connsiteY6240" fmla="*/ 5749498 h 7505293"/>
              <a:gd name="connsiteX6241" fmla="*/ 1993372 w 6830240"/>
              <a:gd name="connsiteY6241" fmla="*/ 5765640 h 7505293"/>
              <a:gd name="connsiteX6242" fmla="*/ 1991157 w 6830240"/>
              <a:gd name="connsiteY6242" fmla="*/ 5761842 h 7505293"/>
              <a:gd name="connsiteX6243" fmla="*/ 1990840 w 6830240"/>
              <a:gd name="connsiteY6243" fmla="*/ 5758044 h 7505293"/>
              <a:gd name="connsiteX6244" fmla="*/ 1980712 w 6830240"/>
              <a:gd name="connsiteY6244" fmla="*/ 5755512 h 7505293"/>
              <a:gd name="connsiteX6245" fmla="*/ 1973116 w 6830240"/>
              <a:gd name="connsiteY6245" fmla="*/ 5765640 h 7505293"/>
              <a:gd name="connsiteX6246" fmla="*/ 1990840 w 6830240"/>
              <a:gd name="connsiteY6246" fmla="*/ 5783365 h 7505293"/>
              <a:gd name="connsiteX6247" fmla="*/ 1982611 w 6830240"/>
              <a:gd name="connsiteY6247" fmla="*/ 5820396 h 7505293"/>
              <a:gd name="connsiteX6248" fmla="*/ 1962987 w 6830240"/>
              <a:gd name="connsiteY6248" fmla="*/ 5851730 h 7505293"/>
              <a:gd name="connsiteX6249" fmla="*/ 1969634 w 6830240"/>
              <a:gd name="connsiteY6249" fmla="*/ 5873886 h 7505293"/>
              <a:gd name="connsiteX6250" fmla="*/ 1970584 w 6830240"/>
              <a:gd name="connsiteY6250" fmla="*/ 5892243 h 7505293"/>
              <a:gd name="connsiteX6251" fmla="*/ 1960772 w 6830240"/>
              <a:gd name="connsiteY6251" fmla="*/ 5889078 h 7505293"/>
              <a:gd name="connsiteX6252" fmla="*/ 1952859 w 6830240"/>
              <a:gd name="connsiteY6252" fmla="*/ 5882115 h 7505293"/>
              <a:gd name="connsiteX6253" fmla="*/ 1949061 w 6830240"/>
              <a:gd name="connsiteY6253" fmla="*/ 5911867 h 7505293"/>
              <a:gd name="connsiteX6254" fmla="*/ 1937667 w 6830240"/>
              <a:gd name="connsiteY6254" fmla="*/ 5937820 h 7505293"/>
              <a:gd name="connsiteX6255" fmla="*/ 1925006 w 6830240"/>
              <a:gd name="connsiteY6255" fmla="*/ 5917564 h 7505293"/>
              <a:gd name="connsiteX6256" fmla="*/ 1932603 w 6830240"/>
              <a:gd name="connsiteY6256" fmla="*/ 5892243 h 7505293"/>
              <a:gd name="connsiteX6257" fmla="*/ 1927855 w 6830240"/>
              <a:gd name="connsiteY6257" fmla="*/ 5888445 h 7505293"/>
              <a:gd name="connsiteX6258" fmla="*/ 1925006 w 6830240"/>
              <a:gd name="connsiteY6258" fmla="*/ 5884647 h 7505293"/>
              <a:gd name="connsiteX6259" fmla="*/ 1932919 w 6830240"/>
              <a:gd name="connsiteY6259" fmla="*/ 5880216 h 7505293"/>
              <a:gd name="connsiteX6260" fmla="*/ 1942731 w 6830240"/>
              <a:gd name="connsiteY6260" fmla="*/ 5879583 h 7505293"/>
              <a:gd name="connsiteX6261" fmla="*/ 1947479 w 6830240"/>
              <a:gd name="connsiteY6261" fmla="*/ 5855528 h 7505293"/>
              <a:gd name="connsiteX6262" fmla="*/ 1957923 w 6830240"/>
              <a:gd name="connsiteY6262" fmla="*/ 5831474 h 7505293"/>
              <a:gd name="connsiteX6263" fmla="*/ 1956341 w 6830240"/>
              <a:gd name="connsiteY6263" fmla="*/ 5825144 h 7505293"/>
              <a:gd name="connsiteX6264" fmla="*/ 1952859 w 6830240"/>
              <a:gd name="connsiteY6264" fmla="*/ 5818813 h 7505293"/>
              <a:gd name="connsiteX6265" fmla="*/ 1935135 w 6830240"/>
              <a:gd name="connsiteY6265" fmla="*/ 5841602 h 7505293"/>
              <a:gd name="connsiteX6266" fmla="*/ 1922474 w 6830240"/>
              <a:gd name="connsiteY6266" fmla="*/ 5844134 h 7505293"/>
              <a:gd name="connsiteX6267" fmla="*/ 1922474 w 6830240"/>
              <a:gd name="connsiteY6267" fmla="*/ 5879583 h 7505293"/>
              <a:gd name="connsiteX6268" fmla="*/ 1898736 w 6830240"/>
              <a:gd name="connsiteY6268" fmla="*/ 5911867 h 7505293"/>
              <a:gd name="connsiteX6269" fmla="*/ 1884493 w 6830240"/>
              <a:gd name="connsiteY6269" fmla="*/ 5947949 h 7505293"/>
              <a:gd name="connsiteX6270" fmla="*/ 1879429 w 6830240"/>
              <a:gd name="connsiteY6270" fmla="*/ 5960609 h 7505293"/>
              <a:gd name="connsiteX6271" fmla="*/ 1874365 w 6830240"/>
              <a:gd name="connsiteY6271" fmla="*/ 5973269 h 7505293"/>
              <a:gd name="connsiteX6272" fmla="*/ 1866769 w 6830240"/>
              <a:gd name="connsiteY6272" fmla="*/ 5993526 h 7505293"/>
              <a:gd name="connsiteX6273" fmla="*/ 1869301 w 6830240"/>
              <a:gd name="connsiteY6273" fmla="*/ 5993526 h 7505293"/>
              <a:gd name="connsiteX6274" fmla="*/ 1864237 w 6830240"/>
              <a:gd name="connsiteY6274" fmla="*/ 6006186 h 7505293"/>
              <a:gd name="connsiteX6275" fmla="*/ 1859173 w 6830240"/>
              <a:gd name="connsiteY6275" fmla="*/ 6018846 h 7505293"/>
              <a:gd name="connsiteX6276" fmla="*/ 1857907 w 6830240"/>
              <a:gd name="connsiteY6276" fmla="*/ 6029291 h 7505293"/>
              <a:gd name="connsiteX6277" fmla="*/ 1849045 w 6830240"/>
              <a:gd name="connsiteY6277" fmla="*/ 6034039 h 7505293"/>
              <a:gd name="connsiteX6278" fmla="*/ 1847146 w 6830240"/>
              <a:gd name="connsiteY6278" fmla="*/ 6048598 h 7505293"/>
              <a:gd name="connsiteX6279" fmla="*/ 1833852 w 6830240"/>
              <a:gd name="connsiteY6279" fmla="*/ 6051763 h 7505293"/>
              <a:gd name="connsiteX6280" fmla="*/ 1833852 w 6830240"/>
              <a:gd name="connsiteY6280" fmla="*/ 6079616 h 7505293"/>
              <a:gd name="connsiteX6281" fmla="*/ 1821192 w 6830240"/>
              <a:gd name="connsiteY6281" fmla="*/ 6074552 h 7505293"/>
              <a:gd name="connsiteX6282" fmla="*/ 1806000 w 6830240"/>
              <a:gd name="connsiteY6282" fmla="*/ 6110001 h 7505293"/>
              <a:gd name="connsiteX6283" fmla="*/ 1811064 w 6830240"/>
              <a:gd name="connsiteY6283" fmla="*/ 6115065 h 7505293"/>
              <a:gd name="connsiteX6284" fmla="*/ 1800935 w 6830240"/>
              <a:gd name="connsiteY6284" fmla="*/ 6122661 h 7505293"/>
              <a:gd name="connsiteX6285" fmla="*/ 1795871 w 6830240"/>
              <a:gd name="connsiteY6285" fmla="*/ 6132789 h 7505293"/>
              <a:gd name="connsiteX6286" fmla="*/ 1803467 w 6830240"/>
              <a:gd name="connsiteY6286" fmla="*/ 6150514 h 7505293"/>
              <a:gd name="connsiteX6287" fmla="*/ 1800935 w 6830240"/>
              <a:gd name="connsiteY6287" fmla="*/ 6170770 h 7505293"/>
              <a:gd name="connsiteX6288" fmla="*/ 1790807 w 6830240"/>
              <a:gd name="connsiteY6288" fmla="*/ 6180898 h 7505293"/>
              <a:gd name="connsiteX6289" fmla="*/ 1773083 w 6830240"/>
              <a:gd name="connsiteY6289" fmla="*/ 6191026 h 7505293"/>
              <a:gd name="connsiteX6290" fmla="*/ 1773083 w 6830240"/>
              <a:gd name="connsiteY6290" fmla="*/ 6178366 h 7505293"/>
              <a:gd name="connsiteX6291" fmla="*/ 1765487 w 6830240"/>
              <a:gd name="connsiteY6291" fmla="*/ 6180898 h 7505293"/>
              <a:gd name="connsiteX6292" fmla="*/ 1757890 w 6830240"/>
              <a:gd name="connsiteY6292" fmla="*/ 6199256 h 7505293"/>
              <a:gd name="connsiteX6293" fmla="*/ 1750294 w 6830240"/>
              <a:gd name="connsiteY6293" fmla="*/ 6213815 h 7505293"/>
              <a:gd name="connsiteX6294" fmla="*/ 1748079 w 6830240"/>
              <a:gd name="connsiteY6294" fmla="*/ 6211283 h 7505293"/>
              <a:gd name="connsiteX6295" fmla="*/ 1747762 w 6830240"/>
              <a:gd name="connsiteY6295" fmla="*/ 6208751 h 7505293"/>
              <a:gd name="connsiteX6296" fmla="*/ 1740166 w 6830240"/>
              <a:gd name="connsiteY6296" fmla="*/ 6201788 h 7505293"/>
              <a:gd name="connsiteX6297" fmla="*/ 1747762 w 6830240"/>
              <a:gd name="connsiteY6297" fmla="*/ 6191026 h 7505293"/>
              <a:gd name="connsiteX6298" fmla="*/ 1737634 w 6830240"/>
              <a:gd name="connsiteY6298" fmla="*/ 6168238 h 7505293"/>
              <a:gd name="connsiteX6299" fmla="*/ 1747762 w 6830240"/>
              <a:gd name="connsiteY6299" fmla="*/ 6150514 h 7505293"/>
              <a:gd name="connsiteX6300" fmla="*/ 1730038 w 6830240"/>
              <a:gd name="connsiteY6300" fmla="*/ 6142917 h 7505293"/>
              <a:gd name="connsiteX6301" fmla="*/ 1721175 w 6830240"/>
              <a:gd name="connsiteY6301" fmla="*/ 6166022 h 7505293"/>
              <a:gd name="connsiteX6302" fmla="*/ 1712313 w 6830240"/>
              <a:gd name="connsiteY6302" fmla="*/ 6191026 h 7505293"/>
              <a:gd name="connsiteX6303" fmla="*/ 1691107 w 6830240"/>
              <a:gd name="connsiteY6303" fmla="*/ 6222677 h 7505293"/>
              <a:gd name="connsiteX6304" fmla="*/ 1671800 w 6830240"/>
              <a:gd name="connsiteY6304" fmla="*/ 6254328 h 7505293"/>
              <a:gd name="connsiteX6305" fmla="*/ 1664204 w 6830240"/>
              <a:gd name="connsiteY6305" fmla="*/ 6278383 h 7505293"/>
              <a:gd name="connsiteX6306" fmla="*/ 1649012 w 6830240"/>
              <a:gd name="connsiteY6306" fmla="*/ 6294841 h 7505293"/>
              <a:gd name="connsiteX6307" fmla="*/ 1652810 w 6830240"/>
              <a:gd name="connsiteY6307" fmla="*/ 6305919 h 7505293"/>
              <a:gd name="connsiteX6308" fmla="*/ 1656608 w 6830240"/>
              <a:gd name="connsiteY6308" fmla="*/ 6315098 h 7505293"/>
              <a:gd name="connsiteX6309" fmla="*/ 1658823 w 6830240"/>
              <a:gd name="connsiteY6309" fmla="*/ 6311300 h 7505293"/>
              <a:gd name="connsiteX6310" fmla="*/ 1659140 w 6830240"/>
              <a:gd name="connsiteY6310" fmla="*/ 6307502 h 7505293"/>
              <a:gd name="connsiteX6311" fmla="*/ 1684461 w 6830240"/>
              <a:gd name="connsiteY6311" fmla="*/ 6264140 h 7505293"/>
              <a:gd name="connsiteX6312" fmla="*/ 1702185 w 6830240"/>
              <a:gd name="connsiteY6312" fmla="*/ 6218879 h 7505293"/>
              <a:gd name="connsiteX6313" fmla="*/ 1714845 w 6830240"/>
              <a:gd name="connsiteY6313" fmla="*/ 6218879 h 7505293"/>
              <a:gd name="connsiteX6314" fmla="*/ 1735102 w 6830240"/>
              <a:gd name="connsiteY6314" fmla="*/ 6220462 h 7505293"/>
              <a:gd name="connsiteX6315" fmla="*/ 1747762 w 6830240"/>
              <a:gd name="connsiteY6315" fmla="*/ 6231540 h 7505293"/>
              <a:gd name="connsiteX6316" fmla="*/ 1739849 w 6830240"/>
              <a:gd name="connsiteY6316" fmla="*/ 6265089 h 7505293"/>
              <a:gd name="connsiteX6317" fmla="*/ 1722441 w 6830240"/>
              <a:gd name="connsiteY6317" fmla="*/ 6294841 h 7505293"/>
              <a:gd name="connsiteX6318" fmla="*/ 1726240 w 6830240"/>
              <a:gd name="connsiteY6318" fmla="*/ 6311300 h 7505293"/>
              <a:gd name="connsiteX6319" fmla="*/ 1730038 w 6830240"/>
              <a:gd name="connsiteY6319" fmla="*/ 6327758 h 7505293"/>
              <a:gd name="connsiteX6320" fmla="*/ 1712313 w 6830240"/>
              <a:gd name="connsiteY6320" fmla="*/ 6322694 h 7505293"/>
              <a:gd name="connsiteX6321" fmla="*/ 1709781 w 6830240"/>
              <a:gd name="connsiteY6321" fmla="*/ 6348015 h 7505293"/>
              <a:gd name="connsiteX6322" fmla="*/ 1699653 w 6830240"/>
              <a:gd name="connsiteY6322" fmla="*/ 6373335 h 7505293"/>
              <a:gd name="connsiteX6323" fmla="*/ 1686993 w 6830240"/>
              <a:gd name="connsiteY6323" fmla="*/ 6355611 h 7505293"/>
              <a:gd name="connsiteX6324" fmla="*/ 1694589 w 6830240"/>
              <a:gd name="connsiteY6324" fmla="*/ 6332822 h 7505293"/>
              <a:gd name="connsiteX6325" fmla="*/ 1689841 w 6830240"/>
              <a:gd name="connsiteY6325" fmla="*/ 6329024 h 7505293"/>
              <a:gd name="connsiteX6326" fmla="*/ 1686993 w 6830240"/>
              <a:gd name="connsiteY6326" fmla="*/ 6325226 h 7505293"/>
              <a:gd name="connsiteX6327" fmla="*/ 1693639 w 6830240"/>
              <a:gd name="connsiteY6327" fmla="*/ 6320795 h 7505293"/>
              <a:gd name="connsiteX6328" fmla="*/ 1702185 w 6830240"/>
              <a:gd name="connsiteY6328" fmla="*/ 6320162 h 7505293"/>
              <a:gd name="connsiteX6329" fmla="*/ 1717377 w 6830240"/>
              <a:gd name="connsiteY6329" fmla="*/ 6277117 h 7505293"/>
              <a:gd name="connsiteX6330" fmla="*/ 1714845 w 6830240"/>
              <a:gd name="connsiteY6330" fmla="*/ 6266988 h 7505293"/>
              <a:gd name="connsiteX6331" fmla="*/ 1704717 w 6830240"/>
              <a:gd name="connsiteY6331" fmla="*/ 6254328 h 7505293"/>
              <a:gd name="connsiteX6332" fmla="*/ 1692057 w 6830240"/>
              <a:gd name="connsiteY6332" fmla="*/ 6266988 h 7505293"/>
              <a:gd name="connsiteX6333" fmla="*/ 1684461 w 6830240"/>
              <a:gd name="connsiteY6333" fmla="*/ 6320162 h 7505293"/>
              <a:gd name="connsiteX6334" fmla="*/ 1662938 w 6830240"/>
              <a:gd name="connsiteY6334" fmla="*/ 6349914 h 7505293"/>
              <a:gd name="connsiteX6335" fmla="*/ 1649012 w 6830240"/>
              <a:gd name="connsiteY6335" fmla="*/ 6383463 h 7505293"/>
              <a:gd name="connsiteX6336" fmla="*/ 1643315 w 6830240"/>
              <a:gd name="connsiteY6336" fmla="*/ 6408784 h 7505293"/>
              <a:gd name="connsiteX6337" fmla="*/ 1633819 w 6830240"/>
              <a:gd name="connsiteY6337" fmla="*/ 6434105 h 7505293"/>
              <a:gd name="connsiteX6338" fmla="*/ 1600903 w 6830240"/>
              <a:gd name="connsiteY6338" fmla="*/ 6469554 h 7505293"/>
              <a:gd name="connsiteX6339" fmla="*/ 1583178 w 6830240"/>
              <a:gd name="connsiteY6339" fmla="*/ 6520195 h 7505293"/>
              <a:gd name="connsiteX6340" fmla="*/ 1577164 w 6830240"/>
              <a:gd name="connsiteY6340" fmla="*/ 6520828 h 7505293"/>
              <a:gd name="connsiteX6341" fmla="*/ 1573050 w 6830240"/>
              <a:gd name="connsiteY6341" fmla="*/ 6525259 h 7505293"/>
              <a:gd name="connsiteX6342" fmla="*/ 1577164 w 6830240"/>
              <a:gd name="connsiteY6342" fmla="*/ 6530323 h 7505293"/>
              <a:gd name="connsiteX6343" fmla="*/ 1583178 w 6830240"/>
              <a:gd name="connsiteY6343" fmla="*/ 6535387 h 7505293"/>
              <a:gd name="connsiteX6344" fmla="*/ 1555325 w 6830240"/>
              <a:gd name="connsiteY6344" fmla="*/ 6550580 h 7505293"/>
              <a:gd name="connsiteX6345" fmla="*/ 1537601 w 6830240"/>
              <a:gd name="connsiteY6345" fmla="*/ 6550580 h 7505293"/>
              <a:gd name="connsiteX6346" fmla="*/ 1542032 w 6830240"/>
              <a:gd name="connsiteY6346" fmla="*/ 6523360 h 7505293"/>
              <a:gd name="connsiteX6347" fmla="*/ 1542665 w 6830240"/>
              <a:gd name="connsiteY6347" fmla="*/ 6484746 h 7505293"/>
              <a:gd name="connsiteX6348" fmla="*/ 1527473 w 6830240"/>
              <a:gd name="connsiteY6348" fmla="*/ 6506901 h 7505293"/>
              <a:gd name="connsiteX6349" fmla="*/ 1519877 w 6830240"/>
              <a:gd name="connsiteY6349" fmla="*/ 6532855 h 7505293"/>
              <a:gd name="connsiteX6350" fmla="*/ 1486960 w 6830240"/>
              <a:gd name="connsiteY6350" fmla="*/ 6565772 h 7505293"/>
              <a:gd name="connsiteX6351" fmla="*/ 1470818 w 6830240"/>
              <a:gd name="connsiteY6351" fmla="*/ 6580964 h 7505293"/>
              <a:gd name="connsiteX6352" fmla="*/ 1464171 w 6830240"/>
              <a:gd name="connsiteY6352" fmla="*/ 6596157 h 7505293"/>
              <a:gd name="connsiteX6353" fmla="*/ 1454043 w 6830240"/>
              <a:gd name="connsiteY6353" fmla="*/ 6596157 h 7505293"/>
              <a:gd name="connsiteX6354" fmla="*/ 1448979 w 6830240"/>
              <a:gd name="connsiteY6354" fmla="*/ 6612298 h 7505293"/>
              <a:gd name="connsiteX6355" fmla="*/ 1443915 w 6830240"/>
              <a:gd name="connsiteY6355" fmla="*/ 6626541 h 7505293"/>
              <a:gd name="connsiteX6356" fmla="*/ 1426190 w 6830240"/>
              <a:gd name="connsiteY6356" fmla="*/ 6641734 h 7505293"/>
              <a:gd name="connsiteX6357" fmla="*/ 1416062 w 6830240"/>
              <a:gd name="connsiteY6357" fmla="*/ 6621477 h 7505293"/>
              <a:gd name="connsiteX6358" fmla="*/ 1408466 w 6830240"/>
              <a:gd name="connsiteY6358" fmla="*/ 6613881 h 7505293"/>
              <a:gd name="connsiteX6359" fmla="*/ 1417328 w 6830240"/>
              <a:gd name="connsiteY6359" fmla="*/ 6584446 h 7505293"/>
              <a:gd name="connsiteX6360" fmla="*/ 1426190 w 6830240"/>
              <a:gd name="connsiteY6360" fmla="*/ 6553112 h 7505293"/>
              <a:gd name="connsiteX6361" fmla="*/ 1425874 w 6830240"/>
              <a:gd name="connsiteY6361" fmla="*/ 6550580 h 7505293"/>
              <a:gd name="connsiteX6362" fmla="*/ 1423658 w 6830240"/>
              <a:gd name="connsiteY6362" fmla="*/ 6548047 h 7505293"/>
              <a:gd name="connsiteX6363" fmla="*/ 1418594 w 6830240"/>
              <a:gd name="connsiteY6363" fmla="*/ 6555960 h 7505293"/>
              <a:gd name="connsiteX6364" fmla="*/ 1413530 w 6830240"/>
              <a:gd name="connsiteY6364" fmla="*/ 6565772 h 7505293"/>
              <a:gd name="connsiteX6365" fmla="*/ 1408466 w 6830240"/>
              <a:gd name="connsiteY6365" fmla="*/ 6573368 h 7505293"/>
              <a:gd name="connsiteX6366" fmla="*/ 1408466 w 6830240"/>
              <a:gd name="connsiteY6366" fmla="*/ 6583813 h 7505293"/>
              <a:gd name="connsiteX6367" fmla="*/ 1400870 w 6830240"/>
              <a:gd name="connsiteY6367" fmla="*/ 6588560 h 7505293"/>
              <a:gd name="connsiteX6368" fmla="*/ 1390741 w 6830240"/>
              <a:gd name="connsiteY6368" fmla="*/ 6593625 h 7505293"/>
              <a:gd name="connsiteX6369" fmla="*/ 1365421 w 6830240"/>
              <a:gd name="connsiteY6369" fmla="*/ 6596157 h 7505293"/>
              <a:gd name="connsiteX6370" fmla="*/ 1357825 w 6830240"/>
              <a:gd name="connsiteY6370" fmla="*/ 6616413 h 7505293"/>
              <a:gd name="connsiteX6371" fmla="*/ 1346747 w 6830240"/>
              <a:gd name="connsiteY6371" fmla="*/ 6623060 h 7505293"/>
              <a:gd name="connsiteX6372" fmla="*/ 1337568 w 6830240"/>
              <a:gd name="connsiteY6372" fmla="*/ 6631605 h 7505293"/>
              <a:gd name="connsiteX6373" fmla="*/ 1329339 w 6830240"/>
              <a:gd name="connsiteY6373" fmla="*/ 6633821 h 7505293"/>
              <a:gd name="connsiteX6374" fmla="*/ 1324908 w 6830240"/>
              <a:gd name="connsiteY6374" fmla="*/ 6641734 h 7505293"/>
              <a:gd name="connsiteX6375" fmla="*/ 1327440 w 6830240"/>
              <a:gd name="connsiteY6375" fmla="*/ 6651862 h 7505293"/>
              <a:gd name="connsiteX6376" fmla="*/ 1304651 w 6830240"/>
              <a:gd name="connsiteY6376" fmla="*/ 6651862 h 7505293"/>
              <a:gd name="connsiteX6377" fmla="*/ 1311931 w 6830240"/>
              <a:gd name="connsiteY6377" fmla="*/ 6630023 h 7505293"/>
              <a:gd name="connsiteX6378" fmla="*/ 1309715 w 6830240"/>
              <a:gd name="connsiteY6378" fmla="*/ 6613881 h 7505293"/>
              <a:gd name="connsiteX6379" fmla="*/ 1302436 w 6830240"/>
              <a:gd name="connsiteY6379" fmla="*/ 6616730 h 7505293"/>
              <a:gd name="connsiteX6380" fmla="*/ 1297055 w 6830240"/>
              <a:gd name="connsiteY6380" fmla="*/ 6621477 h 7505293"/>
              <a:gd name="connsiteX6381" fmla="*/ 1291991 w 6830240"/>
              <a:gd name="connsiteY6381" fmla="*/ 6651862 h 7505293"/>
              <a:gd name="connsiteX6382" fmla="*/ 1279331 w 6830240"/>
              <a:gd name="connsiteY6382" fmla="*/ 6669586 h 7505293"/>
              <a:gd name="connsiteX6383" fmla="*/ 1275532 w 6830240"/>
              <a:gd name="connsiteY6383" fmla="*/ 6689210 h 7505293"/>
              <a:gd name="connsiteX6384" fmla="*/ 1264138 w 6830240"/>
              <a:gd name="connsiteY6384" fmla="*/ 6705035 h 7505293"/>
              <a:gd name="connsiteX6385" fmla="*/ 1264138 w 6830240"/>
              <a:gd name="connsiteY6385" fmla="*/ 6725292 h 7505293"/>
              <a:gd name="connsiteX6386" fmla="*/ 1254010 w 6830240"/>
              <a:gd name="connsiteY6386" fmla="*/ 6753144 h 7505293"/>
              <a:gd name="connsiteX6387" fmla="*/ 1242299 w 6830240"/>
              <a:gd name="connsiteY6387" fmla="*/ 6754727 h 7505293"/>
              <a:gd name="connsiteX6388" fmla="*/ 1236286 w 6830240"/>
              <a:gd name="connsiteY6388" fmla="*/ 6765805 h 7505293"/>
              <a:gd name="connsiteX6389" fmla="*/ 1221093 w 6830240"/>
              <a:gd name="connsiteY6389" fmla="*/ 6788593 h 7505293"/>
              <a:gd name="connsiteX6390" fmla="*/ 1200837 w 6830240"/>
              <a:gd name="connsiteY6390" fmla="*/ 6780997 h 7505293"/>
              <a:gd name="connsiteX6391" fmla="*/ 1207483 w 6830240"/>
              <a:gd name="connsiteY6391" fmla="*/ 6752511 h 7505293"/>
              <a:gd name="connsiteX6392" fmla="*/ 1216029 w 6830240"/>
              <a:gd name="connsiteY6392" fmla="*/ 6727824 h 7505293"/>
              <a:gd name="connsiteX6393" fmla="*/ 1226157 w 6830240"/>
              <a:gd name="connsiteY6393" fmla="*/ 6715164 h 7505293"/>
              <a:gd name="connsiteX6394" fmla="*/ 1246414 w 6830240"/>
              <a:gd name="connsiteY6394" fmla="*/ 6714847 h 7505293"/>
              <a:gd name="connsiteX6395" fmla="*/ 1243882 w 6830240"/>
              <a:gd name="connsiteY6395" fmla="*/ 6705035 h 7505293"/>
              <a:gd name="connsiteX6396" fmla="*/ 1254010 w 6830240"/>
              <a:gd name="connsiteY6396" fmla="*/ 6679715 h 7505293"/>
              <a:gd name="connsiteX6397" fmla="*/ 1243882 w 6830240"/>
              <a:gd name="connsiteY6397" fmla="*/ 6679715 h 7505293"/>
              <a:gd name="connsiteX6398" fmla="*/ 1254010 w 6830240"/>
              <a:gd name="connsiteY6398" fmla="*/ 6667054 h 7505293"/>
              <a:gd name="connsiteX6399" fmla="*/ 1254010 w 6830240"/>
              <a:gd name="connsiteY6399" fmla="*/ 6641734 h 7505293"/>
              <a:gd name="connsiteX6400" fmla="*/ 1271734 w 6830240"/>
              <a:gd name="connsiteY6400" fmla="*/ 6629074 h 7505293"/>
              <a:gd name="connsiteX6401" fmla="*/ 1271734 w 6830240"/>
              <a:gd name="connsiteY6401" fmla="*/ 6606285 h 7505293"/>
              <a:gd name="connsiteX6402" fmla="*/ 1289459 w 6830240"/>
              <a:gd name="connsiteY6402" fmla="*/ 6586029 h 7505293"/>
              <a:gd name="connsiteX6403" fmla="*/ 1297055 w 6830240"/>
              <a:gd name="connsiteY6403" fmla="*/ 6565772 h 7505293"/>
              <a:gd name="connsiteX6404" fmla="*/ 1289459 w 6830240"/>
              <a:gd name="connsiteY6404" fmla="*/ 6539818 h 7505293"/>
              <a:gd name="connsiteX6405" fmla="*/ 1297055 w 6830240"/>
              <a:gd name="connsiteY6405" fmla="*/ 6510067 h 7505293"/>
              <a:gd name="connsiteX6406" fmla="*/ 1304651 w 6830240"/>
              <a:gd name="connsiteY6406" fmla="*/ 6494241 h 7505293"/>
              <a:gd name="connsiteX6407" fmla="*/ 1304651 w 6830240"/>
              <a:gd name="connsiteY6407" fmla="*/ 6474618 h 7505293"/>
              <a:gd name="connsiteX6408" fmla="*/ 1312564 w 6830240"/>
              <a:gd name="connsiteY6408" fmla="*/ 6466388 h 7505293"/>
              <a:gd name="connsiteX6409" fmla="*/ 1314779 w 6830240"/>
              <a:gd name="connsiteY6409" fmla="*/ 6454361 h 7505293"/>
              <a:gd name="connsiteX6410" fmla="*/ 1309715 w 6830240"/>
              <a:gd name="connsiteY6410" fmla="*/ 6442967 h 7505293"/>
              <a:gd name="connsiteX6411" fmla="*/ 1304651 w 6830240"/>
              <a:gd name="connsiteY6411" fmla="*/ 6431573 h 7505293"/>
              <a:gd name="connsiteX6412" fmla="*/ 1291041 w 6830240"/>
              <a:gd name="connsiteY6412" fmla="*/ 6454361 h 7505293"/>
              <a:gd name="connsiteX6413" fmla="*/ 1279331 w 6830240"/>
              <a:gd name="connsiteY6413" fmla="*/ 6477150 h 7505293"/>
              <a:gd name="connsiteX6414" fmla="*/ 1271418 w 6830240"/>
              <a:gd name="connsiteY6414" fmla="*/ 6498989 h 7505293"/>
              <a:gd name="connsiteX6415" fmla="*/ 1254010 w 6830240"/>
              <a:gd name="connsiteY6415" fmla="*/ 6515131 h 7505293"/>
              <a:gd name="connsiteX6416" fmla="*/ 1254010 w 6830240"/>
              <a:gd name="connsiteY6416" fmla="*/ 6548047 h 7505293"/>
              <a:gd name="connsiteX6417" fmla="*/ 1214446 w 6830240"/>
              <a:gd name="connsiteY6417" fmla="*/ 6584446 h 7505293"/>
              <a:gd name="connsiteX6418" fmla="*/ 1195773 w 6830240"/>
              <a:gd name="connsiteY6418" fmla="*/ 6641734 h 7505293"/>
              <a:gd name="connsiteX6419" fmla="*/ 1172984 w 6830240"/>
              <a:gd name="connsiteY6419" fmla="*/ 6650596 h 7505293"/>
              <a:gd name="connsiteX6420" fmla="*/ 1150195 w 6830240"/>
              <a:gd name="connsiteY6420" fmla="*/ 6659458 h 7505293"/>
              <a:gd name="connsiteX6421" fmla="*/ 1150195 w 6830240"/>
              <a:gd name="connsiteY6421" fmla="*/ 6687311 h 7505293"/>
              <a:gd name="connsiteX6422" fmla="*/ 1142599 w 6830240"/>
              <a:gd name="connsiteY6422" fmla="*/ 6687311 h 7505293"/>
              <a:gd name="connsiteX6423" fmla="*/ 1133737 w 6830240"/>
              <a:gd name="connsiteY6423" fmla="*/ 6683513 h 7505293"/>
              <a:gd name="connsiteX6424" fmla="*/ 1132471 w 6830240"/>
              <a:gd name="connsiteY6424" fmla="*/ 6672119 h 7505293"/>
              <a:gd name="connsiteX6425" fmla="*/ 1140067 w 6830240"/>
              <a:gd name="connsiteY6425" fmla="*/ 6651862 h 7505293"/>
              <a:gd name="connsiteX6426" fmla="*/ 1137219 w 6830240"/>
              <a:gd name="connsiteY6426" fmla="*/ 6642050 h 7505293"/>
              <a:gd name="connsiteX6427" fmla="*/ 1132471 w 6830240"/>
              <a:gd name="connsiteY6427" fmla="*/ 6634137 h 7505293"/>
              <a:gd name="connsiteX6428" fmla="*/ 1132471 w 6830240"/>
              <a:gd name="connsiteY6428" fmla="*/ 6641734 h 7505293"/>
              <a:gd name="connsiteX6429" fmla="*/ 1112214 w 6830240"/>
              <a:gd name="connsiteY6429" fmla="*/ 6658825 h 7505293"/>
              <a:gd name="connsiteX6430" fmla="*/ 1099554 w 6830240"/>
              <a:gd name="connsiteY6430" fmla="*/ 6679715 h 7505293"/>
              <a:gd name="connsiteX6431" fmla="*/ 1091641 w 6830240"/>
              <a:gd name="connsiteY6431" fmla="*/ 6691742 h 7505293"/>
              <a:gd name="connsiteX6432" fmla="*/ 1089426 w 6830240"/>
              <a:gd name="connsiteY6432" fmla="*/ 6707567 h 7505293"/>
              <a:gd name="connsiteX6433" fmla="*/ 1071701 w 6830240"/>
              <a:gd name="connsiteY6433" fmla="*/ 6717696 h 7505293"/>
              <a:gd name="connsiteX6434" fmla="*/ 1069486 w 6830240"/>
              <a:gd name="connsiteY6434" fmla="*/ 6731305 h 7505293"/>
              <a:gd name="connsiteX6435" fmla="*/ 1061573 w 6830240"/>
              <a:gd name="connsiteY6435" fmla="*/ 6743016 h 7505293"/>
              <a:gd name="connsiteX6436" fmla="*/ 1061573 w 6830240"/>
              <a:gd name="connsiteY6436" fmla="*/ 6763273 h 7505293"/>
              <a:gd name="connsiteX6437" fmla="*/ 1051445 w 6830240"/>
              <a:gd name="connsiteY6437" fmla="*/ 6770869 h 7505293"/>
              <a:gd name="connsiteX6438" fmla="*/ 1043532 w 6830240"/>
              <a:gd name="connsiteY6438" fmla="*/ 6793025 h 7505293"/>
              <a:gd name="connsiteX6439" fmla="*/ 1026124 w 6830240"/>
              <a:gd name="connsiteY6439" fmla="*/ 6811382 h 7505293"/>
              <a:gd name="connsiteX6440" fmla="*/ 1007767 w 6830240"/>
              <a:gd name="connsiteY6440" fmla="*/ 6838918 h 7505293"/>
              <a:gd name="connsiteX6441" fmla="*/ 985611 w 6830240"/>
              <a:gd name="connsiteY6441" fmla="*/ 6864555 h 7505293"/>
              <a:gd name="connsiteX6442" fmla="*/ 984662 w 6830240"/>
              <a:gd name="connsiteY6442" fmla="*/ 6876899 h 7505293"/>
              <a:gd name="connsiteX6443" fmla="*/ 978015 w 6830240"/>
              <a:gd name="connsiteY6443" fmla="*/ 6887344 h 7505293"/>
              <a:gd name="connsiteX6444" fmla="*/ 971685 w 6830240"/>
              <a:gd name="connsiteY6444" fmla="*/ 6910765 h 7505293"/>
              <a:gd name="connsiteX6445" fmla="*/ 957759 w 6830240"/>
              <a:gd name="connsiteY6445" fmla="*/ 6930389 h 7505293"/>
              <a:gd name="connsiteX6446" fmla="*/ 955860 w 6830240"/>
              <a:gd name="connsiteY6446" fmla="*/ 6937352 h 7505293"/>
              <a:gd name="connsiteX6447" fmla="*/ 950162 w 6830240"/>
              <a:gd name="connsiteY6447" fmla="*/ 6940517 h 7505293"/>
              <a:gd name="connsiteX6448" fmla="*/ 942566 w 6830240"/>
              <a:gd name="connsiteY6448" fmla="*/ 6937985 h 7505293"/>
              <a:gd name="connsiteX6449" fmla="*/ 950162 w 6830240"/>
              <a:gd name="connsiteY6449" fmla="*/ 6912664 h 7505293"/>
              <a:gd name="connsiteX6450" fmla="*/ 955860 w 6830240"/>
              <a:gd name="connsiteY6450" fmla="*/ 6902220 h 7505293"/>
              <a:gd name="connsiteX6451" fmla="*/ 957759 w 6830240"/>
              <a:gd name="connsiteY6451" fmla="*/ 6889876 h 7505293"/>
              <a:gd name="connsiteX6452" fmla="*/ 967887 w 6830240"/>
              <a:gd name="connsiteY6452" fmla="*/ 6867087 h 7505293"/>
              <a:gd name="connsiteX6453" fmla="*/ 967254 w 6830240"/>
              <a:gd name="connsiteY6453" fmla="*/ 6848097 h 7505293"/>
              <a:gd name="connsiteX6454" fmla="*/ 978015 w 6830240"/>
              <a:gd name="connsiteY6454" fmla="*/ 6836703 h 7505293"/>
              <a:gd name="connsiteX6455" fmla="*/ 999538 w 6830240"/>
              <a:gd name="connsiteY6455" fmla="*/ 6749346 h 7505293"/>
              <a:gd name="connsiteX6456" fmla="*/ 1043849 w 6830240"/>
              <a:gd name="connsiteY6456" fmla="*/ 6669586 h 7505293"/>
              <a:gd name="connsiteX6457" fmla="*/ 1047647 w 6830240"/>
              <a:gd name="connsiteY6457" fmla="*/ 6645532 h 7505293"/>
              <a:gd name="connsiteX6458" fmla="*/ 1051445 w 6830240"/>
              <a:gd name="connsiteY6458" fmla="*/ 6621477 h 7505293"/>
              <a:gd name="connsiteX6459" fmla="*/ 1059358 w 6830240"/>
              <a:gd name="connsiteY6459" fmla="*/ 6616730 h 7505293"/>
              <a:gd name="connsiteX6460" fmla="*/ 1061573 w 6830240"/>
              <a:gd name="connsiteY6460" fmla="*/ 6606285 h 7505293"/>
              <a:gd name="connsiteX6461" fmla="*/ 1066637 w 6830240"/>
              <a:gd name="connsiteY6461" fmla="*/ 6588244 h 7505293"/>
              <a:gd name="connsiteX6462" fmla="*/ 1071701 w 6830240"/>
              <a:gd name="connsiteY6462" fmla="*/ 6575900 h 7505293"/>
              <a:gd name="connsiteX6463" fmla="*/ 1084362 w 6830240"/>
              <a:gd name="connsiteY6463" fmla="*/ 6550580 h 7505293"/>
              <a:gd name="connsiteX6464" fmla="*/ 1092274 w 6830240"/>
              <a:gd name="connsiteY6464" fmla="*/ 6543616 h 7505293"/>
              <a:gd name="connsiteX6465" fmla="*/ 1094490 w 6830240"/>
              <a:gd name="connsiteY6465" fmla="*/ 6532855 h 7505293"/>
              <a:gd name="connsiteX6466" fmla="*/ 1091958 w 6830240"/>
              <a:gd name="connsiteY6466" fmla="*/ 6520195 h 7505293"/>
              <a:gd name="connsiteX6467" fmla="*/ 1114747 w 6830240"/>
              <a:gd name="connsiteY6467" fmla="*/ 6441701 h 7505293"/>
              <a:gd name="connsiteX6468" fmla="*/ 1124875 w 6830240"/>
              <a:gd name="connsiteY6468" fmla="*/ 6434105 h 7505293"/>
              <a:gd name="connsiteX6469" fmla="*/ 1132471 w 6830240"/>
              <a:gd name="connsiteY6469" fmla="*/ 6421444 h 7505293"/>
              <a:gd name="connsiteX6470" fmla="*/ 1134370 w 6830240"/>
              <a:gd name="connsiteY6470" fmla="*/ 6407834 h 7505293"/>
              <a:gd name="connsiteX6471" fmla="*/ 1140067 w 6830240"/>
              <a:gd name="connsiteY6471" fmla="*/ 6396124 h 7505293"/>
              <a:gd name="connsiteX6472" fmla="*/ 1139434 w 6830240"/>
              <a:gd name="connsiteY6472" fmla="*/ 6378083 h 7505293"/>
              <a:gd name="connsiteX6473" fmla="*/ 1150195 w 6830240"/>
              <a:gd name="connsiteY6473" fmla="*/ 6365739 h 7505293"/>
              <a:gd name="connsiteX6474" fmla="*/ 1163805 w 6830240"/>
              <a:gd name="connsiteY6474" fmla="*/ 6331556 h 7505293"/>
              <a:gd name="connsiteX6475" fmla="*/ 1183112 w 6830240"/>
              <a:gd name="connsiteY6475" fmla="*/ 6304970 h 7505293"/>
              <a:gd name="connsiteX6476" fmla="*/ 1190708 w 6830240"/>
              <a:gd name="connsiteY6476" fmla="*/ 6287245 h 7505293"/>
              <a:gd name="connsiteX6477" fmla="*/ 1199571 w 6830240"/>
              <a:gd name="connsiteY6477" fmla="*/ 6245466 h 7505293"/>
              <a:gd name="connsiteX6478" fmla="*/ 1208433 w 6830240"/>
              <a:gd name="connsiteY6478" fmla="*/ 6203687 h 7505293"/>
              <a:gd name="connsiteX6479" fmla="*/ 1216029 w 6830240"/>
              <a:gd name="connsiteY6479" fmla="*/ 6193559 h 7505293"/>
              <a:gd name="connsiteX6480" fmla="*/ 1229955 w 6830240"/>
              <a:gd name="connsiteY6480" fmla="*/ 6160642 h 7505293"/>
              <a:gd name="connsiteX6481" fmla="*/ 1243882 w 6830240"/>
              <a:gd name="connsiteY6481" fmla="*/ 6127725 h 7505293"/>
              <a:gd name="connsiteX6482" fmla="*/ 1254010 w 6830240"/>
              <a:gd name="connsiteY6482" fmla="*/ 6104936 h 7505293"/>
              <a:gd name="connsiteX6483" fmla="*/ 1264138 w 6830240"/>
              <a:gd name="connsiteY6483" fmla="*/ 6082148 h 7505293"/>
              <a:gd name="connsiteX6484" fmla="*/ 1283445 w 6830240"/>
              <a:gd name="connsiteY6484" fmla="*/ 6022011 h 7505293"/>
              <a:gd name="connsiteX6485" fmla="*/ 1304651 w 6830240"/>
              <a:gd name="connsiteY6485" fmla="*/ 5965673 h 7505293"/>
              <a:gd name="connsiteX6486" fmla="*/ 1304018 w 6830240"/>
              <a:gd name="connsiteY6486" fmla="*/ 5951430 h 7505293"/>
              <a:gd name="connsiteX6487" fmla="*/ 1314779 w 6830240"/>
              <a:gd name="connsiteY6487" fmla="*/ 5942884 h 7505293"/>
              <a:gd name="connsiteX6488" fmla="*/ 1342559 w 6830240"/>
              <a:gd name="connsiteY6488" fmla="*/ 5890074 h 7505293"/>
              <a:gd name="connsiteX6489" fmla="*/ 1341538 w 6830240"/>
              <a:gd name="connsiteY6489" fmla="*/ 5885988 h 7505293"/>
              <a:gd name="connsiteX6490" fmla="*/ 1331410 w 6830240"/>
              <a:gd name="connsiteY6490" fmla="*/ 5873328 h 7505293"/>
              <a:gd name="connsiteX6491" fmla="*/ 1318750 w 6830240"/>
              <a:gd name="connsiteY6491" fmla="*/ 5885988 h 7505293"/>
              <a:gd name="connsiteX6492" fmla="*/ 1311154 w 6830240"/>
              <a:gd name="connsiteY6492" fmla="*/ 5939162 h 7505293"/>
              <a:gd name="connsiteX6493" fmla="*/ 1289631 w 6830240"/>
              <a:gd name="connsiteY6493" fmla="*/ 5968914 h 7505293"/>
              <a:gd name="connsiteX6494" fmla="*/ 1275705 w 6830240"/>
              <a:gd name="connsiteY6494" fmla="*/ 6002463 h 7505293"/>
              <a:gd name="connsiteX6495" fmla="*/ 1270008 w 6830240"/>
              <a:gd name="connsiteY6495" fmla="*/ 6027784 h 7505293"/>
              <a:gd name="connsiteX6496" fmla="*/ 1260512 w 6830240"/>
              <a:gd name="connsiteY6496" fmla="*/ 6053105 h 7505293"/>
              <a:gd name="connsiteX6497" fmla="*/ 1227596 w 6830240"/>
              <a:gd name="connsiteY6497" fmla="*/ 6088554 h 7505293"/>
              <a:gd name="connsiteX6498" fmla="*/ 1209871 w 6830240"/>
              <a:gd name="connsiteY6498" fmla="*/ 6139195 h 7505293"/>
              <a:gd name="connsiteX6499" fmla="*/ 1203857 w 6830240"/>
              <a:gd name="connsiteY6499" fmla="*/ 6139828 h 7505293"/>
              <a:gd name="connsiteX6500" fmla="*/ 1199743 w 6830240"/>
              <a:gd name="connsiteY6500" fmla="*/ 6144259 h 7505293"/>
              <a:gd name="connsiteX6501" fmla="*/ 1203857 w 6830240"/>
              <a:gd name="connsiteY6501" fmla="*/ 6149323 h 7505293"/>
              <a:gd name="connsiteX6502" fmla="*/ 1209871 w 6830240"/>
              <a:gd name="connsiteY6502" fmla="*/ 6154387 h 7505293"/>
              <a:gd name="connsiteX6503" fmla="*/ 1182018 w 6830240"/>
              <a:gd name="connsiteY6503" fmla="*/ 6169580 h 7505293"/>
              <a:gd name="connsiteX6504" fmla="*/ 1164294 w 6830240"/>
              <a:gd name="connsiteY6504" fmla="*/ 6169580 h 7505293"/>
              <a:gd name="connsiteX6505" fmla="*/ 1168725 w 6830240"/>
              <a:gd name="connsiteY6505" fmla="*/ 6142360 h 7505293"/>
              <a:gd name="connsiteX6506" fmla="*/ 1169358 w 6830240"/>
              <a:gd name="connsiteY6506" fmla="*/ 6103746 h 7505293"/>
              <a:gd name="connsiteX6507" fmla="*/ 1154166 w 6830240"/>
              <a:gd name="connsiteY6507" fmla="*/ 6125901 h 7505293"/>
              <a:gd name="connsiteX6508" fmla="*/ 1146570 w 6830240"/>
              <a:gd name="connsiteY6508" fmla="*/ 6151855 h 7505293"/>
              <a:gd name="connsiteX6509" fmla="*/ 1113653 w 6830240"/>
              <a:gd name="connsiteY6509" fmla="*/ 6184772 h 7505293"/>
              <a:gd name="connsiteX6510" fmla="*/ 1097511 w 6830240"/>
              <a:gd name="connsiteY6510" fmla="*/ 6199964 h 7505293"/>
              <a:gd name="connsiteX6511" fmla="*/ 1090864 w 6830240"/>
              <a:gd name="connsiteY6511" fmla="*/ 6215157 h 7505293"/>
              <a:gd name="connsiteX6512" fmla="*/ 1080736 w 6830240"/>
              <a:gd name="connsiteY6512" fmla="*/ 6215157 h 7505293"/>
              <a:gd name="connsiteX6513" fmla="*/ 1075672 w 6830240"/>
              <a:gd name="connsiteY6513" fmla="*/ 6231298 h 7505293"/>
              <a:gd name="connsiteX6514" fmla="*/ 1070608 w 6830240"/>
              <a:gd name="connsiteY6514" fmla="*/ 6245541 h 7505293"/>
              <a:gd name="connsiteX6515" fmla="*/ 1052883 w 6830240"/>
              <a:gd name="connsiteY6515" fmla="*/ 6260734 h 7505293"/>
              <a:gd name="connsiteX6516" fmla="*/ 1042755 w 6830240"/>
              <a:gd name="connsiteY6516" fmla="*/ 6240477 h 7505293"/>
              <a:gd name="connsiteX6517" fmla="*/ 1035159 w 6830240"/>
              <a:gd name="connsiteY6517" fmla="*/ 6232881 h 7505293"/>
              <a:gd name="connsiteX6518" fmla="*/ 1044021 w 6830240"/>
              <a:gd name="connsiteY6518" fmla="*/ 6203446 h 7505293"/>
              <a:gd name="connsiteX6519" fmla="*/ 1052883 w 6830240"/>
              <a:gd name="connsiteY6519" fmla="*/ 6172112 h 7505293"/>
              <a:gd name="connsiteX6520" fmla="*/ 1052567 w 6830240"/>
              <a:gd name="connsiteY6520" fmla="*/ 6169580 h 7505293"/>
              <a:gd name="connsiteX6521" fmla="*/ 1050351 w 6830240"/>
              <a:gd name="connsiteY6521" fmla="*/ 6167047 h 7505293"/>
              <a:gd name="connsiteX6522" fmla="*/ 1045287 w 6830240"/>
              <a:gd name="connsiteY6522" fmla="*/ 6174960 h 7505293"/>
              <a:gd name="connsiteX6523" fmla="*/ 1040223 w 6830240"/>
              <a:gd name="connsiteY6523" fmla="*/ 6184772 h 7505293"/>
              <a:gd name="connsiteX6524" fmla="*/ 1035159 w 6830240"/>
              <a:gd name="connsiteY6524" fmla="*/ 6192368 h 7505293"/>
              <a:gd name="connsiteX6525" fmla="*/ 1035159 w 6830240"/>
              <a:gd name="connsiteY6525" fmla="*/ 6202813 h 7505293"/>
              <a:gd name="connsiteX6526" fmla="*/ 1027563 w 6830240"/>
              <a:gd name="connsiteY6526" fmla="*/ 6207560 h 7505293"/>
              <a:gd name="connsiteX6527" fmla="*/ 1017434 w 6830240"/>
              <a:gd name="connsiteY6527" fmla="*/ 6212625 h 7505293"/>
              <a:gd name="connsiteX6528" fmla="*/ 992114 w 6830240"/>
              <a:gd name="connsiteY6528" fmla="*/ 6215157 h 7505293"/>
              <a:gd name="connsiteX6529" fmla="*/ 984518 w 6830240"/>
              <a:gd name="connsiteY6529" fmla="*/ 6235413 h 7505293"/>
              <a:gd name="connsiteX6530" fmla="*/ 973440 w 6830240"/>
              <a:gd name="connsiteY6530" fmla="*/ 6242060 h 7505293"/>
              <a:gd name="connsiteX6531" fmla="*/ 964261 w 6830240"/>
              <a:gd name="connsiteY6531" fmla="*/ 6250605 h 7505293"/>
              <a:gd name="connsiteX6532" fmla="*/ 956032 w 6830240"/>
              <a:gd name="connsiteY6532" fmla="*/ 6252821 h 7505293"/>
              <a:gd name="connsiteX6533" fmla="*/ 951601 w 6830240"/>
              <a:gd name="connsiteY6533" fmla="*/ 6260734 h 7505293"/>
              <a:gd name="connsiteX6534" fmla="*/ 954133 w 6830240"/>
              <a:gd name="connsiteY6534" fmla="*/ 6270862 h 7505293"/>
              <a:gd name="connsiteX6535" fmla="*/ 931344 w 6830240"/>
              <a:gd name="connsiteY6535" fmla="*/ 6270862 h 7505293"/>
              <a:gd name="connsiteX6536" fmla="*/ 938624 w 6830240"/>
              <a:gd name="connsiteY6536" fmla="*/ 6249023 h 7505293"/>
              <a:gd name="connsiteX6537" fmla="*/ 936408 w 6830240"/>
              <a:gd name="connsiteY6537" fmla="*/ 6232881 h 7505293"/>
              <a:gd name="connsiteX6538" fmla="*/ 929129 w 6830240"/>
              <a:gd name="connsiteY6538" fmla="*/ 6235730 h 7505293"/>
              <a:gd name="connsiteX6539" fmla="*/ 923748 w 6830240"/>
              <a:gd name="connsiteY6539" fmla="*/ 6240477 h 7505293"/>
              <a:gd name="connsiteX6540" fmla="*/ 918684 w 6830240"/>
              <a:gd name="connsiteY6540" fmla="*/ 6270862 h 7505293"/>
              <a:gd name="connsiteX6541" fmla="*/ 906024 w 6830240"/>
              <a:gd name="connsiteY6541" fmla="*/ 6288586 h 7505293"/>
              <a:gd name="connsiteX6542" fmla="*/ 902225 w 6830240"/>
              <a:gd name="connsiteY6542" fmla="*/ 6308210 h 7505293"/>
              <a:gd name="connsiteX6543" fmla="*/ 890831 w 6830240"/>
              <a:gd name="connsiteY6543" fmla="*/ 6324035 h 7505293"/>
              <a:gd name="connsiteX6544" fmla="*/ 890831 w 6830240"/>
              <a:gd name="connsiteY6544" fmla="*/ 6344292 h 7505293"/>
              <a:gd name="connsiteX6545" fmla="*/ 880703 w 6830240"/>
              <a:gd name="connsiteY6545" fmla="*/ 6372144 h 7505293"/>
              <a:gd name="connsiteX6546" fmla="*/ 868992 w 6830240"/>
              <a:gd name="connsiteY6546" fmla="*/ 6373727 h 7505293"/>
              <a:gd name="connsiteX6547" fmla="*/ 862979 w 6830240"/>
              <a:gd name="connsiteY6547" fmla="*/ 6384805 h 7505293"/>
              <a:gd name="connsiteX6548" fmla="*/ 847786 w 6830240"/>
              <a:gd name="connsiteY6548" fmla="*/ 6407593 h 7505293"/>
              <a:gd name="connsiteX6549" fmla="*/ 827530 w 6830240"/>
              <a:gd name="connsiteY6549" fmla="*/ 6399997 h 7505293"/>
              <a:gd name="connsiteX6550" fmla="*/ 834176 w 6830240"/>
              <a:gd name="connsiteY6550" fmla="*/ 6371511 h 7505293"/>
              <a:gd name="connsiteX6551" fmla="*/ 842722 w 6830240"/>
              <a:gd name="connsiteY6551" fmla="*/ 6346824 h 7505293"/>
              <a:gd name="connsiteX6552" fmla="*/ 852850 w 6830240"/>
              <a:gd name="connsiteY6552" fmla="*/ 6334164 h 7505293"/>
              <a:gd name="connsiteX6553" fmla="*/ 873107 w 6830240"/>
              <a:gd name="connsiteY6553" fmla="*/ 6333847 h 7505293"/>
              <a:gd name="connsiteX6554" fmla="*/ 870575 w 6830240"/>
              <a:gd name="connsiteY6554" fmla="*/ 6324035 h 7505293"/>
              <a:gd name="connsiteX6555" fmla="*/ 880703 w 6830240"/>
              <a:gd name="connsiteY6555" fmla="*/ 6298715 h 7505293"/>
              <a:gd name="connsiteX6556" fmla="*/ 870575 w 6830240"/>
              <a:gd name="connsiteY6556" fmla="*/ 6298715 h 7505293"/>
              <a:gd name="connsiteX6557" fmla="*/ 880703 w 6830240"/>
              <a:gd name="connsiteY6557" fmla="*/ 6286054 h 7505293"/>
              <a:gd name="connsiteX6558" fmla="*/ 880703 w 6830240"/>
              <a:gd name="connsiteY6558" fmla="*/ 6260734 h 7505293"/>
              <a:gd name="connsiteX6559" fmla="*/ 898427 w 6830240"/>
              <a:gd name="connsiteY6559" fmla="*/ 6248074 h 7505293"/>
              <a:gd name="connsiteX6560" fmla="*/ 898427 w 6830240"/>
              <a:gd name="connsiteY6560" fmla="*/ 6225285 h 7505293"/>
              <a:gd name="connsiteX6561" fmla="*/ 916152 w 6830240"/>
              <a:gd name="connsiteY6561" fmla="*/ 6205029 h 7505293"/>
              <a:gd name="connsiteX6562" fmla="*/ 923748 w 6830240"/>
              <a:gd name="connsiteY6562" fmla="*/ 6184772 h 7505293"/>
              <a:gd name="connsiteX6563" fmla="*/ 916152 w 6830240"/>
              <a:gd name="connsiteY6563" fmla="*/ 6158818 h 7505293"/>
              <a:gd name="connsiteX6564" fmla="*/ 923748 w 6830240"/>
              <a:gd name="connsiteY6564" fmla="*/ 6129067 h 7505293"/>
              <a:gd name="connsiteX6565" fmla="*/ 931344 w 6830240"/>
              <a:gd name="connsiteY6565" fmla="*/ 6113241 h 7505293"/>
              <a:gd name="connsiteX6566" fmla="*/ 931344 w 6830240"/>
              <a:gd name="connsiteY6566" fmla="*/ 6093618 h 7505293"/>
              <a:gd name="connsiteX6567" fmla="*/ 939257 w 6830240"/>
              <a:gd name="connsiteY6567" fmla="*/ 6085388 h 7505293"/>
              <a:gd name="connsiteX6568" fmla="*/ 941472 w 6830240"/>
              <a:gd name="connsiteY6568" fmla="*/ 6073361 h 7505293"/>
              <a:gd name="connsiteX6569" fmla="*/ 936408 w 6830240"/>
              <a:gd name="connsiteY6569" fmla="*/ 6061967 h 7505293"/>
              <a:gd name="connsiteX6570" fmla="*/ 931344 w 6830240"/>
              <a:gd name="connsiteY6570" fmla="*/ 6050573 h 7505293"/>
              <a:gd name="connsiteX6571" fmla="*/ 917734 w 6830240"/>
              <a:gd name="connsiteY6571" fmla="*/ 6073361 h 7505293"/>
              <a:gd name="connsiteX6572" fmla="*/ 906024 w 6830240"/>
              <a:gd name="connsiteY6572" fmla="*/ 6096150 h 7505293"/>
              <a:gd name="connsiteX6573" fmla="*/ 898111 w 6830240"/>
              <a:gd name="connsiteY6573" fmla="*/ 6117989 h 7505293"/>
              <a:gd name="connsiteX6574" fmla="*/ 880703 w 6830240"/>
              <a:gd name="connsiteY6574" fmla="*/ 6134131 h 7505293"/>
              <a:gd name="connsiteX6575" fmla="*/ 880703 w 6830240"/>
              <a:gd name="connsiteY6575" fmla="*/ 6167047 h 7505293"/>
              <a:gd name="connsiteX6576" fmla="*/ 841139 w 6830240"/>
              <a:gd name="connsiteY6576" fmla="*/ 6203446 h 7505293"/>
              <a:gd name="connsiteX6577" fmla="*/ 822466 w 6830240"/>
              <a:gd name="connsiteY6577" fmla="*/ 6260734 h 7505293"/>
              <a:gd name="connsiteX6578" fmla="*/ 799677 w 6830240"/>
              <a:gd name="connsiteY6578" fmla="*/ 6269596 h 7505293"/>
              <a:gd name="connsiteX6579" fmla="*/ 776888 w 6830240"/>
              <a:gd name="connsiteY6579" fmla="*/ 6278458 h 7505293"/>
              <a:gd name="connsiteX6580" fmla="*/ 776888 w 6830240"/>
              <a:gd name="connsiteY6580" fmla="*/ 6306311 h 7505293"/>
              <a:gd name="connsiteX6581" fmla="*/ 769292 w 6830240"/>
              <a:gd name="connsiteY6581" fmla="*/ 6306311 h 7505293"/>
              <a:gd name="connsiteX6582" fmla="*/ 760430 w 6830240"/>
              <a:gd name="connsiteY6582" fmla="*/ 6302513 h 7505293"/>
              <a:gd name="connsiteX6583" fmla="*/ 759164 w 6830240"/>
              <a:gd name="connsiteY6583" fmla="*/ 6291119 h 7505293"/>
              <a:gd name="connsiteX6584" fmla="*/ 766760 w 6830240"/>
              <a:gd name="connsiteY6584" fmla="*/ 6270862 h 7505293"/>
              <a:gd name="connsiteX6585" fmla="*/ 763912 w 6830240"/>
              <a:gd name="connsiteY6585" fmla="*/ 6261050 h 7505293"/>
              <a:gd name="connsiteX6586" fmla="*/ 759164 w 6830240"/>
              <a:gd name="connsiteY6586" fmla="*/ 6253137 h 7505293"/>
              <a:gd name="connsiteX6587" fmla="*/ 759164 w 6830240"/>
              <a:gd name="connsiteY6587" fmla="*/ 6260734 h 7505293"/>
              <a:gd name="connsiteX6588" fmla="*/ 738907 w 6830240"/>
              <a:gd name="connsiteY6588" fmla="*/ 6277825 h 7505293"/>
              <a:gd name="connsiteX6589" fmla="*/ 726247 w 6830240"/>
              <a:gd name="connsiteY6589" fmla="*/ 6298715 h 7505293"/>
              <a:gd name="connsiteX6590" fmla="*/ 718334 w 6830240"/>
              <a:gd name="connsiteY6590" fmla="*/ 6310742 h 7505293"/>
              <a:gd name="connsiteX6591" fmla="*/ 716119 w 6830240"/>
              <a:gd name="connsiteY6591" fmla="*/ 6326567 h 7505293"/>
              <a:gd name="connsiteX6592" fmla="*/ 698394 w 6830240"/>
              <a:gd name="connsiteY6592" fmla="*/ 6336696 h 7505293"/>
              <a:gd name="connsiteX6593" fmla="*/ 696179 w 6830240"/>
              <a:gd name="connsiteY6593" fmla="*/ 6350305 h 7505293"/>
              <a:gd name="connsiteX6594" fmla="*/ 688266 w 6830240"/>
              <a:gd name="connsiteY6594" fmla="*/ 6362016 h 7505293"/>
              <a:gd name="connsiteX6595" fmla="*/ 688266 w 6830240"/>
              <a:gd name="connsiteY6595" fmla="*/ 6382273 h 7505293"/>
              <a:gd name="connsiteX6596" fmla="*/ 678138 w 6830240"/>
              <a:gd name="connsiteY6596" fmla="*/ 6389869 h 7505293"/>
              <a:gd name="connsiteX6597" fmla="*/ 670225 w 6830240"/>
              <a:gd name="connsiteY6597" fmla="*/ 6412025 h 7505293"/>
              <a:gd name="connsiteX6598" fmla="*/ 652817 w 6830240"/>
              <a:gd name="connsiteY6598" fmla="*/ 6430382 h 7505293"/>
              <a:gd name="connsiteX6599" fmla="*/ 634460 w 6830240"/>
              <a:gd name="connsiteY6599" fmla="*/ 6457918 h 7505293"/>
              <a:gd name="connsiteX6600" fmla="*/ 612304 w 6830240"/>
              <a:gd name="connsiteY6600" fmla="*/ 6483555 h 7505293"/>
              <a:gd name="connsiteX6601" fmla="*/ 611355 w 6830240"/>
              <a:gd name="connsiteY6601" fmla="*/ 6495899 h 7505293"/>
              <a:gd name="connsiteX6602" fmla="*/ 604708 w 6830240"/>
              <a:gd name="connsiteY6602" fmla="*/ 6506344 h 7505293"/>
              <a:gd name="connsiteX6603" fmla="*/ 598378 w 6830240"/>
              <a:gd name="connsiteY6603" fmla="*/ 6529765 h 7505293"/>
              <a:gd name="connsiteX6604" fmla="*/ 584452 w 6830240"/>
              <a:gd name="connsiteY6604" fmla="*/ 6549389 h 7505293"/>
              <a:gd name="connsiteX6605" fmla="*/ 582553 w 6830240"/>
              <a:gd name="connsiteY6605" fmla="*/ 6556352 h 7505293"/>
              <a:gd name="connsiteX6606" fmla="*/ 576855 w 6830240"/>
              <a:gd name="connsiteY6606" fmla="*/ 6559517 h 7505293"/>
              <a:gd name="connsiteX6607" fmla="*/ 569259 w 6830240"/>
              <a:gd name="connsiteY6607" fmla="*/ 6556985 h 7505293"/>
              <a:gd name="connsiteX6608" fmla="*/ 576855 w 6830240"/>
              <a:gd name="connsiteY6608" fmla="*/ 6531664 h 7505293"/>
              <a:gd name="connsiteX6609" fmla="*/ 582553 w 6830240"/>
              <a:gd name="connsiteY6609" fmla="*/ 6521220 h 7505293"/>
              <a:gd name="connsiteX6610" fmla="*/ 584452 w 6830240"/>
              <a:gd name="connsiteY6610" fmla="*/ 6508876 h 7505293"/>
              <a:gd name="connsiteX6611" fmla="*/ 594580 w 6830240"/>
              <a:gd name="connsiteY6611" fmla="*/ 6486087 h 7505293"/>
              <a:gd name="connsiteX6612" fmla="*/ 593947 w 6830240"/>
              <a:gd name="connsiteY6612" fmla="*/ 6467097 h 7505293"/>
              <a:gd name="connsiteX6613" fmla="*/ 604708 w 6830240"/>
              <a:gd name="connsiteY6613" fmla="*/ 6455703 h 7505293"/>
              <a:gd name="connsiteX6614" fmla="*/ 626231 w 6830240"/>
              <a:gd name="connsiteY6614" fmla="*/ 6368346 h 7505293"/>
              <a:gd name="connsiteX6615" fmla="*/ 670542 w 6830240"/>
              <a:gd name="connsiteY6615" fmla="*/ 6288586 h 7505293"/>
              <a:gd name="connsiteX6616" fmla="*/ 674340 w 6830240"/>
              <a:gd name="connsiteY6616" fmla="*/ 6264532 h 7505293"/>
              <a:gd name="connsiteX6617" fmla="*/ 678138 w 6830240"/>
              <a:gd name="connsiteY6617" fmla="*/ 6240477 h 7505293"/>
              <a:gd name="connsiteX6618" fmla="*/ 686051 w 6830240"/>
              <a:gd name="connsiteY6618" fmla="*/ 6235730 h 7505293"/>
              <a:gd name="connsiteX6619" fmla="*/ 688266 w 6830240"/>
              <a:gd name="connsiteY6619" fmla="*/ 6225285 h 7505293"/>
              <a:gd name="connsiteX6620" fmla="*/ 693330 w 6830240"/>
              <a:gd name="connsiteY6620" fmla="*/ 6207244 h 7505293"/>
              <a:gd name="connsiteX6621" fmla="*/ 698394 w 6830240"/>
              <a:gd name="connsiteY6621" fmla="*/ 6194900 h 7505293"/>
              <a:gd name="connsiteX6622" fmla="*/ 711055 w 6830240"/>
              <a:gd name="connsiteY6622" fmla="*/ 6169580 h 7505293"/>
              <a:gd name="connsiteX6623" fmla="*/ 718967 w 6830240"/>
              <a:gd name="connsiteY6623" fmla="*/ 6162616 h 7505293"/>
              <a:gd name="connsiteX6624" fmla="*/ 721183 w 6830240"/>
              <a:gd name="connsiteY6624" fmla="*/ 6151855 h 7505293"/>
              <a:gd name="connsiteX6625" fmla="*/ 718651 w 6830240"/>
              <a:gd name="connsiteY6625" fmla="*/ 6139195 h 7505293"/>
              <a:gd name="connsiteX6626" fmla="*/ 741440 w 6830240"/>
              <a:gd name="connsiteY6626" fmla="*/ 6060701 h 7505293"/>
              <a:gd name="connsiteX6627" fmla="*/ 751568 w 6830240"/>
              <a:gd name="connsiteY6627" fmla="*/ 6053105 h 7505293"/>
              <a:gd name="connsiteX6628" fmla="*/ 759164 w 6830240"/>
              <a:gd name="connsiteY6628" fmla="*/ 6040444 h 7505293"/>
              <a:gd name="connsiteX6629" fmla="*/ 761063 w 6830240"/>
              <a:gd name="connsiteY6629" fmla="*/ 6026834 h 7505293"/>
              <a:gd name="connsiteX6630" fmla="*/ 766760 w 6830240"/>
              <a:gd name="connsiteY6630" fmla="*/ 6015124 h 7505293"/>
              <a:gd name="connsiteX6631" fmla="*/ 766127 w 6830240"/>
              <a:gd name="connsiteY6631" fmla="*/ 5997083 h 7505293"/>
              <a:gd name="connsiteX6632" fmla="*/ 776888 w 6830240"/>
              <a:gd name="connsiteY6632" fmla="*/ 5984739 h 7505293"/>
              <a:gd name="connsiteX6633" fmla="*/ 790498 w 6830240"/>
              <a:gd name="connsiteY6633" fmla="*/ 5950556 h 7505293"/>
              <a:gd name="connsiteX6634" fmla="*/ 809805 w 6830240"/>
              <a:gd name="connsiteY6634" fmla="*/ 5923970 h 7505293"/>
              <a:gd name="connsiteX6635" fmla="*/ 817401 w 6830240"/>
              <a:gd name="connsiteY6635" fmla="*/ 5906245 h 7505293"/>
              <a:gd name="connsiteX6636" fmla="*/ 826264 w 6830240"/>
              <a:gd name="connsiteY6636" fmla="*/ 5864466 h 7505293"/>
              <a:gd name="connsiteX6637" fmla="*/ 835126 w 6830240"/>
              <a:gd name="connsiteY6637" fmla="*/ 5822687 h 7505293"/>
              <a:gd name="connsiteX6638" fmla="*/ 842722 w 6830240"/>
              <a:gd name="connsiteY6638" fmla="*/ 5812559 h 7505293"/>
              <a:gd name="connsiteX6639" fmla="*/ 856648 w 6830240"/>
              <a:gd name="connsiteY6639" fmla="*/ 5779642 h 7505293"/>
              <a:gd name="connsiteX6640" fmla="*/ 870575 w 6830240"/>
              <a:gd name="connsiteY6640" fmla="*/ 5746725 h 7505293"/>
              <a:gd name="connsiteX6641" fmla="*/ 880703 w 6830240"/>
              <a:gd name="connsiteY6641" fmla="*/ 5723936 h 7505293"/>
              <a:gd name="connsiteX6642" fmla="*/ 890831 w 6830240"/>
              <a:gd name="connsiteY6642" fmla="*/ 5701148 h 7505293"/>
              <a:gd name="connsiteX6643" fmla="*/ 910138 w 6830240"/>
              <a:gd name="connsiteY6643" fmla="*/ 5641011 h 7505293"/>
              <a:gd name="connsiteX6644" fmla="*/ 931344 w 6830240"/>
              <a:gd name="connsiteY6644" fmla="*/ 5584673 h 7505293"/>
              <a:gd name="connsiteX6645" fmla="*/ 930711 w 6830240"/>
              <a:gd name="connsiteY6645" fmla="*/ 5570430 h 7505293"/>
              <a:gd name="connsiteX6646" fmla="*/ 941472 w 6830240"/>
              <a:gd name="connsiteY6646" fmla="*/ 5561884 h 7505293"/>
              <a:gd name="connsiteX6647" fmla="*/ 970275 w 6830240"/>
              <a:gd name="connsiteY6647" fmla="*/ 5507129 h 7505293"/>
              <a:gd name="connsiteX6648" fmla="*/ 973144 w 6830240"/>
              <a:gd name="connsiteY6648" fmla="*/ 5501165 h 7505293"/>
              <a:gd name="connsiteX6649" fmla="*/ 973406 w 6830240"/>
              <a:gd name="connsiteY6649" fmla="*/ 5485181 h 7505293"/>
              <a:gd name="connsiteX6650" fmla="*/ 958214 w 6830240"/>
              <a:gd name="connsiteY6650" fmla="*/ 5507336 h 7505293"/>
              <a:gd name="connsiteX6651" fmla="*/ 950618 w 6830240"/>
              <a:gd name="connsiteY6651" fmla="*/ 5533290 h 7505293"/>
              <a:gd name="connsiteX6652" fmla="*/ 917701 w 6830240"/>
              <a:gd name="connsiteY6652" fmla="*/ 5566207 h 7505293"/>
              <a:gd name="connsiteX6653" fmla="*/ 901559 w 6830240"/>
              <a:gd name="connsiteY6653" fmla="*/ 5581399 h 7505293"/>
              <a:gd name="connsiteX6654" fmla="*/ 894912 w 6830240"/>
              <a:gd name="connsiteY6654" fmla="*/ 5596592 h 7505293"/>
              <a:gd name="connsiteX6655" fmla="*/ 884784 w 6830240"/>
              <a:gd name="connsiteY6655" fmla="*/ 5596592 h 7505293"/>
              <a:gd name="connsiteX6656" fmla="*/ 879720 w 6830240"/>
              <a:gd name="connsiteY6656" fmla="*/ 5612733 h 7505293"/>
              <a:gd name="connsiteX6657" fmla="*/ 874656 w 6830240"/>
              <a:gd name="connsiteY6657" fmla="*/ 5626976 h 7505293"/>
              <a:gd name="connsiteX6658" fmla="*/ 856931 w 6830240"/>
              <a:gd name="connsiteY6658" fmla="*/ 5642169 h 7505293"/>
              <a:gd name="connsiteX6659" fmla="*/ 846803 w 6830240"/>
              <a:gd name="connsiteY6659" fmla="*/ 5621912 h 7505293"/>
              <a:gd name="connsiteX6660" fmla="*/ 839207 w 6830240"/>
              <a:gd name="connsiteY6660" fmla="*/ 5614316 h 7505293"/>
              <a:gd name="connsiteX6661" fmla="*/ 848069 w 6830240"/>
              <a:gd name="connsiteY6661" fmla="*/ 5584881 h 7505293"/>
              <a:gd name="connsiteX6662" fmla="*/ 856931 w 6830240"/>
              <a:gd name="connsiteY6662" fmla="*/ 5553547 h 7505293"/>
              <a:gd name="connsiteX6663" fmla="*/ 856615 w 6830240"/>
              <a:gd name="connsiteY6663" fmla="*/ 5551015 h 7505293"/>
              <a:gd name="connsiteX6664" fmla="*/ 854399 w 6830240"/>
              <a:gd name="connsiteY6664" fmla="*/ 5548482 h 7505293"/>
              <a:gd name="connsiteX6665" fmla="*/ 849335 w 6830240"/>
              <a:gd name="connsiteY6665" fmla="*/ 5556395 h 7505293"/>
              <a:gd name="connsiteX6666" fmla="*/ 844271 w 6830240"/>
              <a:gd name="connsiteY6666" fmla="*/ 5566207 h 7505293"/>
              <a:gd name="connsiteX6667" fmla="*/ 839207 w 6830240"/>
              <a:gd name="connsiteY6667" fmla="*/ 5573803 h 7505293"/>
              <a:gd name="connsiteX6668" fmla="*/ 839207 w 6830240"/>
              <a:gd name="connsiteY6668" fmla="*/ 5584248 h 7505293"/>
              <a:gd name="connsiteX6669" fmla="*/ 831611 w 6830240"/>
              <a:gd name="connsiteY6669" fmla="*/ 5588995 h 7505293"/>
              <a:gd name="connsiteX6670" fmla="*/ 821482 w 6830240"/>
              <a:gd name="connsiteY6670" fmla="*/ 5594060 h 7505293"/>
              <a:gd name="connsiteX6671" fmla="*/ 796162 w 6830240"/>
              <a:gd name="connsiteY6671" fmla="*/ 5596592 h 7505293"/>
              <a:gd name="connsiteX6672" fmla="*/ 788566 w 6830240"/>
              <a:gd name="connsiteY6672" fmla="*/ 5616848 h 7505293"/>
              <a:gd name="connsiteX6673" fmla="*/ 777488 w 6830240"/>
              <a:gd name="connsiteY6673" fmla="*/ 5623495 h 7505293"/>
              <a:gd name="connsiteX6674" fmla="*/ 768309 w 6830240"/>
              <a:gd name="connsiteY6674" fmla="*/ 5632040 h 7505293"/>
              <a:gd name="connsiteX6675" fmla="*/ 760080 w 6830240"/>
              <a:gd name="connsiteY6675" fmla="*/ 5634256 h 7505293"/>
              <a:gd name="connsiteX6676" fmla="*/ 755649 w 6830240"/>
              <a:gd name="connsiteY6676" fmla="*/ 5642169 h 7505293"/>
              <a:gd name="connsiteX6677" fmla="*/ 758181 w 6830240"/>
              <a:gd name="connsiteY6677" fmla="*/ 5652297 h 7505293"/>
              <a:gd name="connsiteX6678" fmla="*/ 735392 w 6830240"/>
              <a:gd name="connsiteY6678" fmla="*/ 5652297 h 7505293"/>
              <a:gd name="connsiteX6679" fmla="*/ 742672 w 6830240"/>
              <a:gd name="connsiteY6679" fmla="*/ 5630458 h 7505293"/>
              <a:gd name="connsiteX6680" fmla="*/ 740456 w 6830240"/>
              <a:gd name="connsiteY6680" fmla="*/ 5614316 h 7505293"/>
              <a:gd name="connsiteX6681" fmla="*/ 733177 w 6830240"/>
              <a:gd name="connsiteY6681" fmla="*/ 5617165 h 7505293"/>
              <a:gd name="connsiteX6682" fmla="*/ 727796 w 6830240"/>
              <a:gd name="connsiteY6682" fmla="*/ 5621912 h 7505293"/>
              <a:gd name="connsiteX6683" fmla="*/ 722732 w 6830240"/>
              <a:gd name="connsiteY6683" fmla="*/ 5652297 h 7505293"/>
              <a:gd name="connsiteX6684" fmla="*/ 710072 w 6830240"/>
              <a:gd name="connsiteY6684" fmla="*/ 5670021 h 7505293"/>
              <a:gd name="connsiteX6685" fmla="*/ 706273 w 6830240"/>
              <a:gd name="connsiteY6685" fmla="*/ 5689645 h 7505293"/>
              <a:gd name="connsiteX6686" fmla="*/ 694879 w 6830240"/>
              <a:gd name="connsiteY6686" fmla="*/ 5705470 h 7505293"/>
              <a:gd name="connsiteX6687" fmla="*/ 694879 w 6830240"/>
              <a:gd name="connsiteY6687" fmla="*/ 5725727 h 7505293"/>
              <a:gd name="connsiteX6688" fmla="*/ 684751 w 6830240"/>
              <a:gd name="connsiteY6688" fmla="*/ 5753579 h 7505293"/>
              <a:gd name="connsiteX6689" fmla="*/ 673040 w 6830240"/>
              <a:gd name="connsiteY6689" fmla="*/ 5755162 h 7505293"/>
              <a:gd name="connsiteX6690" fmla="*/ 667027 w 6830240"/>
              <a:gd name="connsiteY6690" fmla="*/ 5766240 h 7505293"/>
              <a:gd name="connsiteX6691" fmla="*/ 651834 w 6830240"/>
              <a:gd name="connsiteY6691" fmla="*/ 5789028 h 7505293"/>
              <a:gd name="connsiteX6692" fmla="*/ 631578 w 6830240"/>
              <a:gd name="connsiteY6692" fmla="*/ 5781432 h 7505293"/>
              <a:gd name="connsiteX6693" fmla="*/ 638224 w 6830240"/>
              <a:gd name="connsiteY6693" fmla="*/ 5752946 h 7505293"/>
              <a:gd name="connsiteX6694" fmla="*/ 646770 w 6830240"/>
              <a:gd name="connsiteY6694" fmla="*/ 5728259 h 7505293"/>
              <a:gd name="connsiteX6695" fmla="*/ 656898 w 6830240"/>
              <a:gd name="connsiteY6695" fmla="*/ 5715599 h 7505293"/>
              <a:gd name="connsiteX6696" fmla="*/ 677155 w 6830240"/>
              <a:gd name="connsiteY6696" fmla="*/ 5715282 h 7505293"/>
              <a:gd name="connsiteX6697" fmla="*/ 674623 w 6830240"/>
              <a:gd name="connsiteY6697" fmla="*/ 5705470 h 7505293"/>
              <a:gd name="connsiteX6698" fmla="*/ 684751 w 6830240"/>
              <a:gd name="connsiteY6698" fmla="*/ 5680150 h 7505293"/>
              <a:gd name="connsiteX6699" fmla="*/ 674623 w 6830240"/>
              <a:gd name="connsiteY6699" fmla="*/ 5680150 h 7505293"/>
              <a:gd name="connsiteX6700" fmla="*/ 684751 w 6830240"/>
              <a:gd name="connsiteY6700" fmla="*/ 5667489 h 7505293"/>
              <a:gd name="connsiteX6701" fmla="*/ 684751 w 6830240"/>
              <a:gd name="connsiteY6701" fmla="*/ 5642169 h 7505293"/>
              <a:gd name="connsiteX6702" fmla="*/ 702475 w 6830240"/>
              <a:gd name="connsiteY6702" fmla="*/ 5629509 h 7505293"/>
              <a:gd name="connsiteX6703" fmla="*/ 702475 w 6830240"/>
              <a:gd name="connsiteY6703" fmla="*/ 5606720 h 7505293"/>
              <a:gd name="connsiteX6704" fmla="*/ 720200 w 6830240"/>
              <a:gd name="connsiteY6704" fmla="*/ 5586464 h 7505293"/>
              <a:gd name="connsiteX6705" fmla="*/ 727796 w 6830240"/>
              <a:gd name="connsiteY6705" fmla="*/ 5566207 h 7505293"/>
              <a:gd name="connsiteX6706" fmla="*/ 720200 w 6830240"/>
              <a:gd name="connsiteY6706" fmla="*/ 5540253 h 7505293"/>
              <a:gd name="connsiteX6707" fmla="*/ 727796 w 6830240"/>
              <a:gd name="connsiteY6707" fmla="*/ 5510502 h 7505293"/>
              <a:gd name="connsiteX6708" fmla="*/ 735392 w 6830240"/>
              <a:gd name="connsiteY6708" fmla="*/ 5494676 h 7505293"/>
              <a:gd name="connsiteX6709" fmla="*/ 735392 w 6830240"/>
              <a:gd name="connsiteY6709" fmla="*/ 5475053 h 7505293"/>
              <a:gd name="connsiteX6710" fmla="*/ 743305 w 6830240"/>
              <a:gd name="connsiteY6710" fmla="*/ 5466823 h 7505293"/>
              <a:gd name="connsiteX6711" fmla="*/ 745520 w 6830240"/>
              <a:gd name="connsiteY6711" fmla="*/ 5454796 h 7505293"/>
              <a:gd name="connsiteX6712" fmla="*/ 740456 w 6830240"/>
              <a:gd name="connsiteY6712" fmla="*/ 5443402 h 7505293"/>
              <a:gd name="connsiteX6713" fmla="*/ 735392 w 6830240"/>
              <a:gd name="connsiteY6713" fmla="*/ 5432008 h 7505293"/>
              <a:gd name="connsiteX6714" fmla="*/ 721782 w 6830240"/>
              <a:gd name="connsiteY6714" fmla="*/ 5454796 h 7505293"/>
              <a:gd name="connsiteX6715" fmla="*/ 710072 w 6830240"/>
              <a:gd name="connsiteY6715" fmla="*/ 5477585 h 7505293"/>
              <a:gd name="connsiteX6716" fmla="*/ 702159 w 6830240"/>
              <a:gd name="connsiteY6716" fmla="*/ 5499424 h 7505293"/>
              <a:gd name="connsiteX6717" fmla="*/ 684751 w 6830240"/>
              <a:gd name="connsiteY6717" fmla="*/ 5515566 h 7505293"/>
              <a:gd name="connsiteX6718" fmla="*/ 684751 w 6830240"/>
              <a:gd name="connsiteY6718" fmla="*/ 5548482 h 7505293"/>
              <a:gd name="connsiteX6719" fmla="*/ 645187 w 6830240"/>
              <a:gd name="connsiteY6719" fmla="*/ 5584881 h 7505293"/>
              <a:gd name="connsiteX6720" fmla="*/ 626514 w 6830240"/>
              <a:gd name="connsiteY6720" fmla="*/ 5642169 h 7505293"/>
              <a:gd name="connsiteX6721" fmla="*/ 603725 w 6830240"/>
              <a:gd name="connsiteY6721" fmla="*/ 5651031 h 7505293"/>
              <a:gd name="connsiteX6722" fmla="*/ 580936 w 6830240"/>
              <a:gd name="connsiteY6722" fmla="*/ 5659893 h 7505293"/>
              <a:gd name="connsiteX6723" fmla="*/ 580936 w 6830240"/>
              <a:gd name="connsiteY6723" fmla="*/ 5687746 h 7505293"/>
              <a:gd name="connsiteX6724" fmla="*/ 573340 w 6830240"/>
              <a:gd name="connsiteY6724" fmla="*/ 5687746 h 7505293"/>
              <a:gd name="connsiteX6725" fmla="*/ 564478 w 6830240"/>
              <a:gd name="connsiteY6725" fmla="*/ 5683948 h 7505293"/>
              <a:gd name="connsiteX6726" fmla="*/ 563212 w 6830240"/>
              <a:gd name="connsiteY6726" fmla="*/ 5672554 h 7505293"/>
              <a:gd name="connsiteX6727" fmla="*/ 570808 w 6830240"/>
              <a:gd name="connsiteY6727" fmla="*/ 5652297 h 7505293"/>
              <a:gd name="connsiteX6728" fmla="*/ 567960 w 6830240"/>
              <a:gd name="connsiteY6728" fmla="*/ 5642485 h 7505293"/>
              <a:gd name="connsiteX6729" fmla="*/ 563212 w 6830240"/>
              <a:gd name="connsiteY6729" fmla="*/ 5634572 h 7505293"/>
              <a:gd name="connsiteX6730" fmla="*/ 563212 w 6830240"/>
              <a:gd name="connsiteY6730" fmla="*/ 5642169 h 7505293"/>
              <a:gd name="connsiteX6731" fmla="*/ 542955 w 6830240"/>
              <a:gd name="connsiteY6731" fmla="*/ 5659260 h 7505293"/>
              <a:gd name="connsiteX6732" fmla="*/ 530295 w 6830240"/>
              <a:gd name="connsiteY6732" fmla="*/ 5680150 h 7505293"/>
              <a:gd name="connsiteX6733" fmla="*/ 522382 w 6830240"/>
              <a:gd name="connsiteY6733" fmla="*/ 5692177 h 7505293"/>
              <a:gd name="connsiteX6734" fmla="*/ 520167 w 6830240"/>
              <a:gd name="connsiteY6734" fmla="*/ 5708002 h 7505293"/>
              <a:gd name="connsiteX6735" fmla="*/ 502442 w 6830240"/>
              <a:gd name="connsiteY6735" fmla="*/ 5718131 h 7505293"/>
              <a:gd name="connsiteX6736" fmla="*/ 500227 w 6830240"/>
              <a:gd name="connsiteY6736" fmla="*/ 5731740 h 7505293"/>
              <a:gd name="connsiteX6737" fmla="*/ 492314 w 6830240"/>
              <a:gd name="connsiteY6737" fmla="*/ 5743451 h 7505293"/>
              <a:gd name="connsiteX6738" fmla="*/ 492314 w 6830240"/>
              <a:gd name="connsiteY6738" fmla="*/ 5763708 h 7505293"/>
              <a:gd name="connsiteX6739" fmla="*/ 482186 w 6830240"/>
              <a:gd name="connsiteY6739" fmla="*/ 5771304 h 7505293"/>
              <a:gd name="connsiteX6740" fmla="*/ 474273 w 6830240"/>
              <a:gd name="connsiteY6740" fmla="*/ 5793460 h 7505293"/>
              <a:gd name="connsiteX6741" fmla="*/ 456865 w 6830240"/>
              <a:gd name="connsiteY6741" fmla="*/ 5811817 h 7505293"/>
              <a:gd name="connsiteX6742" fmla="*/ 438508 w 6830240"/>
              <a:gd name="connsiteY6742" fmla="*/ 5839353 h 7505293"/>
              <a:gd name="connsiteX6743" fmla="*/ 416352 w 6830240"/>
              <a:gd name="connsiteY6743" fmla="*/ 5864990 h 7505293"/>
              <a:gd name="connsiteX6744" fmla="*/ 415403 w 6830240"/>
              <a:gd name="connsiteY6744" fmla="*/ 5877334 h 7505293"/>
              <a:gd name="connsiteX6745" fmla="*/ 408756 w 6830240"/>
              <a:gd name="connsiteY6745" fmla="*/ 5887779 h 7505293"/>
              <a:gd name="connsiteX6746" fmla="*/ 402426 w 6830240"/>
              <a:gd name="connsiteY6746" fmla="*/ 5911200 h 7505293"/>
              <a:gd name="connsiteX6747" fmla="*/ 388500 w 6830240"/>
              <a:gd name="connsiteY6747" fmla="*/ 5930824 h 7505293"/>
              <a:gd name="connsiteX6748" fmla="*/ 386601 w 6830240"/>
              <a:gd name="connsiteY6748" fmla="*/ 5937787 h 7505293"/>
              <a:gd name="connsiteX6749" fmla="*/ 380903 w 6830240"/>
              <a:gd name="connsiteY6749" fmla="*/ 5940952 h 7505293"/>
              <a:gd name="connsiteX6750" fmla="*/ 373307 w 6830240"/>
              <a:gd name="connsiteY6750" fmla="*/ 5938420 h 7505293"/>
              <a:gd name="connsiteX6751" fmla="*/ 380903 w 6830240"/>
              <a:gd name="connsiteY6751" fmla="*/ 5913099 h 7505293"/>
              <a:gd name="connsiteX6752" fmla="*/ 386601 w 6830240"/>
              <a:gd name="connsiteY6752" fmla="*/ 5902655 h 7505293"/>
              <a:gd name="connsiteX6753" fmla="*/ 388500 w 6830240"/>
              <a:gd name="connsiteY6753" fmla="*/ 5890311 h 7505293"/>
              <a:gd name="connsiteX6754" fmla="*/ 398628 w 6830240"/>
              <a:gd name="connsiteY6754" fmla="*/ 5867522 h 7505293"/>
              <a:gd name="connsiteX6755" fmla="*/ 397995 w 6830240"/>
              <a:gd name="connsiteY6755" fmla="*/ 5848532 h 7505293"/>
              <a:gd name="connsiteX6756" fmla="*/ 408756 w 6830240"/>
              <a:gd name="connsiteY6756" fmla="*/ 5837138 h 7505293"/>
              <a:gd name="connsiteX6757" fmla="*/ 430279 w 6830240"/>
              <a:gd name="connsiteY6757" fmla="*/ 5749781 h 7505293"/>
              <a:gd name="connsiteX6758" fmla="*/ 474590 w 6830240"/>
              <a:gd name="connsiteY6758" fmla="*/ 5670021 h 7505293"/>
              <a:gd name="connsiteX6759" fmla="*/ 478388 w 6830240"/>
              <a:gd name="connsiteY6759" fmla="*/ 5645967 h 7505293"/>
              <a:gd name="connsiteX6760" fmla="*/ 482186 w 6830240"/>
              <a:gd name="connsiteY6760" fmla="*/ 5621912 h 7505293"/>
              <a:gd name="connsiteX6761" fmla="*/ 490099 w 6830240"/>
              <a:gd name="connsiteY6761" fmla="*/ 5617165 h 7505293"/>
              <a:gd name="connsiteX6762" fmla="*/ 492314 w 6830240"/>
              <a:gd name="connsiteY6762" fmla="*/ 5606720 h 7505293"/>
              <a:gd name="connsiteX6763" fmla="*/ 497378 w 6830240"/>
              <a:gd name="connsiteY6763" fmla="*/ 5588679 h 7505293"/>
              <a:gd name="connsiteX6764" fmla="*/ 502442 w 6830240"/>
              <a:gd name="connsiteY6764" fmla="*/ 5576335 h 7505293"/>
              <a:gd name="connsiteX6765" fmla="*/ 515103 w 6830240"/>
              <a:gd name="connsiteY6765" fmla="*/ 5551015 h 7505293"/>
              <a:gd name="connsiteX6766" fmla="*/ 523015 w 6830240"/>
              <a:gd name="connsiteY6766" fmla="*/ 5544051 h 7505293"/>
              <a:gd name="connsiteX6767" fmla="*/ 525231 w 6830240"/>
              <a:gd name="connsiteY6767" fmla="*/ 5533290 h 7505293"/>
              <a:gd name="connsiteX6768" fmla="*/ 522699 w 6830240"/>
              <a:gd name="connsiteY6768" fmla="*/ 5520630 h 7505293"/>
              <a:gd name="connsiteX6769" fmla="*/ 545488 w 6830240"/>
              <a:gd name="connsiteY6769" fmla="*/ 5442136 h 7505293"/>
              <a:gd name="connsiteX6770" fmla="*/ 555616 w 6830240"/>
              <a:gd name="connsiteY6770" fmla="*/ 5434540 h 7505293"/>
              <a:gd name="connsiteX6771" fmla="*/ 563212 w 6830240"/>
              <a:gd name="connsiteY6771" fmla="*/ 5421879 h 7505293"/>
              <a:gd name="connsiteX6772" fmla="*/ 565111 w 6830240"/>
              <a:gd name="connsiteY6772" fmla="*/ 5408269 h 7505293"/>
              <a:gd name="connsiteX6773" fmla="*/ 570808 w 6830240"/>
              <a:gd name="connsiteY6773" fmla="*/ 5396559 h 7505293"/>
              <a:gd name="connsiteX6774" fmla="*/ 570175 w 6830240"/>
              <a:gd name="connsiteY6774" fmla="*/ 5378518 h 7505293"/>
              <a:gd name="connsiteX6775" fmla="*/ 580936 w 6830240"/>
              <a:gd name="connsiteY6775" fmla="*/ 5366174 h 7505293"/>
              <a:gd name="connsiteX6776" fmla="*/ 594546 w 6830240"/>
              <a:gd name="connsiteY6776" fmla="*/ 5331991 h 7505293"/>
              <a:gd name="connsiteX6777" fmla="*/ 613853 w 6830240"/>
              <a:gd name="connsiteY6777" fmla="*/ 5305405 h 7505293"/>
              <a:gd name="connsiteX6778" fmla="*/ 621449 w 6830240"/>
              <a:gd name="connsiteY6778" fmla="*/ 5287680 h 7505293"/>
              <a:gd name="connsiteX6779" fmla="*/ 630312 w 6830240"/>
              <a:gd name="connsiteY6779" fmla="*/ 5245901 h 7505293"/>
              <a:gd name="connsiteX6780" fmla="*/ 639174 w 6830240"/>
              <a:gd name="connsiteY6780" fmla="*/ 5204122 h 7505293"/>
              <a:gd name="connsiteX6781" fmla="*/ 646770 w 6830240"/>
              <a:gd name="connsiteY6781" fmla="*/ 5193994 h 7505293"/>
              <a:gd name="connsiteX6782" fmla="*/ 660696 w 6830240"/>
              <a:gd name="connsiteY6782" fmla="*/ 5161077 h 7505293"/>
              <a:gd name="connsiteX6783" fmla="*/ 674623 w 6830240"/>
              <a:gd name="connsiteY6783" fmla="*/ 5128160 h 7505293"/>
              <a:gd name="connsiteX6784" fmla="*/ 684751 w 6830240"/>
              <a:gd name="connsiteY6784" fmla="*/ 5105371 h 7505293"/>
              <a:gd name="connsiteX6785" fmla="*/ 694879 w 6830240"/>
              <a:gd name="connsiteY6785" fmla="*/ 5082583 h 7505293"/>
              <a:gd name="connsiteX6786" fmla="*/ 714186 w 6830240"/>
              <a:gd name="connsiteY6786" fmla="*/ 5022446 h 7505293"/>
              <a:gd name="connsiteX6787" fmla="*/ 735392 w 6830240"/>
              <a:gd name="connsiteY6787" fmla="*/ 4966108 h 7505293"/>
              <a:gd name="connsiteX6788" fmla="*/ 734759 w 6830240"/>
              <a:gd name="connsiteY6788" fmla="*/ 4951865 h 7505293"/>
              <a:gd name="connsiteX6789" fmla="*/ 745520 w 6830240"/>
              <a:gd name="connsiteY6789" fmla="*/ 4943319 h 7505293"/>
              <a:gd name="connsiteX6790" fmla="*/ 773300 w 6830240"/>
              <a:gd name="connsiteY6790" fmla="*/ 4890508 h 7505293"/>
              <a:gd name="connsiteX6791" fmla="*/ 772279 w 6830240"/>
              <a:gd name="connsiteY6791" fmla="*/ 4886423 h 7505293"/>
              <a:gd name="connsiteX6792" fmla="*/ 762151 w 6830240"/>
              <a:gd name="connsiteY6792" fmla="*/ 4873763 h 7505293"/>
              <a:gd name="connsiteX6793" fmla="*/ 749491 w 6830240"/>
              <a:gd name="connsiteY6793" fmla="*/ 4886423 h 7505293"/>
              <a:gd name="connsiteX6794" fmla="*/ 741895 w 6830240"/>
              <a:gd name="connsiteY6794" fmla="*/ 4939597 h 7505293"/>
              <a:gd name="connsiteX6795" fmla="*/ 720372 w 6830240"/>
              <a:gd name="connsiteY6795" fmla="*/ 4969349 h 7505293"/>
              <a:gd name="connsiteX6796" fmla="*/ 706446 w 6830240"/>
              <a:gd name="connsiteY6796" fmla="*/ 5002898 h 7505293"/>
              <a:gd name="connsiteX6797" fmla="*/ 700749 w 6830240"/>
              <a:gd name="connsiteY6797" fmla="*/ 5028219 h 7505293"/>
              <a:gd name="connsiteX6798" fmla="*/ 691253 w 6830240"/>
              <a:gd name="connsiteY6798" fmla="*/ 5053540 h 7505293"/>
              <a:gd name="connsiteX6799" fmla="*/ 658337 w 6830240"/>
              <a:gd name="connsiteY6799" fmla="*/ 5088989 h 7505293"/>
              <a:gd name="connsiteX6800" fmla="*/ 640612 w 6830240"/>
              <a:gd name="connsiteY6800" fmla="*/ 5139630 h 7505293"/>
              <a:gd name="connsiteX6801" fmla="*/ 634598 w 6830240"/>
              <a:gd name="connsiteY6801" fmla="*/ 5140263 h 7505293"/>
              <a:gd name="connsiteX6802" fmla="*/ 630484 w 6830240"/>
              <a:gd name="connsiteY6802" fmla="*/ 5144694 h 7505293"/>
              <a:gd name="connsiteX6803" fmla="*/ 634598 w 6830240"/>
              <a:gd name="connsiteY6803" fmla="*/ 5149758 h 7505293"/>
              <a:gd name="connsiteX6804" fmla="*/ 640612 w 6830240"/>
              <a:gd name="connsiteY6804" fmla="*/ 5154822 h 7505293"/>
              <a:gd name="connsiteX6805" fmla="*/ 612759 w 6830240"/>
              <a:gd name="connsiteY6805" fmla="*/ 5170015 h 7505293"/>
              <a:gd name="connsiteX6806" fmla="*/ 595035 w 6830240"/>
              <a:gd name="connsiteY6806" fmla="*/ 5170015 h 7505293"/>
              <a:gd name="connsiteX6807" fmla="*/ 599466 w 6830240"/>
              <a:gd name="connsiteY6807" fmla="*/ 5142795 h 7505293"/>
              <a:gd name="connsiteX6808" fmla="*/ 600099 w 6830240"/>
              <a:gd name="connsiteY6808" fmla="*/ 5104181 h 7505293"/>
              <a:gd name="connsiteX6809" fmla="*/ 584907 w 6830240"/>
              <a:gd name="connsiteY6809" fmla="*/ 5126336 h 7505293"/>
              <a:gd name="connsiteX6810" fmla="*/ 577311 w 6830240"/>
              <a:gd name="connsiteY6810" fmla="*/ 5152290 h 7505293"/>
              <a:gd name="connsiteX6811" fmla="*/ 544394 w 6830240"/>
              <a:gd name="connsiteY6811" fmla="*/ 5185207 h 7505293"/>
              <a:gd name="connsiteX6812" fmla="*/ 528252 w 6830240"/>
              <a:gd name="connsiteY6812" fmla="*/ 5200399 h 7505293"/>
              <a:gd name="connsiteX6813" fmla="*/ 521605 w 6830240"/>
              <a:gd name="connsiteY6813" fmla="*/ 5215592 h 7505293"/>
              <a:gd name="connsiteX6814" fmla="*/ 511477 w 6830240"/>
              <a:gd name="connsiteY6814" fmla="*/ 5215592 h 7505293"/>
              <a:gd name="connsiteX6815" fmla="*/ 506413 w 6830240"/>
              <a:gd name="connsiteY6815" fmla="*/ 5231733 h 7505293"/>
              <a:gd name="connsiteX6816" fmla="*/ 501349 w 6830240"/>
              <a:gd name="connsiteY6816" fmla="*/ 5245976 h 7505293"/>
              <a:gd name="connsiteX6817" fmla="*/ 483624 w 6830240"/>
              <a:gd name="connsiteY6817" fmla="*/ 5261169 h 7505293"/>
              <a:gd name="connsiteX6818" fmla="*/ 473496 w 6830240"/>
              <a:gd name="connsiteY6818" fmla="*/ 5240912 h 7505293"/>
              <a:gd name="connsiteX6819" fmla="*/ 465900 w 6830240"/>
              <a:gd name="connsiteY6819" fmla="*/ 5233316 h 7505293"/>
              <a:gd name="connsiteX6820" fmla="*/ 474762 w 6830240"/>
              <a:gd name="connsiteY6820" fmla="*/ 5203881 h 7505293"/>
              <a:gd name="connsiteX6821" fmla="*/ 483624 w 6830240"/>
              <a:gd name="connsiteY6821" fmla="*/ 5172547 h 7505293"/>
              <a:gd name="connsiteX6822" fmla="*/ 483308 w 6830240"/>
              <a:gd name="connsiteY6822" fmla="*/ 5170015 h 7505293"/>
              <a:gd name="connsiteX6823" fmla="*/ 481092 w 6830240"/>
              <a:gd name="connsiteY6823" fmla="*/ 5167482 h 7505293"/>
              <a:gd name="connsiteX6824" fmla="*/ 476028 w 6830240"/>
              <a:gd name="connsiteY6824" fmla="*/ 5175395 h 7505293"/>
              <a:gd name="connsiteX6825" fmla="*/ 470964 w 6830240"/>
              <a:gd name="connsiteY6825" fmla="*/ 5185207 h 7505293"/>
              <a:gd name="connsiteX6826" fmla="*/ 465900 w 6830240"/>
              <a:gd name="connsiteY6826" fmla="*/ 5192803 h 7505293"/>
              <a:gd name="connsiteX6827" fmla="*/ 465900 w 6830240"/>
              <a:gd name="connsiteY6827" fmla="*/ 5203248 h 7505293"/>
              <a:gd name="connsiteX6828" fmla="*/ 458304 w 6830240"/>
              <a:gd name="connsiteY6828" fmla="*/ 5207995 h 7505293"/>
              <a:gd name="connsiteX6829" fmla="*/ 448175 w 6830240"/>
              <a:gd name="connsiteY6829" fmla="*/ 5213060 h 7505293"/>
              <a:gd name="connsiteX6830" fmla="*/ 422855 w 6830240"/>
              <a:gd name="connsiteY6830" fmla="*/ 5215592 h 7505293"/>
              <a:gd name="connsiteX6831" fmla="*/ 415259 w 6830240"/>
              <a:gd name="connsiteY6831" fmla="*/ 5235848 h 7505293"/>
              <a:gd name="connsiteX6832" fmla="*/ 404181 w 6830240"/>
              <a:gd name="connsiteY6832" fmla="*/ 5242495 h 7505293"/>
              <a:gd name="connsiteX6833" fmla="*/ 395002 w 6830240"/>
              <a:gd name="connsiteY6833" fmla="*/ 5251040 h 7505293"/>
              <a:gd name="connsiteX6834" fmla="*/ 386773 w 6830240"/>
              <a:gd name="connsiteY6834" fmla="*/ 5253256 h 7505293"/>
              <a:gd name="connsiteX6835" fmla="*/ 382342 w 6830240"/>
              <a:gd name="connsiteY6835" fmla="*/ 5261169 h 7505293"/>
              <a:gd name="connsiteX6836" fmla="*/ 384874 w 6830240"/>
              <a:gd name="connsiteY6836" fmla="*/ 5271297 h 7505293"/>
              <a:gd name="connsiteX6837" fmla="*/ 362085 w 6830240"/>
              <a:gd name="connsiteY6837" fmla="*/ 5271297 h 7505293"/>
              <a:gd name="connsiteX6838" fmla="*/ 369365 w 6830240"/>
              <a:gd name="connsiteY6838" fmla="*/ 5249458 h 7505293"/>
              <a:gd name="connsiteX6839" fmla="*/ 367149 w 6830240"/>
              <a:gd name="connsiteY6839" fmla="*/ 5233316 h 7505293"/>
              <a:gd name="connsiteX6840" fmla="*/ 359871 w 6830240"/>
              <a:gd name="connsiteY6840" fmla="*/ 5236165 h 7505293"/>
              <a:gd name="connsiteX6841" fmla="*/ 354489 w 6830240"/>
              <a:gd name="connsiteY6841" fmla="*/ 5240912 h 7505293"/>
              <a:gd name="connsiteX6842" fmla="*/ 349425 w 6830240"/>
              <a:gd name="connsiteY6842" fmla="*/ 5271297 h 7505293"/>
              <a:gd name="connsiteX6843" fmla="*/ 336765 w 6830240"/>
              <a:gd name="connsiteY6843" fmla="*/ 5289021 h 7505293"/>
              <a:gd name="connsiteX6844" fmla="*/ 332966 w 6830240"/>
              <a:gd name="connsiteY6844" fmla="*/ 5308645 h 7505293"/>
              <a:gd name="connsiteX6845" fmla="*/ 321572 w 6830240"/>
              <a:gd name="connsiteY6845" fmla="*/ 5324470 h 7505293"/>
              <a:gd name="connsiteX6846" fmla="*/ 321572 w 6830240"/>
              <a:gd name="connsiteY6846" fmla="*/ 5344727 h 7505293"/>
              <a:gd name="connsiteX6847" fmla="*/ 311444 w 6830240"/>
              <a:gd name="connsiteY6847" fmla="*/ 5372579 h 7505293"/>
              <a:gd name="connsiteX6848" fmla="*/ 299733 w 6830240"/>
              <a:gd name="connsiteY6848" fmla="*/ 5374162 h 7505293"/>
              <a:gd name="connsiteX6849" fmla="*/ 293720 w 6830240"/>
              <a:gd name="connsiteY6849" fmla="*/ 5385240 h 7505293"/>
              <a:gd name="connsiteX6850" fmla="*/ 278527 w 6830240"/>
              <a:gd name="connsiteY6850" fmla="*/ 5408028 h 7505293"/>
              <a:gd name="connsiteX6851" fmla="*/ 258271 w 6830240"/>
              <a:gd name="connsiteY6851" fmla="*/ 5400432 h 7505293"/>
              <a:gd name="connsiteX6852" fmla="*/ 264917 w 6830240"/>
              <a:gd name="connsiteY6852" fmla="*/ 5371946 h 7505293"/>
              <a:gd name="connsiteX6853" fmla="*/ 273463 w 6830240"/>
              <a:gd name="connsiteY6853" fmla="*/ 5347259 h 7505293"/>
              <a:gd name="connsiteX6854" fmla="*/ 283591 w 6830240"/>
              <a:gd name="connsiteY6854" fmla="*/ 5334599 h 7505293"/>
              <a:gd name="connsiteX6855" fmla="*/ 303848 w 6830240"/>
              <a:gd name="connsiteY6855" fmla="*/ 5334282 h 7505293"/>
              <a:gd name="connsiteX6856" fmla="*/ 301316 w 6830240"/>
              <a:gd name="connsiteY6856" fmla="*/ 5324470 h 7505293"/>
              <a:gd name="connsiteX6857" fmla="*/ 311444 w 6830240"/>
              <a:gd name="connsiteY6857" fmla="*/ 5299150 h 7505293"/>
              <a:gd name="connsiteX6858" fmla="*/ 301316 w 6830240"/>
              <a:gd name="connsiteY6858" fmla="*/ 5299150 h 7505293"/>
              <a:gd name="connsiteX6859" fmla="*/ 311444 w 6830240"/>
              <a:gd name="connsiteY6859" fmla="*/ 5286489 h 7505293"/>
              <a:gd name="connsiteX6860" fmla="*/ 311444 w 6830240"/>
              <a:gd name="connsiteY6860" fmla="*/ 5261169 h 7505293"/>
              <a:gd name="connsiteX6861" fmla="*/ 329168 w 6830240"/>
              <a:gd name="connsiteY6861" fmla="*/ 5248509 h 7505293"/>
              <a:gd name="connsiteX6862" fmla="*/ 329168 w 6830240"/>
              <a:gd name="connsiteY6862" fmla="*/ 5225720 h 7505293"/>
              <a:gd name="connsiteX6863" fmla="*/ 346893 w 6830240"/>
              <a:gd name="connsiteY6863" fmla="*/ 5205464 h 7505293"/>
              <a:gd name="connsiteX6864" fmla="*/ 354489 w 6830240"/>
              <a:gd name="connsiteY6864" fmla="*/ 5185207 h 7505293"/>
              <a:gd name="connsiteX6865" fmla="*/ 346893 w 6830240"/>
              <a:gd name="connsiteY6865" fmla="*/ 5159253 h 7505293"/>
              <a:gd name="connsiteX6866" fmla="*/ 354489 w 6830240"/>
              <a:gd name="connsiteY6866" fmla="*/ 5129502 h 7505293"/>
              <a:gd name="connsiteX6867" fmla="*/ 362085 w 6830240"/>
              <a:gd name="connsiteY6867" fmla="*/ 5113676 h 7505293"/>
              <a:gd name="connsiteX6868" fmla="*/ 362085 w 6830240"/>
              <a:gd name="connsiteY6868" fmla="*/ 5094053 h 7505293"/>
              <a:gd name="connsiteX6869" fmla="*/ 369998 w 6830240"/>
              <a:gd name="connsiteY6869" fmla="*/ 5085823 h 7505293"/>
              <a:gd name="connsiteX6870" fmla="*/ 372213 w 6830240"/>
              <a:gd name="connsiteY6870" fmla="*/ 5073796 h 7505293"/>
              <a:gd name="connsiteX6871" fmla="*/ 367149 w 6830240"/>
              <a:gd name="connsiteY6871" fmla="*/ 5062402 h 7505293"/>
              <a:gd name="connsiteX6872" fmla="*/ 362085 w 6830240"/>
              <a:gd name="connsiteY6872" fmla="*/ 5051008 h 7505293"/>
              <a:gd name="connsiteX6873" fmla="*/ 348475 w 6830240"/>
              <a:gd name="connsiteY6873" fmla="*/ 5073796 h 7505293"/>
              <a:gd name="connsiteX6874" fmla="*/ 336765 w 6830240"/>
              <a:gd name="connsiteY6874" fmla="*/ 5096585 h 7505293"/>
              <a:gd name="connsiteX6875" fmla="*/ 328852 w 6830240"/>
              <a:gd name="connsiteY6875" fmla="*/ 5118424 h 7505293"/>
              <a:gd name="connsiteX6876" fmla="*/ 311444 w 6830240"/>
              <a:gd name="connsiteY6876" fmla="*/ 5134566 h 7505293"/>
              <a:gd name="connsiteX6877" fmla="*/ 311444 w 6830240"/>
              <a:gd name="connsiteY6877" fmla="*/ 5167482 h 7505293"/>
              <a:gd name="connsiteX6878" fmla="*/ 271880 w 6830240"/>
              <a:gd name="connsiteY6878" fmla="*/ 5203881 h 7505293"/>
              <a:gd name="connsiteX6879" fmla="*/ 253207 w 6830240"/>
              <a:gd name="connsiteY6879" fmla="*/ 5261169 h 7505293"/>
              <a:gd name="connsiteX6880" fmla="*/ 230418 w 6830240"/>
              <a:gd name="connsiteY6880" fmla="*/ 5270031 h 7505293"/>
              <a:gd name="connsiteX6881" fmla="*/ 207630 w 6830240"/>
              <a:gd name="connsiteY6881" fmla="*/ 5278893 h 7505293"/>
              <a:gd name="connsiteX6882" fmla="*/ 207630 w 6830240"/>
              <a:gd name="connsiteY6882" fmla="*/ 5306746 h 7505293"/>
              <a:gd name="connsiteX6883" fmla="*/ 200033 w 6830240"/>
              <a:gd name="connsiteY6883" fmla="*/ 5306746 h 7505293"/>
              <a:gd name="connsiteX6884" fmla="*/ 191171 w 6830240"/>
              <a:gd name="connsiteY6884" fmla="*/ 5302948 h 7505293"/>
              <a:gd name="connsiteX6885" fmla="*/ 189905 w 6830240"/>
              <a:gd name="connsiteY6885" fmla="*/ 5291554 h 7505293"/>
              <a:gd name="connsiteX6886" fmla="*/ 197501 w 6830240"/>
              <a:gd name="connsiteY6886" fmla="*/ 5271297 h 7505293"/>
              <a:gd name="connsiteX6887" fmla="*/ 194653 w 6830240"/>
              <a:gd name="connsiteY6887" fmla="*/ 5261485 h 7505293"/>
              <a:gd name="connsiteX6888" fmla="*/ 189905 w 6830240"/>
              <a:gd name="connsiteY6888" fmla="*/ 5253572 h 7505293"/>
              <a:gd name="connsiteX6889" fmla="*/ 189905 w 6830240"/>
              <a:gd name="connsiteY6889" fmla="*/ 5261169 h 7505293"/>
              <a:gd name="connsiteX6890" fmla="*/ 169648 w 6830240"/>
              <a:gd name="connsiteY6890" fmla="*/ 5278260 h 7505293"/>
              <a:gd name="connsiteX6891" fmla="*/ 156988 w 6830240"/>
              <a:gd name="connsiteY6891" fmla="*/ 5299150 h 7505293"/>
              <a:gd name="connsiteX6892" fmla="*/ 149075 w 6830240"/>
              <a:gd name="connsiteY6892" fmla="*/ 5311177 h 7505293"/>
              <a:gd name="connsiteX6893" fmla="*/ 146860 w 6830240"/>
              <a:gd name="connsiteY6893" fmla="*/ 5327002 h 7505293"/>
              <a:gd name="connsiteX6894" fmla="*/ 129135 w 6830240"/>
              <a:gd name="connsiteY6894" fmla="*/ 5337131 h 7505293"/>
              <a:gd name="connsiteX6895" fmla="*/ 126920 w 6830240"/>
              <a:gd name="connsiteY6895" fmla="*/ 5350740 h 7505293"/>
              <a:gd name="connsiteX6896" fmla="*/ 119007 w 6830240"/>
              <a:gd name="connsiteY6896" fmla="*/ 5362451 h 7505293"/>
              <a:gd name="connsiteX6897" fmla="*/ 119007 w 6830240"/>
              <a:gd name="connsiteY6897" fmla="*/ 5382708 h 7505293"/>
              <a:gd name="connsiteX6898" fmla="*/ 108879 w 6830240"/>
              <a:gd name="connsiteY6898" fmla="*/ 5390304 h 7505293"/>
              <a:gd name="connsiteX6899" fmla="*/ 100966 w 6830240"/>
              <a:gd name="connsiteY6899" fmla="*/ 5412460 h 7505293"/>
              <a:gd name="connsiteX6900" fmla="*/ 83558 w 6830240"/>
              <a:gd name="connsiteY6900" fmla="*/ 5430817 h 7505293"/>
              <a:gd name="connsiteX6901" fmla="*/ 65201 w 6830240"/>
              <a:gd name="connsiteY6901" fmla="*/ 5458353 h 7505293"/>
              <a:gd name="connsiteX6902" fmla="*/ 43045 w 6830240"/>
              <a:gd name="connsiteY6902" fmla="*/ 5483990 h 7505293"/>
              <a:gd name="connsiteX6903" fmla="*/ 42096 w 6830240"/>
              <a:gd name="connsiteY6903" fmla="*/ 5496334 h 7505293"/>
              <a:gd name="connsiteX6904" fmla="*/ 35449 w 6830240"/>
              <a:gd name="connsiteY6904" fmla="*/ 5506779 h 7505293"/>
              <a:gd name="connsiteX6905" fmla="*/ 29119 w 6830240"/>
              <a:gd name="connsiteY6905" fmla="*/ 5530200 h 7505293"/>
              <a:gd name="connsiteX6906" fmla="*/ 15193 w 6830240"/>
              <a:gd name="connsiteY6906" fmla="*/ 5549824 h 7505293"/>
              <a:gd name="connsiteX6907" fmla="*/ 13294 w 6830240"/>
              <a:gd name="connsiteY6907" fmla="*/ 5556787 h 7505293"/>
              <a:gd name="connsiteX6908" fmla="*/ 7596 w 6830240"/>
              <a:gd name="connsiteY6908" fmla="*/ 5559952 h 7505293"/>
              <a:gd name="connsiteX6909" fmla="*/ 0 w 6830240"/>
              <a:gd name="connsiteY6909" fmla="*/ 5557420 h 7505293"/>
              <a:gd name="connsiteX6910" fmla="*/ 7596 w 6830240"/>
              <a:gd name="connsiteY6910" fmla="*/ 5532099 h 7505293"/>
              <a:gd name="connsiteX6911" fmla="*/ 13294 w 6830240"/>
              <a:gd name="connsiteY6911" fmla="*/ 5521655 h 7505293"/>
              <a:gd name="connsiteX6912" fmla="*/ 15193 w 6830240"/>
              <a:gd name="connsiteY6912" fmla="*/ 5509311 h 7505293"/>
              <a:gd name="connsiteX6913" fmla="*/ 25321 w 6830240"/>
              <a:gd name="connsiteY6913" fmla="*/ 5486522 h 7505293"/>
              <a:gd name="connsiteX6914" fmla="*/ 24688 w 6830240"/>
              <a:gd name="connsiteY6914" fmla="*/ 5467532 h 7505293"/>
              <a:gd name="connsiteX6915" fmla="*/ 35449 w 6830240"/>
              <a:gd name="connsiteY6915" fmla="*/ 5456138 h 7505293"/>
              <a:gd name="connsiteX6916" fmla="*/ 56972 w 6830240"/>
              <a:gd name="connsiteY6916" fmla="*/ 5368781 h 7505293"/>
              <a:gd name="connsiteX6917" fmla="*/ 101283 w 6830240"/>
              <a:gd name="connsiteY6917" fmla="*/ 5289021 h 7505293"/>
              <a:gd name="connsiteX6918" fmla="*/ 105081 w 6830240"/>
              <a:gd name="connsiteY6918" fmla="*/ 5264967 h 7505293"/>
              <a:gd name="connsiteX6919" fmla="*/ 108879 w 6830240"/>
              <a:gd name="connsiteY6919" fmla="*/ 5240912 h 7505293"/>
              <a:gd name="connsiteX6920" fmla="*/ 116792 w 6830240"/>
              <a:gd name="connsiteY6920" fmla="*/ 5236165 h 7505293"/>
              <a:gd name="connsiteX6921" fmla="*/ 119007 w 6830240"/>
              <a:gd name="connsiteY6921" fmla="*/ 5225720 h 7505293"/>
              <a:gd name="connsiteX6922" fmla="*/ 124071 w 6830240"/>
              <a:gd name="connsiteY6922" fmla="*/ 5207679 h 7505293"/>
              <a:gd name="connsiteX6923" fmla="*/ 129135 w 6830240"/>
              <a:gd name="connsiteY6923" fmla="*/ 5195335 h 7505293"/>
              <a:gd name="connsiteX6924" fmla="*/ 141796 w 6830240"/>
              <a:gd name="connsiteY6924" fmla="*/ 5170015 h 7505293"/>
              <a:gd name="connsiteX6925" fmla="*/ 149708 w 6830240"/>
              <a:gd name="connsiteY6925" fmla="*/ 5163051 h 7505293"/>
              <a:gd name="connsiteX6926" fmla="*/ 151924 w 6830240"/>
              <a:gd name="connsiteY6926" fmla="*/ 5152290 h 7505293"/>
              <a:gd name="connsiteX6927" fmla="*/ 149392 w 6830240"/>
              <a:gd name="connsiteY6927" fmla="*/ 5139630 h 7505293"/>
              <a:gd name="connsiteX6928" fmla="*/ 172181 w 6830240"/>
              <a:gd name="connsiteY6928" fmla="*/ 5061136 h 7505293"/>
              <a:gd name="connsiteX6929" fmla="*/ 182309 w 6830240"/>
              <a:gd name="connsiteY6929" fmla="*/ 5053540 h 7505293"/>
              <a:gd name="connsiteX6930" fmla="*/ 189905 w 6830240"/>
              <a:gd name="connsiteY6930" fmla="*/ 5040879 h 7505293"/>
              <a:gd name="connsiteX6931" fmla="*/ 191804 w 6830240"/>
              <a:gd name="connsiteY6931" fmla="*/ 5027269 h 7505293"/>
              <a:gd name="connsiteX6932" fmla="*/ 197501 w 6830240"/>
              <a:gd name="connsiteY6932" fmla="*/ 5015559 h 7505293"/>
              <a:gd name="connsiteX6933" fmla="*/ 196868 w 6830240"/>
              <a:gd name="connsiteY6933" fmla="*/ 4997518 h 7505293"/>
              <a:gd name="connsiteX6934" fmla="*/ 207630 w 6830240"/>
              <a:gd name="connsiteY6934" fmla="*/ 4985174 h 7505293"/>
              <a:gd name="connsiteX6935" fmla="*/ 221239 w 6830240"/>
              <a:gd name="connsiteY6935" fmla="*/ 4950991 h 7505293"/>
              <a:gd name="connsiteX6936" fmla="*/ 240546 w 6830240"/>
              <a:gd name="connsiteY6936" fmla="*/ 4924405 h 7505293"/>
              <a:gd name="connsiteX6937" fmla="*/ 248142 w 6830240"/>
              <a:gd name="connsiteY6937" fmla="*/ 4906680 h 7505293"/>
              <a:gd name="connsiteX6938" fmla="*/ 257005 w 6830240"/>
              <a:gd name="connsiteY6938" fmla="*/ 4864901 h 7505293"/>
              <a:gd name="connsiteX6939" fmla="*/ 265867 w 6830240"/>
              <a:gd name="connsiteY6939" fmla="*/ 4823122 h 7505293"/>
              <a:gd name="connsiteX6940" fmla="*/ 273463 w 6830240"/>
              <a:gd name="connsiteY6940" fmla="*/ 4812994 h 7505293"/>
              <a:gd name="connsiteX6941" fmla="*/ 287389 w 6830240"/>
              <a:gd name="connsiteY6941" fmla="*/ 4780077 h 7505293"/>
              <a:gd name="connsiteX6942" fmla="*/ 301316 w 6830240"/>
              <a:gd name="connsiteY6942" fmla="*/ 4747160 h 7505293"/>
              <a:gd name="connsiteX6943" fmla="*/ 311444 w 6830240"/>
              <a:gd name="connsiteY6943" fmla="*/ 4724371 h 7505293"/>
              <a:gd name="connsiteX6944" fmla="*/ 321572 w 6830240"/>
              <a:gd name="connsiteY6944" fmla="*/ 4701583 h 7505293"/>
              <a:gd name="connsiteX6945" fmla="*/ 340879 w 6830240"/>
              <a:gd name="connsiteY6945" fmla="*/ 4641446 h 7505293"/>
              <a:gd name="connsiteX6946" fmla="*/ 362085 w 6830240"/>
              <a:gd name="connsiteY6946" fmla="*/ 4585108 h 7505293"/>
              <a:gd name="connsiteX6947" fmla="*/ 361452 w 6830240"/>
              <a:gd name="connsiteY6947" fmla="*/ 4570865 h 7505293"/>
              <a:gd name="connsiteX6948" fmla="*/ 372213 w 6830240"/>
              <a:gd name="connsiteY6948" fmla="*/ 4562319 h 7505293"/>
              <a:gd name="connsiteX6949" fmla="*/ 401016 w 6830240"/>
              <a:gd name="connsiteY6949" fmla="*/ 4507564 h 7505293"/>
              <a:gd name="connsiteX6950" fmla="*/ 420323 w 6830240"/>
              <a:gd name="connsiteY6950" fmla="*/ 4450909 h 7505293"/>
              <a:gd name="connsiteX6951" fmla="*/ 426336 w 6830240"/>
              <a:gd name="connsiteY6951" fmla="*/ 4446794 h 7505293"/>
              <a:gd name="connsiteX6952" fmla="*/ 430451 w 6830240"/>
              <a:gd name="connsiteY6952" fmla="*/ 4440781 h 7505293"/>
              <a:gd name="connsiteX6953" fmla="*/ 426653 w 6830240"/>
              <a:gd name="connsiteY6953" fmla="*/ 4438565 h 7505293"/>
              <a:gd name="connsiteX6954" fmla="*/ 422855 w 6830240"/>
              <a:gd name="connsiteY6954" fmla="*/ 4438248 h 7505293"/>
              <a:gd name="connsiteX6955" fmla="*/ 430451 w 6830240"/>
              <a:gd name="connsiteY6955" fmla="*/ 4415460 h 7505293"/>
              <a:gd name="connsiteX6956" fmla="*/ 440579 w 6830240"/>
              <a:gd name="connsiteY6956" fmla="*/ 4410396 h 7505293"/>
              <a:gd name="connsiteX6957" fmla="*/ 453872 w 6830240"/>
              <a:gd name="connsiteY6957" fmla="*/ 4382227 h 7505293"/>
              <a:gd name="connsiteX6958" fmla="*/ 463368 w 6830240"/>
              <a:gd name="connsiteY6958" fmla="*/ 4352158 h 7505293"/>
              <a:gd name="connsiteX6959" fmla="*/ 464001 w 6830240"/>
              <a:gd name="connsiteY6959" fmla="*/ 4338232 h 7505293"/>
              <a:gd name="connsiteX6960" fmla="*/ 476028 w 6830240"/>
              <a:gd name="connsiteY6960" fmla="*/ 4331902 h 7505293"/>
              <a:gd name="connsiteX6961" fmla="*/ 483624 w 6830240"/>
              <a:gd name="connsiteY6961" fmla="*/ 4314177 h 7505293"/>
              <a:gd name="connsiteX6962" fmla="*/ 494385 w 6830240"/>
              <a:gd name="connsiteY6962" fmla="*/ 4286008 h 7505293"/>
              <a:gd name="connsiteX6963" fmla="*/ 501349 w 6830240"/>
              <a:gd name="connsiteY6963" fmla="*/ 4255940 h 7505293"/>
              <a:gd name="connsiteX6964" fmla="*/ 510211 w 6830240"/>
              <a:gd name="connsiteY6964" fmla="*/ 4238215 h 7505293"/>
              <a:gd name="connsiteX6965" fmla="*/ 519073 w 6830240"/>
              <a:gd name="connsiteY6965" fmla="*/ 4220491 h 7505293"/>
              <a:gd name="connsiteX6966" fmla="*/ 539330 w 6830240"/>
              <a:gd name="connsiteY6966" fmla="*/ 4185042 h 7505293"/>
              <a:gd name="connsiteX6967" fmla="*/ 553256 w 6830240"/>
              <a:gd name="connsiteY6967" fmla="*/ 4147694 h 7505293"/>
              <a:gd name="connsiteX6968" fmla="*/ 567182 w 6830240"/>
              <a:gd name="connsiteY6968" fmla="*/ 4114144 h 7505293"/>
              <a:gd name="connsiteX6969" fmla="*/ 566549 w 6830240"/>
              <a:gd name="connsiteY6969" fmla="*/ 4097686 h 7505293"/>
              <a:gd name="connsiteX6970" fmla="*/ 577311 w 6830240"/>
              <a:gd name="connsiteY6970" fmla="*/ 4088824 h 7505293"/>
              <a:gd name="connsiteX6971" fmla="*/ 608645 w 6830240"/>
              <a:gd name="connsiteY6971" fmla="*/ 4029953 h 7505293"/>
              <a:gd name="connsiteX6972" fmla="*/ 630484 w 6830240"/>
              <a:gd name="connsiteY6972" fmla="*/ 3967285 h 7505293"/>
              <a:gd name="connsiteX6973" fmla="*/ 636497 w 6830240"/>
              <a:gd name="connsiteY6973" fmla="*/ 3962221 h 7505293"/>
              <a:gd name="connsiteX6974" fmla="*/ 640612 w 6830240"/>
              <a:gd name="connsiteY6974" fmla="*/ 3957157 h 7505293"/>
              <a:gd name="connsiteX6975" fmla="*/ 637764 w 6830240"/>
              <a:gd name="connsiteY6975" fmla="*/ 3952726 h 7505293"/>
              <a:gd name="connsiteX6976" fmla="*/ 633016 w 6830240"/>
              <a:gd name="connsiteY6976" fmla="*/ 3952093 h 7505293"/>
              <a:gd name="connsiteX6977" fmla="*/ 640612 w 6830240"/>
              <a:gd name="connsiteY6977" fmla="*/ 3929304 h 7505293"/>
              <a:gd name="connsiteX6978" fmla="*/ 660869 w 6830240"/>
              <a:gd name="connsiteY6978" fmla="*/ 3909049 h 7505293"/>
              <a:gd name="connsiteX6979" fmla="*/ 676061 w 6830240"/>
              <a:gd name="connsiteY6979" fmla="*/ 3858407 h 7505293"/>
              <a:gd name="connsiteX6980" fmla="*/ 677960 w 6830240"/>
              <a:gd name="connsiteY6980" fmla="*/ 3844481 h 7505293"/>
              <a:gd name="connsiteX6981" fmla="*/ 691253 w 6830240"/>
              <a:gd name="connsiteY6981" fmla="*/ 3838150 h 7505293"/>
              <a:gd name="connsiteX6982" fmla="*/ 695051 w 6830240"/>
              <a:gd name="connsiteY6982" fmla="*/ 3828022 h 7505293"/>
              <a:gd name="connsiteX6983" fmla="*/ 698849 w 6830240"/>
              <a:gd name="connsiteY6983" fmla="*/ 3817894 h 7505293"/>
              <a:gd name="connsiteX6984" fmla="*/ 709927 w 6830240"/>
              <a:gd name="connsiteY6984" fmla="*/ 3787193 h 7505293"/>
              <a:gd name="connsiteX6985" fmla="*/ 719106 w 6830240"/>
              <a:gd name="connsiteY6985" fmla="*/ 3754593 h 7505293"/>
              <a:gd name="connsiteX6986" fmla="*/ 727968 w 6830240"/>
              <a:gd name="connsiteY6986" fmla="*/ 3735602 h 7505293"/>
              <a:gd name="connsiteX6987" fmla="*/ 736830 w 6830240"/>
              <a:gd name="connsiteY6987" fmla="*/ 3716612 h 7505293"/>
              <a:gd name="connsiteX6988" fmla="*/ 746959 w 6830240"/>
              <a:gd name="connsiteY6988" fmla="*/ 3696355 h 7505293"/>
              <a:gd name="connsiteX6989" fmla="*/ 754555 w 6830240"/>
              <a:gd name="connsiteY6989" fmla="*/ 3682429 h 7505293"/>
              <a:gd name="connsiteX6990" fmla="*/ 762151 w 6830240"/>
              <a:gd name="connsiteY6990" fmla="*/ 3668504 h 7505293"/>
              <a:gd name="connsiteX6991" fmla="*/ 777343 w 6830240"/>
              <a:gd name="connsiteY6991" fmla="*/ 3655842 h 7505293"/>
              <a:gd name="connsiteX6992" fmla="*/ 777027 w 6830240"/>
              <a:gd name="connsiteY6992" fmla="*/ 3653310 h 7505293"/>
              <a:gd name="connsiteX6993" fmla="*/ 774811 w 6830240"/>
              <a:gd name="connsiteY6993" fmla="*/ 3650778 h 7505293"/>
              <a:gd name="connsiteX6994" fmla="*/ 779875 w 6830240"/>
              <a:gd name="connsiteY6994" fmla="*/ 3643182 h 7505293"/>
              <a:gd name="connsiteX6995" fmla="*/ 782091 w 6830240"/>
              <a:gd name="connsiteY6995" fmla="*/ 3636852 h 7505293"/>
              <a:gd name="connsiteX6996" fmla="*/ 782408 w 6830240"/>
              <a:gd name="connsiteY6996" fmla="*/ 3630523 h 7505293"/>
              <a:gd name="connsiteX6997" fmla="*/ 809311 w 6830240"/>
              <a:gd name="connsiteY6997" fmla="*/ 3581779 h 7505293"/>
              <a:gd name="connsiteX6998" fmla="*/ 830517 w 6830240"/>
              <a:gd name="connsiteY6998" fmla="*/ 3529239 h 7505293"/>
              <a:gd name="connsiteX6999" fmla="*/ 839695 w 6830240"/>
              <a:gd name="connsiteY6999" fmla="*/ 3504552 h 7505293"/>
              <a:gd name="connsiteX7000" fmla="*/ 850773 w 6830240"/>
              <a:gd name="connsiteY7000" fmla="*/ 3483662 h 7505293"/>
              <a:gd name="connsiteX7001" fmla="*/ 856787 w 6830240"/>
              <a:gd name="connsiteY7001" fmla="*/ 3459924 h 7505293"/>
              <a:gd name="connsiteX7002" fmla="*/ 868498 w 6830240"/>
              <a:gd name="connsiteY7002" fmla="*/ 3438085 h 7505293"/>
              <a:gd name="connsiteX7003" fmla="*/ 878626 w 6830240"/>
              <a:gd name="connsiteY7003" fmla="*/ 3430489 h 7505293"/>
              <a:gd name="connsiteX7004" fmla="*/ 879892 w 6830240"/>
              <a:gd name="connsiteY7004" fmla="*/ 3426692 h 7505293"/>
              <a:gd name="connsiteX7005" fmla="*/ 881158 w 6830240"/>
              <a:gd name="connsiteY7005" fmla="*/ 3422892 h 7505293"/>
              <a:gd name="connsiteX7006" fmla="*/ 883374 w 6830240"/>
              <a:gd name="connsiteY7006" fmla="*/ 3412764 h 7505293"/>
              <a:gd name="connsiteX7007" fmla="*/ 883690 w 6830240"/>
              <a:gd name="connsiteY7007" fmla="*/ 3402636 h 7505293"/>
              <a:gd name="connsiteX7008" fmla="*/ 888754 w 6830240"/>
              <a:gd name="connsiteY7008" fmla="*/ 3397572 h 7505293"/>
              <a:gd name="connsiteX7009" fmla="*/ 890020 w 6830240"/>
              <a:gd name="connsiteY7009" fmla="*/ 3392508 h 7505293"/>
              <a:gd name="connsiteX7010" fmla="*/ 891286 w 6830240"/>
              <a:gd name="connsiteY7010" fmla="*/ 3387444 h 7505293"/>
              <a:gd name="connsiteX7011" fmla="*/ 893818 w 6830240"/>
              <a:gd name="connsiteY7011" fmla="*/ 3387444 h 7505293"/>
              <a:gd name="connsiteX7012" fmla="*/ 898882 w 6830240"/>
              <a:gd name="connsiteY7012" fmla="*/ 3379847 h 7505293"/>
              <a:gd name="connsiteX7013" fmla="*/ 903349 w 6830240"/>
              <a:gd name="connsiteY7013" fmla="*/ 3366447 h 7505293"/>
              <a:gd name="connsiteX7014" fmla="*/ 902600 w 6830240"/>
              <a:gd name="connsiteY7014" fmla="*/ 3359702 h 7505293"/>
              <a:gd name="connsiteX7015" fmla="*/ 908199 w 6830240"/>
              <a:gd name="connsiteY7015" fmla="*/ 3344771 h 7505293"/>
              <a:gd name="connsiteX7016" fmla="*/ 908694 w 6830240"/>
              <a:gd name="connsiteY7016" fmla="*/ 3341233 h 7505293"/>
              <a:gd name="connsiteX7017" fmla="*/ 908862 w 6830240"/>
              <a:gd name="connsiteY7017" fmla="*/ 3334850 h 7505293"/>
              <a:gd name="connsiteX7018" fmla="*/ 907348 w 6830240"/>
              <a:gd name="connsiteY7018" fmla="*/ 3329633 h 7505293"/>
              <a:gd name="connsiteX7019" fmla="*/ 902600 w 6830240"/>
              <a:gd name="connsiteY7019" fmla="*/ 3321720 h 7505293"/>
              <a:gd name="connsiteX7020" fmla="*/ 902600 w 6830240"/>
              <a:gd name="connsiteY7020" fmla="*/ 3329317 h 7505293"/>
              <a:gd name="connsiteX7021" fmla="*/ 882343 w 6830240"/>
              <a:gd name="connsiteY7021" fmla="*/ 3346409 h 7505293"/>
              <a:gd name="connsiteX7022" fmla="*/ 869683 w 6830240"/>
              <a:gd name="connsiteY7022" fmla="*/ 3367298 h 7505293"/>
              <a:gd name="connsiteX7023" fmla="*/ 861770 w 6830240"/>
              <a:gd name="connsiteY7023" fmla="*/ 3379325 h 7505293"/>
              <a:gd name="connsiteX7024" fmla="*/ 859555 w 6830240"/>
              <a:gd name="connsiteY7024" fmla="*/ 3395150 h 7505293"/>
              <a:gd name="connsiteX7025" fmla="*/ 841830 w 6830240"/>
              <a:gd name="connsiteY7025" fmla="*/ 3405279 h 7505293"/>
              <a:gd name="connsiteX7026" fmla="*/ 839615 w 6830240"/>
              <a:gd name="connsiteY7026" fmla="*/ 3418888 h 7505293"/>
              <a:gd name="connsiteX7027" fmla="*/ 831702 w 6830240"/>
              <a:gd name="connsiteY7027" fmla="*/ 3430600 h 7505293"/>
              <a:gd name="connsiteX7028" fmla="*/ 831702 w 6830240"/>
              <a:gd name="connsiteY7028" fmla="*/ 3450856 h 7505293"/>
              <a:gd name="connsiteX7029" fmla="*/ 821574 w 6830240"/>
              <a:gd name="connsiteY7029" fmla="*/ 3458452 h 7505293"/>
              <a:gd name="connsiteX7030" fmla="*/ 813661 w 6830240"/>
              <a:gd name="connsiteY7030" fmla="*/ 3480608 h 7505293"/>
              <a:gd name="connsiteX7031" fmla="*/ 796253 w 6830240"/>
              <a:gd name="connsiteY7031" fmla="*/ 3498965 h 7505293"/>
              <a:gd name="connsiteX7032" fmla="*/ 777896 w 6830240"/>
              <a:gd name="connsiteY7032" fmla="*/ 3526501 h 7505293"/>
              <a:gd name="connsiteX7033" fmla="*/ 755740 w 6830240"/>
              <a:gd name="connsiteY7033" fmla="*/ 3552138 h 7505293"/>
              <a:gd name="connsiteX7034" fmla="*/ 754791 w 6830240"/>
              <a:gd name="connsiteY7034" fmla="*/ 3564482 h 7505293"/>
              <a:gd name="connsiteX7035" fmla="*/ 748144 w 6830240"/>
              <a:gd name="connsiteY7035" fmla="*/ 3574927 h 7505293"/>
              <a:gd name="connsiteX7036" fmla="*/ 741814 w 6830240"/>
              <a:gd name="connsiteY7036" fmla="*/ 3598349 h 7505293"/>
              <a:gd name="connsiteX7037" fmla="*/ 727888 w 6830240"/>
              <a:gd name="connsiteY7037" fmla="*/ 3617972 h 7505293"/>
              <a:gd name="connsiteX7038" fmla="*/ 725989 w 6830240"/>
              <a:gd name="connsiteY7038" fmla="*/ 3624935 h 7505293"/>
              <a:gd name="connsiteX7039" fmla="*/ 720291 w 6830240"/>
              <a:gd name="connsiteY7039" fmla="*/ 3628101 h 7505293"/>
              <a:gd name="connsiteX7040" fmla="*/ 712695 w 6830240"/>
              <a:gd name="connsiteY7040" fmla="*/ 3625568 h 7505293"/>
              <a:gd name="connsiteX7041" fmla="*/ 720291 w 6830240"/>
              <a:gd name="connsiteY7041" fmla="*/ 3600247 h 7505293"/>
              <a:gd name="connsiteX7042" fmla="*/ 725989 w 6830240"/>
              <a:gd name="connsiteY7042" fmla="*/ 3589803 h 7505293"/>
              <a:gd name="connsiteX7043" fmla="*/ 727888 w 6830240"/>
              <a:gd name="connsiteY7043" fmla="*/ 3577460 h 7505293"/>
              <a:gd name="connsiteX7044" fmla="*/ 738016 w 6830240"/>
              <a:gd name="connsiteY7044" fmla="*/ 3554670 h 7505293"/>
              <a:gd name="connsiteX7045" fmla="*/ 737383 w 6830240"/>
              <a:gd name="connsiteY7045" fmla="*/ 3535680 h 7505293"/>
              <a:gd name="connsiteX7046" fmla="*/ 748144 w 6830240"/>
              <a:gd name="connsiteY7046" fmla="*/ 3524287 h 7505293"/>
              <a:gd name="connsiteX7047" fmla="*/ 769667 w 6830240"/>
              <a:gd name="connsiteY7047" fmla="*/ 3436930 h 7505293"/>
              <a:gd name="connsiteX7048" fmla="*/ 813978 w 6830240"/>
              <a:gd name="connsiteY7048" fmla="*/ 3357169 h 7505293"/>
              <a:gd name="connsiteX7049" fmla="*/ 817776 w 6830240"/>
              <a:gd name="connsiteY7049" fmla="*/ 3333116 h 7505293"/>
              <a:gd name="connsiteX7050" fmla="*/ 821574 w 6830240"/>
              <a:gd name="connsiteY7050" fmla="*/ 3309060 h 7505293"/>
              <a:gd name="connsiteX7051" fmla="*/ 829487 w 6830240"/>
              <a:gd name="connsiteY7051" fmla="*/ 3304314 h 7505293"/>
              <a:gd name="connsiteX7052" fmla="*/ 831702 w 6830240"/>
              <a:gd name="connsiteY7052" fmla="*/ 3293868 h 7505293"/>
              <a:gd name="connsiteX7053" fmla="*/ 836766 w 6830240"/>
              <a:gd name="connsiteY7053" fmla="*/ 3275827 h 7505293"/>
              <a:gd name="connsiteX7054" fmla="*/ 841830 w 6830240"/>
              <a:gd name="connsiteY7054" fmla="*/ 3263483 h 7505293"/>
              <a:gd name="connsiteX7055" fmla="*/ 854491 w 6830240"/>
              <a:gd name="connsiteY7055" fmla="*/ 3238163 h 7505293"/>
              <a:gd name="connsiteX7056" fmla="*/ 862403 w 6830240"/>
              <a:gd name="connsiteY7056" fmla="*/ 3231200 h 7505293"/>
              <a:gd name="connsiteX7057" fmla="*/ 864619 w 6830240"/>
              <a:gd name="connsiteY7057" fmla="*/ 3220438 h 7505293"/>
              <a:gd name="connsiteX7058" fmla="*/ 862087 w 6830240"/>
              <a:gd name="connsiteY7058" fmla="*/ 3207778 h 7505293"/>
              <a:gd name="connsiteX7059" fmla="*/ 884876 w 6830240"/>
              <a:gd name="connsiteY7059" fmla="*/ 3129284 h 7505293"/>
              <a:gd name="connsiteX7060" fmla="*/ 895004 w 6830240"/>
              <a:gd name="connsiteY7060" fmla="*/ 3121688 h 7505293"/>
              <a:gd name="connsiteX7061" fmla="*/ 902600 w 6830240"/>
              <a:gd name="connsiteY7061" fmla="*/ 3109028 h 7505293"/>
              <a:gd name="connsiteX7062" fmla="*/ 904499 w 6830240"/>
              <a:gd name="connsiteY7062" fmla="*/ 3095417 h 7505293"/>
              <a:gd name="connsiteX7063" fmla="*/ 910196 w 6830240"/>
              <a:gd name="connsiteY7063" fmla="*/ 3083708 h 7505293"/>
              <a:gd name="connsiteX7064" fmla="*/ 909563 w 6830240"/>
              <a:gd name="connsiteY7064" fmla="*/ 3065666 h 7505293"/>
              <a:gd name="connsiteX7065" fmla="*/ 920324 w 6830240"/>
              <a:gd name="connsiteY7065" fmla="*/ 3053322 h 7505293"/>
              <a:gd name="connsiteX7066" fmla="*/ 933934 w 6830240"/>
              <a:gd name="connsiteY7066" fmla="*/ 3019140 h 7505293"/>
              <a:gd name="connsiteX7067" fmla="*/ 953241 w 6830240"/>
              <a:gd name="connsiteY7067" fmla="*/ 2992553 h 7505293"/>
              <a:gd name="connsiteX7068" fmla="*/ 960837 w 6830240"/>
              <a:gd name="connsiteY7068" fmla="*/ 2974828 h 7505293"/>
              <a:gd name="connsiteX7069" fmla="*/ 969700 w 6830240"/>
              <a:gd name="connsiteY7069" fmla="*/ 2933050 h 7505293"/>
              <a:gd name="connsiteX7070" fmla="*/ 978562 w 6830240"/>
              <a:gd name="connsiteY7070" fmla="*/ 2891270 h 7505293"/>
              <a:gd name="connsiteX7071" fmla="*/ 986158 w 6830240"/>
              <a:gd name="connsiteY7071" fmla="*/ 2881142 h 7505293"/>
              <a:gd name="connsiteX7072" fmla="*/ 1000084 w 6830240"/>
              <a:gd name="connsiteY7072" fmla="*/ 2848226 h 7505293"/>
              <a:gd name="connsiteX7073" fmla="*/ 1014011 w 6830240"/>
              <a:gd name="connsiteY7073" fmla="*/ 2815308 h 7505293"/>
              <a:gd name="connsiteX7074" fmla="*/ 1024139 w 6830240"/>
              <a:gd name="connsiteY7074" fmla="*/ 2792519 h 7505293"/>
              <a:gd name="connsiteX7075" fmla="*/ 1034267 w 6830240"/>
              <a:gd name="connsiteY7075" fmla="*/ 2769732 h 7505293"/>
              <a:gd name="connsiteX7076" fmla="*/ 1053574 w 6830240"/>
              <a:gd name="connsiteY7076" fmla="*/ 2709594 h 7505293"/>
              <a:gd name="connsiteX7077" fmla="*/ 1074780 w 6830240"/>
              <a:gd name="connsiteY7077" fmla="*/ 2653256 h 7505293"/>
              <a:gd name="connsiteX7078" fmla="*/ 1074147 w 6830240"/>
              <a:gd name="connsiteY7078" fmla="*/ 2639014 h 7505293"/>
              <a:gd name="connsiteX7079" fmla="*/ 1084908 w 6830240"/>
              <a:gd name="connsiteY7079" fmla="*/ 2630467 h 7505293"/>
              <a:gd name="connsiteX7080" fmla="*/ 1113711 w 6830240"/>
              <a:gd name="connsiteY7080" fmla="*/ 2575713 h 7505293"/>
              <a:gd name="connsiteX7081" fmla="*/ 1133018 w 6830240"/>
              <a:gd name="connsiteY7081" fmla="*/ 2519058 h 7505293"/>
              <a:gd name="connsiteX7082" fmla="*/ 1139031 w 6830240"/>
              <a:gd name="connsiteY7082" fmla="*/ 2514942 h 7505293"/>
              <a:gd name="connsiteX7083" fmla="*/ 1143146 w 6830240"/>
              <a:gd name="connsiteY7083" fmla="*/ 2508930 h 7505293"/>
              <a:gd name="connsiteX7084" fmla="*/ 1139348 w 6830240"/>
              <a:gd name="connsiteY7084" fmla="*/ 2506713 h 7505293"/>
              <a:gd name="connsiteX7085" fmla="*/ 1135550 w 6830240"/>
              <a:gd name="connsiteY7085" fmla="*/ 2506396 h 7505293"/>
              <a:gd name="connsiteX7086" fmla="*/ 1143146 w 6830240"/>
              <a:gd name="connsiteY7086" fmla="*/ 2483608 h 7505293"/>
              <a:gd name="connsiteX7087" fmla="*/ 1153274 w 6830240"/>
              <a:gd name="connsiteY7087" fmla="*/ 2478544 h 7505293"/>
              <a:gd name="connsiteX7088" fmla="*/ 1166567 w 6830240"/>
              <a:gd name="connsiteY7088" fmla="*/ 2450375 h 7505293"/>
              <a:gd name="connsiteX7089" fmla="*/ 1176063 w 6830240"/>
              <a:gd name="connsiteY7089" fmla="*/ 2420306 h 7505293"/>
              <a:gd name="connsiteX7090" fmla="*/ 1176696 w 6830240"/>
              <a:gd name="connsiteY7090" fmla="*/ 2406380 h 7505293"/>
              <a:gd name="connsiteX7091" fmla="*/ 1188723 w 6830240"/>
              <a:gd name="connsiteY7091" fmla="*/ 2400050 h 7505293"/>
              <a:gd name="connsiteX7092" fmla="*/ 1196319 w 6830240"/>
              <a:gd name="connsiteY7092" fmla="*/ 2382325 h 7505293"/>
              <a:gd name="connsiteX7093" fmla="*/ 1207080 w 6830240"/>
              <a:gd name="connsiteY7093" fmla="*/ 2354156 h 7505293"/>
              <a:gd name="connsiteX7094" fmla="*/ 1214044 w 6830240"/>
              <a:gd name="connsiteY7094" fmla="*/ 2324088 h 7505293"/>
              <a:gd name="connsiteX7095" fmla="*/ 1222906 w 6830240"/>
              <a:gd name="connsiteY7095" fmla="*/ 2306363 h 7505293"/>
              <a:gd name="connsiteX7096" fmla="*/ 1231768 w 6830240"/>
              <a:gd name="connsiteY7096" fmla="*/ 2288639 h 7505293"/>
              <a:gd name="connsiteX7097" fmla="*/ 1252025 w 6830240"/>
              <a:gd name="connsiteY7097" fmla="*/ 2253190 h 7505293"/>
              <a:gd name="connsiteX7098" fmla="*/ 1265951 w 6830240"/>
              <a:gd name="connsiteY7098" fmla="*/ 2215842 h 7505293"/>
              <a:gd name="connsiteX7099" fmla="*/ 1279877 w 6830240"/>
              <a:gd name="connsiteY7099" fmla="*/ 2182292 h 7505293"/>
              <a:gd name="connsiteX7100" fmla="*/ 1279244 w 6830240"/>
              <a:gd name="connsiteY7100" fmla="*/ 2165834 h 7505293"/>
              <a:gd name="connsiteX7101" fmla="*/ 1290006 w 6830240"/>
              <a:gd name="connsiteY7101" fmla="*/ 2156972 h 7505293"/>
              <a:gd name="connsiteX7102" fmla="*/ 1321340 w 6830240"/>
              <a:gd name="connsiteY7102" fmla="*/ 2098101 h 7505293"/>
              <a:gd name="connsiteX7103" fmla="*/ 1343179 w 6830240"/>
              <a:gd name="connsiteY7103" fmla="*/ 2035433 h 7505293"/>
              <a:gd name="connsiteX7104" fmla="*/ 1349192 w 6830240"/>
              <a:gd name="connsiteY7104" fmla="*/ 2030369 h 7505293"/>
              <a:gd name="connsiteX7105" fmla="*/ 1353307 w 6830240"/>
              <a:gd name="connsiteY7105" fmla="*/ 2025305 h 7505293"/>
              <a:gd name="connsiteX7106" fmla="*/ 1350459 w 6830240"/>
              <a:gd name="connsiteY7106" fmla="*/ 2020874 h 7505293"/>
              <a:gd name="connsiteX7107" fmla="*/ 1345711 w 6830240"/>
              <a:gd name="connsiteY7107" fmla="*/ 2020241 h 7505293"/>
              <a:gd name="connsiteX7108" fmla="*/ 1353307 w 6830240"/>
              <a:gd name="connsiteY7108" fmla="*/ 1997452 h 7505293"/>
              <a:gd name="connsiteX7109" fmla="*/ 1373564 w 6830240"/>
              <a:gd name="connsiteY7109" fmla="*/ 1977196 h 7505293"/>
              <a:gd name="connsiteX7110" fmla="*/ 1388756 w 6830240"/>
              <a:gd name="connsiteY7110" fmla="*/ 1926554 h 7505293"/>
              <a:gd name="connsiteX7111" fmla="*/ 1390655 w 6830240"/>
              <a:gd name="connsiteY7111" fmla="*/ 1912628 h 7505293"/>
              <a:gd name="connsiteX7112" fmla="*/ 1403948 w 6830240"/>
              <a:gd name="connsiteY7112" fmla="*/ 1906298 h 7505293"/>
              <a:gd name="connsiteX7113" fmla="*/ 1407746 w 6830240"/>
              <a:gd name="connsiteY7113" fmla="*/ 1896169 h 7505293"/>
              <a:gd name="connsiteX7114" fmla="*/ 1411544 w 6830240"/>
              <a:gd name="connsiteY7114" fmla="*/ 1886041 h 7505293"/>
              <a:gd name="connsiteX7115" fmla="*/ 1422622 w 6830240"/>
              <a:gd name="connsiteY7115" fmla="*/ 1855340 h 7505293"/>
              <a:gd name="connsiteX7116" fmla="*/ 1431801 w 6830240"/>
              <a:gd name="connsiteY7116" fmla="*/ 1822740 h 7505293"/>
              <a:gd name="connsiteX7117" fmla="*/ 1440663 w 6830240"/>
              <a:gd name="connsiteY7117" fmla="*/ 1803749 h 7505293"/>
              <a:gd name="connsiteX7118" fmla="*/ 1449525 w 6830240"/>
              <a:gd name="connsiteY7118" fmla="*/ 1784759 h 7505293"/>
              <a:gd name="connsiteX7119" fmla="*/ 1459654 w 6830240"/>
              <a:gd name="connsiteY7119" fmla="*/ 1764502 h 7505293"/>
              <a:gd name="connsiteX7120" fmla="*/ 1467250 w 6830240"/>
              <a:gd name="connsiteY7120" fmla="*/ 1750576 h 7505293"/>
              <a:gd name="connsiteX7121" fmla="*/ 1474846 w 6830240"/>
              <a:gd name="connsiteY7121" fmla="*/ 1736650 h 7505293"/>
              <a:gd name="connsiteX7122" fmla="*/ 1490038 w 6830240"/>
              <a:gd name="connsiteY7122" fmla="*/ 1723989 h 7505293"/>
              <a:gd name="connsiteX7123" fmla="*/ 1489722 w 6830240"/>
              <a:gd name="connsiteY7123" fmla="*/ 1721457 h 7505293"/>
              <a:gd name="connsiteX7124" fmla="*/ 1487506 w 6830240"/>
              <a:gd name="connsiteY7124" fmla="*/ 1718925 h 7505293"/>
              <a:gd name="connsiteX7125" fmla="*/ 1492570 w 6830240"/>
              <a:gd name="connsiteY7125" fmla="*/ 1711329 h 7505293"/>
              <a:gd name="connsiteX7126" fmla="*/ 1494786 w 6830240"/>
              <a:gd name="connsiteY7126" fmla="*/ 1704999 h 7505293"/>
              <a:gd name="connsiteX7127" fmla="*/ 1495103 w 6830240"/>
              <a:gd name="connsiteY7127" fmla="*/ 1698669 h 7505293"/>
              <a:gd name="connsiteX7128" fmla="*/ 1522006 w 6830240"/>
              <a:gd name="connsiteY7128" fmla="*/ 1649926 h 7505293"/>
              <a:gd name="connsiteX7129" fmla="*/ 1543212 w 6830240"/>
              <a:gd name="connsiteY7129" fmla="*/ 1597386 h 7505293"/>
              <a:gd name="connsiteX7130" fmla="*/ 1552390 w 6830240"/>
              <a:gd name="connsiteY7130" fmla="*/ 1572699 h 7505293"/>
              <a:gd name="connsiteX7131" fmla="*/ 1563468 w 6830240"/>
              <a:gd name="connsiteY7131" fmla="*/ 1551809 h 7505293"/>
              <a:gd name="connsiteX7132" fmla="*/ 1569482 w 6830240"/>
              <a:gd name="connsiteY7132" fmla="*/ 1528071 h 7505293"/>
              <a:gd name="connsiteX7133" fmla="*/ 1581193 w 6830240"/>
              <a:gd name="connsiteY7133" fmla="*/ 1506232 h 7505293"/>
              <a:gd name="connsiteX7134" fmla="*/ 1591321 w 6830240"/>
              <a:gd name="connsiteY7134" fmla="*/ 1498636 h 7505293"/>
              <a:gd name="connsiteX7135" fmla="*/ 1592587 w 6830240"/>
              <a:gd name="connsiteY7135" fmla="*/ 1494838 h 7505293"/>
              <a:gd name="connsiteX7136" fmla="*/ 1593853 w 6830240"/>
              <a:gd name="connsiteY7136" fmla="*/ 1491039 h 7505293"/>
              <a:gd name="connsiteX7137" fmla="*/ 1596069 w 6830240"/>
              <a:gd name="connsiteY7137" fmla="*/ 1480911 h 7505293"/>
              <a:gd name="connsiteX7138" fmla="*/ 1596385 w 6830240"/>
              <a:gd name="connsiteY7138" fmla="*/ 1470783 h 7505293"/>
              <a:gd name="connsiteX7139" fmla="*/ 1601449 w 6830240"/>
              <a:gd name="connsiteY7139" fmla="*/ 1465719 h 7505293"/>
              <a:gd name="connsiteX7140" fmla="*/ 1602715 w 6830240"/>
              <a:gd name="connsiteY7140" fmla="*/ 1460655 h 7505293"/>
              <a:gd name="connsiteX7141" fmla="*/ 1603981 w 6830240"/>
              <a:gd name="connsiteY7141" fmla="*/ 1455591 h 7505293"/>
              <a:gd name="connsiteX7142" fmla="*/ 1606513 w 6830240"/>
              <a:gd name="connsiteY7142" fmla="*/ 1455591 h 7505293"/>
              <a:gd name="connsiteX7143" fmla="*/ 1611577 w 6830240"/>
              <a:gd name="connsiteY7143" fmla="*/ 1447994 h 7505293"/>
              <a:gd name="connsiteX7144" fmla="*/ 1619174 w 6830240"/>
              <a:gd name="connsiteY7144" fmla="*/ 1425206 h 7505293"/>
              <a:gd name="connsiteX7145" fmla="*/ 1621389 w 6830240"/>
              <a:gd name="connsiteY7145" fmla="*/ 1409380 h 7505293"/>
              <a:gd name="connsiteX7146" fmla="*/ 1621706 w 6830240"/>
              <a:gd name="connsiteY7146" fmla="*/ 1397353 h 7505293"/>
              <a:gd name="connsiteX7147" fmla="*/ 1629935 w 6830240"/>
              <a:gd name="connsiteY7147" fmla="*/ 1396404 h 7505293"/>
              <a:gd name="connsiteX7148" fmla="*/ 1634366 w 6830240"/>
              <a:gd name="connsiteY7148" fmla="*/ 1389757 h 7505293"/>
              <a:gd name="connsiteX7149" fmla="*/ 1635632 w 6830240"/>
              <a:gd name="connsiteY7149" fmla="*/ 1381844 h 7505293"/>
              <a:gd name="connsiteX7150" fmla="*/ 1644494 w 6830240"/>
              <a:gd name="connsiteY7150" fmla="*/ 1379629 h 7505293"/>
              <a:gd name="connsiteX7151" fmla="*/ 1654622 w 6830240"/>
              <a:gd name="connsiteY7151" fmla="*/ 1359372 h 7505293"/>
              <a:gd name="connsiteX7152" fmla="*/ 1664751 w 6830240"/>
              <a:gd name="connsiteY7152" fmla="*/ 1351776 h 7505293"/>
              <a:gd name="connsiteX7153" fmla="*/ 1682475 w 6830240"/>
              <a:gd name="connsiteY7153" fmla="*/ 1318859 h 7505293"/>
              <a:gd name="connsiteX7154" fmla="*/ 1687539 w 6830240"/>
              <a:gd name="connsiteY7154" fmla="*/ 1306199 h 7505293"/>
              <a:gd name="connsiteX7155" fmla="*/ 1692603 w 6830240"/>
              <a:gd name="connsiteY7155" fmla="*/ 1293539 h 7505293"/>
              <a:gd name="connsiteX7156" fmla="*/ 1705264 w 6830240"/>
              <a:gd name="connsiteY7156" fmla="*/ 1273282 h 7505293"/>
              <a:gd name="connsiteX7157" fmla="*/ 1712860 w 6830240"/>
              <a:gd name="connsiteY7157" fmla="*/ 1258090 h 7505293"/>
              <a:gd name="connsiteX7158" fmla="*/ 1718874 w 6830240"/>
              <a:gd name="connsiteY7158" fmla="*/ 1232136 h 7505293"/>
              <a:gd name="connsiteX7159" fmla="*/ 1730584 w 6830240"/>
              <a:gd name="connsiteY7159" fmla="*/ 1209981 h 7505293"/>
              <a:gd name="connsiteX7160" fmla="*/ 1745777 w 6830240"/>
              <a:gd name="connsiteY7160" fmla="*/ 1162504 h 7505293"/>
              <a:gd name="connsiteX7161" fmla="*/ 1753373 w 6830240"/>
              <a:gd name="connsiteY7161" fmla="*/ 1126422 h 7505293"/>
              <a:gd name="connsiteX7162" fmla="*/ 1760969 w 6830240"/>
              <a:gd name="connsiteY7162" fmla="*/ 1128955 h 7505293"/>
              <a:gd name="connsiteX7163" fmla="*/ 1771097 w 6830240"/>
              <a:gd name="connsiteY7163" fmla="*/ 1121358 h 7505293"/>
              <a:gd name="connsiteX7164" fmla="*/ 1772680 w 6830240"/>
              <a:gd name="connsiteY7164" fmla="*/ 1116294 h 7505293"/>
              <a:gd name="connsiteX7165" fmla="*/ 1768565 w 6830240"/>
              <a:gd name="connsiteY7165" fmla="*/ 1111230 h 7505293"/>
              <a:gd name="connsiteX7166" fmla="*/ 1789771 w 6830240"/>
              <a:gd name="connsiteY7166" fmla="*/ 1077680 h 7505293"/>
              <a:gd name="connsiteX7167" fmla="*/ 1801482 w 6830240"/>
              <a:gd name="connsiteY7167" fmla="*/ 1040332 h 7505293"/>
              <a:gd name="connsiteX7168" fmla="*/ 1810028 w 6830240"/>
              <a:gd name="connsiteY7168" fmla="*/ 1031154 h 7505293"/>
              <a:gd name="connsiteX7169" fmla="*/ 1809078 w 6830240"/>
              <a:gd name="connsiteY7169" fmla="*/ 1020076 h 7505293"/>
              <a:gd name="connsiteX7170" fmla="*/ 1819840 w 6830240"/>
              <a:gd name="connsiteY7170" fmla="*/ 1000769 h 7505293"/>
              <a:gd name="connsiteX7171" fmla="*/ 1834399 w 6830240"/>
              <a:gd name="connsiteY7171" fmla="*/ 987159 h 7505293"/>
              <a:gd name="connsiteX7172" fmla="*/ 1839463 w 6830240"/>
              <a:gd name="connsiteY7172" fmla="*/ 979563 h 7505293"/>
              <a:gd name="connsiteX7173" fmla="*/ 1836931 w 6830240"/>
              <a:gd name="connsiteY7173" fmla="*/ 971967 h 7505293"/>
              <a:gd name="connsiteX7174" fmla="*/ 1859720 w 6830240"/>
              <a:gd name="connsiteY7174" fmla="*/ 931454 h 7505293"/>
              <a:gd name="connsiteX7175" fmla="*/ 1865733 w 6830240"/>
              <a:gd name="connsiteY7175" fmla="*/ 921958 h 7505293"/>
              <a:gd name="connsiteX7176" fmla="*/ 1869848 w 6830240"/>
              <a:gd name="connsiteY7176" fmla="*/ 908665 h 7505293"/>
              <a:gd name="connsiteX7177" fmla="*/ 1898334 w 6830240"/>
              <a:gd name="connsiteY7177" fmla="*/ 858340 h 7505293"/>
              <a:gd name="connsiteX7178" fmla="*/ 1930617 w 6830240"/>
              <a:gd name="connsiteY7178" fmla="*/ 809915 h 7505293"/>
              <a:gd name="connsiteX7179" fmla="*/ 1928085 w 6830240"/>
              <a:gd name="connsiteY7179" fmla="*/ 792190 h 7505293"/>
              <a:gd name="connsiteX7180" fmla="*/ 1955938 w 6830240"/>
              <a:gd name="connsiteY7180" fmla="*/ 749145 h 7505293"/>
              <a:gd name="connsiteX7181" fmla="*/ 1966383 w 6830240"/>
              <a:gd name="connsiteY7181" fmla="*/ 714646 h 7505293"/>
              <a:gd name="connsiteX7182" fmla="*/ 1986323 w 6830240"/>
              <a:gd name="connsiteY7182" fmla="*/ 678247 h 7505293"/>
              <a:gd name="connsiteX7183" fmla="*/ 2001515 w 6830240"/>
              <a:gd name="connsiteY7183" fmla="*/ 652927 h 7505293"/>
              <a:gd name="connsiteX7184" fmla="*/ 2000882 w 6830240"/>
              <a:gd name="connsiteY7184" fmla="*/ 639633 h 7505293"/>
              <a:gd name="connsiteX7185" fmla="*/ 2011643 w 6830240"/>
              <a:gd name="connsiteY7185" fmla="*/ 630138 h 7505293"/>
              <a:gd name="connsiteX7186" fmla="*/ 2105330 w 6830240"/>
              <a:gd name="connsiteY7186" fmla="*/ 465554 h 7505293"/>
              <a:gd name="connsiteX7187" fmla="*/ 2118306 w 6830240"/>
              <a:gd name="connsiteY7187" fmla="*/ 445614 h 7505293"/>
              <a:gd name="connsiteX7188" fmla="*/ 2133182 w 6830240"/>
              <a:gd name="connsiteY7188" fmla="*/ 427573 h 7505293"/>
              <a:gd name="connsiteX7189" fmla="*/ 2136347 w 6830240"/>
              <a:gd name="connsiteY7189" fmla="*/ 415229 h 7505293"/>
              <a:gd name="connsiteX7190" fmla="*/ 2143311 w 6830240"/>
              <a:gd name="connsiteY7190" fmla="*/ 404785 h 7505293"/>
              <a:gd name="connsiteX7191" fmla="*/ 2153439 w 6830240"/>
              <a:gd name="connsiteY7191" fmla="*/ 387060 h 7505293"/>
              <a:gd name="connsiteX7192" fmla="*/ 2163567 w 6830240"/>
              <a:gd name="connsiteY7192" fmla="*/ 381679 h 7505293"/>
              <a:gd name="connsiteX7193" fmla="*/ 2173695 w 6830240"/>
              <a:gd name="connsiteY7193" fmla="*/ 381996 h 7505293"/>
              <a:gd name="connsiteX7194" fmla="*/ 2160402 w 6830240"/>
              <a:gd name="connsiteY7194" fmla="*/ 422826 h 7505293"/>
              <a:gd name="connsiteX7195" fmla="*/ 2135714 w 6830240"/>
              <a:gd name="connsiteY7195" fmla="*/ 465554 h 7505293"/>
              <a:gd name="connsiteX7196" fmla="*/ 2138246 w 6830240"/>
              <a:gd name="connsiteY7196" fmla="*/ 465554 h 7505293"/>
              <a:gd name="connsiteX7197" fmla="*/ 2144260 w 6830240"/>
              <a:gd name="connsiteY7197" fmla="*/ 475682 h 7505293"/>
              <a:gd name="connsiteX7198" fmla="*/ 2140778 w 6830240"/>
              <a:gd name="connsiteY7198" fmla="*/ 485811 h 7505293"/>
              <a:gd name="connsiteX7199" fmla="*/ 2123687 w 6830240"/>
              <a:gd name="connsiteY7199" fmla="*/ 545314 h 7505293"/>
              <a:gd name="connsiteX7200" fmla="*/ 2102798 w 6830240"/>
              <a:gd name="connsiteY7200" fmla="*/ 604818 h 7505293"/>
              <a:gd name="connsiteX7201" fmla="*/ 2103747 w 6830240"/>
              <a:gd name="connsiteY7201" fmla="*/ 612097 h 7505293"/>
              <a:gd name="connsiteX7202" fmla="*/ 2095201 w 6830240"/>
              <a:gd name="connsiteY7202" fmla="*/ 617478 h 7505293"/>
              <a:gd name="connsiteX7203" fmla="*/ 2094568 w 6830240"/>
              <a:gd name="connsiteY7203" fmla="*/ 624441 h 7505293"/>
              <a:gd name="connsiteX7204" fmla="*/ 2097733 w 6830240"/>
              <a:gd name="connsiteY7204" fmla="*/ 627606 h 7505293"/>
              <a:gd name="connsiteX7205" fmla="*/ 2089821 w 6830240"/>
              <a:gd name="connsiteY7205" fmla="*/ 642482 h 7505293"/>
              <a:gd name="connsiteX7206" fmla="*/ 2087605 w 6830240"/>
              <a:gd name="connsiteY7206" fmla="*/ 655459 h 7505293"/>
              <a:gd name="connsiteX7207" fmla="*/ 2102798 w 6830240"/>
              <a:gd name="connsiteY7207" fmla="*/ 640266 h 7505293"/>
              <a:gd name="connsiteX7208" fmla="*/ 2107862 w 6830240"/>
              <a:gd name="connsiteY7208" fmla="*/ 632670 h 7505293"/>
              <a:gd name="connsiteX7209" fmla="*/ 2105330 w 6830240"/>
              <a:gd name="connsiteY7209" fmla="*/ 625074 h 7505293"/>
              <a:gd name="connsiteX7210" fmla="*/ 2113875 w 6830240"/>
              <a:gd name="connsiteY7210" fmla="*/ 614629 h 7505293"/>
              <a:gd name="connsiteX7211" fmla="*/ 2120522 w 6830240"/>
              <a:gd name="connsiteY7211" fmla="*/ 602285 h 7505293"/>
              <a:gd name="connsiteX7212" fmla="*/ 2140778 w 6830240"/>
              <a:gd name="connsiteY7212" fmla="*/ 556708 h 7505293"/>
              <a:gd name="connsiteX7213" fmla="*/ 2155971 w 6830240"/>
              <a:gd name="connsiteY7213" fmla="*/ 544048 h 7505293"/>
              <a:gd name="connsiteX7214" fmla="*/ 2162301 w 6830240"/>
              <a:gd name="connsiteY7214" fmla="*/ 535186 h 7505293"/>
              <a:gd name="connsiteX7215" fmla="*/ 2161035 w 6830240"/>
              <a:gd name="connsiteY7215" fmla="*/ 526323 h 7505293"/>
              <a:gd name="connsiteX7216" fmla="*/ 2171163 w 6830240"/>
              <a:gd name="connsiteY7216" fmla="*/ 506067 h 7505293"/>
              <a:gd name="connsiteX7217" fmla="*/ 2178759 w 6830240"/>
              <a:gd name="connsiteY7217" fmla="*/ 484545 h 7505293"/>
              <a:gd name="connsiteX7218" fmla="*/ 2186356 w 6830240"/>
              <a:gd name="connsiteY7218" fmla="*/ 463022 h 7505293"/>
              <a:gd name="connsiteX7219" fmla="*/ 2219272 w 6830240"/>
              <a:gd name="connsiteY7219" fmla="*/ 435169 h 7505293"/>
              <a:gd name="connsiteX7220" fmla="*/ 2228768 w 6830240"/>
              <a:gd name="connsiteY7220" fmla="*/ 449729 h 7505293"/>
              <a:gd name="connsiteX7221" fmla="*/ 2219272 w 6830240"/>
              <a:gd name="connsiteY7221" fmla="*/ 460490 h 7505293"/>
              <a:gd name="connsiteX7222" fmla="*/ 2218956 w 6830240"/>
              <a:gd name="connsiteY7222" fmla="*/ 476632 h 7505293"/>
              <a:gd name="connsiteX7223" fmla="*/ 2216740 w 6830240"/>
              <a:gd name="connsiteY7223" fmla="*/ 490875 h 7505293"/>
              <a:gd name="connsiteX7224" fmla="*/ 2201864 w 6830240"/>
              <a:gd name="connsiteY7224" fmla="*/ 523475 h 7505293"/>
              <a:gd name="connsiteX7225" fmla="*/ 2196484 w 6830240"/>
              <a:gd name="connsiteY7225" fmla="*/ 554176 h 7505293"/>
              <a:gd name="connsiteX7226" fmla="*/ 2176227 w 6830240"/>
              <a:gd name="connsiteY7226" fmla="*/ 602285 h 7505293"/>
              <a:gd name="connsiteX7227" fmla="*/ 2184457 w 6830240"/>
              <a:gd name="connsiteY7227" fmla="*/ 622542 h 7505293"/>
              <a:gd name="connsiteX7228" fmla="*/ 2173695 w 6830240"/>
              <a:gd name="connsiteY7228" fmla="*/ 642798 h 7505293"/>
              <a:gd name="connsiteX7229" fmla="*/ 2162301 w 6830240"/>
              <a:gd name="connsiteY7229" fmla="*/ 675082 h 7505293"/>
              <a:gd name="connsiteX7230" fmla="*/ 2143311 w 6830240"/>
              <a:gd name="connsiteY7230" fmla="*/ 703568 h 7505293"/>
              <a:gd name="connsiteX7231" fmla="*/ 2150907 w 6830240"/>
              <a:gd name="connsiteY7231" fmla="*/ 723824 h 7505293"/>
              <a:gd name="connsiteX7232" fmla="*/ 2133182 w 6830240"/>
              <a:gd name="connsiteY7232" fmla="*/ 736485 h 7505293"/>
              <a:gd name="connsiteX7233" fmla="*/ 2133182 w 6830240"/>
              <a:gd name="connsiteY7233" fmla="*/ 764337 h 7505293"/>
              <a:gd name="connsiteX7234" fmla="*/ 2126536 w 6830240"/>
              <a:gd name="connsiteY7234" fmla="*/ 778897 h 7505293"/>
              <a:gd name="connsiteX7235" fmla="*/ 2117990 w 6830240"/>
              <a:gd name="connsiteY7235" fmla="*/ 789658 h 7505293"/>
              <a:gd name="connsiteX7236" fmla="*/ 2117357 w 6830240"/>
              <a:gd name="connsiteY7236" fmla="*/ 800736 h 7505293"/>
              <a:gd name="connsiteX7237" fmla="*/ 2120522 w 6830240"/>
              <a:gd name="connsiteY7237" fmla="*/ 809915 h 7505293"/>
              <a:gd name="connsiteX7238" fmla="*/ 2125270 w 6830240"/>
              <a:gd name="connsiteY7238" fmla="*/ 812763 h 7505293"/>
              <a:gd name="connsiteX7239" fmla="*/ 2128118 w 6830240"/>
              <a:gd name="connsiteY7239" fmla="*/ 809915 h 7505293"/>
              <a:gd name="connsiteX7240" fmla="*/ 2130650 w 6830240"/>
              <a:gd name="connsiteY7240" fmla="*/ 790924 h 7505293"/>
              <a:gd name="connsiteX7241" fmla="*/ 2148375 w 6830240"/>
              <a:gd name="connsiteY7241" fmla="*/ 779530 h 7505293"/>
              <a:gd name="connsiteX7242" fmla="*/ 2148375 w 6830240"/>
              <a:gd name="connsiteY7242" fmla="*/ 741549 h 7505293"/>
              <a:gd name="connsiteX7243" fmla="*/ 2150907 w 6830240"/>
              <a:gd name="connsiteY7243" fmla="*/ 741549 h 7505293"/>
              <a:gd name="connsiteX7244" fmla="*/ 2153755 w 6830240"/>
              <a:gd name="connsiteY7244" fmla="*/ 732687 h 7505293"/>
              <a:gd name="connsiteX7245" fmla="*/ 2150907 w 6830240"/>
              <a:gd name="connsiteY7245" fmla="*/ 723824 h 7505293"/>
              <a:gd name="connsiteX7246" fmla="*/ 2167365 w 6830240"/>
              <a:gd name="connsiteY7246" fmla="*/ 702618 h 7505293"/>
              <a:gd name="connsiteX7247" fmla="*/ 2183824 w 6830240"/>
              <a:gd name="connsiteY7247" fmla="*/ 683311 h 7505293"/>
              <a:gd name="connsiteX7248" fmla="*/ 2176860 w 6830240"/>
              <a:gd name="connsiteY7248" fmla="*/ 665904 h 7505293"/>
              <a:gd name="connsiteX7249" fmla="*/ 2196484 w 6830240"/>
              <a:gd name="connsiteY7249" fmla="*/ 650395 h 7505293"/>
              <a:gd name="connsiteX7250" fmla="*/ 2209461 w 6830240"/>
              <a:gd name="connsiteY7250" fmla="*/ 613363 h 7505293"/>
              <a:gd name="connsiteX7251" fmla="*/ 2224337 w 6830240"/>
              <a:gd name="connsiteY7251" fmla="*/ 574433 h 7505293"/>
              <a:gd name="connsiteX7252" fmla="*/ 2231616 w 6830240"/>
              <a:gd name="connsiteY7252" fmla="*/ 573800 h 7505293"/>
              <a:gd name="connsiteX7253" fmla="*/ 2236997 w 6830240"/>
              <a:gd name="connsiteY7253" fmla="*/ 576965 h 7505293"/>
              <a:gd name="connsiteX7254" fmla="*/ 2240478 w 6830240"/>
              <a:gd name="connsiteY7254" fmla="*/ 601652 h 7505293"/>
              <a:gd name="connsiteX7255" fmla="*/ 2226869 w 6830240"/>
              <a:gd name="connsiteY7255" fmla="*/ 622542 h 7505293"/>
              <a:gd name="connsiteX7256" fmla="*/ 2211676 w 6830240"/>
              <a:gd name="connsiteY7256" fmla="*/ 669069 h 7505293"/>
              <a:gd name="connsiteX7257" fmla="*/ 2196484 w 6830240"/>
              <a:gd name="connsiteY7257" fmla="*/ 713696 h 7505293"/>
              <a:gd name="connsiteX7258" fmla="*/ 2197750 w 6830240"/>
              <a:gd name="connsiteY7258" fmla="*/ 720026 h 7505293"/>
              <a:gd name="connsiteX7259" fmla="*/ 2191420 w 6830240"/>
              <a:gd name="connsiteY7259" fmla="*/ 726357 h 7505293"/>
              <a:gd name="connsiteX7260" fmla="*/ 2188888 w 6830240"/>
              <a:gd name="connsiteY7260" fmla="*/ 733636 h 7505293"/>
              <a:gd name="connsiteX7261" fmla="*/ 2193952 w 6830240"/>
              <a:gd name="connsiteY7261" fmla="*/ 739017 h 7505293"/>
              <a:gd name="connsiteX7262" fmla="*/ 2183507 w 6830240"/>
              <a:gd name="connsiteY7262" fmla="*/ 751677 h 7505293"/>
              <a:gd name="connsiteX7263" fmla="*/ 2178759 w 6830240"/>
              <a:gd name="connsiteY7263" fmla="*/ 764337 h 7505293"/>
              <a:gd name="connsiteX7264" fmla="*/ 2168631 w 6830240"/>
              <a:gd name="connsiteY7264" fmla="*/ 782062 h 7505293"/>
              <a:gd name="connsiteX7265" fmla="*/ 2173062 w 6830240"/>
              <a:gd name="connsiteY7265" fmla="*/ 796621 h 7505293"/>
              <a:gd name="connsiteX7266" fmla="*/ 2166099 w 6830240"/>
              <a:gd name="connsiteY7266" fmla="*/ 807383 h 7505293"/>
              <a:gd name="connsiteX7267" fmla="*/ 2199965 w 6830240"/>
              <a:gd name="connsiteY7267" fmla="*/ 805484 h 7505293"/>
              <a:gd name="connsiteX7268" fmla="*/ 2231933 w 6830240"/>
              <a:gd name="connsiteY7268" fmla="*/ 814979 h 7505293"/>
              <a:gd name="connsiteX7269" fmla="*/ 2237630 w 6830240"/>
              <a:gd name="connsiteY7269" fmla="*/ 830488 h 7505293"/>
              <a:gd name="connsiteX7270" fmla="*/ 2231933 w 6830240"/>
              <a:gd name="connsiteY7270" fmla="*/ 840299 h 7505293"/>
              <a:gd name="connsiteX7271" fmla="*/ 2229717 w 6830240"/>
              <a:gd name="connsiteY7271" fmla="*/ 846630 h 7505293"/>
              <a:gd name="connsiteX7272" fmla="*/ 2229401 w 6830240"/>
              <a:gd name="connsiteY7272" fmla="*/ 852960 h 7505293"/>
              <a:gd name="connsiteX7273" fmla="*/ 2236997 w 6830240"/>
              <a:gd name="connsiteY7273" fmla="*/ 847895 h 7505293"/>
              <a:gd name="connsiteX7274" fmla="*/ 2269914 w 6830240"/>
              <a:gd name="connsiteY7274" fmla="*/ 822575 h 7505293"/>
              <a:gd name="connsiteX7275" fmla="*/ 2274978 w 6830240"/>
              <a:gd name="connsiteY7275" fmla="*/ 804850 h 7505293"/>
              <a:gd name="connsiteX7276" fmla="*/ 2273712 w 6830240"/>
              <a:gd name="connsiteY7276" fmla="*/ 797571 h 7505293"/>
              <a:gd name="connsiteX7277" fmla="*/ 2280042 w 6830240"/>
              <a:gd name="connsiteY7277" fmla="*/ 792190 h 7505293"/>
              <a:gd name="connsiteX7278" fmla="*/ 2280675 w 6830240"/>
              <a:gd name="connsiteY7278" fmla="*/ 786177 h 7505293"/>
              <a:gd name="connsiteX7279" fmla="*/ 2277510 w 6830240"/>
              <a:gd name="connsiteY7279" fmla="*/ 782062 h 7505293"/>
              <a:gd name="connsiteX7280" fmla="*/ 2297766 w 6830240"/>
              <a:gd name="connsiteY7280" fmla="*/ 756741 h 7505293"/>
              <a:gd name="connsiteX7281" fmla="*/ 2318023 w 6830240"/>
              <a:gd name="connsiteY7281" fmla="*/ 731421 h 7505293"/>
              <a:gd name="connsiteX7282" fmla="*/ 2332582 w 6830240"/>
              <a:gd name="connsiteY7282" fmla="*/ 698820 h 7505293"/>
              <a:gd name="connsiteX7283" fmla="*/ 2358536 w 6830240"/>
              <a:gd name="connsiteY7283" fmla="*/ 675715 h 7505293"/>
              <a:gd name="connsiteX7284" fmla="*/ 2356004 w 6830240"/>
              <a:gd name="connsiteY7284" fmla="*/ 663055 h 7505293"/>
              <a:gd name="connsiteX7285" fmla="*/ 2357270 w 6830240"/>
              <a:gd name="connsiteY7285" fmla="*/ 651977 h 7505293"/>
              <a:gd name="connsiteX7286" fmla="*/ 2366132 w 6830240"/>
              <a:gd name="connsiteY7286" fmla="*/ 642798 h 7505293"/>
              <a:gd name="connsiteX7287" fmla="*/ 2381324 w 6830240"/>
              <a:gd name="connsiteY7287" fmla="*/ 637734 h 7505293"/>
              <a:gd name="connsiteX7288" fmla="*/ 2391136 w 6830240"/>
              <a:gd name="connsiteY7288" fmla="*/ 651977 h 7505293"/>
              <a:gd name="connsiteX7289" fmla="*/ 2383856 w 6830240"/>
              <a:gd name="connsiteY7289" fmla="*/ 668119 h 7505293"/>
              <a:gd name="connsiteX7290" fmla="*/ 2365815 w 6830240"/>
              <a:gd name="connsiteY7290" fmla="*/ 691857 h 7505293"/>
              <a:gd name="connsiteX7291" fmla="*/ 2361068 w 6830240"/>
              <a:gd name="connsiteY7291" fmla="*/ 721292 h 7505293"/>
              <a:gd name="connsiteX7292" fmla="*/ 2350623 w 6830240"/>
              <a:gd name="connsiteY7292" fmla="*/ 757058 h 7505293"/>
              <a:gd name="connsiteX7293" fmla="*/ 2330683 w 6830240"/>
              <a:gd name="connsiteY7293" fmla="*/ 794722 h 7505293"/>
              <a:gd name="connsiteX7294" fmla="*/ 2334165 w 6830240"/>
              <a:gd name="connsiteY7294" fmla="*/ 804217 h 7505293"/>
              <a:gd name="connsiteX7295" fmla="*/ 2328151 w 6830240"/>
              <a:gd name="connsiteY7295" fmla="*/ 809915 h 7505293"/>
              <a:gd name="connsiteX7296" fmla="*/ 2329734 w 6830240"/>
              <a:gd name="connsiteY7296" fmla="*/ 829855 h 7505293"/>
              <a:gd name="connsiteX7297" fmla="*/ 2340811 w 6830240"/>
              <a:gd name="connsiteY7297" fmla="*/ 847895 h 7505293"/>
              <a:gd name="connsiteX7298" fmla="*/ 2313908 w 6830240"/>
              <a:gd name="connsiteY7298" fmla="*/ 899803 h 7505293"/>
              <a:gd name="connsiteX7299" fmla="*/ 2300298 w 6830240"/>
              <a:gd name="connsiteY7299" fmla="*/ 951710 h 7505293"/>
              <a:gd name="connsiteX7300" fmla="*/ 2280042 w 6830240"/>
              <a:gd name="connsiteY7300" fmla="*/ 969435 h 7505293"/>
              <a:gd name="connsiteX7301" fmla="*/ 2268964 w 6830240"/>
              <a:gd name="connsiteY7301" fmla="*/ 990957 h 7505293"/>
              <a:gd name="connsiteX7302" fmla="*/ 2259785 w 6830240"/>
              <a:gd name="connsiteY7302" fmla="*/ 1012480 h 7505293"/>
              <a:gd name="connsiteX7303" fmla="*/ 2262317 w 6830240"/>
              <a:gd name="connsiteY7303" fmla="*/ 1020076 h 7505293"/>
              <a:gd name="connsiteX7304" fmla="*/ 2280358 w 6830240"/>
              <a:gd name="connsiteY7304" fmla="*/ 998553 h 7505293"/>
              <a:gd name="connsiteX7305" fmla="*/ 2300298 w 6830240"/>
              <a:gd name="connsiteY7305" fmla="*/ 977031 h 7505293"/>
              <a:gd name="connsiteX7306" fmla="*/ 2318023 w 6830240"/>
              <a:gd name="connsiteY7306" fmla="*/ 971967 h 7505293"/>
              <a:gd name="connsiteX7307" fmla="*/ 2300298 w 6830240"/>
              <a:gd name="connsiteY7307" fmla="*/ 964370 h 7505293"/>
              <a:gd name="connsiteX7308" fmla="*/ 2307895 w 6830240"/>
              <a:gd name="connsiteY7308" fmla="*/ 959306 h 7505293"/>
              <a:gd name="connsiteX7309" fmla="*/ 2317706 w 6830240"/>
              <a:gd name="connsiteY7309" fmla="*/ 958040 h 7505293"/>
              <a:gd name="connsiteX7310" fmla="*/ 2325619 w 6830240"/>
              <a:gd name="connsiteY7310" fmla="*/ 964370 h 7505293"/>
              <a:gd name="connsiteX7311" fmla="*/ 2332582 w 6830240"/>
              <a:gd name="connsiteY7311" fmla="*/ 954242 h 7505293"/>
              <a:gd name="connsiteX7312" fmla="*/ 2335747 w 6830240"/>
              <a:gd name="connsiteY7312" fmla="*/ 944114 h 7505293"/>
              <a:gd name="connsiteX7313" fmla="*/ 2340495 w 6830240"/>
              <a:gd name="connsiteY7313" fmla="*/ 932087 h 7505293"/>
              <a:gd name="connsiteX7314" fmla="*/ 2343343 w 6830240"/>
              <a:gd name="connsiteY7314" fmla="*/ 916261 h 7505293"/>
              <a:gd name="connsiteX7315" fmla="*/ 2323087 w 6830240"/>
              <a:gd name="connsiteY7315" fmla="*/ 903601 h 7505293"/>
              <a:gd name="connsiteX7316" fmla="*/ 2335747 w 6830240"/>
              <a:gd name="connsiteY7316" fmla="*/ 880812 h 7505293"/>
              <a:gd name="connsiteX7317" fmla="*/ 2361068 w 6830240"/>
              <a:gd name="connsiteY7317" fmla="*/ 885876 h 7505293"/>
              <a:gd name="connsiteX7318" fmla="*/ 2353788 w 6830240"/>
              <a:gd name="connsiteY7318" fmla="*/ 897271 h 7505293"/>
              <a:gd name="connsiteX7319" fmla="*/ 2348408 w 6830240"/>
              <a:gd name="connsiteY7319" fmla="*/ 908665 h 7505293"/>
              <a:gd name="connsiteX7320" fmla="*/ 2358536 w 6830240"/>
              <a:gd name="connsiteY7320" fmla="*/ 916261 h 7505293"/>
              <a:gd name="connsiteX7321" fmla="*/ 2366132 w 6830240"/>
              <a:gd name="connsiteY7321" fmla="*/ 923857 h 7505293"/>
              <a:gd name="connsiteX7322" fmla="*/ 2361701 w 6830240"/>
              <a:gd name="connsiteY7322" fmla="*/ 938733 h 7505293"/>
              <a:gd name="connsiteX7323" fmla="*/ 2353472 w 6830240"/>
              <a:gd name="connsiteY7323" fmla="*/ 951710 h 7505293"/>
              <a:gd name="connsiteX7324" fmla="*/ 2365815 w 6830240"/>
              <a:gd name="connsiteY7324" fmla="*/ 952976 h 7505293"/>
              <a:gd name="connsiteX7325" fmla="*/ 2376260 w 6830240"/>
              <a:gd name="connsiteY7325" fmla="*/ 954242 h 7505293"/>
              <a:gd name="connsiteX7326" fmla="*/ 2370880 w 6830240"/>
              <a:gd name="connsiteY7326" fmla="*/ 970701 h 7505293"/>
              <a:gd name="connsiteX7327" fmla="*/ 2356004 w 6830240"/>
              <a:gd name="connsiteY7327" fmla="*/ 987159 h 7505293"/>
              <a:gd name="connsiteX7328" fmla="*/ 2352839 w 6830240"/>
              <a:gd name="connsiteY7328" fmla="*/ 1001085 h 7505293"/>
              <a:gd name="connsiteX7329" fmla="*/ 2345875 w 6830240"/>
              <a:gd name="connsiteY7329" fmla="*/ 1007416 h 7505293"/>
              <a:gd name="connsiteX7330" fmla="*/ 2333215 w 6830240"/>
              <a:gd name="connsiteY7330" fmla="*/ 1025140 h 7505293"/>
              <a:gd name="connsiteX7331" fmla="*/ 2333215 w 6830240"/>
              <a:gd name="connsiteY7331" fmla="*/ 1047929 h 7505293"/>
              <a:gd name="connsiteX7332" fmla="*/ 2340811 w 6830240"/>
              <a:gd name="connsiteY7332" fmla="*/ 1040332 h 7505293"/>
              <a:gd name="connsiteX7333" fmla="*/ 2350940 w 6830240"/>
              <a:gd name="connsiteY7333" fmla="*/ 1020076 h 7505293"/>
              <a:gd name="connsiteX7334" fmla="*/ 2356004 w 6830240"/>
              <a:gd name="connsiteY7334" fmla="*/ 1014379 h 7505293"/>
              <a:gd name="connsiteX7335" fmla="*/ 2361068 w 6830240"/>
              <a:gd name="connsiteY7335" fmla="*/ 1012480 h 7505293"/>
              <a:gd name="connsiteX7336" fmla="*/ 2358536 w 6830240"/>
              <a:gd name="connsiteY7336" fmla="*/ 1019126 h 7505293"/>
              <a:gd name="connsiteX7337" fmla="*/ 2356004 w 6830240"/>
              <a:gd name="connsiteY7337" fmla="*/ 1027672 h 7505293"/>
              <a:gd name="connsiteX7338" fmla="*/ 2345875 w 6830240"/>
              <a:gd name="connsiteY7338" fmla="*/ 1052993 h 7505293"/>
              <a:gd name="connsiteX7339" fmla="*/ 2335747 w 6830240"/>
              <a:gd name="connsiteY7339" fmla="*/ 1078313 h 7505293"/>
              <a:gd name="connsiteX7340" fmla="*/ 2325619 w 6830240"/>
              <a:gd name="connsiteY7340" fmla="*/ 1096038 h 7505293"/>
              <a:gd name="connsiteX7341" fmla="*/ 2320555 w 6830240"/>
              <a:gd name="connsiteY7341" fmla="*/ 1116294 h 7505293"/>
              <a:gd name="connsiteX7342" fmla="*/ 2335747 w 6830240"/>
              <a:gd name="connsiteY7342" fmla="*/ 1095405 h 7505293"/>
              <a:gd name="connsiteX7343" fmla="*/ 2343343 w 6830240"/>
              <a:gd name="connsiteY7343" fmla="*/ 1070717 h 7505293"/>
              <a:gd name="connsiteX7344" fmla="*/ 2351642 w 6830240"/>
              <a:gd name="connsiteY7344" fmla="*/ 1073829 h 7505293"/>
              <a:gd name="connsiteX7345" fmla="*/ 2359630 w 6830240"/>
              <a:gd name="connsiteY7345" fmla="*/ 1059247 h 7505293"/>
              <a:gd name="connsiteX7346" fmla="*/ 2374822 w 6830240"/>
              <a:gd name="connsiteY7346" fmla="*/ 1033927 h 7505293"/>
              <a:gd name="connsiteX7347" fmla="*/ 2374189 w 6830240"/>
              <a:gd name="connsiteY7347" fmla="*/ 1020633 h 7505293"/>
              <a:gd name="connsiteX7348" fmla="*/ 2384950 w 6830240"/>
              <a:gd name="connsiteY7348" fmla="*/ 1011138 h 7505293"/>
              <a:gd name="connsiteX7349" fmla="*/ 2478637 w 6830240"/>
              <a:gd name="connsiteY7349" fmla="*/ 846554 h 7505293"/>
              <a:gd name="connsiteX7350" fmla="*/ 2491613 w 6830240"/>
              <a:gd name="connsiteY7350" fmla="*/ 826614 h 7505293"/>
              <a:gd name="connsiteX7351" fmla="*/ 2506489 w 6830240"/>
              <a:gd name="connsiteY7351" fmla="*/ 808573 h 7505293"/>
              <a:gd name="connsiteX7352" fmla="*/ 2509654 w 6830240"/>
              <a:gd name="connsiteY7352" fmla="*/ 796229 h 7505293"/>
              <a:gd name="connsiteX7353" fmla="*/ 2516618 w 6830240"/>
              <a:gd name="connsiteY7353" fmla="*/ 785785 h 7505293"/>
              <a:gd name="connsiteX7354" fmla="*/ 2526746 w 6830240"/>
              <a:gd name="connsiteY7354" fmla="*/ 768060 h 7505293"/>
              <a:gd name="connsiteX7355" fmla="*/ 2536874 w 6830240"/>
              <a:gd name="connsiteY7355" fmla="*/ 762679 h 7505293"/>
              <a:gd name="connsiteX7356" fmla="*/ 2547002 w 6830240"/>
              <a:gd name="connsiteY7356" fmla="*/ 762996 h 7505293"/>
              <a:gd name="connsiteX7357" fmla="*/ 2533709 w 6830240"/>
              <a:gd name="connsiteY7357" fmla="*/ 803826 h 7505293"/>
              <a:gd name="connsiteX7358" fmla="*/ 2509021 w 6830240"/>
              <a:gd name="connsiteY7358" fmla="*/ 846554 h 7505293"/>
              <a:gd name="connsiteX7359" fmla="*/ 2511553 w 6830240"/>
              <a:gd name="connsiteY7359" fmla="*/ 846554 h 7505293"/>
              <a:gd name="connsiteX7360" fmla="*/ 2517567 w 6830240"/>
              <a:gd name="connsiteY7360" fmla="*/ 856682 h 7505293"/>
              <a:gd name="connsiteX7361" fmla="*/ 2514085 w 6830240"/>
              <a:gd name="connsiteY7361" fmla="*/ 866811 h 7505293"/>
              <a:gd name="connsiteX7362" fmla="*/ 2496994 w 6830240"/>
              <a:gd name="connsiteY7362" fmla="*/ 926314 h 7505293"/>
              <a:gd name="connsiteX7363" fmla="*/ 2476105 w 6830240"/>
              <a:gd name="connsiteY7363" fmla="*/ 985818 h 7505293"/>
              <a:gd name="connsiteX7364" fmla="*/ 2477054 w 6830240"/>
              <a:gd name="connsiteY7364" fmla="*/ 993097 h 7505293"/>
              <a:gd name="connsiteX7365" fmla="*/ 2468508 w 6830240"/>
              <a:gd name="connsiteY7365" fmla="*/ 998478 h 7505293"/>
              <a:gd name="connsiteX7366" fmla="*/ 2467875 w 6830240"/>
              <a:gd name="connsiteY7366" fmla="*/ 1005441 h 7505293"/>
              <a:gd name="connsiteX7367" fmla="*/ 2471040 w 6830240"/>
              <a:gd name="connsiteY7367" fmla="*/ 1008606 h 7505293"/>
              <a:gd name="connsiteX7368" fmla="*/ 2463128 w 6830240"/>
              <a:gd name="connsiteY7368" fmla="*/ 1023482 h 7505293"/>
              <a:gd name="connsiteX7369" fmla="*/ 2460912 w 6830240"/>
              <a:gd name="connsiteY7369" fmla="*/ 1036459 h 7505293"/>
              <a:gd name="connsiteX7370" fmla="*/ 2476105 w 6830240"/>
              <a:gd name="connsiteY7370" fmla="*/ 1021266 h 7505293"/>
              <a:gd name="connsiteX7371" fmla="*/ 2481169 w 6830240"/>
              <a:gd name="connsiteY7371" fmla="*/ 1013670 h 7505293"/>
              <a:gd name="connsiteX7372" fmla="*/ 2478637 w 6830240"/>
              <a:gd name="connsiteY7372" fmla="*/ 1006074 h 7505293"/>
              <a:gd name="connsiteX7373" fmla="*/ 2487182 w 6830240"/>
              <a:gd name="connsiteY7373" fmla="*/ 995629 h 7505293"/>
              <a:gd name="connsiteX7374" fmla="*/ 2493829 w 6830240"/>
              <a:gd name="connsiteY7374" fmla="*/ 983285 h 7505293"/>
              <a:gd name="connsiteX7375" fmla="*/ 2514085 w 6830240"/>
              <a:gd name="connsiteY7375" fmla="*/ 937708 h 7505293"/>
              <a:gd name="connsiteX7376" fmla="*/ 2529278 w 6830240"/>
              <a:gd name="connsiteY7376" fmla="*/ 925048 h 7505293"/>
              <a:gd name="connsiteX7377" fmla="*/ 2535608 w 6830240"/>
              <a:gd name="connsiteY7377" fmla="*/ 916186 h 7505293"/>
              <a:gd name="connsiteX7378" fmla="*/ 2534342 w 6830240"/>
              <a:gd name="connsiteY7378" fmla="*/ 907323 h 7505293"/>
              <a:gd name="connsiteX7379" fmla="*/ 2544470 w 6830240"/>
              <a:gd name="connsiteY7379" fmla="*/ 887067 h 7505293"/>
              <a:gd name="connsiteX7380" fmla="*/ 2552066 w 6830240"/>
              <a:gd name="connsiteY7380" fmla="*/ 865545 h 7505293"/>
              <a:gd name="connsiteX7381" fmla="*/ 2559663 w 6830240"/>
              <a:gd name="connsiteY7381" fmla="*/ 844022 h 7505293"/>
              <a:gd name="connsiteX7382" fmla="*/ 2592579 w 6830240"/>
              <a:gd name="connsiteY7382" fmla="*/ 816169 h 7505293"/>
              <a:gd name="connsiteX7383" fmla="*/ 2602075 w 6830240"/>
              <a:gd name="connsiteY7383" fmla="*/ 830729 h 7505293"/>
              <a:gd name="connsiteX7384" fmla="*/ 2592579 w 6830240"/>
              <a:gd name="connsiteY7384" fmla="*/ 841490 h 7505293"/>
              <a:gd name="connsiteX7385" fmla="*/ 2592263 w 6830240"/>
              <a:gd name="connsiteY7385" fmla="*/ 857632 h 7505293"/>
              <a:gd name="connsiteX7386" fmla="*/ 2590047 w 6830240"/>
              <a:gd name="connsiteY7386" fmla="*/ 871875 h 7505293"/>
              <a:gd name="connsiteX7387" fmla="*/ 2575171 w 6830240"/>
              <a:gd name="connsiteY7387" fmla="*/ 904475 h 7505293"/>
              <a:gd name="connsiteX7388" fmla="*/ 2569791 w 6830240"/>
              <a:gd name="connsiteY7388" fmla="*/ 935176 h 7505293"/>
              <a:gd name="connsiteX7389" fmla="*/ 2549534 w 6830240"/>
              <a:gd name="connsiteY7389" fmla="*/ 983285 h 7505293"/>
              <a:gd name="connsiteX7390" fmla="*/ 2557764 w 6830240"/>
              <a:gd name="connsiteY7390" fmla="*/ 1003542 h 7505293"/>
              <a:gd name="connsiteX7391" fmla="*/ 2547002 w 6830240"/>
              <a:gd name="connsiteY7391" fmla="*/ 1023798 h 7505293"/>
              <a:gd name="connsiteX7392" fmla="*/ 2535608 w 6830240"/>
              <a:gd name="connsiteY7392" fmla="*/ 1056082 h 7505293"/>
              <a:gd name="connsiteX7393" fmla="*/ 2516618 w 6830240"/>
              <a:gd name="connsiteY7393" fmla="*/ 1084568 h 7505293"/>
              <a:gd name="connsiteX7394" fmla="*/ 2524214 w 6830240"/>
              <a:gd name="connsiteY7394" fmla="*/ 1104824 h 7505293"/>
              <a:gd name="connsiteX7395" fmla="*/ 2506489 w 6830240"/>
              <a:gd name="connsiteY7395" fmla="*/ 1117485 h 7505293"/>
              <a:gd name="connsiteX7396" fmla="*/ 2506489 w 6830240"/>
              <a:gd name="connsiteY7396" fmla="*/ 1145337 h 7505293"/>
              <a:gd name="connsiteX7397" fmla="*/ 2499843 w 6830240"/>
              <a:gd name="connsiteY7397" fmla="*/ 1159897 h 7505293"/>
              <a:gd name="connsiteX7398" fmla="*/ 2491297 w 6830240"/>
              <a:gd name="connsiteY7398" fmla="*/ 1170658 h 7505293"/>
              <a:gd name="connsiteX7399" fmla="*/ 2490664 w 6830240"/>
              <a:gd name="connsiteY7399" fmla="*/ 1181736 h 7505293"/>
              <a:gd name="connsiteX7400" fmla="*/ 2493829 w 6830240"/>
              <a:gd name="connsiteY7400" fmla="*/ 1190915 h 7505293"/>
              <a:gd name="connsiteX7401" fmla="*/ 2498577 w 6830240"/>
              <a:gd name="connsiteY7401" fmla="*/ 1193763 h 7505293"/>
              <a:gd name="connsiteX7402" fmla="*/ 2501425 w 6830240"/>
              <a:gd name="connsiteY7402" fmla="*/ 1190915 h 7505293"/>
              <a:gd name="connsiteX7403" fmla="*/ 2503957 w 6830240"/>
              <a:gd name="connsiteY7403" fmla="*/ 1171924 h 7505293"/>
              <a:gd name="connsiteX7404" fmla="*/ 2521682 w 6830240"/>
              <a:gd name="connsiteY7404" fmla="*/ 1160530 h 7505293"/>
              <a:gd name="connsiteX7405" fmla="*/ 2521682 w 6830240"/>
              <a:gd name="connsiteY7405" fmla="*/ 1122549 h 7505293"/>
              <a:gd name="connsiteX7406" fmla="*/ 2524214 w 6830240"/>
              <a:gd name="connsiteY7406" fmla="*/ 1122549 h 7505293"/>
              <a:gd name="connsiteX7407" fmla="*/ 2527062 w 6830240"/>
              <a:gd name="connsiteY7407" fmla="*/ 1113687 h 7505293"/>
              <a:gd name="connsiteX7408" fmla="*/ 2524214 w 6830240"/>
              <a:gd name="connsiteY7408" fmla="*/ 1104824 h 7505293"/>
              <a:gd name="connsiteX7409" fmla="*/ 2540672 w 6830240"/>
              <a:gd name="connsiteY7409" fmla="*/ 1083618 h 7505293"/>
              <a:gd name="connsiteX7410" fmla="*/ 2557131 w 6830240"/>
              <a:gd name="connsiteY7410" fmla="*/ 1064311 h 7505293"/>
              <a:gd name="connsiteX7411" fmla="*/ 2550167 w 6830240"/>
              <a:gd name="connsiteY7411" fmla="*/ 1046904 h 7505293"/>
              <a:gd name="connsiteX7412" fmla="*/ 2569791 w 6830240"/>
              <a:gd name="connsiteY7412" fmla="*/ 1031395 h 7505293"/>
              <a:gd name="connsiteX7413" fmla="*/ 2582768 w 6830240"/>
              <a:gd name="connsiteY7413" fmla="*/ 994363 h 7505293"/>
              <a:gd name="connsiteX7414" fmla="*/ 2597644 w 6830240"/>
              <a:gd name="connsiteY7414" fmla="*/ 955433 h 7505293"/>
              <a:gd name="connsiteX7415" fmla="*/ 2604923 w 6830240"/>
              <a:gd name="connsiteY7415" fmla="*/ 954800 h 7505293"/>
              <a:gd name="connsiteX7416" fmla="*/ 2610304 w 6830240"/>
              <a:gd name="connsiteY7416" fmla="*/ 957965 h 7505293"/>
              <a:gd name="connsiteX7417" fmla="*/ 2613785 w 6830240"/>
              <a:gd name="connsiteY7417" fmla="*/ 982652 h 7505293"/>
              <a:gd name="connsiteX7418" fmla="*/ 2600176 w 6830240"/>
              <a:gd name="connsiteY7418" fmla="*/ 1003542 h 7505293"/>
              <a:gd name="connsiteX7419" fmla="*/ 2584983 w 6830240"/>
              <a:gd name="connsiteY7419" fmla="*/ 1050069 h 7505293"/>
              <a:gd name="connsiteX7420" fmla="*/ 2569791 w 6830240"/>
              <a:gd name="connsiteY7420" fmla="*/ 1094696 h 7505293"/>
              <a:gd name="connsiteX7421" fmla="*/ 2571057 w 6830240"/>
              <a:gd name="connsiteY7421" fmla="*/ 1101026 h 7505293"/>
              <a:gd name="connsiteX7422" fmla="*/ 2564727 w 6830240"/>
              <a:gd name="connsiteY7422" fmla="*/ 1107357 h 7505293"/>
              <a:gd name="connsiteX7423" fmla="*/ 2562195 w 6830240"/>
              <a:gd name="connsiteY7423" fmla="*/ 1114636 h 7505293"/>
              <a:gd name="connsiteX7424" fmla="*/ 2567259 w 6830240"/>
              <a:gd name="connsiteY7424" fmla="*/ 1120017 h 7505293"/>
              <a:gd name="connsiteX7425" fmla="*/ 2556814 w 6830240"/>
              <a:gd name="connsiteY7425" fmla="*/ 1132677 h 7505293"/>
              <a:gd name="connsiteX7426" fmla="*/ 2552066 w 6830240"/>
              <a:gd name="connsiteY7426" fmla="*/ 1145337 h 7505293"/>
              <a:gd name="connsiteX7427" fmla="*/ 2541938 w 6830240"/>
              <a:gd name="connsiteY7427" fmla="*/ 1163062 h 7505293"/>
              <a:gd name="connsiteX7428" fmla="*/ 2546369 w 6830240"/>
              <a:gd name="connsiteY7428" fmla="*/ 1177621 h 7505293"/>
              <a:gd name="connsiteX7429" fmla="*/ 2539406 w 6830240"/>
              <a:gd name="connsiteY7429" fmla="*/ 1188383 h 7505293"/>
              <a:gd name="connsiteX7430" fmla="*/ 2573272 w 6830240"/>
              <a:gd name="connsiteY7430" fmla="*/ 1186484 h 7505293"/>
              <a:gd name="connsiteX7431" fmla="*/ 2605240 w 6830240"/>
              <a:gd name="connsiteY7431" fmla="*/ 1195979 h 7505293"/>
              <a:gd name="connsiteX7432" fmla="*/ 2610937 w 6830240"/>
              <a:gd name="connsiteY7432" fmla="*/ 1211488 h 7505293"/>
              <a:gd name="connsiteX7433" fmla="*/ 2605240 w 6830240"/>
              <a:gd name="connsiteY7433" fmla="*/ 1221299 h 7505293"/>
              <a:gd name="connsiteX7434" fmla="*/ 2603024 w 6830240"/>
              <a:gd name="connsiteY7434" fmla="*/ 1227630 h 7505293"/>
              <a:gd name="connsiteX7435" fmla="*/ 2602708 w 6830240"/>
              <a:gd name="connsiteY7435" fmla="*/ 1233960 h 7505293"/>
              <a:gd name="connsiteX7436" fmla="*/ 2610304 w 6830240"/>
              <a:gd name="connsiteY7436" fmla="*/ 1228895 h 7505293"/>
              <a:gd name="connsiteX7437" fmla="*/ 2643221 w 6830240"/>
              <a:gd name="connsiteY7437" fmla="*/ 1203575 h 7505293"/>
              <a:gd name="connsiteX7438" fmla="*/ 2648285 w 6830240"/>
              <a:gd name="connsiteY7438" fmla="*/ 1185850 h 7505293"/>
              <a:gd name="connsiteX7439" fmla="*/ 2647019 w 6830240"/>
              <a:gd name="connsiteY7439" fmla="*/ 1178571 h 7505293"/>
              <a:gd name="connsiteX7440" fmla="*/ 2653349 w 6830240"/>
              <a:gd name="connsiteY7440" fmla="*/ 1173190 h 7505293"/>
              <a:gd name="connsiteX7441" fmla="*/ 2653982 w 6830240"/>
              <a:gd name="connsiteY7441" fmla="*/ 1167177 h 7505293"/>
              <a:gd name="connsiteX7442" fmla="*/ 2650817 w 6830240"/>
              <a:gd name="connsiteY7442" fmla="*/ 1163062 h 7505293"/>
              <a:gd name="connsiteX7443" fmla="*/ 2671073 w 6830240"/>
              <a:gd name="connsiteY7443" fmla="*/ 1137741 h 7505293"/>
              <a:gd name="connsiteX7444" fmla="*/ 2691330 w 6830240"/>
              <a:gd name="connsiteY7444" fmla="*/ 1112421 h 7505293"/>
              <a:gd name="connsiteX7445" fmla="*/ 2705889 w 6830240"/>
              <a:gd name="connsiteY7445" fmla="*/ 1079820 h 7505293"/>
              <a:gd name="connsiteX7446" fmla="*/ 2731843 w 6830240"/>
              <a:gd name="connsiteY7446" fmla="*/ 1056715 h 7505293"/>
              <a:gd name="connsiteX7447" fmla="*/ 2729311 w 6830240"/>
              <a:gd name="connsiteY7447" fmla="*/ 1044055 h 7505293"/>
              <a:gd name="connsiteX7448" fmla="*/ 2730577 w 6830240"/>
              <a:gd name="connsiteY7448" fmla="*/ 1032977 h 7505293"/>
              <a:gd name="connsiteX7449" fmla="*/ 2739439 w 6830240"/>
              <a:gd name="connsiteY7449" fmla="*/ 1023798 h 7505293"/>
              <a:gd name="connsiteX7450" fmla="*/ 2754631 w 6830240"/>
              <a:gd name="connsiteY7450" fmla="*/ 1018734 h 7505293"/>
              <a:gd name="connsiteX7451" fmla="*/ 2764443 w 6830240"/>
              <a:gd name="connsiteY7451" fmla="*/ 1032977 h 7505293"/>
              <a:gd name="connsiteX7452" fmla="*/ 2757163 w 6830240"/>
              <a:gd name="connsiteY7452" fmla="*/ 1049119 h 7505293"/>
              <a:gd name="connsiteX7453" fmla="*/ 2739122 w 6830240"/>
              <a:gd name="connsiteY7453" fmla="*/ 1072857 h 7505293"/>
              <a:gd name="connsiteX7454" fmla="*/ 2734375 w 6830240"/>
              <a:gd name="connsiteY7454" fmla="*/ 1102292 h 7505293"/>
              <a:gd name="connsiteX7455" fmla="*/ 2723930 w 6830240"/>
              <a:gd name="connsiteY7455" fmla="*/ 1138058 h 7505293"/>
              <a:gd name="connsiteX7456" fmla="*/ 2703990 w 6830240"/>
              <a:gd name="connsiteY7456" fmla="*/ 1175722 h 7505293"/>
              <a:gd name="connsiteX7457" fmla="*/ 2707472 w 6830240"/>
              <a:gd name="connsiteY7457" fmla="*/ 1185217 h 7505293"/>
              <a:gd name="connsiteX7458" fmla="*/ 2701458 w 6830240"/>
              <a:gd name="connsiteY7458" fmla="*/ 1190915 h 7505293"/>
              <a:gd name="connsiteX7459" fmla="*/ 2703041 w 6830240"/>
              <a:gd name="connsiteY7459" fmla="*/ 1210855 h 7505293"/>
              <a:gd name="connsiteX7460" fmla="*/ 2714118 w 6830240"/>
              <a:gd name="connsiteY7460" fmla="*/ 1228895 h 7505293"/>
              <a:gd name="connsiteX7461" fmla="*/ 2687215 w 6830240"/>
              <a:gd name="connsiteY7461" fmla="*/ 1280803 h 7505293"/>
              <a:gd name="connsiteX7462" fmla="*/ 2673605 w 6830240"/>
              <a:gd name="connsiteY7462" fmla="*/ 1332710 h 7505293"/>
              <a:gd name="connsiteX7463" fmla="*/ 2653349 w 6830240"/>
              <a:gd name="connsiteY7463" fmla="*/ 1350435 h 7505293"/>
              <a:gd name="connsiteX7464" fmla="*/ 2642271 w 6830240"/>
              <a:gd name="connsiteY7464" fmla="*/ 1371957 h 7505293"/>
              <a:gd name="connsiteX7465" fmla="*/ 2633092 w 6830240"/>
              <a:gd name="connsiteY7465" fmla="*/ 1393480 h 7505293"/>
              <a:gd name="connsiteX7466" fmla="*/ 2635624 w 6830240"/>
              <a:gd name="connsiteY7466" fmla="*/ 1401076 h 7505293"/>
              <a:gd name="connsiteX7467" fmla="*/ 2653665 w 6830240"/>
              <a:gd name="connsiteY7467" fmla="*/ 1379553 h 7505293"/>
              <a:gd name="connsiteX7468" fmla="*/ 2673605 w 6830240"/>
              <a:gd name="connsiteY7468" fmla="*/ 1358031 h 7505293"/>
              <a:gd name="connsiteX7469" fmla="*/ 2691330 w 6830240"/>
              <a:gd name="connsiteY7469" fmla="*/ 1352967 h 7505293"/>
              <a:gd name="connsiteX7470" fmla="*/ 2673605 w 6830240"/>
              <a:gd name="connsiteY7470" fmla="*/ 1345370 h 7505293"/>
              <a:gd name="connsiteX7471" fmla="*/ 2681202 w 6830240"/>
              <a:gd name="connsiteY7471" fmla="*/ 1340306 h 7505293"/>
              <a:gd name="connsiteX7472" fmla="*/ 2691013 w 6830240"/>
              <a:gd name="connsiteY7472" fmla="*/ 1339040 h 7505293"/>
              <a:gd name="connsiteX7473" fmla="*/ 2698926 w 6830240"/>
              <a:gd name="connsiteY7473" fmla="*/ 1345370 h 7505293"/>
              <a:gd name="connsiteX7474" fmla="*/ 2705889 w 6830240"/>
              <a:gd name="connsiteY7474" fmla="*/ 1335242 h 7505293"/>
              <a:gd name="connsiteX7475" fmla="*/ 2709054 w 6830240"/>
              <a:gd name="connsiteY7475" fmla="*/ 1325114 h 7505293"/>
              <a:gd name="connsiteX7476" fmla="*/ 2713802 w 6830240"/>
              <a:gd name="connsiteY7476" fmla="*/ 1313087 h 7505293"/>
              <a:gd name="connsiteX7477" fmla="*/ 2716650 w 6830240"/>
              <a:gd name="connsiteY7477" fmla="*/ 1297261 h 7505293"/>
              <a:gd name="connsiteX7478" fmla="*/ 2696394 w 6830240"/>
              <a:gd name="connsiteY7478" fmla="*/ 1284601 h 7505293"/>
              <a:gd name="connsiteX7479" fmla="*/ 2709054 w 6830240"/>
              <a:gd name="connsiteY7479" fmla="*/ 1261812 h 7505293"/>
              <a:gd name="connsiteX7480" fmla="*/ 2734375 w 6830240"/>
              <a:gd name="connsiteY7480" fmla="*/ 1266876 h 7505293"/>
              <a:gd name="connsiteX7481" fmla="*/ 2727095 w 6830240"/>
              <a:gd name="connsiteY7481" fmla="*/ 1278271 h 7505293"/>
              <a:gd name="connsiteX7482" fmla="*/ 2721715 w 6830240"/>
              <a:gd name="connsiteY7482" fmla="*/ 1289665 h 7505293"/>
              <a:gd name="connsiteX7483" fmla="*/ 2731843 w 6830240"/>
              <a:gd name="connsiteY7483" fmla="*/ 1297261 h 7505293"/>
              <a:gd name="connsiteX7484" fmla="*/ 2739439 w 6830240"/>
              <a:gd name="connsiteY7484" fmla="*/ 1304857 h 7505293"/>
              <a:gd name="connsiteX7485" fmla="*/ 2735008 w 6830240"/>
              <a:gd name="connsiteY7485" fmla="*/ 1319733 h 7505293"/>
              <a:gd name="connsiteX7486" fmla="*/ 2726779 w 6830240"/>
              <a:gd name="connsiteY7486" fmla="*/ 1332710 h 7505293"/>
              <a:gd name="connsiteX7487" fmla="*/ 2739122 w 6830240"/>
              <a:gd name="connsiteY7487" fmla="*/ 1333976 h 7505293"/>
              <a:gd name="connsiteX7488" fmla="*/ 2749567 w 6830240"/>
              <a:gd name="connsiteY7488" fmla="*/ 1335242 h 7505293"/>
              <a:gd name="connsiteX7489" fmla="*/ 2744187 w 6830240"/>
              <a:gd name="connsiteY7489" fmla="*/ 1351701 h 7505293"/>
              <a:gd name="connsiteX7490" fmla="*/ 2729311 w 6830240"/>
              <a:gd name="connsiteY7490" fmla="*/ 1368159 h 7505293"/>
              <a:gd name="connsiteX7491" fmla="*/ 2726146 w 6830240"/>
              <a:gd name="connsiteY7491" fmla="*/ 1382085 h 7505293"/>
              <a:gd name="connsiteX7492" fmla="*/ 2719182 w 6830240"/>
              <a:gd name="connsiteY7492" fmla="*/ 1388416 h 7505293"/>
              <a:gd name="connsiteX7493" fmla="*/ 2706522 w 6830240"/>
              <a:gd name="connsiteY7493" fmla="*/ 1406140 h 7505293"/>
              <a:gd name="connsiteX7494" fmla="*/ 2706522 w 6830240"/>
              <a:gd name="connsiteY7494" fmla="*/ 1428929 h 7505293"/>
              <a:gd name="connsiteX7495" fmla="*/ 2714118 w 6830240"/>
              <a:gd name="connsiteY7495" fmla="*/ 1421332 h 7505293"/>
              <a:gd name="connsiteX7496" fmla="*/ 2724247 w 6830240"/>
              <a:gd name="connsiteY7496" fmla="*/ 1401076 h 7505293"/>
              <a:gd name="connsiteX7497" fmla="*/ 2729311 w 6830240"/>
              <a:gd name="connsiteY7497" fmla="*/ 1395379 h 7505293"/>
              <a:gd name="connsiteX7498" fmla="*/ 2734375 w 6830240"/>
              <a:gd name="connsiteY7498" fmla="*/ 1393480 h 7505293"/>
              <a:gd name="connsiteX7499" fmla="*/ 2731843 w 6830240"/>
              <a:gd name="connsiteY7499" fmla="*/ 1400126 h 7505293"/>
              <a:gd name="connsiteX7500" fmla="*/ 2730700 w 6830240"/>
              <a:gd name="connsiteY7500" fmla="*/ 1403983 h 7505293"/>
              <a:gd name="connsiteX7501" fmla="*/ 2733817 w 6830240"/>
              <a:gd name="connsiteY7501" fmla="*/ 1400203 h 7505293"/>
              <a:gd name="connsiteX7502" fmla="*/ 2736982 w 6830240"/>
              <a:gd name="connsiteY7502" fmla="*/ 1387859 h 7505293"/>
              <a:gd name="connsiteX7503" fmla="*/ 2743946 w 6830240"/>
              <a:gd name="connsiteY7503" fmla="*/ 1377415 h 7505293"/>
              <a:gd name="connsiteX7504" fmla="*/ 2754074 w 6830240"/>
              <a:gd name="connsiteY7504" fmla="*/ 1359690 h 7505293"/>
              <a:gd name="connsiteX7505" fmla="*/ 2764202 w 6830240"/>
              <a:gd name="connsiteY7505" fmla="*/ 1354309 h 7505293"/>
              <a:gd name="connsiteX7506" fmla="*/ 2774330 w 6830240"/>
              <a:gd name="connsiteY7506" fmla="*/ 1354626 h 7505293"/>
              <a:gd name="connsiteX7507" fmla="*/ 2761037 w 6830240"/>
              <a:gd name="connsiteY7507" fmla="*/ 1395456 h 7505293"/>
              <a:gd name="connsiteX7508" fmla="*/ 2736349 w 6830240"/>
              <a:gd name="connsiteY7508" fmla="*/ 1438184 h 7505293"/>
              <a:gd name="connsiteX7509" fmla="*/ 2738881 w 6830240"/>
              <a:gd name="connsiteY7509" fmla="*/ 1438184 h 7505293"/>
              <a:gd name="connsiteX7510" fmla="*/ 2744895 w 6830240"/>
              <a:gd name="connsiteY7510" fmla="*/ 1448313 h 7505293"/>
              <a:gd name="connsiteX7511" fmla="*/ 2741413 w 6830240"/>
              <a:gd name="connsiteY7511" fmla="*/ 1458442 h 7505293"/>
              <a:gd name="connsiteX7512" fmla="*/ 2733243 w 6830240"/>
              <a:gd name="connsiteY7512" fmla="*/ 1486886 h 7505293"/>
              <a:gd name="connsiteX7513" fmla="*/ 2744503 w 6830240"/>
              <a:gd name="connsiteY7513" fmla="*/ 1484634 h 7505293"/>
              <a:gd name="connsiteX7514" fmla="*/ 2757163 w 6830240"/>
              <a:gd name="connsiteY7514" fmla="*/ 1499826 h 7505293"/>
              <a:gd name="connsiteX7515" fmla="*/ 2749600 w 6830240"/>
              <a:gd name="connsiteY7515" fmla="*/ 1522517 h 7505293"/>
              <a:gd name="connsiteX7516" fmla="*/ 2756606 w 6830240"/>
              <a:gd name="connsiteY7516" fmla="*/ 1516679 h 7505293"/>
              <a:gd name="connsiteX7517" fmla="*/ 2762936 w 6830240"/>
              <a:gd name="connsiteY7517" fmla="*/ 1507817 h 7505293"/>
              <a:gd name="connsiteX7518" fmla="*/ 2761670 w 6830240"/>
              <a:gd name="connsiteY7518" fmla="*/ 1498953 h 7505293"/>
              <a:gd name="connsiteX7519" fmla="*/ 2771798 w 6830240"/>
              <a:gd name="connsiteY7519" fmla="*/ 1478698 h 7505293"/>
              <a:gd name="connsiteX7520" fmla="*/ 2779394 w 6830240"/>
              <a:gd name="connsiteY7520" fmla="*/ 1457176 h 7505293"/>
              <a:gd name="connsiteX7521" fmla="*/ 2786991 w 6830240"/>
              <a:gd name="connsiteY7521" fmla="*/ 1435653 h 7505293"/>
              <a:gd name="connsiteX7522" fmla="*/ 2819907 w 6830240"/>
              <a:gd name="connsiteY7522" fmla="*/ 1407799 h 7505293"/>
              <a:gd name="connsiteX7523" fmla="*/ 2829403 w 6830240"/>
              <a:gd name="connsiteY7523" fmla="*/ 1422359 h 7505293"/>
              <a:gd name="connsiteX7524" fmla="*/ 2819907 w 6830240"/>
              <a:gd name="connsiteY7524" fmla="*/ 1433121 h 7505293"/>
              <a:gd name="connsiteX7525" fmla="*/ 2819591 w 6830240"/>
              <a:gd name="connsiteY7525" fmla="*/ 1449263 h 7505293"/>
              <a:gd name="connsiteX7526" fmla="*/ 2817375 w 6830240"/>
              <a:gd name="connsiteY7526" fmla="*/ 1463505 h 7505293"/>
              <a:gd name="connsiteX7527" fmla="*/ 2802499 w 6830240"/>
              <a:gd name="connsiteY7527" fmla="*/ 1496106 h 7505293"/>
              <a:gd name="connsiteX7528" fmla="*/ 2797119 w 6830240"/>
              <a:gd name="connsiteY7528" fmla="*/ 1526807 h 7505293"/>
              <a:gd name="connsiteX7529" fmla="*/ 2776862 w 6830240"/>
              <a:gd name="connsiteY7529" fmla="*/ 1574916 h 7505293"/>
              <a:gd name="connsiteX7530" fmla="*/ 2785092 w 6830240"/>
              <a:gd name="connsiteY7530" fmla="*/ 1595172 h 7505293"/>
              <a:gd name="connsiteX7531" fmla="*/ 2774330 w 6830240"/>
              <a:gd name="connsiteY7531" fmla="*/ 1615429 h 7505293"/>
              <a:gd name="connsiteX7532" fmla="*/ 2762936 w 6830240"/>
              <a:gd name="connsiteY7532" fmla="*/ 1647712 h 7505293"/>
              <a:gd name="connsiteX7533" fmla="*/ 2743946 w 6830240"/>
              <a:gd name="connsiteY7533" fmla="*/ 1676199 h 7505293"/>
              <a:gd name="connsiteX7534" fmla="*/ 2751542 w 6830240"/>
              <a:gd name="connsiteY7534" fmla="*/ 1696454 h 7505293"/>
              <a:gd name="connsiteX7535" fmla="*/ 2733817 w 6830240"/>
              <a:gd name="connsiteY7535" fmla="*/ 1709116 h 7505293"/>
              <a:gd name="connsiteX7536" fmla="*/ 2733817 w 6830240"/>
              <a:gd name="connsiteY7536" fmla="*/ 1736967 h 7505293"/>
              <a:gd name="connsiteX7537" fmla="*/ 2727171 w 6830240"/>
              <a:gd name="connsiteY7537" fmla="*/ 1751527 h 7505293"/>
              <a:gd name="connsiteX7538" fmla="*/ 2718625 w 6830240"/>
              <a:gd name="connsiteY7538" fmla="*/ 1762289 h 7505293"/>
              <a:gd name="connsiteX7539" fmla="*/ 2717992 w 6830240"/>
              <a:gd name="connsiteY7539" fmla="*/ 1773367 h 7505293"/>
              <a:gd name="connsiteX7540" fmla="*/ 2721157 w 6830240"/>
              <a:gd name="connsiteY7540" fmla="*/ 1782545 h 7505293"/>
              <a:gd name="connsiteX7541" fmla="*/ 2725905 w 6830240"/>
              <a:gd name="connsiteY7541" fmla="*/ 1785394 h 7505293"/>
              <a:gd name="connsiteX7542" fmla="*/ 2728753 w 6830240"/>
              <a:gd name="connsiteY7542" fmla="*/ 1782545 h 7505293"/>
              <a:gd name="connsiteX7543" fmla="*/ 2731285 w 6830240"/>
              <a:gd name="connsiteY7543" fmla="*/ 1763554 h 7505293"/>
              <a:gd name="connsiteX7544" fmla="*/ 2749010 w 6830240"/>
              <a:gd name="connsiteY7544" fmla="*/ 1752160 h 7505293"/>
              <a:gd name="connsiteX7545" fmla="*/ 2749010 w 6830240"/>
              <a:gd name="connsiteY7545" fmla="*/ 1714179 h 7505293"/>
              <a:gd name="connsiteX7546" fmla="*/ 2751542 w 6830240"/>
              <a:gd name="connsiteY7546" fmla="*/ 1714179 h 7505293"/>
              <a:gd name="connsiteX7547" fmla="*/ 2754390 w 6830240"/>
              <a:gd name="connsiteY7547" fmla="*/ 1705317 h 7505293"/>
              <a:gd name="connsiteX7548" fmla="*/ 2751542 w 6830240"/>
              <a:gd name="connsiteY7548" fmla="*/ 1696454 h 7505293"/>
              <a:gd name="connsiteX7549" fmla="*/ 2768000 w 6830240"/>
              <a:gd name="connsiteY7549" fmla="*/ 1675248 h 7505293"/>
              <a:gd name="connsiteX7550" fmla="*/ 2784459 w 6830240"/>
              <a:gd name="connsiteY7550" fmla="*/ 1655942 h 7505293"/>
              <a:gd name="connsiteX7551" fmla="*/ 2777495 w 6830240"/>
              <a:gd name="connsiteY7551" fmla="*/ 1638535 h 7505293"/>
              <a:gd name="connsiteX7552" fmla="*/ 2797119 w 6830240"/>
              <a:gd name="connsiteY7552" fmla="*/ 1623025 h 7505293"/>
              <a:gd name="connsiteX7553" fmla="*/ 2810096 w 6830240"/>
              <a:gd name="connsiteY7553" fmla="*/ 1585994 h 7505293"/>
              <a:gd name="connsiteX7554" fmla="*/ 2824972 w 6830240"/>
              <a:gd name="connsiteY7554" fmla="*/ 1547064 h 7505293"/>
              <a:gd name="connsiteX7555" fmla="*/ 2832251 w 6830240"/>
              <a:gd name="connsiteY7555" fmla="*/ 1546431 h 7505293"/>
              <a:gd name="connsiteX7556" fmla="*/ 2837632 w 6830240"/>
              <a:gd name="connsiteY7556" fmla="*/ 1549595 h 7505293"/>
              <a:gd name="connsiteX7557" fmla="*/ 2841113 w 6830240"/>
              <a:gd name="connsiteY7557" fmla="*/ 1574283 h 7505293"/>
              <a:gd name="connsiteX7558" fmla="*/ 2827504 w 6830240"/>
              <a:gd name="connsiteY7558" fmla="*/ 1595172 h 7505293"/>
              <a:gd name="connsiteX7559" fmla="*/ 2812311 w 6830240"/>
              <a:gd name="connsiteY7559" fmla="*/ 1641699 h 7505293"/>
              <a:gd name="connsiteX7560" fmla="*/ 2797119 w 6830240"/>
              <a:gd name="connsiteY7560" fmla="*/ 1686326 h 7505293"/>
              <a:gd name="connsiteX7561" fmla="*/ 2798385 w 6830240"/>
              <a:gd name="connsiteY7561" fmla="*/ 1692656 h 7505293"/>
              <a:gd name="connsiteX7562" fmla="*/ 2792055 w 6830240"/>
              <a:gd name="connsiteY7562" fmla="*/ 1698987 h 7505293"/>
              <a:gd name="connsiteX7563" fmla="*/ 2789523 w 6830240"/>
              <a:gd name="connsiteY7563" fmla="*/ 1706266 h 7505293"/>
              <a:gd name="connsiteX7564" fmla="*/ 2794587 w 6830240"/>
              <a:gd name="connsiteY7564" fmla="*/ 1711648 h 7505293"/>
              <a:gd name="connsiteX7565" fmla="*/ 2784142 w 6830240"/>
              <a:gd name="connsiteY7565" fmla="*/ 1724308 h 7505293"/>
              <a:gd name="connsiteX7566" fmla="*/ 2779394 w 6830240"/>
              <a:gd name="connsiteY7566" fmla="*/ 1736967 h 7505293"/>
              <a:gd name="connsiteX7567" fmla="*/ 2769266 w 6830240"/>
              <a:gd name="connsiteY7567" fmla="*/ 1754693 h 7505293"/>
              <a:gd name="connsiteX7568" fmla="*/ 2773697 w 6830240"/>
              <a:gd name="connsiteY7568" fmla="*/ 1769251 h 7505293"/>
              <a:gd name="connsiteX7569" fmla="*/ 2766734 w 6830240"/>
              <a:gd name="connsiteY7569" fmla="*/ 1780013 h 7505293"/>
              <a:gd name="connsiteX7570" fmla="*/ 2800600 w 6830240"/>
              <a:gd name="connsiteY7570" fmla="*/ 1778115 h 7505293"/>
              <a:gd name="connsiteX7571" fmla="*/ 2832568 w 6830240"/>
              <a:gd name="connsiteY7571" fmla="*/ 1787610 h 7505293"/>
              <a:gd name="connsiteX7572" fmla="*/ 2838265 w 6830240"/>
              <a:gd name="connsiteY7572" fmla="*/ 1803118 h 7505293"/>
              <a:gd name="connsiteX7573" fmla="*/ 2832568 w 6830240"/>
              <a:gd name="connsiteY7573" fmla="*/ 1812930 h 7505293"/>
              <a:gd name="connsiteX7574" fmla="*/ 2830352 w 6830240"/>
              <a:gd name="connsiteY7574" fmla="*/ 1819261 h 7505293"/>
              <a:gd name="connsiteX7575" fmla="*/ 2830036 w 6830240"/>
              <a:gd name="connsiteY7575" fmla="*/ 1825591 h 7505293"/>
              <a:gd name="connsiteX7576" fmla="*/ 2837632 w 6830240"/>
              <a:gd name="connsiteY7576" fmla="*/ 1820526 h 7505293"/>
              <a:gd name="connsiteX7577" fmla="*/ 2870549 w 6830240"/>
              <a:gd name="connsiteY7577" fmla="*/ 1795205 h 7505293"/>
              <a:gd name="connsiteX7578" fmla="*/ 2875613 w 6830240"/>
              <a:gd name="connsiteY7578" fmla="*/ 1777481 h 7505293"/>
              <a:gd name="connsiteX7579" fmla="*/ 2874347 w 6830240"/>
              <a:gd name="connsiteY7579" fmla="*/ 1770201 h 7505293"/>
              <a:gd name="connsiteX7580" fmla="*/ 2880677 w 6830240"/>
              <a:gd name="connsiteY7580" fmla="*/ 1764821 h 7505293"/>
              <a:gd name="connsiteX7581" fmla="*/ 2881310 w 6830240"/>
              <a:gd name="connsiteY7581" fmla="*/ 1758807 h 7505293"/>
              <a:gd name="connsiteX7582" fmla="*/ 2878145 w 6830240"/>
              <a:gd name="connsiteY7582" fmla="*/ 1754693 h 7505293"/>
              <a:gd name="connsiteX7583" fmla="*/ 2898401 w 6830240"/>
              <a:gd name="connsiteY7583" fmla="*/ 1729371 h 7505293"/>
              <a:gd name="connsiteX7584" fmla="*/ 2918658 w 6830240"/>
              <a:gd name="connsiteY7584" fmla="*/ 1704051 h 7505293"/>
              <a:gd name="connsiteX7585" fmla="*/ 2933217 w 6830240"/>
              <a:gd name="connsiteY7585" fmla="*/ 1671450 h 7505293"/>
              <a:gd name="connsiteX7586" fmla="*/ 2959171 w 6830240"/>
              <a:gd name="connsiteY7586" fmla="*/ 1648345 h 7505293"/>
              <a:gd name="connsiteX7587" fmla="*/ 2956639 w 6830240"/>
              <a:gd name="connsiteY7587" fmla="*/ 1635686 h 7505293"/>
              <a:gd name="connsiteX7588" fmla="*/ 2957905 w 6830240"/>
              <a:gd name="connsiteY7588" fmla="*/ 1624607 h 7505293"/>
              <a:gd name="connsiteX7589" fmla="*/ 2966767 w 6830240"/>
              <a:gd name="connsiteY7589" fmla="*/ 1615429 h 7505293"/>
              <a:gd name="connsiteX7590" fmla="*/ 2981959 w 6830240"/>
              <a:gd name="connsiteY7590" fmla="*/ 1610365 h 7505293"/>
              <a:gd name="connsiteX7591" fmla="*/ 2991771 w 6830240"/>
              <a:gd name="connsiteY7591" fmla="*/ 1624607 h 7505293"/>
              <a:gd name="connsiteX7592" fmla="*/ 2984491 w 6830240"/>
              <a:gd name="connsiteY7592" fmla="*/ 1640749 h 7505293"/>
              <a:gd name="connsiteX7593" fmla="*/ 2966450 w 6830240"/>
              <a:gd name="connsiteY7593" fmla="*/ 1664488 h 7505293"/>
              <a:gd name="connsiteX7594" fmla="*/ 2961703 w 6830240"/>
              <a:gd name="connsiteY7594" fmla="*/ 1693922 h 7505293"/>
              <a:gd name="connsiteX7595" fmla="*/ 2951258 w 6830240"/>
              <a:gd name="connsiteY7595" fmla="*/ 1729688 h 7505293"/>
              <a:gd name="connsiteX7596" fmla="*/ 2931318 w 6830240"/>
              <a:gd name="connsiteY7596" fmla="*/ 1767352 h 7505293"/>
              <a:gd name="connsiteX7597" fmla="*/ 2934800 w 6830240"/>
              <a:gd name="connsiteY7597" fmla="*/ 1776848 h 7505293"/>
              <a:gd name="connsiteX7598" fmla="*/ 2928786 w 6830240"/>
              <a:gd name="connsiteY7598" fmla="*/ 1782545 h 7505293"/>
              <a:gd name="connsiteX7599" fmla="*/ 2930369 w 6830240"/>
              <a:gd name="connsiteY7599" fmla="*/ 1802485 h 7505293"/>
              <a:gd name="connsiteX7600" fmla="*/ 2941446 w 6830240"/>
              <a:gd name="connsiteY7600" fmla="*/ 1820526 h 7505293"/>
              <a:gd name="connsiteX7601" fmla="*/ 2914543 w 6830240"/>
              <a:gd name="connsiteY7601" fmla="*/ 1872433 h 7505293"/>
              <a:gd name="connsiteX7602" fmla="*/ 2900933 w 6830240"/>
              <a:gd name="connsiteY7602" fmla="*/ 1924341 h 7505293"/>
              <a:gd name="connsiteX7603" fmla="*/ 2880677 w 6830240"/>
              <a:gd name="connsiteY7603" fmla="*/ 1942066 h 7505293"/>
              <a:gd name="connsiteX7604" fmla="*/ 2869599 w 6830240"/>
              <a:gd name="connsiteY7604" fmla="*/ 1963588 h 7505293"/>
              <a:gd name="connsiteX7605" fmla="*/ 2860420 w 6830240"/>
              <a:gd name="connsiteY7605" fmla="*/ 1985111 h 7505293"/>
              <a:gd name="connsiteX7606" fmla="*/ 2862952 w 6830240"/>
              <a:gd name="connsiteY7606" fmla="*/ 1992707 h 7505293"/>
              <a:gd name="connsiteX7607" fmla="*/ 2880993 w 6830240"/>
              <a:gd name="connsiteY7607" fmla="*/ 1971183 h 7505293"/>
              <a:gd name="connsiteX7608" fmla="*/ 2900933 w 6830240"/>
              <a:gd name="connsiteY7608" fmla="*/ 1949662 h 7505293"/>
              <a:gd name="connsiteX7609" fmla="*/ 2918658 w 6830240"/>
              <a:gd name="connsiteY7609" fmla="*/ 1944597 h 7505293"/>
              <a:gd name="connsiteX7610" fmla="*/ 2900933 w 6830240"/>
              <a:gd name="connsiteY7610" fmla="*/ 1937000 h 7505293"/>
              <a:gd name="connsiteX7611" fmla="*/ 2908530 w 6830240"/>
              <a:gd name="connsiteY7611" fmla="*/ 1931937 h 7505293"/>
              <a:gd name="connsiteX7612" fmla="*/ 2918341 w 6830240"/>
              <a:gd name="connsiteY7612" fmla="*/ 1930670 h 7505293"/>
              <a:gd name="connsiteX7613" fmla="*/ 2926254 w 6830240"/>
              <a:gd name="connsiteY7613" fmla="*/ 1937000 h 7505293"/>
              <a:gd name="connsiteX7614" fmla="*/ 2933217 w 6830240"/>
              <a:gd name="connsiteY7614" fmla="*/ 1926872 h 7505293"/>
              <a:gd name="connsiteX7615" fmla="*/ 2936382 w 6830240"/>
              <a:gd name="connsiteY7615" fmla="*/ 1916745 h 7505293"/>
              <a:gd name="connsiteX7616" fmla="*/ 2941130 w 6830240"/>
              <a:gd name="connsiteY7616" fmla="*/ 1904718 h 7505293"/>
              <a:gd name="connsiteX7617" fmla="*/ 2943978 w 6830240"/>
              <a:gd name="connsiteY7617" fmla="*/ 1888892 h 7505293"/>
              <a:gd name="connsiteX7618" fmla="*/ 2923722 w 6830240"/>
              <a:gd name="connsiteY7618" fmla="*/ 1876232 h 7505293"/>
              <a:gd name="connsiteX7619" fmla="*/ 2936382 w 6830240"/>
              <a:gd name="connsiteY7619" fmla="*/ 1853442 h 7505293"/>
              <a:gd name="connsiteX7620" fmla="*/ 2961703 w 6830240"/>
              <a:gd name="connsiteY7620" fmla="*/ 1858506 h 7505293"/>
              <a:gd name="connsiteX7621" fmla="*/ 2954423 w 6830240"/>
              <a:gd name="connsiteY7621" fmla="*/ 1869901 h 7505293"/>
              <a:gd name="connsiteX7622" fmla="*/ 2949043 w 6830240"/>
              <a:gd name="connsiteY7622" fmla="*/ 1881296 h 7505293"/>
              <a:gd name="connsiteX7623" fmla="*/ 2959171 w 6830240"/>
              <a:gd name="connsiteY7623" fmla="*/ 1888892 h 7505293"/>
              <a:gd name="connsiteX7624" fmla="*/ 2966767 w 6830240"/>
              <a:gd name="connsiteY7624" fmla="*/ 1896487 h 7505293"/>
              <a:gd name="connsiteX7625" fmla="*/ 2962336 w 6830240"/>
              <a:gd name="connsiteY7625" fmla="*/ 1911364 h 7505293"/>
              <a:gd name="connsiteX7626" fmla="*/ 2954107 w 6830240"/>
              <a:gd name="connsiteY7626" fmla="*/ 1924341 h 7505293"/>
              <a:gd name="connsiteX7627" fmla="*/ 2966450 w 6830240"/>
              <a:gd name="connsiteY7627" fmla="*/ 1925607 h 7505293"/>
              <a:gd name="connsiteX7628" fmla="*/ 2976895 w 6830240"/>
              <a:gd name="connsiteY7628" fmla="*/ 1926872 h 7505293"/>
              <a:gd name="connsiteX7629" fmla="*/ 2971515 w 6830240"/>
              <a:gd name="connsiteY7629" fmla="*/ 1943332 h 7505293"/>
              <a:gd name="connsiteX7630" fmla="*/ 2956639 w 6830240"/>
              <a:gd name="connsiteY7630" fmla="*/ 1959790 h 7505293"/>
              <a:gd name="connsiteX7631" fmla="*/ 2953474 w 6830240"/>
              <a:gd name="connsiteY7631" fmla="*/ 1973715 h 7505293"/>
              <a:gd name="connsiteX7632" fmla="*/ 2946510 w 6830240"/>
              <a:gd name="connsiteY7632" fmla="*/ 1980046 h 7505293"/>
              <a:gd name="connsiteX7633" fmla="*/ 2933850 w 6830240"/>
              <a:gd name="connsiteY7633" fmla="*/ 1997770 h 7505293"/>
              <a:gd name="connsiteX7634" fmla="*/ 2933850 w 6830240"/>
              <a:gd name="connsiteY7634" fmla="*/ 2020559 h 7505293"/>
              <a:gd name="connsiteX7635" fmla="*/ 2941446 w 6830240"/>
              <a:gd name="connsiteY7635" fmla="*/ 2012962 h 7505293"/>
              <a:gd name="connsiteX7636" fmla="*/ 2951575 w 6830240"/>
              <a:gd name="connsiteY7636" fmla="*/ 1992707 h 7505293"/>
              <a:gd name="connsiteX7637" fmla="*/ 2956639 w 6830240"/>
              <a:gd name="connsiteY7637" fmla="*/ 1987010 h 7505293"/>
              <a:gd name="connsiteX7638" fmla="*/ 2961703 w 6830240"/>
              <a:gd name="connsiteY7638" fmla="*/ 1985111 h 7505293"/>
              <a:gd name="connsiteX7639" fmla="*/ 2959171 w 6830240"/>
              <a:gd name="connsiteY7639" fmla="*/ 1991756 h 7505293"/>
              <a:gd name="connsiteX7640" fmla="*/ 2956639 w 6830240"/>
              <a:gd name="connsiteY7640" fmla="*/ 2000303 h 7505293"/>
              <a:gd name="connsiteX7641" fmla="*/ 2946510 w 6830240"/>
              <a:gd name="connsiteY7641" fmla="*/ 2025624 h 7505293"/>
              <a:gd name="connsiteX7642" fmla="*/ 2936382 w 6830240"/>
              <a:gd name="connsiteY7642" fmla="*/ 2050944 h 7505293"/>
              <a:gd name="connsiteX7643" fmla="*/ 2926254 w 6830240"/>
              <a:gd name="connsiteY7643" fmla="*/ 2068669 h 7505293"/>
              <a:gd name="connsiteX7644" fmla="*/ 2921190 w 6830240"/>
              <a:gd name="connsiteY7644" fmla="*/ 2088924 h 7505293"/>
              <a:gd name="connsiteX7645" fmla="*/ 2936382 w 6830240"/>
              <a:gd name="connsiteY7645" fmla="*/ 2068035 h 7505293"/>
              <a:gd name="connsiteX7646" fmla="*/ 2943978 w 6830240"/>
              <a:gd name="connsiteY7646" fmla="*/ 2043348 h 7505293"/>
              <a:gd name="connsiteX7647" fmla="*/ 2952277 w 6830240"/>
              <a:gd name="connsiteY7647" fmla="*/ 2046459 h 7505293"/>
              <a:gd name="connsiteX7648" fmla="*/ 2960265 w 6830240"/>
              <a:gd name="connsiteY7648" fmla="*/ 2031877 h 7505293"/>
              <a:gd name="connsiteX7649" fmla="*/ 2975457 w 6830240"/>
              <a:gd name="connsiteY7649" fmla="*/ 2006558 h 7505293"/>
              <a:gd name="connsiteX7650" fmla="*/ 2974824 w 6830240"/>
              <a:gd name="connsiteY7650" fmla="*/ 1993264 h 7505293"/>
              <a:gd name="connsiteX7651" fmla="*/ 2985585 w 6830240"/>
              <a:gd name="connsiteY7651" fmla="*/ 1983768 h 7505293"/>
              <a:gd name="connsiteX7652" fmla="*/ 3079272 w 6830240"/>
              <a:gd name="connsiteY7652" fmla="*/ 1819185 h 7505293"/>
              <a:gd name="connsiteX7653" fmla="*/ 3092248 w 6830240"/>
              <a:gd name="connsiteY7653" fmla="*/ 1799245 h 7505293"/>
              <a:gd name="connsiteX7654" fmla="*/ 3093074 w 6830240"/>
              <a:gd name="connsiteY7654" fmla="*/ 1798243 h 7505293"/>
              <a:gd name="connsiteX7655" fmla="*/ 3092558 w 6830240"/>
              <a:gd name="connsiteY7655" fmla="*/ 1784834 h 7505293"/>
              <a:gd name="connsiteX7656" fmla="*/ 3103320 w 6830240"/>
              <a:gd name="connsiteY7656" fmla="*/ 1775972 h 7505293"/>
              <a:gd name="connsiteX7657" fmla="*/ 3134654 w 6830240"/>
              <a:gd name="connsiteY7657" fmla="*/ 1717101 h 7505293"/>
              <a:gd name="connsiteX7658" fmla="*/ 3156493 w 6830240"/>
              <a:gd name="connsiteY7658" fmla="*/ 1654433 h 7505293"/>
              <a:gd name="connsiteX7659" fmla="*/ 3162506 w 6830240"/>
              <a:gd name="connsiteY7659" fmla="*/ 1649369 h 7505293"/>
              <a:gd name="connsiteX7660" fmla="*/ 3166621 w 6830240"/>
              <a:gd name="connsiteY7660" fmla="*/ 1644305 h 7505293"/>
              <a:gd name="connsiteX7661" fmla="*/ 3163773 w 6830240"/>
              <a:gd name="connsiteY7661" fmla="*/ 1639874 h 7505293"/>
              <a:gd name="connsiteX7662" fmla="*/ 3159025 w 6830240"/>
              <a:gd name="connsiteY7662" fmla="*/ 1639241 h 7505293"/>
              <a:gd name="connsiteX7663" fmla="*/ 3166621 w 6830240"/>
              <a:gd name="connsiteY7663" fmla="*/ 1616452 h 7505293"/>
              <a:gd name="connsiteX7664" fmla="*/ 3186878 w 6830240"/>
              <a:gd name="connsiteY7664" fmla="*/ 1596196 h 7505293"/>
              <a:gd name="connsiteX7665" fmla="*/ 3202070 w 6830240"/>
              <a:gd name="connsiteY7665" fmla="*/ 1545554 h 7505293"/>
              <a:gd name="connsiteX7666" fmla="*/ 3203969 w 6830240"/>
              <a:gd name="connsiteY7666" fmla="*/ 1531628 h 7505293"/>
              <a:gd name="connsiteX7667" fmla="*/ 3217262 w 6830240"/>
              <a:gd name="connsiteY7667" fmla="*/ 1525298 h 7505293"/>
              <a:gd name="connsiteX7668" fmla="*/ 3221060 w 6830240"/>
              <a:gd name="connsiteY7668" fmla="*/ 1515169 h 7505293"/>
              <a:gd name="connsiteX7669" fmla="*/ 3224858 w 6830240"/>
              <a:gd name="connsiteY7669" fmla="*/ 1505041 h 7505293"/>
              <a:gd name="connsiteX7670" fmla="*/ 3235936 w 6830240"/>
              <a:gd name="connsiteY7670" fmla="*/ 1474340 h 7505293"/>
              <a:gd name="connsiteX7671" fmla="*/ 3245115 w 6830240"/>
              <a:gd name="connsiteY7671" fmla="*/ 1441740 h 7505293"/>
              <a:gd name="connsiteX7672" fmla="*/ 3253977 w 6830240"/>
              <a:gd name="connsiteY7672" fmla="*/ 1422749 h 7505293"/>
              <a:gd name="connsiteX7673" fmla="*/ 3262839 w 6830240"/>
              <a:gd name="connsiteY7673" fmla="*/ 1403759 h 7505293"/>
              <a:gd name="connsiteX7674" fmla="*/ 3272968 w 6830240"/>
              <a:gd name="connsiteY7674" fmla="*/ 1383502 h 7505293"/>
              <a:gd name="connsiteX7675" fmla="*/ 3280564 w 6830240"/>
              <a:gd name="connsiteY7675" fmla="*/ 1369576 h 7505293"/>
              <a:gd name="connsiteX7676" fmla="*/ 3288160 w 6830240"/>
              <a:gd name="connsiteY7676" fmla="*/ 1355650 h 7505293"/>
              <a:gd name="connsiteX7677" fmla="*/ 3303352 w 6830240"/>
              <a:gd name="connsiteY7677" fmla="*/ 1342989 h 7505293"/>
              <a:gd name="connsiteX7678" fmla="*/ 3303036 w 6830240"/>
              <a:gd name="connsiteY7678" fmla="*/ 1340457 h 7505293"/>
              <a:gd name="connsiteX7679" fmla="*/ 3300820 w 6830240"/>
              <a:gd name="connsiteY7679" fmla="*/ 1337925 h 7505293"/>
              <a:gd name="connsiteX7680" fmla="*/ 3305884 w 6830240"/>
              <a:gd name="connsiteY7680" fmla="*/ 1330329 h 7505293"/>
              <a:gd name="connsiteX7681" fmla="*/ 3308100 w 6830240"/>
              <a:gd name="connsiteY7681" fmla="*/ 1323999 h 7505293"/>
              <a:gd name="connsiteX7682" fmla="*/ 3308417 w 6830240"/>
              <a:gd name="connsiteY7682" fmla="*/ 1317669 h 7505293"/>
              <a:gd name="connsiteX7683" fmla="*/ 3335320 w 6830240"/>
              <a:gd name="connsiteY7683" fmla="*/ 1268926 h 7505293"/>
              <a:gd name="connsiteX7684" fmla="*/ 3356526 w 6830240"/>
              <a:gd name="connsiteY7684" fmla="*/ 1216386 h 7505293"/>
              <a:gd name="connsiteX7685" fmla="*/ 3365704 w 6830240"/>
              <a:gd name="connsiteY7685" fmla="*/ 1191699 h 7505293"/>
              <a:gd name="connsiteX7686" fmla="*/ 3376782 w 6830240"/>
              <a:gd name="connsiteY7686" fmla="*/ 1170809 h 7505293"/>
              <a:gd name="connsiteX7687" fmla="*/ 3382796 w 6830240"/>
              <a:gd name="connsiteY7687" fmla="*/ 1147071 h 7505293"/>
              <a:gd name="connsiteX7688" fmla="*/ 3394507 w 6830240"/>
              <a:gd name="connsiteY7688" fmla="*/ 1125232 h 7505293"/>
              <a:gd name="connsiteX7689" fmla="*/ 3404635 w 6830240"/>
              <a:gd name="connsiteY7689" fmla="*/ 1117636 h 7505293"/>
              <a:gd name="connsiteX7690" fmla="*/ 3405901 w 6830240"/>
              <a:gd name="connsiteY7690" fmla="*/ 1113838 h 7505293"/>
              <a:gd name="connsiteX7691" fmla="*/ 3407167 w 6830240"/>
              <a:gd name="connsiteY7691" fmla="*/ 1110039 h 7505293"/>
              <a:gd name="connsiteX7692" fmla="*/ 3409383 w 6830240"/>
              <a:gd name="connsiteY7692" fmla="*/ 1099911 h 7505293"/>
              <a:gd name="connsiteX7693" fmla="*/ 3409699 w 6830240"/>
              <a:gd name="connsiteY7693" fmla="*/ 1089783 h 7505293"/>
              <a:gd name="connsiteX7694" fmla="*/ 3414763 w 6830240"/>
              <a:gd name="connsiteY7694" fmla="*/ 1084719 h 7505293"/>
              <a:gd name="connsiteX7695" fmla="*/ 3416029 w 6830240"/>
              <a:gd name="connsiteY7695" fmla="*/ 1079655 h 7505293"/>
              <a:gd name="connsiteX7696" fmla="*/ 3417295 w 6830240"/>
              <a:gd name="connsiteY7696" fmla="*/ 1074591 h 7505293"/>
              <a:gd name="connsiteX7697" fmla="*/ 3419827 w 6830240"/>
              <a:gd name="connsiteY7697" fmla="*/ 1074591 h 7505293"/>
              <a:gd name="connsiteX7698" fmla="*/ 3424891 w 6830240"/>
              <a:gd name="connsiteY7698" fmla="*/ 1066994 h 7505293"/>
              <a:gd name="connsiteX7699" fmla="*/ 3432488 w 6830240"/>
              <a:gd name="connsiteY7699" fmla="*/ 1044206 h 7505293"/>
              <a:gd name="connsiteX7700" fmla="*/ 3434703 w 6830240"/>
              <a:gd name="connsiteY7700" fmla="*/ 1028380 h 7505293"/>
              <a:gd name="connsiteX7701" fmla="*/ 3435020 w 6830240"/>
              <a:gd name="connsiteY7701" fmla="*/ 1016353 h 7505293"/>
              <a:gd name="connsiteX7702" fmla="*/ 3443249 w 6830240"/>
              <a:gd name="connsiteY7702" fmla="*/ 1015404 h 7505293"/>
              <a:gd name="connsiteX7703" fmla="*/ 3447680 w 6830240"/>
              <a:gd name="connsiteY7703" fmla="*/ 1008757 h 7505293"/>
              <a:gd name="connsiteX7704" fmla="*/ 3448946 w 6830240"/>
              <a:gd name="connsiteY7704" fmla="*/ 1000844 h 7505293"/>
              <a:gd name="connsiteX7705" fmla="*/ 3457808 w 6830240"/>
              <a:gd name="connsiteY7705" fmla="*/ 998629 h 7505293"/>
              <a:gd name="connsiteX7706" fmla="*/ 3467936 w 6830240"/>
              <a:gd name="connsiteY7706" fmla="*/ 978372 h 7505293"/>
              <a:gd name="connsiteX7707" fmla="*/ 3478065 w 6830240"/>
              <a:gd name="connsiteY7707" fmla="*/ 970776 h 7505293"/>
              <a:gd name="connsiteX7708" fmla="*/ 3495789 w 6830240"/>
              <a:gd name="connsiteY7708" fmla="*/ 937859 h 7505293"/>
              <a:gd name="connsiteX7709" fmla="*/ 3500853 w 6830240"/>
              <a:gd name="connsiteY7709" fmla="*/ 925199 h 7505293"/>
              <a:gd name="connsiteX7710" fmla="*/ 3505917 w 6830240"/>
              <a:gd name="connsiteY7710" fmla="*/ 912539 h 7505293"/>
              <a:gd name="connsiteX7711" fmla="*/ 3518578 w 6830240"/>
              <a:gd name="connsiteY7711" fmla="*/ 892282 h 7505293"/>
              <a:gd name="connsiteX7712" fmla="*/ 3526174 w 6830240"/>
              <a:gd name="connsiteY7712" fmla="*/ 877090 h 7505293"/>
              <a:gd name="connsiteX7713" fmla="*/ 3532188 w 6830240"/>
              <a:gd name="connsiteY7713" fmla="*/ 851136 h 7505293"/>
              <a:gd name="connsiteX7714" fmla="*/ 3543898 w 6830240"/>
              <a:gd name="connsiteY7714" fmla="*/ 828981 h 7505293"/>
              <a:gd name="connsiteX7715" fmla="*/ 3559091 w 6830240"/>
              <a:gd name="connsiteY7715" fmla="*/ 781504 h 7505293"/>
              <a:gd name="connsiteX7716" fmla="*/ 3566687 w 6830240"/>
              <a:gd name="connsiteY7716" fmla="*/ 745422 h 7505293"/>
              <a:gd name="connsiteX7717" fmla="*/ 3574283 w 6830240"/>
              <a:gd name="connsiteY7717" fmla="*/ 747955 h 7505293"/>
              <a:gd name="connsiteX7718" fmla="*/ 3584411 w 6830240"/>
              <a:gd name="connsiteY7718" fmla="*/ 740358 h 7505293"/>
              <a:gd name="connsiteX7719" fmla="*/ 3585994 w 6830240"/>
              <a:gd name="connsiteY7719" fmla="*/ 735294 h 7505293"/>
              <a:gd name="connsiteX7720" fmla="*/ 3581879 w 6830240"/>
              <a:gd name="connsiteY7720" fmla="*/ 730230 h 7505293"/>
              <a:gd name="connsiteX7721" fmla="*/ 3603085 w 6830240"/>
              <a:gd name="connsiteY7721" fmla="*/ 696680 h 7505293"/>
              <a:gd name="connsiteX7722" fmla="*/ 3614796 w 6830240"/>
              <a:gd name="connsiteY7722" fmla="*/ 659332 h 7505293"/>
              <a:gd name="connsiteX7723" fmla="*/ 3623342 w 6830240"/>
              <a:gd name="connsiteY7723" fmla="*/ 650154 h 7505293"/>
              <a:gd name="connsiteX7724" fmla="*/ 3622392 w 6830240"/>
              <a:gd name="connsiteY7724" fmla="*/ 639076 h 7505293"/>
              <a:gd name="connsiteX7725" fmla="*/ 3633154 w 6830240"/>
              <a:gd name="connsiteY7725" fmla="*/ 619769 h 7505293"/>
              <a:gd name="connsiteX7726" fmla="*/ 3647713 w 6830240"/>
              <a:gd name="connsiteY7726" fmla="*/ 606159 h 7505293"/>
              <a:gd name="connsiteX7727" fmla="*/ 3652777 w 6830240"/>
              <a:gd name="connsiteY7727" fmla="*/ 598563 h 7505293"/>
              <a:gd name="connsiteX7728" fmla="*/ 3650245 w 6830240"/>
              <a:gd name="connsiteY7728" fmla="*/ 590967 h 7505293"/>
              <a:gd name="connsiteX7729" fmla="*/ 3673034 w 6830240"/>
              <a:gd name="connsiteY7729" fmla="*/ 550454 h 7505293"/>
              <a:gd name="connsiteX7730" fmla="*/ 3679047 w 6830240"/>
              <a:gd name="connsiteY7730" fmla="*/ 540958 h 7505293"/>
              <a:gd name="connsiteX7731" fmla="*/ 3683162 w 6830240"/>
              <a:gd name="connsiteY7731" fmla="*/ 527665 h 7505293"/>
              <a:gd name="connsiteX7732" fmla="*/ 3711648 w 6830240"/>
              <a:gd name="connsiteY7732" fmla="*/ 477340 h 7505293"/>
              <a:gd name="connsiteX7733" fmla="*/ 3743931 w 6830240"/>
              <a:gd name="connsiteY7733" fmla="*/ 428915 h 7505293"/>
              <a:gd name="connsiteX7734" fmla="*/ 3741399 w 6830240"/>
              <a:gd name="connsiteY7734" fmla="*/ 411190 h 7505293"/>
              <a:gd name="connsiteX7735" fmla="*/ 3769252 w 6830240"/>
              <a:gd name="connsiteY7735" fmla="*/ 368145 h 7505293"/>
              <a:gd name="connsiteX7736" fmla="*/ 3779697 w 6830240"/>
              <a:gd name="connsiteY7736" fmla="*/ 333646 h 7505293"/>
              <a:gd name="connsiteX7737" fmla="*/ 3799637 w 6830240"/>
              <a:gd name="connsiteY7737" fmla="*/ 297247 h 7505293"/>
              <a:gd name="connsiteX7738" fmla="*/ 3814829 w 6830240"/>
              <a:gd name="connsiteY7738" fmla="*/ 271927 h 7505293"/>
              <a:gd name="connsiteX7739" fmla="*/ 3814196 w 6830240"/>
              <a:gd name="connsiteY7739" fmla="*/ 258633 h 7505293"/>
              <a:gd name="connsiteX7740" fmla="*/ 3824957 w 6830240"/>
              <a:gd name="connsiteY7740" fmla="*/ 249138 h 7505293"/>
              <a:gd name="connsiteX7741" fmla="*/ 3918644 w 6830240"/>
              <a:gd name="connsiteY7741" fmla="*/ 84554 h 7505293"/>
              <a:gd name="connsiteX7742" fmla="*/ 3931620 w 6830240"/>
              <a:gd name="connsiteY7742" fmla="*/ 64614 h 7505293"/>
              <a:gd name="connsiteX7743" fmla="*/ 3946496 w 6830240"/>
              <a:gd name="connsiteY7743" fmla="*/ 46573 h 7505293"/>
              <a:gd name="connsiteX7744" fmla="*/ 3949661 w 6830240"/>
              <a:gd name="connsiteY7744" fmla="*/ 34229 h 7505293"/>
              <a:gd name="connsiteX7745" fmla="*/ 3956625 w 6830240"/>
              <a:gd name="connsiteY7745" fmla="*/ 23785 h 7505293"/>
              <a:gd name="connsiteX7746" fmla="*/ 3966753 w 6830240"/>
              <a:gd name="connsiteY7746" fmla="*/ 6060 h 7505293"/>
              <a:gd name="connsiteX7747" fmla="*/ 3976881 w 6830240"/>
              <a:gd name="connsiteY7747" fmla="*/ 679 h 750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Lst>
            <a:rect l="l" t="t" r="r" b="b"/>
            <a:pathLst>
              <a:path w="6830240" h="7505293">
                <a:moveTo>
                  <a:pt x="3856373" y="7181189"/>
                </a:moveTo>
                <a:cubicBezTo>
                  <a:pt x="3856426" y="7182613"/>
                  <a:pt x="3856953" y="7184196"/>
                  <a:pt x="3857956" y="7185937"/>
                </a:cubicBezTo>
                <a:cubicBezTo>
                  <a:pt x="3858958" y="7187678"/>
                  <a:pt x="3860118" y="7188627"/>
                  <a:pt x="3861437" y="7188785"/>
                </a:cubicBezTo>
                <a:cubicBezTo>
                  <a:pt x="3864391" y="7188363"/>
                  <a:pt x="3866079" y="7186675"/>
                  <a:pt x="3866501" y="7183721"/>
                </a:cubicBezTo>
                <a:close/>
                <a:moveTo>
                  <a:pt x="3866501" y="7160933"/>
                </a:moveTo>
                <a:cubicBezTo>
                  <a:pt x="3866396" y="7162357"/>
                  <a:pt x="3866607" y="7163939"/>
                  <a:pt x="3867134" y="7165680"/>
                </a:cubicBezTo>
                <a:cubicBezTo>
                  <a:pt x="3867662" y="7167421"/>
                  <a:pt x="3869139" y="7168371"/>
                  <a:pt x="3871566" y="7168529"/>
                </a:cubicBezTo>
                <a:lnTo>
                  <a:pt x="3874098" y="7168529"/>
                </a:lnTo>
                <a:cubicBezTo>
                  <a:pt x="3874098" y="7163465"/>
                  <a:pt x="3871566" y="7160933"/>
                  <a:pt x="3866501" y="7160933"/>
                </a:cubicBezTo>
                <a:close/>
                <a:moveTo>
                  <a:pt x="4089323" y="7125484"/>
                </a:moveTo>
                <a:cubicBezTo>
                  <a:pt x="4089270" y="7126908"/>
                  <a:pt x="4089376" y="7128490"/>
                  <a:pt x="4089639" y="7130231"/>
                </a:cubicBezTo>
                <a:cubicBezTo>
                  <a:pt x="4089903" y="7131972"/>
                  <a:pt x="4090642" y="7132922"/>
                  <a:pt x="4091855" y="7133080"/>
                </a:cubicBezTo>
                <a:lnTo>
                  <a:pt x="4099451" y="7130548"/>
                </a:lnTo>
                <a:close/>
                <a:moveTo>
                  <a:pt x="4281760" y="7115356"/>
                </a:moveTo>
                <a:lnTo>
                  <a:pt x="4291888" y="7133080"/>
                </a:lnTo>
                <a:lnTo>
                  <a:pt x="4289356" y="7153336"/>
                </a:lnTo>
                <a:cubicBezTo>
                  <a:pt x="4283078" y="7154075"/>
                  <a:pt x="4279808" y="7157029"/>
                  <a:pt x="4279544" y="7162199"/>
                </a:cubicBezTo>
                <a:cubicBezTo>
                  <a:pt x="4279280" y="7167368"/>
                  <a:pt x="4274111" y="7170322"/>
                  <a:pt x="4264035" y="7171061"/>
                </a:cubicBezTo>
                <a:cubicBezTo>
                  <a:pt x="4264774" y="7161144"/>
                  <a:pt x="4267728" y="7151859"/>
                  <a:pt x="4272897" y="7143208"/>
                </a:cubicBezTo>
                <a:cubicBezTo>
                  <a:pt x="4278067" y="7134557"/>
                  <a:pt x="4281021" y="7125273"/>
                  <a:pt x="4281760" y="7115356"/>
                </a:cubicBezTo>
                <a:close/>
                <a:moveTo>
                  <a:pt x="4142496" y="7052054"/>
                </a:moveTo>
                <a:cubicBezTo>
                  <a:pt x="4142391" y="7053478"/>
                  <a:pt x="4142602" y="7055061"/>
                  <a:pt x="4143129" y="7056802"/>
                </a:cubicBezTo>
                <a:cubicBezTo>
                  <a:pt x="4143657" y="7058542"/>
                  <a:pt x="4145134" y="7059492"/>
                  <a:pt x="4147560" y="7059650"/>
                </a:cubicBezTo>
                <a:lnTo>
                  <a:pt x="4152624" y="7059650"/>
                </a:lnTo>
                <a:cubicBezTo>
                  <a:pt x="4152519" y="7057118"/>
                  <a:pt x="4151464" y="7055219"/>
                  <a:pt x="4149459" y="7053953"/>
                </a:cubicBezTo>
                <a:cubicBezTo>
                  <a:pt x="4147455" y="7052687"/>
                  <a:pt x="4145134" y="7052054"/>
                  <a:pt x="4142496" y="7052054"/>
                </a:cubicBezTo>
                <a:close/>
                <a:moveTo>
                  <a:pt x="4307080" y="6968496"/>
                </a:moveTo>
                <a:cubicBezTo>
                  <a:pt x="4307133" y="6970026"/>
                  <a:pt x="4307661" y="6972030"/>
                  <a:pt x="4308663" y="6974509"/>
                </a:cubicBezTo>
                <a:cubicBezTo>
                  <a:pt x="4309665" y="6976989"/>
                  <a:pt x="4310826" y="6978360"/>
                  <a:pt x="4312144" y="6978624"/>
                </a:cubicBezTo>
                <a:cubicBezTo>
                  <a:pt x="4314571" y="6978466"/>
                  <a:pt x="4316048" y="6977516"/>
                  <a:pt x="4316576" y="6975776"/>
                </a:cubicBezTo>
                <a:cubicBezTo>
                  <a:pt x="4317103" y="6974035"/>
                  <a:pt x="4317314" y="6972452"/>
                  <a:pt x="4317209" y="6971028"/>
                </a:cubicBezTo>
                <a:close/>
                <a:moveTo>
                  <a:pt x="4043746" y="6938111"/>
                </a:moveTo>
                <a:lnTo>
                  <a:pt x="4043746" y="6950771"/>
                </a:lnTo>
                <a:cubicBezTo>
                  <a:pt x="4043851" y="6954411"/>
                  <a:pt x="4044906" y="6956627"/>
                  <a:pt x="4046911" y="6957418"/>
                </a:cubicBezTo>
                <a:cubicBezTo>
                  <a:pt x="4048915" y="6958209"/>
                  <a:pt x="4051236" y="6958526"/>
                  <a:pt x="4053874" y="6958368"/>
                </a:cubicBezTo>
                <a:close/>
                <a:moveTo>
                  <a:pt x="5348997" y="6928342"/>
                </a:moveTo>
                <a:cubicBezTo>
                  <a:pt x="5349050" y="6929766"/>
                  <a:pt x="5349577" y="6931349"/>
                  <a:pt x="5350580" y="6933090"/>
                </a:cubicBezTo>
                <a:cubicBezTo>
                  <a:pt x="5351582" y="6934831"/>
                  <a:pt x="5352742" y="6935780"/>
                  <a:pt x="5354061" y="6935938"/>
                </a:cubicBezTo>
                <a:cubicBezTo>
                  <a:pt x="5357015" y="6935516"/>
                  <a:pt x="5358703" y="6933828"/>
                  <a:pt x="5359125" y="6930874"/>
                </a:cubicBezTo>
                <a:close/>
                <a:moveTo>
                  <a:pt x="4226054" y="6920387"/>
                </a:moveTo>
                <a:cubicBezTo>
                  <a:pt x="4218458" y="6920598"/>
                  <a:pt x="4212761" y="6923341"/>
                  <a:pt x="4208963" y="6928616"/>
                </a:cubicBezTo>
                <a:cubicBezTo>
                  <a:pt x="4205165" y="6933891"/>
                  <a:pt x="4203266" y="6940432"/>
                  <a:pt x="4203266" y="6948239"/>
                </a:cubicBezTo>
                <a:lnTo>
                  <a:pt x="4203266" y="6950771"/>
                </a:lnTo>
                <a:cubicBezTo>
                  <a:pt x="4202738" y="6950719"/>
                  <a:pt x="4200628" y="6950824"/>
                  <a:pt x="4196936" y="6951088"/>
                </a:cubicBezTo>
                <a:cubicBezTo>
                  <a:pt x="4193243" y="6951352"/>
                  <a:pt x="4191133" y="6952090"/>
                  <a:pt x="4190605" y="6953303"/>
                </a:cubicBezTo>
                <a:cubicBezTo>
                  <a:pt x="4191397" y="6954622"/>
                  <a:pt x="4194878" y="6955783"/>
                  <a:pt x="4201050" y="6956785"/>
                </a:cubicBezTo>
                <a:cubicBezTo>
                  <a:pt x="4207222" y="6957787"/>
                  <a:pt x="4211337" y="6958315"/>
                  <a:pt x="4213394" y="6958368"/>
                </a:cubicBezTo>
                <a:lnTo>
                  <a:pt x="4228586" y="6945707"/>
                </a:lnTo>
                <a:cubicBezTo>
                  <a:pt x="4224841" y="6945391"/>
                  <a:pt x="4222203" y="6943492"/>
                  <a:pt x="4220674" y="6940010"/>
                </a:cubicBezTo>
                <a:cubicBezTo>
                  <a:pt x="4219144" y="6936529"/>
                  <a:pt x="4218405" y="6933363"/>
                  <a:pt x="4218458" y="6930515"/>
                </a:cubicBezTo>
                <a:close/>
                <a:moveTo>
                  <a:pt x="4069066" y="6910258"/>
                </a:moveTo>
                <a:cubicBezTo>
                  <a:pt x="4067906" y="6910364"/>
                  <a:pt x="4067062" y="6910786"/>
                  <a:pt x="4066534" y="6911524"/>
                </a:cubicBezTo>
                <a:cubicBezTo>
                  <a:pt x="4066007" y="6912263"/>
                  <a:pt x="4065163" y="6912685"/>
                  <a:pt x="4064002" y="6912791"/>
                </a:cubicBezTo>
                <a:cubicBezTo>
                  <a:pt x="4064055" y="6914320"/>
                  <a:pt x="4064583" y="6916325"/>
                  <a:pt x="4065585" y="6918804"/>
                </a:cubicBezTo>
                <a:cubicBezTo>
                  <a:pt x="4066587" y="6921283"/>
                  <a:pt x="4067748" y="6922655"/>
                  <a:pt x="4069066" y="6922919"/>
                </a:cubicBezTo>
                <a:cubicBezTo>
                  <a:pt x="4071493" y="6922761"/>
                  <a:pt x="4072970" y="6921811"/>
                  <a:pt x="4073498" y="6920070"/>
                </a:cubicBezTo>
                <a:cubicBezTo>
                  <a:pt x="4074025" y="6918329"/>
                  <a:pt x="4074236" y="6916747"/>
                  <a:pt x="4074131" y="6915323"/>
                </a:cubicBezTo>
                <a:cubicBezTo>
                  <a:pt x="4073709" y="6912368"/>
                  <a:pt x="4072020" y="6910681"/>
                  <a:pt x="4069066" y="6910258"/>
                </a:cubicBezTo>
                <a:close/>
                <a:moveTo>
                  <a:pt x="5359125" y="6908086"/>
                </a:moveTo>
                <a:cubicBezTo>
                  <a:pt x="5359020" y="6909510"/>
                  <a:pt x="5359231" y="6911092"/>
                  <a:pt x="5359758" y="6912833"/>
                </a:cubicBezTo>
                <a:cubicBezTo>
                  <a:pt x="5360286" y="6914574"/>
                  <a:pt x="5361763" y="6915524"/>
                  <a:pt x="5364190" y="6915682"/>
                </a:cubicBezTo>
                <a:lnTo>
                  <a:pt x="5366722" y="6915682"/>
                </a:lnTo>
                <a:cubicBezTo>
                  <a:pt x="5366722" y="6910618"/>
                  <a:pt x="5364190" y="6908086"/>
                  <a:pt x="5359125" y="6908086"/>
                </a:cubicBezTo>
                <a:close/>
                <a:moveTo>
                  <a:pt x="4365318" y="6884938"/>
                </a:moveTo>
                <a:cubicBezTo>
                  <a:pt x="4356930" y="6885624"/>
                  <a:pt x="4352183" y="6889949"/>
                  <a:pt x="4351075" y="6897915"/>
                </a:cubicBezTo>
                <a:cubicBezTo>
                  <a:pt x="4349967" y="6905880"/>
                  <a:pt x="4349651" y="6913371"/>
                  <a:pt x="4350125" y="6920387"/>
                </a:cubicBezTo>
                <a:cubicBezTo>
                  <a:pt x="4346169" y="6920387"/>
                  <a:pt x="4342054" y="6921020"/>
                  <a:pt x="4337782" y="6922286"/>
                </a:cubicBezTo>
                <a:cubicBezTo>
                  <a:pt x="4333509" y="6923552"/>
                  <a:pt x="4330027" y="6925451"/>
                  <a:pt x="4327337" y="6927983"/>
                </a:cubicBezTo>
                <a:lnTo>
                  <a:pt x="4332401" y="6950771"/>
                </a:lnTo>
                <a:cubicBezTo>
                  <a:pt x="4333614" y="6943967"/>
                  <a:pt x="4336252" y="6937320"/>
                  <a:pt x="4340314" y="6930831"/>
                </a:cubicBezTo>
                <a:cubicBezTo>
                  <a:pt x="4344375" y="6924343"/>
                  <a:pt x="4350178" y="6920862"/>
                  <a:pt x="4357721" y="6920387"/>
                </a:cubicBezTo>
                <a:cubicBezTo>
                  <a:pt x="4358038" y="6914162"/>
                  <a:pt x="4359304" y="6908254"/>
                  <a:pt x="4361520" y="6902662"/>
                </a:cubicBezTo>
                <a:cubicBezTo>
                  <a:pt x="4363735" y="6897071"/>
                  <a:pt x="4365001" y="6891163"/>
                  <a:pt x="4365318" y="6884938"/>
                </a:cubicBezTo>
                <a:close/>
                <a:moveTo>
                  <a:pt x="5581947" y="6872637"/>
                </a:moveTo>
                <a:cubicBezTo>
                  <a:pt x="5581894" y="6874061"/>
                  <a:pt x="5582000" y="6875643"/>
                  <a:pt x="5582263" y="6877384"/>
                </a:cubicBezTo>
                <a:cubicBezTo>
                  <a:pt x="5582527" y="6879125"/>
                  <a:pt x="5583266" y="6880075"/>
                  <a:pt x="5584479" y="6880233"/>
                </a:cubicBezTo>
                <a:lnTo>
                  <a:pt x="5592075" y="6877701"/>
                </a:lnTo>
                <a:close/>
                <a:moveTo>
                  <a:pt x="5774384" y="6862509"/>
                </a:moveTo>
                <a:lnTo>
                  <a:pt x="5784512" y="6880233"/>
                </a:lnTo>
                <a:lnTo>
                  <a:pt x="5781980" y="6900489"/>
                </a:lnTo>
                <a:cubicBezTo>
                  <a:pt x="5775702" y="6901228"/>
                  <a:pt x="5772432" y="6904182"/>
                  <a:pt x="5772168" y="6909352"/>
                </a:cubicBezTo>
                <a:cubicBezTo>
                  <a:pt x="5771904" y="6914521"/>
                  <a:pt x="5766735" y="6917475"/>
                  <a:pt x="5756659" y="6918214"/>
                </a:cubicBezTo>
                <a:cubicBezTo>
                  <a:pt x="5757398" y="6908297"/>
                  <a:pt x="5760352" y="6899012"/>
                  <a:pt x="5765521" y="6890361"/>
                </a:cubicBezTo>
                <a:cubicBezTo>
                  <a:pt x="5770691" y="6881710"/>
                  <a:pt x="5773645" y="6872426"/>
                  <a:pt x="5774384" y="6862509"/>
                </a:cubicBezTo>
                <a:close/>
                <a:moveTo>
                  <a:pt x="4258971" y="6841893"/>
                </a:moveTo>
                <a:cubicBezTo>
                  <a:pt x="4256545" y="6842262"/>
                  <a:pt x="4255067" y="6844056"/>
                  <a:pt x="4254540" y="6847273"/>
                </a:cubicBezTo>
                <a:cubicBezTo>
                  <a:pt x="4254012" y="6850491"/>
                  <a:pt x="4253801" y="6852918"/>
                  <a:pt x="4253907" y="6854553"/>
                </a:cubicBezTo>
                <a:cubicBezTo>
                  <a:pt x="4253801" y="6860936"/>
                  <a:pt x="4252113" y="6866528"/>
                  <a:pt x="4248843" y="6871328"/>
                </a:cubicBezTo>
                <a:cubicBezTo>
                  <a:pt x="4245572" y="6876128"/>
                  <a:pt x="4241352" y="6879821"/>
                  <a:pt x="4236183" y="6882406"/>
                </a:cubicBezTo>
                <a:cubicBezTo>
                  <a:pt x="4235866" y="6888630"/>
                  <a:pt x="4234600" y="6894538"/>
                  <a:pt x="4232384" y="6900130"/>
                </a:cubicBezTo>
                <a:cubicBezTo>
                  <a:pt x="4230169" y="6905722"/>
                  <a:pt x="4228903" y="6911630"/>
                  <a:pt x="4228586" y="6917855"/>
                </a:cubicBezTo>
                <a:cubicBezTo>
                  <a:pt x="4236077" y="6908940"/>
                  <a:pt x="4242618" y="6899550"/>
                  <a:pt x="4248210" y="6889686"/>
                </a:cubicBezTo>
                <a:cubicBezTo>
                  <a:pt x="4253801" y="6879821"/>
                  <a:pt x="4259077" y="6869798"/>
                  <a:pt x="4264035" y="6859617"/>
                </a:cubicBezTo>
                <a:cubicBezTo>
                  <a:pt x="4263982" y="6857771"/>
                  <a:pt x="4263455" y="6854500"/>
                  <a:pt x="4262453" y="6849805"/>
                </a:cubicBezTo>
                <a:cubicBezTo>
                  <a:pt x="4261450" y="6845111"/>
                  <a:pt x="4260290" y="6842473"/>
                  <a:pt x="4258971" y="6841893"/>
                </a:cubicBezTo>
                <a:close/>
                <a:moveTo>
                  <a:pt x="4099451" y="6819104"/>
                </a:moveTo>
                <a:lnTo>
                  <a:pt x="4089323" y="6849489"/>
                </a:lnTo>
                <a:cubicBezTo>
                  <a:pt x="4088901" y="6849436"/>
                  <a:pt x="4087213" y="6849542"/>
                  <a:pt x="4084259" y="6849805"/>
                </a:cubicBezTo>
                <a:cubicBezTo>
                  <a:pt x="4081305" y="6850069"/>
                  <a:pt x="4079617" y="6850808"/>
                  <a:pt x="4079195" y="6852021"/>
                </a:cubicBezTo>
                <a:cubicBezTo>
                  <a:pt x="4079722" y="6854711"/>
                  <a:pt x="4082465" y="6857560"/>
                  <a:pt x="4087424" y="6860567"/>
                </a:cubicBezTo>
                <a:cubicBezTo>
                  <a:pt x="4092382" y="6863574"/>
                  <a:pt x="4096392" y="6865789"/>
                  <a:pt x="4099451" y="6867213"/>
                </a:cubicBezTo>
                <a:lnTo>
                  <a:pt x="4117176" y="6841893"/>
                </a:lnTo>
                <a:close/>
                <a:moveTo>
                  <a:pt x="3483066" y="6800189"/>
                </a:moveTo>
                <a:cubicBezTo>
                  <a:pt x="3483119" y="6801613"/>
                  <a:pt x="3483646" y="6803196"/>
                  <a:pt x="3484649" y="6804937"/>
                </a:cubicBezTo>
                <a:cubicBezTo>
                  <a:pt x="3485651" y="6806678"/>
                  <a:pt x="3486811" y="6807627"/>
                  <a:pt x="3488130" y="6807785"/>
                </a:cubicBezTo>
                <a:cubicBezTo>
                  <a:pt x="3491084" y="6807363"/>
                  <a:pt x="3492772" y="6805675"/>
                  <a:pt x="3493194" y="6802721"/>
                </a:cubicBezTo>
                <a:close/>
                <a:moveTo>
                  <a:pt x="5635120" y="6799207"/>
                </a:moveTo>
                <a:cubicBezTo>
                  <a:pt x="5635015" y="6800631"/>
                  <a:pt x="5635226" y="6802214"/>
                  <a:pt x="5635753" y="6803955"/>
                </a:cubicBezTo>
                <a:cubicBezTo>
                  <a:pt x="5636281" y="6805695"/>
                  <a:pt x="5637758" y="6806645"/>
                  <a:pt x="5640184" y="6806803"/>
                </a:cubicBezTo>
                <a:lnTo>
                  <a:pt x="5645248" y="6806803"/>
                </a:lnTo>
                <a:cubicBezTo>
                  <a:pt x="5645143" y="6804271"/>
                  <a:pt x="5644088" y="6802372"/>
                  <a:pt x="5642083" y="6801106"/>
                </a:cubicBezTo>
                <a:cubicBezTo>
                  <a:pt x="5640079" y="6799840"/>
                  <a:pt x="5637758" y="6799207"/>
                  <a:pt x="5635120" y="6799207"/>
                </a:cubicBezTo>
                <a:close/>
                <a:moveTo>
                  <a:pt x="3493194" y="6779933"/>
                </a:moveTo>
                <a:cubicBezTo>
                  <a:pt x="3493089" y="6781357"/>
                  <a:pt x="3493300" y="6782939"/>
                  <a:pt x="3493827" y="6784680"/>
                </a:cubicBezTo>
                <a:cubicBezTo>
                  <a:pt x="3494355" y="6786421"/>
                  <a:pt x="3495832" y="6787371"/>
                  <a:pt x="3498259" y="6787529"/>
                </a:cubicBezTo>
                <a:lnTo>
                  <a:pt x="3500791" y="6787529"/>
                </a:lnTo>
                <a:cubicBezTo>
                  <a:pt x="3500791" y="6782465"/>
                  <a:pt x="3498259" y="6779933"/>
                  <a:pt x="3493194" y="6779933"/>
                </a:cubicBezTo>
                <a:close/>
                <a:moveTo>
                  <a:pt x="3716016" y="6744484"/>
                </a:moveTo>
                <a:cubicBezTo>
                  <a:pt x="3715963" y="6745908"/>
                  <a:pt x="3716069" y="6747490"/>
                  <a:pt x="3716332" y="6749231"/>
                </a:cubicBezTo>
                <a:cubicBezTo>
                  <a:pt x="3716596" y="6750972"/>
                  <a:pt x="3717335" y="6751922"/>
                  <a:pt x="3718548" y="6752080"/>
                </a:cubicBezTo>
                <a:lnTo>
                  <a:pt x="3726144" y="6749548"/>
                </a:lnTo>
                <a:close/>
                <a:moveTo>
                  <a:pt x="3908453" y="6734356"/>
                </a:moveTo>
                <a:lnTo>
                  <a:pt x="3918581" y="6752080"/>
                </a:lnTo>
                <a:lnTo>
                  <a:pt x="3916049" y="6772336"/>
                </a:lnTo>
                <a:cubicBezTo>
                  <a:pt x="3909771" y="6773075"/>
                  <a:pt x="3906501" y="6776029"/>
                  <a:pt x="3906237" y="6781199"/>
                </a:cubicBezTo>
                <a:cubicBezTo>
                  <a:pt x="3905973" y="6786368"/>
                  <a:pt x="3900804" y="6789322"/>
                  <a:pt x="3890728" y="6790061"/>
                </a:cubicBezTo>
                <a:cubicBezTo>
                  <a:pt x="3891467" y="6780144"/>
                  <a:pt x="3894421" y="6770859"/>
                  <a:pt x="3899590" y="6762208"/>
                </a:cubicBezTo>
                <a:cubicBezTo>
                  <a:pt x="3904760" y="6753557"/>
                  <a:pt x="3907714" y="6744273"/>
                  <a:pt x="3908453" y="6734356"/>
                </a:cubicBezTo>
                <a:close/>
                <a:moveTo>
                  <a:pt x="4134900" y="6730482"/>
                </a:moveTo>
                <a:cubicBezTo>
                  <a:pt x="4124350" y="6750316"/>
                  <a:pt x="4115066" y="6771417"/>
                  <a:pt x="4107047" y="6793784"/>
                </a:cubicBezTo>
                <a:cubicBezTo>
                  <a:pt x="4108366" y="6798953"/>
                  <a:pt x="4110793" y="6803173"/>
                  <a:pt x="4114327" y="6806444"/>
                </a:cubicBezTo>
                <a:cubicBezTo>
                  <a:pt x="4117861" y="6809715"/>
                  <a:pt x="4122187" y="6811403"/>
                  <a:pt x="4127304" y="6811508"/>
                </a:cubicBezTo>
                <a:cubicBezTo>
                  <a:pt x="4129941" y="6803701"/>
                  <a:pt x="4133528" y="6792096"/>
                  <a:pt x="4138065" y="6776692"/>
                </a:cubicBezTo>
                <a:cubicBezTo>
                  <a:pt x="4142602" y="6761289"/>
                  <a:pt x="4147455" y="6750950"/>
                  <a:pt x="4152624" y="6745674"/>
                </a:cubicBezTo>
                <a:close/>
                <a:moveTo>
                  <a:pt x="5799704" y="6715649"/>
                </a:moveTo>
                <a:cubicBezTo>
                  <a:pt x="5799757" y="6717179"/>
                  <a:pt x="5800285" y="6719183"/>
                  <a:pt x="5801287" y="6721662"/>
                </a:cubicBezTo>
                <a:cubicBezTo>
                  <a:pt x="5802289" y="6724142"/>
                  <a:pt x="5803450" y="6725513"/>
                  <a:pt x="5804768" y="6725777"/>
                </a:cubicBezTo>
                <a:cubicBezTo>
                  <a:pt x="5807195" y="6725619"/>
                  <a:pt x="5808672" y="6724669"/>
                  <a:pt x="5809200" y="6722929"/>
                </a:cubicBezTo>
                <a:cubicBezTo>
                  <a:pt x="5809727" y="6721188"/>
                  <a:pt x="5809938" y="6719605"/>
                  <a:pt x="5809833" y="6718181"/>
                </a:cubicBezTo>
                <a:close/>
                <a:moveTo>
                  <a:pt x="5536370" y="6685264"/>
                </a:moveTo>
                <a:lnTo>
                  <a:pt x="5536370" y="6697924"/>
                </a:lnTo>
                <a:cubicBezTo>
                  <a:pt x="5536475" y="6701564"/>
                  <a:pt x="5537530" y="6703780"/>
                  <a:pt x="5539535" y="6704571"/>
                </a:cubicBezTo>
                <a:cubicBezTo>
                  <a:pt x="5541539" y="6705362"/>
                  <a:pt x="5543860" y="6705679"/>
                  <a:pt x="5546498" y="6705521"/>
                </a:cubicBezTo>
                <a:close/>
                <a:moveTo>
                  <a:pt x="3769189" y="6671054"/>
                </a:moveTo>
                <a:cubicBezTo>
                  <a:pt x="3769084" y="6672478"/>
                  <a:pt x="3769295" y="6674061"/>
                  <a:pt x="3769822" y="6675802"/>
                </a:cubicBezTo>
                <a:cubicBezTo>
                  <a:pt x="3770350" y="6677542"/>
                  <a:pt x="3771827" y="6678492"/>
                  <a:pt x="3774253" y="6678650"/>
                </a:cubicBezTo>
                <a:lnTo>
                  <a:pt x="3779317" y="6678650"/>
                </a:lnTo>
                <a:cubicBezTo>
                  <a:pt x="3779212" y="6676118"/>
                  <a:pt x="3778157" y="6674219"/>
                  <a:pt x="3776152" y="6672953"/>
                </a:cubicBezTo>
                <a:cubicBezTo>
                  <a:pt x="3774148" y="6671687"/>
                  <a:pt x="3771827" y="6671054"/>
                  <a:pt x="3769189" y="6671054"/>
                </a:cubicBezTo>
                <a:close/>
                <a:moveTo>
                  <a:pt x="5718678" y="6667540"/>
                </a:moveTo>
                <a:cubicBezTo>
                  <a:pt x="5711082" y="6667751"/>
                  <a:pt x="5705385" y="6670494"/>
                  <a:pt x="5701587" y="6675769"/>
                </a:cubicBezTo>
                <a:cubicBezTo>
                  <a:pt x="5697789" y="6681044"/>
                  <a:pt x="5695890" y="6687585"/>
                  <a:pt x="5695890" y="6695392"/>
                </a:cubicBezTo>
                <a:lnTo>
                  <a:pt x="5695890" y="6697924"/>
                </a:lnTo>
                <a:cubicBezTo>
                  <a:pt x="5695362" y="6697872"/>
                  <a:pt x="5693252" y="6697977"/>
                  <a:pt x="5689560" y="6698241"/>
                </a:cubicBezTo>
                <a:cubicBezTo>
                  <a:pt x="5685867" y="6698505"/>
                  <a:pt x="5683757" y="6699243"/>
                  <a:pt x="5683229" y="6700456"/>
                </a:cubicBezTo>
                <a:cubicBezTo>
                  <a:pt x="5684021" y="6701775"/>
                  <a:pt x="5687502" y="6702936"/>
                  <a:pt x="5693674" y="6703938"/>
                </a:cubicBezTo>
                <a:cubicBezTo>
                  <a:pt x="5699846" y="6704940"/>
                  <a:pt x="5703961" y="6705468"/>
                  <a:pt x="5706018" y="6705521"/>
                </a:cubicBezTo>
                <a:lnTo>
                  <a:pt x="5721210" y="6692860"/>
                </a:lnTo>
                <a:cubicBezTo>
                  <a:pt x="5717465" y="6692544"/>
                  <a:pt x="5714827" y="6690645"/>
                  <a:pt x="5713298" y="6687163"/>
                </a:cubicBezTo>
                <a:cubicBezTo>
                  <a:pt x="5711768" y="6683682"/>
                  <a:pt x="5711029" y="6680516"/>
                  <a:pt x="5711082" y="6677668"/>
                </a:cubicBezTo>
                <a:close/>
                <a:moveTo>
                  <a:pt x="5561690" y="6657411"/>
                </a:moveTo>
                <a:cubicBezTo>
                  <a:pt x="5560530" y="6657517"/>
                  <a:pt x="5559686" y="6657939"/>
                  <a:pt x="5559158" y="6658677"/>
                </a:cubicBezTo>
                <a:cubicBezTo>
                  <a:pt x="5558631" y="6659416"/>
                  <a:pt x="5557787" y="6659838"/>
                  <a:pt x="5556626" y="6659944"/>
                </a:cubicBezTo>
                <a:cubicBezTo>
                  <a:pt x="5556679" y="6661473"/>
                  <a:pt x="5557207" y="6663478"/>
                  <a:pt x="5558209" y="6665957"/>
                </a:cubicBezTo>
                <a:cubicBezTo>
                  <a:pt x="5559211" y="6668436"/>
                  <a:pt x="5560372" y="6669808"/>
                  <a:pt x="5561690" y="6670072"/>
                </a:cubicBezTo>
                <a:cubicBezTo>
                  <a:pt x="5564117" y="6669914"/>
                  <a:pt x="5565594" y="6668964"/>
                  <a:pt x="5566122" y="6667223"/>
                </a:cubicBezTo>
                <a:cubicBezTo>
                  <a:pt x="5566649" y="6665482"/>
                  <a:pt x="5566860" y="6663900"/>
                  <a:pt x="5566755" y="6662476"/>
                </a:cubicBezTo>
                <a:cubicBezTo>
                  <a:pt x="5566333" y="6659521"/>
                  <a:pt x="5564644" y="6657834"/>
                  <a:pt x="5561690" y="6657411"/>
                </a:cubicBezTo>
                <a:close/>
                <a:moveTo>
                  <a:pt x="4183009" y="6641860"/>
                </a:moveTo>
                <a:lnTo>
                  <a:pt x="4170349" y="6657052"/>
                </a:lnTo>
                <a:lnTo>
                  <a:pt x="4170349" y="6664648"/>
                </a:lnTo>
                <a:lnTo>
                  <a:pt x="4175413" y="6664648"/>
                </a:lnTo>
                <a:cubicBezTo>
                  <a:pt x="4180372" y="6664859"/>
                  <a:pt x="4183748" y="6664437"/>
                  <a:pt x="4185541" y="6663382"/>
                </a:cubicBezTo>
                <a:cubicBezTo>
                  <a:pt x="4187335" y="6662327"/>
                  <a:pt x="4188179" y="6659373"/>
                  <a:pt x="4188073" y="6654520"/>
                </a:cubicBezTo>
                <a:close/>
                <a:moveTo>
                  <a:pt x="5857942" y="6632091"/>
                </a:moveTo>
                <a:cubicBezTo>
                  <a:pt x="5849554" y="6632777"/>
                  <a:pt x="5844807" y="6637102"/>
                  <a:pt x="5843699" y="6645068"/>
                </a:cubicBezTo>
                <a:cubicBezTo>
                  <a:pt x="5842591" y="6653033"/>
                  <a:pt x="5842275" y="6660524"/>
                  <a:pt x="5842749" y="6667540"/>
                </a:cubicBezTo>
                <a:cubicBezTo>
                  <a:pt x="5838793" y="6667540"/>
                  <a:pt x="5834678" y="6668173"/>
                  <a:pt x="5830406" y="6669439"/>
                </a:cubicBezTo>
                <a:cubicBezTo>
                  <a:pt x="5826133" y="6670705"/>
                  <a:pt x="5822651" y="6672604"/>
                  <a:pt x="5819961" y="6675136"/>
                </a:cubicBezTo>
                <a:lnTo>
                  <a:pt x="5825025" y="6697924"/>
                </a:lnTo>
                <a:cubicBezTo>
                  <a:pt x="5826238" y="6691120"/>
                  <a:pt x="5828876" y="6684473"/>
                  <a:pt x="5832938" y="6677984"/>
                </a:cubicBezTo>
                <a:cubicBezTo>
                  <a:pt x="5836999" y="6671496"/>
                  <a:pt x="5842802" y="6668015"/>
                  <a:pt x="5850345" y="6667540"/>
                </a:cubicBezTo>
                <a:cubicBezTo>
                  <a:pt x="5850662" y="6661315"/>
                  <a:pt x="5851928" y="6655407"/>
                  <a:pt x="5854144" y="6649815"/>
                </a:cubicBezTo>
                <a:cubicBezTo>
                  <a:pt x="5856359" y="6644224"/>
                  <a:pt x="5857625" y="6638316"/>
                  <a:pt x="5857942" y="6632091"/>
                </a:cubicBezTo>
                <a:close/>
                <a:moveTo>
                  <a:pt x="4484325" y="6624135"/>
                </a:moveTo>
                <a:lnTo>
                  <a:pt x="4464068" y="6657052"/>
                </a:lnTo>
                <a:cubicBezTo>
                  <a:pt x="4469132" y="6665071"/>
                  <a:pt x="4471664" y="6674355"/>
                  <a:pt x="4471664" y="6684905"/>
                </a:cubicBezTo>
                <a:cubicBezTo>
                  <a:pt x="4470240" y="6684800"/>
                  <a:pt x="4468657" y="6685010"/>
                  <a:pt x="4466917" y="6685538"/>
                </a:cubicBezTo>
                <a:cubicBezTo>
                  <a:pt x="4465176" y="6686065"/>
                  <a:pt x="4464226" y="6687542"/>
                  <a:pt x="4464068" y="6689969"/>
                </a:cubicBezTo>
                <a:cubicBezTo>
                  <a:pt x="4464226" y="6692501"/>
                  <a:pt x="4465176" y="6695033"/>
                  <a:pt x="4466917" y="6697565"/>
                </a:cubicBezTo>
                <a:cubicBezTo>
                  <a:pt x="4468657" y="6700097"/>
                  <a:pt x="4470240" y="6702629"/>
                  <a:pt x="4471664" y="6705161"/>
                </a:cubicBezTo>
                <a:lnTo>
                  <a:pt x="4489389" y="6712757"/>
                </a:lnTo>
                <a:lnTo>
                  <a:pt x="4491921" y="6705161"/>
                </a:lnTo>
                <a:lnTo>
                  <a:pt x="4479261" y="6695033"/>
                </a:lnTo>
                <a:cubicBezTo>
                  <a:pt x="4479208" y="6691130"/>
                  <a:pt x="4479946" y="6687542"/>
                  <a:pt x="4481476" y="6684272"/>
                </a:cubicBezTo>
                <a:cubicBezTo>
                  <a:pt x="4483006" y="6681001"/>
                  <a:pt x="4485643" y="6678680"/>
                  <a:pt x="4489389" y="6677309"/>
                </a:cubicBezTo>
                <a:cubicBezTo>
                  <a:pt x="4489652" y="6668446"/>
                  <a:pt x="4489758" y="6659584"/>
                  <a:pt x="4489705" y="6650722"/>
                </a:cubicBezTo>
                <a:cubicBezTo>
                  <a:pt x="4489652" y="6641860"/>
                  <a:pt x="4487859" y="6632998"/>
                  <a:pt x="4484325" y="6624135"/>
                </a:cubicBezTo>
                <a:close/>
                <a:moveTo>
                  <a:pt x="1140067" y="6616413"/>
                </a:moveTo>
                <a:cubicBezTo>
                  <a:pt x="1140120" y="6617837"/>
                  <a:pt x="1140647" y="6619420"/>
                  <a:pt x="1141650" y="6621161"/>
                </a:cubicBezTo>
                <a:cubicBezTo>
                  <a:pt x="1142652" y="6622902"/>
                  <a:pt x="1143812" y="6623851"/>
                  <a:pt x="1145131" y="6624009"/>
                </a:cubicBezTo>
                <a:cubicBezTo>
                  <a:pt x="1148085" y="6623587"/>
                  <a:pt x="1149773" y="6621899"/>
                  <a:pt x="1150195" y="6618945"/>
                </a:cubicBezTo>
                <a:close/>
                <a:moveTo>
                  <a:pt x="4210862" y="6601347"/>
                </a:moveTo>
                <a:lnTo>
                  <a:pt x="4205798" y="6611475"/>
                </a:lnTo>
                <a:cubicBezTo>
                  <a:pt x="4208752" y="6608943"/>
                  <a:pt x="4210440" y="6606411"/>
                  <a:pt x="4210862" y="6603879"/>
                </a:cubicBezTo>
                <a:close/>
                <a:moveTo>
                  <a:pt x="1150195" y="6596157"/>
                </a:moveTo>
                <a:cubicBezTo>
                  <a:pt x="1150090" y="6597581"/>
                  <a:pt x="1150301" y="6599163"/>
                  <a:pt x="1150828" y="6600904"/>
                </a:cubicBezTo>
                <a:cubicBezTo>
                  <a:pt x="1151356" y="6602645"/>
                  <a:pt x="1152833" y="6603595"/>
                  <a:pt x="1155260" y="6603753"/>
                </a:cubicBezTo>
                <a:lnTo>
                  <a:pt x="1157792" y="6603753"/>
                </a:lnTo>
                <a:cubicBezTo>
                  <a:pt x="1157792" y="6598689"/>
                  <a:pt x="1155260" y="6596157"/>
                  <a:pt x="1150195" y="6596157"/>
                </a:cubicBezTo>
                <a:close/>
                <a:moveTo>
                  <a:pt x="5751595" y="6589046"/>
                </a:moveTo>
                <a:cubicBezTo>
                  <a:pt x="5749169" y="6589415"/>
                  <a:pt x="5747691" y="6591209"/>
                  <a:pt x="5747164" y="6594426"/>
                </a:cubicBezTo>
                <a:cubicBezTo>
                  <a:pt x="5746636" y="6597644"/>
                  <a:pt x="5746425" y="6600071"/>
                  <a:pt x="5746531" y="6601706"/>
                </a:cubicBezTo>
                <a:cubicBezTo>
                  <a:pt x="5746425" y="6608089"/>
                  <a:pt x="5744737" y="6613681"/>
                  <a:pt x="5741467" y="6618481"/>
                </a:cubicBezTo>
                <a:cubicBezTo>
                  <a:pt x="5738196" y="6623281"/>
                  <a:pt x="5733976" y="6626974"/>
                  <a:pt x="5728807" y="6629559"/>
                </a:cubicBezTo>
                <a:cubicBezTo>
                  <a:pt x="5728490" y="6635783"/>
                  <a:pt x="5727224" y="6641691"/>
                  <a:pt x="5725008" y="6647283"/>
                </a:cubicBezTo>
                <a:cubicBezTo>
                  <a:pt x="5722793" y="6652875"/>
                  <a:pt x="5721527" y="6658783"/>
                  <a:pt x="5721210" y="6665008"/>
                </a:cubicBezTo>
                <a:cubicBezTo>
                  <a:pt x="5728701" y="6656093"/>
                  <a:pt x="5735242" y="6646703"/>
                  <a:pt x="5740834" y="6636839"/>
                </a:cubicBezTo>
                <a:cubicBezTo>
                  <a:pt x="5746425" y="6626974"/>
                  <a:pt x="5751701" y="6616951"/>
                  <a:pt x="5756659" y="6606770"/>
                </a:cubicBezTo>
                <a:cubicBezTo>
                  <a:pt x="5756606" y="6604924"/>
                  <a:pt x="5756079" y="6601653"/>
                  <a:pt x="5755077" y="6596958"/>
                </a:cubicBezTo>
                <a:cubicBezTo>
                  <a:pt x="5754074" y="6592264"/>
                  <a:pt x="5752914" y="6589626"/>
                  <a:pt x="5751595" y="6589046"/>
                </a:cubicBezTo>
                <a:close/>
                <a:moveTo>
                  <a:pt x="3933773" y="6587496"/>
                </a:moveTo>
                <a:cubicBezTo>
                  <a:pt x="3933826" y="6589026"/>
                  <a:pt x="3934354" y="6591030"/>
                  <a:pt x="3935356" y="6593509"/>
                </a:cubicBezTo>
                <a:cubicBezTo>
                  <a:pt x="3936358" y="6595989"/>
                  <a:pt x="3937519" y="6597360"/>
                  <a:pt x="3938837" y="6597624"/>
                </a:cubicBezTo>
                <a:cubicBezTo>
                  <a:pt x="3941264" y="6597466"/>
                  <a:pt x="3942741" y="6596516"/>
                  <a:pt x="3943269" y="6594776"/>
                </a:cubicBezTo>
                <a:cubicBezTo>
                  <a:pt x="3943796" y="6593035"/>
                  <a:pt x="3944007" y="6591452"/>
                  <a:pt x="3943902" y="6590028"/>
                </a:cubicBezTo>
                <a:close/>
                <a:moveTo>
                  <a:pt x="5592075" y="6566257"/>
                </a:moveTo>
                <a:lnTo>
                  <a:pt x="5581947" y="6596642"/>
                </a:lnTo>
                <a:cubicBezTo>
                  <a:pt x="5581525" y="6596589"/>
                  <a:pt x="5579837" y="6596695"/>
                  <a:pt x="5576883" y="6596958"/>
                </a:cubicBezTo>
                <a:cubicBezTo>
                  <a:pt x="5573929" y="6597222"/>
                  <a:pt x="5572241" y="6597961"/>
                  <a:pt x="5571819" y="6599174"/>
                </a:cubicBezTo>
                <a:cubicBezTo>
                  <a:pt x="5572346" y="6601864"/>
                  <a:pt x="5575089" y="6604713"/>
                  <a:pt x="5580048" y="6607720"/>
                </a:cubicBezTo>
                <a:cubicBezTo>
                  <a:pt x="5585006" y="6610727"/>
                  <a:pt x="5589016" y="6612942"/>
                  <a:pt x="5592075" y="6614366"/>
                </a:cubicBezTo>
                <a:lnTo>
                  <a:pt x="5609800" y="6589046"/>
                </a:lnTo>
                <a:close/>
                <a:moveTo>
                  <a:pt x="1373017" y="6560708"/>
                </a:moveTo>
                <a:cubicBezTo>
                  <a:pt x="1372964" y="6562132"/>
                  <a:pt x="1373070" y="6563714"/>
                  <a:pt x="1373333" y="6565455"/>
                </a:cubicBezTo>
                <a:cubicBezTo>
                  <a:pt x="1373597" y="6567196"/>
                  <a:pt x="1374336" y="6568146"/>
                  <a:pt x="1375549" y="6568304"/>
                </a:cubicBezTo>
                <a:lnTo>
                  <a:pt x="1383145" y="6565772"/>
                </a:lnTo>
                <a:close/>
                <a:moveTo>
                  <a:pt x="3670439" y="6557111"/>
                </a:moveTo>
                <a:lnTo>
                  <a:pt x="3670439" y="6569771"/>
                </a:lnTo>
                <a:cubicBezTo>
                  <a:pt x="3670544" y="6573411"/>
                  <a:pt x="3671599" y="6575627"/>
                  <a:pt x="3673604" y="6576418"/>
                </a:cubicBezTo>
                <a:cubicBezTo>
                  <a:pt x="3675608" y="6577209"/>
                  <a:pt x="3677929" y="6577526"/>
                  <a:pt x="3680567" y="6577368"/>
                </a:cubicBezTo>
                <a:close/>
                <a:moveTo>
                  <a:pt x="1565454" y="6550580"/>
                </a:moveTo>
                <a:lnTo>
                  <a:pt x="1575582" y="6568304"/>
                </a:lnTo>
                <a:lnTo>
                  <a:pt x="1573050" y="6588560"/>
                </a:lnTo>
                <a:cubicBezTo>
                  <a:pt x="1566772" y="6589299"/>
                  <a:pt x="1563502" y="6592253"/>
                  <a:pt x="1563238" y="6597423"/>
                </a:cubicBezTo>
                <a:cubicBezTo>
                  <a:pt x="1562974" y="6602592"/>
                  <a:pt x="1557805" y="6605546"/>
                  <a:pt x="1547729" y="6606285"/>
                </a:cubicBezTo>
                <a:cubicBezTo>
                  <a:pt x="1548468" y="6596368"/>
                  <a:pt x="1551422" y="6587083"/>
                  <a:pt x="1556591" y="6578432"/>
                </a:cubicBezTo>
                <a:cubicBezTo>
                  <a:pt x="1561761" y="6569781"/>
                  <a:pt x="1564715" y="6560497"/>
                  <a:pt x="1565454" y="6550580"/>
                </a:cubicBezTo>
                <a:close/>
                <a:moveTo>
                  <a:pt x="4975690" y="6547342"/>
                </a:moveTo>
                <a:cubicBezTo>
                  <a:pt x="4975743" y="6548766"/>
                  <a:pt x="4976270" y="6550349"/>
                  <a:pt x="4977273" y="6552090"/>
                </a:cubicBezTo>
                <a:cubicBezTo>
                  <a:pt x="4978275" y="6553831"/>
                  <a:pt x="4979435" y="6554780"/>
                  <a:pt x="4980754" y="6554938"/>
                </a:cubicBezTo>
                <a:cubicBezTo>
                  <a:pt x="4983708" y="6554516"/>
                  <a:pt x="4985396" y="6552828"/>
                  <a:pt x="4985818" y="6549874"/>
                </a:cubicBezTo>
                <a:close/>
                <a:moveTo>
                  <a:pt x="3852747" y="6539387"/>
                </a:moveTo>
                <a:cubicBezTo>
                  <a:pt x="3845151" y="6539598"/>
                  <a:pt x="3839454" y="6542341"/>
                  <a:pt x="3835656" y="6547616"/>
                </a:cubicBezTo>
                <a:cubicBezTo>
                  <a:pt x="3831858" y="6552891"/>
                  <a:pt x="3829959" y="6559432"/>
                  <a:pt x="3829959" y="6567239"/>
                </a:cubicBezTo>
                <a:lnTo>
                  <a:pt x="3829959" y="6569771"/>
                </a:lnTo>
                <a:cubicBezTo>
                  <a:pt x="3829431" y="6569719"/>
                  <a:pt x="3827321" y="6569824"/>
                  <a:pt x="3823629" y="6570088"/>
                </a:cubicBezTo>
                <a:cubicBezTo>
                  <a:pt x="3819936" y="6570352"/>
                  <a:pt x="3817826" y="6571090"/>
                  <a:pt x="3817298" y="6572303"/>
                </a:cubicBezTo>
                <a:cubicBezTo>
                  <a:pt x="3818090" y="6573622"/>
                  <a:pt x="3821571" y="6574783"/>
                  <a:pt x="3827743" y="6575785"/>
                </a:cubicBezTo>
                <a:cubicBezTo>
                  <a:pt x="3833915" y="6576787"/>
                  <a:pt x="3838030" y="6577315"/>
                  <a:pt x="3840087" y="6577368"/>
                </a:cubicBezTo>
                <a:lnTo>
                  <a:pt x="3855279" y="6564707"/>
                </a:lnTo>
                <a:cubicBezTo>
                  <a:pt x="3851534" y="6564391"/>
                  <a:pt x="3848896" y="6562492"/>
                  <a:pt x="3847367" y="6559010"/>
                </a:cubicBezTo>
                <a:cubicBezTo>
                  <a:pt x="3845837" y="6555529"/>
                  <a:pt x="3845098" y="6552363"/>
                  <a:pt x="3845151" y="6549515"/>
                </a:cubicBezTo>
                <a:close/>
                <a:moveTo>
                  <a:pt x="4537498" y="6535513"/>
                </a:moveTo>
                <a:cubicBezTo>
                  <a:pt x="4537076" y="6538045"/>
                  <a:pt x="4537920" y="6540577"/>
                  <a:pt x="4540030" y="6543109"/>
                </a:cubicBezTo>
                <a:lnTo>
                  <a:pt x="4540030" y="6535513"/>
                </a:lnTo>
                <a:close/>
                <a:moveTo>
                  <a:pt x="3695759" y="6529258"/>
                </a:moveTo>
                <a:cubicBezTo>
                  <a:pt x="3694599" y="6529364"/>
                  <a:pt x="3693755" y="6529786"/>
                  <a:pt x="3693227" y="6530524"/>
                </a:cubicBezTo>
                <a:cubicBezTo>
                  <a:pt x="3692700" y="6531263"/>
                  <a:pt x="3691856" y="6531685"/>
                  <a:pt x="3690695" y="6531791"/>
                </a:cubicBezTo>
                <a:cubicBezTo>
                  <a:pt x="3690748" y="6533320"/>
                  <a:pt x="3691276" y="6535325"/>
                  <a:pt x="3692278" y="6537804"/>
                </a:cubicBezTo>
                <a:cubicBezTo>
                  <a:pt x="3693280" y="6540283"/>
                  <a:pt x="3694441" y="6541655"/>
                  <a:pt x="3695759" y="6541919"/>
                </a:cubicBezTo>
                <a:cubicBezTo>
                  <a:pt x="3698186" y="6541761"/>
                  <a:pt x="3699663" y="6540811"/>
                  <a:pt x="3700191" y="6539070"/>
                </a:cubicBezTo>
                <a:cubicBezTo>
                  <a:pt x="3700718" y="6537329"/>
                  <a:pt x="3700929" y="6535747"/>
                  <a:pt x="3700824" y="6534323"/>
                </a:cubicBezTo>
                <a:cubicBezTo>
                  <a:pt x="3700402" y="6531368"/>
                  <a:pt x="3698713" y="6529681"/>
                  <a:pt x="3695759" y="6529258"/>
                </a:cubicBezTo>
                <a:close/>
                <a:moveTo>
                  <a:pt x="4985818" y="6527086"/>
                </a:moveTo>
                <a:cubicBezTo>
                  <a:pt x="4985713" y="6528510"/>
                  <a:pt x="4985924" y="6530092"/>
                  <a:pt x="4986451" y="6531833"/>
                </a:cubicBezTo>
                <a:cubicBezTo>
                  <a:pt x="4986979" y="6533574"/>
                  <a:pt x="4988456" y="6534524"/>
                  <a:pt x="4990883" y="6534682"/>
                </a:cubicBezTo>
                <a:lnTo>
                  <a:pt x="4993415" y="6534682"/>
                </a:lnTo>
                <a:cubicBezTo>
                  <a:pt x="4993415" y="6529618"/>
                  <a:pt x="4990883" y="6527086"/>
                  <a:pt x="4985818" y="6527086"/>
                </a:cubicBezTo>
                <a:close/>
                <a:moveTo>
                  <a:pt x="4567883" y="6507660"/>
                </a:moveTo>
                <a:cubicBezTo>
                  <a:pt x="4563241" y="6507660"/>
                  <a:pt x="4559864" y="6510193"/>
                  <a:pt x="4557754" y="6515257"/>
                </a:cubicBezTo>
                <a:lnTo>
                  <a:pt x="4565351" y="6515257"/>
                </a:lnTo>
                <a:cubicBezTo>
                  <a:pt x="4565456" y="6513991"/>
                  <a:pt x="4565878" y="6512725"/>
                  <a:pt x="4566617" y="6511459"/>
                </a:cubicBezTo>
                <a:cubicBezTo>
                  <a:pt x="4567355" y="6510193"/>
                  <a:pt x="4567777" y="6508927"/>
                  <a:pt x="4567883" y="6507660"/>
                </a:cubicBezTo>
                <a:close/>
                <a:moveTo>
                  <a:pt x="3992011" y="6503938"/>
                </a:moveTo>
                <a:cubicBezTo>
                  <a:pt x="3983623" y="6504624"/>
                  <a:pt x="3978876" y="6508949"/>
                  <a:pt x="3977768" y="6516915"/>
                </a:cubicBezTo>
                <a:cubicBezTo>
                  <a:pt x="3976660" y="6524880"/>
                  <a:pt x="3976344" y="6532371"/>
                  <a:pt x="3976818" y="6539387"/>
                </a:cubicBezTo>
                <a:cubicBezTo>
                  <a:pt x="3972862" y="6539387"/>
                  <a:pt x="3968747" y="6540020"/>
                  <a:pt x="3964475" y="6541286"/>
                </a:cubicBezTo>
                <a:cubicBezTo>
                  <a:pt x="3960202" y="6542552"/>
                  <a:pt x="3956720" y="6544451"/>
                  <a:pt x="3954030" y="6546983"/>
                </a:cubicBezTo>
                <a:lnTo>
                  <a:pt x="3959094" y="6569771"/>
                </a:lnTo>
                <a:cubicBezTo>
                  <a:pt x="3960307" y="6562967"/>
                  <a:pt x="3962945" y="6556320"/>
                  <a:pt x="3967007" y="6549831"/>
                </a:cubicBezTo>
                <a:cubicBezTo>
                  <a:pt x="3971068" y="6543343"/>
                  <a:pt x="3976871" y="6539862"/>
                  <a:pt x="3984414" y="6539387"/>
                </a:cubicBezTo>
                <a:cubicBezTo>
                  <a:pt x="3984731" y="6533162"/>
                  <a:pt x="3985997" y="6527254"/>
                  <a:pt x="3988213" y="6521662"/>
                </a:cubicBezTo>
                <a:cubicBezTo>
                  <a:pt x="3990428" y="6516071"/>
                  <a:pt x="3991694" y="6510163"/>
                  <a:pt x="3992011" y="6503938"/>
                </a:cubicBezTo>
                <a:close/>
                <a:moveTo>
                  <a:pt x="5208640" y="6491637"/>
                </a:moveTo>
                <a:cubicBezTo>
                  <a:pt x="5208587" y="6493061"/>
                  <a:pt x="5208693" y="6494643"/>
                  <a:pt x="5208956" y="6496384"/>
                </a:cubicBezTo>
                <a:cubicBezTo>
                  <a:pt x="5209220" y="6498125"/>
                  <a:pt x="5209959" y="6499075"/>
                  <a:pt x="5211172" y="6499233"/>
                </a:cubicBezTo>
                <a:lnTo>
                  <a:pt x="5218768" y="6496701"/>
                </a:lnTo>
                <a:close/>
                <a:moveTo>
                  <a:pt x="1426190" y="6487278"/>
                </a:moveTo>
                <a:cubicBezTo>
                  <a:pt x="1426085" y="6488702"/>
                  <a:pt x="1426296" y="6490285"/>
                  <a:pt x="1426823" y="6492026"/>
                </a:cubicBezTo>
                <a:cubicBezTo>
                  <a:pt x="1427351" y="6493766"/>
                  <a:pt x="1428828" y="6494716"/>
                  <a:pt x="1431254" y="6494874"/>
                </a:cubicBezTo>
                <a:lnTo>
                  <a:pt x="1436318" y="6494874"/>
                </a:lnTo>
                <a:cubicBezTo>
                  <a:pt x="1436213" y="6492342"/>
                  <a:pt x="1435158" y="6490443"/>
                  <a:pt x="1433153" y="6489177"/>
                </a:cubicBezTo>
                <a:cubicBezTo>
                  <a:pt x="1431149" y="6487911"/>
                  <a:pt x="1428828" y="6487278"/>
                  <a:pt x="1426190" y="6487278"/>
                </a:cubicBezTo>
                <a:close/>
                <a:moveTo>
                  <a:pt x="5401077" y="6481509"/>
                </a:moveTo>
                <a:lnTo>
                  <a:pt x="5411205" y="6499233"/>
                </a:lnTo>
                <a:lnTo>
                  <a:pt x="5408673" y="6519489"/>
                </a:lnTo>
                <a:cubicBezTo>
                  <a:pt x="5402395" y="6520228"/>
                  <a:pt x="5399125" y="6523182"/>
                  <a:pt x="5398861" y="6528352"/>
                </a:cubicBezTo>
                <a:cubicBezTo>
                  <a:pt x="5398597" y="6533521"/>
                  <a:pt x="5393428" y="6536475"/>
                  <a:pt x="5383352" y="6537214"/>
                </a:cubicBezTo>
                <a:cubicBezTo>
                  <a:pt x="5384091" y="6527297"/>
                  <a:pt x="5387045" y="6518012"/>
                  <a:pt x="5392214" y="6509361"/>
                </a:cubicBezTo>
                <a:cubicBezTo>
                  <a:pt x="5397384" y="6500710"/>
                  <a:pt x="5400338" y="6491426"/>
                  <a:pt x="5401077" y="6481509"/>
                </a:cubicBezTo>
                <a:close/>
                <a:moveTo>
                  <a:pt x="5627524" y="6477635"/>
                </a:moveTo>
                <a:cubicBezTo>
                  <a:pt x="5616974" y="6497469"/>
                  <a:pt x="5607690" y="6518570"/>
                  <a:pt x="5599671" y="6540937"/>
                </a:cubicBezTo>
                <a:cubicBezTo>
                  <a:pt x="5600990" y="6546106"/>
                  <a:pt x="5603417" y="6550326"/>
                  <a:pt x="5606951" y="6553597"/>
                </a:cubicBezTo>
                <a:cubicBezTo>
                  <a:pt x="5610485" y="6556868"/>
                  <a:pt x="5614811" y="6558556"/>
                  <a:pt x="5619928" y="6558661"/>
                </a:cubicBezTo>
                <a:cubicBezTo>
                  <a:pt x="5622565" y="6550854"/>
                  <a:pt x="5626152" y="6539249"/>
                  <a:pt x="5630689" y="6523845"/>
                </a:cubicBezTo>
                <a:cubicBezTo>
                  <a:pt x="5635226" y="6508442"/>
                  <a:pt x="5640079" y="6498103"/>
                  <a:pt x="5645248" y="6492827"/>
                </a:cubicBezTo>
                <a:close/>
                <a:moveTo>
                  <a:pt x="4583075" y="6469680"/>
                </a:moveTo>
                <a:lnTo>
                  <a:pt x="4583075" y="6482340"/>
                </a:lnTo>
                <a:lnTo>
                  <a:pt x="4565351" y="6482340"/>
                </a:lnTo>
                <a:lnTo>
                  <a:pt x="4565351" y="6492468"/>
                </a:lnTo>
                <a:lnTo>
                  <a:pt x="4570415" y="6500064"/>
                </a:lnTo>
                <a:lnTo>
                  <a:pt x="4590671" y="6482340"/>
                </a:lnTo>
                <a:lnTo>
                  <a:pt x="4590671" y="6472212"/>
                </a:lnTo>
                <a:close/>
                <a:moveTo>
                  <a:pt x="3885664" y="6460893"/>
                </a:moveTo>
                <a:cubicBezTo>
                  <a:pt x="3883238" y="6461262"/>
                  <a:pt x="3881760" y="6463056"/>
                  <a:pt x="3881233" y="6466273"/>
                </a:cubicBezTo>
                <a:cubicBezTo>
                  <a:pt x="3880705" y="6469491"/>
                  <a:pt x="3880494" y="6471918"/>
                  <a:pt x="3880600" y="6473553"/>
                </a:cubicBezTo>
                <a:cubicBezTo>
                  <a:pt x="3880494" y="6479936"/>
                  <a:pt x="3878806" y="6485528"/>
                  <a:pt x="3875536" y="6490328"/>
                </a:cubicBezTo>
                <a:cubicBezTo>
                  <a:pt x="3872265" y="6495128"/>
                  <a:pt x="3868045" y="6498821"/>
                  <a:pt x="3862876" y="6501406"/>
                </a:cubicBezTo>
                <a:cubicBezTo>
                  <a:pt x="3862559" y="6507630"/>
                  <a:pt x="3861293" y="6513538"/>
                  <a:pt x="3859077" y="6519130"/>
                </a:cubicBezTo>
                <a:cubicBezTo>
                  <a:pt x="3856862" y="6524722"/>
                  <a:pt x="3855596" y="6530630"/>
                  <a:pt x="3855279" y="6536855"/>
                </a:cubicBezTo>
                <a:cubicBezTo>
                  <a:pt x="3862770" y="6527940"/>
                  <a:pt x="3869311" y="6518550"/>
                  <a:pt x="3874903" y="6508686"/>
                </a:cubicBezTo>
                <a:cubicBezTo>
                  <a:pt x="3880494" y="6498821"/>
                  <a:pt x="3885770" y="6488798"/>
                  <a:pt x="3890728" y="6478617"/>
                </a:cubicBezTo>
                <a:cubicBezTo>
                  <a:pt x="3890675" y="6476771"/>
                  <a:pt x="3890148" y="6473500"/>
                  <a:pt x="3889146" y="6468805"/>
                </a:cubicBezTo>
                <a:cubicBezTo>
                  <a:pt x="3888143" y="6464111"/>
                  <a:pt x="3886983" y="6461473"/>
                  <a:pt x="3885664" y="6460893"/>
                </a:cubicBezTo>
                <a:close/>
                <a:moveTo>
                  <a:pt x="4600799" y="6444359"/>
                </a:moveTo>
                <a:lnTo>
                  <a:pt x="4593203" y="6446891"/>
                </a:lnTo>
                <a:lnTo>
                  <a:pt x="4593203" y="6467148"/>
                </a:lnTo>
                <a:cubicBezTo>
                  <a:pt x="4596843" y="6464457"/>
                  <a:pt x="4599059" y="6460976"/>
                  <a:pt x="4599850" y="6456703"/>
                </a:cubicBezTo>
                <a:cubicBezTo>
                  <a:pt x="4600641" y="6452430"/>
                  <a:pt x="4600958" y="6448315"/>
                  <a:pt x="4600799" y="6444359"/>
                </a:cubicBezTo>
                <a:close/>
                <a:moveTo>
                  <a:pt x="3726144" y="6438104"/>
                </a:moveTo>
                <a:lnTo>
                  <a:pt x="3716016" y="6468489"/>
                </a:lnTo>
                <a:cubicBezTo>
                  <a:pt x="3715594" y="6468436"/>
                  <a:pt x="3713906" y="6468542"/>
                  <a:pt x="3710952" y="6468805"/>
                </a:cubicBezTo>
                <a:cubicBezTo>
                  <a:pt x="3707998" y="6469069"/>
                  <a:pt x="3706310" y="6469808"/>
                  <a:pt x="3705888" y="6471021"/>
                </a:cubicBezTo>
                <a:cubicBezTo>
                  <a:pt x="3706415" y="6473711"/>
                  <a:pt x="3709158" y="6476560"/>
                  <a:pt x="3714117" y="6479567"/>
                </a:cubicBezTo>
                <a:cubicBezTo>
                  <a:pt x="3719075" y="6482574"/>
                  <a:pt x="3723085" y="6484789"/>
                  <a:pt x="3726144" y="6486213"/>
                </a:cubicBezTo>
                <a:lnTo>
                  <a:pt x="3743869" y="6460893"/>
                </a:lnTo>
                <a:close/>
                <a:moveTo>
                  <a:pt x="5261813" y="6418207"/>
                </a:moveTo>
                <a:cubicBezTo>
                  <a:pt x="5261708" y="6419631"/>
                  <a:pt x="5261919" y="6421214"/>
                  <a:pt x="5262446" y="6422955"/>
                </a:cubicBezTo>
                <a:cubicBezTo>
                  <a:pt x="5262974" y="6424695"/>
                  <a:pt x="5264451" y="6425645"/>
                  <a:pt x="5266877" y="6425803"/>
                </a:cubicBezTo>
                <a:lnTo>
                  <a:pt x="5271941" y="6425803"/>
                </a:lnTo>
                <a:cubicBezTo>
                  <a:pt x="5271836" y="6423271"/>
                  <a:pt x="5270781" y="6421372"/>
                  <a:pt x="5268776" y="6420106"/>
                </a:cubicBezTo>
                <a:cubicBezTo>
                  <a:pt x="5266772" y="6418840"/>
                  <a:pt x="5264451" y="6418207"/>
                  <a:pt x="5261813" y="6418207"/>
                </a:cubicBezTo>
                <a:close/>
                <a:moveTo>
                  <a:pt x="1590774" y="6403720"/>
                </a:moveTo>
                <a:cubicBezTo>
                  <a:pt x="1590827" y="6405250"/>
                  <a:pt x="1591355" y="6407254"/>
                  <a:pt x="1592357" y="6409733"/>
                </a:cubicBezTo>
                <a:cubicBezTo>
                  <a:pt x="1593359" y="6412213"/>
                  <a:pt x="1594520" y="6413584"/>
                  <a:pt x="1595838" y="6413848"/>
                </a:cubicBezTo>
                <a:cubicBezTo>
                  <a:pt x="1598265" y="6413690"/>
                  <a:pt x="1599742" y="6412740"/>
                  <a:pt x="1600270" y="6411000"/>
                </a:cubicBezTo>
                <a:cubicBezTo>
                  <a:pt x="1600797" y="6409259"/>
                  <a:pt x="1601008" y="6407676"/>
                  <a:pt x="1600903" y="6406252"/>
                </a:cubicBezTo>
                <a:close/>
                <a:moveTo>
                  <a:pt x="5675633" y="6389013"/>
                </a:moveTo>
                <a:lnTo>
                  <a:pt x="5662973" y="6404205"/>
                </a:lnTo>
                <a:lnTo>
                  <a:pt x="5662973" y="6411801"/>
                </a:lnTo>
                <a:lnTo>
                  <a:pt x="5668037" y="6411801"/>
                </a:lnTo>
                <a:cubicBezTo>
                  <a:pt x="5672996" y="6412012"/>
                  <a:pt x="5676372" y="6411590"/>
                  <a:pt x="5678165" y="6410535"/>
                </a:cubicBezTo>
                <a:cubicBezTo>
                  <a:pt x="5679959" y="6409480"/>
                  <a:pt x="5680803" y="6406526"/>
                  <a:pt x="5680697" y="6401673"/>
                </a:cubicBezTo>
                <a:close/>
                <a:moveTo>
                  <a:pt x="4621056" y="6383589"/>
                </a:moveTo>
                <a:cubicBezTo>
                  <a:pt x="4618629" y="6391608"/>
                  <a:pt x="4615886" y="6398993"/>
                  <a:pt x="4612827" y="6405745"/>
                </a:cubicBezTo>
                <a:cubicBezTo>
                  <a:pt x="4609767" y="6412497"/>
                  <a:pt x="4605758" y="6416084"/>
                  <a:pt x="4600799" y="6416506"/>
                </a:cubicBezTo>
                <a:cubicBezTo>
                  <a:pt x="4600958" y="6418458"/>
                  <a:pt x="4601907" y="6422151"/>
                  <a:pt x="4603648" y="6427584"/>
                </a:cubicBezTo>
                <a:cubicBezTo>
                  <a:pt x="4605389" y="6433017"/>
                  <a:pt x="4606971" y="6436077"/>
                  <a:pt x="4608396" y="6436763"/>
                </a:cubicBezTo>
                <a:cubicBezTo>
                  <a:pt x="4609609" y="6436605"/>
                  <a:pt x="4610347" y="6435655"/>
                  <a:pt x="4610611" y="6433914"/>
                </a:cubicBezTo>
                <a:cubicBezTo>
                  <a:pt x="4610875" y="6432173"/>
                  <a:pt x="4610980" y="6430591"/>
                  <a:pt x="4610928" y="6429167"/>
                </a:cubicBezTo>
                <a:cubicBezTo>
                  <a:pt x="4615095" y="6423628"/>
                  <a:pt x="4619421" y="6416348"/>
                  <a:pt x="4623905" y="6407328"/>
                </a:cubicBezTo>
                <a:cubicBezTo>
                  <a:pt x="4628388" y="6398307"/>
                  <a:pt x="4630815" y="6390394"/>
                  <a:pt x="4631184" y="6383589"/>
                </a:cubicBezTo>
                <a:close/>
                <a:moveTo>
                  <a:pt x="1327440" y="6373335"/>
                </a:moveTo>
                <a:lnTo>
                  <a:pt x="1327440" y="6385995"/>
                </a:lnTo>
                <a:cubicBezTo>
                  <a:pt x="1327545" y="6389635"/>
                  <a:pt x="1328600" y="6391851"/>
                  <a:pt x="1330605" y="6392642"/>
                </a:cubicBezTo>
                <a:cubicBezTo>
                  <a:pt x="1332609" y="6393433"/>
                  <a:pt x="1334930" y="6393750"/>
                  <a:pt x="1337568" y="6393592"/>
                </a:cubicBezTo>
                <a:close/>
                <a:moveTo>
                  <a:pt x="5976949" y="6371288"/>
                </a:moveTo>
                <a:lnTo>
                  <a:pt x="5956692" y="6404205"/>
                </a:lnTo>
                <a:cubicBezTo>
                  <a:pt x="5961756" y="6412224"/>
                  <a:pt x="5964288" y="6421508"/>
                  <a:pt x="5964288" y="6432058"/>
                </a:cubicBezTo>
                <a:cubicBezTo>
                  <a:pt x="5962864" y="6431953"/>
                  <a:pt x="5961281" y="6432163"/>
                  <a:pt x="5959541" y="6432691"/>
                </a:cubicBezTo>
                <a:cubicBezTo>
                  <a:pt x="5957800" y="6433218"/>
                  <a:pt x="5956850" y="6434695"/>
                  <a:pt x="5956692" y="6437122"/>
                </a:cubicBezTo>
                <a:cubicBezTo>
                  <a:pt x="5956850" y="6439654"/>
                  <a:pt x="5957800" y="6442186"/>
                  <a:pt x="5959541" y="6444718"/>
                </a:cubicBezTo>
                <a:cubicBezTo>
                  <a:pt x="5961281" y="6447250"/>
                  <a:pt x="5962864" y="6449782"/>
                  <a:pt x="5964288" y="6452314"/>
                </a:cubicBezTo>
                <a:lnTo>
                  <a:pt x="5982013" y="6459910"/>
                </a:lnTo>
                <a:lnTo>
                  <a:pt x="5984545" y="6452314"/>
                </a:lnTo>
                <a:lnTo>
                  <a:pt x="5971885" y="6442186"/>
                </a:lnTo>
                <a:cubicBezTo>
                  <a:pt x="5971832" y="6438283"/>
                  <a:pt x="5972570" y="6434695"/>
                  <a:pt x="5974100" y="6431425"/>
                </a:cubicBezTo>
                <a:cubicBezTo>
                  <a:pt x="5975630" y="6428154"/>
                  <a:pt x="5978267" y="6425833"/>
                  <a:pt x="5982013" y="6424462"/>
                </a:cubicBezTo>
                <a:cubicBezTo>
                  <a:pt x="5982276" y="6415599"/>
                  <a:pt x="5982382" y="6406737"/>
                  <a:pt x="5982329" y="6397875"/>
                </a:cubicBezTo>
                <a:cubicBezTo>
                  <a:pt x="5982276" y="6389013"/>
                  <a:pt x="5980483" y="6380151"/>
                  <a:pt x="5976949" y="6371288"/>
                </a:cubicBezTo>
                <a:close/>
                <a:moveTo>
                  <a:pt x="1509748" y="6355611"/>
                </a:moveTo>
                <a:cubicBezTo>
                  <a:pt x="1502152" y="6355822"/>
                  <a:pt x="1496455" y="6358565"/>
                  <a:pt x="1492657" y="6363840"/>
                </a:cubicBezTo>
                <a:cubicBezTo>
                  <a:pt x="1488859" y="6369115"/>
                  <a:pt x="1486960" y="6375656"/>
                  <a:pt x="1486960" y="6383463"/>
                </a:cubicBezTo>
                <a:lnTo>
                  <a:pt x="1486960" y="6385995"/>
                </a:lnTo>
                <a:cubicBezTo>
                  <a:pt x="1486432" y="6385943"/>
                  <a:pt x="1484322" y="6386048"/>
                  <a:pt x="1480630" y="6386312"/>
                </a:cubicBezTo>
                <a:cubicBezTo>
                  <a:pt x="1476937" y="6386576"/>
                  <a:pt x="1474827" y="6387314"/>
                  <a:pt x="1474299" y="6388527"/>
                </a:cubicBezTo>
                <a:cubicBezTo>
                  <a:pt x="1475091" y="6389846"/>
                  <a:pt x="1478572" y="6391007"/>
                  <a:pt x="1484744" y="6392009"/>
                </a:cubicBezTo>
                <a:cubicBezTo>
                  <a:pt x="1490916" y="6393011"/>
                  <a:pt x="1495031" y="6393539"/>
                  <a:pt x="1497088" y="6393592"/>
                </a:cubicBezTo>
                <a:lnTo>
                  <a:pt x="1512280" y="6380931"/>
                </a:lnTo>
                <a:cubicBezTo>
                  <a:pt x="1508535" y="6380615"/>
                  <a:pt x="1505897" y="6378716"/>
                  <a:pt x="1504368" y="6375234"/>
                </a:cubicBezTo>
                <a:cubicBezTo>
                  <a:pt x="1502838" y="6371753"/>
                  <a:pt x="1502099" y="6368587"/>
                  <a:pt x="1502152" y="6365739"/>
                </a:cubicBezTo>
                <a:close/>
                <a:moveTo>
                  <a:pt x="3761593" y="6349482"/>
                </a:moveTo>
                <a:cubicBezTo>
                  <a:pt x="3751043" y="6369316"/>
                  <a:pt x="3741759" y="6390417"/>
                  <a:pt x="3733740" y="6412784"/>
                </a:cubicBezTo>
                <a:cubicBezTo>
                  <a:pt x="3735059" y="6417953"/>
                  <a:pt x="3737486" y="6422173"/>
                  <a:pt x="3741020" y="6425444"/>
                </a:cubicBezTo>
                <a:cubicBezTo>
                  <a:pt x="3744554" y="6428715"/>
                  <a:pt x="3748880" y="6430403"/>
                  <a:pt x="3753997" y="6430508"/>
                </a:cubicBezTo>
                <a:cubicBezTo>
                  <a:pt x="3756634" y="6422701"/>
                  <a:pt x="3760221" y="6411096"/>
                  <a:pt x="3764758" y="6395692"/>
                </a:cubicBezTo>
                <a:cubicBezTo>
                  <a:pt x="3769295" y="6380289"/>
                  <a:pt x="3774148" y="6369950"/>
                  <a:pt x="3779317" y="6364674"/>
                </a:cubicBezTo>
                <a:close/>
                <a:moveTo>
                  <a:pt x="5703486" y="6348500"/>
                </a:moveTo>
                <a:lnTo>
                  <a:pt x="5698422" y="6358628"/>
                </a:lnTo>
                <a:cubicBezTo>
                  <a:pt x="5701376" y="6356096"/>
                  <a:pt x="5703064" y="6353564"/>
                  <a:pt x="5703486" y="6351032"/>
                </a:cubicBezTo>
                <a:close/>
                <a:moveTo>
                  <a:pt x="1352760" y="6345482"/>
                </a:moveTo>
                <a:cubicBezTo>
                  <a:pt x="1351600" y="6345588"/>
                  <a:pt x="1350756" y="6346010"/>
                  <a:pt x="1350228" y="6346748"/>
                </a:cubicBezTo>
                <a:cubicBezTo>
                  <a:pt x="1349701" y="6347487"/>
                  <a:pt x="1348857" y="6347909"/>
                  <a:pt x="1347696" y="6348015"/>
                </a:cubicBezTo>
                <a:cubicBezTo>
                  <a:pt x="1347749" y="6349544"/>
                  <a:pt x="1348277" y="6351549"/>
                  <a:pt x="1349279" y="6354028"/>
                </a:cubicBezTo>
                <a:cubicBezTo>
                  <a:pt x="1350281" y="6356507"/>
                  <a:pt x="1351442" y="6357879"/>
                  <a:pt x="1352760" y="6358143"/>
                </a:cubicBezTo>
                <a:cubicBezTo>
                  <a:pt x="1355187" y="6357985"/>
                  <a:pt x="1356664" y="6357035"/>
                  <a:pt x="1357192" y="6355294"/>
                </a:cubicBezTo>
                <a:cubicBezTo>
                  <a:pt x="1357719" y="6353553"/>
                  <a:pt x="1357930" y="6351971"/>
                  <a:pt x="1357825" y="6350547"/>
                </a:cubicBezTo>
                <a:cubicBezTo>
                  <a:pt x="1357403" y="6347592"/>
                  <a:pt x="1355714" y="6345905"/>
                  <a:pt x="1352760" y="6345482"/>
                </a:cubicBezTo>
                <a:close/>
                <a:moveTo>
                  <a:pt x="5426397" y="6334649"/>
                </a:moveTo>
                <a:cubicBezTo>
                  <a:pt x="5426450" y="6336179"/>
                  <a:pt x="5426978" y="6338183"/>
                  <a:pt x="5427980" y="6340662"/>
                </a:cubicBezTo>
                <a:cubicBezTo>
                  <a:pt x="5428982" y="6343142"/>
                  <a:pt x="5430143" y="6344513"/>
                  <a:pt x="5431461" y="6344777"/>
                </a:cubicBezTo>
                <a:cubicBezTo>
                  <a:pt x="5433888" y="6344619"/>
                  <a:pt x="5435365" y="6343669"/>
                  <a:pt x="5435893" y="6341929"/>
                </a:cubicBezTo>
                <a:cubicBezTo>
                  <a:pt x="5436420" y="6340188"/>
                  <a:pt x="5436631" y="6338605"/>
                  <a:pt x="5436526" y="6337181"/>
                </a:cubicBezTo>
                <a:close/>
                <a:moveTo>
                  <a:pt x="4073037" y="6326693"/>
                </a:moveTo>
                <a:cubicBezTo>
                  <a:pt x="4072298" y="6335186"/>
                  <a:pt x="4069344" y="6342888"/>
                  <a:pt x="4064174" y="6349798"/>
                </a:cubicBezTo>
                <a:cubicBezTo>
                  <a:pt x="4059005" y="6356709"/>
                  <a:pt x="4056051" y="6365044"/>
                  <a:pt x="4055312" y="6374802"/>
                </a:cubicBezTo>
                <a:cubicBezTo>
                  <a:pt x="4047769" y="6385036"/>
                  <a:pt x="4040700" y="6395587"/>
                  <a:pt x="4034106" y="6406453"/>
                </a:cubicBezTo>
                <a:cubicBezTo>
                  <a:pt x="4027512" y="6417320"/>
                  <a:pt x="4021077" y="6427870"/>
                  <a:pt x="4014799" y="6438104"/>
                </a:cubicBezTo>
                <a:cubicBezTo>
                  <a:pt x="4013533" y="6444223"/>
                  <a:pt x="4011001" y="6452242"/>
                  <a:pt x="4007203" y="6462159"/>
                </a:cubicBezTo>
                <a:cubicBezTo>
                  <a:pt x="4003405" y="6472076"/>
                  <a:pt x="3998341" y="6477562"/>
                  <a:pt x="3992011" y="6478617"/>
                </a:cubicBezTo>
                <a:cubicBezTo>
                  <a:pt x="3992327" y="6480569"/>
                  <a:pt x="3993593" y="6484261"/>
                  <a:pt x="3995809" y="6489695"/>
                </a:cubicBezTo>
                <a:cubicBezTo>
                  <a:pt x="3998024" y="6495128"/>
                  <a:pt x="3999290" y="6498188"/>
                  <a:pt x="3999607" y="6498874"/>
                </a:cubicBezTo>
                <a:cubicBezTo>
                  <a:pt x="4000820" y="6498557"/>
                  <a:pt x="4001559" y="6497291"/>
                  <a:pt x="4001822" y="6495076"/>
                </a:cubicBezTo>
                <a:cubicBezTo>
                  <a:pt x="4002086" y="6492860"/>
                  <a:pt x="4002192" y="6491594"/>
                  <a:pt x="4002139" y="6491278"/>
                </a:cubicBezTo>
                <a:cubicBezTo>
                  <a:pt x="4009313" y="6476349"/>
                  <a:pt x="4017753" y="6461895"/>
                  <a:pt x="4027460" y="6447916"/>
                </a:cubicBezTo>
                <a:cubicBezTo>
                  <a:pt x="4037166" y="6433937"/>
                  <a:pt x="4043074" y="6418850"/>
                  <a:pt x="4045184" y="6402655"/>
                </a:cubicBezTo>
                <a:lnTo>
                  <a:pt x="4057844" y="6402655"/>
                </a:lnTo>
                <a:lnTo>
                  <a:pt x="4077592" y="6404198"/>
                </a:lnTo>
                <a:lnTo>
                  <a:pt x="4079195" y="6396250"/>
                </a:lnTo>
                <a:cubicBezTo>
                  <a:pt x="4080724" y="6395036"/>
                  <a:pt x="4082729" y="6393665"/>
                  <a:pt x="4085208" y="6392135"/>
                </a:cubicBezTo>
                <a:lnTo>
                  <a:pt x="4087184" y="6389248"/>
                </a:lnTo>
                <a:lnTo>
                  <a:pt x="4083165" y="6385564"/>
                </a:lnTo>
                <a:lnTo>
                  <a:pt x="4084402" y="6383812"/>
                </a:lnTo>
                <a:lnTo>
                  <a:pt x="4081727" y="6383589"/>
                </a:lnTo>
                <a:lnTo>
                  <a:pt x="4087273" y="6366953"/>
                </a:lnTo>
                <a:lnTo>
                  <a:pt x="4080633" y="6352014"/>
                </a:lnTo>
                <a:lnTo>
                  <a:pt x="4090761" y="6334290"/>
                </a:lnTo>
                <a:close/>
                <a:moveTo>
                  <a:pt x="1649012" y="6320162"/>
                </a:moveTo>
                <a:cubicBezTo>
                  <a:pt x="1640624" y="6320848"/>
                  <a:pt x="1635877" y="6325173"/>
                  <a:pt x="1634769" y="6333139"/>
                </a:cubicBezTo>
                <a:cubicBezTo>
                  <a:pt x="1633661" y="6341104"/>
                  <a:pt x="1633345" y="6348595"/>
                  <a:pt x="1633819" y="6355611"/>
                </a:cubicBezTo>
                <a:cubicBezTo>
                  <a:pt x="1629863" y="6355611"/>
                  <a:pt x="1625748" y="6356244"/>
                  <a:pt x="1621476" y="6357510"/>
                </a:cubicBezTo>
                <a:cubicBezTo>
                  <a:pt x="1617203" y="6358776"/>
                  <a:pt x="1613721" y="6360675"/>
                  <a:pt x="1611031" y="6363207"/>
                </a:cubicBezTo>
                <a:lnTo>
                  <a:pt x="1616095" y="6385995"/>
                </a:lnTo>
                <a:cubicBezTo>
                  <a:pt x="1617308" y="6379191"/>
                  <a:pt x="1619946" y="6372544"/>
                  <a:pt x="1624008" y="6366055"/>
                </a:cubicBezTo>
                <a:cubicBezTo>
                  <a:pt x="1628069" y="6359567"/>
                  <a:pt x="1633872" y="6356086"/>
                  <a:pt x="1641415" y="6355611"/>
                </a:cubicBezTo>
                <a:cubicBezTo>
                  <a:pt x="1641732" y="6349386"/>
                  <a:pt x="1642998" y="6343478"/>
                  <a:pt x="1645214" y="6337886"/>
                </a:cubicBezTo>
                <a:cubicBezTo>
                  <a:pt x="1647429" y="6332295"/>
                  <a:pt x="1648695" y="6326387"/>
                  <a:pt x="1649012" y="6320162"/>
                </a:cubicBezTo>
                <a:close/>
                <a:moveTo>
                  <a:pt x="5163063" y="6304264"/>
                </a:moveTo>
                <a:lnTo>
                  <a:pt x="5163063" y="6316924"/>
                </a:lnTo>
                <a:cubicBezTo>
                  <a:pt x="5163168" y="6320564"/>
                  <a:pt x="5164223" y="6322780"/>
                  <a:pt x="5166228" y="6323571"/>
                </a:cubicBezTo>
                <a:cubicBezTo>
                  <a:pt x="5168232" y="6324362"/>
                  <a:pt x="5170553" y="6324679"/>
                  <a:pt x="5173191" y="6324521"/>
                </a:cubicBezTo>
                <a:close/>
                <a:moveTo>
                  <a:pt x="4704614" y="6302563"/>
                </a:moveTo>
                <a:cubicBezTo>
                  <a:pt x="4703401" y="6304990"/>
                  <a:pt x="4702662" y="6307100"/>
                  <a:pt x="4702398" y="6308894"/>
                </a:cubicBezTo>
                <a:cubicBezTo>
                  <a:pt x="4702135" y="6310687"/>
                  <a:pt x="4702029" y="6312797"/>
                  <a:pt x="4702082" y="6315224"/>
                </a:cubicBezTo>
                <a:cubicBezTo>
                  <a:pt x="4705036" y="6312270"/>
                  <a:pt x="4706724" y="6308050"/>
                  <a:pt x="4707146" y="6302563"/>
                </a:cubicBezTo>
                <a:close/>
                <a:moveTo>
                  <a:pt x="5345371" y="6286540"/>
                </a:moveTo>
                <a:cubicBezTo>
                  <a:pt x="5337775" y="6286751"/>
                  <a:pt x="5332078" y="6289494"/>
                  <a:pt x="5328280" y="6294769"/>
                </a:cubicBezTo>
                <a:cubicBezTo>
                  <a:pt x="5324482" y="6300044"/>
                  <a:pt x="5322583" y="6306585"/>
                  <a:pt x="5322583" y="6314392"/>
                </a:cubicBezTo>
                <a:lnTo>
                  <a:pt x="5322583" y="6316924"/>
                </a:lnTo>
                <a:cubicBezTo>
                  <a:pt x="5322055" y="6316872"/>
                  <a:pt x="5319945" y="6316977"/>
                  <a:pt x="5316253" y="6317241"/>
                </a:cubicBezTo>
                <a:cubicBezTo>
                  <a:pt x="5312560" y="6317505"/>
                  <a:pt x="5310450" y="6318243"/>
                  <a:pt x="5309922" y="6319456"/>
                </a:cubicBezTo>
                <a:cubicBezTo>
                  <a:pt x="5310714" y="6320775"/>
                  <a:pt x="5314195" y="6321936"/>
                  <a:pt x="5320367" y="6322938"/>
                </a:cubicBezTo>
                <a:cubicBezTo>
                  <a:pt x="5326539" y="6323940"/>
                  <a:pt x="5330654" y="6324468"/>
                  <a:pt x="5332711" y="6324521"/>
                </a:cubicBezTo>
                <a:lnTo>
                  <a:pt x="5347903" y="6311860"/>
                </a:lnTo>
                <a:cubicBezTo>
                  <a:pt x="5344158" y="6311544"/>
                  <a:pt x="5341520" y="6309645"/>
                  <a:pt x="5339991" y="6306163"/>
                </a:cubicBezTo>
                <a:cubicBezTo>
                  <a:pt x="5338461" y="6302682"/>
                  <a:pt x="5337722" y="6299516"/>
                  <a:pt x="5337775" y="6296668"/>
                </a:cubicBezTo>
                <a:close/>
                <a:moveTo>
                  <a:pt x="6030122" y="6282666"/>
                </a:moveTo>
                <a:cubicBezTo>
                  <a:pt x="6029700" y="6285198"/>
                  <a:pt x="6030544" y="6287730"/>
                  <a:pt x="6032654" y="6290262"/>
                </a:cubicBezTo>
                <a:lnTo>
                  <a:pt x="6032654" y="6282666"/>
                </a:lnTo>
                <a:close/>
                <a:moveTo>
                  <a:pt x="1542665" y="6277117"/>
                </a:moveTo>
                <a:cubicBezTo>
                  <a:pt x="1540239" y="6277486"/>
                  <a:pt x="1538761" y="6279280"/>
                  <a:pt x="1538234" y="6282497"/>
                </a:cubicBezTo>
                <a:cubicBezTo>
                  <a:pt x="1537706" y="6285715"/>
                  <a:pt x="1537495" y="6288142"/>
                  <a:pt x="1537601" y="6289777"/>
                </a:cubicBezTo>
                <a:cubicBezTo>
                  <a:pt x="1537495" y="6296160"/>
                  <a:pt x="1535807" y="6301752"/>
                  <a:pt x="1532537" y="6306552"/>
                </a:cubicBezTo>
                <a:cubicBezTo>
                  <a:pt x="1529266" y="6311352"/>
                  <a:pt x="1525046" y="6315045"/>
                  <a:pt x="1519877" y="6317630"/>
                </a:cubicBezTo>
                <a:cubicBezTo>
                  <a:pt x="1519560" y="6323854"/>
                  <a:pt x="1518294" y="6329762"/>
                  <a:pt x="1516078" y="6335354"/>
                </a:cubicBezTo>
                <a:cubicBezTo>
                  <a:pt x="1513863" y="6340946"/>
                  <a:pt x="1512597" y="6346854"/>
                  <a:pt x="1512280" y="6353079"/>
                </a:cubicBezTo>
                <a:cubicBezTo>
                  <a:pt x="1519771" y="6344164"/>
                  <a:pt x="1526312" y="6334774"/>
                  <a:pt x="1531904" y="6324910"/>
                </a:cubicBezTo>
                <a:cubicBezTo>
                  <a:pt x="1537495" y="6315045"/>
                  <a:pt x="1542771" y="6305022"/>
                  <a:pt x="1547729" y="6294841"/>
                </a:cubicBezTo>
                <a:cubicBezTo>
                  <a:pt x="1547676" y="6292995"/>
                  <a:pt x="1547149" y="6289724"/>
                  <a:pt x="1546147" y="6285029"/>
                </a:cubicBezTo>
                <a:cubicBezTo>
                  <a:pt x="1545144" y="6280335"/>
                  <a:pt x="1543984" y="6277697"/>
                  <a:pt x="1542665" y="6277117"/>
                </a:cubicBezTo>
                <a:close/>
                <a:moveTo>
                  <a:pt x="5188383" y="6276411"/>
                </a:moveTo>
                <a:cubicBezTo>
                  <a:pt x="5187223" y="6276517"/>
                  <a:pt x="5186379" y="6276939"/>
                  <a:pt x="5185851" y="6277677"/>
                </a:cubicBezTo>
                <a:cubicBezTo>
                  <a:pt x="5185324" y="6278416"/>
                  <a:pt x="5184480" y="6278838"/>
                  <a:pt x="5183319" y="6278944"/>
                </a:cubicBezTo>
                <a:cubicBezTo>
                  <a:pt x="5183372" y="6280473"/>
                  <a:pt x="5183900" y="6282478"/>
                  <a:pt x="5184902" y="6284957"/>
                </a:cubicBezTo>
                <a:cubicBezTo>
                  <a:pt x="5185904" y="6287436"/>
                  <a:pt x="5187065" y="6288808"/>
                  <a:pt x="5188383" y="6289072"/>
                </a:cubicBezTo>
                <a:cubicBezTo>
                  <a:pt x="5190810" y="6288914"/>
                  <a:pt x="5192287" y="6287964"/>
                  <a:pt x="5192815" y="6286223"/>
                </a:cubicBezTo>
                <a:cubicBezTo>
                  <a:pt x="5193342" y="6284482"/>
                  <a:pt x="5193553" y="6282900"/>
                  <a:pt x="5193448" y="6281476"/>
                </a:cubicBezTo>
                <a:cubicBezTo>
                  <a:pt x="5193026" y="6278521"/>
                  <a:pt x="5191337" y="6276834"/>
                  <a:pt x="5188383" y="6276411"/>
                </a:cubicBezTo>
                <a:close/>
                <a:moveTo>
                  <a:pt x="3809702" y="6260860"/>
                </a:moveTo>
                <a:lnTo>
                  <a:pt x="3797042" y="6276052"/>
                </a:lnTo>
                <a:lnTo>
                  <a:pt x="3797042" y="6283648"/>
                </a:lnTo>
                <a:lnTo>
                  <a:pt x="3802106" y="6283648"/>
                </a:lnTo>
                <a:cubicBezTo>
                  <a:pt x="3807065" y="6283859"/>
                  <a:pt x="3810441" y="6283437"/>
                  <a:pt x="3812234" y="6282382"/>
                </a:cubicBezTo>
                <a:cubicBezTo>
                  <a:pt x="3814028" y="6281327"/>
                  <a:pt x="3814872" y="6278373"/>
                  <a:pt x="3814766" y="6273520"/>
                </a:cubicBezTo>
                <a:close/>
                <a:moveTo>
                  <a:pt x="6060507" y="6254813"/>
                </a:moveTo>
                <a:cubicBezTo>
                  <a:pt x="6055865" y="6254813"/>
                  <a:pt x="6052488" y="6257346"/>
                  <a:pt x="6050378" y="6262410"/>
                </a:cubicBezTo>
                <a:lnTo>
                  <a:pt x="6057975" y="6262410"/>
                </a:lnTo>
                <a:cubicBezTo>
                  <a:pt x="6058080" y="6261144"/>
                  <a:pt x="6058502" y="6259878"/>
                  <a:pt x="6059241" y="6258612"/>
                </a:cubicBezTo>
                <a:cubicBezTo>
                  <a:pt x="6059979" y="6257346"/>
                  <a:pt x="6060401" y="6256080"/>
                  <a:pt x="6060507" y="6254813"/>
                </a:cubicBezTo>
                <a:close/>
                <a:moveTo>
                  <a:pt x="1383145" y="6254328"/>
                </a:moveTo>
                <a:lnTo>
                  <a:pt x="1373017" y="6284713"/>
                </a:lnTo>
                <a:cubicBezTo>
                  <a:pt x="1372595" y="6284660"/>
                  <a:pt x="1370907" y="6284766"/>
                  <a:pt x="1367953" y="6285029"/>
                </a:cubicBezTo>
                <a:cubicBezTo>
                  <a:pt x="1364999" y="6285293"/>
                  <a:pt x="1363311" y="6286032"/>
                  <a:pt x="1362889" y="6287245"/>
                </a:cubicBezTo>
                <a:cubicBezTo>
                  <a:pt x="1363416" y="6289935"/>
                  <a:pt x="1366159" y="6292784"/>
                  <a:pt x="1371118" y="6295791"/>
                </a:cubicBezTo>
                <a:cubicBezTo>
                  <a:pt x="1376076" y="6298798"/>
                  <a:pt x="1380086" y="6301013"/>
                  <a:pt x="1383145" y="6302437"/>
                </a:cubicBezTo>
                <a:lnTo>
                  <a:pt x="1400870" y="6277117"/>
                </a:lnTo>
                <a:close/>
                <a:moveTo>
                  <a:pt x="4689422" y="6251922"/>
                </a:moveTo>
                <a:cubicBezTo>
                  <a:pt x="4688578" y="6261628"/>
                  <a:pt x="4685202" y="6270069"/>
                  <a:pt x="4679293" y="6277243"/>
                </a:cubicBezTo>
                <a:cubicBezTo>
                  <a:pt x="4673385" y="6284417"/>
                  <a:pt x="4670009" y="6292857"/>
                  <a:pt x="4669165" y="6302563"/>
                </a:cubicBezTo>
                <a:lnTo>
                  <a:pt x="4653973" y="6322820"/>
                </a:lnTo>
                <a:cubicBezTo>
                  <a:pt x="4652918" y="6324244"/>
                  <a:pt x="4653129" y="6325827"/>
                  <a:pt x="4654606" y="6327568"/>
                </a:cubicBezTo>
                <a:cubicBezTo>
                  <a:pt x="4656083" y="6329308"/>
                  <a:pt x="4657560" y="6330258"/>
                  <a:pt x="4659037" y="6330416"/>
                </a:cubicBezTo>
                <a:lnTo>
                  <a:pt x="4674229" y="6327884"/>
                </a:lnTo>
                <a:cubicBezTo>
                  <a:pt x="4676972" y="6321501"/>
                  <a:pt x="4679715" y="6314643"/>
                  <a:pt x="4682458" y="6307311"/>
                </a:cubicBezTo>
                <a:cubicBezTo>
                  <a:pt x="4685202" y="6299979"/>
                  <a:pt x="4686679" y="6292488"/>
                  <a:pt x="4686890" y="6284839"/>
                </a:cubicBezTo>
                <a:cubicBezTo>
                  <a:pt x="4689369" y="6279511"/>
                  <a:pt x="4692006" y="6273708"/>
                  <a:pt x="4694802" y="6267431"/>
                </a:cubicBezTo>
                <a:cubicBezTo>
                  <a:pt x="4697598" y="6261154"/>
                  <a:pt x="4700869" y="6255984"/>
                  <a:pt x="4704614" y="6251922"/>
                </a:cubicBezTo>
                <a:close/>
                <a:moveTo>
                  <a:pt x="5484635" y="6251091"/>
                </a:moveTo>
                <a:cubicBezTo>
                  <a:pt x="5476247" y="6251777"/>
                  <a:pt x="5471500" y="6256102"/>
                  <a:pt x="5470392" y="6264068"/>
                </a:cubicBezTo>
                <a:cubicBezTo>
                  <a:pt x="5469284" y="6272033"/>
                  <a:pt x="5468968" y="6279524"/>
                  <a:pt x="5469442" y="6286540"/>
                </a:cubicBezTo>
                <a:cubicBezTo>
                  <a:pt x="5465486" y="6286540"/>
                  <a:pt x="5461371" y="6287173"/>
                  <a:pt x="5457099" y="6288439"/>
                </a:cubicBezTo>
                <a:cubicBezTo>
                  <a:pt x="5452826" y="6289705"/>
                  <a:pt x="5449344" y="6291604"/>
                  <a:pt x="5446654" y="6294136"/>
                </a:cubicBezTo>
                <a:lnTo>
                  <a:pt x="5451718" y="6316924"/>
                </a:lnTo>
                <a:cubicBezTo>
                  <a:pt x="5452931" y="6310120"/>
                  <a:pt x="5455569" y="6303473"/>
                  <a:pt x="5459631" y="6296984"/>
                </a:cubicBezTo>
                <a:cubicBezTo>
                  <a:pt x="5463692" y="6290496"/>
                  <a:pt x="5469495" y="6287015"/>
                  <a:pt x="5477038" y="6286540"/>
                </a:cubicBezTo>
                <a:cubicBezTo>
                  <a:pt x="5477355" y="6280315"/>
                  <a:pt x="5478621" y="6274407"/>
                  <a:pt x="5480837" y="6268815"/>
                </a:cubicBezTo>
                <a:cubicBezTo>
                  <a:pt x="5483052" y="6263224"/>
                  <a:pt x="5484318" y="6257316"/>
                  <a:pt x="5484635" y="6251091"/>
                </a:cubicBezTo>
                <a:close/>
                <a:moveTo>
                  <a:pt x="4111018" y="6243135"/>
                </a:moveTo>
                <a:lnTo>
                  <a:pt x="4090761" y="6276052"/>
                </a:lnTo>
                <a:cubicBezTo>
                  <a:pt x="4095825" y="6284071"/>
                  <a:pt x="4098357" y="6293355"/>
                  <a:pt x="4098357" y="6303905"/>
                </a:cubicBezTo>
                <a:cubicBezTo>
                  <a:pt x="4096933" y="6303800"/>
                  <a:pt x="4095350" y="6304010"/>
                  <a:pt x="4093610" y="6304538"/>
                </a:cubicBezTo>
                <a:cubicBezTo>
                  <a:pt x="4091869" y="6305065"/>
                  <a:pt x="4090919" y="6306542"/>
                  <a:pt x="4090761" y="6308969"/>
                </a:cubicBezTo>
                <a:cubicBezTo>
                  <a:pt x="4090919" y="6311501"/>
                  <a:pt x="4091869" y="6314033"/>
                  <a:pt x="4093610" y="6316565"/>
                </a:cubicBezTo>
                <a:cubicBezTo>
                  <a:pt x="4095350" y="6319097"/>
                  <a:pt x="4096933" y="6321629"/>
                  <a:pt x="4098357" y="6324161"/>
                </a:cubicBezTo>
                <a:lnTo>
                  <a:pt x="4111661" y="6329863"/>
                </a:lnTo>
                <a:lnTo>
                  <a:pt x="4112744" y="6327568"/>
                </a:lnTo>
                <a:lnTo>
                  <a:pt x="4114787" y="6321100"/>
                </a:lnTo>
                <a:lnTo>
                  <a:pt x="4105954" y="6314033"/>
                </a:lnTo>
                <a:cubicBezTo>
                  <a:pt x="4105901" y="6310130"/>
                  <a:pt x="4106639" y="6306542"/>
                  <a:pt x="4108169" y="6303272"/>
                </a:cubicBezTo>
                <a:cubicBezTo>
                  <a:pt x="4109699" y="6300001"/>
                  <a:pt x="4112336" y="6297680"/>
                  <a:pt x="4116082" y="6296309"/>
                </a:cubicBezTo>
                <a:cubicBezTo>
                  <a:pt x="4116345" y="6287446"/>
                  <a:pt x="4116451" y="6278584"/>
                  <a:pt x="4116398" y="6269722"/>
                </a:cubicBezTo>
                <a:cubicBezTo>
                  <a:pt x="4116345" y="6260860"/>
                  <a:pt x="4114552" y="6251998"/>
                  <a:pt x="4111018" y="6243135"/>
                </a:cubicBezTo>
                <a:close/>
                <a:moveTo>
                  <a:pt x="766760" y="6235413"/>
                </a:moveTo>
                <a:cubicBezTo>
                  <a:pt x="766813" y="6236837"/>
                  <a:pt x="767340" y="6238420"/>
                  <a:pt x="768343" y="6240161"/>
                </a:cubicBezTo>
                <a:cubicBezTo>
                  <a:pt x="769345" y="6241902"/>
                  <a:pt x="770505" y="6242851"/>
                  <a:pt x="771824" y="6243009"/>
                </a:cubicBezTo>
                <a:cubicBezTo>
                  <a:pt x="774778" y="6242587"/>
                  <a:pt x="776466" y="6240899"/>
                  <a:pt x="776888" y="6237945"/>
                </a:cubicBezTo>
                <a:close/>
                <a:moveTo>
                  <a:pt x="3837555" y="6220347"/>
                </a:moveTo>
                <a:lnTo>
                  <a:pt x="3832491" y="6230475"/>
                </a:lnTo>
                <a:cubicBezTo>
                  <a:pt x="3835445" y="6227943"/>
                  <a:pt x="3837133" y="6225411"/>
                  <a:pt x="3837555" y="6222879"/>
                </a:cubicBezTo>
                <a:close/>
                <a:moveTo>
                  <a:pt x="4734999" y="6219005"/>
                </a:moveTo>
                <a:lnTo>
                  <a:pt x="4719806" y="6234198"/>
                </a:lnTo>
                <a:cubicBezTo>
                  <a:pt x="4720387" y="6230400"/>
                  <a:pt x="4718593" y="6228501"/>
                  <a:pt x="4714426" y="6228501"/>
                </a:cubicBezTo>
                <a:cubicBezTo>
                  <a:pt x="4710258" y="6228501"/>
                  <a:pt x="4707832" y="6230400"/>
                  <a:pt x="4707146" y="6234198"/>
                </a:cubicBezTo>
                <a:lnTo>
                  <a:pt x="4724871" y="6256986"/>
                </a:lnTo>
                <a:lnTo>
                  <a:pt x="4734999" y="6256986"/>
                </a:lnTo>
                <a:lnTo>
                  <a:pt x="4737531" y="6234198"/>
                </a:lnTo>
                <a:close/>
                <a:moveTo>
                  <a:pt x="6075699" y="6216833"/>
                </a:moveTo>
                <a:lnTo>
                  <a:pt x="6075699" y="6229493"/>
                </a:lnTo>
                <a:lnTo>
                  <a:pt x="6057975" y="6229493"/>
                </a:lnTo>
                <a:lnTo>
                  <a:pt x="6057975" y="6239621"/>
                </a:lnTo>
                <a:lnTo>
                  <a:pt x="6063039" y="6247217"/>
                </a:lnTo>
                <a:lnTo>
                  <a:pt x="6083295" y="6229493"/>
                </a:lnTo>
                <a:lnTo>
                  <a:pt x="6083295" y="6219365"/>
                </a:lnTo>
                <a:close/>
                <a:moveTo>
                  <a:pt x="776888" y="6215157"/>
                </a:moveTo>
                <a:cubicBezTo>
                  <a:pt x="776783" y="6216581"/>
                  <a:pt x="776994" y="6218163"/>
                  <a:pt x="777521" y="6219904"/>
                </a:cubicBezTo>
                <a:cubicBezTo>
                  <a:pt x="778049" y="6221645"/>
                  <a:pt x="779526" y="6222595"/>
                  <a:pt x="781953" y="6222753"/>
                </a:cubicBezTo>
                <a:lnTo>
                  <a:pt x="784485" y="6222753"/>
                </a:lnTo>
                <a:cubicBezTo>
                  <a:pt x="784485" y="6217689"/>
                  <a:pt x="781953" y="6215157"/>
                  <a:pt x="776888" y="6215157"/>
                </a:cubicBezTo>
                <a:close/>
                <a:moveTo>
                  <a:pt x="5378288" y="6208046"/>
                </a:moveTo>
                <a:cubicBezTo>
                  <a:pt x="5375862" y="6208415"/>
                  <a:pt x="5374384" y="6210209"/>
                  <a:pt x="5373857" y="6213426"/>
                </a:cubicBezTo>
                <a:cubicBezTo>
                  <a:pt x="5373329" y="6216644"/>
                  <a:pt x="5373118" y="6219071"/>
                  <a:pt x="5373224" y="6220706"/>
                </a:cubicBezTo>
                <a:cubicBezTo>
                  <a:pt x="5373118" y="6227089"/>
                  <a:pt x="5371430" y="6232681"/>
                  <a:pt x="5368160" y="6237481"/>
                </a:cubicBezTo>
                <a:cubicBezTo>
                  <a:pt x="5364889" y="6242281"/>
                  <a:pt x="5360669" y="6245974"/>
                  <a:pt x="5355500" y="6248559"/>
                </a:cubicBezTo>
                <a:cubicBezTo>
                  <a:pt x="5355183" y="6254783"/>
                  <a:pt x="5353917" y="6260691"/>
                  <a:pt x="5351701" y="6266283"/>
                </a:cubicBezTo>
                <a:cubicBezTo>
                  <a:pt x="5349486" y="6271875"/>
                  <a:pt x="5348220" y="6277783"/>
                  <a:pt x="5347903" y="6284008"/>
                </a:cubicBezTo>
                <a:cubicBezTo>
                  <a:pt x="5355394" y="6275093"/>
                  <a:pt x="5361935" y="6265703"/>
                  <a:pt x="5367527" y="6255839"/>
                </a:cubicBezTo>
                <a:cubicBezTo>
                  <a:pt x="5373118" y="6245974"/>
                  <a:pt x="5378394" y="6235951"/>
                  <a:pt x="5383352" y="6225770"/>
                </a:cubicBezTo>
                <a:cubicBezTo>
                  <a:pt x="5383299" y="6223924"/>
                  <a:pt x="5382772" y="6220653"/>
                  <a:pt x="5381770" y="6215958"/>
                </a:cubicBezTo>
                <a:cubicBezTo>
                  <a:pt x="5380767" y="6211264"/>
                  <a:pt x="5379607" y="6208626"/>
                  <a:pt x="5378288" y="6208046"/>
                </a:cubicBezTo>
                <a:close/>
                <a:moveTo>
                  <a:pt x="6093423" y="6191512"/>
                </a:moveTo>
                <a:lnTo>
                  <a:pt x="6085827" y="6194044"/>
                </a:lnTo>
                <a:lnTo>
                  <a:pt x="6085827" y="6214301"/>
                </a:lnTo>
                <a:cubicBezTo>
                  <a:pt x="6089467" y="6211610"/>
                  <a:pt x="6091683" y="6208129"/>
                  <a:pt x="6092474" y="6203856"/>
                </a:cubicBezTo>
                <a:cubicBezTo>
                  <a:pt x="6093265" y="6199583"/>
                  <a:pt x="6093582" y="6195468"/>
                  <a:pt x="6093423" y="6191512"/>
                </a:cubicBezTo>
                <a:close/>
                <a:moveTo>
                  <a:pt x="5218768" y="6185257"/>
                </a:moveTo>
                <a:lnTo>
                  <a:pt x="5208640" y="6215642"/>
                </a:lnTo>
                <a:cubicBezTo>
                  <a:pt x="5208218" y="6215589"/>
                  <a:pt x="5206530" y="6215695"/>
                  <a:pt x="5203576" y="6215958"/>
                </a:cubicBezTo>
                <a:cubicBezTo>
                  <a:pt x="5200622" y="6216222"/>
                  <a:pt x="5198934" y="6216961"/>
                  <a:pt x="5198512" y="6218174"/>
                </a:cubicBezTo>
                <a:cubicBezTo>
                  <a:pt x="5199039" y="6220864"/>
                  <a:pt x="5201782" y="6223713"/>
                  <a:pt x="5206741" y="6226720"/>
                </a:cubicBezTo>
                <a:cubicBezTo>
                  <a:pt x="5211699" y="6229727"/>
                  <a:pt x="5215709" y="6231942"/>
                  <a:pt x="5218768" y="6233366"/>
                </a:cubicBezTo>
                <a:lnTo>
                  <a:pt x="5236493" y="6208046"/>
                </a:lnTo>
                <a:close/>
                <a:moveTo>
                  <a:pt x="3287114" y="6181624"/>
                </a:moveTo>
                <a:cubicBezTo>
                  <a:pt x="3287167" y="6183048"/>
                  <a:pt x="3287694" y="6184631"/>
                  <a:pt x="3288697" y="6186372"/>
                </a:cubicBezTo>
                <a:cubicBezTo>
                  <a:pt x="3289699" y="6188113"/>
                  <a:pt x="3290859" y="6189062"/>
                  <a:pt x="3292178" y="6189220"/>
                </a:cubicBezTo>
                <a:cubicBezTo>
                  <a:pt x="3295132" y="6188798"/>
                  <a:pt x="3296820" y="6187110"/>
                  <a:pt x="3297242" y="6184156"/>
                </a:cubicBezTo>
                <a:close/>
                <a:moveTo>
                  <a:pt x="999710" y="6179708"/>
                </a:moveTo>
                <a:cubicBezTo>
                  <a:pt x="999657" y="6181132"/>
                  <a:pt x="999763" y="6182714"/>
                  <a:pt x="1000026" y="6184455"/>
                </a:cubicBezTo>
                <a:cubicBezTo>
                  <a:pt x="1000290" y="6186196"/>
                  <a:pt x="1001029" y="6187146"/>
                  <a:pt x="1002242" y="6187304"/>
                </a:cubicBezTo>
                <a:lnTo>
                  <a:pt x="1009838" y="6184772"/>
                </a:lnTo>
                <a:close/>
                <a:moveTo>
                  <a:pt x="4762851" y="6173428"/>
                </a:moveTo>
                <a:lnTo>
                  <a:pt x="4750191" y="6193685"/>
                </a:lnTo>
                <a:lnTo>
                  <a:pt x="4757787" y="6193685"/>
                </a:lnTo>
                <a:cubicBezTo>
                  <a:pt x="4760741" y="6188199"/>
                  <a:pt x="4762429" y="6181446"/>
                  <a:pt x="4762851" y="6173428"/>
                </a:cubicBezTo>
                <a:close/>
                <a:moveTo>
                  <a:pt x="1192147" y="6169580"/>
                </a:moveTo>
                <a:lnTo>
                  <a:pt x="1202275" y="6187304"/>
                </a:lnTo>
                <a:lnTo>
                  <a:pt x="1199743" y="6207560"/>
                </a:lnTo>
                <a:cubicBezTo>
                  <a:pt x="1193465" y="6208299"/>
                  <a:pt x="1190195" y="6211253"/>
                  <a:pt x="1189931" y="6216423"/>
                </a:cubicBezTo>
                <a:cubicBezTo>
                  <a:pt x="1189667" y="6221592"/>
                  <a:pt x="1184498" y="6224546"/>
                  <a:pt x="1174422" y="6225285"/>
                </a:cubicBezTo>
                <a:cubicBezTo>
                  <a:pt x="1175161" y="6215368"/>
                  <a:pt x="1178115" y="6206083"/>
                  <a:pt x="1183284" y="6197432"/>
                </a:cubicBezTo>
                <a:cubicBezTo>
                  <a:pt x="1188454" y="6188781"/>
                  <a:pt x="1191408" y="6179497"/>
                  <a:pt x="1192147" y="6169580"/>
                </a:cubicBezTo>
                <a:close/>
                <a:moveTo>
                  <a:pt x="4709678" y="6165832"/>
                </a:moveTo>
                <a:cubicBezTo>
                  <a:pt x="4709573" y="6166993"/>
                  <a:pt x="4709151" y="6167837"/>
                  <a:pt x="4708412" y="6168364"/>
                </a:cubicBezTo>
                <a:cubicBezTo>
                  <a:pt x="4707674" y="6168892"/>
                  <a:pt x="4707252" y="6169736"/>
                  <a:pt x="4707146" y="6170896"/>
                </a:cubicBezTo>
                <a:lnTo>
                  <a:pt x="4707146" y="6183556"/>
                </a:lnTo>
                <a:cubicBezTo>
                  <a:pt x="4707146" y="6188779"/>
                  <a:pt x="4707779" y="6194160"/>
                  <a:pt x="4709045" y="6199698"/>
                </a:cubicBezTo>
                <a:cubicBezTo>
                  <a:pt x="4710311" y="6205237"/>
                  <a:pt x="4712210" y="6209985"/>
                  <a:pt x="4714742" y="6213941"/>
                </a:cubicBezTo>
                <a:lnTo>
                  <a:pt x="4722338" y="6168364"/>
                </a:lnTo>
                <a:close/>
                <a:moveTo>
                  <a:pt x="1418594" y="6165706"/>
                </a:moveTo>
                <a:cubicBezTo>
                  <a:pt x="1408044" y="6185540"/>
                  <a:pt x="1398760" y="6206641"/>
                  <a:pt x="1390741" y="6229008"/>
                </a:cubicBezTo>
                <a:cubicBezTo>
                  <a:pt x="1392060" y="6234177"/>
                  <a:pt x="1394487" y="6238397"/>
                  <a:pt x="1398021" y="6241668"/>
                </a:cubicBezTo>
                <a:cubicBezTo>
                  <a:pt x="1401555" y="6244939"/>
                  <a:pt x="1405881" y="6246627"/>
                  <a:pt x="1410998" y="6246732"/>
                </a:cubicBezTo>
                <a:cubicBezTo>
                  <a:pt x="1413635" y="6238925"/>
                  <a:pt x="1417222" y="6227320"/>
                  <a:pt x="1421759" y="6211916"/>
                </a:cubicBezTo>
                <a:cubicBezTo>
                  <a:pt x="1426296" y="6196513"/>
                  <a:pt x="1431149" y="6186174"/>
                  <a:pt x="1436318" y="6180898"/>
                </a:cubicBezTo>
                <a:close/>
                <a:moveTo>
                  <a:pt x="3297242" y="6161368"/>
                </a:moveTo>
                <a:cubicBezTo>
                  <a:pt x="3297137" y="6162792"/>
                  <a:pt x="3297348" y="6164374"/>
                  <a:pt x="3297875" y="6166115"/>
                </a:cubicBezTo>
                <a:cubicBezTo>
                  <a:pt x="3298403" y="6167856"/>
                  <a:pt x="3299880" y="6168806"/>
                  <a:pt x="3302307" y="6168964"/>
                </a:cubicBezTo>
                <a:lnTo>
                  <a:pt x="3304839" y="6168964"/>
                </a:lnTo>
                <a:cubicBezTo>
                  <a:pt x="3304839" y="6163900"/>
                  <a:pt x="3302307" y="6161368"/>
                  <a:pt x="3297242" y="6161368"/>
                </a:cubicBezTo>
                <a:close/>
                <a:moveTo>
                  <a:pt x="4164191" y="6154513"/>
                </a:moveTo>
                <a:cubicBezTo>
                  <a:pt x="4163769" y="6157045"/>
                  <a:pt x="4164613" y="6159577"/>
                  <a:pt x="4166723" y="6162109"/>
                </a:cubicBezTo>
                <a:lnTo>
                  <a:pt x="4166723" y="6154513"/>
                </a:lnTo>
                <a:close/>
                <a:moveTo>
                  <a:pt x="6113680" y="6130742"/>
                </a:moveTo>
                <a:cubicBezTo>
                  <a:pt x="6111253" y="6138761"/>
                  <a:pt x="6108510" y="6146146"/>
                  <a:pt x="6105451" y="6152898"/>
                </a:cubicBezTo>
                <a:cubicBezTo>
                  <a:pt x="6102391" y="6159650"/>
                  <a:pt x="6098382" y="6163237"/>
                  <a:pt x="6093423" y="6163659"/>
                </a:cubicBezTo>
                <a:cubicBezTo>
                  <a:pt x="6093582" y="6165611"/>
                  <a:pt x="6094531" y="6169304"/>
                  <a:pt x="6096272" y="6174737"/>
                </a:cubicBezTo>
                <a:cubicBezTo>
                  <a:pt x="6098013" y="6180170"/>
                  <a:pt x="6099595" y="6183230"/>
                  <a:pt x="6101020" y="6183916"/>
                </a:cubicBezTo>
                <a:cubicBezTo>
                  <a:pt x="6102233" y="6183758"/>
                  <a:pt x="6102971" y="6182808"/>
                  <a:pt x="6103235" y="6181067"/>
                </a:cubicBezTo>
                <a:cubicBezTo>
                  <a:pt x="6103499" y="6179326"/>
                  <a:pt x="6103604" y="6177744"/>
                  <a:pt x="6103552" y="6176320"/>
                </a:cubicBezTo>
                <a:cubicBezTo>
                  <a:pt x="6107719" y="6170781"/>
                  <a:pt x="6112045" y="6163501"/>
                  <a:pt x="6116529" y="6154481"/>
                </a:cubicBezTo>
                <a:cubicBezTo>
                  <a:pt x="6121012" y="6145460"/>
                  <a:pt x="6123439" y="6137547"/>
                  <a:pt x="6123808" y="6130742"/>
                </a:cubicBezTo>
                <a:close/>
                <a:moveTo>
                  <a:pt x="4737531" y="6127851"/>
                </a:moveTo>
                <a:lnTo>
                  <a:pt x="4727403" y="6132915"/>
                </a:lnTo>
                <a:lnTo>
                  <a:pt x="4717274" y="6150640"/>
                </a:lnTo>
                <a:lnTo>
                  <a:pt x="4729935" y="6145576"/>
                </a:lnTo>
                <a:lnTo>
                  <a:pt x="4737531" y="6132915"/>
                </a:lnTo>
                <a:close/>
                <a:moveTo>
                  <a:pt x="4194576" y="6126660"/>
                </a:moveTo>
                <a:cubicBezTo>
                  <a:pt x="4189934" y="6126660"/>
                  <a:pt x="4186557" y="6129193"/>
                  <a:pt x="4184447" y="6134257"/>
                </a:cubicBezTo>
                <a:lnTo>
                  <a:pt x="4192044" y="6134257"/>
                </a:lnTo>
                <a:cubicBezTo>
                  <a:pt x="4192149" y="6132991"/>
                  <a:pt x="4192571" y="6131725"/>
                  <a:pt x="4193310" y="6130459"/>
                </a:cubicBezTo>
                <a:cubicBezTo>
                  <a:pt x="4194048" y="6129193"/>
                  <a:pt x="4194470" y="6127927"/>
                  <a:pt x="4194576" y="6126660"/>
                </a:cubicBezTo>
                <a:close/>
                <a:moveTo>
                  <a:pt x="3520064" y="6125919"/>
                </a:moveTo>
                <a:cubicBezTo>
                  <a:pt x="3520011" y="6127343"/>
                  <a:pt x="3520117" y="6128925"/>
                  <a:pt x="3520380" y="6130666"/>
                </a:cubicBezTo>
                <a:cubicBezTo>
                  <a:pt x="3520644" y="6132407"/>
                  <a:pt x="3521383" y="6133357"/>
                  <a:pt x="3522596" y="6133515"/>
                </a:cubicBezTo>
                <a:lnTo>
                  <a:pt x="3530192" y="6130983"/>
                </a:lnTo>
                <a:close/>
                <a:moveTo>
                  <a:pt x="1052883" y="6106278"/>
                </a:moveTo>
                <a:cubicBezTo>
                  <a:pt x="1052778" y="6107702"/>
                  <a:pt x="1052989" y="6109285"/>
                  <a:pt x="1053516" y="6111026"/>
                </a:cubicBezTo>
                <a:cubicBezTo>
                  <a:pt x="1054044" y="6112766"/>
                  <a:pt x="1055521" y="6113716"/>
                  <a:pt x="1057947" y="6113874"/>
                </a:cubicBezTo>
                <a:lnTo>
                  <a:pt x="1063011" y="6113874"/>
                </a:lnTo>
                <a:cubicBezTo>
                  <a:pt x="1062906" y="6111342"/>
                  <a:pt x="1061851" y="6109443"/>
                  <a:pt x="1059846" y="6108177"/>
                </a:cubicBezTo>
                <a:cubicBezTo>
                  <a:pt x="1057842" y="6106911"/>
                  <a:pt x="1055521" y="6106278"/>
                  <a:pt x="1052883" y="6106278"/>
                </a:cubicBezTo>
                <a:close/>
                <a:moveTo>
                  <a:pt x="4192044" y="6101340"/>
                </a:moveTo>
                <a:lnTo>
                  <a:pt x="4192044" y="6111468"/>
                </a:lnTo>
                <a:lnTo>
                  <a:pt x="4197108" y="6119064"/>
                </a:lnTo>
                <a:lnTo>
                  <a:pt x="4204996" y="6112162"/>
                </a:lnTo>
                <a:lnTo>
                  <a:pt x="4209032" y="6101340"/>
                </a:lnTo>
                <a:close/>
                <a:moveTo>
                  <a:pt x="5254217" y="6096635"/>
                </a:moveTo>
                <a:cubicBezTo>
                  <a:pt x="5243667" y="6116469"/>
                  <a:pt x="5234383" y="6137570"/>
                  <a:pt x="5226364" y="6159937"/>
                </a:cubicBezTo>
                <a:cubicBezTo>
                  <a:pt x="5227683" y="6165106"/>
                  <a:pt x="5230110" y="6169326"/>
                  <a:pt x="5233644" y="6172597"/>
                </a:cubicBezTo>
                <a:cubicBezTo>
                  <a:pt x="5237178" y="6175868"/>
                  <a:pt x="5241504" y="6177556"/>
                  <a:pt x="5246621" y="6177661"/>
                </a:cubicBezTo>
                <a:cubicBezTo>
                  <a:pt x="5249258" y="6169854"/>
                  <a:pt x="5252845" y="6158249"/>
                  <a:pt x="5257382" y="6142845"/>
                </a:cubicBezTo>
                <a:cubicBezTo>
                  <a:pt x="5261919" y="6127442"/>
                  <a:pt x="5266772" y="6117103"/>
                  <a:pt x="5271941" y="6111827"/>
                </a:cubicBezTo>
                <a:close/>
                <a:moveTo>
                  <a:pt x="4209768" y="6088680"/>
                </a:moveTo>
                <a:lnTo>
                  <a:pt x="4209768" y="6099365"/>
                </a:lnTo>
                <a:lnTo>
                  <a:pt x="4212128" y="6093035"/>
                </a:lnTo>
                <a:lnTo>
                  <a:pt x="4213429" y="6089901"/>
                </a:lnTo>
                <a:close/>
                <a:moveTo>
                  <a:pt x="1466703" y="6077084"/>
                </a:moveTo>
                <a:lnTo>
                  <a:pt x="1454043" y="6092276"/>
                </a:lnTo>
                <a:lnTo>
                  <a:pt x="1454043" y="6099872"/>
                </a:lnTo>
                <a:lnTo>
                  <a:pt x="1459107" y="6099872"/>
                </a:lnTo>
                <a:cubicBezTo>
                  <a:pt x="1464066" y="6100083"/>
                  <a:pt x="1467442" y="6099661"/>
                  <a:pt x="1469235" y="6098606"/>
                </a:cubicBezTo>
                <a:cubicBezTo>
                  <a:pt x="1471029" y="6097551"/>
                  <a:pt x="1471873" y="6094597"/>
                  <a:pt x="1471767" y="6089744"/>
                </a:cubicBezTo>
                <a:close/>
                <a:moveTo>
                  <a:pt x="5565661" y="6073846"/>
                </a:moveTo>
                <a:cubicBezTo>
                  <a:pt x="5564922" y="6082339"/>
                  <a:pt x="5561968" y="6090041"/>
                  <a:pt x="5556798" y="6096951"/>
                </a:cubicBezTo>
                <a:cubicBezTo>
                  <a:pt x="5551629" y="6103862"/>
                  <a:pt x="5548675" y="6112197"/>
                  <a:pt x="5547936" y="6121955"/>
                </a:cubicBezTo>
                <a:cubicBezTo>
                  <a:pt x="5540393" y="6132189"/>
                  <a:pt x="5533324" y="6142740"/>
                  <a:pt x="5526730" y="6153606"/>
                </a:cubicBezTo>
                <a:cubicBezTo>
                  <a:pt x="5520136" y="6164473"/>
                  <a:pt x="5513701" y="6175023"/>
                  <a:pt x="5507423" y="6185257"/>
                </a:cubicBezTo>
                <a:cubicBezTo>
                  <a:pt x="5506157" y="6191376"/>
                  <a:pt x="5503625" y="6199395"/>
                  <a:pt x="5499827" y="6209312"/>
                </a:cubicBezTo>
                <a:cubicBezTo>
                  <a:pt x="5496029" y="6219229"/>
                  <a:pt x="5490965" y="6224715"/>
                  <a:pt x="5484635" y="6225770"/>
                </a:cubicBezTo>
                <a:cubicBezTo>
                  <a:pt x="5484951" y="6227722"/>
                  <a:pt x="5486217" y="6231414"/>
                  <a:pt x="5488433" y="6236848"/>
                </a:cubicBezTo>
                <a:cubicBezTo>
                  <a:pt x="5490648" y="6242281"/>
                  <a:pt x="5491914" y="6245341"/>
                  <a:pt x="5492231" y="6246027"/>
                </a:cubicBezTo>
                <a:cubicBezTo>
                  <a:pt x="5493444" y="6245710"/>
                  <a:pt x="5494183" y="6244444"/>
                  <a:pt x="5494446" y="6242229"/>
                </a:cubicBezTo>
                <a:cubicBezTo>
                  <a:pt x="5494710" y="6240013"/>
                  <a:pt x="5494816" y="6238747"/>
                  <a:pt x="5494763" y="6238431"/>
                </a:cubicBezTo>
                <a:cubicBezTo>
                  <a:pt x="5501937" y="6223502"/>
                  <a:pt x="5510377" y="6209048"/>
                  <a:pt x="5520084" y="6195069"/>
                </a:cubicBezTo>
                <a:cubicBezTo>
                  <a:pt x="5529790" y="6181090"/>
                  <a:pt x="5535698" y="6166003"/>
                  <a:pt x="5537808" y="6149808"/>
                </a:cubicBezTo>
                <a:lnTo>
                  <a:pt x="5550468" y="6149808"/>
                </a:lnTo>
                <a:lnTo>
                  <a:pt x="5570216" y="6151351"/>
                </a:lnTo>
                <a:lnTo>
                  <a:pt x="5571819" y="6143403"/>
                </a:lnTo>
                <a:cubicBezTo>
                  <a:pt x="5573348" y="6142189"/>
                  <a:pt x="5575353" y="6140818"/>
                  <a:pt x="5577832" y="6139288"/>
                </a:cubicBezTo>
                <a:lnTo>
                  <a:pt x="5579808" y="6136401"/>
                </a:lnTo>
                <a:lnTo>
                  <a:pt x="5575789" y="6132717"/>
                </a:lnTo>
                <a:lnTo>
                  <a:pt x="5577025" y="6130965"/>
                </a:lnTo>
                <a:lnTo>
                  <a:pt x="5574351" y="6130742"/>
                </a:lnTo>
                <a:lnTo>
                  <a:pt x="5579896" y="6114106"/>
                </a:lnTo>
                <a:lnTo>
                  <a:pt x="5573257" y="6099167"/>
                </a:lnTo>
                <a:lnTo>
                  <a:pt x="5583385" y="6081443"/>
                </a:lnTo>
                <a:close/>
                <a:moveTo>
                  <a:pt x="4223957" y="6064538"/>
                </a:moveTo>
                <a:lnTo>
                  <a:pt x="4219896" y="6065891"/>
                </a:lnTo>
                <a:lnTo>
                  <a:pt x="4219896" y="6074321"/>
                </a:lnTo>
                <a:close/>
                <a:moveTo>
                  <a:pt x="1768019" y="6059359"/>
                </a:moveTo>
                <a:lnTo>
                  <a:pt x="1747762" y="6092276"/>
                </a:lnTo>
                <a:cubicBezTo>
                  <a:pt x="1752826" y="6100295"/>
                  <a:pt x="1755358" y="6109579"/>
                  <a:pt x="1755358" y="6120129"/>
                </a:cubicBezTo>
                <a:cubicBezTo>
                  <a:pt x="1753934" y="6120024"/>
                  <a:pt x="1752351" y="6120234"/>
                  <a:pt x="1750611" y="6120762"/>
                </a:cubicBezTo>
                <a:cubicBezTo>
                  <a:pt x="1748870" y="6121289"/>
                  <a:pt x="1747920" y="6122766"/>
                  <a:pt x="1747762" y="6125193"/>
                </a:cubicBezTo>
                <a:cubicBezTo>
                  <a:pt x="1747920" y="6127725"/>
                  <a:pt x="1748870" y="6130257"/>
                  <a:pt x="1750611" y="6132789"/>
                </a:cubicBezTo>
                <a:cubicBezTo>
                  <a:pt x="1752351" y="6135321"/>
                  <a:pt x="1753934" y="6137853"/>
                  <a:pt x="1755358" y="6140385"/>
                </a:cubicBezTo>
                <a:lnTo>
                  <a:pt x="1773083" y="6147981"/>
                </a:lnTo>
                <a:lnTo>
                  <a:pt x="1775615" y="6140385"/>
                </a:lnTo>
                <a:lnTo>
                  <a:pt x="1762955" y="6130257"/>
                </a:lnTo>
                <a:cubicBezTo>
                  <a:pt x="1762902" y="6126354"/>
                  <a:pt x="1763640" y="6122766"/>
                  <a:pt x="1765170" y="6119496"/>
                </a:cubicBezTo>
                <a:cubicBezTo>
                  <a:pt x="1766700" y="6116225"/>
                  <a:pt x="1769337" y="6113904"/>
                  <a:pt x="1773083" y="6112533"/>
                </a:cubicBezTo>
                <a:cubicBezTo>
                  <a:pt x="1773346" y="6103670"/>
                  <a:pt x="1773452" y="6094808"/>
                  <a:pt x="1773399" y="6085946"/>
                </a:cubicBezTo>
                <a:cubicBezTo>
                  <a:pt x="1773346" y="6077084"/>
                  <a:pt x="1771553" y="6068222"/>
                  <a:pt x="1768019" y="6059359"/>
                </a:cubicBezTo>
                <a:close/>
                <a:moveTo>
                  <a:pt x="3573237" y="6052489"/>
                </a:moveTo>
                <a:cubicBezTo>
                  <a:pt x="3573132" y="6053913"/>
                  <a:pt x="3573343" y="6055496"/>
                  <a:pt x="3573870" y="6057237"/>
                </a:cubicBezTo>
                <a:cubicBezTo>
                  <a:pt x="3574398" y="6058977"/>
                  <a:pt x="3575875" y="6059927"/>
                  <a:pt x="3578301" y="6060085"/>
                </a:cubicBezTo>
                <a:lnTo>
                  <a:pt x="3583365" y="6060085"/>
                </a:lnTo>
                <a:cubicBezTo>
                  <a:pt x="3583260" y="6057553"/>
                  <a:pt x="3582205" y="6055654"/>
                  <a:pt x="3580200" y="6054388"/>
                </a:cubicBezTo>
                <a:cubicBezTo>
                  <a:pt x="3578196" y="6053122"/>
                  <a:pt x="3575875" y="6052489"/>
                  <a:pt x="3573237" y="6052489"/>
                </a:cubicBezTo>
                <a:close/>
                <a:moveTo>
                  <a:pt x="6197238" y="6049716"/>
                </a:moveTo>
                <a:cubicBezTo>
                  <a:pt x="6196025" y="6052143"/>
                  <a:pt x="6195286" y="6054253"/>
                  <a:pt x="6195022" y="6056047"/>
                </a:cubicBezTo>
                <a:cubicBezTo>
                  <a:pt x="6194759" y="6057840"/>
                  <a:pt x="6194653" y="6059950"/>
                  <a:pt x="6194706" y="6062377"/>
                </a:cubicBezTo>
                <a:cubicBezTo>
                  <a:pt x="6197660" y="6059423"/>
                  <a:pt x="6199348" y="6055203"/>
                  <a:pt x="6199770" y="6049716"/>
                </a:cubicBezTo>
                <a:close/>
                <a:moveTo>
                  <a:pt x="1494556" y="6036571"/>
                </a:moveTo>
                <a:lnTo>
                  <a:pt x="1489492" y="6046699"/>
                </a:lnTo>
                <a:cubicBezTo>
                  <a:pt x="1492446" y="6044167"/>
                  <a:pt x="1494134" y="6041635"/>
                  <a:pt x="1494556" y="6039103"/>
                </a:cubicBezTo>
                <a:close/>
                <a:moveTo>
                  <a:pt x="4770448" y="6026569"/>
                </a:moveTo>
                <a:cubicBezTo>
                  <a:pt x="4770659" y="6034587"/>
                  <a:pt x="4770870" y="6043871"/>
                  <a:pt x="4771081" y="6054421"/>
                </a:cubicBezTo>
                <a:cubicBezTo>
                  <a:pt x="4771292" y="6064972"/>
                  <a:pt x="4770237" y="6074256"/>
                  <a:pt x="4767916" y="6082274"/>
                </a:cubicBezTo>
                <a:cubicBezTo>
                  <a:pt x="4772980" y="6077210"/>
                  <a:pt x="4775512" y="6069614"/>
                  <a:pt x="4775512" y="6059485"/>
                </a:cubicBezTo>
                <a:lnTo>
                  <a:pt x="4788172" y="6034165"/>
                </a:lnTo>
                <a:close/>
                <a:moveTo>
                  <a:pt x="1217467" y="6022720"/>
                </a:moveTo>
                <a:cubicBezTo>
                  <a:pt x="1217520" y="6024250"/>
                  <a:pt x="1218048" y="6026254"/>
                  <a:pt x="1219050" y="6028733"/>
                </a:cubicBezTo>
                <a:cubicBezTo>
                  <a:pt x="1220052" y="6031213"/>
                  <a:pt x="1221213" y="6032584"/>
                  <a:pt x="1222531" y="6032848"/>
                </a:cubicBezTo>
                <a:cubicBezTo>
                  <a:pt x="1224958" y="6032690"/>
                  <a:pt x="1226435" y="6031740"/>
                  <a:pt x="1226963" y="6030000"/>
                </a:cubicBezTo>
                <a:cubicBezTo>
                  <a:pt x="1227490" y="6028259"/>
                  <a:pt x="1227701" y="6026676"/>
                  <a:pt x="1227596" y="6025252"/>
                </a:cubicBezTo>
                <a:close/>
                <a:moveTo>
                  <a:pt x="5302326" y="6008013"/>
                </a:moveTo>
                <a:lnTo>
                  <a:pt x="5289666" y="6023205"/>
                </a:lnTo>
                <a:lnTo>
                  <a:pt x="5289666" y="6030801"/>
                </a:lnTo>
                <a:lnTo>
                  <a:pt x="5294730" y="6030801"/>
                </a:lnTo>
                <a:cubicBezTo>
                  <a:pt x="5299689" y="6031012"/>
                  <a:pt x="5303065" y="6030590"/>
                  <a:pt x="5304858" y="6029535"/>
                </a:cubicBezTo>
                <a:cubicBezTo>
                  <a:pt x="5306652" y="6028480"/>
                  <a:pt x="5307496" y="6025526"/>
                  <a:pt x="5307390" y="6020673"/>
                </a:cubicBezTo>
                <a:close/>
                <a:moveTo>
                  <a:pt x="4247749" y="6002589"/>
                </a:moveTo>
                <a:cubicBezTo>
                  <a:pt x="4245322" y="6010608"/>
                  <a:pt x="4242579" y="6017993"/>
                  <a:pt x="4239520" y="6024745"/>
                </a:cubicBezTo>
                <a:cubicBezTo>
                  <a:pt x="4236460" y="6031497"/>
                  <a:pt x="4232451" y="6035084"/>
                  <a:pt x="4227492" y="6035506"/>
                </a:cubicBezTo>
                <a:lnTo>
                  <a:pt x="4228727" y="6040306"/>
                </a:lnTo>
                <a:lnTo>
                  <a:pt x="4236183" y="6034165"/>
                </a:lnTo>
                <a:lnTo>
                  <a:pt x="4252990" y="6002589"/>
                </a:lnTo>
                <a:close/>
                <a:moveTo>
                  <a:pt x="6182046" y="5999075"/>
                </a:moveTo>
                <a:cubicBezTo>
                  <a:pt x="6181202" y="6008781"/>
                  <a:pt x="6177826" y="6017222"/>
                  <a:pt x="6171917" y="6024396"/>
                </a:cubicBezTo>
                <a:cubicBezTo>
                  <a:pt x="6166009" y="6031570"/>
                  <a:pt x="6162633" y="6040010"/>
                  <a:pt x="6161789" y="6049716"/>
                </a:cubicBezTo>
                <a:lnTo>
                  <a:pt x="6146597" y="6069973"/>
                </a:lnTo>
                <a:cubicBezTo>
                  <a:pt x="6145542" y="6071397"/>
                  <a:pt x="6145753" y="6072980"/>
                  <a:pt x="6147230" y="6074721"/>
                </a:cubicBezTo>
                <a:cubicBezTo>
                  <a:pt x="6148707" y="6076461"/>
                  <a:pt x="6150184" y="6077411"/>
                  <a:pt x="6151661" y="6077569"/>
                </a:cubicBezTo>
                <a:lnTo>
                  <a:pt x="6166853" y="6075037"/>
                </a:lnTo>
                <a:cubicBezTo>
                  <a:pt x="6169596" y="6068654"/>
                  <a:pt x="6172339" y="6061796"/>
                  <a:pt x="6175082" y="6054464"/>
                </a:cubicBezTo>
                <a:cubicBezTo>
                  <a:pt x="6177826" y="6047132"/>
                  <a:pt x="6179303" y="6039641"/>
                  <a:pt x="6179514" y="6031992"/>
                </a:cubicBezTo>
                <a:cubicBezTo>
                  <a:pt x="6181993" y="6026664"/>
                  <a:pt x="6184630" y="6020861"/>
                  <a:pt x="6187426" y="6014584"/>
                </a:cubicBezTo>
                <a:cubicBezTo>
                  <a:pt x="6190222" y="6008307"/>
                  <a:pt x="6193493" y="6003137"/>
                  <a:pt x="6197238" y="5999075"/>
                </a:cubicBezTo>
                <a:close/>
                <a:moveTo>
                  <a:pt x="954133" y="5992335"/>
                </a:moveTo>
                <a:lnTo>
                  <a:pt x="954133" y="6004995"/>
                </a:lnTo>
                <a:cubicBezTo>
                  <a:pt x="954238" y="6008635"/>
                  <a:pt x="955293" y="6010851"/>
                  <a:pt x="957298" y="6011642"/>
                </a:cubicBezTo>
                <a:cubicBezTo>
                  <a:pt x="959302" y="6012433"/>
                  <a:pt x="961623" y="6012750"/>
                  <a:pt x="964261" y="6012592"/>
                </a:cubicBezTo>
                <a:close/>
                <a:moveTo>
                  <a:pt x="5603642" y="5990288"/>
                </a:moveTo>
                <a:lnTo>
                  <a:pt x="5583385" y="6023205"/>
                </a:lnTo>
                <a:cubicBezTo>
                  <a:pt x="5588449" y="6031224"/>
                  <a:pt x="5590981" y="6040508"/>
                  <a:pt x="5590981" y="6051058"/>
                </a:cubicBezTo>
                <a:cubicBezTo>
                  <a:pt x="5589557" y="6050953"/>
                  <a:pt x="5587974" y="6051163"/>
                  <a:pt x="5586234" y="6051691"/>
                </a:cubicBezTo>
                <a:cubicBezTo>
                  <a:pt x="5584493" y="6052218"/>
                  <a:pt x="5583543" y="6053695"/>
                  <a:pt x="5583385" y="6056122"/>
                </a:cubicBezTo>
                <a:cubicBezTo>
                  <a:pt x="5583543" y="6058654"/>
                  <a:pt x="5584493" y="6061186"/>
                  <a:pt x="5586234" y="6063718"/>
                </a:cubicBezTo>
                <a:cubicBezTo>
                  <a:pt x="5587974" y="6066250"/>
                  <a:pt x="5589557" y="6068782"/>
                  <a:pt x="5590981" y="6071314"/>
                </a:cubicBezTo>
                <a:lnTo>
                  <a:pt x="5604285" y="6077016"/>
                </a:lnTo>
                <a:lnTo>
                  <a:pt x="5605368" y="6074721"/>
                </a:lnTo>
                <a:lnTo>
                  <a:pt x="5607411" y="6068253"/>
                </a:lnTo>
                <a:lnTo>
                  <a:pt x="5598578" y="6061186"/>
                </a:lnTo>
                <a:cubicBezTo>
                  <a:pt x="5598525" y="6057283"/>
                  <a:pt x="5599263" y="6053695"/>
                  <a:pt x="5600793" y="6050425"/>
                </a:cubicBezTo>
                <a:cubicBezTo>
                  <a:pt x="5602323" y="6047154"/>
                  <a:pt x="5604960" y="6044833"/>
                  <a:pt x="5608706" y="6043462"/>
                </a:cubicBezTo>
                <a:cubicBezTo>
                  <a:pt x="5608969" y="6034599"/>
                  <a:pt x="5609075" y="6025737"/>
                  <a:pt x="5609022" y="6016875"/>
                </a:cubicBezTo>
                <a:cubicBezTo>
                  <a:pt x="5608969" y="6008013"/>
                  <a:pt x="5607176" y="5999151"/>
                  <a:pt x="5603642" y="5990288"/>
                </a:cubicBezTo>
                <a:close/>
                <a:moveTo>
                  <a:pt x="1136441" y="5974611"/>
                </a:moveTo>
                <a:cubicBezTo>
                  <a:pt x="1128845" y="5974822"/>
                  <a:pt x="1123148" y="5977565"/>
                  <a:pt x="1119350" y="5982840"/>
                </a:cubicBezTo>
                <a:cubicBezTo>
                  <a:pt x="1115552" y="5988115"/>
                  <a:pt x="1113653" y="5994656"/>
                  <a:pt x="1113653" y="6002463"/>
                </a:cubicBezTo>
                <a:lnTo>
                  <a:pt x="1113653" y="6004995"/>
                </a:lnTo>
                <a:cubicBezTo>
                  <a:pt x="1113125" y="6004943"/>
                  <a:pt x="1111015" y="6005048"/>
                  <a:pt x="1107323" y="6005312"/>
                </a:cubicBezTo>
                <a:cubicBezTo>
                  <a:pt x="1103630" y="6005576"/>
                  <a:pt x="1101520" y="6006314"/>
                  <a:pt x="1100992" y="6007527"/>
                </a:cubicBezTo>
                <a:cubicBezTo>
                  <a:pt x="1101784" y="6008846"/>
                  <a:pt x="1105265" y="6010007"/>
                  <a:pt x="1111437" y="6011009"/>
                </a:cubicBezTo>
                <a:cubicBezTo>
                  <a:pt x="1117609" y="6012011"/>
                  <a:pt x="1121724" y="6012539"/>
                  <a:pt x="1123781" y="6012592"/>
                </a:cubicBezTo>
                <a:lnTo>
                  <a:pt x="1138973" y="5999931"/>
                </a:lnTo>
                <a:cubicBezTo>
                  <a:pt x="1135228" y="5999615"/>
                  <a:pt x="1132590" y="5997716"/>
                  <a:pt x="1131061" y="5994234"/>
                </a:cubicBezTo>
                <a:cubicBezTo>
                  <a:pt x="1129531" y="5990753"/>
                  <a:pt x="1128792" y="5987587"/>
                  <a:pt x="1128845" y="5984739"/>
                </a:cubicBezTo>
                <a:close/>
                <a:moveTo>
                  <a:pt x="1821192" y="5970737"/>
                </a:moveTo>
                <a:cubicBezTo>
                  <a:pt x="1820770" y="5973269"/>
                  <a:pt x="1821614" y="5975801"/>
                  <a:pt x="1823724" y="5978333"/>
                </a:cubicBezTo>
                <a:lnTo>
                  <a:pt x="1823724" y="5970737"/>
                </a:lnTo>
                <a:close/>
                <a:moveTo>
                  <a:pt x="5330179" y="5967500"/>
                </a:moveTo>
                <a:lnTo>
                  <a:pt x="5325115" y="5977628"/>
                </a:lnTo>
                <a:cubicBezTo>
                  <a:pt x="5328069" y="5975096"/>
                  <a:pt x="5329757" y="5972564"/>
                  <a:pt x="5330179" y="5970032"/>
                </a:cubicBezTo>
                <a:close/>
                <a:moveTo>
                  <a:pt x="6227623" y="5966158"/>
                </a:moveTo>
                <a:lnTo>
                  <a:pt x="6212430" y="5981351"/>
                </a:lnTo>
                <a:cubicBezTo>
                  <a:pt x="6213011" y="5977553"/>
                  <a:pt x="6211217" y="5975654"/>
                  <a:pt x="6207050" y="5975654"/>
                </a:cubicBezTo>
                <a:cubicBezTo>
                  <a:pt x="6202882" y="5975654"/>
                  <a:pt x="6200456" y="5977553"/>
                  <a:pt x="6199770" y="5981351"/>
                </a:cubicBezTo>
                <a:lnTo>
                  <a:pt x="6217495" y="6004139"/>
                </a:lnTo>
                <a:lnTo>
                  <a:pt x="6227623" y="6004139"/>
                </a:lnTo>
                <a:lnTo>
                  <a:pt x="6230155" y="5981351"/>
                </a:lnTo>
                <a:close/>
                <a:moveTo>
                  <a:pt x="979453" y="5964482"/>
                </a:moveTo>
                <a:cubicBezTo>
                  <a:pt x="978293" y="5964588"/>
                  <a:pt x="977449" y="5965010"/>
                  <a:pt x="976921" y="5965748"/>
                </a:cubicBezTo>
                <a:cubicBezTo>
                  <a:pt x="976394" y="5966487"/>
                  <a:pt x="975550" y="5966909"/>
                  <a:pt x="974389" y="5967015"/>
                </a:cubicBezTo>
                <a:cubicBezTo>
                  <a:pt x="974442" y="5968544"/>
                  <a:pt x="974970" y="5970549"/>
                  <a:pt x="975972" y="5973028"/>
                </a:cubicBezTo>
                <a:cubicBezTo>
                  <a:pt x="976974" y="5975507"/>
                  <a:pt x="978135" y="5976879"/>
                  <a:pt x="979453" y="5977143"/>
                </a:cubicBezTo>
                <a:cubicBezTo>
                  <a:pt x="981880" y="5976985"/>
                  <a:pt x="983357" y="5976035"/>
                  <a:pt x="983885" y="5974294"/>
                </a:cubicBezTo>
                <a:cubicBezTo>
                  <a:pt x="984412" y="5972553"/>
                  <a:pt x="984623" y="5970971"/>
                  <a:pt x="984518" y="5969547"/>
                </a:cubicBezTo>
                <a:cubicBezTo>
                  <a:pt x="984096" y="5966592"/>
                  <a:pt x="982407" y="5964905"/>
                  <a:pt x="979453" y="5964482"/>
                </a:cubicBezTo>
                <a:close/>
                <a:moveTo>
                  <a:pt x="4828348" y="5956858"/>
                </a:moveTo>
                <a:lnTo>
                  <a:pt x="4812655" y="5962960"/>
                </a:lnTo>
                <a:lnTo>
                  <a:pt x="4792496" y="5970800"/>
                </a:lnTo>
                <a:lnTo>
                  <a:pt x="4789866" y="5979565"/>
                </a:lnTo>
                <a:lnTo>
                  <a:pt x="4789866" y="5999675"/>
                </a:lnTo>
                <a:lnTo>
                  <a:pt x="4782270" y="5999675"/>
                </a:lnTo>
                <a:lnTo>
                  <a:pt x="4780576" y="5998949"/>
                </a:lnTo>
                <a:lnTo>
                  <a:pt x="4780576" y="6011376"/>
                </a:lnTo>
                <a:lnTo>
                  <a:pt x="4793236" y="6016440"/>
                </a:lnTo>
                <a:cubicBezTo>
                  <a:pt x="4792076" y="6015069"/>
                  <a:pt x="4791865" y="6014014"/>
                  <a:pt x="4792603" y="6013275"/>
                </a:cubicBezTo>
                <a:cubicBezTo>
                  <a:pt x="4793342" y="6012537"/>
                  <a:pt x="4794397" y="6012748"/>
                  <a:pt x="4795768" y="6013908"/>
                </a:cubicBezTo>
                <a:lnTo>
                  <a:pt x="4800832" y="6003780"/>
                </a:lnTo>
                <a:cubicBezTo>
                  <a:pt x="4802257" y="6004571"/>
                  <a:pt x="4803839" y="6003622"/>
                  <a:pt x="4805580" y="6000932"/>
                </a:cubicBezTo>
                <a:cubicBezTo>
                  <a:pt x="4807321" y="5998241"/>
                  <a:pt x="4808270" y="5996659"/>
                  <a:pt x="4808429" y="5996184"/>
                </a:cubicBezTo>
                <a:lnTo>
                  <a:pt x="4826153" y="5965799"/>
                </a:lnTo>
                <a:close/>
                <a:moveTo>
                  <a:pt x="1851577" y="5942884"/>
                </a:moveTo>
                <a:cubicBezTo>
                  <a:pt x="1846935" y="5942884"/>
                  <a:pt x="1843558" y="5945417"/>
                  <a:pt x="1841448" y="5950481"/>
                </a:cubicBezTo>
                <a:lnTo>
                  <a:pt x="1849045" y="5950481"/>
                </a:lnTo>
                <a:cubicBezTo>
                  <a:pt x="1849150" y="5949215"/>
                  <a:pt x="1849572" y="5947949"/>
                  <a:pt x="1850311" y="5946683"/>
                </a:cubicBezTo>
                <a:cubicBezTo>
                  <a:pt x="1851049" y="5945417"/>
                  <a:pt x="1851471" y="5944151"/>
                  <a:pt x="1851577" y="5942884"/>
                </a:cubicBezTo>
                <a:close/>
                <a:moveTo>
                  <a:pt x="1275705" y="5939162"/>
                </a:moveTo>
                <a:cubicBezTo>
                  <a:pt x="1267317" y="5939848"/>
                  <a:pt x="1262570" y="5944173"/>
                  <a:pt x="1261462" y="5952139"/>
                </a:cubicBezTo>
                <a:cubicBezTo>
                  <a:pt x="1260354" y="5960104"/>
                  <a:pt x="1260038" y="5967595"/>
                  <a:pt x="1260512" y="5974611"/>
                </a:cubicBezTo>
                <a:cubicBezTo>
                  <a:pt x="1256556" y="5974611"/>
                  <a:pt x="1252441" y="5975244"/>
                  <a:pt x="1248169" y="5976510"/>
                </a:cubicBezTo>
                <a:cubicBezTo>
                  <a:pt x="1243896" y="5977776"/>
                  <a:pt x="1240414" y="5979675"/>
                  <a:pt x="1237724" y="5982207"/>
                </a:cubicBezTo>
                <a:lnTo>
                  <a:pt x="1242788" y="6004995"/>
                </a:lnTo>
                <a:cubicBezTo>
                  <a:pt x="1244001" y="5998191"/>
                  <a:pt x="1246639" y="5991544"/>
                  <a:pt x="1250701" y="5985055"/>
                </a:cubicBezTo>
                <a:cubicBezTo>
                  <a:pt x="1254762" y="5978567"/>
                  <a:pt x="1260565" y="5975086"/>
                  <a:pt x="1268108" y="5974611"/>
                </a:cubicBezTo>
                <a:cubicBezTo>
                  <a:pt x="1268425" y="5968386"/>
                  <a:pt x="1269691" y="5962478"/>
                  <a:pt x="1271907" y="5956886"/>
                </a:cubicBezTo>
                <a:cubicBezTo>
                  <a:pt x="1274122" y="5951295"/>
                  <a:pt x="1275388" y="5945387"/>
                  <a:pt x="1275705" y="5939162"/>
                </a:cubicBezTo>
                <a:close/>
                <a:moveTo>
                  <a:pt x="3474487" y="5938546"/>
                </a:moveTo>
                <a:lnTo>
                  <a:pt x="3474487" y="5951206"/>
                </a:lnTo>
                <a:cubicBezTo>
                  <a:pt x="3474592" y="5954846"/>
                  <a:pt x="3475647" y="5957062"/>
                  <a:pt x="3477652" y="5957853"/>
                </a:cubicBezTo>
                <a:cubicBezTo>
                  <a:pt x="3479656" y="5958644"/>
                  <a:pt x="3481977" y="5958961"/>
                  <a:pt x="3484615" y="5958803"/>
                </a:cubicBezTo>
                <a:close/>
                <a:moveTo>
                  <a:pt x="4284224" y="5937077"/>
                </a:moveTo>
                <a:lnTo>
                  <a:pt x="4280666" y="5941820"/>
                </a:lnTo>
                <a:cubicBezTo>
                  <a:pt x="4279611" y="5943244"/>
                  <a:pt x="4279822" y="5944827"/>
                  <a:pt x="4281299" y="5946568"/>
                </a:cubicBezTo>
                <a:lnTo>
                  <a:pt x="4281413" y="5946641"/>
                </a:lnTo>
                <a:lnTo>
                  <a:pt x="4282828" y="5943723"/>
                </a:lnTo>
                <a:close/>
                <a:moveTo>
                  <a:pt x="3656795" y="5920822"/>
                </a:moveTo>
                <a:cubicBezTo>
                  <a:pt x="3649199" y="5921033"/>
                  <a:pt x="3643502" y="5923776"/>
                  <a:pt x="3639704" y="5929051"/>
                </a:cubicBezTo>
                <a:cubicBezTo>
                  <a:pt x="3635906" y="5934326"/>
                  <a:pt x="3634007" y="5940867"/>
                  <a:pt x="3634007" y="5948674"/>
                </a:cubicBezTo>
                <a:lnTo>
                  <a:pt x="3634007" y="5951206"/>
                </a:lnTo>
                <a:cubicBezTo>
                  <a:pt x="3633479" y="5951154"/>
                  <a:pt x="3631369" y="5951259"/>
                  <a:pt x="3627677" y="5951523"/>
                </a:cubicBezTo>
                <a:cubicBezTo>
                  <a:pt x="3623984" y="5951787"/>
                  <a:pt x="3621874" y="5952525"/>
                  <a:pt x="3621346" y="5953738"/>
                </a:cubicBezTo>
                <a:cubicBezTo>
                  <a:pt x="3622138" y="5955057"/>
                  <a:pt x="3625619" y="5956218"/>
                  <a:pt x="3631791" y="5957220"/>
                </a:cubicBezTo>
                <a:cubicBezTo>
                  <a:pt x="3637963" y="5958222"/>
                  <a:pt x="3642078" y="5958750"/>
                  <a:pt x="3644135" y="5958803"/>
                </a:cubicBezTo>
                <a:lnTo>
                  <a:pt x="3659327" y="5946142"/>
                </a:lnTo>
                <a:cubicBezTo>
                  <a:pt x="3655582" y="5945826"/>
                  <a:pt x="3652944" y="5943927"/>
                  <a:pt x="3651415" y="5940445"/>
                </a:cubicBezTo>
                <a:cubicBezTo>
                  <a:pt x="3649885" y="5936964"/>
                  <a:pt x="3649146" y="5933798"/>
                  <a:pt x="3649199" y="5930950"/>
                </a:cubicBezTo>
                <a:close/>
                <a:moveTo>
                  <a:pt x="6255475" y="5920581"/>
                </a:moveTo>
                <a:lnTo>
                  <a:pt x="6242815" y="5940838"/>
                </a:lnTo>
                <a:lnTo>
                  <a:pt x="6250411" y="5940838"/>
                </a:lnTo>
                <a:cubicBezTo>
                  <a:pt x="6253365" y="5935352"/>
                  <a:pt x="6255053" y="5928599"/>
                  <a:pt x="6255475" y="5920581"/>
                </a:cubicBezTo>
                <a:close/>
                <a:moveTo>
                  <a:pt x="6202302" y="5912985"/>
                </a:moveTo>
                <a:cubicBezTo>
                  <a:pt x="6202197" y="5914146"/>
                  <a:pt x="6201775" y="5914990"/>
                  <a:pt x="6201036" y="5915517"/>
                </a:cubicBezTo>
                <a:cubicBezTo>
                  <a:pt x="6200298" y="5916045"/>
                  <a:pt x="6199876" y="5916889"/>
                  <a:pt x="6199770" y="5918049"/>
                </a:cubicBezTo>
                <a:lnTo>
                  <a:pt x="6199770" y="5930709"/>
                </a:lnTo>
                <a:cubicBezTo>
                  <a:pt x="6199770" y="5935932"/>
                  <a:pt x="6200403" y="5941313"/>
                  <a:pt x="6201669" y="5946851"/>
                </a:cubicBezTo>
                <a:cubicBezTo>
                  <a:pt x="6202935" y="5952390"/>
                  <a:pt x="6204834" y="5957138"/>
                  <a:pt x="6207366" y="5961094"/>
                </a:cubicBezTo>
                <a:lnTo>
                  <a:pt x="6214962" y="5915517"/>
                </a:lnTo>
                <a:close/>
                <a:moveTo>
                  <a:pt x="3499807" y="5910693"/>
                </a:moveTo>
                <a:cubicBezTo>
                  <a:pt x="3498647" y="5910799"/>
                  <a:pt x="3497803" y="5911221"/>
                  <a:pt x="3497275" y="5911959"/>
                </a:cubicBezTo>
                <a:cubicBezTo>
                  <a:pt x="3496748" y="5912698"/>
                  <a:pt x="3495904" y="5913120"/>
                  <a:pt x="3494743" y="5913226"/>
                </a:cubicBezTo>
                <a:cubicBezTo>
                  <a:pt x="3494796" y="5914755"/>
                  <a:pt x="3495324" y="5916760"/>
                  <a:pt x="3496326" y="5919239"/>
                </a:cubicBezTo>
                <a:cubicBezTo>
                  <a:pt x="3497328" y="5921718"/>
                  <a:pt x="3498489" y="5923090"/>
                  <a:pt x="3499807" y="5923354"/>
                </a:cubicBezTo>
                <a:cubicBezTo>
                  <a:pt x="3502234" y="5923196"/>
                  <a:pt x="3503711" y="5922246"/>
                  <a:pt x="3504239" y="5920505"/>
                </a:cubicBezTo>
                <a:cubicBezTo>
                  <a:pt x="3504766" y="5918764"/>
                  <a:pt x="3504977" y="5917182"/>
                  <a:pt x="3504872" y="5915758"/>
                </a:cubicBezTo>
                <a:cubicBezTo>
                  <a:pt x="3504450" y="5912803"/>
                  <a:pt x="3502761" y="5911116"/>
                  <a:pt x="3499807" y="5910693"/>
                </a:cubicBezTo>
                <a:close/>
                <a:moveTo>
                  <a:pt x="1866769" y="5904904"/>
                </a:moveTo>
                <a:lnTo>
                  <a:pt x="1866769" y="5917564"/>
                </a:lnTo>
                <a:lnTo>
                  <a:pt x="1849045" y="5917564"/>
                </a:lnTo>
                <a:lnTo>
                  <a:pt x="1849045" y="5927692"/>
                </a:lnTo>
                <a:lnTo>
                  <a:pt x="1854109" y="5935288"/>
                </a:lnTo>
                <a:lnTo>
                  <a:pt x="1874365" y="5917564"/>
                </a:lnTo>
                <a:lnTo>
                  <a:pt x="1874365" y="5907436"/>
                </a:lnTo>
                <a:close/>
                <a:moveTo>
                  <a:pt x="5656815" y="5901666"/>
                </a:moveTo>
                <a:cubicBezTo>
                  <a:pt x="5656393" y="5904198"/>
                  <a:pt x="5657237" y="5906730"/>
                  <a:pt x="5659347" y="5909262"/>
                </a:cubicBezTo>
                <a:lnTo>
                  <a:pt x="5659347" y="5901666"/>
                </a:lnTo>
                <a:close/>
                <a:moveTo>
                  <a:pt x="1169358" y="5896117"/>
                </a:moveTo>
                <a:cubicBezTo>
                  <a:pt x="1166932" y="5896486"/>
                  <a:pt x="1165454" y="5898280"/>
                  <a:pt x="1164927" y="5901497"/>
                </a:cubicBezTo>
                <a:cubicBezTo>
                  <a:pt x="1164399" y="5904715"/>
                  <a:pt x="1164188" y="5907142"/>
                  <a:pt x="1164294" y="5908777"/>
                </a:cubicBezTo>
                <a:cubicBezTo>
                  <a:pt x="1164188" y="5915160"/>
                  <a:pt x="1162500" y="5920752"/>
                  <a:pt x="1159230" y="5925552"/>
                </a:cubicBezTo>
                <a:cubicBezTo>
                  <a:pt x="1155959" y="5930352"/>
                  <a:pt x="1151739" y="5934045"/>
                  <a:pt x="1146570" y="5936630"/>
                </a:cubicBezTo>
                <a:cubicBezTo>
                  <a:pt x="1146253" y="5942854"/>
                  <a:pt x="1144987" y="5948762"/>
                  <a:pt x="1142771" y="5954354"/>
                </a:cubicBezTo>
                <a:cubicBezTo>
                  <a:pt x="1140556" y="5959946"/>
                  <a:pt x="1139290" y="5965854"/>
                  <a:pt x="1138973" y="5972079"/>
                </a:cubicBezTo>
                <a:cubicBezTo>
                  <a:pt x="1146464" y="5963164"/>
                  <a:pt x="1153005" y="5953774"/>
                  <a:pt x="1158597" y="5943910"/>
                </a:cubicBezTo>
                <a:cubicBezTo>
                  <a:pt x="1164188" y="5934045"/>
                  <a:pt x="1169464" y="5924022"/>
                  <a:pt x="1174422" y="5913841"/>
                </a:cubicBezTo>
                <a:cubicBezTo>
                  <a:pt x="1174369" y="5911995"/>
                  <a:pt x="1173842" y="5908724"/>
                  <a:pt x="1172840" y="5904029"/>
                </a:cubicBezTo>
                <a:cubicBezTo>
                  <a:pt x="1171837" y="5899335"/>
                  <a:pt x="1170677" y="5896697"/>
                  <a:pt x="1169358" y="5896117"/>
                </a:cubicBezTo>
                <a:close/>
                <a:moveTo>
                  <a:pt x="4930560" y="5894580"/>
                </a:moveTo>
                <a:lnTo>
                  <a:pt x="4929335" y="5897117"/>
                </a:lnTo>
                <a:lnTo>
                  <a:pt x="4926419" y="5901492"/>
                </a:lnTo>
                <a:lnTo>
                  <a:pt x="4929130" y="5898393"/>
                </a:lnTo>
                <a:close/>
                <a:moveTo>
                  <a:pt x="1884493" y="5879583"/>
                </a:moveTo>
                <a:lnTo>
                  <a:pt x="1876897" y="5882115"/>
                </a:lnTo>
                <a:lnTo>
                  <a:pt x="1876897" y="5902372"/>
                </a:lnTo>
                <a:cubicBezTo>
                  <a:pt x="1880537" y="5899681"/>
                  <a:pt x="1882753" y="5896200"/>
                  <a:pt x="1883544" y="5891927"/>
                </a:cubicBezTo>
                <a:cubicBezTo>
                  <a:pt x="1884335" y="5887654"/>
                  <a:pt x="1884652" y="5883539"/>
                  <a:pt x="1884493" y="5879583"/>
                </a:cubicBezTo>
                <a:close/>
                <a:moveTo>
                  <a:pt x="4869253" y="5876175"/>
                </a:moveTo>
                <a:lnTo>
                  <a:pt x="4867134" y="5877543"/>
                </a:lnTo>
                <a:cubicBezTo>
                  <a:pt x="4860540" y="5883609"/>
                  <a:pt x="4856201" y="5890032"/>
                  <a:pt x="4854117" y="5896810"/>
                </a:cubicBezTo>
                <a:lnTo>
                  <a:pt x="4852410" y="5902047"/>
                </a:lnTo>
                <a:lnTo>
                  <a:pt x="4861602" y="5907562"/>
                </a:lnTo>
                <a:cubicBezTo>
                  <a:pt x="4862762" y="5902339"/>
                  <a:pt x="4864239" y="5896959"/>
                  <a:pt x="4866033" y="5891420"/>
                </a:cubicBezTo>
                <a:cubicBezTo>
                  <a:pt x="4867827" y="5885881"/>
                  <a:pt x="4870570" y="5881133"/>
                  <a:pt x="4874262" y="5877177"/>
                </a:cubicBezTo>
                <a:close/>
                <a:moveTo>
                  <a:pt x="6230155" y="5875004"/>
                </a:moveTo>
                <a:lnTo>
                  <a:pt x="6220027" y="5880068"/>
                </a:lnTo>
                <a:lnTo>
                  <a:pt x="6209898" y="5897793"/>
                </a:lnTo>
                <a:lnTo>
                  <a:pt x="6222559" y="5892729"/>
                </a:lnTo>
                <a:lnTo>
                  <a:pt x="6230155" y="5880068"/>
                </a:lnTo>
                <a:close/>
                <a:moveTo>
                  <a:pt x="5687200" y="5873813"/>
                </a:moveTo>
                <a:cubicBezTo>
                  <a:pt x="5682558" y="5873813"/>
                  <a:pt x="5679181" y="5876346"/>
                  <a:pt x="5677071" y="5881410"/>
                </a:cubicBezTo>
                <a:lnTo>
                  <a:pt x="5684668" y="5881410"/>
                </a:lnTo>
                <a:cubicBezTo>
                  <a:pt x="5684773" y="5880144"/>
                  <a:pt x="5685195" y="5878878"/>
                  <a:pt x="5685934" y="5877612"/>
                </a:cubicBezTo>
                <a:cubicBezTo>
                  <a:pt x="5686672" y="5876346"/>
                  <a:pt x="5687094" y="5875080"/>
                  <a:pt x="5687200" y="5873813"/>
                </a:cubicBezTo>
                <a:close/>
                <a:moveTo>
                  <a:pt x="1009838" y="5873328"/>
                </a:moveTo>
                <a:lnTo>
                  <a:pt x="999710" y="5903713"/>
                </a:lnTo>
                <a:cubicBezTo>
                  <a:pt x="999288" y="5903660"/>
                  <a:pt x="997600" y="5903766"/>
                  <a:pt x="994646" y="5904029"/>
                </a:cubicBezTo>
                <a:cubicBezTo>
                  <a:pt x="991692" y="5904293"/>
                  <a:pt x="990004" y="5905032"/>
                  <a:pt x="989582" y="5906245"/>
                </a:cubicBezTo>
                <a:cubicBezTo>
                  <a:pt x="990109" y="5908935"/>
                  <a:pt x="992852" y="5911784"/>
                  <a:pt x="997811" y="5914791"/>
                </a:cubicBezTo>
                <a:cubicBezTo>
                  <a:pt x="1002769" y="5917798"/>
                  <a:pt x="1006779" y="5920013"/>
                  <a:pt x="1009838" y="5921437"/>
                </a:cubicBezTo>
                <a:lnTo>
                  <a:pt x="1027563" y="5896117"/>
                </a:lnTo>
                <a:close/>
                <a:moveTo>
                  <a:pt x="5012688" y="5873072"/>
                </a:moveTo>
                <a:cubicBezTo>
                  <a:pt x="5012635" y="5874496"/>
                  <a:pt x="5012741" y="5876078"/>
                  <a:pt x="5013004" y="5877819"/>
                </a:cubicBezTo>
                <a:cubicBezTo>
                  <a:pt x="5013268" y="5879560"/>
                  <a:pt x="5014007" y="5880510"/>
                  <a:pt x="5015220" y="5880668"/>
                </a:cubicBezTo>
                <a:lnTo>
                  <a:pt x="5022816" y="5878136"/>
                </a:lnTo>
                <a:close/>
                <a:moveTo>
                  <a:pt x="5684668" y="5848493"/>
                </a:moveTo>
                <a:lnTo>
                  <a:pt x="5684668" y="5858621"/>
                </a:lnTo>
                <a:lnTo>
                  <a:pt x="5689732" y="5866217"/>
                </a:lnTo>
                <a:lnTo>
                  <a:pt x="5696921" y="5859927"/>
                </a:lnTo>
                <a:lnTo>
                  <a:pt x="5701457" y="5848493"/>
                </a:lnTo>
                <a:close/>
                <a:moveTo>
                  <a:pt x="4893681" y="5843422"/>
                </a:moveTo>
                <a:lnTo>
                  <a:pt x="4893681" y="5860411"/>
                </a:lnTo>
                <a:lnTo>
                  <a:pt x="4887233" y="5864573"/>
                </a:lnTo>
                <a:lnTo>
                  <a:pt x="4886923" y="5867049"/>
                </a:lnTo>
                <a:lnTo>
                  <a:pt x="4889455" y="5874645"/>
                </a:lnTo>
                <a:cubicBezTo>
                  <a:pt x="4892092" y="5870741"/>
                  <a:pt x="4894413" y="5866521"/>
                  <a:pt x="4896418" y="5861985"/>
                </a:cubicBezTo>
                <a:cubicBezTo>
                  <a:pt x="4898422" y="5857448"/>
                  <a:pt x="4899477" y="5853228"/>
                  <a:pt x="4899583" y="5849324"/>
                </a:cubicBezTo>
                <a:close/>
                <a:moveTo>
                  <a:pt x="3689712" y="5842328"/>
                </a:moveTo>
                <a:cubicBezTo>
                  <a:pt x="3687286" y="5842697"/>
                  <a:pt x="3685808" y="5844491"/>
                  <a:pt x="3685281" y="5847708"/>
                </a:cubicBezTo>
                <a:cubicBezTo>
                  <a:pt x="3684753" y="5850926"/>
                  <a:pt x="3684542" y="5853353"/>
                  <a:pt x="3684648" y="5854988"/>
                </a:cubicBezTo>
                <a:cubicBezTo>
                  <a:pt x="3684542" y="5861371"/>
                  <a:pt x="3682854" y="5866963"/>
                  <a:pt x="3679584" y="5871763"/>
                </a:cubicBezTo>
                <a:cubicBezTo>
                  <a:pt x="3676313" y="5876563"/>
                  <a:pt x="3672093" y="5880256"/>
                  <a:pt x="3666924" y="5882841"/>
                </a:cubicBezTo>
                <a:cubicBezTo>
                  <a:pt x="3666607" y="5889065"/>
                  <a:pt x="3665341" y="5894973"/>
                  <a:pt x="3663125" y="5900565"/>
                </a:cubicBezTo>
                <a:cubicBezTo>
                  <a:pt x="3660910" y="5906157"/>
                  <a:pt x="3659644" y="5912065"/>
                  <a:pt x="3659327" y="5918290"/>
                </a:cubicBezTo>
                <a:cubicBezTo>
                  <a:pt x="3666818" y="5909375"/>
                  <a:pt x="3673359" y="5899985"/>
                  <a:pt x="3678951" y="5890121"/>
                </a:cubicBezTo>
                <a:cubicBezTo>
                  <a:pt x="3684542" y="5880256"/>
                  <a:pt x="3689818" y="5870233"/>
                  <a:pt x="3694776" y="5860052"/>
                </a:cubicBezTo>
                <a:cubicBezTo>
                  <a:pt x="3694723" y="5858206"/>
                  <a:pt x="3694196" y="5854935"/>
                  <a:pt x="3693194" y="5850240"/>
                </a:cubicBezTo>
                <a:cubicBezTo>
                  <a:pt x="3692191" y="5845546"/>
                  <a:pt x="3691031" y="5842908"/>
                  <a:pt x="3689712" y="5842328"/>
                </a:cubicBezTo>
                <a:close/>
                <a:moveTo>
                  <a:pt x="5702392" y="5835833"/>
                </a:moveTo>
                <a:lnTo>
                  <a:pt x="5702392" y="5846137"/>
                </a:lnTo>
                <a:lnTo>
                  <a:pt x="5704752" y="5840188"/>
                </a:lnTo>
                <a:lnTo>
                  <a:pt x="5706047" y="5837052"/>
                </a:lnTo>
                <a:close/>
                <a:moveTo>
                  <a:pt x="3530192" y="5819539"/>
                </a:moveTo>
                <a:lnTo>
                  <a:pt x="3520064" y="5849924"/>
                </a:lnTo>
                <a:cubicBezTo>
                  <a:pt x="3519642" y="5849871"/>
                  <a:pt x="3517954" y="5849977"/>
                  <a:pt x="3515000" y="5850240"/>
                </a:cubicBezTo>
                <a:cubicBezTo>
                  <a:pt x="3512046" y="5850504"/>
                  <a:pt x="3510358" y="5851243"/>
                  <a:pt x="3509936" y="5852456"/>
                </a:cubicBezTo>
                <a:cubicBezTo>
                  <a:pt x="3510463" y="5855146"/>
                  <a:pt x="3513206" y="5857995"/>
                  <a:pt x="3518165" y="5861002"/>
                </a:cubicBezTo>
                <a:cubicBezTo>
                  <a:pt x="3523123" y="5864009"/>
                  <a:pt x="3527133" y="5866224"/>
                  <a:pt x="3530192" y="5867648"/>
                </a:cubicBezTo>
                <a:lnTo>
                  <a:pt x="3547917" y="5842328"/>
                </a:lnTo>
                <a:close/>
                <a:moveTo>
                  <a:pt x="1904750" y="5818813"/>
                </a:moveTo>
                <a:cubicBezTo>
                  <a:pt x="1902323" y="5826832"/>
                  <a:pt x="1899580" y="5834217"/>
                  <a:pt x="1896521" y="5840969"/>
                </a:cubicBezTo>
                <a:cubicBezTo>
                  <a:pt x="1893461" y="5847721"/>
                  <a:pt x="1889452" y="5851308"/>
                  <a:pt x="1884493" y="5851730"/>
                </a:cubicBezTo>
                <a:cubicBezTo>
                  <a:pt x="1884652" y="5853682"/>
                  <a:pt x="1885601" y="5857375"/>
                  <a:pt x="1887342" y="5862808"/>
                </a:cubicBezTo>
                <a:cubicBezTo>
                  <a:pt x="1889083" y="5868241"/>
                  <a:pt x="1890665" y="5871301"/>
                  <a:pt x="1892090" y="5871987"/>
                </a:cubicBezTo>
                <a:cubicBezTo>
                  <a:pt x="1893303" y="5871829"/>
                  <a:pt x="1894041" y="5870879"/>
                  <a:pt x="1894305" y="5869138"/>
                </a:cubicBezTo>
                <a:cubicBezTo>
                  <a:pt x="1894569" y="5867397"/>
                  <a:pt x="1894674" y="5865815"/>
                  <a:pt x="1894622" y="5864391"/>
                </a:cubicBezTo>
                <a:cubicBezTo>
                  <a:pt x="1898789" y="5858852"/>
                  <a:pt x="1903115" y="5851572"/>
                  <a:pt x="1907599" y="5842552"/>
                </a:cubicBezTo>
                <a:cubicBezTo>
                  <a:pt x="1912082" y="5833531"/>
                  <a:pt x="1914509" y="5825618"/>
                  <a:pt x="1914878" y="5818813"/>
                </a:cubicBezTo>
                <a:close/>
                <a:moveTo>
                  <a:pt x="5716553" y="5811700"/>
                </a:moveTo>
                <a:lnTo>
                  <a:pt x="5712520" y="5813044"/>
                </a:lnTo>
                <a:lnTo>
                  <a:pt x="5712520" y="5821379"/>
                </a:lnTo>
                <a:lnTo>
                  <a:pt x="5714327" y="5817004"/>
                </a:lnTo>
                <a:close/>
                <a:moveTo>
                  <a:pt x="2913807" y="5800624"/>
                </a:moveTo>
                <a:cubicBezTo>
                  <a:pt x="2913860" y="5802048"/>
                  <a:pt x="2914387" y="5803631"/>
                  <a:pt x="2915390" y="5805372"/>
                </a:cubicBezTo>
                <a:cubicBezTo>
                  <a:pt x="2916392" y="5807113"/>
                  <a:pt x="2917552" y="5808062"/>
                  <a:pt x="2918871" y="5808220"/>
                </a:cubicBezTo>
                <a:cubicBezTo>
                  <a:pt x="2921825" y="5807798"/>
                  <a:pt x="2923513" y="5806110"/>
                  <a:pt x="2923935" y="5803156"/>
                </a:cubicBezTo>
                <a:close/>
                <a:moveTo>
                  <a:pt x="5065861" y="5799642"/>
                </a:moveTo>
                <a:cubicBezTo>
                  <a:pt x="5065756" y="5801066"/>
                  <a:pt x="5065967" y="5802649"/>
                  <a:pt x="5066494" y="5804390"/>
                </a:cubicBezTo>
                <a:cubicBezTo>
                  <a:pt x="5067022" y="5806130"/>
                  <a:pt x="5068499" y="5807080"/>
                  <a:pt x="5070925" y="5807238"/>
                </a:cubicBezTo>
                <a:lnTo>
                  <a:pt x="5075989" y="5807238"/>
                </a:lnTo>
                <a:cubicBezTo>
                  <a:pt x="5075884" y="5804706"/>
                  <a:pt x="5074829" y="5802807"/>
                  <a:pt x="5072824" y="5801541"/>
                </a:cubicBezTo>
                <a:cubicBezTo>
                  <a:pt x="5070820" y="5800275"/>
                  <a:pt x="5068499" y="5799642"/>
                  <a:pt x="5065861" y="5799642"/>
                </a:cubicBezTo>
                <a:close/>
                <a:moveTo>
                  <a:pt x="4336371" y="5784832"/>
                </a:moveTo>
                <a:cubicBezTo>
                  <a:pt x="4336266" y="5785993"/>
                  <a:pt x="4335844" y="5786837"/>
                  <a:pt x="4335105" y="5787364"/>
                </a:cubicBezTo>
                <a:cubicBezTo>
                  <a:pt x="4334367" y="5787892"/>
                  <a:pt x="4333945" y="5788736"/>
                  <a:pt x="4333839" y="5789896"/>
                </a:cubicBezTo>
                <a:lnTo>
                  <a:pt x="4333839" y="5802556"/>
                </a:lnTo>
                <a:lnTo>
                  <a:pt x="4334248" y="5806031"/>
                </a:lnTo>
                <a:lnTo>
                  <a:pt x="4334933" y="5803747"/>
                </a:lnTo>
                <a:cubicBezTo>
                  <a:pt x="4333667" y="5798472"/>
                  <a:pt x="4334300" y="5793830"/>
                  <a:pt x="4336832" y="5789821"/>
                </a:cubicBezTo>
                <a:lnTo>
                  <a:pt x="4344074" y="5786373"/>
                </a:lnTo>
                <a:close/>
                <a:moveTo>
                  <a:pt x="1045287" y="5784706"/>
                </a:moveTo>
                <a:cubicBezTo>
                  <a:pt x="1034737" y="5804540"/>
                  <a:pt x="1025453" y="5825641"/>
                  <a:pt x="1017434" y="5848008"/>
                </a:cubicBezTo>
                <a:cubicBezTo>
                  <a:pt x="1018753" y="5853177"/>
                  <a:pt x="1021180" y="5857397"/>
                  <a:pt x="1024714" y="5860668"/>
                </a:cubicBezTo>
                <a:cubicBezTo>
                  <a:pt x="1028248" y="5863939"/>
                  <a:pt x="1032574" y="5865627"/>
                  <a:pt x="1037691" y="5865732"/>
                </a:cubicBezTo>
                <a:cubicBezTo>
                  <a:pt x="1040328" y="5857925"/>
                  <a:pt x="1043915" y="5846320"/>
                  <a:pt x="1048452" y="5830916"/>
                </a:cubicBezTo>
                <a:cubicBezTo>
                  <a:pt x="1052989" y="5815513"/>
                  <a:pt x="1057842" y="5805174"/>
                  <a:pt x="1063011" y="5799898"/>
                </a:cubicBezTo>
                <a:close/>
                <a:moveTo>
                  <a:pt x="2923935" y="5780368"/>
                </a:moveTo>
                <a:cubicBezTo>
                  <a:pt x="2923830" y="5781792"/>
                  <a:pt x="2924041" y="5783374"/>
                  <a:pt x="2924568" y="5785115"/>
                </a:cubicBezTo>
                <a:cubicBezTo>
                  <a:pt x="2925096" y="5786856"/>
                  <a:pt x="2926573" y="5787806"/>
                  <a:pt x="2929000" y="5787964"/>
                </a:cubicBezTo>
                <a:lnTo>
                  <a:pt x="2931532" y="5787964"/>
                </a:lnTo>
                <a:cubicBezTo>
                  <a:pt x="2931532" y="5782900"/>
                  <a:pt x="2929000" y="5780368"/>
                  <a:pt x="2923935" y="5780368"/>
                </a:cubicBezTo>
                <a:close/>
                <a:moveTo>
                  <a:pt x="6263072" y="5773722"/>
                </a:moveTo>
                <a:cubicBezTo>
                  <a:pt x="6263283" y="5781740"/>
                  <a:pt x="6263494" y="5791024"/>
                  <a:pt x="6263705" y="5801574"/>
                </a:cubicBezTo>
                <a:cubicBezTo>
                  <a:pt x="6263916" y="5812125"/>
                  <a:pt x="6262861" y="5821409"/>
                  <a:pt x="6260540" y="5829427"/>
                </a:cubicBezTo>
                <a:cubicBezTo>
                  <a:pt x="6265604" y="5824363"/>
                  <a:pt x="6268136" y="5816767"/>
                  <a:pt x="6268136" y="5806638"/>
                </a:cubicBezTo>
                <a:lnTo>
                  <a:pt x="6280796" y="5781318"/>
                </a:lnTo>
                <a:close/>
                <a:moveTo>
                  <a:pt x="1356731" y="5761917"/>
                </a:moveTo>
                <a:cubicBezTo>
                  <a:pt x="1355992" y="5770410"/>
                  <a:pt x="1353038" y="5778112"/>
                  <a:pt x="1347868" y="5785022"/>
                </a:cubicBezTo>
                <a:cubicBezTo>
                  <a:pt x="1342699" y="5791933"/>
                  <a:pt x="1339745" y="5800268"/>
                  <a:pt x="1339006" y="5810026"/>
                </a:cubicBezTo>
                <a:cubicBezTo>
                  <a:pt x="1331463" y="5820260"/>
                  <a:pt x="1324394" y="5830811"/>
                  <a:pt x="1317800" y="5841677"/>
                </a:cubicBezTo>
                <a:cubicBezTo>
                  <a:pt x="1311206" y="5852544"/>
                  <a:pt x="1304771" y="5863094"/>
                  <a:pt x="1298493" y="5873328"/>
                </a:cubicBezTo>
                <a:cubicBezTo>
                  <a:pt x="1297227" y="5879447"/>
                  <a:pt x="1294695" y="5887466"/>
                  <a:pt x="1290897" y="5897383"/>
                </a:cubicBezTo>
                <a:cubicBezTo>
                  <a:pt x="1287099" y="5907300"/>
                  <a:pt x="1282035" y="5912786"/>
                  <a:pt x="1275705" y="5913841"/>
                </a:cubicBezTo>
                <a:cubicBezTo>
                  <a:pt x="1276021" y="5915793"/>
                  <a:pt x="1277287" y="5919485"/>
                  <a:pt x="1279503" y="5924919"/>
                </a:cubicBezTo>
                <a:cubicBezTo>
                  <a:pt x="1281718" y="5930352"/>
                  <a:pt x="1282984" y="5933412"/>
                  <a:pt x="1283301" y="5934098"/>
                </a:cubicBezTo>
                <a:cubicBezTo>
                  <a:pt x="1284514" y="5933781"/>
                  <a:pt x="1285253" y="5932515"/>
                  <a:pt x="1285516" y="5930300"/>
                </a:cubicBezTo>
                <a:cubicBezTo>
                  <a:pt x="1285780" y="5928084"/>
                  <a:pt x="1285886" y="5926818"/>
                  <a:pt x="1285833" y="5926502"/>
                </a:cubicBezTo>
                <a:cubicBezTo>
                  <a:pt x="1293007" y="5911573"/>
                  <a:pt x="1301447" y="5897119"/>
                  <a:pt x="1311154" y="5883140"/>
                </a:cubicBezTo>
                <a:cubicBezTo>
                  <a:pt x="1320860" y="5869161"/>
                  <a:pt x="1326768" y="5854074"/>
                  <a:pt x="1328878" y="5837879"/>
                </a:cubicBezTo>
                <a:lnTo>
                  <a:pt x="1341538" y="5837879"/>
                </a:lnTo>
                <a:lnTo>
                  <a:pt x="1361286" y="5839422"/>
                </a:lnTo>
                <a:lnTo>
                  <a:pt x="1362889" y="5831474"/>
                </a:lnTo>
                <a:cubicBezTo>
                  <a:pt x="1364418" y="5830260"/>
                  <a:pt x="1366423" y="5828889"/>
                  <a:pt x="1368902" y="5827359"/>
                </a:cubicBezTo>
                <a:lnTo>
                  <a:pt x="1370878" y="5824472"/>
                </a:lnTo>
                <a:lnTo>
                  <a:pt x="1366859" y="5820788"/>
                </a:lnTo>
                <a:lnTo>
                  <a:pt x="1368095" y="5819036"/>
                </a:lnTo>
                <a:lnTo>
                  <a:pt x="1365421" y="5818813"/>
                </a:lnTo>
                <a:lnTo>
                  <a:pt x="1370966" y="5802177"/>
                </a:lnTo>
                <a:lnTo>
                  <a:pt x="1364327" y="5787238"/>
                </a:lnTo>
                <a:lnTo>
                  <a:pt x="1374455" y="5769514"/>
                </a:lnTo>
                <a:close/>
                <a:moveTo>
                  <a:pt x="5740373" y="5749742"/>
                </a:moveTo>
                <a:cubicBezTo>
                  <a:pt x="5737946" y="5757761"/>
                  <a:pt x="5735203" y="5765146"/>
                  <a:pt x="5732144" y="5771898"/>
                </a:cubicBezTo>
                <a:cubicBezTo>
                  <a:pt x="5729084" y="5778650"/>
                  <a:pt x="5725075" y="5782237"/>
                  <a:pt x="5720116" y="5782659"/>
                </a:cubicBezTo>
                <a:lnTo>
                  <a:pt x="5721350" y="5787459"/>
                </a:lnTo>
                <a:lnTo>
                  <a:pt x="5728807" y="5781318"/>
                </a:lnTo>
                <a:lnTo>
                  <a:pt x="5745613" y="5749742"/>
                </a:lnTo>
                <a:close/>
                <a:moveTo>
                  <a:pt x="4363503" y="5747212"/>
                </a:moveTo>
                <a:lnTo>
                  <a:pt x="4354096" y="5751915"/>
                </a:lnTo>
                <a:lnTo>
                  <a:pt x="4343967" y="5769640"/>
                </a:lnTo>
                <a:lnTo>
                  <a:pt x="4356628" y="5764576"/>
                </a:lnTo>
                <a:lnTo>
                  <a:pt x="4358156" y="5762030"/>
                </a:lnTo>
                <a:close/>
                <a:moveTo>
                  <a:pt x="4945717" y="5747076"/>
                </a:moveTo>
                <a:lnTo>
                  <a:pt x="4942628" y="5763234"/>
                </a:lnTo>
                <a:cubicBezTo>
                  <a:pt x="4943050" y="5774048"/>
                  <a:pt x="4941573" y="5780273"/>
                  <a:pt x="4938197" y="5781908"/>
                </a:cubicBezTo>
                <a:lnTo>
                  <a:pt x="4928035" y="5782595"/>
                </a:lnTo>
                <a:lnTo>
                  <a:pt x="4919002" y="5789514"/>
                </a:lnTo>
                <a:lnTo>
                  <a:pt x="4916030" y="5797715"/>
                </a:lnTo>
                <a:lnTo>
                  <a:pt x="4919839" y="5804380"/>
                </a:lnTo>
                <a:cubicBezTo>
                  <a:pt x="4921738" y="5810077"/>
                  <a:pt x="4919206" y="5813242"/>
                  <a:pt x="4912243" y="5813876"/>
                </a:cubicBezTo>
                <a:lnTo>
                  <a:pt x="4907402" y="5814772"/>
                </a:lnTo>
                <a:lnTo>
                  <a:pt x="4898985" y="5822577"/>
                </a:lnTo>
                <a:lnTo>
                  <a:pt x="4931888" y="5841379"/>
                </a:lnTo>
                <a:lnTo>
                  <a:pt x="4936726" y="5822431"/>
                </a:lnTo>
                <a:cubicBezTo>
                  <a:pt x="4941474" y="5821270"/>
                  <a:pt x="4944006" y="5815995"/>
                  <a:pt x="4944322" y="5806605"/>
                </a:cubicBezTo>
                <a:cubicBezTo>
                  <a:pt x="4944639" y="5797215"/>
                  <a:pt x="4944639" y="5790674"/>
                  <a:pt x="4944322" y="5786982"/>
                </a:cubicBezTo>
                <a:cubicBezTo>
                  <a:pt x="4948068" y="5785505"/>
                  <a:pt x="4950705" y="5782761"/>
                  <a:pt x="4952235" y="5778752"/>
                </a:cubicBezTo>
                <a:cubicBezTo>
                  <a:pt x="4953765" y="5774743"/>
                  <a:pt x="4954503" y="5770734"/>
                  <a:pt x="4954450" y="5766725"/>
                </a:cubicBezTo>
                <a:cubicBezTo>
                  <a:pt x="4954028" y="5761978"/>
                  <a:pt x="4952340" y="5758179"/>
                  <a:pt x="4949386" y="5755331"/>
                </a:cubicBezTo>
                <a:close/>
                <a:moveTo>
                  <a:pt x="3146757" y="5744919"/>
                </a:moveTo>
                <a:cubicBezTo>
                  <a:pt x="3146704" y="5746343"/>
                  <a:pt x="3146810" y="5747925"/>
                  <a:pt x="3147073" y="5749666"/>
                </a:cubicBezTo>
                <a:cubicBezTo>
                  <a:pt x="3147337" y="5751407"/>
                  <a:pt x="3148076" y="5752357"/>
                  <a:pt x="3149289" y="5752515"/>
                </a:cubicBezTo>
                <a:lnTo>
                  <a:pt x="3156885" y="5749983"/>
                </a:lnTo>
                <a:close/>
                <a:moveTo>
                  <a:pt x="1988308" y="5737787"/>
                </a:moveTo>
                <a:cubicBezTo>
                  <a:pt x="1987095" y="5740214"/>
                  <a:pt x="1986356" y="5742324"/>
                  <a:pt x="1986092" y="5744118"/>
                </a:cubicBezTo>
                <a:cubicBezTo>
                  <a:pt x="1985829" y="5745911"/>
                  <a:pt x="1985723" y="5748021"/>
                  <a:pt x="1985776" y="5750448"/>
                </a:cubicBezTo>
                <a:cubicBezTo>
                  <a:pt x="1988730" y="5747494"/>
                  <a:pt x="1990418" y="5743274"/>
                  <a:pt x="1990840" y="5737787"/>
                </a:cubicBezTo>
                <a:close/>
                <a:moveTo>
                  <a:pt x="3339194" y="5734791"/>
                </a:moveTo>
                <a:lnTo>
                  <a:pt x="3349322" y="5752515"/>
                </a:lnTo>
                <a:lnTo>
                  <a:pt x="3346790" y="5772771"/>
                </a:lnTo>
                <a:cubicBezTo>
                  <a:pt x="3340512" y="5773510"/>
                  <a:pt x="3337242" y="5776464"/>
                  <a:pt x="3336978" y="5781634"/>
                </a:cubicBezTo>
                <a:cubicBezTo>
                  <a:pt x="3336714" y="5786803"/>
                  <a:pt x="3331545" y="5789757"/>
                  <a:pt x="3321469" y="5790496"/>
                </a:cubicBezTo>
                <a:cubicBezTo>
                  <a:pt x="3322208" y="5780579"/>
                  <a:pt x="3325162" y="5771294"/>
                  <a:pt x="3330331" y="5762643"/>
                </a:cubicBezTo>
                <a:cubicBezTo>
                  <a:pt x="3335501" y="5753992"/>
                  <a:pt x="3338455" y="5744708"/>
                  <a:pt x="3339194" y="5734791"/>
                </a:cubicBezTo>
                <a:close/>
                <a:moveTo>
                  <a:pt x="3565641" y="5730917"/>
                </a:moveTo>
                <a:cubicBezTo>
                  <a:pt x="3555091" y="5750751"/>
                  <a:pt x="3545807" y="5771852"/>
                  <a:pt x="3537788" y="5794219"/>
                </a:cubicBezTo>
                <a:cubicBezTo>
                  <a:pt x="3539107" y="5799388"/>
                  <a:pt x="3541534" y="5803608"/>
                  <a:pt x="3545068" y="5806879"/>
                </a:cubicBezTo>
                <a:cubicBezTo>
                  <a:pt x="3548602" y="5810150"/>
                  <a:pt x="3552928" y="5811838"/>
                  <a:pt x="3558045" y="5811943"/>
                </a:cubicBezTo>
                <a:cubicBezTo>
                  <a:pt x="3560682" y="5804136"/>
                  <a:pt x="3564269" y="5792531"/>
                  <a:pt x="3568806" y="5777127"/>
                </a:cubicBezTo>
                <a:cubicBezTo>
                  <a:pt x="3573343" y="5761724"/>
                  <a:pt x="3578196" y="5751385"/>
                  <a:pt x="3583365" y="5746109"/>
                </a:cubicBezTo>
                <a:close/>
                <a:moveTo>
                  <a:pt x="1093396" y="5696084"/>
                </a:moveTo>
                <a:lnTo>
                  <a:pt x="1080736" y="5711276"/>
                </a:lnTo>
                <a:lnTo>
                  <a:pt x="1080736" y="5718872"/>
                </a:lnTo>
                <a:lnTo>
                  <a:pt x="1085800" y="5718872"/>
                </a:lnTo>
                <a:cubicBezTo>
                  <a:pt x="1090759" y="5719083"/>
                  <a:pt x="1094135" y="5718661"/>
                  <a:pt x="1095928" y="5717606"/>
                </a:cubicBezTo>
                <a:cubicBezTo>
                  <a:pt x="1097722" y="5716551"/>
                  <a:pt x="1098566" y="5713597"/>
                  <a:pt x="1098460" y="5708744"/>
                </a:cubicBezTo>
                <a:close/>
                <a:moveTo>
                  <a:pt x="1973116" y="5687146"/>
                </a:moveTo>
                <a:cubicBezTo>
                  <a:pt x="1972272" y="5696852"/>
                  <a:pt x="1968896" y="5705293"/>
                  <a:pt x="1962987" y="5712467"/>
                </a:cubicBezTo>
                <a:cubicBezTo>
                  <a:pt x="1957079" y="5719641"/>
                  <a:pt x="1953703" y="5728081"/>
                  <a:pt x="1952859" y="5737787"/>
                </a:cubicBezTo>
                <a:lnTo>
                  <a:pt x="1937667" y="5758044"/>
                </a:lnTo>
                <a:cubicBezTo>
                  <a:pt x="1936612" y="5759468"/>
                  <a:pt x="1936823" y="5761051"/>
                  <a:pt x="1938300" y="5762792"/>
                </a:cubicBezTo>
                <a:cubicBezTo>
                  <a:pt x="1939777" y="5764532"/>
                  <a:pt x="1941254" y="5765482"/>
                  <a:pt x="1942731" y="5765640"/>
                </a:cubicBezTo>
                <a:lnTo>
                  <a:pt x="1957923" y="5763108"/>
                </a:lnTo>
                <a:cubicBezTo>
                  <a:pt x="1960666" y="5756725"/>
                  <a:pt x="1963409" y="5749867"/>
                  <a:pt x="1966152" y="5742535"/>
                </a:cubicBezTo>
                <a:cubicBezTo>
                  <a:pt x="1968896" y="5735203"/>
                  <a:pt x="1970373" y="5727712"/>
                  <a:pt x="1970584" y="5720063"/>
                </a:cubicBezTo>
                <a:cubicBezTo>
                  <a:pt x="1973063" y="5714735"/>
                  <a:pt x="1975700" y="5708932"/>
                  <a:pt x="1978496" y="5702655"/>
                </a:cubicBezTo>
                <a:cubicBezTo>
                  <a:pt x="1981292" y="5696378"/>
                  <a:pt x="1984563" y="5691208"/>
                  <a:pt x="1988308" y="5687146"/>
                </a:cubicBezTo>
                <a:close/>
                <a:moveTo>
                  <a:pt x="4967111" y="5685699"/>
                </a:moveTo>
                <a:lnTo>
                  <a:pt x="4967111" y="5698359"/>
                </a:lnTo>
                <a:cubicBezTo>
                  <a:pt x="4967216" y="5701999"/>
                  <a:pt x="4968271" y="5704215"/>
                  <a:pt x="4970276" y="5705006"/>
                </a:cubicBezTo>
                <a:cubicBezTo>
                  <a:pt x="4972280" y="5705797"/>
                  <a:pt x="4974601" y="5706114"/>
                  <a:pt x="4977239" y="5705956"/>
                </a:cubicBezTo>
                <a:close/>
                <a:moveTo>
                  <a:pt x="5776847" y="5684230"/>
                </a:moveTo>
                <a:lnTo>
                  <a:pt x="5773290" y="5688973"/>
                </a:lnTo>
                <a:cubicBezTo>
                  <a:pt x="5772235" y="5690397"/>
                  <a:pt x="5772446" y="5691980"/>
                  <a:pt x="5773923" y="5693721"/>
                </a:cubicBezTo>
                <a:lnTo>
                  <a:pt x="5774037" y="5693794"/>
                </a:lnTo>
                <a:lnTo>
                  <a:pt x="5775452" y="5690876"/>
                </a:lnTo>
                <a:close/>
                <a:moveTo>
                  <a:pt x="1394712" y="5678359"/>
                </a:moveTo>
                <a:lnTo>
                  <a:pt x="1374455" y="5711276"/>
                </a:lnTo>
                <a:cubicBezTo>
                  <a:pt x="1379519" y="5719295"/>
                  <a:pt x="1382051" y="5728579"/>
                  <a:pt x="1382051" y="5739129"/>
                </a:cubicBezTo>
                <a:cubicBezTo>
                  <a:pt x="1380627" y="5739024"/>
                  <a:pt x="1379044" y="5739234"/>
                  <a:pt x="1377304" y="5739762"/>
                </a:cubicBezTo>
                <a:cubicBezTo>
                  <a:pt x="1375563" y="5740289"/>
                  <a:pt x="1374613" y="5741766"/>
                  <a:pt x="1374455" y="5744193"/>
                </a:cubicBezTo>
                <a:cubicBezTo>
                  <a:pt x="1374613" y="5746725"/>
                  <a:pt x="1375563" y="5749257"/>
                  <a:pt x="1377304" y="5751789"/>
                </a:cubicBezTo>
                <a:cubicBezTo>
                  <a:pt x="1379044" y="5754321"/>
                  <a:pt x="1380627" y="5756853"/>
                  <a:pt x="1382051" y="5759385"/>
                </a:cubicBezTo>
                <a:lnTo>
                  <a:pt x="1395355" y="5765087"/>
                </a:lnTo>
                <a:lnTo>
                  <a:pt x="1396438" y="5762792"/>
                </a:lnTo>
                <a:lnTo>
                  <a:pt x="1398481" y="5756324"/>
                </a:lnTo>
                <a:lnTo>
                  <a:pt x="1389648" y="5749257"/>
                </a:lnTo>
                <a:cubicBezTo>
                  <a:pt x="1389595" y="5745354"/>
                  <a:pt x="1390333" y="5741766"/>
                  <a:pt x="1391863" y="5738496"/>
                </a:cubicBezTo>
                <a:cubicBezTo>
                  <a:pt x="1393393" y="5735225"/>
                  <a:pt x="1396030" y="5732904"/>
                  <a:pt x="1399776" y="5731533"/>
                </a:cubicBezTo>
                <a:cubicBezTo>
                  <a:pt x="1400039" y="5722670"/>
                  <a:pt x="1400145" y="5713808"/>
                  <a:pt x="1400092" y="5704946"/>
                </a:cubicBezTo>
                <a:cubicBezTo>
                  <a:pt x="1400039" y="5696084"/>
                  <a:pt x="1398246" y="5687222"/>
                  <a:pt x="1394712" y="5678359"/>
                </a:cubicBezTo>
                <a:close/>
                <a:moveTo>
                  <a:pt x="3199930" y="5671489"/>
                </a:moveTo>
                <a:cubicBezTo>
                  <a:pt x="3199825" y="5672913"/>
                  <a:pt x="3200036" y="5674496"/>
                  <a:pt x="3200563" y="5676237"/>
                </a:cubicBezTo>
                <a:cubicBezTo>
                  <a:pt x="3201091" y="5677977"/>
                  <a:pt x="3202568" y="5678927"/>
                  <a:pt x="3204994" y="5679085"/>
                </a:cubicBezTo>
                <a:lnTo>
                  <a:pt x="3210058" y="5679085"/>
                </a:lnTo>
                <a:cubicBezTo>
                  <a:pt x="3209953" y="5676553"/>
                  <a:pt x="3208898" y="5674654"/>
                  <a:pt x="3206893" y="5673388"/>
                </a:cubicBezTo>
                <a:cubicBezTo>
                  <a:pt x="3204889" y="5672122"/>
                  <a:pt x="3202568" y="5671489"/>
                  <a:pt x="3199930" y="5671489"/>
                </a:cubicBezTo>
                <a:close/>
                <a:moveTo>
                  <a:pt x="5149419" y="5667975"/>
                </a:moveTo>
                <a:cubicBezTo>
                  <a:pt x="5141823" y="5668186"/>
                  <a:pt x="5136126" y="5670929"/>
                  <a:pt x="5132328" y="5676204"/>
                </a:cubicBezTo>
                <a:cubicBezTo>
                  <a:pt x="5128530" y="5681479"/>
                  <a:pt x="5126631" y="5688020"/>
                  <a:pt x="5126631" y="5695827"/>
                </a:cubicBezTo>
                <a:lnTo>
                  <a:pt x="5126631" y="5698359"/>
                </a:lnTo>
                <a:cubicBezTo>
                  <a:pt x="5126103" y="5698307"/>
                  <a:pt x="5123993" y="5698412"/>
                  <a:pt x="5120301" y="5698676"/>
                </a:cubicBezTo>
                <a:cubicBezTo>
                  <a:pt x="5116608" y="5698940"/>
                  <a:pt x="5114498" y="5699678"/>
                  <a:pt x="5113970" y="5700891"/>
                </a:cubicBezTo>
                <a:cubicBezTo>
                  <a:pt x="5114762" y="5702210"/>
                  <a:pt x="5118243" y="5703371"/>
                  <a:pt x="5124415" y="5704373"/>
                </a:cubicBezTo>
                <a:cubicBezTo>
                  <a:pt x="5130587" y="5705375"/>
                  <a:pt x="5134702" y="5705903"/>
                  <a:pt x="5136759" y="5705956"/>
                </a:cubicBezTo>
                <a:lnTo>
                  <a:pt x="5151951" y="5693295"/>
                </a:lnTo>
                <a:cubicBezTo>
                  <a:pt x="5148206" y="5692979"/>
                  <a:pt x="5145568" y="5691080"/>
                  <a:pt x="5144039" y="5687598"/>
                </a:cubicBezTo>
                <a:cubicBezTo>
                  <a:pt x="5142509" y="5684117"/>
                  <a:pt x="5141770" y="5680951"/>
                  <a:pt x="5141823" y="5678103"/>
                </a:cubicBezTo>
                <a:close/>
                <a:moveTo>
                  <a:pt x="2453397" y="5657189"/>
                </a:moveTo>
                <a:cubicBezTo>
                  <a:pt x="2453450" y="5658613"/>
                  <a:pt x="2453977" y="5660196"/>
                  <a:pt x="2454980" y="5661937"/>
                </a:cubicBezTo>
                <a:cubicBezTo>
                  <a:pt x="2455982" y="5663678"/>
                  <a:pt x="2457142" y="5664627"/>
                  <a:pt x="2458461" y="5664785"/>
                </a:cubicBezTo>
                <a:cubicBezTo>
                  <a:pt x="2461415" y="5664363"/>
                  <a:pt x="2463103" y="5662675"/>
                  <a:pt x="2463525" y="5659721"/>
                </a:cubicBezTo>
                <a:close/>
                <a:moveTo>
                  <a:pt x="1121249" y="5655571"/>
                </a:moveTo>
                <a:lnTo>
                  <a:pt x="1116185" y="5665699"/>
                </a:lnTo>
                <a:cubicBezTo>
                  <a:pt x="1119139" y="5663167"/>
                  <a:pt x="1120827" y="5660635"/>
                  <a:pt x="1121249" y="5658103"/>
                </a:cubicBezTo>
                <a:close/>
                <a:moveTo>
                  <a:pt x="2018693" y="5654229"/>
                </a:moveTo>
                <a:lnTo>
                  <a:pt x="2003500" y="5669422"/>
                </a:lnTo>
                <a:cubicBezTo>
                  <a:pt x="2004081" y="5665624"/>
                  <a:pt x="2002287" y="5663725"/>
                  <a:pt x="1998120" y="5663725"/>
                </a:cubicBezTo>
                <a:cubicBezTo>
                  <a:pt x="1993952" y="5663725"/>
                  <a:pt x="1991526" y="5665624"/>
                  <a:pt x="1990840" y="5669422"/>
                </a:cubicBezTo>
                <a:lnTo>
                  <a:pt x="2008565" y="5692210"/>
                </a:lnTo>
                <a:lnTo>
                  <a:pt x="2018693" y="5692210"/>
                </a:lnTo>
                <a:lnTo>
                  <a:pt x="2021225" y="5669422"/>
                </a:lnTo>
                <a:close/>
                <a:moveTo>
                  <a:pt x="4397141" y="5645569"/>
                </a:moveTo>
                <a:lnTo>
                  <a:pt x="4397435" y="5658487"/>
                </a:lnTo>
                <a:lnTo>
                  <a:pt x="4402702" y="5647953"/>
                </a:lnTo>
                <a:close/>
                <a:moveTo>
                  <a:pt x="3613750" y="5642295"/>
                </a:moveTo>
                <a:lnTo>
                  <a:pt x="3601090" y="5657487"/>
                </a:lnTo>
                <a:lnTo>
                  <a:pt x="3601090" y="5665083"/>
                </a:lnTo>
                <a:lnTo>
                  <a:pt x="3606154" y="5665083"/>
                </a:lnTo>
                <a:cubicBezTo>
                  <a:pt x="3611113" y="5665294"/>
                  <a:pt x="3614489" y="5664872"/>
                  <a:pt x="3616282" y="5663817"/>
                </a:cubicBezTo>
                <a:cubicBezTo>
                  <a:pt x="3618076" y="5662762"/>
                  <a:pt x="3618920" y="5659808"/>
                  <a:pt x="3618814" y="5654955"/>
                </a:cubicBezTo>
                <a:close/>
                <a:moveTo>
                  <a:pt x="2463525" y="5636933"/>
                </a:moveTo>
                <a:cubicBezTo>
                  <a:pt x="2463420" y="5638357"/>
                  <a:pt x="2463631" y="5639939"/>
                  <a:pt x="2464158" y="5641680"/>
                </a:cubicBezTo>
                <a:cubicBezTo>
                  <a:pt x="2464686" y="5643421"/>
                  <a:pt x="2466163" y="5644371"/>
                  <a:pt x="2468590" y="5644529"/>
                </a:cubicBezTo>
                <a:lnTo>
                  <a:pt x="2471122" y="5644529"/>
                </a:lnTo>
                <a:cubicBezTo>
                  <a:pt x="2471122" y="5639465"/>
                  <a:pt x="2468590" y="5636933"/>
                  <a:pt x="2463525" y="5636933"/>
                </a:cubicBezTo>
                <a:close/>
                <a:moveTo>
                  <a:pt x="570808" y="5616848"/>
                </a:moveTo>
                <a:cubicBezTo>
                  <a:pt x="570861" y="5618272"/>
                  <a:pt x="571388" y="5619855"/>
                  <a:pt x="572391" y="5621596"/>
                </a:cubicBezTo>
                <a:cubicBezTo>
                  <a:pt x="573393" y="5623337"/>
                  <a:pt x="574553" y="5624286"/>
                  <a:pt x="575872" y="5624444"/>
                </a:cubicBezTo>
                <a:cubicBezTo>
                  <a:pt x="578826" y="5624022"/>
                  <a:pt x="580514" y="5622334"/>
                  <a:pt x="580936" y="5619380"/>
                </a:cubicBezTo>
                <a:close/>
                <a:moveTo>
                  <a:pt x="6344098" y="5614202"/>
                </a:moveTo>
                <a:lnTo>
                  <a:pt x="6341566" y="5631926"/>
                </a:lnTo>
                <a:cubicBezTo>
                  <a:pt x="6337715" y="5635883"/>
                  <a:pt x="6334022" y="5640630"/>
                  <a:pt x="6330488" y="5646169"/>
                </a:cubicBezTo>
                <a:cubicBezTo>
                  <a:pt x="6326953" y="5651708"/>
                  <a:pt x="6323894" y="5657089"/>
                  <a:pt x="6321309" y="5662311"/>
                </a:cubicBezTo>
                <a:cubicBezTo>
                  <a:pt x="6321731" y="5672861"/>
                  <a:pt x="6318355" y="5682145"/>
                  <a:pt x="6311181" y="5690164"/>
                </a:cubicBezTo>
                <a:cubicBezTo>
                  <a:pt x="6308227" y="5688106"/>
                  <a:pt x="6305273" y="5688423"/>
                  <a:pt x="6302319" y="5691113"/>
                </a:cubicBezTo>
                <a:cubicBezTo>
                  <a:pt x="6299365" y="5693803"/>
                  <a:pt x="6298943" y="5696019"/>
                  <a:pt x="6301053" y="5697760"/>
                </a:cubicBezTo>
                <a:lnTo>
                  <a:pt x="6285860" y="5715484"/>
                </a:lnTo>
                <a:lnTo>
                  <a:pt x="6278264" y="5740805"/>
                </a:lnTo>
                <a:lnTo>
                  <a:pt x="6273200" y="5740805"/>
                </a:lnTo>
                <a:lnTo>
                  <a:pt x="6273200" y="5758529"/>
                </a:lnTo>
                <a:lnTo>
                  <a:pt x="6285860" y="5763593"/>
                </a:lnTo>
                <a:cubicBezTo>
                  <a:pt x="6284700" y="5762222"/>
                  <a:pt x="6284489" y="5761167"/>
                  <a:pt x="6285227" y="5760428"/>
                </a:cubicBezTo>
                <a:cubicBezTo>
                  <a:pt x="6285966" y="5759690"/>
                  <a:pt x="6287021" y="5759901"/>
                  <a:pt x="6288392" y="5761061"/>
                </a:cubicBezTo>
                <a:lnTo>
                  <a:pt x="6293456" y="5750933"/>
                </a:lnTo>
                <a:cubicBezTo>
                  <a:pt x="6294881" y="5751724"/>
                  <a:pt x="6296463" y="5750775"/>
                  <a:pt x="6298204" y="5748085"/>
                </a:cubicBezTo>
                <a:cubicBezTo>
                  <a:pt x="6299945" y="5745394"/>
                  <a:pt x="6300894" y="5743812"/>
                  <a:pt x="6301053" y="5743337"/>
                </a:cubicBezTo>
                <a:lnTo>
                  <a:pt x="6318777" y="5712952"/>
                </a:lnTo>
                <a:cubicBezTo>
                  <a:pt x="6319252" y="5706094"/>
                  <a:pt x="6322100" y="5694489"/>
                  <a:pt x="6327323" y="5678136"/>
                </a:cubicBezTo>
                <a:cubicBezTo>
                  <a:pt x="6332545" y="5661783"/>
                  <a:pt x="6337293" y="5651444"/>
                  <a:pt x="6341566" y="5647119"/>
                </a:cubicBezTo>
                <a:lnTo>
                  <a:pt x="6354226" y="5654715"/>
                </a:lnTo>
                <a:cubicBezTo>
                  <a:pt x="6355386" y="5649492"/>
                  <a:pt x="6356863" y="5644112"/>
                  <a:pt x="6358657" y="5638573"/>
                </a:cubicBezTo>
                <a:cubicBezTo>
                  <a:pt x="6360451" y="5633034"/>
                  <a:pt x="6363194" y="5628286"/>
                  <a:pt x="6366886" y="5624330"/>
                </a:cubicBezTo>
                <a:lnTo>
                  <a:pt x="6354226" y="5621798"/>
                </a:lnTo>
                <a:close/>
                <a:moveTo>
                  <a:pt x="2046545" y="5608652"/>
                </a:moveTo>
                <a:lnTo>
                  <a:pt x="2033885" y="5628909"/>
                </a:lnTo>
                <a:lnTo>
                  <a:pt x="2041481" y="5628909"/>
                </a:lnTo>
                <a:cubicBezTo>
                  <a:pt x="2044435" y="5623423"/>
                  <a:pt x="2046123" y="5616670"/>
                  <a:pt x="2046545" y="5608652"/>
                </a:cubicBezTo>
                <a:close/>
                <a:moveTo>
                  <a:pt x="3641603" y="5601782"/>
                </a:moveTo>
                <a:lnTo>
                  <a:pt x="3636539" y="5611910"/>
                </a:lnTo>
                <a:cubicBezTo>
                  <a:pt x="3639493" y="5609378"/>
                  <a:pt x="3641181" y="5606846"/>
                  <a:pt x="3641603" y="5604314"/>
                </a:cubicBezTo>
                <a:close/>
                <a:moveTo>
                  <a:pt x="2686347" y="5601484"/>
                </a:moveTo>
                <a:cubicBezTo>
                  <a:pt x="2686294" y="5602908"/>
                  <a:pt x="2686400" y="5604490"/>
                  <a:pt x="2686663" y="5606231"/>
                </a:cubicBezTo>
                <a:cubicBezTo>
                  <a:pt x="2686927" y="5607972"/>
                  <a:pt x="2687666" y="5608922"/>
                  <a:pt x="2688879" y="5609080"/>
                </a:cubicBezTo>
                <a:lnTo>
                  <a:pt x="2696475" y="5606548"/>
                </a:lnTo>
                <a:close/>
                <a:moveTo>
                  <a:pt x="1993372" y="5601056"/>
                </a:moveTo>
                <a:cubicBezTo>
                  <a:pt x="1993267" y="5602217"/>
                  <a:pt x="1992845" y="5603061"/>
                  <a:pt x="1992106" y="5603588"/>
                </a:cubicBezTo>
                <a:cubicBezTo>
                  <a:pt x="1991368" y="5604116"/>
                  <a:pt x="1990946" y="5604960"/>
                  <a:pt x="1990840" y="5606120"/>
                </a:cubicBezTo>
                <a:lnTo>
                  <a:pt x="1990840" y="5618780"/>
                </a:lnTo>
                <a:cubicBezTo>
                  <a:pt x="1990840" y="5624003"/>
                  <a:pt x="1991473" y="5629384"/>
                  <a:pt x="1992739" y="5634922"/>
                </a:cubicBezTo>
                <a:cubicBezTo>
                  <a:pt x="1994005" y="5640461"/>
                  <a:pt x="1995904" y="5645209"/>
                  <a:pt x="1998436" y="5649165"/>
                </a:cubicBezTo>
                <a:lnTo>
                  <a:pt x="2006032" y="5603588"/>
                </a:lnTo>
                <a:close/>
                <a:moveTo>
                  <a:pt x="580936" y="5596592"/>
                </a:moveTo>
                <a:cubicBezTo>
                  <a:pt x="580831" y="5598016"/>
                  <a:pt x="581042" y="5599598"/>
                  <a:pt x="581569" y="5601339"/>
                </a:cubicBezTo>
                <a:cubicBezTo>
                  <a:pt x="582097" y="5603080"/>
                  <a:pt x="583574" y="5604030"/>
                  <a:pt x="586001" y="5604188"/>
                </a:cubicBezTo>
                <a:lnTo>
                  <a:pt x="588533" y="5604188"/>
                </a:lnTo>
                <a:cubicBezTo>
                  <a:pt x="588533" y="5599124"/>
                  <a:pt x="586001" y="5596592"/>
                  <a:pt x="580936" y="5596592"/>
                </a:cubicBezTo>
                <a:close/>
                <a:moveTo>
                  <a:pt x="2878784" y="5591356"/>
                </a:moveTo>
                <a:lnTo>
                  <a:pt x="2888912" y="5609080"/>
                </a:lnTo>
                <a:lnTo>
                  <a:pt x="2886380" y="5629336"/>
                </a:lnTo>
                <a:cubicBezTo>
                  <a:pt x="2880102" y="5630075"/>
                  <a:pt x="2876832" y="5633029"/>
                  <a:pt x="2876568" y="5638199"/>
                </a:cubicBezTo>
                <a:cubicBezTo>
                  <a:pt x="2876304" y="5643368"/>
                  <a:pt x="2871135" y="5646322"/>
                  <a:pt x="2861059" y="5647061"/>
                </a:cubicBezTo>
                <a:cubicBezTo>
                  <a:pt x="2861798" y="5637144"/>
                  <a:pt x="2864752" y="5627859"/>
                  <a:pt x="2869921" y="5619208"/>
                </a:cubicBezTo>
                <a:cubicBezTo>
                  <a:pt x="2875091" y="5610557"/>
                  <a:pt x="2878045" y="5601273"/>
                  <a:pt x="2878784" y="5591356"/>
                </a:cubicBezTo>
                <a:close/>
                <a:moveTo>
                  <a:pt x="1447885" y="5589737"/>
                </a:moveTo>
                <a:cubicBezTo>
                  <a:pt x="1447463" y="5592269"/>
                  <a:pt x="1448307" y="5594801"/>
                  <a:pt x="1450417" y="5597333"/>
                </a:cubicBezTo>
                <a:lnTo>
                  <a:pt x="1450417" y="5589737"/>
                </a:lnTo>
                <a:close/>
                <a:moveTo>
                  <a:pt x="5182336" y="5589481"/>
                </a:moveTo>
                <a:cubicBezTo>
                  <a:pt x="5179910" y="5589850"/>
                  <a:pt x="5178432" y="5591644"/>
                  <a:pt x="5177905" y="5594861"/>
                </a:cubicBezTo>
                <a:cubicBezTo>
                  <a:pt x="5177377" y="5598079"/>
                  <a:pt x="5177166" y="5600506"/>
                  <a:pt x="5177272" y="5602141"/>
                </a:cubicBezTo>
                <a:cubicBezTo>
                  <a:pt x="5177166" y="5608524"/>
                  <a:pt x="5175478" y="5614116"/>
                  <a:pt x="5172208" y="5618916"/>
                </a:cubicBezTo>
                <a:cubicBezTo>
                  <a:pt x="5168937" y="5623716"/>
                  <a:pt x="5164717" y="5627409"/>
                  <a:pt x="5159548" y="5629994"/>
                </a:cubicBezTo>
                <a:cubicBezTo>
                  <a:pt x="5159231" y="5636218"/>
                  <a:pt x="5157965" y="5642126"/>
                  <a:pt x="5155749" y="5647718"/>
                </a:cubicBezTo>
                <a:cubicBezTo>
                  <a:pt x="5153534" y="5653310"/>
                  <a:pt x="5152268" y="5659218"/>
                  <a:pt x="5151951" y="5665443"/>
                </a:cubicBezTo>
                <a:cubicBezTo>
                  <a:pt x="5159442" y="5656528"/>
                  <a:pt x="5165983" y="5647138"/>
                  <a:pt x="5171575" y="5637274"/>
                </a:cubicBezTo>
                <a:cubicBezTo>
                  <a:pt x="5177166" y="5627409"/>
                  <a:pt x="5182442" y="5617386"/>
                  <a:pt x="5187400" y="5607205"/>
                </a:cubicBezTo>
                <a:cubicBezTo>
                  <a:pt x="5187347" y="5605359"/>
                  <a:pt x="5186820" y="5602088"/>
                  <a:pt x="5185818" y="5597393"/>
                </a:cubicBezTo>
                <a:cubicBezTo>
                  <a:pt x="5184815" y="5592699"/>
                  <a:pt x="5183655" y="5590061"/>
                  <a:pt x="5182336" y="5589481"/>
                </a:cubicBezTo>
                <a:close/>
                <a:moveTo>
                  <a:pt x="6384611" y="5588881"/>
                </a:moveTo>
                <a:cubicBezTo>
                  <a:pt x="6385033" y="5591835"/>
                  <a:pt x="6384189" y="5593523"/>
                  <a:pt x="6382079" y="5593945"/>
                </a:cubicBezTo>
                <a:lnTo>
                  <a:pt x="6379547" y="5614202"/>
                </a:lnTo>
                <a:lnTo>
                  <a:pt x="6382079" y="5621798"/>
                </a:lnTo>
                <a:cubicBezTo>
                  <a:pt x="6384716" y="5617894"/>
                  <a:pt x="6387037" y="5613674"/>
                  <a:pt x="6389042" y="5609138"/>
                </a:cubicBezTo>
                <a:cubicBezTo>
                  <a:pt x="6391046" y="5604601"/>
                  <a:pt x="6392101" y="5600381"/>
                  <a:pt x="6392207" y="5596477"/>
                </a:cubicBezTo>
                <a:cubicBezTo>
                  <a:pt x="6392207" y="5591413"/>
                  <a:pt x="6389675" y="5588881"/>
                  <a:pt x="6384611" y="5588881"/>
                </a:cubicBezTo>
                <a:close/>
                <a:moveTo>
                  <a:pt x="3364514" y="5587931"/>
                </a:moveTo>
                <a:cubicBezTo>
                  <a:pt x="3364567" y="5589461"/>
                  <a:pt x="3365095" y="5591465"/>
                  <a:pt x="3366097" y="5593944"/>
                </a:cubicBezTo>
                <a:cubicBezTo>
                  <a:pt x="3367099" y="5596424"/>
                  <a:pt x="3368260" y="5597795"/>
                  <a:pt x="3369578" y="5598059"/>
                </a:cubicBezTo>
                <a:cubicBezTo>
                  <a:pt x="3372005" y="5597901"/>
                  <a:pt x="3373482" y="5596951"/>
                  <a:pt x="3374010" y="5595211"/>
                </a:cubicBezTo>
                <a:cubicBezTo>
                  <a:pt x="3374537" y="5593470"/>
                  <a:pt x="3374748" y="5591887"/>
                  <a:pt x="3374643" y="5590463"/>
                </a:cubicBezTo>
                <a:close/>
                <a:moveTo>
                  <a:pt x="4441007" y="5581315"/>
                </a:moveTo>
                <a:lnTo>
                  <a:pt x="4439348" y="5581960"/>
                </a:lnTo>
                <a:lnTo>
                  <a:pt x="4419189" y="5589800"/>
                </a:lnTo>
                <a:lnTo>
                  <a:pt x="4416559" y="5598565"/>
                </a:lnTo>
                <a:lnTo>
                  <a:pt x="4416559" y="5618675"/>
                </a:lnTo>
                <a:lnTo>
                  <a:pt x="4408963" y="5618675"/>
                </a:lnTo>
                <a:lnTo>
                  <a:pt x="4407269" y="5617949"/>
                </a:lnTo>
                <a:lnTo>
                  <a:pt x="4407269" y="5630376"/>
                </a:lnTo>
                <a:lnTo>
                  <a:pt x="4411157" y="5631931"/>
                </a:lnTo>
                <a:lnTo>
                  <a:pt x="4413427" y="5627769"/>
                </a:lnTo>
                <a:cubicBezTo>
                  <a:pt x="4417858" y="5624393"/>
                  <a:pt x="4420390" y="5619751"/>
                  <a:pt x="4421023" y="5613843"/>
                </a:cubicBezTo>
                <a:cubicBezTo>
                  <a:pt x="4428619" y="5613421"/>
                  <a:pt x="4433683" y="5609200"/>
                  <a:pt x="4436215" y="5601182"/>
                </a:cubicBezTo>
                <a:cubicBezTo>
                  <a:pt x="4436268" y="5600022"/>
                  <a:pt x="4436163" y="5599178"/>
                  <a:pt x="4435899" y="5598650"/>
                </a:cubicBezTo>
                <a:cubicBezTo>
                  <a:pt x="4435635" y="5598123"/>
                  <a:pt x="4434897" y="5597279"/>
                  <a:pt x="4433683" y="5596118"/>
                </a:cubicBezTo>
                <a:lnTo>
                  <a:pt x="4438747" y="5588522"/>
                </a:lnTo>
                <a:cubicBezTo>
                  <a:pt x="4439961" y="5586095"/>
                  <a:pt x="4440699" y="5583985"/>
                  <a:pt x="4440963" y="5582192"/>
                </a:cubicBezTo>
                <a:close/>
                <a:moveTo>
                  <a:pt x="6361822" y="5581285"/>
                </a:moveTo>
                <a:lnTo>
                  <a:pt x="6361822" y="5591413"/>
                </a:lnTo>
                <a:cubicBezTo>
                  <a:pt x="6363141" y="5590042"/>
                  <a:pt x="6364301" y="5588354"/>
                  <a:pt x="6365304" y="5586349"/>
                </a:cubicBezTo>
                <a:cubicBezTo>
                  <a:pt x="6366306" y="5584345"/>
                  <a:pt x="6366833" y="5582656"/>
                  <a:pt x="6366886" y="5581285"/>
                </a:cubicBezTo>
                <a:close/>
                <a:moveTo>
                  <a:pt x="5022816" y="5566692"/>
                </a:moveTo>
                <a:lnTo>
                  <a:pt x="5012688" y="5597077"/>
                </a:lnTo>
                <a:cubicBezTo>
                  <a:pt x="5012266" y="5597024"/>
                  <a:pt x="5010578" y="5597130"/>
                  <a:pt x="5007624" y="5597393"/>
                </a:cubicBezTo>
                <a:cubicBezTo>
                  <a:pt x="5004670" y="5597657"/>
                  <a:pt x="5002982" y="5598396"/>
                  <a:pt x="5002560" y="5599609"/>
                </a:cubicBezTo>
                <a:cubicBezTo>
                  <a:pt x="5003087" y="5602299"/>
                  <a:pt x="5005830" y="5605148"/>
                  <a:pt x="5010789" y="5608155"/>
                </a:cubicBezTo>
                <a:lnTo>
                  <a:pt x="5013260" y="5609520"/>
                </a:lnTo>
                <a:lnTo>
                  <a:pt x="5018590" y="5596118"/>
                </a:lnTo>
                <a:cubicBezTo>
                  <a:pt x="5021227" y="5596224"/>
                  <a:pt x="5023548" y="5596013"/>
                  <a:pt x="5025553" y="5595485"/>
                </a:cubicBezTo>
                <a:cubicBezTo>
                  <a:pt x="5027557" y="5594958"/>
                  <a:pt x="5028613" y="5593481"/>
                  <a:pt x="5028718" y="5591054"/>
                </a:cubicBezTo>
                <a:cubicBezTo>
                  <a:pt x="5028402" y="5587098"/>
                  <a:pt x="5028402" y="5583616"/>
                  <a:pt x="5028718" y="5580609"/>
                </a:cubicBezTo>
                <a:lnTo>
                  <a:pt x="5032030" y="5578539"/>
                </a:lnTo>
                <a:close/>
                <a:moveTo>
                  <a:pt x="2021225" y="5563075"/>
                </a:moveTo>
                <a:lnTo>
                  <a:pt x="2011097" y="5568139"/>
                </a:lnTo>
                <a:lnTo>
                  <a:pt x="2000968" y="5585864"/>
                </a:lnTo>
                <a:lnTo>
                  <a:pt x="2013629" y="5580800"/>
                </a:lnTo>
                <a:lnTo>
                  <a:pt x="2021225" y="5568139"/>
                </a:lnTo>
                <a:close/>
                <a:moveTo>
                  <a:pt x="1478270" y="5561884"/>
                </a:moveTo>
                <a:cubicBezTo>
                  <a:pt x="1473628" y="5561884"/>
                  <a:pt x="1470251" y="5564417"/>
                  <a:pt x="1468141" y="5569481"/>
                </a:cubicBezTo>
                <a:lnTo>
                  <a:pt x="1475738" y="5569481"/>
                </a:lnTo>
                <a:cubicBezTo>
                  <a:pt x="1475843" y="5568215"/>
                  <a:pt x="1476265" y="5566949"/>
                  <a:pt x="1477004" y="5565683"/>
                </a:cubicBezTo>
                <a:cubicBezTo>
                  <a:pt x="1477742" y="5564417"/>
                  <a:pt x="1478164" y="5563151"/>
                  <a:pt x="1478270" y="5561884"/>
                </a:cubicBezTo>
                <a:close/>
                <a:moveTo>
                  <a:pt x="803758" y="5561143"/>
                </a:moveTo>
                <a:cubicBezTo>
                  <a:pt x="803705" y="5562567"/>
                  <a:pt x="803811" y="5564149"/>
                  <a:pt x="804074" y="5565890"/>
                </a:cubicBezTo>
                <a:cubicBezTo>
                  <a:pt x="804338" y="5567631"/>
                  <a:pt x="805077" y="5568581"/>
                  <a:pt x="806290" y="5568739"/>
                </a:cubicBezTo>
                <a:lnTo>
                  <a:pt x="813886" y="5566207"/>
                </a:lnTo>
                <a:close/>
                <a:moveTo>
                  <a:pt x="3101180" y="5557546"/>
                </a:moveTo>
                <a:lnTo>
                  <a:pt x="3101180" y="5570206"/>
                </a:lnTo>
                <a:cubicBezTo>
                  <a:pt x="3101285" y="5573846"/>
                  <a:pt x="3102340" y="5576062"/>
                  <a:pt x="3104345" y="5576853"/>
                </a:cubicBezTo>
                <a:cubicBezTo>
                  <a:pt x="3106349" y="5577644"/>
                  <a:pt x="3108670" y="5577961"/>
                  <a:pt x="3111308" y="5577803"/>
                </a:cubicBezTo>
                <a:close/>
                <a:moveTo>
                  <a:pt x="3283488" y="5539822"/>
                </a:moveTo>
                <a:cubicBezTo>
                  <a:pt x="3275892" y="5540033"/>
                  <a:pt x="3270195" y="5542776"/>
                  <a:pt x="3266397" y="5548051"/>
                </a:cubicBezTo>
                <a:cubicBezTo>
                  <a:pt x="3262599" y="5553326"/>
                  <a:pt x="3260700" y="5559867"/>
                  <a:pt x="3260700" y="5567674"/>
                </a:cubicBezTo>
                <a:lnTo>
                  <a:pt x="3260700" y="5570206"/>
                </a:lnTo>
                <a:cubicBezTo>
                  <a:pt x="3260172" y="5570154"/>
                  <a:pt x="3258062" y="5570259"/>
                  <a:pt x="3254370" y="5570523"/>
                </a:cubicBezTo>
                <a:cubicBezTo>
                  <a:pt x="3250677" y="5570787"/>
                  <a:pt x="3248567" y="5571525"/>
                  <a:pt x="3248039" y="5572738"/>
                </a:cubicBezTo>
                <a:cubicBezTo>
                  <a:pt x="3248831" y="5574057"/>
                  <a:pt x="3252312" y="5575218"/>
                  <a:pt x="3258484" y="5576220"/>
                </a:cubicBezTo>
                <a:cubicBezTo>
                  <a:pt x="3264656" y="5577222"/>
                  <a:pt x="3268771" y="5577750"/>
                  <a:pt x="3270828" y="5577803"/>
                </a:cubicBezTo>
                <a:lnTo>
                  <a:pt x="3286020" y="5565142"/>
                </a:lnTo>
                <a:cubicBezTo>
                  <a:pt x="3282275" y="5564826"/>
                  <a:pt x="3279637" y="5562927"/>
                  <a:pt x="3278108" y="5559445"/>
                </a:cubicBezTo>
                <a:cubicBezTo>
                  <a:pt x="3276578" y="5555964"/>
                  <a:pt x="3275839" y="5552798"/>
                  <a:pt x="3275892" y="5549950"/>
                </a:cubicBezTo>
                <a:close/>
                <a:moveTo>
                  <a:pt x="1475738" y="5536564"/>
                </a:moveTo>
                <a:lnTo>
                  <a:pt x="1475738" y="5546692"/>
                </a:lnTo>
                <a:lnTo>
                  <a:pt x="1480802" y="5554288"/>
                </a:lnTo>
                <a:lnTo>
                  <a:pt x="1487991" y="5547998"/>
                </a:lnTo>
                <a:lnTo>
                  <a:pt x="1492527" y="5536564"/>
                </a:lnTo>
                <a:close/>
                <a:moveTo>
                  <a:pt x="5828995" y="5531985"/>
                </a:moveTo>
                <a:cubicBezTo>
                  <a:pt x="5828890" y="5533146"/>
                  <a:pt x="5828468" y="5533990"/>
                  <a:pt x="5827729" y="5534517"/>
                </a:cubicBezTo>
                <a:cubicBezTo>
                  <a:pt x="5826991" y="5535045"/>
                  <a:pt x="5826569" y="5535889"/>
                  <a:pt x="5826463" y="5537049"/>
                </a:cubicBezTo>
                <a:lnTo>
                  <a:pt x="5826463" y="5549709"/>
                </a:lnTo>
                <a:lnTo>
                  <a:pt x="5826872" y="5553184"/>
                </a:lnTo>
                <a:lnTo>
                  <a:pt x="5827557" y="5550900"/>
                </a:lnTo>
                <a:cubicBezTo>
                  <a:pt x="5826291" y="5545625"/>
                  <a:pt x="5826924" y="5540983"/>
                  <a:pt x="5829456" y="5536974"/>
                </a:cubicBezTo>
                <a:lnTo>
                  <a:pt x="5836698" y="5533526"/>
                </a:lnTo>
                <a:close/>
                <a:moveTo>
                  <a:pt x="3126500" y="5529693"/>
                </a:moveTo>
                <a:cubicBezTo>
                  <a:pt x="3125340" y="5529799"/>
                  <a:pt x="3124496" y="5530221"/>
                  <a:pt x="3123968" y="5530959"/>
                </a:cubicBezTo>
                <a:cubicBezTo>
                  <a:pt x="3123441" y="5531698"/>
                  <a:pt x="3122597" y="5532120"/>
                  <a:pt x="3121436" y="5532226"/>
                </a:cubicBezTo>
                <a:cubicBezTo>
                  <a:pt x="3121489" y="5533755"/>
                  <a:pt x="3122017" y="5535760"/>
                  <a:pt x="3123019" y="5538239"/>
                </a:cubicBezTo>
                <a:cubicBezTo>
                  <a:pt x="3124021" y="5540718"/>
                  <a:pt x="3125182" y="5542090"/>
                  <a:pt x="3126500" y="5542354"/>
                </a:cubicBezTo>
                <a:cubicBezTo>
                  <a:pt x="3128927" y="5542196"/>
                  <a:pt x="3130404" y="5541246"/>
                  <a:pt x="3130932" y="5539505"/>
                </a:cubicBezTo>
                <a:cubicBezTo>
                  <a:pt x="3131459" y="5537764"/>
                  <a:pt x="3131670" y="5536182"/>
                  <a:pt x="3131565" y="5534758"/>
                </a:cubicBezTo>
                <a:cubicBezTo>
                  <a:pt x="3131143" y="5531803"/>
                  <a:pt x="3129454" y="5530116"/>
                  <a:pt x="3126500" y="5529693"/>
                </a:cubicBezTo>
                <a:close/>
                <a:moveTo>
                  <a:pt x="2739520" y="5528054"/>
                </a:moveTo>
                <a:cubicBezTo>
                  <a:pt x="2739415" y="5529478"/>
                  <a:pt x="2739626" y="5531061"/>
                  <a:pt x="2740153" y="5532802"/>
                </a:cubicBezTo>
                <a:cubicBezTo>
                  <a:pt x="2740681" y="5534542"/>
                  <a:pt x="2742158" y="5535492"/>
                  <a:pt x="2744584" y="5535650"/>
                </a:cubicBezTo>
                <a:lnTo>
                  <a:pt x="2749648" y="5535650"/>
                </a:lnTo>
                <a:cubicBezTo>
                  <a:pt x="2749543" y="5533118"/>
                  <a:pt x="2748488" y="5531219"/>
                  <a:pt x="2746483" y="5529953"/>
                </a:cubicBezTo>
                <a:cubicBezTo>
                  <a:pt x="2744479" y="5528687"/>
                  <a:pt x="2742158" y="5528054"/>
                  <a:pt x="2739520" y="5528054"/>
                </a:cubicBezTo>
                <a:close/>
                <a:moveTo>
                  <a:pt x="1493462" y="5523904"/>
                </a:moveTo>
                <a:lnTo>
                  <a:pt x="1493462" y="5534208"/>
                </a:lnTo>
                <a:lnTo>
                  <a:pt x="1495822" y="5528259"/>
                </a:lnTo>
                <a:lnTo>
                  <a:pt x="1497117" y="5525123"/>
                </a:lnTo>
                <a:close/>
                <a:moveTo>
                  <a:pt x="3422752" y="5504373"/>
                </a:moveTo>
                <a:cubicBezTo>
                  <a:pt x="3414364" y="5505059"/>
                  <a:pt x="3409617" y="5509384"/>
                  <a:pt x="3408509" y="5517350"/>
                </a:cubicBezTo>
                <a:cubicBezTo>
                  <a:pt x="3407401" y="5525315"/>
                  <a:pt x="3407085" y="5532806"/>
                  <a:pt x="3407559" y="5539822"/>
                </a:cubicBezTo>
                <a:cubicBezTo>
                  <a:pt x="3403603" y="5539822"/>
                  <a:pt x="3399488" y="5540455"/>
                  <a:pt x="3395216" y="5541721"/>
                </a:cubicBezTo>
                <a:cubicBezTo>
                  <a:pt x="3390943" y="5542987"/>
                  <a:pt x="3387461" y="5544886"/>
                  <a:pt x="3384771" y="5547418"/>
                </a:cubicBezTo>
                <a:lnTo>
                  <a:pt x="3389835" y="5570206"/>
                </a:lnTo>
                <a:cubicBezTo>
                  <a:pt x="3391048" y="5563402"/>
                  <a:pt x="3393686" y="5556755"/>
                  <a:pt x="3397748" y="5550266"/>
                </a:cubicBezTo>
                <a:cubicBezTo>
                  <a:pt x="3401809" y="5543778"/>
                  <a:pt x="3407612" y="5540297"/>
                  <a:pt x="3415155" y="5539822"/>
                </a:cubicBezTo>
                <a:cubicBezTo>
                  <a:pt x="3415472" y="5533597"/>
                  <a:pt x="3416738" y="5527689"/>
                  <a:pt x="3418954" y="5522097"/>
                </a:cubicBezTo>
                <a:cubicBezTo>
                  <a:pt x="3421169" y="5516506"/>
                  <a:pt x="3422435" y="5510598"/>
                  <a:pt x="3422752" y="5504373"/>
                </a:cubicBezTo>
                <a:close/>
                <a:moveTo>
                  <a:pt x="1507623" y="5499771"/>
                </a:moveTo>
                <a:lnTo>
                  <a:pt x="1503590" y="5501115"/>
                </a:lnTo>
                <a:lnTo>
                  <a:pt x="1503590" y="5509450"/>
                </a:lnTo>
                <a:lnTo>
                  <a:pt x="1505396" y="5505075"/>
                </a:lnTo>
                <a:close/>
                <a:moveTo>
                  <a:pt x="5856589" y="5494134"/>
                </a:moveTo>
                <a:lnTo>
                  <a:pt x="5846720" y="5499068"/>
                </a:lnTo>
                <a:lnTo>
                  <a:pt x="5836591" y="5516793"/>
                </a:lnTo>
                <a:lnTo>
                  <a:pt x="5849252" y="5511729"/>
                </a:lnTo>
                <a:lnTo>
                  <a:pt x="5850982" y="5508846"/>
                </a:lnTo>
                <a:lnTo>
                  <a:pt x="5854579" y="5500141"/>
                </a:lnTo>
                <a:close/>
                <a:moveTo>
                  <a:pt x="6402335" y="5492663"/>
                </a:moveTo>
                <a:cubicBezTo>
                  <a:pt x="6400700" y="5492663"/>
                  <a:pt x="6398273" y="5493296"/>
                  <a:pt x="6395055" y="5494562"/>
                </a:cubicBezTo>
                <a:cubicBezTo>
                  <a:pt x="6391838" y="5495828"/>
                  <a:pt x="6390044" y="5497727"/>
                  <a:pt x="6389675" y="5500259"/>
                </a:cubicBezTo>
                <a:cubicBezTo>
                  <a:pt x="6389833" y="5501472"/>
                  <a:pt x="6390783" y="5502211"/>
                  <a:pt x="6392523" y="5502474"/>
                </a:cubicBezTo>
                <a:cubicBezTo>
                  <a:pt x="6394264" y="5502738"/>
                  <a:pt x="6395847" y="5502844"/>
                  <a:pt x="6397271" y="5502791"/>
                </a:cubicBezTo>
                <a:close/>
                <a:moveTo>
                  <a:pt x="856931" y="5487713"/>
                </a:moveTo>
                <a:cubicBezTo>
                  <a:pt x="856826" y="5489137"/>
                  <a:pt x="857037" y="5490720"/>
                  <a:pt x="857564" y="5492461"/>
                </a:cubicBezTo>
                <a:cubicBezTo>
                  <a:pt x="858092" y="5494201"/>
                  <a:pt x="859569" y="5495151"/>
                  <a:pt x="861995" y="5495309"/>
                </a:cubicBezTo>
                <a:lnTo>
                  <a:pt x="867059" y="5495309"/>
                </a:lnTo>
                <a:cubicBezTo>
                  <a:pt x="866954" y="5492777"/>
                  <a:pt x="865899" y="5490878"/>
                  <a:pt x="863894" y="5489612"/>
                </a:cubicBezTo>
                <a:cubicBezTo>
                  <a:pt x="861890" y="5488346"/>
                  <a:pt x="859569" y="5487713"/>
                  <a:pt x="856931" y="5487713"/>
                </a:cubicBezTo>
                <a:close/>
                <a:moveTo>
                  <a:pt x="5058265" y="5478070"/>
                </a:moveTo>
                <a:cubicBezTo>
                  <a:pt x="5047715" y="5497904"/>
                  <a:pt x="5038431" y="5519005"/>
                  <a:pt x="5030412" y="5541372"/>
                </a:cubicBezTo>
                <a:cubicBezTo>
                  <a:pt x="5031731" y="5546541"/>
                  <a:pt x="5034158" y="5550761"/>
                  <a:pt x="5037692" y="5554032"/>
                </a:cubicBezTo>
                <a:lnTo>
                  <a:pt x="5043631" y="5556350"/>
                </a:lnTo>
                <a:lnTo>
                  <a:pt x="5066699" y="5494836"/>
                </a:lnTo>
                <a:lnTo>
                  <a:pt x="5073244" y="5490909"/>
                </a:lnTo>
                <a:close/>
                <a:moveTo>
                  <a:pt x="2054142" y="5461793"/>
                </a:moveTo>
                <a:cubicBezTo>
                  <a:pt x="2054353" y="5469811"/>
                  <a:pt x="2054564" y="5479095"/>
                  <a:pt x="2054775" y="5489645"/>
                </a:cubicBezTo>
                <a:cubicBezTo>
                  <a:pt x="2054986" y="5500196"/>
                  <a:pt x="2053931" y="5509480"/>
                  <a:pt x="2051610" y="5517498"/>
                </a:cubicBezTo>
                <a:cubicBezTo>
                  <a:pt x="2056674" y="5512434"/>
                  <a:pt x="2059206" y="5504838"/>
                  <a:pt x="2059206" y="5494709"/>
                </a:cubicBezTo>
                <a:lnTo>
                  <a:pt x="2071866" y="5469389"/>
                </a:lnTo>
                <a:close/>
                <a:moveTo>
                  <a:pt x="3316405" y="5461328"/>
                </a:moveTo>
                <a:cubicBezTo>
                  <a:pt x="3313979" y="5461697"/>
                  <a:pt x="3312501" y="5463491"/>
                  <a:pt x="3311974" y="5466708"/>
                </a:cubicBezTo>
                <a:cubicBezTo>
                  <a:pt x="3311446" y="5469926"/>
                  <a:pt x="3311235" y="5472353"/>
                  <a:pt x="3311341" y="5473988"/>
                </a:cubicBezTo>
                <a:cubicBezTo>
                  <a:pt x="3311235" y="5480371"/>
                  <a:pt x="3309547" y="5485963"/>
                  <a:pt x="3306277" y="5490763"/>
                </a:cubicBezTo>
                <a:cubicBezTo>
                  <a:pt x="3303006" y="5495563"/>
                  <a:pt x="3298786" y="5499256"/>
                  <a:pt x="3293617" y="5501841"/>
                </a:cubicBezTo>
                <a:cubicBezTo>
                  <a:pt x="3293300" y="5508065"/>
                  <a:pt x="3292034" y="5513973"/>
                  <a:pt x="3289818" y="5519565"/>
                </a:cubicBezTo>
                <a:cubicBezTo>
                  <a:pt x="3287603" y="5525157"/>
                  <a:pt x="3286337" y="5531065"/>
                  <a:pt x="3286020" y="5537290"/>
                </a:cubicBezTo>
                <a:cubicBezTo>
                  <a:pt x="3293511" y="5528375"/>
                  <a:pt x="3300052" y="5518985"/>
                  <a:pt x="3305644" y="5509121"/>
                </a:cubicBezTo>
                <a:cubicBezTo>
                  <a:pt x="3311235" y="5499256"/>
                  <a:pt x="3316511" y="5489233"/>
                  <a:pt x="3321469" y="5479052"/>
                </a:cubicBezTo>
                <a:cubicBezTo>
                  <a:pt x="3321416" y="5477206"/>
                  <a:pt x="3320889" y="5473935"/>
                  <a:pt x="3319887" y="5469240"/>
                </a:cubicBezTo>
                <a:cubicBezTo>
                  <a:pt x="3318884" y="5464546"/>
                  <a:pt x="3317724" y="5461908"/>
                  <a:pt x="3316405" y="5461328"/>
                </a:cubicBezTo>
                <a:close/>
                <a:moveTo>
                  <a:pt x="2904104" y="5444496"/>
                </a:moveTo>
                <a:cubicBezTo>
                  <a:pt x="2904157" y="5446026"/>
                  <a:pt x="2904685" y="5448030"/>
                  <a:pt x="2905687" y="5450509"/>
                </a:cubicBezTo>
                <a:cubicBezTo>
                  <a:pt x="2906689" y="5452989"/>
                  <a:pt x="2907850" y="5454360"/>
                  <a:pt x="2909168" y="5454624"/>
                </a:cubicBezTo>
                <a:cubicBezTo>
                  <a:pt x="2911595" y="5454466"/>
                  <a:pt x="2913072" y="5453516"/>
                  <a:pt x="2913600" y="5451776"/>
                </a:cubicBezTo>
                <a:cubicBezTo>
                  <a:pt x="2914127" y="5450035"/>
                  <a:pt x="2914338" y="5448452"/>
                  <a:pt x="2914233" y="5447028"/>
                </a:cubicBezTo>
                <a:close/>
                <a:moveTo>
                  <a:pt x="3156885" y="5438539"/>
                </a:moveTo>
                <a:lnTo>
                  <a:pt x="3146757" y="5468924"/>
                </a:lnTo>
                <a:cubicBezTo>
                  <a:pt x="3146335" y="5468871"/>
                  <a:pt x="3144647" y="5468977"/>
                  <a:pt x="3141693" y="5469240"/>
                </a:cubicBezTo>
                <a:cubicBezTo>
                  <a:pt x="3138739" y="5469504"/>
                  <a:pt x="3137051" y="5470243"/>
                  <a:pt x="3136629" y="5471456"/>
                </a:cubicBezTo>
                <a:cubicBezTo>
                  <a:pt x="3137156" y="5474146"/>
                  <a:pt x="3139899" y="5476995"/>
                  <a:pt x="3144858" y="5480002"/>
                </a:cubicBezTo>
                <a:cubicBezTo>
                  <a:pt x="3149816" y="5483009"/>
                  <a:pt x="3153826" y="5485224"/>
                  <a:pt x="3156885" y="5486648"/>
                </a:cubicBezTo>
                <a:lnTo>
                  <a:pt x="3174610" y="5461328"/>
                </a:lnTo>
                <a:close/>
                <a:moveTo>
                  <a:pt x="1531443" y="5437813"/>
                </a:moveTo>
                <a:cubicBezTo>
                  <a:pt x="1529016" y="5445832"/>
                  <a:pt x="1526273" y="5453217"/>
                  <a:pt x="1523214" y="5459969"/>
                </a:cubicBezTo>
                <a:cubicBezTo>
                  <a:pt x="1520154" y="5466721"/>
                  <a:pt x="1516145" y="5470308"/>
                  <a:pt x="1511186" y="5470730"/>
                </a:cubicBezTo>
                <a:lnTo>
                  <a:pt x="1512420" y="5475530"/>
                </a:lnTo>
                <a:lnTo>
                  <a:pt x="1519877" y="5469389"/>
                </a:lnTo>
                <a:lnTo>
                  <a:pt x="1536683" y="5437813"/>
                </a:lnTo>
                <a:close/>
                <a:moveTo>
                  <a:pt x="2640770" y="5414111"/>
                </a:moveTo>
                <a:lnTo>
                  <a:pt x="2640770" y="5426771"/>
                </a:lnTo>
                <a:cubicBezTo>
                  <a:pt x="2640875" y="5430411"/>
                  <a:pt x="2641930" y="5432627"/>
                  <a:pt x="2643935" y="5433418"/>
                </a:cubicBezTo>
                <a:cubicBezTo>
                  <a:pt x="2645939" y="5434209"/>
                  <a:pt x="2648260" y="5434526"/>
                  <a:pt x="2650898" y="5434368"/>
                </a:cubicBezTo>
                <a:close/>
                <a:moveTo>
                  <a:pt x="5110248" y="5399133"/>
                </a:moveTo>
                <a:lnTo>
                  <a:pt x="5109744" y="5401149"/>
                </a:lnTo>
                <a:cubicBezTo>
                  <a:pt x="5109322" y="5403681"/>
                  <a:pt x="5107634" y="5406213"/>
                  <a:pt x="5104680" y="5408746"/>
                </a:cubicBezTo>
                <a:lnTo>
                  <a:pt x="5098886" y="5412223"/>
                </a:lnTo>
                <a:lnTo>
                  <a:pt x="5107773" y="5411112"/>
                </a:lnTo>
                <a:lnTo>
                  <a:pt x="5109744" y="5401149"/>
                </a:lnTo>
                <a:lnTo>
                  <a:pt x="5110399" y="5399511"/>
                </a:lnTo>
                <a:close/>
                <a:moveTo>
                  <a:pt x="2823078" y="5396387"/>
                </a:moveTo>
                <a:cubicBezTo>
                  <a:pt x="2815482" y="5396598"/>
                  <a:pt x="2809785" y="5399341"/>
                  <a:pt x="2805987" y="5404616"/>
                </a:cubicBezTo>
                <a:cubicBezTo>
                  <a:pt x="2802189" y="5409891"/>
                  <a:pt x="2800290" y="5416432"/>
                  <a:pt x="2800290" y="5424239"/>
                </a:cubicBezTo>
                <a:lnTo>
                  <a:pt x="2800290" y="5426771"/>
                </a:lnTo>
                <a:cubicBezTo>
                  <a:pt x="2799762" y="5426719"/>
                  <a:pt x="2797652" y="5426824"/>
                  <a:pt x="2793960" y="5427088"/>
                </a:cubicBezTo>
                <a:cubicBezTo>
                  <a:pt x="2790267" y="5427352"/>
                  <a:pt x="2788157" y="5428090"/>
                  <a:pt x="2787629" y="5429303"/>
                </a:cubicBezTo>
                <a:cubicBezTo>
                  <a:pt x="2788421" y="5430622"/>
                  <a:pt x="2791902" y="5431783"/>
                  <a:pt x="2798074" y="5432785"/>
                </a:cubicBezTo>
                <a:cubicBezTo>
                  <a:pt x="2804246" y="5433787"/>
                  <a:pt x="2808361" y="5434315"/>
                  <a:pt x="2810418" y="5434368"/>
                </a:cubicBezTo>
                <a:lnTo>
                  <a:pt x="2825610" y="5421707"/>
                </a:lnTo>
                <a:cubicBezTo>
                  <a:pt x="2821865" y="5421391"/>
                  <a:pt x="2819227" y="5419492"/>
                  <a:pt x="2817698" y="5416010"/>
                </a:cubicBezTo>
                <a:cubicBezTo>
                  <a:pt x="2816168" y="5412529"/>
                  <a:pt x="2815429" y="5409363"/>
                  <a:pt x="2815482" y="5406515"/>
                </a:cubicBezTo>
                <a:close/>
                <a:moveTo>
                  <a:pt x="5108510" y="5394788"/>
                </a:moveTo>
                <a:lnTo>
                  <a:pt x="5107212" y="5396085"/>
                </a:lnTo>
                <a:lnTo>
                  <a:pt x="5109884" y="5398223"/>
                </a:lnTo>
                <a:close/>
                <a:moveTo>
                  <a:pt x="5889765" y="5392722"/>
                </a:moveTo>
                <a:lnTo>
                  <a:pt x="5890059" y="5405640"/>
                </a:lnTo>
                <a:lnTo>
                  <a:pt x="5895326" y="5395106"/>
                </a:lnTo>
                <a:close/>
                <a:moveTo>
                  <a:pt x="2666090" y="5386258"/>
                </a:moveTo>
                <a:cubicBezTo>
                  <a:pt x="2664930" y="5386364"/>
                  <a:pt x="2664086" y="5386786"/>
                  <a:pt x="2663558" y="5387524"/>
                </a:cubicBezTo>
                <a:cubicBezTo>
                  <a:pt x="2663031" y="5388263"/>
                  <a:pt x="2662187" y="5388685"/>
                  <a:pt x="2661026" y="5388791"/>
                </a:cubicBezTo>
                <a:cubicBezTo>
                  <a:pt x="2661079" y="5390320"/>
                  <a:pt x="2661607" y="5392325"/>
                  <a:pt x="2662609" y="5394804"/>
                </a:cubicBezTo>
                <a:cubicBezTo>
                  <a:pt x="2663611" y="5397283"/>
                  <a:pt x="2664772" y="5398655"/>
                  <a:pt x="2666090" y="5398919"/>
                </a:cubicBezTo>
                <a:cubicBezTo>
                  <a:pt x="2668517" y="5398761"/>
                  <a:pt x="2669994" y="5397811"/>
                  <a:pt x="2670522" y="5396070"/>
                </a:cubicBezTo>
                <a:cubicBezTo>
                  <a:pt x="2671049" y="5394329"/>
                  <a:pt x="2671260" y="5392747"/>
                  <a:pt x="2671155" y="5391323"/>
                </a:cubicBezTo>
                <a:cubicBezTo>
                  <a:pt x="2670733" y="5388368"/>
                  <a:pt x="2669044" y="5386681"/>
                  <a:pt x="2666090" y="5386258"/>
                </a:cubicBezTo>
                <a:close/>
                <a:moveTo>
                  <a:pt x="758181" y="5373770"/>
                </a:moveTo>
                <a:lnTo>
                  <a:pt x="758181" y="5386430"/>
                </a:lnTo>
                <a:cubicBezTo>
                  <a:pt x="758286" y="5390070"/>
                  <a:pt x="759341" y="5392286"/>
                  <a:pt x="761346" y="5393077"/>
                </a:cubicBezTo>
                <a:cubicBezTo>
                  <a:pt x="763350" y="5393868"/>
                  <a:pt x="765671" y="5394185"/>
                  <a:pt x="768309" y="5394027"/>
                </a:cubicBezTo>
                <a:close/>
                <a:moveTo>
                  <a:pt x="1567917" y="5372301"/>
                </a:moveTo>
                <a:lnTo>
                  <a:pt x="1564360" y="5377044"/>
                </a:lnTo>
                <a:cubicBezTo>
                  <a:pt x="1563305" y="5378468"/>
                  <a:pt x="1563516" y="5380051"/>
                  <a:pt x="1564993" y="5381792"/>
                </a:cubicBezTo>
                <a:lnTo>
                  <a:pt x="1565107" y="5381865"/>
                </a:lnTo>
                <a:lnTo>
                  <a:pt x="1566522" y="5378947"/>
                </a:lnTo>
                <a:close/>
                <a:moveTo>
                  <a:pt x="2962342" y="5360938"/>
                </a:moveTo>
                <a:cubicBezTo>
                  <a:pt x="2953954" y="5361624"/>
                  <a:pt x="2949207" y="5365949"/>
                  <a:pt x="2948099" y="5373915"/>
                </a:cubicBezTo>
                <a:cubicBezTo>
                  <a:pt x="2946991" y="5381880"/>
                  <a:pt x="2946675" y="5389371"/>
                  <a:pt x="2947149" y="5396387"/>
                </a:cubicBezTo>
                <a:cubicBezTo>
                  <a:pt x="2943193" y="5396387"/>
                  <a:pt x="2939078" y="5397020"/>
                  <a:pt x="2934806" y="5398286"/>
                </a:cubicBezTo>
                <a:cubicBezTo>
                  <a:pt x="2930533" y="5399552"/>
                  <a:pt x="2927051" y="5401451"/>
                  <a:pt x="2924361" y="5403983"/>
                </a:cubicBezTo>
                <a:lnTo>
                  <a:pt x="2929425" y="5426771"/>
                </a:lnTo>
                <a:cubicBezTo>
                  <a:pt x="2930638" y="5419967"/>
                  <a:pt x="2933276" y="5413320"/>
                  <a:pt x="2937338" y="5406831"/>
                </a:cubicBezTo>
                <a:cubicBezTo>
                  <a:pt x="2941399" y="5400343"/>
                  <a:pt x="2947202" y="5396862"/>
                  <a:pt x="2954745" y="5396387"/>
                </a:cubicBezTo>
                <a:cubicBezTo>
                  <a:pt x="2955062" y="5390162"/>
                  <a:pt x="2956328" y="5384254"/>
                  <a:pt x="2958544" y="5378662"/>
                </a:cubicBezTo>
                <a:cubicBezTo>
                  <a:pt x="2960759" y="5373071"/>
                  <a:pt x="2962025" y="5367163"/>
                  <a:pt x="2962342" y="5360938"/>
                </a:cubicBezTo>
                <a:close/>
                <a:moveTo>
                  <a:pt x="940489" y="5356046"/>
                </a:moveTo>
                <a:cubicBezTo>
                  <a:pt x="932893" y="5356257"/>
                  <a:pt x="927196" y="5359000"/>
                  <a:pt x="923398" y="5364275"/>
                </a:cubicBezTo>
                <a:cubicBezTo>
                  <a:pt x="919600" y="5369550"/>
                  <a:pt x="917701" y="5376091"/>
                  <a:pt x="917701" y="5383898"/>
                </a:cubicBezTo>
                <a:lnTo>
                  <a:pt x="917701" y="5386430"/>
                </a:lnTo>
                <a:cubicBezTo>
                  <a:pt x="917173" y="5386378"/>
                  <a:pt x="915063" y="5386483"/>
                  <a:pt x="911371" y="5386747"/>
                </a:cubicBezTo>
                <a:cubicBezTo>
                  <a:pt x="907678" y="5387011"/>
                  <a:pt x="905568" y="5387749"/>
                  <a:pt x="905040" y="5388962"/>
                </a:cubicBezTo>
                <a:cubicBezTo>
                  <a:pt x="905832" y="5390281"/>
                  <a:pt x="909313" y="5391442"/>
                  <a:pt x="915485" y="5392444"/>
                </a:cubicBezTo>
                <a:cubicBezTo>
                  <a:pt x="921657" y="5393446"/>
                  <a:pt x="925772" y="5393974"/>
                  <a:pt x="927829" y="5394027"/>
                </a:cubicBezTo>
                <a:lnTo>
                  <a:pt x="943021" y="5381366"/>
                </a:lnTo>
                <a:cubicBezTo>
                  <a:pt x="939276" y="5381050"/>
                  <a:pt x="936638" y="5379151"/>
                  <a:pt x="935109" y="5375669"/>
                </a:cubicBezTo>
                <a:cubicBezTo>
                  <a:pt x="933579" y="5372188"/>
                  <a:pt x="932840" y="5369022"/>
                  <a:pt x="932893" y="5366174"/>
                </a:cubicBezTo>
                <a:close/>
                <a:moveTo>
                  <a:pt x="3192334" y="5349917"/>
                </a:moveTo>
                <a:cubicBezTo>
                  <a:pt x="3181784" y="5369751"/>
                  <a:pt x="3172500" y="5390852"/>
                  <a:pt x="3164481" y="5413219"/>
                </a:cubicBezTo>
                <a:cubicBezTo>
                  <a:pt x="3165800" y="5418388"/>
                  <a:pt x="3168227" y="5422608"/>
                  <a:pt x="3171761" y="5425879"/>
                </a:cubicBezTo>
                <a:cubicBezTo>
                  <a:pt x="3175295" y="5429150"/>
                  <a:pt x="3179621" y="5430838"/>
                  <a:pt x="3184738" y="5430943"/>
                </a:cubicBezTo>
                <a:cubicBezTo>
                  <a:pt x="3187375" y="5423136"/>
                  <a:pt x="3190962" y="5411531"/>
                  <a:pt x="3195499" y="5396127"/>
                </a:cubicBezTo>
                <a:cubicBezTo>
                  <a:pt x="3200036" y="5380724"/>
                  <a:pt x="3204889" y="5370385"/>
                  <a:pt x="3210058" y="5365109"/>
                </a:cubicBezTo>
                <a:close/>
                <a:moveTo>
                  <a:pt x="783501" y="5345917"/>
                </a:moveTo>
                <a:cubicBezTo>
                  <a:pt x="782341" y="5346023"/>
                  <a:pt x="781497" y="5346445"/>
                  <a:pt x="780969" y="5347183"/>
                </a:cubicBezTo>
                <a:cubicBezTo>
                  <a:pt x="780442" y="5347922"/>
                  <a:pt x="779598" y="5348344"/>
                  <a:pt x="778437" y="5348450"/>
                </a:cubicBezTo>
                <a:cubicBezTo>
                  <a:pt x="778490" y="5349979"/>
                  <a:pt x="779018" y="5351984"/>
                  <a:pt x="780020" y="5354463"/>
                </a:cubicBezTo>
                <a:cubicBezTo>
                  <a:pt x="781022" y="5356942"/>
                  <a:pt x="782183" y="5358314"/>
                  <a:pt x="783501" y="5358578"/>
                </a:cubicBezTo>
                <a:cubicBezTo>
                  <a:pt x="785928" y="5358420"/>
                  <a:pt x="787405" y="5357470"/>
                  <a:pt x="787933" y="5355729"/>
                </a:cubicBezTo>
                <a:cubicBezTo>
                  <a:pt x="788460" y="5353988"/>
                  <a:pt x="788671" y="5352406"/>
                  <a:pt x="788566" y="5350982"/>
                </a:cubicBezTo>
                <a:cubicBezTo>
                  <a:pt x="788144" y="5348027"/>
                  <a:pt x="786455" y="5346340"/>
                  <a:pt x="783501" y="5345917"/>
                </a:cubicBezTo>
                <a:close/>
                <a:moveTo>
                  <a:pt x="3503778" y="5327128"/>
                </a:moveTo>
                <a:cubicBezTo>
                  <a:pt x="3503039" y="5335621"/>
                  <a:pt x="3500085" y="5343323"/>
                  <a:pt x="3494915" y="5350233"/>
                </a:cubicBezTo>
                <a:cubicBezTo>
                  <a:pt x="3489746" y="5357144"/>
                  <a:pt x="3486792" y="5365479"/>
                  <a:pt x="3486053" y="5375237"/>
                </a:cubicBezTo>
                <a:cubicBezTo>
                  <a:pt x="3478510" y="5385471"/>
                  <a:pt x="3471441" y="5396022"/>
                  <a:pt x="3464847" y="5406888"/>
                </a:cubicBezTo>
                <a:cubicBezTo>
                  <a:pt x="3458253" y="5417755"/>
                  <a:pt x="3451818" y="5428305"/>
                  <a:pt x="3445540" y="5438539"/>
                </a:cubicBezTo>
                <a:cubicBezTo>
                  <a:pt x="3444274" y="5444658"/>
                  <a:pt x="3441742" y="5452677"/>
                  <a:pt x="3437944" y="5462594"/>
                </a:cubicBezTo>
                <a:cubicBezTo>
                  <a:pt x="3434146" y="5472511"/>
                  <a:pt x="3429082" y="5477997"/>
                  <a:pt x="3422752" y="5479052"/>
                </a:cubicBezTo>
                <a:cubicBezTo>
                  <a:pt x="3423068" y="5481004"/>
                  <a:pt x="3424334" y="5484696"/>
                  <a:pt x="3426550" y="5490130"/>
                </a:cubicBezTo>
                <a:cubicBezTo>
                  <a:pt x="3428765" y="5495563"/>
                  <a:pt x="3430031" y="5498623"/>
                  <a:pt x="3430348" y="5499309"/>
                </a:cubicBezTo>
                <a:cubicBezTo>
                  <a:pt x="3431561" y="5498992"/>
                  <a:pt x="3432300" y="5497726"/>
                  <a:pt x="3432563" y="5495511"/>
                </a:cubicBezTo>
                <a:cubicBezTo>
                  <a:pt x="3432827" y="5493295"/>
                  <a:pt x="3432933" y="5492029"/>
                  <a:pt x="3432880" y="5491713"/>
                </a:cubicBezTo>
                <a:cubicBezTo>
                  <a:pt x="3440054" y="5476784"/>
                  <a:pt x="3448494" y="5462330"/>
                  <a:pt x="3458201" y="5448351"/>
                </a:cubicBezTo>
                <a:cubicBezTo>
                  <a:pt x="3467907" y="5434372"/>
                  <a:pt x="3473815" y="5419285"/>
                  <a:pt x="3475925" y="5403090"/>
                </a:cubicBezTo>
                <a:lnTo>
                  <a:pt x="3488585" y="5403090"/>
                </a:lnTo>
                <a:lnTo>
                  <a:pt x="3508333" y="5404633"/>
                </a:lnTo>
                <a:lnTo>
                  <a:pt x="3509936" y="5396685"/>
                </a:lnTo>
                <a:cubicBezTo>
                  <a:pt x="3511465" y="5395471"/>
                  <a:pt x="3513470" y="5394100"/>
                  <a:pt x="3515949" y="5392570"/>
                </a:cubicBezTo>
                <a:lnTo>
                  <a:pt x="3517925" y="5389683"/>
                </a:lnTo>
                <a:lnTo>
                  <a:pt x="3513906" y="5385999"/>
                </a:lnTo>
                <a:lnTo>
                  <a:pt x="3515143" y="5384247"/>
                </a:lnTo>
                <a:lnTo>
                  <a:pt x="3512468" y="5384024"/>
                </a:lnTo>
                <a:lnTo>
                  <a:pt x="3518014" y="5367388"/>
                </a:lnTo>
                <a:lnTo>
                  <a:pt x="3511374" y="5352449"/>
                </a:lnTo>
                <a:lnTo>
                  <a:pt x="3521502" y="5334725"/>
                </a:lnTo>
                <a:close/>
                <a:moveTo>
                  <a:pt x="2855995" y="5317893"/>
                </a:moveTo>
                <a:cubicBezTo>
                  <a:pt x="2853569" y="5318262"/>
                  <a:pt x="2852091" y="5320056"/>
                  <a:pt x="2851564" y="5323273"/>
                </a:cubicBezTo>
                <a:cubicBezTo>
                  <a:pt x="2851036" y="5326491"/>
                  <a:pt x="2850825" y="5328918"/>
                  <a:pt x="2850931" y="5330553"/>
                </a:cubicBezTo>
                <a:cubicBezTo>
                  <a:pt x="2850825" y="5336936"/>
                  <a:pt x="2849137" y="5342528"/>
                  <a:pt x="2845867" y="5347328"/>
                </a:cubicBezTo>
                <a:cubicBezTo>
                  <a:pt x="2842596" y="5352128"/>
                  <a:pt x="2838376" y="5355821"/>
                  <a:pt x="2833207" y="5358406"/>
                </a:cubicBezTo>
                <a:cubicBezTo>
                  <a:pt x="2832890" y="5364630"/>
                  <a:pt x="2831624" y="5370538"/>
                  <a:pt x="2829408" y="5376130"/>
                </a:cubicBezTo>
                <a:cubicBezTo>
                  <a:pt x="2827193" y="5381722"/>
                  <a:pt x="2825927" y="5387630"/>
                  <a:pt x="2825610" y="5393855"/>
                </a:cubicBezTo>
                <a:cubicBezTo>
                  <a:pt x="2833101" y="5384940"/>
                  <a:pt x="2839642" y="5375550"/>
                  <a:pt x="2845234" y="5365686"/>
                </a:cubicBezTo>
                <a:cubicBezTo>
                  <a:pt x="2850825" y="5355821"/>
                  <a:pt x="2856101" y="5345798"/>
                  <a:pt x="2861059" y="5335617"/>
                </a:cubicBezTo>
                <a:cubicBezTo>
                  <a:pt x="2861006" y="5333771"/>
                  <a:pt x="2860479" y="5330500"/>
                  <a:pt x="2859477" y="5325805"/>
                </a:cubicBezTo>
                <a:cubicBezTo>
                  <a:pt x="2858474" y="5321111"/>
                  <a:pt x="2857314" y="5318473"/>
                  <a:pt x="2855995" y="5317893"/>
                </a:cubicBezTo>
                <a:close/>
                <a:moveTo>
                  <a:pt x="2135168" y="5302273"/>
                </a:moveTo>
                <a:lnTo>
                  <a:pt x="2132636" y="5319997"/>
                </a:lnTo>
                <a:cubicBezTo>
                  <a:pt x="2128785" y="5323954"/>
                  <a:pt x="2125092" y="5328701"/>
                  <a:pt x="2121558" y="5334240"/>
                </a:cubicBezTo>
                <a:cubicBezTo>
                  <a:pt x="2118023" y="5339779"/>
                  <a:pt x="2114964" y="5345160"/>
                  <a:pt x="2112379" y="5350382"/>
                </a:cubicBezTo>
                <a:cubicBezTo>
                  <a:pt x="2112801" y="5360932"/>
                  <a:pt x="2109425" y="5370216"/>
                  <a:pt x="2102251" y="5378235"/>
                </a:cubicBezTo>
                <a:cubicBezTo>
                  <a:pt x="2099297" y="5376177"/>
                  <a:pt x="2096343" y="5376494"/>
                  <a:pt x="2093389" y="5379184"/>
                </a:cubicBezTo>
                <a:cubicBezTo>
                  <a:pt x="2090435" y="5381874"/>
                  <a:pt x="2090013" y="5384090"/>
                  <a:pt x="2092123" y="5385831"/>
                </a:cubicBezTo>
                <a:lnTo>
                  <a:pt x="2076930" y="5403555"/>
                </a:lnTo>
                <a:lnTo>
                  <a:pt x="2069334" y="5428876"/>
                </a:lnTo>
                <a:lnTo>
                  <a:pt x="2064270" y="5428876"/>
                </a:lnTo>
                <a:lnTo>
                  <a:pt x="2064270" y="5446600"/>
                </a:lnTo>
                <a:lnTo>
                  <a:pt x="2076930" y="5451664"/>
                </a:lnTo>
                <a:cubicBezTo>
                  <a:pt x="2075770" y="5450293"/>
                  <a:pt x="2075559" y="5449238"/>
                  <a:pt x="2076297" y="5448499"/>
                </a:cubicBezTo>
                <a:cubicBezTo>
                  <a:pt x="2077036" y="5447761"/>
                  <a:pt x="2078091" y="5447972"/>
                  <a:pt x="2079462" y="5449132"/>
                </a:cubicBezTo>
                <a:lnTo>
                  <a:pt x="2084526" y="5439004"/>
                </a:lnTo>
                <a:cubicBezTo>
                  <a:pt x="2085951" y="5439795"/>
                  <a:pt x="2087533" y="5438846"/>
                  <a:pt x="2089274" y="5436156"/>
                </a:cubicBezTo>
                <a:cubicBezTo>
                  <a:pt x="2091015" y="5433465"/>
                  <a:pt x="2091964" y="5431883"/>
                  <a:pt x="2092123" y="5431408"/>
                </a:cubicBezTo>
                <a:lnTo>
                  <a:pt x="2109847" y="5401023"/>
                </a:lnTo>
                <a:cubicBezTo>
                  <a:pt x="2110322" y="5394165"/>
                  <a:pt x="2113170" y="5382560"/>
                  <a:pt x="2118393" y="5366207"/>
                </a:cubicBezTo>
                <a:cubicBezTo>
                  <a:pt x="2123615" y="5349854"/>
                  <a:pt x="2128363" y="5339515"/>
                  <a:pt x="2132636" y="5335190"/>
                </a:cubicBezTo>
                <a:lnTo>
                  <a:pt x="2145296" y="5342786"/>
                </a:lnTo>
                <a:cubicBezTo>
                  <a:pt x="2146456" y="5337563"/>
                  <a:pt x="2147933" y="5332183"/>
                  <a:pt x="2149727" y="5326644"/>
                </a:cubicBezTo>
                <a:cubicBezTo>
                  <a:pt x="2151521" y="5321105"/>
                  <a:pt x="2154264" y="5316357"/>
                  <a:pt x="2157956" y="5312401"/>
                </a:cubicBezTo>
                <a:lnTo>
                  <a:pt x="2145296" y="5309869"/>
                </a:lnTo>
                <a:close/>
                <a:moveTo>
                  <a:pt x="3018047" y="5295104"/>
                </a:moveTo>
                <a:lnTo>
                  <a:pt x="3005387" y="5307764"/>
                </a:lnTo>
                <a:lnTo>
                  <a:pt x="2998251" y="5357723"/>
                </a:lnTo>
                <a:lnTo>
                  <a:pt x="3003695" y="5344853"/>
                </a:lnTo>
                <a:cubicBezTo>
                  <a:pt x="3011819" y="5332298"/>
                  <a:pt x="3016461" y="5321326"/>
                  <a:pt x="3017622" y="5311936"/>
                </a:cubicBezTo>
                <a:lnTo>
                  <a:pt x="3022583" y="5300774"/>
                </a:lnTo>
                <a:close/>
                <a:moveTo>
                  <a:pt x="2696475" y="5295104"/>
                </a:moveTo>
                <a:lnTo>
                  <a:pt x="2686347" y="5325489"/>
                </a:lnTo>
                <a:cubicBezTo>
                  <a:pt x="2685925" y="5325436"/>
                  <a:pt x="2684237" y="5325542"/>
                  <a:pt x="2681283" y="5325805"/>
                </a:cubicBezTo>
                <a:cubicBezTo>
                  <a:pt x="2678329" y="5326069"/>
                  <a:pt x="2676641" y="5326808"/>
                  <a:pt x="2676219" y="5328021"/>
                </a:cubicBezTo>
                <a:cubicBezTo>
                  <a:pt x="2676746" y="5330711"/>
                  <a:pt x="2679489" y="5333560"/>
                  <a:pt x="2684448" y="5336567"/>
                </a:cubicBezTo>
                <a:cubicBezTo>
                  <a:pt x="2689406" y="5339574"/>
                  <a:pt x="2693416" y="5341789"/>
                  <a:pt x="2696475" y="5343213"/>
                </a:cubicBezTo>
                <a:lnTo>
                  <a:pt x="2714200" y="5317893"/>
                </a:lnTo>
                <a:close/>
                <a:moveTo>
                  <a:pt x="973406" y="5277552"/>
                </a:moveTo>
                <a:cubicBezTo>
                  <a:pt x="970980" y="5277921"/>
                  <a:pt x="969502" y="5279715"/>
                  <a:pt x="968975" y="5282932"/>
                </a:cubicBezTo>
                <a:cubicBezTo>
                  <a:pt x="968447" y="5286150"/>
                  <a:pt x="968236" y="5288577"/>
                  <a:pt x="968342" y="5290212"/>
                </a:cubicBezTo>
                <a:cubicBezTo>
                  <a:pt x="968236" y="5296595"/>
                  <a:pt x="966548" y="5302187"/>
                  <a:pt x="963278" y="5306987"/>
                </a:cubicBezTo>
                <a:cubicBezTo>
                  <a:pt x="960007" y="5311787"/>
                  <a:pt x="955787" y="5315480"/>
                  <a:pt x="950618" y="5318065"/>
                </a:cubicBezTo>
                <a:cubicBezTo>
                  <a:pt x="950301" y="5324289"/>
                  <a:pt x="949035" y="5330197"/>
                  <a:pt x="946819" y="5335789"/>
                </a:cubicBezTo>
                <a:cubicBezTo>
                  <a:pt x="944604" y="5341381"/>
                  <a:pt x="943338" y="5347289"/>
                  <a:pt x="943021" y="5353514"/>
                </a:cubicBezTo>
                <a:cubicBezTo>
                  <a:pt x="950512" y="5344599"/>
                  <a:pt x="957053" y="5335209"/>
                  <a:pt x="962645" y="5325345"/>
                </a:cubicBezTo>
                <a:cubicBezTo>
                  <a:pt x="968236" y="5315480"/>
                  <a:pt x="973512" y="5305457"/>
                  <a:pt x="978470" y="5295276"/>
                </a:cubicBezTo>
                <a:cubicBezTo>
                  <a:pt x="978417" y="5293430"/>
                  <a:pt x="977890" y="5290159"/>
                  <a:pt x="976888" y="5285464"/>
                </a:cubicBezTo>
                <a:cubicBezTo>
                  <a:pt x="975885" y="5280770"/>
                  <a:pt x="974725" y="5278132"/>
                  <a:pt x="973406" y="5277552"/>
                </a:cubicBezTo>
                <a:close/>
                <a:moveTo>
                  <a:pt x="2175681" y="5276952"/>
                </a:moveTo>
                <a:cubicBezTo>
                  <a:pt x="2176103" y="5279906"/>
                  <a:pt x="2175259" y="5281594"/>
                  <a:pt x="2173149" y="5282016"/>
                </a:cubicBezTo>
                <a:lnTo>
                  <a:pt x="2170617" y="5302273"/>
                </a:lnTo>
                <a:lnTo>
                  <a:pt x="2173149" y="5309869"/>
                </a:lnTo>
                <a:cubicBezTo>
                  <a:pt x="2175786" y="5305965"/>
                  <a:pt x="2178107" y="5301745"/>
                  <a:pt x="2180112" y="5297209"/>
                </a:cubicBezTo>
                <a:cubicBezTo>
                  <a:pt x="2182116" y="5292672"/>
                  <a:pt x="2183171" y="5288452"/>
                  <a:pt x="2183277" y="5284548"/>
                </a:cubicBezTo>
                <a:cubicBezTo>
                  <a:pt x="2183277" y="5279484"/>
                  <a:pt x="2180745" y="5276952"/>
                  <a:pt x="2175681" y="5276952"/>
                </a:cubicBezTo>
                <a:close/>
                <a:moveTo>
                  <a:pt x="6508682" y="5274905"/>
                </a:moveTo>
                <a:lnTo>
                  <a:pt x="6508682" y="5285034"/>
                </a:lnTo>
                <a:lnTo>
                  <a:pt x="6511214" y="5277437"/>
                </a:lnTo>
                <a:close/>
                <a:moveTo>
                  <a:pt x="2152892" y="5269356"/>
                </a:moveTo>
                <a:lnTo>
                  <a:pt x="2152892" y="5279484"/>
                </a:lnTo>
                <a:cubicBezTo>
                  <a:pt x="2154211" y="5278113"/>
                  <a:pt x="2155371" y="5276425"/>
                  <a:pt x="2156374" y="5274420"/>
                </a:cubicBezTo>
                <a:cubicBezTo>
                  <a:pt x="2157376" y="5272416"/>
                  <a:pt x="2157903" y="5270727"/>
                  <a:pt x="2157956" y="5269356"/>
                </a:cubicBezTo>
                <a:close/>
                <a:moveTo>
                  <a:pt x="3240443" y="5261295"/>
                </a:moveTo>
                <a:lnTo>
                  <a:pt x="3227783" y="5276487"/>
                </a:lnTo>
                <a:lnTo>
                  <a:pt x="3227783" y="5284083"/>
                </a:lnTo>
                <a:lnTo>
                  <a:pt x="3232847" y="5284083"/>
                </a:lnTo>
                <a:cubicBezTo>
                  <a:pt x="3237806" y="5284294"/>
                  <a:pt x="3241182" y="5283872"/>
                  <a:pt x="3242975" y="5282817"/>
                </a:cubicBezTo>
                <a:cubicBezTo>
                  <a:pt x="3244769" y="5281762"/>
                  <a:pt x="3245613" y="5278808"/>
                  <a:pt x="3245507" y="5273955"/>
                </a:cubicBezTo>
                <a:close/>
                <a:moveTo>
                  <a:pt x="813886" y="5254763"/>
                </a:moveTo>
                <a:lnTo>
                  <a:pt x="803758" y="5285148"/>
                </a:lnTo>
                <a:cubicBezTo>
                  <a:pt x="803336" y="5285095"/>
                  <a:pt x="801648" y="5285201"/>
                  <a:pt x="798694" y="5285464"/>
                </a:cubicBezTo>
                <a:cubicBezTo>
                  <a:pt x="795740" y="5285728"/>
                  <a:pt x="794052" y="5286467"/>
                  <a:pt x="793630" y="5287680"/>
                </a:cubicBezTo>
                <a:cubicBezTo>
                  <a:pt x="794157" y="5290370"/>
                  <a:pt x="796900" y="5293219"/>
                  <a:pt x="801859" y="5296226"/>
                </a:cubicBezTo>
                <a:cubicBezTo>
                  <a:pt x="806817" y="5299233"/>
                  <a:pt x="810827" y="5301448"/>
                  <a:pt x="813886" y="5302872"/>
                </a:cubicBezTo>
                <a:lnTo>
                  <a:pt x="831611" y="5277552"/>
                </a:lnTo>
                <a:close/>
                <a:moveTo>
                  <a:pt x="3541759" y="5243570"/>
                </a:moveTo>
                <a:lnTo>
                  <a:pt x="3521502" y="5276487"/>
                </a:lnTo>
                <a:cubicBezTo>
                  <a:pt x="3526566" y="5284506"/>
                  <a:pt x="3529098" y="5293790"/>
                  <a:pt x="3529098" y="5304340"/>
                </a:cubicBezTo>
                <a:cubicBezTo>
                  <a:pt x="3527674" y="5304235"/>
                  <a:pt x="3526091" y="5304445"/>
                  <a:pt x="3524351" y="5304973"/>
                </a:cubicBezTo>
                <a:cubicBezTo>
                  <a:pt x="3522610" y="5305500"/>
                  <a:pt x="3521660" y="5306977"/>
                  <a:pt x="3521502" y="5309404"/>
                </a:cubicBezTo>
                <a:cubicBezTo>
                  <a:pt x="3521660" y="5311936"/>
                  <a:pt x="3522610" y="5314468"/>
                  <a:pt x="3524351" y="5317000"/>
                </a:cubicBezTo>
                <a:cubicBezTo>
                  <a:pt x="3526091" y="5319532"/>
                  <a:pt x="3527674" y="5322064"/>
                  <a:pt x="3529098" y="5324596"/>
                </a:cubicBezTo>
                <a:lnTo>
                  <a:pt x="3542402" y="5330298"/>
                </a:lnTo>
                <a:lnTo>
                  <a:pt x="3543485" y="5328003"/>
                </a:lnTo>
                <a:lnTo>
                  <a:pt x="3545528" y="5321535"/>
                </a:lnTo>
                <a:lnTo>
                  <a:pt x="3536695" y="5314468"/>
                </a:lnTo>
                <a:cubicBezTo>
                  <a:pt x="3536642" y="5310565"/>
                  <a:pt x="3537380" y="5306977"/>
                  <a:pt x="3538910" y="5303707"/>
                </a:cubicBezTo>
                <a:cubicBezTo>
                  <a:pt x="3540440" y="5300436"/>
                  <a:pt x="3543077" y="5298115"/>
                  <a:pt x="3546823" y="5296744"/>
                </a:cubicBezTo>
                <a:cubicBezTo>
                  <a:pt x="3547086" y="5287881"/>
                  <a:pt x="3547192" y="5279019"/>
                  <a:pt x="3547139" y="5270157"/>
                </a:cubicBezTo>
                <a:cubicBezTo>
                  <a:pt x="3547086" y="5261295"/>
                  <a:pt x="3545293" y="5252433"/>
                  <a:pt x="3541759" y="5243570"/>
                </a:cubicBezTo>
                <a:close/>
                <a:moveTo>
                  <a:pt x="197501" y="5235848"/>
                </a:moveTo>
                <a:cubicBezTo>
                  <a:pt x="197554" y="5237272"/>
                  <a:pt x="198081" y="5238855"/>
                  <a:pt x="199084" y="5240596"/>
                </a:cubicBezTo>
                <a:cubicBezTo>
                  <a:pt x="200086" y="5242337"/>
                  <a:pt x="201246" y="5243286"/>
                  <a:pt x="202565" y="5243444"/>
                </a:cubicBezTo>
                <a:cubicBezTo>
                  <a:pt x="205519" y="5243022"/>
                  <a:pt x="207207" y="5241334"/>
                  <a:pt x="207630" y="5238380"/>
                </a:cubicBezTo>
                <a:close/>
                <a:moveTo>
                  <a:pt x="5970791" y="5233202"/>
                </a:moveTo>
                <a:lnTo>
                  <a:pt x="5968259" y="5250926"/>
                </a:lnTo>
                <a:cubicBezTo>
                  <a:pt x="5964408" y="5254883"/>
                  <a:pt x="5960715" y="5259630"/>
                  <a:pt x="5957181" y="5265169"/>
                </a:cubicBezTo>
                <a:cubicBezTo>
                  <a:pt x="5953646" y="5270708"/>
                  <a:pt x="5950587" y="5276089"/>
                  <a:pt x="5948002" y="5281311"/>
                </a:cubicBezTo>
                <a:cubicBezTo>
                  <a:pt x="5948424" y="5291861"/>
                  <a:pt x="5945048" y="5301145"/>
                  <a:pt x="5937874" y="5309164"/>
                </a:cubicBezTo>
                <a:cubicBezTo>
                  <a:pt x="5934920" y="5307106"/>
                  <a:pt x="5931966" y="5307423"/>
                  <a:pt x="5929012" y="5310113"/>
                </a:cubicBezTo>
                <a:cubicBezTo>
                  <a:pt x="5926058" y="5312803"/>
                  <a:pt x="5925636" y="5315019"/>
                  <a:pt x="5927746" y="5316760"/>
                </a:cubicBezTo>
                <a:lnTo>
                  <a:pt x="5912553" y="5334484"/>
                </a:lnTo>
                <a:lnTo>
                  <a:pt x="5904957" y="5359805"/>
                </a:lnTo>
                <a:lnTo>
                  <a:pt x="5899893" y="5359805"/>
                </a:lnTo>
                <a:lnTo>
                  <a:pt x="5899893" y="5377529"/>
                </a:lnTo>
                <a:lnTo>
                  <a:pt x="5903781" y="5379084"/>
                </a:lnTo>
                <a:lnTo>
                  <a:pt x="5906051" y="5374922"/>
                </a:lnTo>
                <a:cubicBezTo>
                  <a:pt x="5910482" y="5371546"/>
                  <a:pt x="5913014" y="5366904"/>
                  <a:pt x="5913647" y="5360996"/>
                </a:cubicBezTo>
                <a:cubicBezTo>
                  <a:pt x="5921243" y="5360574"/>
                  <a:pt x="5926307" y="5356353"/>
                  <a:pt x="5928839" y="5348335"/>
                </a:cubicBezTo>
                <a:cubicBezTo>
                  <a:pt x="5928892" y="5347175"/>
                  <a:pt x="5928787" y="5346331"/>
                  <a:pt x="5928523" y="5345803"/>
                </a:cubicBezTo>
                <a:cubicBezTo>
                  <a:pt x="5928259" y="5345276"/>
                  <a:pt x="5927521" y="5344432"/>
                  <a:pt x="5926307" y="5343271"/>
                </a:cubicBezTo>
                <a:lnTo>
                  <a:pt x="5931371" y="5335675"/>
                </a:lnTo>
                <a:cubicBezTo>
                  <a:pt x="5932585" y="5333248"/>
                  <a:pt x="5933323" y="5331138"/>
                  <a:pt x="5933587" y="5329345"/>
                </a:cubicBezTo>
                <a:cubicBezTo>
                  <a:pt x="5933851" y="5327551"/>
                  <a:pt x="5933956" y="5325441"/>
                  <a:pt x="5933904" y="5323015"/>
                </a:cubicBezTo>
                <a:cubicBezTo>
                  <a:pt x="5943979" y="5307717"/>
                  <a:pt x="5952947" y="5291469"/>
                  <a:pt x="5960807" y="5274272"/>
                </a:cubicBezTo>
                <a:lnTo>
                  <a:pt x="5975852" y="5236998"/>
                </a:lnTo>
                <a:close/>
                <a:moveTo>
                  <a:pt x="3268296" y="5220782"/>
                </a:moveTo>
                <a:lnTo>
                  <a:pt x="3263232" y="5230910"/>
                </a:lnTo>
                <a:cubicBezTo>
                  <a:pt x="3266186" y="5228378"/>
                  <a:pt x="3267874" y="5225846"/>
                  <a:pt x="3268296" y="5223314"/>
                </a:cubicBezTo>
                <a:close/>
                <a:moveTo>
                  <a:pt x="2313040" y="5220484"/>
                </a:moveTo>
                <a:cubicBezTo>
                  <a:pt x="2312987" y="5221908"/>
                  <a:pt x="2313093" y="5223490"/>
                  <a:pt x="2313356" y="5225231"/>
                </a:cubicBezTo>
                <a:cubicBezTo>
                  <a:pt x="2313620" y="5226972"/>
                  <a:pt x="2314359" y="5227922"/>
                  <a:pt x="2315572" y="5228080"/>
                </a:cubicBezTo>
                <a:lnTo>
                  <a:pt x="2323168" y="5225548"/>
                </a:lnTo>
                <a:close/>
                <a:moveTo>
                  <a:pt x="1620065" y="5220056"/>
                </a:moveTo>
                <a:cubicBezTo>
                  <a:pt x="1619960" y="5221217"/>
                  <a:pt x="1619538" y="5222061"/>
                  <a:pt x="1618799" y="5222588"/>
                </a:cubicBezTo>
                <a:cubicBezTo>
                  <a:pt x="1618061" y="5223116"/>
                  <a:pt x="1617639" y="5223960"/>
                  <a:pt x="1617533" y="5225120"/>
                </a:cubicBezTo>
                <a:lnTo>
                  <a:pt x="1617533" y="5237780"/>
                </a:lnTo>
                <a:lnTo>
                  <a:pt x="1617942" y="5241255"/>
                </a:lnTo>
                <a:lnTo>
                  <a:pt x="1618627" y="5238971"/>
                </a:lnTo>
                <a:cubicBezTo>
                  <a:pt x="1617361" y="5233696"/>
                  <a:pt x="1617994" y="5229054"/>
                  <a:pt x="1620526" y="5225045"/>
                </a:cubicBezTo>
                <a:lnTo>
                  <a:pt x="1627768" y="5221597"/>
                </a:lnTo>
                <a:close/>
                <a:moveTo>
                  <a:pt x="207630" y="5215592"/>
                </a:moveTo>
                <a:cubicBezTo>
                  <a:pt x="207524" y="5217016"/>
                  <a:pt x="207735" y="5218598"/>
                  <a:pt x="208262" y="5220339"/>
                </a:cubicBezTo>
                <a:cubicBezTo>
                  <a:pt x="208790" y="5222080"/>
                  <a:pt x="210267" y="5223030"/>
                  <a:pt x="212694" y="5223188"/>
                </a:cubicBezTo>
                <a:lnTo>
                  <a:pt x="215226" y="5223188"/>
                </a:lnTo>
                <a:cubicBezTo>
                  <a:pt x="215226" y="5218124"/>
                  <a:pt x="212694" y="5215592"/>
                  <a:pt x="207630" y="5215592"/>
                </a:cubicBezTo>
                <a:close/>
                <a:moveTo>
                  <a:pt x="2505477" y="5210356"/>
                </a:moveTo>
                <a:lnTo>
                  <a:pt x="2515605" y="5228080"/>
                </a:lnTo>
                <a:lnTo>
                  <a:pt x="2513073" y="5248336"/>
                </a:lnTo>
                <a:cubicBezTo>
                  <a:pt x="2506795" y="5249075"/>
                  <a:pt x="2503525" y="5252029"/>
                  <a:pt x="2503261" y="5257199"/>
                </a:cubicBezTo>
                <a:cubicBezTo>
                  <a:pt x="2502997" y="5262368"/>
                  <a:pt x="2497828" y="5265322"/>
                  <a:pt x="2487752" y="5266061"/>
                </a:cubicBezTo>
                <a:cubicBezTo>
                  <a:pt x="2488491" y="5256144"/>
                  <a:pt x="2491445" y="5246859"/>
                  <a:pt x="2496614" y="5238208"/>
                </a:cubicBezTo>
                <a:cubicBezTo>
                  <a:pt x="2501784" y="5229557"/>
                  <a:pt x="2504738" y="5220273"/>
                  <a:pt x="2505477" y="5210356"/>
                </a:cubicBezTo>
                <a:close/>
                <a:moveTo>
                  <a:pt x="6521342" y="5206540"/>
                </a:moveTo>
                <a:lnTo>
                  <a:pt x="6521342" y="5209072"/>
                </a:lnTo>
                <a:cubicBezTo>
                  <a:pt x="6520920" y="5217090"/>
                  <a:pt x="6524296" y="5221310"/>
                  <a:pt x="6531470" y="5221732"/>
                </a:cubicBezTo>
                <a:close/>
                <a:moveTo>
                  <a:pt x="2731924" y="5206482"/>
                </a:moveTo>
                <a:cubicBezTo>
                  <a:pt x="2721374" y="5226316"/>
                  <a:pt x="2712090" y="5247417"/>
                  <a:pt x="2704071" y="5269784"/>
                </a:cubicBezTo>
                <a:cubicBezTo>
                  <a:pt x="2705390" y="5274953"/>
                  <a:pt x="2707817" y="5279173"/>
                  <a:pt x="2711351" y="5282444"/>
                </a:cubicBezTo>
                <a:cubicBezTo>
                  <a:pt x="2714885" y="5285715"/>
                  <a:pt x="2719211" y="5287403"/>
                  <a:pt x="2724328" y="5287508"/>
                </a:cubicBezTo>
                <a:cubicBezTo>
                  <a:pt x="2726965" y="5279701"/>
                  <a:pt x="2730552" y="5268096"/>
                  <a:pt x="2735089" y="5252692"/>
                </a:cubicBezTo>
                <a:cubicBezTo>
                  <a:pt x="2739626" y="5237289"/>
                  <a:pt x="2744479" y="5226950"/>
                  <a:pt x="2749648" y="5221674"/>
                </a:cubicBezTo>
                <a:close/>
                <a:moveTo>
                  <a:pt x="5988515" y="5200285"/>
                </a:moveTo>
                <a:lnTo>
                  <a:pt x="5988515" y="5204243"/>
                </a:lnTo>
                <a:lnTo>
                  <a:pt x="5989986" y="5200285"/>
                </a:lnTo>
                <a:close/>
                <a:moveTo>
                  <a:pt x="3043368" y="5183693"/>
                </a:moveTo>
                <a:cubicBezTo>
                  <a:pt x="3042629" y="5192186"/>
                  <a:pt x="3039675" y="5199888"/>
                  <a:pt x="3034505" y="5206798"/>
                </a:cubicBezTo>
                <a:cubicBezTo>
                  <a:pt x="3029336" y="5213709"/>
                  <a:pt x="3026382" y="5222044"/>
                  <a:pt x="3025643" y="5231802"/>
                </a:cubicBezTo>
                <a:cubicBezTo>
                  <a:pt x="3018100" y="5242036"/>
                  <a:pt x="3011031" y="5252587"/>
                  <a:pt x="3004437" y="5263453"/>
                </a:cubicBezTo>
                <a:cubicBezTo>
                  <a:pt x="2997843" y="5274320"/>
                  <a:pt x="2991408" y="5284870"/>
                  <a:pt x="2985130" y="5295104"/>
                </a:cubicBezTo>
                <a:cubicBezTo>
                  <a:pt x="2983864" y="5301223"/>
                  <a:pt x="2981332" y="5309242"/>
                  <a:pt x="2977534" y="5319159"/>
                </a:cubicBezTo>
                <a:cubicBezTo>
                  <a:pt x="2973736" y="5329076"/>
                  <a:pt x="2968672" y="5334562"/>
                  <a:pt x="2962342" y="5335617"/>
                </a:cubicBezTo>
                <a:cubicBezTo>
                  <a:pt x="2962658" y="5337569"/>
                  <a:pt x="2963924" y="5341261"/>
                  <a:pt x="2966140" y="5346695"/>
                </a:cubicBezTo>
                <a:cubicBezTo>
                  <a:pt x="2968355" y="5352128"/>
                  <a:pt x="2969621" y="5355188"/>
                  <a:pt x="2969938" y="5355874"/>
                </a:cubicBezTo>
                <a:cubicBezTo>
                  <a:pt x="2971151" y="5355557"/>
                  <a:pt x="2971890" y="5354291"/>
                  <a:pt x="2972153" y="5352076"/>
                </a:cubicBezTo>
                <a:cubicBezTo>
                  <a:pt x="2972417" y="5349860"/>
                  <a:pt x="2972523" y="5348594"/>
                  <a:pt x="2972470" y="5348278"/>
                </a:cubicBezTo>
                <a:cubicBezTo>
                  <a:pt x="2979644" y="5333349"/>
                  <a:pt x="2988084" y="5318895"/>
                  <a:pt x="2997791" y="5304916"/>
                </a:cubicBezTo>
                <a:cubicBezTo>
                  <a:pt x="3007497" y="5290937"/>
                  <a:pt x="3013405" y="5275850"/>
                  <a:pt x="3015515" y="5259655"/>
                </a:cubicBezTo>
                <a:lnTo>
                  <a:pt x="3028175" y="5259655"/>
                </a:lnTo>
                <a:lnTo>
                  <a:pt x="3039529" y="5260543"/>
                </a:lnTo>
                <a:lnTo>
                  <a:pt x="3043853" y="5245311"/>
                </a:lnTo>
                <a:lnTo>
                  <a:pt x="3053945" y="5215721"/>
                </a:lnTo>
                <a:lnTo>
                  <a:pt x="3050964" y="5209014"/>
                </a:lnTo>
                <a:lnTo>
                  <a:pt x="3061092" y="5191290"/>
                </a:lnTo>
                <a:close/>
                <a:moveTo>
                  <a:pt x="1647658" y="5182205"/>
                </a:moveTo>
                <a:lnTo>
                  <a:pt x="1637790" y="5187139"/>
                </a:lnTo>
                <a:lnTo>
                  <a:pt x="1627661" y="5204864"/>
                </a:lnTo>
                <a:lnTo>
                  <a:pt x="1640322" y="5199800"/>
                </a:lnTo>
                <a:lnTo>
                  <a:pt x="1642051" y="5196917"/>
                </a:lnTo>
                <a:lnTo>
                  <a:pt x="1645648" y="5188212"/>
                </a:lnTo>
                <a:close/>
                <a:moveTo>
                  <a:pt x="430451" y="5180143"/>
                </a:moveTo>
                <a:cubicBezTo>
                  <a:pt x="430398" y="5181567"/>
                  <a:pt x="430504" y="5183149"/>
                  <a:pt x="430767" y="5184890"/>
                </a:cubicBezTo>
                <a:cubicBezTo>
                  <a:pt x="431031" y="5186631"/>
                  <a:pt x="431771" y="5187581"/>
                  <a:pt x="432983" y="5187739"/>
                </a:cubicBezTo>
                <a:lnTo>
                  <a:pt x="440579" y="5185207"/>
                </a:lnTo>
                <a:close/>
                <a:moveTo>
                  <a:pt x="622888" y="5170015"/>
                </a:moveTo>
                <a:lnTo>
                  <a:pt x="633016" y="5187739"/>
                </a:lnTo>
                <a:lnTo>
                  <a:pt x="630484" y="5207995"/>
                </a:lnTo>
                <a:cubicBezTo>
                  <a:pt x="624206" y="5208734"/>
                  <a:pt x="620936" y="5211688"/>
                  <a:pt x="620672" y="5216858"/>
                </a:cubicBezTo>
                <a:cubicBezTo>
                  <a:pt x="620408" y="5222027"/>
                  <a:pt x="615239" y="5224981"/>
                  <a:pt x="605163" y="5225720"/>
                </a:cubicBezTo>
                <a:cubicBezTo>
                  <a:pt x="605902" y="5215803"/>
                  <a:pt x="608856" y="5206518"/>
                  <a:pt x="614025" y="5197867"/>
                </a:cubicBezTo>
                <a:cubicBezTo>
                  <a:pt x="619195" y="5189216"/>
                  <a:pt x="622149" y="5179932"/>
                  <a:pt x="622888" y="5170015"/>
                </a:cubicBezTo>
                <a:close/>
                <a:moveTo>
                  <a:pt x="849335" y="5166141"/>
                </a:moveTo>
                <a:cubicBezTo>
                  <a:pt x="838785" y="5185975"/>
                  <a:pt x="829501" y="5207076"/>
                  <a:pt x="821482" y="5229443"/>
                </a:cubicBezTo>
                <a:cubicBezTo>
                  <a:pt x="822801" y="5234612"/>
                  <a:pt x="825228" y="5238832"/>
                  <a:pt x="828762" y="5242103"/>
                </a:cubicBezTo>
                <a:cubicBezTo>
                  <a:pt x="832296" y="5245374"/>
                  <a:pt x="836622" y="5247062"/>
                  <a:pt x="841739" y="5247167"/>
                </a:cubicBezTo>
                <a:cubicBezTo>
                  <a:pt x="844376" y="5239360"/>
                  <a:pt x="847963" y="5227755"/>
                  <a:pt x="852500" y="5212351"/>
                </a:cubicBezTo>
                <a:cubicBezTo>
                  <a:pt x="857037" y="5196948"/>
                  <a:pt x="861890" y="5186609"/>
                  <a:pt x="867059" y="5181333"/>
                </a:cubicBezTo>
                <a:close/>
                <a:moveTo>
                  <a:pt x="3594932" y="5154948"/>
                </a:moveTo>
                <a:cubicBezTo>
                  <a:pt x="3594510" y="5157480"/>
                  <a:pt x="3595354" y="5160012"/>
                  <a:pt x="3597464" y="5162544"/>
                </a:cubicBezTo>
                <a:lnTo>
                  <a:pt x="3597464" y="5154948"/>
                </a:lnTo>
                <a:close/>
                <a:moveTo>
                  <a:pt x="2366213" y="5147054"/>
                </a:moveTo>
                <a:cubicBezTo>
                  <a:pt x="2366108" y="5148478"/>
                  <a:pt x="2366319" y="5150061"/>
                  <a:pt x="2366846" y="5151802"/>
                </a:cubicBezTo>
                <a:cubicBezTo>
                  <a:pt x="2367374" y="5153542"/>
                  <a:pt x="2368851" y="5154492"/>
                  <a:pt x="2371277" y="5154650"/>
                </a:cubicBezTo>
                <a:lnTo>
                  <a:pt x="2376341" y="5154650"/>
                </a:lnTo>
                <a:cubicBezTo>
                  <a:pt x="2376236" y="5152118"/>
                  <a:pt x="2375181" y="5150219"/>
                  <a:pt x="2373176" y="5148953"/>
                </a:cubicBezTo>
                <a:cubicBezTo>
                  <a:pt x="2371172" y="5147687"/>
                  <a:pt x="2368851" y="5147054"/>
                  <a:pt x="2366213" y="5147054"/>
                </a:cubicBezTo>
                <a:close/>
                <a:moveTo>
                  <a:pt x="6607432" y="5135642"/>
                </a:moveTo>
                <a:lnTo>
                  <a:pt x="6599836" y="5143238"/>
                </a:lnTo>
                <a:cubicBezTo>
                  <a:pt x="6601207" y="5144399"/>
                  <a:pt x="6602263" y="5145243"/>
                  <a:pt x="6603001" y="5145770"/>
                </a:cubicBezTo>
                <a:cubicBezTo>
                  <a:pt x="6603740" y="5146298"/>
                  <a:pt x="6603529" y="5147142"/>
                  <a:pt x="6602368" y="5148302"/>
                </a:cubicBezTo>
                <a:cubicBezTo>
                  <a:pt x="6601946" y="5150834"/>
                  <a:pt x="6600258" y="5153366"/>
                  <a:pt x="6597304" y="5155899"/>
                </a:cubicBezTo>
                <a:lnTo>
                  <a:pt x="6584644" y="5163495"/>
                </a:lnTo>
                <a:lnTo>
                  <a:pt x="6579579" y="5158430"/>
                </a:lnTo>
                <a:cubicBezTo>
                  <a:pt x="6576625" y="5166027"/>
                  <a:pt x="6574937" y="5171091"/>
                  <a:pt x="6574515" y="5173623"/>
                </a:cubicBezTo>
                <a:cubicBezTo>
                  <a:pt x="6569029" y="5181008"/>
                  <a:pt x="6563543" y="5188393"/>
                  <a:pt x="6558057" y="5195778"/>
                </a:cubicBezTo>
                <a:cubicBezTo>
                  <a:pt x="6552571" y="5203164"/>
                  <a:pt x="6549617" y="5211815"/>
                  <a:pt x="6549195" y="5221732"/>
                </a:cubicBezTo>
                <a:lnTo>
                  <a:pt x="6539067" y="5244521"/>
                </a:lnTo>
                <a:cubicBezTo>
                  <a:pt x="6535427" y="5247211"/>
                  <a:pt x="6533211" y="5250693"/>
                  <a:pt x="6532420" y="5254965"/>
                </a:cubicBezTo>
                <a:cubicBezTo>
                  <a:pt x="6531629" y="5259238"/>
                  <a:pt x="6531312" y="5263353"/>
                  <a:pt x="6531470" y="5267309"/>
                </a:cubicBezTo>
                <a:cubicBezTo>
                  <a:pt x="6530204" y="5278704"/>
                  <a:pt x="6525140" y="5290098"/>
                  <a:pt x="6516278" y="5301492"/>
                </a:cubicBezTo>
                <a:cubicBezTo>
                  <a:pt x="6507416" y="5312886"/>
                  <a:pt x="6502352" y="5324281"/>
                  <a:pt x="6501086" y="5335675"/>
                </a:cubicBezTo>
                <a:lnTo>
                  <a:pt x="6490957" y="5343271"/>
                </a:lnTo>
                <a:cubicBezTo>
                  <a:pt x="6489533" y="5348335"/>
                  <a:pt x="6487317" y="5353399"/>
                  <a:pt x="6484311" y="5358463"/>
                </a:cubicBezTo>
                <a:cubicBezTo>
                  <a:pt x="6481304" y="5363528"/>
                  <a:pt x="6478455" y="5368592"/>
                  <a:pt x="6475765" y="5373656"/>
                </a:cubicBezTo>
                <a:lnTo>
                  <a:pt x="6475765" y="5391380"/>
                </a:lnTo>
                <a:cubicBezTo>
                  <a:pt x="6484996" y="5388110"/>
                  <a:pt x="6493120" y="5381358"/>
                  <a:pt x="6500136" y="5371124"/>
                </a:cubicBezTo>
                <a:cubicBezTo>
                  <a:pt x="6507152" y="5360890"/>
                  <a:pt x="6510845" y="5351606"/>
                  <a:pt x="6511214" y="5343271"/>
                </a:cubicBezTo>
                <a:cubicBezTo>
                  <a:pt x="6513851" y="5343377"/>
                  <a:pt x="6516172" y="5343166"/>
                  <a:pt x="6518177" y="5342638"/>
                </a:cubicBezTo>
                <a:cubicBezTo>
                  <a:pt x="6520181" y="5342111"/>
                  <a:pt x="6521237" y="5340634"/>
                  <a:pt x="6521342" y="5338207"/>
                </a:cubicBezTo>
                <a:cubicBezTo>
                  <a:pt x="6521026" y="5334251"/>
                  <a:pt x="6521026" y="5330769"/>
                  <a:pt x="6521342" y="5327762"/>
                </a:cubicBezTo>
                <a:cubicBezTo>
                  <a:pt x="6521659" y="5324755"/>
                  <a:pt x="6524191" y="5323173"/>
                  <a:pt x="6528938" y="5323015"/>
                </a:cubicBezTo>
                <a:lnTo>
                  <a:pt x="6559323" y="5241989"/>
                </a:lnTo>
                <a:cubicBezTo>
                  <a:pt x="6567341" y="5241989"/>
                  <a:pt x="6571561" y="5239456"/>
                  <a:pt x="6571983" y="5234392"/>
                </a:cubicBezTo>
                <a:cubicBezTo>
                  <a:pt x="6571772" y="5229434"/>
                  <a:pt x="6572194" y="5226058"/>
                  <a:pt x="6573249" y="5224264"/>
                </a:cubicBezTo>
                <a:cubicBezTo>
                  <a:pt x="6574304" y="5222471"/>
                  <a:pt x="6577258" y="5221626"/>
                  <a:pt x="6582112" y="5221732"/>
                </a:cubicBezTo>
                <a:lnTo>
                  <a:pt x="6594772" y="5196411"/>
                </a:lnTo>
                <a:cubicBezTo>
                  <a:pt x="6594772" y="5192350"/>
                  <a:pt x="6595405" y="5185914"/>
                  <a:pt x="6596671" y="5177104"/>
                </a:cubicBezTo>
                <a:cubicBezTo>
                  <a:pt x="6597937" y="5168295"/>
                  <a:pt x="6599836" y="5158694"/>
                  <a:pt x="6602368" y="5148302"/>
                </a:cubicBezTo>
                <a:cubicBezTo>
                  <a:pt x="6605322" y="5142816"/>
                  <a:pt x="6607010" y="5138596"/>
                  <a:pt x="6607432" y="5135642"/>
                </a:cubicBezTo>
                <a:close/>
                <a:moveTo>
                  <a:pt x="3625317" y="5127095"/>
                </a:moveTo>
                <a:cubicBezTo>
                  <a:pt x="3620675" y="5127095"/>
                  <a:pt x="3617298" y="5129628"/>
                  <a:pt x="3615188" y="5134692"/>
                </a:cubicBezTo>
                <a:lnTo>
                  <a:pt x="3622785" y="5134692"/>
                </a:lnTo>
                <a:cubicBezTo>
                  <a:pt x="3622890" y="5133426"/>
                  <a:pt x="3623312" y="5132160"/>
                  <a:pt x="3624051" y="5130894"/>
                </a:cubicBezTo>
                <a:cubicBezTo>
                  <a:pt x="3624789" y="5129628"/>
                  <a:pt x="3625211" y="5128362"/>
                  <a:pt x="3625317" y="5127095"/>
                </a:cubicBezTo>
                <a:close/>
                <a:moveTo>
                  <a:pt x="2780033" y="5117860"/>
                </a:moveTo>
                <a:lnTo>
                  <a:pt x="2767373" y="5133052"/>
                </a:lnTo>
                <a:lnTo>
                  <a:pt x="2767373" y="5140648"/>
                </a:lnTo>
                <a:lnTo>
                  <a:pt x="2772437" y="5140648"/>
                </a:lnTo>
                <a:cubicBezTo>
                  <a:pt x="2777396" y="5140859"/>
                  <a:pt x="2780772" y="5140437"/>
                  <a:pt x="2782565" y="5139382"/>
                </a:cubicBezTo>
                <a:cubicBezTo>
                  <a:pt x="2784359" y="5138327"/>
                  <a:pt x="2785203" y="5135373"/>
                  <a:pt x="2785097" y="5130520"/>
                </a:cubicBezTo>
                <a:close/>
                <a:moveTo>
                  <a:pt x="6029028" y="5111663"/>
                </a:moveTo>
                <a:cubicBezTo>
                  <a:pt x="6027393" y="5111663"/>
                  <a:pt x="6024966" y="5112296"/>
                  <a:pt x="6021748" y="5113562"/>
                </a:cubicBezTo>
                <a:cubicBezTo>
                  <a:pt x="6018531" y="5114828"/>
                  <a:pt x="6016737" y="5116727"/>
                  <a:pt x="6016368" y="5119259"/>
                </a:cubicBezTo>
                <a:cubicBezTo>
                  <a:pt x="6016526" y="5120472"/>
                  <a:pt x="6017476" y="5121211"/>
                  <a:pt x="6019216" y="5121474"/>
                </a:cubicBezTo>
                <a:cubicBezTo>
                  <a:pt x="6020957" y="5121738"/>
                  <a:pt x="6022540" y="5121844"/>
                  <a:pt x="6023964" y="5121791"/>
                </a:cubicBezTo>
                <a:close/>
                <a:moveTo>
                  <a:pt x="483624" y="5106713"/>
                </a:moveTo>
                <a:cubicBezTo>
                  <a:pt x="483519" y="5108137"/>
                  <a:pt x="483730" y="5109720"/>
                  <a:pt x="484257" y="5111461"/>
                </a:cubicBezTo>
                <a:cubicBezTo>
                  <a:pt x="484785" y="5113201"/>
                  <a:pt x="486262" y="5114151"/>
                  <a:pt x="488688" y="5114309"/>
                </a:cubicBezTo>
                <a:lnTo>
                  <a:pt x="493752" y="5114309"/>
                </a:lnTo>
                <a:cubicBezTo>
                  <a:pt x="493647" y="5111777"/>
                  <a:pt x="492592" y="5109878"/>
                  <a:pt x="490587" y="5108612"/>
                </a:cubicBezTo>
                <a:cubicBezTo>
                  <a:pt x="488583" y="5107346"/>
                  <a:pt x="486262" y="5106713"/>
                  <a:pt x="483624" y="5106713"/>
                </a:cubicBezTo>
                <a:close/>
                <a:moveTo>
                  <a:pt x="2250762" y="5105047"/>
                </a:moveTo>
                <a:lnTo>
                  <a:pt x="2246578" y="5112368"/>
                </a:lnTo>
                <a:cubicBezTo>
                  <a:pt x="2243519" y="5122602"/>
                  <a:pt x="2239510" y="5136950"/>
                  <a:pt x="2234551" y="5155413"/>
                </a:cubicBezTo>
                <a:cubicBezTo>
                  <a:pt x="2229593" y="5173876"/>
                  <a:pt x="2226849" y="5188225"/>
                  <a:pt x="2226322" y="5198458"/>
                </a:cubicBezTo>
                <a:cubicBezTo>
                  <a:pt x="2226744" y="5209272"/>
                  <a:pt x="2225267" y="5215497"/>
                  <a:pt x="2221891" y="5217132"/>
                </a:cubicBezTo>
                <a:cubicBezTo>
                  <a:pt x="2218515" y="5218768"/>
                  <a:pt x="2210708" y="5219295"/>
                  <a:pt x="2198469" y="5218715"/>
                </a:cubicBezTo>
                <a:lnTo>
                  <a:pt x="2195937" y="5226311"/>
                </a:lnTo>
                <a:cubicBezTo>
                  <a:pt x="2199102" y="5229476"/>
                  <a:pt x="2201634" y="5233907"/>
                  <a:pt x="2203533" y="5239604"/>
                </a:cubicBezTo>
                <a:cubicBezTo>
                  <a:pt x="2205432" y="5245301"/>
                  <a:pt x="2202900" y="5248466"/>
                  <a:pt x="2195937" y="5249100"/>
                </a:cubicBezTo>
                <a:cubicBezTo>
                  <a:pt x="2194196" y="5249152"/>
                  <a:pt x="2191348" y="5249680"/>
                  <a:pt x="2187391" y="5250682"/>
                </a:cubicBezTo>
                <a:cubicBezTo>
                  <a:pt x="2183435" y="5251684"/>
                  <a:pt x="2181220" y="5252845"/>
                  <a:pt x="2180745" y="5254164"/>
                </a:cubicBezTo>
                <a:lnTo>
                  <a:pt x="2180745" y="5256696"/>
                </a:lnTo>
                <a:lnTo>
                  <a:pt x="2211757" y="5274417"/>
                </a:lnTo>
                <a:lnTo>
                  <a:pt x="2211757" y="5266061"/>
                </a:lnTo>
                <a:cubicBezTo>
                  <a:pt x="2216400" y="5258043"/>
                  <a:pt x="2222308" y="5251291"/>
                  <a:pt x="2229482" y="5245805"/>
                </a:cubicBezTo>
                <a:lnTo>
                  <a:pt x="2231977" y="5239150"/>
                </a:lnTo>
                <a:lnTo>
                  <a:pt x="2233918" y="5226311"/>
                </a:lnTo>
                <a:lnTo>
                  <a:pt x="2235050" y="5223480"/>
                </a:lnTo>
                <a:lnTo>
                  <a:pt x="2229244" y="5217556"/>
                </a:lnTo>
                <a:cubicBezTo>
                  <a:pt x="2227978" y="5213230"/>
                  <a:pt x="2228057" y="5207243"/>
                  <a:pt x="2229482" y="5199594"/>
                </a:cubicBezTo>
                <a:cubicBezTo>
                  <a:pt x="2232330" y="5184296"/>
                  <a:pt x="2234862" y="5174379"/>
                  <a:pt x="2237078" y="5169843"/>
                </a:cubicBezTo>
                <a:cubicBezTo>
                  <a:pt x="2241826" y="5168682"/>
                  <a:pt x="2244358" y="5163407"/>
                  <a:pt x="2244674" y="5154017"/>
                </a:cubicBezTo>
                <a:cubicBezTo>
                  <a:pt x="2244991" y="5144627"/>
                  <a:pt x="2244991" y="5138086"/>
                  <a:pt x="2244674" y="5134394"/>
                </a:cubicBezTo>
                <a:cubicBezTo>
                  <a:pt x="2248420" y="5132917"/>
                  <a:pt x="2251057" y="5130173"/>
                  <a:pt x="2252587" y="5126164"/>
                </a:cubicBezTo>
                <a:cubicBezTo>
                  <a:pt x="2254117" y="5122155"/>
                  <a:pt x="2254855" y="5118146"/>
                  <a:pt x="2254802" y="5114137"/>
                </a:cubicBezTo>
                <a:close/>
                <a:moveTo>
                  <a:pt x="6607432" y="5102725"/>
                </a:moveTo>
                <a:lnTo>
                  <a:pt x="6606241" y="5104810"/>
                </a:lnTo>
                <a:lnTo>
                  <a:pt x="6612496" y="5102725"/>
                </a:lnTo>
                <a:close/>
                <a:moveTo>
                  <a:pt x="3622785" y="5101775"/>
                </a:moveTo>
                <a:lnTo>
                  <a:pt x="3622785" y="5111903"/>
                </a:lnTo>
                <a:lnTo>
                  <a:pt x="3627849" y="5119499"/>
                </a:lnTo>
                <a:lnTo>
                  <a:pt x="3635737" y="5112597"/>
                </a:lnTo>
                <a:lnTo>
                  <a:pt x="3639773" y="5101775"/>
                </a:lnTo>
                <a:close/>
                <a:moveTo>
                  <a:pt x="3081349" y="5100135"/>
                </a:moveTo>
                <a:lnTo>
                  <a:pt x="3061092" y="5133052"/>
                </a:lnTo>
                <a:cubicBezTo>
                  <a:pt x="3066156" y="5141071"/>
                  <a:pt x="3068688" y="5150355"/>
                  <a:pt x="3068688" y="5160905"/>
                </a:cubicBezTo>
                <a:cubicBezTo>
                  <a:pt x="3067264" y="5160800"/>
                  <a:pt x="3065681" y="5161010"/>
                  <a:pt x="3063941" y="5161538"/>
                </a:cubicBezTo>
                <a:cubicBezTo>
                  <a:pt x="3062200" y="5162065"/>
                  <a:pt x="3061250" y="5163542"/>
                  <a:pt x="3061092" y="5165969"/>
                </a:cubicBezTo>
                <a:cubicBezTo>
                  <a:pt x="3061250" y="5168501"/>
                  <a:pt x="3062200" y="5171033"/>
                  <a:pt x="3063941" y="5173565"/>
                </a:cubicBezTo>
                <a:lnTo>
                  <a:pt x="3067150" y="5178699"/>
                </a:lnTo>
                <a:lnTo>
                  <a:pt x="3070993" y="5168084"/>
                </a:lnTo>
                <a:cubicBezTo>
                  <a:pt x="3074527" y="5158694"/>
                  <a:pt x="3076993" y="5152627"/>
                  <a:pt x="3078391" y="5149884"/>
                </a:cubicBezTo>
                <a:cubicBezTo>
                  <a:pt x="3076914" y="5145611"/>
                  <a:pt x="3076703" y="5140864"/>
                  <a:pt x="3077758" y="5135641"/>
                </a:cubicBezTo>
                <a:lnTo>
                  <a:pt x="3086708" y="5128534"/>
                </a:lnTo>
                <a:lnTo>
                  <a:pt x="3086729" y="5126722"/>
                </a:lnTo>
                <a:cubicBezTo>
                  <a:pt x="3086676" y="5117860"/>
                  <a:pt x="3084883" y="5108998"/>
                  <a:pt x="3081349" y="5100135"/>
                </a:cubicBezTo>
                <a:close/>
                <a:moveTo>
                  <a:pt x="6642248" y="5089432"/>
                </a:moveTo>
                <a:cubicBezTo>
                  <a:pt x="6638766" y="5089643"/>
                  <a:pt x="6635601" y="5089854"/>
                  <a:pt x="6632753" y="5090065"/>
                </a:cubicBezTo>
                <a:cubicBezTo>
                  <a:pt x="6630379" y="5095129"/>
                  <a:pt x="6628163" y="5100193"/>
                  <a:pt x="6626106" y="5105257"/>
                </a:cubicBezTo>
                <a:cubicBezTo>
                  <a:pt x="6624049" y="5110321"/>
                  <a:pt x="6621200" y="5115385"/>
                  <a:pt x="6617560" y="5120450"/>
                </a:cubicBezTo>
                <a:cubicBezTo>
                  <a:pt x="6622625" y="5120450"/>
                  <a:pt x="6627689" y="5122982"/>
                  <a:pt x="6632753" y="5128046"/>
                </a:cubicBezTo>
                <a:lnTo>
                  <a:pt x="6640349" y="5102725"/>
                </a:lnTo>
                <a:cubicBezTo>
                  <a:pt x="6641773" y="5101354"/>
                  <a:pt x="6643356" y="5099666"/>
                  <a:pt x="6645097" y="5097661"/>
                </a:cubicBezTo>
                <a:cubicBezTo>
                  <a:pt x="6646837" y="5095656"/>
                  <a:pt x="6647787" y="5093968"/>
                  <a:pt x="6647945" y="5092597"/>
                </a:cubicBezTo>
                <a:cubicBezTo>
                  <a:pt x="6647629" y="5090276"/>
                  <a:pt x="6645730" y="5089221"/>
                  <a:pt x="6642248" y="5089432"/>
                </a:cubicBezTo>
                <a:close/>
                <a:moveTo>
                  <a:pt x="3640509" y="5089115"/>
                </a:moveTo>
                <a:lnTo>
                  <a:pt x="3640509" y="5099799"/>
                </a:lnTo>
                <a:lnTo>
                  <a:pt x="3642869" y="5093470"/>
                </a:lnTo>
                <a:lnTo>
                  <a:pt x="3644170" y="5090336"/>
                </a:lnTo>
                <a:close/>
                <a:moveTo>
                  <a:pt x="1680835" y="5080793"/>
                </a:moveTo>
                <a:lnTo>
                  <a:pt x="1681128" y="5093711"/>
                </a:lnTo>
                <a:lnTo>
                  <a:pt x="1686396" y="5083177"/>
                </a:lnTo>
                <a:close/>
                <a:moveTo>
                  <a:pt x="897444" y="5077519"/>
                </a:moveTo>
                <a:lnTo>
                  <a:pt x="884784" y="5092711"/>
                </a:lnTo>
                <a:lnTo>
                  <a:pt x="884784" y="5100307"/>
                </a:lnTo>
                <a:lnTo>
                  <a:pt x="889848" y="5100307"/>
                </a:lnTo>
                <a:cubicBezTo>
                  <a:pt x="894807" y="5100518"/>
                  <a:pt x="898183" y="5100096"/>
                  <a:pt x="899976" y="5099041"/>
                </a:cubicBezTo>
                <a:cubicBezTo>
                  <a:pt x="901770" y="5097986"/>
                  <a:pt x="902614" y="5095032"/>
                  <a:pt x="902508" y="5090179"/>
                </a:cubicBezTo>
                <a:close/>
                <a:moveTo>
                  <a:pt x="2807886" y="5077347"/>
                </a:moveTo>
                <a:lnTo>
                  <a:pt x="2802822" y="5087475"/>
                </a:lnTo>
                <a:cubicBezTo>
                  <a:pt x="2805776" y="5084943"/>
                  <a:pt x="2807464" y="5082411"/>
                  <a:pt x="2807886" y="5079879"/>
                </a:cubicBezTo>
                <a:close/>
                <a:moveTo>
                  <a:pt x="3654698" y="5064973"/>
                </a:moveTo>
                <a:lnTo>
                  <a:pt x="3650637" y="5066326"/>
                </a:lnTo>
                <a:lnTo>
                  <a:pt x="3650637" y="5074756"/>
                </a:lnTo>
                <a:close/>
                <a:moveTo>
                  <a:pt x="2530797" y="5063496"/>
                </a:moveTo>
                <a:cubicBezTo>
                  <a:pt x="2530850" y="5065026"/>
                  <a:pt x="2531378" y="5067030"/>
                  <a:pt x="2532380" y="5069509"/>
                </a:cubicBezTo>
                <a:cubicBezTo>
                  <a:pt x="2533382" y="5071989"/>
                  <a:pt x="2534543" y="5073360"/>
                  <a:pt x="2535861" y="5073624"/>
                </a:cubicBezTo>
                <a:cubicBezTo>
                  <a:pt x="2538288" y="5073466"/>
                  <a:pt x="2539765" y="5072516"/>
                  <a:pt x="2540293" y="5070776"/>
                </a:cubicBezTo>
                <a:cubicBezTo>
                  <a:pt x="2540820" y="5069035"/>
                  <a:pt x="2541031" y="5067452"/>
                  <a:pt x="2540926" y="5066028"/>
                </a:cubicBezTo>
                <a:close/>
                <a:moveTo>
                  <a:pt x="2274742" y="5047670"/>
                </a:moveTo>
                <a:lnTo>
                  <a:pt x="2271968" y="5052601"/>
                </a:lnTo>
                <a:lnTo>
                  <a:pt x="2277591" y="5053368"/>
                </a:lnTo>
                <a:close/>
                <a:moveTo>
                  <a:pt x="925297" y="5037006"/>
                </a:moveTo>
                <a:lnTo>
                  <a:pt x="920233" y="5047134"/>
                </a:lnTo>
                <a:cubicBezTo>
                  <a:pt x="923187" y="5044602"/>
                  <a:pt x="924875" y="5042070"/>
                  <a:pt x="925297" y="5039538"/>
                </a:cubicBezTo>
                <a:close/>
                <a:moveTo>
                  <a:pt x="648208" y="5023155"/>
                </a:moveTo>
                <a:cubicBezTo>
                  <a:pt x="648261" y="5024685"/>
                  <a:pt x="648789" y="5026689"/>
                  <a:pt x="649791" y="5029168"/>
                </a:cubicBezTo>
                <a:cubicBezTo>
                  <a:pt x="650793" y="5031648"/>
                  <a:pt x="651954" y="5033019"/>
                  <a:pt x="653272" y="5033283"/>
                </a:cubicBezTo>
                <a:cubicBezTo>
                  <a:pt x="655699" y="5033125"/>
                  <a:pt x="657176" y="5032175"/>
                  <a:pt x="657704" y="5030435"/>
                </a:cubicBezTo>
                <a:cubicBezTo>
                  <a:pt x="658231" y="5028694"/>
                  <a:pt x="658442" y="5027111"/>
                  <a:pt x="658337" y="5025687"/>
                </a:cubicBezTo>
                <a:close/>
                <a:moveTo>
                  <a:pt x="6642881" y="5019167"/>
                </a:moveTo>
                <a:lnTo>
                  <a:pt x="6632753" y="5024231"/>
                </a:lnTo>
                <a:cubicBezTo>
                  <a:pt x="6632331" y="5033937"/>
                  <a:pt x="6630643" y="5042378"/>
                  <a:pt x="6627689" y="5049552"/>
                </a:cubicBezTo>
                <a:cubicBezTo>
                  <a:pt x="6631329" y="5044488"/>
                  <a:pt x="6634177" y="5039424"/>
                  <a:pt x="6636234" y="5034359"/>
                </a:cubicBezTo>
                <a:cubicBezTo>
                  <a:pt x="6638292" y="5029295"/>
                  <a:pt x="6640507" y="5024231"/>
                  <a:pt x="6642881" y="5019167"/>
                </a:cubicBezTo>
                <a:close/>
                <a:moveTo>
                  <a:pt x="2449771" y="5015387"/>
                </a:moveTo>
                <a:cubicBezTo>
                  <a:pt x="2442175" y="5015598"/>
                  <a:pt x="2436478" y="5018341"/>
                  <a:pt x="2432680" y="5023616"/>
                </a:cubicBezTo>
                <a:cubicBezTo>
                  <a:pt x="2428882" y="5028891"/>
                  <a:pt x="2426983" y="5035432"/>
                  <a:pt x="2426983" y="5043239"/>
                </a:cubicBezTo>
                <a:lnTo>
                  <a:pt x="2426983" y="5045771"/>
                </a:lnTo>
                <a:cubicBezTo>
                  <a:pt x="2426455" y="5045719"/>
                  <a:pt x="2424345" y="5045824"/>
                  <a:pt x="2420653" y="5046088"/>
                </a:cubicBezTo>
                <a:cubicBezTo>
                  <a:pt x="2416960" y="5046352"/>
                  <a:pt x="2414850" y="5047090"/>
                  <a:pt x="2414322" y="5048303"/>
                </a:cubicBezTo>
                <a:cubicBezTo>
                  <a:pt x="2415114" y="5049622"/>
                  <a:pt x="2418595" y="5050783"/>
                  <a:pt x="2424767" y="5051785"/>
                </a:cubicBezTo>
                <a:cubicBezTo>
                  <a:pt x="2430939" y="5052787"/>
                  <a:pt x="2435054" y="5053315"/>
                  <a:pt x="2437111" y="5053368"/>
                </a:cubicBezTo>
                <a:lnTo>
                  <a:pt x="2452303" y="5040707"/>
                </a:lnTo>
                <a:cubicBezTo>
                  <a:pt x="2448558" y="5040391"/>
                  <a:pt x="2445920" y="5038492"/>
                  <a:pt x="2444391" y="5035010"/>
                </a:cubicBezTo>
                <a:cubicBezTo>
                  <a:pt x="2442861" y="5031529"/>
                  <a:pt x="2442122" y="5028363"/>
                  <a:pt x="2442175" y="5025515"/>
                </a:cubicBezTo>
                <a:close/>
                <a:moveTo>
                  <a:pt x="3134522" y="5011513"/>
                </a:moveTo>
                <a:lnTo>
                  <a:pt x="3136359" y="5017024"/>
                </a:lnTo>
                <a:lnTo>
                  <a:pt x="3136629" y="5015685"/>
                </a:lnTo>
                <a:lnTo>
                  <a:pt x="3137054" y="5015394"/>
                </a:lnTo>
                <a:lnTo>
                  <a:pt x="3137054" y="5011513"/>
                </a:lnTo>
                <a:close/>
                <a:moveTo>
                  <a:pt x="2297731" y="5011203"/>
                </a:moveTo>
                <a:lnTo>
                  <a:pt x="2295531" y="5016153"/>
                </a:lnTo>
                <a:lnTo>
                  <a:pt x="2297215" y="5015070"/>
                </a:lnTo>
                <a:close/>
                <a:moveTo>
                  <a:pt x="3678490" y="5003024"/>
                </a:moveTo>
                <a:cubicBezTo>
                  <a:pt x="3676063" y="5011043"/>
                  <a:pt x="3673320" y="5018428"/>
                  <a:pt x="3670261" y="5025180"/>
                </a:cubicBezTo>
                <a:cubicBezTo>
                  <a:pt x="3667201" y="5031932"/>
                  <a:pt x="3663192" y="5035519"/>
                  <a:pt x="3658233" y="5035941"/>
                </a:cubicBezTo>
                <a:lnTo>
                  <a:pt x="3659468" y="5040741"/>
                </a:lnTo>
                <a:lnTo>
                  <a:pt x="3666924" y="5034600"/>
                </a:lnTo>
                <a:lnTo>
                  <a:pt x="3683731" y="5003024"/>
                </a:lnTo>
                <a:close/>
                <a:moveTo>
                  <a:pt x="6660605" y="4993846"/>
                </a:moveTo>
                <a:cubicBezTo>
                  <a:pt x="6660183" y="4998488"/>
                  <a:pt x="6661027" y="5001865"/>
                  <a:pt x="6663138" y="5003975"/>
                </a:cubicBezTo>
                <a:lnTo>
                  <a:pt x="6668202" y="5003975"/>
                </a:lnTo>
                <a:cubicBezTo>
                  <a:pt x="6670312" y="5003553"/>
                  <a:pt x="6671156" y="5001865"/>
                  <a:pt x="6670734" y="4998911"/>
                </a:cubicBezTo>
                <a:cubicBezTo>
                  <a:pt x="6670734" y="4996484"/>
                  <a:pt x="6670101" y="4995007"/>
                  <a:pt x="6668835" y="4994479"/>
                </a:cubicBezTo>
                <a:cubicBezTo>
                  <a:pt x="6667569" y="4993952"/>
                  <a:pt x="6665670" y="4993741"/>
                  <a:pt x="6663138" y="4993846"/>
                </a:cubicBezTo>
                <a:close/>
                <a:moveTo>
                  <a:pt x="384874" y="4992770"/>
                </a:moveTo>
                <a:lnTo>
                  <a:pt x="384874" y="5005430"/>
                </a:lnTo>
                <a:cubicBezTo>
                  <a:pt x="384979" y="5009070"/>
                  <a:pt x="386034" y="5011286"/>
                  <a:pt x="388039" y="5012077"/>
                </a:cubicBezTo>
                <a:cubicBezTo>
                  <a:pt x="390043" y="5012868"/>
                  <a:pt x="392364" y="5013185"/>
                  <a:pt x="395002" y="5013027"/>
                </a:cubicBezTo>
                <a:close/>
                <a:moveTo>
                  <a:pt x="2589035" y="4979938"/>
                </a:moveTo>
                <a:cubicBezTo>
                  <a:pt x="2580647" y="4980624"/>
                  <a:pt x="2575900" y="4984949"/>
                  <a:pt x="2574792" y="4992915"/>
                </a:cubicBezTo>
                <a:cubicBezTo>
                  <a:pt x="2573684" y="5000880"/>
                  <a:pt x="2573368" y="5008371"/>
                  <a:pt x="2573842" y="5015387"/>
                </a:cubicBezTo>
                <a:cubicBezTo>
                  <a:pt x="2569886" y="5015387"/>
                  <a:pt x="2565771" y="5016020"/>
                  <a:pt x="2561499" y="5017286"/>
                </a:cubicBezTo>
                <a:cubicBezTo>
                  <a:pt x="2557226" y="5018552"/>
                  <a:pt x="2553744" y="5020451"/>
                  <a:pt x="2551054" y="5022983"/>
                </a:cubicBezTo>
                <a:lnTo>
                  <a:pt x="2556118" y="5045771"/>
                </a:lnTo>
                <a:cubicBezTo>
                  <a:pt x="2557331" y="5038967"/>
                  <a:pt x="2559969" y="5032320"/>
                  <a:pt x="2564031" y="5025831"/>
                </a:cubicBezTo>
                <a:cubicBezTo>
                  <a:pt x="2568092" y="5019343"/>
                  <a:pt x="2573895" y="5015862"/>
                  <a:pt x="2581438" y="5015387"/>
                </a:cubicBezTo>
                <a:cubicBezTo>
                  <a:pt x="2581755" y="5009162"/>
                  <a:pt x="2583021" y="5003254"/>
                  <a:pt x="2585237" y="4997662"/>
                </a:cubicBezTo>
                <a:cubicBezTo>
                  <a:pt x="2587452" y="4992071"/>
                  <a:pt x="2588718" y="4986163"/>
                  <a:pt x="2589035" y="4979938"/>
                </a:cubicBezTo>
                <a:close/>
                <a:moveTo>
                  <a:pt x="567182" y="4975046"/>
                </a:moveTo>
                <a:cubicBezTo>
                  <a:pt x="559586" y="4975257"/>
                  <a:pt x="553889" y="4978000"/>
                  <a:pt x="550091" y="4983275"/>
                </a:cubicBezTo>
                <a:cubicBezTo>
                  <a:pt x="546293" y="4988550"/>
                  <a:pt x="544394" y="4995091"/>
                  <a:pt x="544394" y="5002898"/>
                </a:cubicBezTo>
                <a:lnTo>
                  <a:pt x="544394" y="5005430"/>
                </a:lnTo>
                <a:cubicBezTo>
                  <a:pt x="543866" y="5005378"/>
                  <a:pt x="541756" y="5005483"/>
                  <a:pt x="538064" y="5005747"/>
                </a:cubicBezTo>
                <a:cubicBezTo>
                  <a:pt x="534371" y="5006011"/>
                  <a:pt x="532261" y="5006749"/>
                  <a:pt x="531733" y="5007962"/>
                </a:cubicBezTo>
                <a:cubicBezTo>
                  <a:pt x="532525" y="5009281"/>
                  <a:pt x="536006" y="5010442"/>
                  <a:pt x="542178" y="5011444"/>
                </a:cubicBezTo>
                <a:cubicBezTo>
                  <a:pt x="548350" y="5012446"/>
                  <a:pt x="552465" y="5012974"/>
                  <a:pt x="554522" y="5013027"/>
                </a:cubicBezTo>
                <a:lnTo>
                  <a:pt x="569714" y="5000366"/>
                </a:lnTo>
                <a:cubicBezTo>
                  <a:pt x="565969" y="5000050"/>
                  <a:pt x="563331" y="4998151"/>
                  <a:pt x="561802" y="4994669"/>
                </a:cubicBezTo>
                <a:cubicBezTo>
                  <a:pt x="560272" y="4991188"/>
                  <a:pt x="559533" y="4988022"/>
                  <a:pt x="559586" y="4985174"/>
                </a:cubicBezTo>
                <a:close/>
                <a:moveTo>
                  <a:pt x="410194" y="4964917"/>
                </a:moveTo>
                <a:cubicBezTo>
                  <a:pt x="409034" y="4965023"/>
                  <a:pt x="408190" y="4965445"/>
                  <a:pt x="407662" y="4966183"/>
                </a:cubicBezTo>
                <a:cubicBezTo>
                  <a:pt x="407135" y="4966922"/>
                  <a:pt x="406291" y="4967344"/>
                  <a:pt x="405130" y="4967450"/>
                </a:cubicBezTo>
                <a:cubicBezTo>
                  <a:pt x="405183" y="4968979"/>
                  <a:pt x="405711" y="4970984"/>
                  <a:pt x="406713" y="4973463"/>
                </a:cubicBezTo>
                <a:cubicBezTo>
                  <a:pt x="407715" y="4975942"/>
                  <a:pt x="408876" y="4977314"/>
                  <a:pt x="410194" y="4977578"/>
                </a:cubicBezTo>
                <a:cubicBezTo>
                  <a:pt x="412622" y="4977420"/>
                  <a:pt x="414098" y="4976470"/>
                  <a:pt x="414626" y="4974729"/>
                </a:cubicBezTo>
                <a:cubicBezTo>
                  <a:pt x="415153" y="4972988"/>
                  <a:pt x="415364" y="4971406"/>
                  <a:pt x="415259" y="4969982"/>
                </a:cubicBezTo>
                <a:cubicBezTo>
                  <a:pt x="414837" y="4967027"/>
                  <a:pt x="413148" y="4965340"/>
                  <a:pt x="410194" y="4964917"/>
                </a:cubicBezTo>
                <a:close/>
                <a:moveTo>
                  <a:pt x="3162375" y="4958340"/>
                </a:moveTo>
                <a:lnTo>
                  <a:pt x="3162375" y="4963538"/>
                </a:lnTo>
                <a:lnTo>
                  <a:pt x="3164828" y="4958340"/>
                </a:lnTo>
                <a:close/>
                <a:moveTo>
                  <a:pt x="706446" y="4939597"/>
                </a:moveTo>
                <a:cubicBezTo>
                  <a:pt x="698058" y="4940283"/>
                  <a:pt x="693311" y="4944608"/>
                  <a:pt x="692203" y="4952574"/>
                </a:cubicBezTo>
                <a:cubicBezTo>
                  <a:pt x="691095" y="4960539"/>
                  <a:pt x="690779" y="4968030"/>
                  <a:pt x="691253" y="4975046"/>
                </a:cubicBezTo>
                <a:cubicBezTo>
                  <a:pt x="687297" y="4975046"/>
                  <a:pt x="683182" y="4975679"/>
                  <a:pt x="678910" y="4976945"/>
                </a:cubicBezTo>
                <a:cubicBezTo>
                  <a:pt x="674637" y="4978211"/>
                  <a:pt x="671155" y="4980110"/>
                  <a:pt x="668465" y="4982642"/>
                </a:cubicBezTo>
                <a:lnTo>
                  <a:pt x="673529" y="5005430"/>
                </a:lnTo>
                <a:cubicBezTo>
                  <a:pt x="674742" y="4998626"/>
                  <a:pt x="677380" y="4991979"/>
                  <a:pt x="681442" y="4985490"/>
                </a:cubicBezTo>
                <a:cubicBezTo>
                  <a:pt x="685503" y="4979002"/>
                  <a:pt x="691306" y="4975521"/>
                  <a:pt x="698849" y="4975046"/>
                </a:cubicBezTo>
                <a:cubicBezTo>
                  <a:pt x="699166" y="4968821"/>
                  <a:pt x="700432" y="4962913"/>
                  <a:pt x="702648" y="4957321"/>
                </a:cubicBezTo>
                <a:cubicBezTo>
                  <a:pt x="704863" y="4951730"/>
                  <a:pt x="706129" y="4945822"/>
                  <a:pt x="706446" y="4939597"/>
                </a:cubicBezTo>
                <a:close/>
                <a:moveTo>
                  <a:pt x="3714964" y="4937512"/>
                </a:moveTo>
                <a:lnTo>
                  <a:pt x="3711407" y="4942255"/>
                </a:lnTo>
                <a:cubicBezTo>
                  <a:pt x="3710352" y="4943679"/>
                  <a:pt x="3710563" y="4945262"/>
                  <a:pt x="3712040" y="4947003"/>
                </a:cubicBezTo>
                <a:lnTo>
                  <a:pt x="3712154" y="4947076"/>
                </a:lnTo>
                <a:lnTo>
                  <a:pt x="3713569" y="4944158"/>
                </a:lnTo>
                <a:close/>
                <a:moveTo>
                  <a:pt x="2482688" y="4936893"/>
                </a:moveTo>
                <a:cubicBezTo>
                  <a:pt x="2480262" y="4937262"/>
                  <a:pt x="2478784" y="4939056"/>
                  <a:pt x="2478257" y="4942273"/>
                </a:cubicBezTo>
                <a:cubicBezTo>
                  <a:pt x="2477729" y="4945491"/>
                  <a:pt x="2477518" y="4947918"/>
                  <a:pt x="2477624" y="4949553"/>
                </a:cubicBezTo>
                <a:cubicBezTo>
                  <a:pt x="2477518" y="4955936"/>
                  <a:pt x="2475830" y="4961528"/>
                  <a:pt x="2472560" y="4966328"/>
                </a:cubicBezTo>
                <a:cubicBezTo>
                  <a:pt x="2469289" y="4971128"/>
                  <a:pt x="2465069" y="4974821"/>
                  <a:pt x="2459900" y="4977406"/>
                </a:cubicBezTo>
                <a:cubicBezTo>
                  <a:pt x="2459583" y="4983630"/>
                  <a:pt x="2458317" y="4989538"/>
                  <a:pt x="2456101" y="4995130"/>
                </a:cubicBezTo>
                <a:cubicBezTo>
                  <a:pt x="2453886" y="5000722"/>
                  <a:pt x="2452620" y="5006630"/>
                  <a:pt x="2452303" y="5012855"/>
                </a:cubicBezTo>
                <a:cubicBezTo>
                  <a:pt x="2459794" y="5003940"/>
                  <a:pt x="2466335" y="4994550"/>
                  <a:pt x="2471927" y="4984686"/>
                </a:cubicBezTo>
                <a:cubicBezTo>
                  <a:pt x="2477518" y="4974821"/>
                  <a:pt x="2482794" y="4964798"/>
                  <a:pt x="2487752" y="4954617"/>
                </a:cubicBezTo>
                <a:cubicBezTo>
                  <a:pt x="2487699" y="4952771"/>
                  <a:pt x="2487172" y="4949500"/>
                  <a:pt x="2486170" y="4944805"/>
                </a:cubicBezTo>
                <a:cubicBezTo>
                  <a:pt x="2485167" y="4940111"/>
                  <a:pt x="2484007" y="4937473"/>
                  <a:pt x="2482688" y="4936893"/>
                </a:cubicBezTo>
                <a:close/>
                <a:moveTo>
                  <a:pt x="6680862" y="4933077"/>
                </a:moveTo>
                <a:lnTo>
                  <a:pt x="6680862" y="4950801"/>
                </a:lnTo>
                <a:cubicBezTo>
                  <a:pt x="6678224" y="4950801"/>
                  <a:pt x="6675903" y="4951434"/>
                  <a:pt x="6673899" y="4952700"/>
                </a:cubicBezTo>
                <a:cubicBezTo>
                  <a:pt x="6671894" y="4953966"/>
                  <a:pt x="6670839" y="4955865"/>
                  <a:pt x="6670734" y="4958398"/>
                </a:cubicBezTo>
                <a:cubicBezTo>
                  <a:pt x="6670734" y="4961141"/>
                  <a:pt x="6671367" y="4963884"/>
                  <a:pt x="6672633" y="4966627"/>
                </a:cubicBezTo>
                <a:cubicBezTo>
                  <a:pt x="6673899" y="4969370"/>
                  <a:pt x="6675798" y="4970847"/>
                  <a:pt x="6678330" y="4971058"/>
                </a:cubicBezTo>
                <a:cubicBezTo>
                  <a:pt x="6679543" y="4970847"/>
                  <a:pt x="6680282" y="4970003"/>
                  <a:pt x="6680545" y="4968526"/>
                </a:cubicBezTo>
                <a:cubicBezTo>
                  <a:pt x="6680809" y="4967049"/>
                  <a:pt x="6680915" y="4966205"/>
                  <a:pt x="6680862" y="4965994"/>
                </a:cubicBezTo>
                <a:lnTo>
                  <a:pt x="6693522" y="4943205"/>
                </a:lnTo>
                <a:close/>
                <a:moveTo>
                  <a:pt x="2332832" y="4926529"/>
                </a:moveTo>
                <a:lnTo>
                  <a:pt x="2330137" y="4932592"/>
                </a:lnTo>
                <a:cubicBezTo>
                  <a:pt x="2326497" y="4935282"/>
                  <a:pt x="2324281" y="4938764"/>
                  <a:pt x="2323490" y="4943036"/>
                </a:cubicBezTo>
                <a:cubicBezTo>
                  <a:pt x="2322699" y="4947309"/>
                  <a:pt x="2322382" y="4951424"/>
                  <a:pt x="2322540" y="4955380"/>
                </a:cubicBezTo>
                <a:lnTo>
                  <a:pt x="2320226" y="4960587"/>
                </a:lnTo>
                <a:lnTo>
                  <a:pt x="2323168" y="4962213"/>
                </a:lnTo>
                <a:lnTo>
                  <a:pt x="2340893" y="4936893"/>
                </a:lnTo>
                <a:close/>
                <a:moveTo>
                  <a:pt x="1761861" y="4921273"/>
                </a:moveTo>
                <a:lnTo>
                  <a:pt x="1759329" y="4938997"/>
                </a:lnTo>
                <a:cubicBezTo>
                  <a:pt x="1755478" y="4942954"/>
                  <a:pt x="1751785" y="4947701"/>
                  <a:pt x="1748251" y="4953240"/>
                </a:cubicBezTo>
                <a:cubicBezTo>
                  <a:pt x="1744716" y="4958779"/>
                  <a:pt x="1741657" y="4964160"/>
                  <a:pt x="1739072" y="4969382"/>
                </a:cubicBezTo>
                <a:cubicBezTo>
                  <a:pt x="1739494" y="4979932"/>
                  <a:pt x="1736118" y="4989216"/>
                  <a:pt x="1728944" y="4997235"/>
                </a:cubicBezTo>
                <a:cubicBezTo>
                  <a:pt x="1725990" y="4995177"/>
                  <a:pt x="1723036" y="4995494"/>
                  <a:pt x="1720082" y="4998184"/>
                </a:cubicBezTo>
                <a:cubicBezTo>
                  <a:pt x="1717128" y="5000874"/>
                  <a:pt x="1716706" y="5003090"/>
                  <a:pt x="1718816" y="5004831"/>
                </a:cubicBezTo>
                <a:lnTo>
                  <a:pt x="1703623" y="5022555"/>
                </a:lnTo>
                <a:lnTo>
                  <a:pt x="1696027" y="5047876"/>
                </a:lnTo>
                <a:lnTo>
                  <a:pt x="1690963" y="5047876"/>
                </a:lnTo>
                <a:lnTo>
                  <a:pt x="1690963" y="5065600"/>
                </a:lnTo>
                <a:lnTo>
                  <a:pt x="1694851" y="5067155"/>
                </a:lnTo>
                <a:lnTo>
                  <a:pt x="1697121" y="5062993"/>
                </a:lnTo>
                <a:cubicBezTo>
                  <a:pt x="1701552" y="5059617"/>
                  <a:pt x="1704084" y="5054975"/>
                  <a:pt x="1704717" y="5049067"/>
                </a:cubicBezTo>
                <a:cubicBezTo>
                  <a:pt x="1712313" y="5048645"/>
                  <a:pt x="1717377" y="5044424"/>
                  <a:pt x="1719909" y="5036406"/>
                </a:cubicBezTo>
                <a:cubicBezTo>
                  <a:pt x="1719962" y="5035246"/>
                  <a:pt x="1719857" y="5034402"/>
                  <a:pt x="1719593" y="5033874"/>
                </a:cubicBezTo>
                <a:cubicBezTo>
                  <a:pt x="1719329" y="5033347"/>
                  <a:pt x="1718591" y="5032503"/>
                  <a:pt x="1717377" y="5031342"/>
                </a:cubicBezTo>
                <a:lnTo>
                  <a:pt x="1722441" y="5023746"/>
                </a:lnTo>
                <a:cubicBezTo>
                  <a:pt x="1723655" y="5021319"/>
                  <a:pt x="1724393" y="5019209"/>
                  <a:pt x="1724657" y="5017416"/>
                </a:cubicBezTo>
                <a:cubicBezTo>
                  <a:pt x="1724921" y="5015622"/>
                  <a:pt x="1725026" y="5013512"/>
                  <a:pt x="1724974" y="5011086"/>
                </a:cubicBezTo>
                <a:cubicBezTo>
                  <a:pt x="1735049" y="4995788"/>
                  <a:pt x="1744017" y="4979540"/>
                  <a:pt x="1751877" y="4962343"/>
                </a:cubicBezTo>
                <a:lnTo>
                  <a:pt x="1766921" y="4925069"/>
                </a:lnTo>
                <a:close/>
                <a:moveTo>
                  <a:pt x="6690990" y="4900160"/>
                </a:moveTo>
                <a:lnTo>
                  <a:pt x="6690990" y="4907756"/>
                </a:lnTo>
                <a:lnTo>
                  <a:pt x="6680862" y="4920417"/>
                </a:lnTo>
                <a:lnTo>
                  <a:pt x="6680862" y="4925481"/>
                </a:lnTo>
                <a:lnTo>
                  <a:pt x="6693522" y="4915353"/>
                </a:lnTo>
                <a:lnTo>
                  <a:pt x="6693522" y="4907756"/>
                </a:lnTo>
                <a:cubicBezTo>
                  <a:pt x="6693575" y="4907440"/>
                  <a:pt x="6693469" y="4906174"/>
                  <a:pt x="6693206" y="4903958"/>
                </a:cubicBezTo>
                <a:cubicBezTo>
                  <a:pt x="6692942" y="4901743"/>
                  <a:pt x="6692203" y="4900477"/>
                  <a:pt x="6690990" y="4900160"/>
                </a:cubicBezTo>
                <a:close/>
                <a:moveTo>
                  <a:pt x="600099" y="4896552"/>
                </a:moveTo>
                <a:cubicBezTo>
                  <a:pt x="597673" y="4896921"/>
                  <a:pt x="596195" y="4898715"/>
                  <a:pt x="595668" y="4901932"/>
                </a:cubicBezTo>
                <a:cubicBezTo>
                  <a:pt x="595140" y="4905150"/>
                  <a:pt x="594929" y="4907577"/>
                  <a:pt x="595035" y="4909212"/>
                </a:cubicBezTo>
                <a:cubicBezTo>
                  <a:pt x="594929" y="4915595"/>
                  <a:pt x="593241" y="4921187"/>
                  <a:pt x="589971" y="4925987"/>
                </a:cubicBezTo>
                <a:cubicBezTo>
                  <a:pt x="586700" y="4930787"/>
                  <a:pt x="582480" y="4934480"/>
                  <a:pt x="577311" y="4937065"/>
                </a:cubicBezTo>
                <a:cubicBezTo>
                  <a:pt x="576994" y="4943289"/>
                  <a:pt x="575728" y="4949197"/>
                  <a:pt x="573512" y="4954789"/>
                </a:cubicBezTo>
                <a:cubicBezTo>
                  <a:pt x="571297" y="4960381"/>
                  <a:pt x="570031" y="4966289"/>
                  <a:pt x="569714" y="4972514"/>
                </a:cubicBezTo>
                <a:cubicBezTo>
                  <a:pt x="577205" y="4963599"/>
                  <a:pt x="583746" y="4954209"/>
                  <a:pt x="589338" y="4944345"/>
                </a:cubicBezTo>
                <a:cubicBezTo>
                  <a:pt x="594929" y="4934480"/>
                  <a:pt x="600205" y="4924457"/>
                  <a:pt x="605163" y="4914276"/>
                </a:cubicBezTo>
                <a:cubicBezTo>
                  <a:pt x="605110" y="4912430"/>
                  <a:pt x="604583" y="4909159"/>
                  <a:pt x="603581" y="4904464"/>
                </a:cubicBezTo>
                <a:cubicBezTo>
                  <a:pt x="602578" y="4899770"/>
                  <a:pt x="601418" y="4897132"/>
                  <a:pt x="600099" y="4896552"/>
                </a:cubicBezTo>
                <a:close/>
                <a:moveTo>
                  <a:pt x="6135375" y="4893905"/>
                </a:moveTo>
                <a:lnTo>
                  <a:pt x="6135375" y="4904034"/>
                </a:lnTo>
                <a:lnTo>
                  <a:pt x="6137907" y="4896437"/>
                </a:lnTo>
                <a:close/>
                <a:moveTo>
                  <a:pt x="1779585" y="4888356"/>
                </a:moveTo>
                <a:lnTo>
                  <a:pt x="1779585" y="4892314"/>
                </a:lnTo>
                <a:lnTo>
                  <a:pt x="1781056" y="4888356"/>
                </a:lnTo>
                <a:close/>
                <a:moveTo>
                  <a:pt x="440579" y="4873763"/>
                </a:moveTo>
                <a:lnTo>
                  <a:pt x="430451" y="4904148"/>
                </a:lnTo>
                <a:cubicBezTo>
                  <a:pt x="430029" y="4904095"/>
                  <a:pt x="428341" y="4904201"/>
                  <a:pt x="425387" y="4904464"/>
                </a:cubicBezTo>
                <a:cubicBezTo>
                  <a:pt x="422433" y="4904728"/>
                  <a:pt x="420745" y="4905467"/>
                  <a:pt x="420323" y="4906680"/>
                </a:cubicBezTo>
                <a:cubicBezTo>
                  <a:pt x="420850" y="4909370"/>
                  <a:pt x="423593" y="4912219"/>
                  <a:pt x="428552" y="4915226"/>
                </a:cubicBezTo>
                <a:cubicBezTo>
                  <a:pt x="433510" y="4918233"/>
                  <a:pt x="437520" y="4920448"/>
                  <a:pt x="440579" y="4921872"/>
                </a:cubicBezTo>
                <a:lnTo>
                  <a:pt x="458304" y="4896552"/>
                </a:lnTo>
                <a:close/>
                <a:moveTo>
                  <a:pt x="2370649" y="4846501"/>
                </a:moveTo>
                <a:cubicBezTo>
                  <a:pt x="2367695" y="4854098"/>
                  <a:pt x="2366007" y="4859162"/>
                  <a:pt x="2365585" y="4861694"/>
                </a:cubicBezTo>
                <a:cubicBezTo>
                  <a:pt x="2360099" y="4869079"/>
                  <a:pt x="2354613" y="4876464"/>
                  <a:pt x="2349127" y="4883849"/>
                </a:cubicBezTo>
                <a:lnTo>
                  <a:pt x="2342522" y="4903192"/>
                </a:lnTo>
                <a:lnTo>
                  <a:pt x="2351021" y="4906508"/>
                </a:lnTo>
                <a:cubicBezTo>
                  <a:pt x="2353658" y="4898701"/>
                  <a:pt x="2357245" y="4887096"/>
                  <a:pt x="2361782" y="4871692"/>
                </a:cubicBezTo>
                <a:lnTo>
                  <a:pt x="2372661" y="4848514"/>
                </a:lnTo>
                <a:close/>
                <a:moveTo>
                  <a:pt x="6148035" y="4825540"/>
                </a:moveTo>
                <a:lnTo>
                  <a:pt x="6148035" y="4828072"/>
                </a:lnTo>
                <a:cubicBezTo>
                  <a:pt x="6147613" y="4836090"/>
                  <a:pt x="6150989" y="4840310"/>
                  <a:pt x="6158163" y="4840732"/>
                </a:cubicBezTo>
                <a:close/>
                <a:moveTo>
                  <a:pt x="2670061" y="4802693"/>
                </a:moveTo>
                <a:cubicBezTo>
                  <a:pt x="2669322" y="4811186"/>
                  <a:pt x="2666368" y="4818888"/>
                  <a:pt x="2661198" y="4825798"/>
                </a:cubicBezTo>
                <a:cubicBezTo>
                  <a:pt x="2656029" y="4832709"/>
                  <a:pt x="2653075" y="4841044"/>
                  <a:pt x="2652336" y="4850802"/>
                </a:cubicBezTo>
                <a:cubicBezTo>
                  <a:pt x="2644793" y="4861036"/>
                  <a:pt x="2637724" y="4871587"/>
                  <a:pt x="2631130" y="4882453"/>
                </a:cubicBezTo>
                <a:cubicBezTo>
                  <a:pt x="2624536" y="4893320"/>
                  <a:pt x="2618101" y="4903870"/>
                  <a:pt x="2611823" y="4914104"/>
                </a:cubicBezTo>
                <a:cubicBezTo>
                  <a:pt x="2610557" y="4920223"/>
                  <a:pt x="2608025" y="4928242"/>
                  <a:pt x="2604227" y="4938159"/>
                </a:cubicBezTo>
                <a:cubicBezTo>
                  <a:pt x="2600429" y="4948076"/>
                  <a:pt x="2595365" y="4953562"/>
                  <a:pt x="2589035" y="4954617"/>
                </a:cubicBezTo>
                <a:cubicBezTo>
                  <a:pt x="2589351" y="4956569"/>
                  <a:pt x="2590617" y="4960261"/>
                  <a:pt x="2592833" y="4965695"/>
                </a:cubicBezTo>
                <a:cubicBezTo>
                  <a:pt x="2595048" y="4971128"/>
                  <a:pt x="2596314" y="4974188"/>
                  <a:pt x="2596631" y="4974874"/>
                </a:cubicBezTo>
                <a:cubicBezTo>
                  <a:pt x="2597844" y="4974557"/>
                  <a:pt x="2598583" y="4973291"/>
                  <a:pt x="2598846" y="4971076"/>
                </a:cubicBezTo>
                <a:cubicBezTo>
                  <a:pt x="2599110" y="4968860"/>
                  <a:pt x="2599216" y="4967594"/>
                  <a:pt x="2599163" y="4967278"/>
                </a:cubicBezTo>
                <a:cubicBezTo>
                  <a:pt x="2606337" y="4952349"/>
                  <a:pt x="2614777" y="4937895"/>
                  <a:pt x="2624484" y="4923916"/>
                </a:cubicBezTo>
                <a:cubicBezTo>
                  <a:pt x="2634190" y="4909937"/>
                  <a:pt x="2640098" y="4894850"/>
                  <a:pt x="2642208" y="4878655"/>
                </a:cubicBezTo>
                <a:lnTo>
                  <a:pt x="2654868" y="4878655"/>
                </a:lnTo>
                <a:lnTo>
                  <a:pt x="2674616" y="4880198"/>
                </a:lnTo>
                <a:lnTo>
                  <a:pt x="2676219" y="4872250"/>
                </a:lnTo>
                <a:cubicBezTo>
                  <a:pt x="2677748" y="4871036"/>
                  <a:pt x="2679753" y="4869665"/>
                  <a:pt x="2682232" y="4868135"/>
                </a:cubicBezTo>
                <a:lnTo>
                  <a:pt x="2684208" y="4865248"/>
                </a:lnTo>
                <a:lnTo>
                  <a:pt x="2680189" y="4861564"/>
                </a:lnTo>
                <a:lnTo>
                  <a:pt x="2681425" y="4859812"/>
                </a:lnTo>
                <a:lnTo>
                  <a:pt x="2678751" y="4859589"/>
                </a:lnTo>
                <a:lnTo>
                  <a:pt x="2684296" y="4842953"/>
                </a:lnTo>
                <a:lnTo>
                  <a:pt x="2677657" y="4828014"/>
                </a:lnTo>
                <a:lnTo>
                  <a:pt x="2687785" y="4810290"/>
                </a:lnTo>
                <a:close/>
                <a:moveTo>
                  <a:pt x="1820098" y="4799734"/>
                </a:moveTo>
                <a:cubicBezTo>
                  <a:pt x="1818463" y="4799734"/>
                  <a:pt x="1816036" y="4800367"/>
                  <a:pt x="1812818" y="4801633"/>
                </a:cubicBezTo>
                <a:cubicBezTo>
                  <a:pt x="1809601" y="4802899"/>
                  <a:pt x="1807807" y="4804798"/>
                  <a:pt x="1807438" y="4807330"/>
                </a:cubicBezTo>
                <a:cubicBezTo>
                  <a:pt x="1807596" y="4808543"/>
                  <a:pt x="1808546" y="4809282"/>
                  <a:pt x="1810286" y="4809545"/>
                </a:cubicBezTo>
                <a:cubicBezTo>
                  <a:pt x="1812027" y="4809809"/>
                  <a:pt x="1813610" y="4809915"/>
                  <a:pt x="1815034" y="4809862"/>
                </a:cubicBezTo>
                <a:close/>
                <a:moveTo>
                  <a:pt x="3767112" y="4785267"/>
                </a:moveTo>
                <a:cubicBezTo>
                  <a:pt x="3767007" y="4786428"/>
                  <a:pt x="3766585" y="4787272"/>
                  <a:pt x="3765846" y="4787799"/>
                </a:cubicBezTo>
                <a:cubicBezTo>
                  <a:pt x="3765108" y="4788327"/>
                  <a:pt x="3764686" y="4789171"/>
                  <a:pt x="3764580" y="4790331"/>
                </a:cubicBezTo>
                <a:lnTo>
                  <a:pt x="3764580" y="4802991"/>
                </a:lnTo>
                <a:lnTo>
                  <a:pt x="3764989" y="4806466"/>
                </a:lnTo>
                <a:lnTo>
                  <a:pt x="3765674" y="4804182"/>
                </a:lnTo>
                <a:cubicBezTo>
                  <a:pt x="3764408" y="4798907"/>
                  <a:pt x="3765041" y="4794265"/>
                  <a:pt x="3767573" y="4790256"/>
                </a:cubicBezTo>
                <a:lnTo>
                  <a:pt x="3774815" y="4786808"/>
                </a:lnTo>
                <a:close/>
                <a:moveTo>
                  <a:pt x="476028" y="4785141"/>
                </a:moveTo>
                <a:cubicBezTo>
                  <a:pt x="465478" y="4804975"/>
                  <a:pt x="456194" y="4826076"/>
                  <a:pt x="448175" y="4848443"/>
                </a:cubicBezTo>
                <a:cubicBezTo>
                  <a:pt x="449494" y="4853612"/>
                  <a:pt x="451921" y="4857832"/>
                  <a:pt x="455455" y="4861103"/>
                </a:cubicBezTo>
                <a:cubicBezTo>
                  <a:pt x="458989" y="4864374"/>
                  <a:pt x="463315" y="4866062"/>
                  <a:pt x="468432" y="4866167"/>
                </a:cubicBezTo>
                <a:cubicBezTo>
                  <a:pt x="471069" y="4858360"/>
                  <a:pt x="474656" y="4846755"/>
                  <a:pt x="479193" y="4831351"/>
                </a:cubicBezTo>
                <a:cubicBezTo>
                  <a:pt x="483730" y="4815948"/>
                  <a:pt x="488583" y="4805609"/>
                  <a:pt x="493752" y="4800333"/>
                </a:cubicBezTo>
                <a:close/>
                <a:moveTo>
                  <a:pt x="787472" y="4762352"/>
                </a:moveTo>
                <a:cubicBezTo>
                  <a:pt x="786733" y="4770845"/>
                  <a:pt x="783779" y="4778547"/>
                  <a:pt x="778609" y="4785457"/>
                </a:cubicBezTo>
                <a:cubicBezTo>
                  <a:pt x="773440" y="4792368"/>
                  <a:pt x="770486" y="4800703"/>
                  <a:pt x="769747" y="4810461"/>
                </a:cubicBezTo>
                <a:cubicBezTo>
                  <a:pt x="762204" y="4820695"/>
                  <a:pt x="755135" y="4831246"/>
                  <a:pt x="748541" y="4842112"/>
                </a:cubicBezTo>
                <a:cubicBezTo>
                  <a:pt x="741947" y="4852979"/>
                  <a:pt x="735512" y="4863529"/>
                  <a:pt x="729234" y="4873763"/>
                </a:cubicBezTo>
                <a:cubicBezTo>
                  <a:pt x="727968" y="4879882"/>
                  <a:pt x="725436" y="4887901"/>
                  <a:pt x="721638" y="4897818"/>
                </a:cubicBezTo>
                <a:cubicBezTo>
                  <a:pt x="717840" y="4907735"/>
                  <a:pt x="712776" y="4913221"/>
                  <a:pt x="706446" y="4914276"/>
                </a:cubicBezTo>
                <a:cubicBezTo>
                  <a:pt x="706762" y="4916228"/>
                  <a:pt x="708028" y="4919920"/>
                  <a:pt x="710244" y="4925354"/>
                </a:cubicBezTo>
                <a:cubicBezTo>
                  <a:pt x="712459" y="4930787"/>
                  <a:pt x="713725" y="4933847"/>
                  <a:pt x="714042" y="4934533"/>
                </a:cubicBezTo>
                <a:cubicBezTo>
                  <a:pt x="715255" y="4934216"/>
                  <a:pt x="715994" y="4932950"/>
                  <a:pt x="716257" y="4930735"/>
                </a:cubicBezTo>
                <a:cubicBezTo>
                  <a:pt x="716521" y="4928519"/>
                  <a:pt x="716627" y="4927253"/>
                  <a:pt x="716574" y="4926937"/>
                </a:cubicBezTo>
                <a:cubicBezTo>
                  <a:pt x="723748" y="4912008"/>
                  <a:pt x="732188" y="4897554"/>
                  <a:pt x="741895" y="4883575"/>
                </a:cubicBezTo>
                <a:cubicBezTo>
                  <a:pt x="751601" y="4869596"/>
                  <a:pt x="757509" y="4854509"/>
                  <a:pt x="759619" y="4838314"/>
                </a:cubicBezTo>
                <a:lnTo>
                  <a:pt x="772279" y="4838314"/>
                </a:lnTo>
                <a:lnTo>
                  <a:pt x="792027" y="4839858"/>
                </a:lnTo>
                <a:lnTo>
                  <a:pt x="793630" y="4831909"/>
                </a:lnTo>
                <a:cubicBezTo>
                  <a:pt x="795159" y="4830695"/>
                  <a:pt x="797164" y="4829324"/>
                  <a:pt x="799643" y="4827794"/>
                </a:cubicBezTo>
                <a:lnTo>
                  <a:pt x="801619" y="4824907"/>
                </a:lnTo>
                <a:lnTo>
                  <a:pt x="797600" y="4821223"/>
                </a:lnTo>
                <a:lnTo>
                  <a:pt x="798836" y="4819471"/>
                </a:lnTo>
                <a:lnTo>
                  <a:pt x="796162" y="4819248"/>
                </a:lnTo>
                <a:lnTo>
                  <a:pt x="801707" y="4802612"/>
                </a:lnTo>
                <a:lnTo>
                  <a:pt x="795068" y="4787673"/>
                </a:lnTo>
                <a:lnTo>
                  <a:pt x="805196" y="4769949"/>
                </a:lnTo>
                <a:close/>
                <a:moveTo>
                  <a:pt x="3794244" y="4747647"/>
                </a:moveTo>
                <a:lnTo>
                  <a:pt x="3784837" y="4752350"/>
                </a:lnTo>
                <a:lnTo>
                  <a:pt x="3774708" y="4770075"/>
                </a:lnTo>
                <a:lnTo>
                  <a:pt x="3787369" y="4765011"/>
                </a:lnTo>
                <a:lnTo>
                  <a:pt x="3788897" y="4762465"/>
                </a:lnTo>
                <a:close/>
                <a:moveTo>
                  <a:pt x="2708042" y="4719135"/>
                </a:moveTo>
                <a:lnTo>
                  <a:pt x="2687785" y="4752052"/>
                </a:lnTo>
                <a:cubicBezTo>
                  <a:pt x="2692849" y="4760071"/>
                  <a:pt x="2695381" y="4769355"/>
                  <a:pt x="2695381" y="4779905"/>
                </a:cubicBezTo>
                <a:cubicBezTo>
                  <a:pt x="2693957" y="4779800"/>
                  <a:pt x="2692374" y="4780010"/>
                  <a:pt x="2690634" y="4780538"/>
                </a:cubicBezTo>
                <a:cubicBezTo>
                  <a:pt x="2688893" y="4781065"/>
                  <a:pt x="2687943" y="4782542"/>
                  <a:pt x="2687785" y="4784969"/>
                </a:cubicBezTo>
                <a:cubicBezTo>
                  <a:pt x="2687943" y="4787501"/>
                  <a:pt x="2688893" y="4790033"/>
                  <a:pt x="2690634" y="4792565"/>
                </a:cubicBezTo>
                <a:cubicBezTo>
                  <a:pt x="2692374" y="4795097"/>
                  <a:pt x="2693957" y="4797629"/>
                  <a:pt x="2695381" y="4800161"/>
                </a:cubicBezTo>
                <a:lnTo>
                  <a:pt x="2708685" y="4805863"/>
                </a:lnTo>
                <a:lnTo>
                  <a:pt x="2709768" y="4803568"/>
                </a:lnTo>
                <a:lnTo>
                  <a:pt x="2711811" y="4797100"/>
                </a:lnTo>
                <a:lnTo>
                  <a:pt x="2702978" y="4790033"/>
                </a:lnTo>
                <a:cubicBezTo>
                  <a:pt x="2702925" y="4786130"/>
                  <a:pt x="2703663" y="4782542"/>
                  <a:pt x="2705193" y="4779272"/>
                </a:cubicBezTo>
                <a:cubicBezTo>
                  <a:pt x="2706723" y="4776001"/>
                  <a:pt x="2709360" y="4773680"/>
                  <a:pt x="2713106" y="4772309"/>
                </a:cubicBezTo>
                <a:cubicBezTo>
                  <a:pt x="2713369" y="4763446"/>
                  <a:pt x="2713475" y="4754584"/>
                  <a:pt x="2713422" y="4745722"/>
                </a:cubicBezTo>
                <a:cubicBezTo>
                  <a:pt x="2713369" y="4736860"/>
                  <a:pt x="2711576" y="4727998"/>
                  <a:pt x="2708042" y="4719135"/>
                </a:cubicBezTo>
                <a:close/>
                <a:moveTo>
                  <a:pt x="524137" y="4696519"/>
                </a:moveTo>
                <a:lnTo>
                  <a:pt x="511477" y="4711711"/>
                </a:lnTo>
                <a:lnTo>
                  <a:pt x="511477" y="4719307"/>
                </a:lnTo>
                <a:lnTo>
                  <a:pt x="516541" y="4719307"/>
                </a:lnTo>
                <a:cubicBezTo>
                  <a:pt x="521500" y="4719518"/>
                  <a:pt x="524876" y="4719096"/>
                  <a:pt x="526669" y="4718041"/>
                </a:cubicBezTo>
                <a:cubicBezTo>
                  <a:pt x="528463" y="4716986"/>
                  <a:pt x="529307" y="4714032"/>
                  <a:pt x="529201" y="4709179"/>
                </a:cubicBezTo>
                <a:close/>
                <a:moveTo>
                  <a:pt x="5207588" y="4684665"/>
                </a:moveTo>
                <a:lnTo>
                  <a:pt x="5204031" y="4689408"/>
                </a:lnTo>
                <a:cubicBezTo>
                  <a:pt x="5202976" y="4690832"/>
                  <a:pt x="5203187" y="4692415"/>
                  <a:pt x="5204664" y="4694156"/>
                </a:cubicBezTo>
                <a:lnTo>
                  <a:pt x="5204778" y="4694229"/>
                </a:lnTo>
                <a:lnTo>
                  <a:pt x="5206193" y="4691311"/>
                </a:lnTo>
                <a:close/>
                <a:moveTo>
                  <a:pt x="825453" y="4678794"/>
                </a:moveTo>
                <a:lnTo>
                  <a:pt x="805196" y="4711711"/>
                </a:lnTo>
                <a:cubicBezTo>
                  <a:pt x="810260" y="4719730"/>
                  <a:pt x="812792" y="4729014"/>
                  <a:pt x="812792" y="4739564"/>
                </a:cubicBezTo>
                <a:cubicBezTo>
                  <a:pt x="811368" y="4739459"/>
                  <a:pt x="809785" y="4739669"/>
                  <a:pt x="808045" y="4740197"/>
                </a:cubicBezTo>
                <a:cubicBezTo>
                  <a:pt x="806304" y="4740724"/>
                  <a:pt x="805354" y="4742201"/>
                  <a:pt x="805196" y="4744628"/>
                </a:cubicBezTo>
                <a:cubicBezTo>
                  <a:pt x="805354" y="4747160"/>
                  <a:pt x="806304" y="4749692"/>
                  <a:pt x="808045" y="4752224"/>
                </a:cubicBezTo>
                <a:cubicBezTo>
                  <a:pt x="809785" y="4754756"/>
                  <a:pt x="811368" y="4757288"/>
                  <a:pt x="812792" y="4759820"/>
                </a:cubicBezTo>
                <a:lnTo>
                  <a:pt x="826096" y="4765522"/>
                </a:lnTo>
                <a:lnTo>
                  <a:pt x="827179" y="4763227"/>
                </a:lnTo>
                <a:lnTo>
                  <a:pt x="829222" y="4756759"/>
                </a:lnTo>
                <a:lnTo>
                  <a:pt x="820389" y="4749692"/>
                </a:lnTo>
                <a:cubicBezTo>
                  <a:pt x="820336" y="4745789"/>
                  <a:pt x="821074" y="4742201"/>
                  <a:pt x="822604" y="4738931"/>
                </a:cubicBezTo>
                <a:cubicBezTo>
                  <a:pt x="824134" y="4735660"/>
                  <a:pt x="826771" y="4733339"/>
                  <a:pt x="830517" y="4731968"/>
                </a:cubicBezTo>
                <a:cubicBezTo>
                  <a:pt x="830780" y="4723105"/>
                  <a:pt x="830886" y="4714243"/>
                  <a:pt x="830833" y="4705381"/>
                </a:cubicBezTo>
                <a:cubicBezTo>
                  <a:pt x="830780" y="4696519"/>
                  <a:pt x="828987" y="4687657"/>
                  <a:pt x="825453" y="4678794"/>
                </a:cubicBezTo>
                <a:close/>
                <a:moveTo>
                  <a:pt x="551990" y="4656006"/>
                </a:moveTo>
                <a:lnTo>
                  <a:pt x="546926" y="4666134"/>
                </a:lnTo>
                <a:cubicBezTo>
                  <a:pt x="549880" y="4663602"/>
                  <a:pt x="551568" y="4661070"/>
                  <a:pt x="551990" y="4658538"/>
                </a:cubicBezTo>
                <a:close/>
                <a:moveTo>
                  <a:pt x="3827882" y="4646004"/>
                </a:moveTo>
                <a:lnTo>
                  <a:pt x="3828176" y="4658922"/>
                </a:lnTo>
                <a:lnTo>
                  <a:pt x="3833443" y="4648388"/>
                </a:lnTo>
                <a:close/>
                <a:moveTo>
                  <a:pt x="2761215" y="4630513"/>
                </a:moveTo>
                <a:cubicBezTo>
                  <a:pt x="2760793" y="4633045"/>
                  <a:pt x="2761637" y="4635577"/>
                  <a:pt x="2763747" y="4638109"/>
                </a:cubicBezTo>
                <a:lnTo>
                  <a:pt x="2763747" y="4630513"/>
                </a:lnTo>
                <a:close/>
                <a:moveTo>
                  <a:pt x="2791600" y="4602660"/>
                </a:moveTo>
                <a:cubicBezTo>
                  <a:pt x="2786958" y="4602660"/>
                  <a:pt x="2783581" y="4605193"/>
                  <a:pt x="2781471" y="4610257"/>
                </a:cubicBezTo>
                <a:lnTo>
                  <a:pt x="2789068" y="4610257"/>
                </a:lnTo>
                <a:cubicBezTo>
                  <a:pt x="2789173" y="4608991"/>
                  <a:pt x="2789595" y="4607725"/>
                  <a:pt x="2790334" y="4606459"/>
                </a:cubicBezTo>
                <a:cubicBezTo>
                  <a:pt x="2791072" y="4605193"/>
                  <a:pt x="2791494" y="4603927"/>
                  <a:pt x="2791600" y="4602660"/>
                </a:cubicBezTo>
                <a:close/>
                <a:moveTo>
                  <a:pt x="878626" y="4590172"/>
                </a:moveTo>
                <a:cubicBezTo>
                  <a:pt x="878204" y="4592704"/>
                  <a:pt x="879048" y="4595236"/>
                  <a:pt x="881158" y="4597768"/>
                </a:cubicBezTo>
                <a:lnTo>
                  <a:pt x="881158" y="4590172"/>
                </a:lnTo>
                <a:close/>
                <a:moveTo>
                  <a:pt x="2789068" y="4577340"/>
                </a:moveTo>
                <a:lnTo>
                  <a:pt x="2789068" y="4587468"/>
                </a:lnTo>
                <a:lnTo>
                  <a:pt x="2794132" y="4595064"/>
                </a:lnTo>
                <a:lnTo>
                  <a:pt x="2802020" y="4588162"/>
                </a:lnTo>
                <a:lnTo>
                  <a:pt x="2806055" y="4577340"/>
                </a:lnTo>
                <a:close/>
                <a:moveTo>
                  <a:pt x="2806792" y="4564680"/>
                </a:moveTo>
                <a:lnTo>
                  <a:pt x="2806792" y="4575365"/>
                </a:lnTo>
                <a:lnTo>
                  <a:pt x="2809152" y="4569035"/>
                </a:lnTo>
                <a:lnTo>
                  <a:pt x="2810453" y="4565901"/>
                </a:lnTo>
                <a:close/>
                <a:moveTo>
                  <a:pt x="909011" y="4562319"/>
                </a:moveTo>
                <a:cubicBezTo>
                  <a:pt x="904369" y="4562319"/>
                  <a:pt x="900992" y="4564852"/>
                  <a:pt x="898882" y="4569916"/>
                </a:cubicBezTo>
                <a:lnTo>
                  <a:pt x="906479" y="4569916"/>
                </a:lnTo>
                <a:cubicBezTo>
                  <a:pt x="906584" y="4568650"/>
                  <a:pt x="907006" y="4567384"/>
                  <a:pt x="907745" y="4566118"/>
                </a:cubicBezTo>
                <a:cubicBezTo>
                  <a:pt x="908483" y="4564852"/>
                  <a:pt x="908905" y="4563586"/>
                  <a:pt x="909011" y="4562319"/>
                </a:cubicBezTo>
                <a:close/>
                <a:moveTo>
                  <a:pt x="2820981" y="4540538"/>
                </a:moveTo>
                <a:lnTo>
                  <a:pt x="2816920" y="4541891"/>
                </a:lnTo>
                <a:lnTo>
                  <a:pt x="2816920" y="4550321"/>
                </a:lnTo>
                <a:close/>
                <a:moveTo>
                  <a:pt x="906479" y="4536999"/>
                </a:moveTo>
                <a:lnTo>
                  <a:pt x="906479" y="4547127"/>
                </a:lnTo>
                <a:lnTo>
                  <a:pt x="911543" y="4554723"/>
                </a:lnTo>
                <a:lnTo>
                  <a:pt x="918732" y="4548432"/>
                </a:lnTo>
                <a:lnTo>
                  <a:pt x="923268" y="4536999"/>
                </a:lnTo>
                <a:close/>
                <a:moveTo>
                  <a:pt x="5259736" y="4532420"/>
                </a:moveTo>
                <a:cubicBezTo>
                  <a:pt x="5259631" y="4533581"/>
                  <a:pt x="5259209" y="4534425"/>
                  <a:pt x="5258470" y="4534952"/>
                </a:cubicBezTo>
                <a:cubicBezTo>
                  <a:pt x="5257732" y="4535480"/>
                  <a:pt x="5257310" y="4536324"/>
                  <a:pt x="5257204" y="4537484"/>
                </a:cubicBezTo>
                <a:lnTo>
                  <a:pt x="5257204" y="4550144"/>
                </a:lnTo>
                <a:lnTo>
                  <a:pt x="5257613" y="4553619"/>
                </a:lnTo>
                <a:lnTo>
                  <a:pt x="5258298" y="4551335"/>
                </a:lnTo>
                <a:cubicBezTo>
                  <a:pt x="5257032" y="4546060"/>
                  <a:pt x="5257665" y="4541418"/>
                  <a:pt x="5260197" y="4537409"/>
                </a:cubicBezTo>
                <a:lnTo>
                  <a:pt x="5267439" y="4533961"/>
                </a:lnTo>
                <a:close/>
                <a:moveTo>
                  <a:pt x="924203" y="4524339"/>
                </a:moveTo>
                <a:lnTo>
                  <a:pt x="924203" y="4534643"/>
                </a:lnTo>
                <a:lnTo>
                  <a:pt x="926563" y="4528694"/>
                </a:lnTo>
                <a:lnTo>
                  <a:pt x="927858" y="4525558"/>
                </a:lnTo>
                <a:close/>
                <a:moveTo>
                  <a:pt x="938364" y="4500206"/>
                </a:moveTo>
                <a:lnTo>
                  <a:pt x="934331" y="4501550"/>
                </a:lnTo>
                <a:lnTo>
                  <a:pt x="934331" y="4509884"/>
                </a:lnTo>
                <a:lnTo>
                  <a:pt x="936137" y="4505510"/>
                </a:lnTo>
                <a:close/>
                <a:moveTo>
                  <a:pt x="5287330" y="4494569"/>
                </a:moveTo>
                <a:lnTo>
                  <a:pt x="5277461" y="4499503"/>
                </a:lnTo>
                <a:lnTo>
                  <a:pt x="5267332" y="4517228"/>
                </a:lnTo>
                <a:lnTo>
                  <a:pt x="5279993" y="4512164"/>
                </a:lnTo>
                <a:lnTo>
                  <a:pt x="5281723" y="4509281"/>
                </a:lnTo>
                <a:lnTo>
                  <a:pt x="5285320" y="4500575"/>
                </a:lnTo>
                <a:close/>
                <a:moveTo>
                  <a:pt x="3908908" y="4486484"/>
                </a:moveTo>
                <a:lnTo>
                  <a:pt x="3906376" y="4504208"/>
                </a:lnTo>
                <a:cubicBezTo>
                  <a:pt x="3902525" y="4508165"/>
                  <a:pt x="3898832" y="4512912"/>
                  <a:pt x="3895298" y="4518451"/>
                </a:cubicBezTo>
                <a:cubicBezTo>
                  <a:pt x="3891763" y="4523990"/>
                  <a:pt x="3888704" y="4529371"/>
                  <a:pt x="3886119" y="4534593"/>
                </a:cubicBezTo>
                <a:cubicBezTo>
                  <a:pt x="3886541" y="4545143"/>
                  <a:pt x="3883165" y="4554427"/>
                  <a:pt x="3875991" y="4562446"/>
                </a:cubicBezTo>
                <a:cubicBezTo>
                  <a:pt x="3873037" y="4560388"/>
                  <a:pt x="3870083" y="4560705"/>
                  <a:pt x="3867129" y="4563395"/>
                </a:cubicBezTo>
                <a:cubicBezTo>
                  <a:pt x="3864175" y="4566085"/>
                  <a:pt x="3863753" y="4568301"/>
                  <a:pt x="3865863" y="4570042"/>
                </a:cubicBezTo>
                <a:lnTo>
                  <a:pt x="3850670" y="4587766"/>
                </a:lnTo>
                <a:lnTo>
                  <a:pt x="3843074" y="4613087"/>
                </a:lnTo>
                <a:lnTo>
                  <a:pt x="3838010" y="4613087"/>
                </a:lnTo>
                <a:lnTo>
                  <a:pt x="3838010" y="4630811"/>
                </a:lnTo>
                <a:lnTo>
                  <a:pt x="3841898" y="4632366"/>
                </a:lnTo>
                <a:lnTo>
                  <a:pt x="3844168" y="4628204"/>
                </a:lnTo>
                <a:cubicBezTo>
                  <a:pt x="3848599" y="4624828"/>
                  <a:pt x="3851131" y="4620186"/>
                  <a:pt x="3851764" y="4614278"/>
                </a:cubicBezTo>
                <a:cubicBezTo>
                  <a:pt x="3859360" y="4613856"/>
                  <a:pt x="3864424" y="4609635"/>
                  <a:pt x="3866956" y="4601617"/>
                </a:cubicBezTo>
                <a:cubicBezTo>
                  <a:pt x="3867009" y="4600457"/>
                  <a:pt x="3866904" y="4599613"/>
                  <a:pt x="3866640" y="4599085"/>
                </a:cubicBezTo>
                <a:cubicBezTo>
                  <a:pt x="3866376" y="4598558"/>
                  <a:pt x="3865638" y="4597714"/>
                  <a:pt x="3864424" y="4596553"/>
                </a:cubicBezTo>
                <a:lnTo>
                  <a:pt x="3869488" y="4588957"/>
                </a:lnTo>
                <a:cubicBezTo>
                  <a:pt x="3870702" y="4586530"/>
                  <a:pt x="3871440" y="4584420"/>
                  <a:pt x="3871704" y="4582627"/>
                </a:cubicBezTo>
                <a:cubicBezTo>
                  <a:pt x="3871968" y="4580833"/>
                  <a:pt x="3872073" y="4578723"/>
                  <a:pt x="3872021" y="4576297"/>
                </a:cubicBezTo>
                <a:cubicBezTo>
                  <a:pt x="3882096" y="4560999"/>
                  <a:pt x="3891064" y="4544751"/>
                  <a:pt x="3898924" y="4527554"/>
                </a:cubicBezTo>
                <a:lnTo>
                  <a:pt x="3913969" y="4490280"/>
                </a:lnTo>
                <a:close/>
                <a:moveTo>
                  <a:pt x="2844773" y="4478589"/>
                </a:moveTo>
                <a:cubicBezTo>
                  <a:pt x="2842346" y="4486608"/>
                  <a:pt x="2839603" y="4493993"/>
                  <a:pt x="2836544" y="4500745"/>
                </a:cubicBezTo>
                <a:cubicBezTo>
                  <a:pt x="2833484" y="4507497"/>
                  <a:pt x="2829475" y="4511084"/>
                  <a:pt x="2824516" y="4511506"/>
                </a:cubicBezTo>
                <a:lnTo>
                  <a:pt x="2825750" y="4516305"/>
                </a:lnTo>
                <a:lnTo>
                  <a:pt x="2833207" y="4510165"/>
                </a:lnTo>
                <a:lnTo>
                  <a:pt x="2850013" y="4478589"/>
                </a:lnTo>
                <a:close/>
                <a:moveTo>
                  <a:pt x="3377600" y="4469652"/>
                </a:moveTo>
                <a:lnTo>
                  <a:pt x="3377600" y="4472407"/>
                </a:lnTo>
                <a:lnTo>
                  <a:pt x="3378427" y="4469652"/>
                </a:lnTo>
                <a:close/>
                <a:moveTo>
                  <a:pt x="6528938" y="4467177"/>
                </a:moveTo>
                <a:lnTo>
                  <a:pt x="6501086" y="4492498"/>
                </a:lnTo>
                <a:cubicBezTo>
                  <a:pt x="6493384" y="4500622"/>
                  <a:pt x="6490430" y="4509062"/>
                  <a:pt x="6492223" y="4517819"/>
                </a:cubicBezTo>
                <a:cubicBezTo>
                  <a:pt x="6494017" y="4526575"/>
                  <a:pt x="6493595" y="4532484"/>
                  <a:pt x="6490957" y="4535543"/>
                </a:cubicBezTo>
                <a:lnTo>
                  <a:pt x="6508682" y="4533011"/>
                </a:lnTo>
                <a:lnTo>
                  <a:pt x="6511214" y="4533011"/>
                </a:lnTo>
                <a:lnTo>
                  <a:pt x="6508682" y="4507690"/>
                </a:lnTo>
                <a:lnTo>
                  <a:pt x="6531470" y="4489966"/>
                </a:lnTo>
                <a:lnTo>
                  <a:pt x="6539067" y="4469709"/>
                </a:lnTo>
                <a:close/>
                <a:moveTo>
                  <a:pt x="3926632" y="4453567"/>
                </a:moveTo>
                <a:lnTo>
                  <a:pt x="3926632" y="4457525"/>
                </a:lnTo>
                <a:lnTo>
                  <a:pt x="3928104" y="4453567"/>
                </a:lnTo>
                <a:close/>
                <a:moveTo>
                  <a:pt x="962184" y="4438248"/>
                </a:moveTo>
                <a:cubicBezTo>
                  <a:pt x="959757" y="4446267"/>
                  <a:pt x="957014" y="4453652"/>
                  <a:pt x="953955" y="4460404"/>
                </a:cubicBezTo>
                <a:cubicBezTo>
                  <a:pt x="950895" y="4467156"/>
                  <a:pt x="946886" y="4470743"/>
                  <a:pt x="941927" y="4471165"/>
                </a:cubicBezTo>
                <a:lnTo>
                  <a:pt x="943161" y="4475964"/>
                </a:lnTo>
                <a:lnTo>
                  <a:pt x="950618" y="4469824"/>
                </a:lnTo>
                <a:lnTo>
                  <a:pt x="967424" y="4438248"/>
                </a:lnTo>
                <a:close/>
                <a:moveTo>
                  <a:pt x="2881247" y="4413077"/>
                </a:moveTo>
                <a:lnTo>
                  <a:pt x="2877690" y="4417820"/>
                </a:lnTo>
                <a:cubicBezTo>
                  <a:pt x="2876635" y="4419244"/>
                  <a:pt x="2876846" y="4420827"/>
                  <a:pt x="2878323" y="4422568"/>
                </a:cubicBezTo>
                <a:lnTo>
                  <a:pt x="2878437" y="4422641"/>
                </a:lnTo>
                <a:lnTo>
                  <a:pt x="2879852" y="4419723"/>
                </a:lnTo>
                <a:close/>
                <a:moveTo>
                  <a:pt x="5320506" y="4393157"/>
                </a:moveTo>
                <a:lnTo>
                  <a:pt x="5320800" y="4406075"/>
                </a:lnTo>
                <a:lnTo>
                  <a:pt x="5326067" y="4395541"/>
                </a:lnTo>
                <a:close/>
                <a:moveTo>
                  <a:pt x="998658" y="4372736"/>
                </a:moveTo>
                <a:lnTo>
                  <a:pt x="995101" y="4377479"/>
                </a:lnTo>
                <a:cubicBezTo>
                  <a:pt x="994046" y="4378903"/>
                  <a:pt x="994257" y="4380486"/>
                  <a:pt x="995734" y="4382227"/>
                </a:cubicBezTo>
                <a:lnTo>
                  <a:pt x="995848" y="4382300"/>
                </a:lnTo>
                <a:lnTo>
                  <a:pt x="997263" y="4379382"/>
                </a:lnTo>
                <a:close/>
                <a:moveTo>
                  <a:pt x="3967145" y="4364945"/>
                </a:moveTo>
                <a:cubicBezTo>
                  <a:pt x="3965510" y="4364945"/>
                  <a:pt x="3963083" y="4365578"/>
                  <a:pt x="3959865" y="4366844"/>
                </a:cubicBezTo>
                <a:cubicBezTo>
                  <a:pt x="3956648" y="4368110"/>
                  <a:pt x="3954854" y="4370009"/>
                  <a:pt x="3954485" y="4372541"/>
                </a:cubicBezTo>
                <a:cubicBezTo>
                  <a:pt x="3954643" y="4373754"/>
                  <a:pt x="3955593" y="4374493"/>
                  <a:pt x="3957333" y="4374756"/>
                </a:cubicBezTo>
                <a:cubicBezTo>
                  <a:pt x="3959074" y="4375020"/>
                  <a:pt x="3960657" y="4375126"/>
                  <a:pt x="3962081" y="4375073"/>
                </a:cubicBezTo>
                <a:close/>
                <a:moveTo>
                  <a:pt x="2933395" y="4260832"/>
                </a:moveTo>
                <a:cubicBezTo>
                  <a:pt x="2933290" y="4261993"/>
                  <a:pt x="2932868" y="4262837"/>
                  <a:pt x="2932129" y="4263364"/>
                </a:cubicBezTo>
                <a:cubicBezTo>
                  <a:pt x="2931391" y="4263892"/>
                  <a:pt x="2930969" y="4264736"/>
                  <a:pt x="2930863" y="4265896"/>
                </a:cubicBezTo>
                <a:lnTo>
                  <a:pt x="2930863" y="4278556"/>
                </a:lnTo>
                <a:lnTo>
                  <a:pt x="2931272" y="4282031"/>
                </a:lnTo>
                <a:lnTo>
                  <a:pt x="2931957" y="4279747"/>
                </a:lnTo>
                <a:cubicBezTo>
                  <a:pt x="2930691" y="4274472"/>
                  <a:pt x="2931324" y="4269830"/>
                  <a:pt x="2933856" y="4265821"/>
                </a:cubicBezTo>
                <a:lnTo>
                  <a:pt x="2941098" y="4262373"/>
                </a:lnTo>
                <a:close/>
                <a:moveTo>
                  <a:pt x="5401532" y="4233637"/>
                </a:moveTo>
                <a:lnTo>
                  <a:pt x="5399000" y="4251361"/>
                </a:lnTo>
                <a:cubicBezTo>
                  <a:pt x="5395149" y="4255318"/>
                  <a:pt x="5391456" y="4260065"/>
                  <a:pt x="5387922" y="4265604"/>
                </a:cubicBezTo>
                <a:cubicBezTo>
                  <a:pt x="5384387" y="4271143"/>
                  <a:pt x="5381328" y="4276524"/>
                  <a:pt x="5378743" y="4281746"/>
                </a:cubicBezTo>
                <a:cubicBezTo>
                  <a:pt x="5379165" y="4292296"/>
                  <a:pt x="5375789" y="4301580"/>
                  <a:pt x="5368615" y="4309599"/>
                </a:cubicBezTo>
                <a:cubicBezTo>
                  <a:pt x="5365661" y="4307541"/>
                  <a:pt x="5362707" y="4307858"/>
                  <a:pt x="5359753" y="4310548"/>
                </a:cubicBezTo>
                <a:cubicBezTo>
                  <a:pt x="5356799" y="4313238"/>
                  <a:pt x="5356377" y="4315454"/>
                  <a:pt x="5358487" y="4317195"/>
                </a:cubicBezTo>
                <a:lnTo>
                  <a:pt x="5343294" y="4334919"/>
                </a:lnTo>
                <a:lnTo>
                  <a:pt x="5335698" y="4360240"/>
                </a:lnTo>
                <a:lnTo>
                  <a:pt x="5330634" y="4360240"/>
                </a:lnTo>
                <a:lnTo>
                  <a:pt x="5330634" y="4377964"/>
                </a:lnTo>
                <a:lnTo>
                  <a:pt x="5334522" y="4379519"/>
                </a:lnTo>
                <a:lnTo>
                  <a:pt x="5336792" y="4375357"/>
                </a:lnTo>
                <a:cubicBezTo>
                  <a:pt x="5341223" y="4371981"/>
                  <a:pt x="5343755" y="4367339"/>
                  <a:pt x="5344388" y="4361431"/>
                </a:cubicBezTo>
                <a:cubicBezTo>
                  <a:pt x="5351984" y="4361009"/>
                  <a:pt x="5357048" y="4356788"/>
                  <a:pt x="5359580" y="4348770"/>
                </a:cubicBezTo>
                <a:cubicBezTo>
                  <a:pt x="5359633" y="4347610"/>
                  <a:pt x="5359528" y="4346766"/>
                  <a:pt x="5359264" y="4346238"/>
                </a:cubicBezTo>
                <a:cubicBezTo>
                  <a:pt x="5359000" y="4345711"/>
                  <a:pt x="5358262" y="4344867"/>
                  <a:pt x="5357048" y="4343706"/>
                </a:cubicBezTo>
                <a:lnTo>
                  <a:pt x="5362112" y="4336110"/>
                </a:lnTo>
                <a:cubicBezTo>
                  <a:pt x="5363326" y="4333683"/>
                  <a:pt x="5364064" y="4331573"/>
                  <a:pt x="5364328" y="4329780"/>
                </a:cubicBezTo>
                <a:cubicBezTo>
                  <a:pt x="5364592" y="4327986"/>
                  <a:pt x="5364697" y="4325876"/>
                  <a:pt x="5364645" y="4323450"/>
                </a:cubicBezTo>
                <a:cubicBezTo>
                  <a:pt x="5374720" y="4308152"/>
                  <a:pt x="5383688" y="4291904"/>
                  <a:pt x="5391548" y="4274707"/>
                </a:cubicBezTo>
                <a:lnTo>
                  <a:pt x="5406593" y="4237433"/>
                </a:lnTo>
                <a:close/>
                <a:moveTo>
                  <a:pt x="2960527" y="4223212"/>
                </a:moveTo>
                <a:lnTo>
                  <a:pt x="2951120" y="4227915"/>
                </a:lnTo>
                <a:lnTo>
                  <a:pt x="2940991" y="4245640"/>
                </a:lnTo>
                <a:lnTo>
                  <a:pt x="2953652" y="4240576"/>
                </a:lnTo>
                <a:lnTo>
                  <a:pt x="2955180" y="4238030"/>
                </a:lnTo>
                <a:close/>
                <a:moveTo>
                  <a:pt x="1050806" y="4220491"/>
                </a:moveTo>
                <a:cubicBezTo>
                  <a:pt x="1050701" y="4221652"/>
                  <a:pt x="1050279" y="4222496"/>
                  <a:pt x="1049540" y="4223023"/>
                </a:cubicBezTo>
                <a:cubicBezTo>
                  <a:pt x="1048802" y="4223551"/>
                  <a:pt x="1048380" y="4224395"/>
                  <a:pt x="1048274" y="4225555"/>
                </a:cubicBezTo>
                <a:lnTo>
                  <a:pt x="1048274" y="4238215"/>
                </a:lnTo>
                <a:lnTo>
                  <a:pt x="1048683" y="4241690"/>
                </a:lnTo>
                <a:lnTo>
                  <a:pt x="1049368" y="4239406"/>
                </a:lnTo>
                <a:cubicBezTo>
                  <a:pt x="1048102" y="4234131"/>
                  <a:pt x="1048735" y="4229489"/>
                  <a:pt x="1051267" y="4225480"/>
                </a:cubicBezTo>
                <a:lnTo>
                  <a:pt x="1058509" y="4222032"/>
                </a:lnTo>
                <a:close/>
                <a:moveTo>
                  <a:pt x="5419256" y="4200720"/>
                </a:moveTo>
                <a:lnTo>
                  <a:pt x="5419256" y="4204678"/>
                </a:lnTo>
                <a:lnTo>
                  <a:pt x="5420727" y="4200720"/>
                </a:lnTo>
                <a:close/>
                <a:moveTo>
                  <a:pt x="1078399" y="4182640"/>
                </a:moveTo>
                <a:lnTo>
                  <a:pt x="1068531" y="4187574"/>
                </a:lnTo>
                <a:lnTo>
                  <a:pt x="1058402" y="4205299"/>
                </a:lnTo>
                <a:lnTo>
                  <a:pt x="1071063" y="4200235"/>
                </a:lnTo>
                <a:lnTo>
                  <a:pt x="1072793" y="4197352"/>
                </a:lnTo>
                <a:lnTo>
                  <a:pt x="1076389" y="4188646"/>
                </a:lnTo>
                <a:close/>
                <a:moveTo>
                  <a:pt x="4073492" y="4147187"/>
                </a:moveTo>
                <a:lnTo>
                  <a:pt x="4073492" y="4157316"/>
                </a:lnTo>
                <a:lnTo>
                  <a:pt x="4076024" y="4149719"/>
                </a:lnTo>
                <a:close/>
                <a:moveTo>
                  <a:pt x="2994165" y="4121569"/>
                </a:moveTo>
                <a:lnTo>
                  <a:pt x="2994459" y="4134487"/>
                </a:lnTo>
                <a:lnTo>
                  <a:pt x="2999726" y="4123952"/>
                </a:lnTo>
                <a:close/>
                <a:moveTo>
                  <a:pt x="5459769" y="4112098"/>
                </a:moveTo>
                <a:cubicBezTo>
                  <a:pt x="5458134" y="4112098"/>
                  <a:pt x="5455707" y="4112731"/>
                  <a:pt x="5452489" y="4113997"/>
                </a:cubicBezTo>
                <a:cubicBezTo>
                  <a:pt x="5449272" y="4115263"/>
                  <a:pt x="5447478" y="4117162"/>
                  <a:pt x="5447109" y="4119694"/>
                </a:cubicBezTo>
                <a:cubicBezTo>
                  <a:pt x="5447267" y="4120907"/>
                  <a:pt x="5448217" y="4121646"/>
                  <a:pt x="5449957" y="4121909"/>
                </a:cubicBezTo>
                <a:cubicBezTo>
                  <a:pt x="5451698" y="4122173"/>
                  <a:pt x="5453281" y="4122279"/>
                  <a:pt x="5454705" y="4122226"/>
                </a:cubicBezTo>
                <a:close/>
                <a:moveTo>
                  <a:pt x="6155631" y="4086177"/>
                </a:moveTo>
                <a:lnTo>
                  <a:pt x="6127779" y="4111498"/>
                </a:lnTo>
                <a:cubicBezTo>
                  <a:pt x="6120077" y="4119622"/>
                  <a:pt x="6117123" y="4128062"/>
                  <a:pt x="6118916" y="4136819"/>
                </a:cubicBezTo>
                <a:cubicBezTo>
                  <a:pt x="6120710" y="4145575"/>
                  <a:pt x="6120288" y="4151484"/>
                  <a:pt x="6117650" y="4154543"/>
                </a:cubicBezTo>
                <a:lnTo>
                  <a:pt x="6135375" y="4152011"/>
                </a:lnTo>
                <a:lnTo>
                  <a:pt x="6137907" y="4152011"/>
                </a:lnTo>
                <a:lnTo>
                  <a:pt x="6135375" y="4126690"/>
                </a:lnTo>
                <a:lnTo>
                  <a:pt x="6158163" y="4108966"/>
                </a:lnTo>
                <a:lnTo>
                  <a:pt x="6165760" y="4088709"/>
                </a:lnTo>
                <a:close/>
                <a:moveTo>
                  <a:pt x="1111576" y="4081228"/>
                </a:moveTo>
                <a:lnTo>
                  <a:pt x="1111869" y="4094146"/>
                </a:lnTo>
                <a:lnTo>
                  <a:pt x="1117137" y="4083611"/>
                </a:lnTo>
                <a:close/>
                <a:moveTo>
                  <a:pt x="4086152" y="4078822"/>
                </a:moveTo>
                <a:lnTo>
                  <a:pt x="4086152" y="4081354"/>
                </a:lnTo>
                <a:cubicBezTo>
                  <a:pt x="4085730" y="4089372"/>
                  <a:pt x="4089106" y="4093592"/>
                  <a:pt x="4096280" y="4094014"/>
                </a:cubicBezTo>
                <a:close/>
                <a:moveTo>
                  <a:pt x="3075191" y="3962049"/>
                </a:moveTo>
                <a:lnTo>
                  <a:pt x="3072659" y="3979773"/>
                </a:lnTo>
                <a:cubicBezTo>
                  <a:pt x="3068808" y="3983730"/>
                  <a:pt x="3065115" y="3988477"/>
                  <a:pt x="3061581" y="3994016"/>
                </a:cubicBezTo>
                <a:cubicBezTo>
                  <a:pt x="3058046" y="3999555"/>
                  <a:pt x="3054987" y="4004936"/>
                  <a:pt x="3052402" y="4010158"/>
                </a:cubicBezTo>
                <a:cubicBezTo>
                  <a:pt x="3052824" y="4020708"/>
                  <a:pt x="3049448" y="4029992"/>
                  <a:pt x="3042274" y="4038011"/>
                </a:cubicBezTo>
                <a:cubicBezTo>
                  <a:pt x="3039320" y="4035953"/>
                  <a:pt x="3036366" y="4036270"/>
                  <a:pt x="3033412" y="4038960"/>
                </a:cubicBezTo>
                <a:cubicBezTo>
                  <a:pt x="3030458" y="4041650"/>
                  <a:pt x="3030036" y="4043866"/>
                  <a:pt x="3032146" y="4045607"/>
                </a:cubicBezTo>
                <a:lnTo>
                  <a:pt x="3016953" y="4063331"/>
                </a:lnTo>
                <a:lnTo>
                  <a:pt x="3009357" y="4088652"/>
                </a:lnTo>
                <a:lnTo>
                  <a:pt x="3004293" y="4088652"/>
                </a:lnTo>
                <a:lnTo>
                  <a:pt x="3004293" y="4106376"/>
                </a:lnTo>
                <a:lnTo>
                  <a:pt x="3008181" y="4107931"/>
                </a:lnTo>
                <a:lnTo>
                  <a:pt x="3010451" y="4103769"/>
                </a:lnTo>
                <a:cubicBezTo>
                  <a:pt x="3014882" y="4100393"/>
                  <a:pt x="3017414" y="4095751"/>
                  <a:pt x="3018047" y="4089843"/>
                </a:cubicBezTo>
                <a:cubicBezTo>
                  <a:pt x="3025643" y="4089421"/>
                  <a:pt x="3030707" y="4085200"/>
                  <a:pt x="3033239" y="4077182"/>
                </a:cubicBezTo>
                <a:cubicBezTo>
                  <a:pt x="3033292" y="4076022"/>
                  <a:pt x="3033187" y="4075178"/>
                  <a:pt x="3032923" y="4074650"/>
                </a:cubicBezTo>
                <a:cubicBezTo>
                  <a:pt x="3032659" y="4074123"/>
                  <a:pt x="3031921" y="4073279"/>
                  <a:pt x="3030707" y="4072118"/>
                </a:cubicBezTo>
                <a:lnTo>
                  <a:pt x="3035771" y="4064522"/>
                </a:lnTo>
                <a:cubicBezTo>
                  <a:pt x="3036985" y="4062095"/>
                  <a:pt x="3037723" y="4059985"/>
                  <a:pt x="3037987" y="4058192"/>
                </a:cubicBezTo>
                <a:cubicBezTo>
                  <a:pt x="3038251" y="4056398"/>
                  <a:pt x="3038356" y="4054288"/>
                  <a:pt x="3038304" y="4051862"/>
                </a:cubicBezTo>
                <a:cubicBezTo>
                  <a:pt x="3048379" y="4036564"/>
                  <a:pt x="3057347" y="4020316"/>
                  <a:pt x="3065207" y="4003119"/>
                </a:cubicBezTo>
                <a:lnTo>
                  <a:pt x="3080252" y="3965845"/>
                </a:lnTo>
                <a:close/>
                <a:moveTo>
                  <a:pt x="3092915" y="3929133"/>
                </a:moveTo>
                <a:lnTo>
                  <a:pt x="3092915" y="3933090"/>
                </a:lnTo>
                <a:lnTo>
                  <a:pt x="3094387" y="3929133"/>
                </a:lnTo>
                <a:close/>
                <a:moveTo>
                  <a:pt x="1192602" y="3921709"/>
                </a:moveTo>
                <a:lnTo>
                  <a:pt x="1190070" y="3939432"/>
                </a:lnTo>
                <a:cubicBezTo>
                  <a:pt x="1186219" y="3943389"/>
                  <a:pt x="1182526" y="3948136"/>
                  <a:pt x="1178992" y="3953675"/>
                </a:cubicBezTo>
                <a:cubicBezTo>
                  <a:pt x="1175457" y="3959214"/>
                  <a:pt x="1172398" y="3964595"/>
                  <a:pt x="1169813" y="3969817"/>
                </a:cubicBezTo>
                <a:cubicBezTo>
                  <a:pt x="1170235" y="3980367"/>
                  <a:pt x="1166859" y="3989651"/>
                  <a:pt x="1159685" y="3997670"/>
                </a:cubicBezTo>
                <a:cubicBezTo>
                  <a:pt x="1156731" y="3995612"/>
                  <a:pt x="1153777" y="3995929"/>
                  <a:pt x="1150823" y="3998619"/>
                </a:cubicBezTo>
                <a:cubicBezTo>
                  <a:pt x="1147869" y="4001309"/>
                  <a:pt x="1147447" y="4003525"/>
                  <a:pt x="1149557" y="4005266"/>
                </a:cubicBezTo>
                <a:lnTo>
                  <a:pt x="1134364" y="4022990"/>
                </a:lnTo>
                <a:lnTo>
                  <a:pt x="1126768" y="4048311"/>
                </a:lnTo>
                <a:lnTo>
                  <a:pt x="1121704" y="4048311"/>
                </a:lnTo>
                <a:lnTo>
                  <a:pt x="1121704" y="4066035"/>
                </a:lnTo>
                <a:lnTo>
                  <a:pt x="1125592" y="4067590"/>
                </a:lnTo>
                <a:lnTo>
                  <a:pt x="1127862" y="4063428"/>
                </a:lnTo>
                <a:cubicBezTo>
                  <a:pt x="1132293" y="4060052"/>
                  <a:pt x="1134825" y="4055410"/>
                  <a:pt x="1135458" y="4049502"/>
                </a:cubicBezTo>
                <a:cubicBezTo>
                  <a:pt x="1143054" y="4049080"/>
                  <a:pt x="1148118" y="4044859"/>
                  <a:pt x="1150650" y="4036841"/>
                </a:cubicBezTo>
                <a:cubicBezTo>
                  <a:pt x="1150703" y="4035681"/>
                  <a:pt x="1150598" y="4034837"/>
                  <a:pt x="1150334" y="4034309"/>
                </a:cubicBezTo>
                <a:cubicBezTo>
                  <a:pt x="1150070" y="4033782"/>
                  <a:pt x="1149332" y="4032938"/>
                  <a:pt x="1148118" y="4031777"/>
                </a:cubicBezTo>
                <a:lnTo>
                  <a:pt x="1153182" y="4024181"/>
                </a:lnTo>
                <a:cubicBezTo>
                  <a:pt x="1154396" y="4021754"/>
                  <a:pt x="1155134" y="4019644"/>
                  <a:pt x="1155398" y="4017851"/>
                </a:cubicBezTo>
                <a:cubicBezTo>
                  <a:pt x="1155662" y="4016057"/>
                  <a:pt x="1155767" y="4013947"/>
                  <a:pt x="1155715" y="4011521"/>
                </a:cubicBezTo>
                <a:cubicBezTo>
                  <a:pt x="1165790" y="3996223"/>
                  <a:pt x="1174758" y="3979975"/>
                  <a:pt x="1182618" y="3962778"/>
                </a:cubicBezTo>
                <a:lnTo>
                  <a:pt x="1197662" y="3925504"/>
                </a:lnTo>
                <a:close/>
                <a:moveTo>
                  <a:pt x="5566116" y="3894341"/>
                </a:moveTo>
                <a:lnTo>
                  <a:pt x="5566116" y="3904470"/>
                </a:lnTo>
                <a:lnTo>
                  <a:pt x="5568648" y="3896872"/>
                </a:lnTo>
                <a:close/>
                <a:moveTo>
                  <a:pt x="1210326" y="3888792"/>
                </a:moveTo>
                <a:lnTo>
                  <a:pt x="1210326" y="3892749"/>
                </a:lnTo>
                <a:lnTo>
                  <a:pt x="1211797" y="3888792"/>
                </a:lnTo>
                <a:close/>
                <a:moveTo>
                  <a:pt x="4767351" y="3869939"/>
                </a:moveTo>
                <a:lnTo>
                  <a:pt x="4764017" y="3877971"/>
                </a:lnTo>
                <a:lnTo>
                  <a:pt x="4766922" y="3871979"/>
                </a:lnTo>
                <a:close/>
                <a:moveTo>
                  <a:pt x="3133428" y="3840511"/>
                </a:moveTo>
                <a:cubicBezTo>
                  <a:pt x="3131793" y="3840511"/>
                  <a:pt x="3129366" y="3841144"/>
                  <a:pt x="3126148" y="3842410"/>
                </a:cubicBezTo>
                <a:cubicBezTo>
                  <a:pt x="3122931" y="3843675"/>
                  <a:pt x="3121137" y="3845576"/>
                  <a:pt x="3120768" y="3848107"/>
                </a:cubicBezTo>
                <a:cubicBezTo>
                  <a:pt x="3120926" y="3849320"/>
                  <a:pt x="3121876" y="3850059"/>
                  <a:pt x="3123616" y="3850322"/>
                </a:cubicBezTo>
                <a:cubicBezTo>
                  <a:pt x="3125357" y="3850586"/>
                  <a:pt x="3126940" y="3850692"/>
                  <a:pt x="3128364" y="3850639"/>
                </a:cubicBezTo>
                <a:close/>
                <a:moveTo>
                  <a:pt x="4758494" y="3827974"/>
                </a:moveTo>
                <a:lnTo>
                  <a:pt x="4752738" y="3833219"/>
                </a:lnTo>
                <a:lnTo>
                  <a:pt x="4747798" y="3848330"/>
                </a:lnTo>
                <a:lnTo>
                  <a:pt x="4743750" y="3852809"/>
                </a:lnTo>
                <a:lnTo>
                  <a:pt x="4743301" y="3863423"/>
                </a:lnTo>
                <a:lnTo>
                  <a:pt x="4732868" y="3865028"/>
                </a:lnTo>
                <a:lnTo>
                  <a:pt x="4729757" y="3878714"/>
                </a:lnTo>
                <a:lnTo>
                  <a:pt x="4723490" y="3884412"/>
                </a:lnTo>
                <a:lnTo>
                  <a:pt x="4724094" y="3887131"/>
                </a:lnTo>
                <a:lnTo>
                  <a:pt x="4726309" y="3883254"/>
                </a:lnTo>
                <a:lnTo>
                  <a:pt x="4730688" y="3880928"/>
                </a:lnTo>
                <a:lnTo>
                  <a:pt x="4733490" y="3873867"/>
                </a:lnTo>
                <a:cubicBezTo>
                  <a:pt x="4737551" y="3867379"/>
                  <a:pt x="4743354" y="3863898"/>
                  <a:pt x="4750897" y="3863423"/>
                </a:cubicBezTo>
                <a:cubicBezTo>
                  <a:pt x="4751214" y="3857198"/>
                  <a:pt x="4752480" y="3851290"/>
                  <a:pt x="4754696" y="3845698"/>
                </a:cubicBezTo>
                <a:cubicBezTo>
                  <a:pt x="4756911" y="3840106"/>
                  <a:pt x="4758177" y="3834199"/>
                  <a:pt x="4758494" y="3827974"/>
                </a:cubicBezTo>
                <a:close/>
                <a:moveTo>
                  <a:pt x="5578776" y="3825976"/>
                </a:moveTo>
                <a:lnTo>
                  <a:pt x="5578776" y="3828507"/>
                </a:lnTo>
                <a:cubicBezTo>
                  <a:pt x="5578354" y="3836526"/>
                  <a:pt x="5581730" y="3840745"/>
                  <a:pt x="5588904" y="3841168"/>
                </a:cubicBezTo>
                <a:close/>
                <a:moveTo>
                  <a:pt x="1250839" y="3800169"/>
                </a:moveTo>
                <a:cubicBezTo>
                  <a:pt x="1249204" y="3800169"/>
                  <a:pt x="1246777" y="3800802"/>
                  <a:pt x="1243559" y="3802068"/>
                </a:cubicBezTo>
                <a:cubicBezTo>
                  <a:pt x="1240342" y="3803335"/>
                  <a:pt x="1238548" y="3805234"/>
                  <a:pt x="1238179" y="3807765"/>
                </a:cubicBezTo>
                <a:cubicBezTo>
                  <a:pt x="1238337" y="3808979"/>
                  <a:pt x="1239287" y="3809717"/>
                  <a:pt x="1241027" y="3809981"/>
                </a:cubicBezTo>
                <a:cubicBezTo>
                  <a:pt x="1242768" y="3810245"/>
                  <a:pt x="1244351" y="3810351"/>
                  <a:pt x="1245775" y="3810298"/>
                </a:cubicBezTo>
                <a:close/>
                <a:moveTo>
                  <a:pt x="4808182" y="3768158"/>
                </a:moveTo>
                <a:lnTo>
                  <a:pt x="4801539" y="3774800"/>
                </a:lnTo>
                <a:lnTo>
                  <a:pt x="4799849" y="3786632"/>
                </a:lnTo>
                <a:lnTo>
                  <a:pt x="4803835" y="3782646"/>
                </a:lnTo>
                <a:close/>
                <a:moveTo>
                  <a:pt x="2130873" y="3732425"/>
                </a:moveTo>
                <a:lnTo>
                  <a:pt x="2118526" y="3752489"/>
                </a:lnTo>
                <a:lnTo>
                  <a:pt x="2120244" y="3758788"/>
                </a:lnTo>
                <a:lnTo>
                  <a:pt x="2126478" y="3753993"/>
                </a:lnTo>
                <a:lnTo>
                  <a:pt x="2131542" y="3736268"/>
                </a:lnTo>
                <a:close/>
                <a:moveTo>
                  <a:pt x="2136669" y="3723006"/>
                </a:moveTo>
                <a:lnTo>
                  <a:pt x="2135962" y="3724156"/>
                </a:lnTo>
                <a:lnTo>
                  <a:pt x="2136606" y="3723608"/>
                </a:lnTo>
                <a:close/>
                <a:moveTo>
                  <a:pt x="4839520" y="3650729"/>
                </a:moveTo>
                <a:cubicBezTo>
                  <a:pt x="4838781" y="3659222"/>
                  <a:pt x="4835827" y="3666924"/>
                  <a:pt x="4830657" y="3673834"/>
                </a:cubicBezTo>
                <a:cubicBezTo>
                  <a:pt x="4825488" y="3680745"/>
                  <a:pt x="4822534" y="3689080"/>
                  <a:pt x="4821795" y="3698838"/>
                </a:cubicBezTo>
                <a:cubicBezTo>
                  <a:pt x="4814252" y="3709072"/>
                  <a:pt x="4807183" y="3719623"/>
                  <a:pt x="4800589" y="3730489"/>
                </a:cubicBezTo>
                <a:cubicBezTo>
                  <a:pt x="4793995" y="3741356"/>
                  <a:pt x="4787560" y="3751906"/>
                  <a:pt x="4781282" y="3762140"/>
                </a:cubicBezTo>
                <a:cubicBezTo>
                  <a:pt x="4780016" y="3768259"/>
                  <a:pt x="4777484" y="3776278"/>
                  <a:pt x="4773686" y="3786195"/>
                </a:cubicBezTo>
                <a:cubicBezTo>
                  <a:pt x="4769888" y="3796112"/>
                  <a:pt x="4764824" y="3801598"/>
                  <a:pt x="4758494" y="3802653"/>
                </a:cubicBezTo>
                <a:cubicBezTo>
                  <a:pt x="4758810" y="3804605"/>
                  <a:pt x="4760076" y="3808297"/>
                  <a:pt x="4762292" y="3813731"/>
                </a:cubicBezTo>
                <a:cubicBezTo>
                  <a:pt x="4764507" y="3819164"/>
                  <a:pt x="4765773" y="3822224"/>
                  <a:pt x="4766090" y="3822909"/>
                </a:cubicBezTo>
                <a:cubicBezTo>
                  <a:pt x="4767303" y="3822593"/>
                  <a:pt x="4768042" y="3821327"/>
                  <a:pt x="4768305" y="3819112"/>
                </a:cubicBezTo>
                <a:cubicBezTo>
                  <a:pt x="4768569" y="3816896"/>
                  <a:pt x="4768675" y="3815630"/>
                  <a:pt x="4768622" y="3815314"/>
                </a:cubicBezTo>
                <a:cubicBezTo>
                  <a:pt x="4775796" y="3800385"/>
                  <a:pt x="4784236" y="3785931"/>
                  <a:pt x="4793943" y="3771952"/>
                </a:cubicBezTo>
                <a:cubicBezTo>
                  <a:pt x="4803649" y="3757973"/>
                  <a:pt x="4809557" y="3742886"/>
                  <a:pt x="4811667" y="3726691"/>
                </a:cubicBezTo>
                <a:lnTo>
                  <a:pt x="4819751" y="3726691"/>
                </a:lnTo>
                <a:lnTo>
                  <a:pt x="4820926" y="3718078"/>
                </a:lnTo>
                <a:cubicBezTo>
                  <a:pt x="4823458" y="3714069"/>
                  <a:pt x="4827889" y="3711960"/>
                  <a:pt x="4834219" y="3711749"/>
                </a:cubicBezTo>
                <a:cubicBezTo>
                  <a:pt x="4834536" y="3707105"/>
                  <a:pt x="4835802" y="3703730"/>
                  <a:pt x="4838017" y="3701619"/>
                </a:cubicBezTo>
                <a:cubicBezTo>
                  <a:pt x="4840233" y="3699509"/>
                  <a:pt x="4841499" y="3696134"/>
                  <a:pt x="4841815" y="3691491"/>
                </a:cubicBezTo>
                <a:lnTo>
                  <a:pt x="4847265" y="3676387"/>
                </a:lnTo>
                <a:lnTo>
                  <a:pt x="4847116" y="3676050"/>
                </a:lnTo>
                <a:lnTo>
                  <a:pt x="4847850" y="3674764"/>
                </a:lnTo>
                <a:lnTo>
                  <a:pt x="4852893" y="3660790"/>
                </a:lnTo>
                <a:lnTo>
                  <a:pt x="4853981" y="3656928"/>
                </a:lnTo>
                <a:close/>
                <a:moveTo>
                  <a:pt x="4862037" y="3628315"/>
                </a:moveTo>
                <a:lnTo>
                  <a:pt x="4860093" y="3628574"/>
                </a:lnTo>
                <a:cubicBezTo>
                  <a:pt x="4858352" y="3629101"/>
                  <a:pt x="4857402" y="3630578"/>
                  <a:pt x="4857244" y="3633005"/>
                </a:cubicBezTo>
                <a:lnTo>
                  <a:pt x="4859227" y="3638294"/>
                </a:lnTo>
                <a:close/>
                <a:moveTo>
                  <a:pt x="3239775" y="3622754"/>
                </a:moveTo>
                <a:lnTo>
                  <a:pt x="3239775" y="3632883"/>
                </a:lnTo>
                <a:lnTo>
                  <a:pt x="3242307" y="3625286"/>
                </a:lnTo>
                <a:close/>
                <a:moveTo>
                  <a:pt x="4341233" y="3585941"/>
                </a:moveTo>
                <a:lnTo>
                  <a:pt x="4336302" y="3588631"/>
                </a:lnTo>
                <a:lnTo>
                  <a:pt x="4337597" y="3594456"/>
                </a:lnTo>
                <a:lnTo>
                  <a:pt x="4339358" y="3592035"/>
                </a:lnTo>
                <a:close/>
                <a:moveTo>
                  <a:pt x="4576185" y="3584896"/>
                </a:moveTo>
                <a:lnTo>
                  <a:pt x="4575180" y="3586102"/>
                </a:lnTo>
                <a:lnTo>
                  <a:pt x="4573402" y="3591326"/>
                </a:lnTo>
                <a:cubicBezTo>
                  <a:pt x="4575723" y="3593753"/>
                  <a:pt x="4576145" y="3595864"/>
                  <a:pt x="4574668" y="3597655"/>
                </a:cubicBezTo>
                <a:cubicBezTo>
                  <a:pt x="4573191" y="3599449"/>
                  <a:pt x="4571081" y="3601560"/>
                  <a:pt x="4568338" y="3603987"/>
                </a:cubicBezTo>
                <a:lnTo>
                  <a:pt x="4567052" y="3607684"/>
                </a:lnTo>
                <a:lnTo>
                  <a:pt x="4568589" y="3607684"/>
                </a:lnTo>
                <a:cubicBezTo>
                  <a:pt x="4573548" y="3607896"/>
                  <a:pt x="4576924" y="3607473"/>
                  <a:pt x="4578717" y="3606419"/>
                </a:cubicBezTo>
                <a:cubicBezTo>
                  <a:pt x="4580511" y="3605363"/>
                  <a:pt x="4581355" y="3602409"/>
                  <a:pt x="4581249" y="3597557"/>
                </a:cubicBezTo>
                <a:close/>
                <a:moveTo>
                  <a:pt x="4877501" y="3567171"/>
                </a:moveTo>
                <a:lnTo>
                  <a:pt x="4857244" y="3600088"/>
                </a:lnTo>
                <a:lnTo>
                  <a:pt x="4863862" y="3624354"/>
                </a:lnTo>
                <a:lnTo>
                  <a:pt x="4870934" y="3609199"/>
                </a:lnTo>
                <a:cubicBezTo>
                  <a:pt x="4876104" y="3604769"/>
                  <a:pt x="4879058" y="3598438"/>
                  <a:pt x="4879796" y="3590209"/>
                </a:cubicBezTo>
                <a:lnTo>
                  <a:pt x="4881481" y="3586839"/>
                </a:lnTo>
                <a:close/>
                <a:moveTo>
                  <a:pt x="2237533" y="3565117"/>
                </a:moveTo>
                <a:lnTo>
                  <a:pt x="2237533" y="3568960"/>
                </a:lnTo>
                <a:lnTo>
                  <a:pt x="2237888" y="3569151"/>
                </a:lnTo>
                <a:lnTo>
                  <a:pt x="2239241" y="3571116"/>
                </a:lnTo>
                <a:lnTo>
                  <a:pt x="2239893" y="3569472"/>
                </a:lnTo>
                <a:lnTo>
                  <a:pt x="2241188" y="3566335"/>
                </a:lnTo>
                <a:close/>
                <a:moveTo>
                  <a:pt x="4363328" y="3555568"/>
                </a:moveTo>
                <a:lnTo>
                  <a:pt x="4360040" y="3558563"/>
                </a:lnTo>
                <a:lnTo>
                  <a:pt x="4359896" y="3561984"/>
                </a:lnTo>
                <a:lnTo>
                  <a:pt x="4363241" y="3555877"/>
                </a:lnTo>
                <a:close/>
                <a:moveTo>
                  <a:pt x="3252435" y="3554389"/>
                </a:moveTo>
                <a:lnTo>
                  <a:pt x="3252435" y="3556921"/>
                </a:lnTo>
                <a:cubicBezTo>
                  <a:pt x="3252013" y="3564939"/>
                  <a:pt x="3255389" y="3569159"/>
                  <a:pt x="3262563" y="3569581"/>
                </a:cubicBezTo>
                <a:close/>
                <a:moveTo>
                  <a:pt x="4604038" y="3544384"/>
                </a:moveTo>
                <a:lnTo>
                  <a:pt x="4598974" y="3554512"/>
                </a:lnTo>
                <a:cubicBezTo>
                  <a:pt x="4601928" y="3551979"/>
                  <a:pt x="4603616" y="3549448"/>
                  <a:pt x="4604038" y="3546915"/>
                </a:cubicBezTo>
                <a:close/>
                <a:moveTo>
                  <a:pt x="2251694" y="3540983"/>
                </a:moveTo>
                <a:lnTo>
                  <a:pt x="2247661" y="3542328"/>
                </a:lnTo>
                <a:lnTo>
                  <a:pt x="2247661" y="3550662"/>
                </a:lnTo>
                <a:lnTo>
                  <a:pt x="2249467" y="3546288"/>
                </a:lnTo>
                <a:close/>
                <a:moveTo>
                  <a:pt x="4267936" y="3502541"/>
                </a:moveTo>
                <a:lnTo>
                  <a:pt x="4264331" y="3506918"/>
                </a:lnTo>
                <a:lnTo>
                  <a:pt x="4263403" y="3509094"/>
                </a:lnTo>
                <a:lnTo>
                  <a:pt x="4263401" y="3509124"/>
                </a:lnTo>
                <a:lnTo>
                  <a:pt x="4265928" y="3516707"/>
                </a:lnTo>
                <a:lnTo>
                  <a:pt x="4271333" y="3510259"/>
                </a:lnTo>
                <a:close/>
                <a:moveTo>
                  <a:pt x="2275514" y="3479026"/>
                </a:moveTo>
                <a:cubicBezTo>
                  <a:pt x="2273087" y="3487045"/>
                  <a:pt x="2270344" y="3494430"/>
                  <a:pt x="2267285" y="3501182"/>
                </a:cubicBezTo>
                <a:cubicBezTo>
                  <a:pt x="2264225" y="3507934"/>
                  <a:pt x="2260216" y="3511521"/>
                  <a:pt x="2255257" y="3511943"/>
                </a:cubicBezTo>
                <a:lnTo>
                  <a:pt x="2256491" y="3516743"/>
                </a:lnTo>
                <a:lnTo>
                  <a:pt x="2263948" y="3510602"/>
                </a:lnTo>
                <a:lnTo>
                  <a:pt x="2280754" y="3479026"/>
                </a:lnTo>
                <a:close/>
                <a:moveTo>
                  <a:pt x="4930674" y="3478550"/>
                </a:moveTo>
                <a:cubicBezTo>
                  <a:pt x="4930252" y="3481081"/>
                  <a:pt x="4931096" y="3483614"/>
                  <a:pt x="4933206" y="3486146"/>
                </a:cubicBezTo>
                <a:lnTo>
                  <a:pt x="4933206" y="3478550"/>
                </a:lnTo>
                <a:close/>
                <a:moveTo>
                  <a:pt x="5959679" y="3467613"/>
                </a:moveTo>
                <a:lnTo>
                  <a:pt x="5931827" y="3492934"/>
                </a:lnTo>
                <a:cubicBezTo>
                  <a:pt x="5924125" y="3501058"/>
                  <a:pt x="5921171" y="3509498"/>
                  <a:pt x="5922964" y="3518255"/>
                </a:cubicBezTo>
                <a:cubicBezTo>
                  <a:pt x="5924758" y="3527010"/>
                  <a:pt x="5924336" y="3532920"/>
                  <a:pt x="5921698" y="3535979"/>
                </a:cubicBezTo>
                <a:lnTo>
                  <a:pt x="5939423" y="3533447"/>
                </a:lnTo>
                <a:lnTo>
                  <a:pt x="5941955" y="3533447"/>
                </a:lnTo>
                <a:lnTo>
                  <a:pt x="5939423" y="3508126"/>
                </a:lnTo>
                <a:lnTo>
                  <a:pt x="5962211" y="3490402"/>
                </a:lnTo>
                <a:lnTo>
                  <a:pt x="5969808" y="3470145"/>
                </a:lnTo>
                <a:close/>
                <a:moveTo>
                  <a:pt x="4958527" y="3425377"/>
                </a:moveTo>
                <a:lnTo>
                  <a:pt x="4958527" y="3435505"/>
                </a:lnTo>
                <a:lnTo>
                  <a:pt x="4959630" y="3437159"/>
                </a:lnTo>
                <a:lnTo>
                  <a:pt x="4964385" y="3425377"/>
                </a:lnTo>
                <a:close/>
                <a:moveTo>
                  <a:pt x="2311988" y="3413514"/>
                </a:moveTo>
                <a:lnTo>
                  <a:pt x="2308431" y="3418257"/>
                </a:lnTo>
                <a:cubicBezTo>
                  <a:pt x="2307376" y="3419682"/>
                  <a:pt x="2307587" y="3421265"/>
                  <a:pt x="2309064" y="3423005"/>
                </a:cubicBezTo>
                <a:lnTo>
                  <a:pt x="2309178" y="3423078"/>
                </a:lnTo>
                <a:lnTo>
                  <a:pt x="2310593" y="3420160"/>
                </a:lnTo>
                <a:close/>
                <a:moveTo>
                  <a:pt x="4455309" y="3368340"/>
                </a:moveTo>
                <a:cubicBezTo>
                  <a:pt x="4454570" y="3376834"/>
                  <a:pt x="4451616" y="3384535"/>
                  <a:pt x="4446446" y="3391446"/>
                </a:cubicBezTo>
                <a:cubicBezTo>
                  <a:pt x="4441277" y="3398356"/>
                  <a:pt x="4438323" y="3406691"/>
                  <a:pt x="4437584" y="3416450"/>
                </a:cubicBezTo>
                <a:cubicBezTo>
                  <a:pt x="4430041" y="3426684"/>
                  <a:pt x="4422972" y="3437235"/>
                  <a:pt x="4416378" y="3448101"/>
                </a:cubicBezTo>
                <a:cubicBezTo>
                  <a:pt x="4409784" y="3458968"/>
                  <a:pt x="4403349" y="3469518"/>
                  <a:pt x="4397071" y="3479751"/>
                </a:cubicBezTo>
                <a:cubicBezTo>
                  <a:pt x="4395805" y="3485871"/>
                  <a:pt x="4393273" y="3493890"/>
                  <a:pt x="4389475" y="3503807"/>
                </a:cubicBezTo>
                <a:cubicBezTo>
                  <a:pt x="4385677" y="3513724"/>
                  <a:pt x="4380613" y="3519210"/>
                  <a:pt x="4374283" y="3520265"/>
                </a:cubicBezTo>
                <a:lnTo>
                  <a:pt x="4377974" y="3531029"/>
                </a:lnTo>
                <a:lnTo>
                  <a:pt x="4378433" y="3530557"/>
                </a:lnTo>
                <a:cubicBezTo>
                  <a:pt x="4375057" y="3525493"/>
                  <a:pt x="4374846" y="3521062"/>
                  <a:pt x="4377800" y="3517263"/>
                </a:cubicBezTo>
                <a:cubicBezTo>
                  <a:pt x="4380754" y="3513465"/>
                  <a:pt x="4384341" y="3510300"/>
                  <a:pt x="4388561" y="3507768"/>
                </a:cubicBezTo>
                <a:lnTo>
                  <a:pt x="4413695" y="3463615"/>
                </a:lnTo>
                <a:lnTo>
                  <a:pt x="4413500" y="3459243"/>
                </a:lnTo>
                <a:lnTo>
                  <a:pt x="4418397" y="3455353"/>
                </a:lnTo>
                <a:lnTo>
                  <a:pt x="4457687" y="3386332"/>
                </a:lnTo>
                <a:lnTo>
                  <a:pt x="4464456" y="3372261"/>
                </a:lnTo>
                <a:close/>
                <a:moveTo>
                  <a:pt x="4475481" y="3326674"/>
                </a:moveTo>
                <a:lnTo>
                  <a:pt x="4477890" y="3335509"/>
                </a:lnTo>
                <a:lnTo>
                  <a:pt x="4478384" y="3335171"/>
                </a:lnTo>
                <a:cubicBezTo>
                  <a:pt x="4480864" y="3333641"/>
                  <a:pt x="4482235" y="3331638"/>
                  <a:pt x="4482499" y="3329158"/>
                </a:cubicBezTo>
                <a:cubicBezTo>
                  <a:pt x="4482182" y="3327944"/>
                  <a:pt x="4480916" y="3327206"/>
                  <a:pt x="4478701" y="3326943"/>
                </a:cubicBezTo>
                <a:close/>
                <a:moveTo>
                  <a:pt x="910196" y="3303996"/>
                </a:moveTo>
                <a:cubicBezTo>
                  <a:pt x="910249" y="3305420"/>
                  <a:pt x="910776" y="3307003"/>
                  <a:pt x="911779" y="3308744"/>
                </a:cubicBezTo>
                <a:cubicBezTo>
                  <a:pt x="912781" y="3310485"/>
                  <a:pt x="913941" y="3311434"/>
                  <a:pt x="915260" y="3311592"/>
                </a:cubicBezTo>
                <a:cubicBezTo>
                  <a:pt x="918214" y="3311171"/>
                  <a:pt x="919902" y="3309482"/>
                  <a:pt x="920324" y="3306528"/>
                </a:cubicBezTo>
                <a:close/>
                <a:moveTo>
                  <a:pt x="4191974" y="3302507"/>
                </a:moveTo>
                <a:lnTo>
                  <a:pt x="4191750" y="3302776"/>
                </a:lnTo>
                <a:lnTo>
                  <a:pt x="4192075" y="3302758"/>
                </a:lnTo>
                <a:close/>
                <a:moveTo>
                  <a:pt x="4493290" y="3284782"/>
                </a:moveTo>
                <a:lnTo>
                  <a:pt x="4473033" y="3317699"/>
                </a:lnTo>
                <a:lnTo>
                  <a:pt x="4475214" y="3325695"/>
                </a:lnTo>
                <a:lnTo>
                  <a:pt x="4482499" y="3303837"/>
                </a:lnTo>
                <a:lnTo>
                  <a:pt x="4492627" y="3298773"/>
                </a:lnTo>
                <a:lnTo>
                  <a:pt x="4495073" y="3293591"/>
                </a:lnTo>
                <a:close/>
                <a:moveTo>
                  <a:pt x="920324" y="3283740"/>
                </a:moveTo>
                <a:cubicBezTo>
                  <a:pt x="920219" y="3285164"/>
                  <a:pt x="920430" y="3286746"/>
                  <a:pt x="920957" y="3288487"/>
                </a:cubicBezTo>
                <a:cubicBezTo>
                  <a:pt x="921485" y="3290228"/>
                  <a:pt x="922962" y="3291178"/>
                  <a:pt x="925389" y="3291336"/>
                </a:cubicBezTo>
                <a:lnTo>
                  <a:pt x="927921" y="3291336"/>
                </a:lnTo>
                <a:cubicBezTo>
                  <a:pt x="927921" y="3286272"/>
                  <a:pt x="925389" y="3283740"/>
                  <a:pt x="920324" y="3283740"/>
                </a:cubicBezTo>
                <a:close/>
                <a:moveTo>
                  <a:pt x="4219827" y="3261994"/>
                </a:moveTo>
                <a:lnTo>
                  <a:pt x="4214763" y="3272123"/>
                </a:lnTo>
                <a:cubicBezTo>
                  <a:pt x="4217717" y="3269591"/>
                  <a:pt x="4219405" y="3267059"/>
                  <a:pt x="4219827" y="3264526"/>
                </a:cubicBezTo>
                <a:close/>
                <a:moveTo>
                  <a:pt x="2364136" y="3261269"/>
                </a:moveTo>
                <a:cubicBezTo>
                  <a:pt x="2364031" y="3262429"/>
                  <a:pt x="2363609" y="3263274"/>
                  <a:pt x="2362870" y="3263800"/>
                </a:cubicBezTo>
                <a:cubicBezTo>
                  <a:pt x="2362132" y="3264328"/>
                  <a:pt x="2361710" y="3265173"/>
                  <a:pt x="2361604" y="3266333"/>
                </a:cubicBezTo>
                <a:lnTo>
                  <a:pt x="2361604" y="3278993"/>
                </a:lnTo>
                <a:lnTo>
                  <a:pt x="2362013" y="3282467"/>
                </a:lnTo>
                <a:lnTo>
                  <a:pt x="2362698" y="3280183"/>
                </a:lnTo>
                <a:cubicBezTo>
                  <a:pt x="2361432" y="3274909"/>
                  <a:pt x="2362065" y="3270267"/>
                  <a:pt x="2364597" y="3266258"/>
                </a:cubicBezTo>
                <a:lnTo>
                  <a:pt x="2371839" y="3262809"/>
                </a:lnTo>
                <a:close/>
                <a:moveTo>
                  <a:pt x="3908076" y="3256012"/>
                </a:moveTo>
                <a:cubicBezTo>
                  <a:pt x="3905650" y="3256380"/>
                  <a:pt x="3904172" y="3258174"/>
                  <a:pt x="3903645" y="3261391"/>
                </a:cubicBezTo>
                <a:cubicBezTo>
                  <a:pt x="3903117" y="3264610"/>
                  <a:pt x="3902906" y="3267037"/>
                  <a:pt x="3903012" y="3268671"/>
                </a:cubicBezTo>
                <a:lnTo>
                  <a:pt x="3902535" y="3270253"/>
                </a:lnTo>
                <a:lnTo>
                  <a:pt x="3909333" y="3277052"/>
                </a:lnTo>
                <a:lnTo>
                  <a:pt x="3906645" y="3286078"/>
                </a:lnTo>
                <a:lnTo>
                  <a:pt x="3913140" y="3273735"/>
                </a:lnTo>
                <a:cubicBezTo>
                  <a:pt x="3913087" y="3271889"/>
                  <a:pt x="3912560" y="3268619"/>
                  <a:pt x="3911558" y="3263923"/>
                </a:cubicBezTo>
                <a:cubicBezTo>
                  <a:pt x="3910555" y="3259229"/>
                  <a:pt x="3909395" y="3256592"/>
                  <a:pt x="3908076" y="3256012"/>
                </a:cubicBezTo>
                <a:close/>
                <a:moveTo>
                  <a:pt x="2391267" y="3223648"/>
                </a:moveTo>
                <a:lnTo>
                  <a:pt x="2381861" y="3228352"/>
                </a:lnTo>
                <a:lnTo>
                  <a:pt x="2371732" y="3246077"/>
                </a:lnTo>
                <a:lnTo>
                  <a:pt x="2384393" y="3241013"/>
                </a:lnTo>
                <a:lnTo>
                  <a:pt x="2385920" y="3238467"/>
                </a:lnTo>
                <a:close/>
                <a:moveTo>
                  <a:pt x="3784005" y="3144601"/>
                </a:moveTo>
                <a:lnTo>
                  <a:pt x="3773807" y="3167780"/>
                </a:lnTo>
                <a:lnTo>
                  <a:pt x="3775134" y="3168174"/>
                </a:lnTo>
                <a:cubicBezTo>
                  <a:pt x="3778932" y="3173501"/>
                  <a:pt x="3780831" y="3178671"/>
                  <a:pt x="3780831" y="3183683"/>
                </a:cubicBezTo>
                <a:cubicBezTo>
                  <a:pt x="3780831" y="3188694"/>
                  <a:pt x="3778932" y="3191964"/>
                  <a:pt x="3775134" y="3193494"/>
                </a:cubicBezTo>
                <a:cubicBezTo>
                  <a:pt x="3774870" y="3194972"/>
                  <a:pt x="3774131" y="3197081"/>
                  <a:pt x="3772918" y="3199825"/>
                </a:cubicBezTo>
                <a:cubicBezTo>
                  <a:pt x="3771705" y="3202568"/>
                  <a:pt x="3771599" y="3204678"/>
                  <a:pt x="3772602" y="3206155"/>
                </a:cubicBezTo>
                <a:lnTo>
                  <a:pt x="3780198" y="3201090"/>
                </a:lnTo>
                <a:lnTo>
                  <a:pt x="3785177" y="3197260"/>
                </a:lnTo>
                <a:lnTo>
                  <a:pt x="3787170" y="3190810"/>
                </a:lnTo>
                <a:cubicBezTo>
                  <a:pt x="3791707" y="3175408"/>
                  <a:pt x="3796560" y="3165069"/>
                  <a:pt x="3801729" y="3159793"/>
                </a:cubicBezTo>
                <a:close/>
                <a:moveTo>
                  <a:pt x="2424906" y="3122006"/>
                </a:moveTo>
                <a:lnTo>
                  <a:pt x="2425199" y="3134924"/>
                </a:lnTo>
                <a:lnTo>
                  <a:pt x="2430467" y="3124389"/>
                </a:lnTo>
                <a:close/>
                <a:moveTo>
                  <a:pt x="5102854" y="3108868"/>
                </a:moveTo>
                <a:cubicBezTo>
                  <a:pt x="5102749" y="3110029"/>
                  <a:pt x="5102327" y="3110874"/>
                  <a:pt x="5101588" y="3111400"/>
                </a:cubicBezTo>
                <a:cubicBezTo>
                  <a:pt x="5100850" y="3111928"/>
                  <a:pt x="5100428" y="3112773"/>
                  <a:pt x="5100322" y="3113933"/>
                </a:cubicBezTo>
                <a:lnTo>
                  <a:pt x="5100322" y="3126593"/>
                </a:lnTo>
                <a:cubicBezTo>
                  <a:pt x="5100322" y="3131815"/>
                  <a:pt x="5100955" y="3137197"/>
                  <a:pt x="5102221" y="3142734"/>
                </a:cubicBezTo>
                <a:lnTo>
                  <a:pt x="5102479" y="3143378"/>
                </a:lnTo>
                <a:lnTo>
                  <a:pt x="5112746" y="3124309"/>
                </a:lnTo>
                <a:lnTo>
                  <a:pt x="5113803" y="3121667"/>
                </a:lnTo>
                <a:lnTo>
                  <a:pt x="5115514" y="3111400"/>
                </a:lnTo>
                <a:close/>
                <a:moveTo>
                  <a:pt x="5130707" y="3070888"/>
                </a:moveTo>
                <a:lnTo>
                  <a:pt x="5120579" y="3075952"/>
                </a:lnTo>
                <a:lnTo>
                  <a:pt x="5110450" y="3093677"/>
                </a:lnTo>
                <a:lnTo>
                  <a:pt x="5123111" y="3088613"/>
                </a:lnTo>
                <a:lnTo>
                  <a:pt x="5130707" y="3075952"/>
                </a:lnTo>
                <a:close/>
                <a:moveTo>
                  <a:pt x="3832114" y="3055979"/>
                </a:moveTo>
                <a:lnTo>
                  <a:pt x="3819454" y="3071171"/>
                </a:lnTo>
                <a:lnTo>
                  <a:pt x="3819454" y="3078767"/>
                </a:lnTo>
                <a:lnTo>
                  <a:pt x="3824518" y="3078767"/>
                </a:lnTo>
                <a:cubicBezTo>
                  <a:pt x="3829477" y="3078978"/>
                  <a:pt x="3832853" y="3078555"/>
                  <a:pt x="3834646" y="3077501"/>
                </a:cubicBezTo>
                <a:cubicBezTo>
                  <a:pt x="3836440" y="3076445"/>
                  <a:pt x="3837284" y="3073492"/>
                  <a:pt x="3837178" y="3068639"/>
                </a:cubicBezTo>
                <a:close/>
                <a:moveTo>
                  <a:pt x="3859967" y="3015466"/>
                </a:moveTo>
                <a:lnTo>
                  <a:pt x="3854903" y="3025593"/>
                </a:lnTo>
                <a:cubicBezTo>
                  <a:pt x="3857857" y="3023062"/>
                  <a:pt x="3859545" y="3020530"/>
                  <a:pt x="3859967" y="3017998"/>
                </a:cubicBezTo>
                <a:close/>
                <a:moveTo>
                  <a:pt x="5163624" y="2969606"/>
                </a:moveTo>
                <a:cubicBezTo>
                  <a:pt x="5163835" y="2977624"/>
                  <a:pt x="5164046" y="2986908"/>
                  <a:pt x="5164257" y="2997458"/>
                </a:cubicBezTo>
                <a:lnTo>
                  <a:pt x="5162963" y="3008843"/>
                </a:lnTo>
                <a:lnTo>
                  <a:pt x="5174085" y="2974089"/>
                </a:lnTo>
                <a:close/>
                <a:moveTo>
                  <a:pt x="2505932" y="2962486"/>
                </a:moveTo>
                <a:lnTo>
                  <a:pt x="2503400" y="2980211"/>
                </a:lnTo>
                <a:cubicBezTo>
                  <a:pt x="2499549" y="2984167"/>
                  <a:pt x="2495856" y="2988914"/>
                  <a:pt x="2492322" y="2994453"/>
                </a:cubicBezTo>
                <a:cubicBezTo>
                  <a:pt x="2488787" y="2999993"/>
                  <a:pt x="2485728" y="3005373"/>
                  <a:pt x="2483143" y="3010595"/>
                </a:cubicBezTo>
                <a:cubicBezTo>
                  <a:pt x="2483565" y="3021145"/>
                  <a:pt x="2480189" y="3030428"/>
                  <a:pt x="2473015" y="3038448"/>
                </a:cubicBezTo>
                <a:cubicBezTo>
                  <a:pt x="2470061" y="3036391"/>
                  <a:pt x="2467107" y="3036707"/>
                  <a:pt x="2464153" y="3039398"/>
                </a:cubicBezTo>
                <a:cubicBezTo>
                  <a:pt x="2461199" y="3042087"/>
                  <a:pt x="2460777" y="3044303"/>
                  <a:pt x="2462887" y="3046044"/>
                </a:cubicBezTo>
                <a:lnTo>
                  <a:pt x="2447694" y="3063768"/>
                </a:lnTo>
                <a:lnTo>
                  <a:pt x="2440098" y="3089089"/>
                </a:lnTo>
                <a:lnTo>
                  <a:pt x="2435034" y="3089089"/>
                </a:lnTo>
                <a:lnTo>
                  <a:pt x="2435034" y="3106813"/>
                </a:lnTo>
                <a:lnTo>
                  <a:pt x="2438922" y="3108368"/>
                </a:lnTo>
                <a:lnTo>
                  <a:pt x="2441192" y="3104206"/>
                </a:lnTo>
                <a:cubicBezTo>
                  <a:pt x="2445623" y="3100830"/>
                  <a:pt x="2448155" y="3096188"/>
                  <a:pt x="2448788" y="3090280"/>
                </a:cubicBezTo>
                <a:cubicBezTo>
                  <a:pt x="2456384" y="3089859"/>
                  <a:pt x="2461448" y="3085637"/>
                  <a:pt x="2463980" y="3077619"/>
                </a:cubicBezTo>
                <a:cubicBezTo>
                  <a:pt x="2464033" y="3076459"/>
                  <a:pt x="2463928" y="3075615"/>
                  <a:pt x="2463664" y="3075087"/>
                </a:cubicBezTo>
                <a:cubicBezTo>
                  <a:pt x="2463400" y="3074560"/>
                  <a:pt x="2462662" y="3073716"/>
                  <a:pt x="2461448" y="3072555"/>
                </a:cubicBezTo>
                <a:lnTo>
                  <a:pt x="2466512" y="3064959"/>
                </a:lnTo>
                <a:cubicBezTo>
                  <a:pt x="2467726" y="3062532"/>
                  <a:pt x="2468464" y="3060422"/>
                  <a:pt x="2468728" y="3058629"/>
                </a:cubicBezTo>
                <a:cubicBezTo>
                  <a:pt x="2468992" y="3056835"/>
                  <a:pt x="2469097" y="3054725"/>
                  <a:pt x="2469045" y="3052299"/>
                </a:cubicBezTo>
                <a:cubicBezTo>
                  <a:pt x="2479120" y="3037001"/>
                  <a:pt x="2488088" y="3020753"/>
                  <a:pt x="2495948" y="3003556"/>
                </a:cubicBezTo>
                <a:lnTo>
                  <a:pt x="2510992" y="2966281"/>
                </a:lnTo>
                <a:close/>
                <a:moveTo>
                  <a:pt x="3661467" y="2941913"/>
                </a:moveTo>
                <a:lnTo>
                  <a:pt x="3648807" y="2954573"/>
                </a:lnTo>
                <a:lnTo>
                  <a:pt x="3642794" y="2996667"/>
                </a:lnTo>
                <a:lnTo>
                  <a:pt x="3645999" y="2993461"/>
                </a:lnTo>
                <a:cubicBezTo>
                  <a:pt x="3648636" y="2990928"/>
                  <a:pt x="3650324" y="2988397"/>
                  <a:pt x="3651063" y="2985865"/>
                </a:cubicBezTo>
                <a:cubicBezTo>
                  <a:pt x="3651801" y="2983333"/>
                  <a:pt x="3650957" y="2980801"/>
                  <a:pt x="3648531" y="2978269"/>
                </a:cubicBezTo>
                <a:cubicBezTo>
                  <a:pt x="3651221" y="2975579"/>
                  <a:pt x="3654070" y="2972097"/>
                  <a:pt x="3657076" y="2967824"/>
                </a:cubicBezTo>
                <a:cubicBezTo>
                  <a:pt x="3660083" y="2963550"/>
                  <a:pt x="3662299" y="2959437"/>
                  <a:pt x="3663723" y="2955480"/>
                </a:cubicBezTo>
                <a:lnTo>
                  <a:pt x="3666794" y="2948571"/>
                </a:lnTo>
                <a:close/>
                <a:moveTo>
                  <a:pt x="2523656" y="2929569"/>
                </a:moveTo>
                <a:lnTo>
                  <a:pt x="2523656" y="2933527"/>
                </a:lnTo>
                <a:lnTo>
                  <a:pt x="2525127" y="2929569"/>
                </a:lnTo>
                <a:close/>
                <a:moveTo>
                  <a:pt x="2564169" y="2840947"/>
                </a:moveTo>
                <a:cubicBezTo>
                  <a:pt x="2562534" y="2840947"/>
                  <a:pt x="2560107" y="2841579"/>
                  <a:pt x="2556889" y="2842846"/>
                </a:cubicBezTo>
                <a:cubicBezTo>
                  <a:pt x="2553672" y="2844111"/>
                  <a:pt x="2551878" y="2846010"/>
                  <a:pt x="2551509" y="2848543"/>
                </a:cubicBezTo>
                <a:cubicBezTo>
                  <a:pt x="2551667" y="2849755"/>
                  <a:pt x="2552617" y="2850495"/>
                  <a:pt x="2554357" y="2850758"/>
                </a:cubicBezTo>
                <a:cubicBezTo>
                  <a:pt x="2556098" y="2851022"/>
                  <a:pt x="2557681" y="2851128"/>
                  <a:pt x="2559105" y="2851075"/>
                </a:cubicBezTo>
                <a:close/>
                <a:moveTo>
                  <a:pt x="5239800" y="2830790"/>
                </a:moveTo>
                <a:lnTo>
                  <a:pt x="5231040" y="2842053"/>
                </a:lnTo>
                <a:cubicBezTo>
                  <a:pt x="5227505" y="2847592"/>
                  <a:pt x="5224446" y="2852972"/>
                  <a:pt x="5221861" y="2858194"/>
                </a:cubicBezTo>
                <a:cubicBezTo>
                  <a:pt x="5222283" y="2868744"/>
                  <a:pt x="5218907" y="2878028"/>
                  <a:pt x="5211733" y="2886048"/>
                </a:cubicBezTo>
                <a:cubicBezTo>
                  <a:pt x="5208779" y="2883990"/>
                  <a:pt x="5205825" y="2884306"/>
                  <a:pt x="5202871" y="2886996"/>
                </a:cubicBezTo>
                <a:cubicBezTo>
                  <a:pt x="5199917" y="2889686"/>
                  <a:pt x="5199495" y="2891902"/>
                  <a:pt x="5201605" y="2893643"/>
                </a:cubicBezTo>
                <a:lnTo>
                  <a:pt x="5186412" y="2911367"/>
                </a:lnTo>
                <a:lnTo>
                  <a:pt x="5178816" y="2936689"/>
                </a:lnTo>
                <a:lnTo>
                  <a:pt x="5173752" y="2936689"/>
                </a:lnTo>
                <a:lnTo>
                  <a:pt x="5173752" y="2954413"/>
                </a:lnTo>
                <a:lnTo>
                  <a:pt x="5178499" y="2956311"/>
                </a:lnTo>
                <a:lnTo>
                  <a:pt x="5183644" y="2931872"/>
                </a:lnTo>
                <a:cubicBezTo>
                  <a:pt x="5186176" y="2933982"/>
                  <a:pt x="5188708" y="2934827"/>
                  <a:pt x="5191240" y="2934405"/>
                </a:cubicBezTo>
                <a:lnTo>
                  <a:pt x="5201368" y="2926809"/>
                </a:lnTo>
                <a:cubicBezTo>
                  <a:pt x="5202687" y="2925437"/>
                  <a:pt x="5203215" y="2923750"/>
                  <a:pt x="5202951" y="2921744"/>
                </a:cubicBezTo>
                <a:cubicBezTo>
                  <a:pt x="5202687" y="2919741"/>
                  <a:pt x="5201316" y="2918052"/>
                  <a:pt x="5198836" y="2916680"/>
                </a:cubicBezTo>
                <a:cubicBezTo>
                  <a:pt x="5205747" y="2908345"/>
                  <a:pt x="5212815" y="2897163"/>
                  <a:pt x="5220042" y="2883130"/>
                </a:cubicBezTo>
                <a:cubicBezTo>
                  <a:pt x="5227269" y="2869098"/>
                  <a:pt x="5231173" y="2856649"/>
                  <a:pt x="5231753" y="2845782"/>
                </a:cubicBezTo>
                <a:cubicBezTo>
                  <a:pt x="5235709" y="2843199"/>
                  <a:pt x="5238558" y="2840138"/>
                  <a:pt x="5240299" y="2836604"/>
                </a:cubicBezTo>
                <a:close/>
                <a:moveTo>
                  <a:pt x="3686888" y="2830545"/>
                </a:moveTo>
                <a:lnTo>
                  <a:pt x="3683979" y="2839006"/>
                </a:lnTo>
                <a:cubicBezTo>
                  <a:pt x="3680814" y="2858206"/>
                  <a:pt x="3675117" y="2878042"/>
                  <a:pt x="3666888" y="2898509"/>
                </a:cubicBezTo>
                <a:lnTo>
                  <a:pt x="3664096" y="2906464"/>
                </a:lnTo>
                <a:lnTo>
                  <a:pt x="3671595" y="2906464"/>
                </a:lnTo>
                <a:lnTo>
                  <a:pt x="3686691" y="2907644"/>
                </a:lnTo>
                <a:lnTo>
                  <a:pt x="3688355" y="2906256"/>
                </a:lnTo>
                <a:lnTo>
                  <a:pt x="3697133" y="2889571"/>
                </a:lnTo>
                <a:lnTo>
                  <a:pt x="3696916" y="2889373"/>
                </a:lnTo>
                <a:lnTo>
                  <a:pt x="3698175" y="2887589"/>
                </a:lnTo>
                <a:lnTo>
                  <a:pt x="3703773" y="2876948"/>
                </a:lnTo>
                <a:lnTo>
                  <a:pt x="3694384" y="2855823"/>
                </a:lnTo>
                <a:lnTo>
                  <a:pt x="3704512" y="2838099"/>
                </a:lnTo>
                <a:close/>
                <a:moveTo>
                  <a:pt x="5244650" y="2810086"/>
                </a:moveTo>
                <a:lnTo>
                  <a:pt x="5243511" y="2818060"/>
                </a:lnTo>
                <a:lnTo>
                  <a:pt x="5246981" y="2811834"/>
                </a:lnTo>
                <a:close/>
                <a:moveTo>
                  <a:pt x="5262374" y="2777169"/>
                </a:moveTo>
                <a:lnTo>
                  <a:pt x="5262374" y="2787297"/>
                </a:lnTo>
                <a:cubicBezTo>
                  <a:pt x="5263693" y="2785925"/>
                  <a:pt x="5264853" y="2784238"/>
                  <a:pt x="5265856" y="2782232"/>
                </a:cubicBezTo>
                <a:lnTo>
                  <a:pt x="5267284" y="2777662"/>
                </a:lnTo>
                <a:lnTo>
                  <a:pt x="5267202" y="2777417"/>
                </a:lnTo>
                <a:lnTo>
                  <a:pt x="5267342" y="2777169"/>
                </a:lnTo>
                <a:close/>
                <a:moveTo>
                  <a:pt x="3423453" y="2764669"/>
                </a:moveTo>
                <a:lnTo>
                  <a:pt x="3410793" y="2779861"/>
                </a:lnTo>
                <a:lnTo>
                  <a:pt x="3410793" y="2787457"/>
                </a:lnTo>
                <a:lnTo>
                  <a:pt x="3415857" y="2787457"/>
                </a:lnTo>
                <a:cubicBezTo>
                  <a:pt x="3420816" y="2787668"/>
                  <a:pt x="3424192" y="2787246"/>
                  <a:pt x="3425985" y="2786191"/>
                </a:cubicBezTo>
                <a:cubicBezTo>
                  <a:pt x="3427779" y="2785136"/>
                  <a:pt x="3428623" y="2782182"/>
                  <a:pt x="3428517" y="2777329"/>
                </a:cubicBezTo>
                <a:close/>
                <a:moveTo>
                  <a:pt x="3724769" y="2746943"/>
                </a:moveTo>
                <a:lnTo>
                  <a:pt x="3704512" y="2779861"/>
                </a:lnTo>
                <a:cubicBezTo>
                  <a:pt x="3709576" y="2787880"/>
                  <a:pt x="3712108" y="2797164"/>
                  <a:pt x="3712108" y="2807714"/>
                </a:cubicBezTo>
                <a:cubicBezTo>
                  <a:pt x="3710684" y="2807608"/>
                  <a:pt x="3709101" y="2807819"/>
                  <a:pt x="3707361" y="2808347"/>
                </a:cubicBezTo>
                <a:cubicBezTo>
                  <a:pt x="3705620" y="2808874"/>
                  <a:pt x="3704670" y="2810351"/>
                  <a:pt x="3704512" y="2812778"/>
                </a:cubicBezTo>
                <a:cubicBezTo>
                  <a:pt x="3704670" y="2815310"/>
                  <a:pt x="3705620" y="2817842"/>
                  <a:pt x="3707361" y="2820374"/>
                </a:cubicBezTo>
                <a:cubicBezTo>
                  <a:pt x="3709101" y="2822906"/>
                  <a:pt x="3710684" y="2825438"/>
                  <a:pt x="3712108" y="2827970"/>
                </a:cubicBezTo>
                <a:lnTo>
                  <a:pt x="3723661" y="2832920"/>
                </a:lnTo>
                <a:lnTo>
                  <a:pt x="3723873" y="2832321"/>
                </a:lnTo>
                <a:lnTo>
                  <a:pt x="3725808" y="2822725"/>
                </a:lnTo>
                <a:lnTo>
                  <a:pt x="3719705" y="2817842"/>
                </a:lnTo>
                <a:cubicBezTo>
                  <a:pt x="3719652" y="2813939"/>
                  <a:pt x="3720390" y="2810351"/>
                  <a:pt x="3721920" y="2807081"/>
                </a:cubicBezTo>
                <a:cubicBezTo>
                  <a:pt x="3723450" y="2803810"/>
                  <a:pt x="3726087" y="2801489"/>
                  <a:pt x="3729833" y="2800118"/>
                </a:cubicBezTo>
                <a:cubicBezTo>
                  <a:pt x="3730096" y="2791255"/>
                  <a:pt x="3730202" y="2782393"/>
                  <a:pt x="3730149" y="2773531"/>
                </a:cubicBezTo>
                <a:cubicBezTo>
                  <a:pt x="3730096" y="2764669"/>
                  <a:pt x="3728303" y="2755806"/>
                  <a:pt x="3724769" y="2746943"/>
                </a:cubicBezTo>
                <a:close/>
                <a:moveTo>
                  <a:pt x="1538148" y="2746942"/>
                </a:moveTo>
                <a:lnTo>
                  <a:pt x="1517891" y="2779860"/>
                </a:lnTo>
                <a:lnTo>
                  <a:pt x="1518852" y="2783383"/>
                </a:lnTo>
                <a:lnTo>
                  <a:pt x="1524302" y="2779748"/>
                </a:lnTo>
                <a:lnTo>
                  <a:pt x="1542027" y="2766114"/>
                </a:lnTo>
                <a:close/>
                <a:moveTo>
                  <a:pt x="3451306" y="2724156"/>
                </a:moveTo>
                <a:lnTo>
                  <a:pt x="3446242" y="2734284"/>
                </a:lnTo>
                <a:cubicBezTo>
                  <a:pt x="3449196" y="2731752"/>
                  <a:pt x="3450884" y="2729220"/>
                  <a:pt x="3451306" y="2726688"/>
                </a:cubicBezTo>
                <a:close/>
                <a:moveTo>
                  <a:pt x="5302887" y="2688546"/>
                </a:moveTo>
                <a:cubicBezTo>
                  <a:pt x="5301252" y="2688546"/>
                  <a:pt x="5298825" y="2689180"/>
                  <a:pt x="5295607" y="2690445"/>
                </a:cubicBezTo>
                <a:cubicBezTo>
                  <a:pt x="5292390" y="2691712"/>
                  <a:pt x="5290596" y="2693611"/>
                  <a:pt x="5290227" y="2696143"/>
                </a:cubicBezTo>
                <a:cubicBezTo>
                  <a:pt x="5290385" y="2697356"/>
                  <a:pt x="5291335" y="2698095"/>
                  <a:pt x="5293075" y="2698357"/>
                </a:cubicBezTo>
                <a:cubicBezTo>
                  <a:pt x="5294816" y="2698622"/>
                  <a:pt x="5296399" y="2698728"/>
                  <a:pt x="5297823" y="2698675"/>
                </a:cubicBezTo>
                <a:close/>
                <a:moveTo>
                  <a:pt x="3777942" y="2658322"/>
                </a:moveTo>
                <a:cubicBezTo>
                  <a:pt x="3777520" y="2660854"/>
                  <a:pt x="3778364" y="2663386"/>
                  <a:pt x="3780474" y="2665918"/>
                </a:cubicBezTo>
                <a:lnTo>
                  <a:pt x="3780474" y="2658322"/>
                </a:lnTo>
                <a:close/>
                <a:moveTo>
                  <a:pt x="1591321" y="2658320"/>
                </a:moveTo>
                <a:cubicBezTo>
                  <a:pt x="1590899" y="2660852"/>
                  <a:pt x="1591743" y="2663384"/>
                  <a:pt x="1593853" y="2665916"/>
                </a:cubicBezTo>
                <a:lnTo>
                  <a:pt x="1593853" y="2658320"/>
                </a:lnTo>
                <a:close/>
                <a:moveTo>
                  <a:pt x="5520408" y="2648281"/>
                </a:moveTo>
                <a:lnTo>
                  <a:pt x="5492556" y="2673603"/>
                </a:lnTo>
                <a:cubicBezTo>
                  <a:pt x="5484854" y="2681727"/>
                  <a:pt x="5481900" y="2690166"/>
                  <a:pt x="5483693" y="2698924"/>
                </a:cubicBezTo>
                <a:cubicBezTo>
                  <a:pt x="5485487" y="2707680"/>
                  <a:pt x="5485065" y="2713588"/>
                  <a:pt x="5482427" y="2716647"/>
                </a:cubicBezTo>
                <a:lnTo>
                  <a:pt x="5500152" y="2714115"/>
                </a:lnTo>
                <a:lnTo>
                  <a:pt x="5502684" y="2714115"/>
                </a:lnTo>
                <a:lnTo>
                  <a:pt x="5500152" y="2688794"/>
                </a:lnTo>
                <a:lnTo>
                  <a:pt x="5522940" y="2671071"/>
                </a:lnTo>
                <a:lnTo>
                  <a:pt x="5530537" y="2650813"/>
                </a:lnTo>
                <a:close/>
                <a:moveTo>
                  <a:pt x="3805312" y="2632730"/>
                </a:moveTo>
                <a:lnTo>
                  <a:pt x="3798198" y="2638066"/>
                </a:lnTo>
                <a:lnTo>
                  <a:pt x="3804077" y="2638066"/>
                </a:lnTo>
                <a:close/>
                <a:moveTo>
                  <a:pt x="1619109" y="2632415"/>
                </a:moveTo>
                <a:lnTo>
                  <a:pt x="1611577" y="2638064"/>
                </a:lnTo>
                <a:lnTo>
                  <a:pt x="1616586" y="2638064"/>
                </a:lnTo>
                <a:close/>
                <a:moveTo>
                  <a:pt x="2670516" y="2623189"/>
                </a:moveTo>
                <a:lnTo>
                  <a:pt x="2670516" y="2633318"/>
                </a:lnTo>
                <a:lnTo>
                  <a:pt x="2673048" y="2625722"/>
                </a:lnTo>
                <a:close/>
                <a:moveTo>
                  <a:pt x="5360473" y="2612459"/>
                </a:moveTo>
                <a:lnTo>
                  <a:pt x="5356060" y="2620180"/>
                </a:lnTo>
                <a:lnTo>
                  <a:pt x="5354893" y="2624359"/>
                </a:lnTo>
                <a:lnTo>
                  <a:pt x="5360888" y="2615365"/>
                </a:lnTo>
                <a:close/>
                <a:moveTo>
                  <a:pt x="3805795" y="2605149"/>
                </a:moveTo>
                <a:lnTo>
                  <a:pt x="3805795" y="2615277"/>
                </a:lnTo>
                <a:lnTo>
                  <a:pt x="3808437" y="2619239"/>
                </a:lnTo>
                <a:lnTo>
                  <a:pt x="3809326" y="2615400"/>
                </a:lnTo>
                <a:lnTo>
                  <a:pt x="3814451" y="2605149"/>
                </a:lnTo>
                <a:close/>
                <a:moveTo>
                  <a:pt x="1619174" y="2605147"/>
                </a:moveTo>
                <a:lnTo>
                  <a:pt x="1619174" y="2615275"/>
                </a:lnTo>
                <a:lnTo>
                  <a:pt x="1624238" y="2622871"/>
                </a:lnTo>
                <a:lnTo>
                  <a:pt x="1631427" y="2616581"/>
                </a:lnTo>
                <a:lnTo>
                  <a:pt x="1635963" y="2605147"/>
                </a:lnTo>
                <a:close/>
                <a:moveTo>
                  <a:pt x="1636898" y="2592488"/>
                </a:moveTo>
                <a:lnTo>
                  <a:pt x="1636898" y="2602791"/>
                </a:lnTo>
                <a:lnTo>
                  <a:pt x="1639258" y="2596842"/>
                </a:lnTo>
                <a:lnTo>
                  <a:pt x="1640553" y="2593706"/>
                </a:lnTo>
                <a:close/>
                <a:moveTo>
                  <a:pt x="1651059" y="2568354"/>
                </a:moveTo>
                <a:lnTo>
                  <a:pt x="1647026" y="2569698"/>
                </a:lnTo>
                <a:lnTo>
                  <a:pt x="1647026" y="2578033"/>
                </a:lnTo>
                <a:lnTo>
                  <a:pt x="1648832" y="2573658"/>
                </a:lnTo>
                <a:close/>
                <a:moveTo>
                  <a:pt x="2683176" y="2554825"/>
                </a:moveTo>
                <a:lnTo>
                  <a:pt x="2683176" y="2557356"/>
                </a:lnTo>
                <a:cubicBezTo>
                  <a:pt x="2682754" y="2565374"/>
                  <a:pt x="2686130" y="2569594"/>
                  <a:pt x="2693304" y="2570016"/>
                </a:cubicBezTo>
                <a:close/>
                <a:moveTo>
                  <a:pt x="5389479" y="2543795"/>
                </a:moveTo>
                <a:lnTo>
                  <a:pt x="5384863" y="2554346"/>
                </a:lnTo>
                <a:cubicBezTo>
                  <a:pt x="5381856" y="2559412"/>
                  <a:pt x="5379007" y="2564476"/>
                  <a:pt x="5376317" y="2569539"/>
                </a:cubicBezTo>
                <a:lnTo>
                  <a:pt x="5376317" y="2569882"/>
                </a:lnTo>
                <a:lnTo>
                  <a:pt x="5386209" y="2554595"/>
                </a:lnTo>
                <a:close/>
                <a:moveTo>
                  <a:pt x="3853245" y="2528577"/>
                </a:moveTo>
                <a:lnTo>
                  <a:pt x="3841243" y="2539314"/>
                </a:lnTo>
                <a:lnTo>
                  <a:pt x="3844045" y="2550210"/>
                </a:lnTo>
                <a:lnTo>
                  <a:pt x="3847307" y="2544501"/>
                </a:lnTo>
                <a:close/>
                <a:moveTo>
                  <a:pt x="3861500" y="2506398"/>
                </a:moveTo>
                <a:lnTo>
                  <a:pt x="3857712" y="2516599"/>
                </a:lnTo>
                <a:lnTo>
                  <a:pt x="3861233" y="2507154"/>
                </a:lnTo>
                <a:lnTo>
                  <a:pt x="3861547" y="2506398"/>
                </a:lnTo>
                <a:close/>
                <a:moveTo>
                  <a:pt x="1674879" y="2506396"/>
                </a:moveTo>
                <a:cubicBezTo>
                  <a:pt x="1672452" y="2514415"/>
                  <a:pt x="1669709" y="2521800"/>
                  <a:pt x="1666650" y="2528553"/>
                </a:cubicBezTo>
                <a:cubicBezTo>
                  <a:pt x="1663590" y="2535305"/>
                  <a:pt x="1659581" y="2538891"/>
                  <a:pt x="1654622" y="2539313"/>
                </a:cubicBezTo>
                <a:lnTo>
                  <a:pt x="1655856" y="2544112"/>
                </a:lnTo>
                <a:lnTo>
                  <a:pt x="1663313" y="2537972"/>
                </a:lnTo>
                <a:lnTo>
                  <a:pt x="1680119" y="2506396"/>
                </a:lnTo>
                <a:close/>
                <a:moveTo>
                  <a:pt x="5409234" y="2470789"/>
                </a:moveTo>
                <a:lnTo>
                  <a:pt x="5409234" y="2480917"/>
                </a:lnTo>
                <a:lnTo>
                  <a:pt x="5411766" y="2473321"/>
                </a:lnTo>
                <a:close/>
                <a:moveTo>
                  <a:pt x="1711353" y="2440884"/>
                </a:moveTo>
                <a:lnTo>
                  <a:pt x="1707796" y="2445627"/>
                </a:lnTo>
                <a:cubicBezTo>
                  <a:pt x="1706741" y="2447051"/>
                  <a:pt x="1706952" y="2448634"/>
                  <a:pt x="1708429" y="2450375"/>
                </a:cubicBezTo>
                <a:lnTo>
                  <a:pt x="1708543" y="2450448"/>
                </a:lnTo>
                <a:lnTo>
                  <a:pt x="1709958" y="2447530"/>
                </a:lnTo>
                <a:close/>
                <a:moveTo>
                  <a:pt x="5421894" y="2402424"/>
                </a:moveTo>
                <a:lnTo>
                  <a:pt x="5421894" y="2404955"/>
                </a:lnTo>
                <a:cubicBezTo>
                  <a:pt x="5421472" y="2412974"/>
                  <a:pt x="5424848" y="2417194"/>
                  <a:pt x="5432022" y="2417616"/>
                </a:cubicBezTo>
                <a:close/>
                <a:moveTo>
                  <a:pt x="3351462" y="2365942"/>
                </a:moveTo>
                <a:lnTo>
                  <a:pt x="3331205" y="2398859"/>
                </a:lnTo>
                <a:cubicBezTo>
                  <a:pt x="3336269" y="2406878"/>
                  <a:pt x="3338801" y="2416162"/>
                  <a:pt x="3338801" y="2426712"/>
                </a:cubicBezTo>
                <a:cubicBezTo>
                  <a:pt x="3337377" y="2426607"/>
                  <a:pt x="3335794" y="2426817"/>
                  <a:pt x="3334054" y="2427345"/>
                </a:cubicBezTo>
                <a:lnTo>
                  <a:pt x="3332350" y="2429996"/>
                </a:lnTo>
                <a:lnTo>
                  <a:pt x="3337542" y="2431944"/>
                </a:lnTo>
                <a:lnTo>
                  <a:pt x="3335710" y="2442022"/>
                </a:lnTo>
                <a:lnTo>
                  <a:pt x="3338801" y="2446968"/>
                </a:lnTo>
                <a:lnTo>
                  <a:pt x="3350355" y="2451919"/>
                </a:lnTo>
                <a:lnTo>
                  <a:pt x="3353634" y="2442629"/>
                </a:lnTo>
                <a:lnTo>
                  <a:pt x="3346398" y="2436840"/>
                </a:lnTo>
                <a:cubicBezTo>
                  <a:pt x="3346345" y="2432937"/>
                  <a:pt x="3347083" y="2429349"/>
                  <a:pt x="3348613" y="2426079"/>
                </a:cubicBezTo>
                <a:cubicBezTo>
                  <a:pt x="3350143" y="2422808"/>
                  <a:pt x="3352780" y="2420487"/>
                  <a:pt x="3356526" y="2419116"/>
                </a:cubicBezTo>
                <a:cubicBezTo>
                  <a:pt x="3356789" y="2410253"/>
                  <a:pt x="3356895" y="2401391"/>
                  <a:pt x="3356842" y="2392529"/>
                </a:cubicBezTo>
                <a:cubicBezTo>
                  <a:pt x="3356789" y="2383667"/>
                  <a:pt x="3354996" y="2374805"/>
                  <a:pt x="3351462" y="2365942"/>
                </a:cubicBezTo>
                <a:close/>
                <a:moveTo>
                  <a:pt x="5480131" y="2354314"/>
                </a:moveTo>
                <a:cubicBezTo>
                  <a:pt x="5477177" y="2361911"/>
                  <a:pt x="5475489" y="2366975"/>
                  <a:pt x="5475067" y="2369506"/>
                </a:cubicBezTo>
                <a:cubicBezTo>
                  <a:pt x="5469581" y="2376892"/>
                  <a:pt x="5464095" y="2384277"/>
                  <a:pt x="5458609" y="2391661"/>
                </a:cubicBezTo>
                <a:cubicBezTo>
                  <a:pt x="5453123" y="2399048"/>
                  <a:pt x="5450169" y="2407699"/>
                  <a:pt x="5449747" y="2417616"/>
                </a:cubicBezTo>
                <a:lnTo>
                  <a:pt x="5441660" y="2435813"/>
                </a:lnTo>
                <a:lnTo>
                  <a:pt x="5441914" y="2435588"/>
                </a:lnTo>
                <a:lnTo>
                  <a:pt x="5485347" y="2359288"/>
                </a:lnTo>
                <a:lnTo>
                  <a:pt x="5485196" y="2359379"/>
                </a:lnTo>
                <a:close/>
                <a:moveTo>
                  <a:pt x="5507984" y="2298608"/>
                </a:moveTo>
                <a:lnTo>
                  <a:pt x="5506793" y="2300693"/>
                </a:lnTo>
                <a:lnTo>
                  <a:pt x="5513048" y="2298608"/>
                </a:lnTo>
                <a:close/>
                <a:moveTo>
                  <a:pt x="1763501" y="2288639"/>
                </a:moveTo>
                <a:cubicBezTo>
                  <a:pt x="1763396" y="2289800"/>
                  <a:pt x="1762974" y="2290644"/>
                  <a:pt x="1762235" y="2291171"/>
                </a:cubicBezTo>
                <a:cubicBezTo>
                  <a:pt x="1761497" y="2291699"/>
                  <a:pt x="1761075" y="2292543"/>
                  <a:pt x="1760969" y="2293703"/>
                </a:cubicBezTo>
                <a:lnTo>
                  <a:pt x="1760969" y="2306363"/>
                </a:lnTo>
                <a:lnTo>
                  <a:pt x="1761378" y="2309838"/>
                </a:lnTo>
                <a:lnTo>
                  <a:pt x="1762063" y="2307554"/>
                </a:lnTo>
                <a:cubicBezTo>
                  <a:pt x="1760797" y="2302279"/>
                  <a:pt x="1761430" y="2297637"/>
                  <a:pt x="1763962" y="2293628"/>
                </a:cubicBezTo>
                <a:lnTo>
                  <a:pt x="1771203" y="2290180"/>
                </a:lnTo>
                <a:close/>
                <a:moveTo>
                  <a:pt x="3404635" y="2277320"/>
                </a:moveTo>
                <a:cubicBezTo>
                  <a:pt x="3404213" y="2279852"/>
                  <a:pt x="3405057" y="2282384"/>
                  <a:pt x="3407167" y="2284916"/>
                </a:cubicBezTo>
                <a:lnTo>
                  <a:pt x="3407167" y="2277320"/>
                </a:lnTo>
                <a:close/>
                <a:moveTo>
                  <a:pt x="3973534" y="2252881"/>
                </a:moveTo>
                <a:lnTo>
                  <a:pt x="3967847" y="2255725"/>
                </a:lnTo>
                <a:lnTo>
                  <a:pt x="3957718" y="2273449"/>
                </a:lnTo>
                <a:lnTo>
                  <a:pt x="3968028" y="2269326"/>
                </a:lnTo>
                <a:lnTo>
                  <a:pt x="3968846" y="2268508"/>
                </a:lnTo>
                <a:close/>
                <a:moveTo>
                  <a:pt x="1791094" y="2250788"/>
                </a:moveTo>
                <a:lnTo>
                  <a:pt x="1781226" y="2255722"/>
                </a:lnTo>
                <a:lnTo>
                  <a:pt x="1771097" y="2273447"/>
                </a:lnTo>
                <a:lnTo>
                  <a:pt x="1783758" y="2268383"/>
                </a:lnTo>
                <a:lnTo>
                  <a:pt x="1785487" y="2265500"/>
                </a:lnTo>
                <a:lnTo>
                  <a:pt x="1789084" y="2256795"/>
                </a:lnTo>
                <a:close/>
                <a:moveTo>
                  <a:pt x="3435020" y="2249467"/>
                </a:moveTo>
                <a:cubicBezTo>
                  <a:pt x="3430378" y="2249467"/>
                  <a:pt x="3427001" y="2252000"/>
                  <a:pt x="3424891" y="2257064"/>
                </a:cubicBezTo>
                <a:lnTo>
                  <a:pt x="3432488" y="2257064"/>
                </a:lnTo>
                <a:cubicBezTo>
                  <a:pt x="3432593" y="2255798"/>
                  <a:pt x="3433015" y="2254532"/>
                  <a:pt x="3433754" y="2253266"/>
                </a:cubicBezTo>
                <a:cubicBezTo>
                  <a:pt x="3434492" y="2252000"/>
                  <a:pt x="3434914" y="2250734"/>
                  <a:pt x="3435020" y="2249467"/>
                </a:cubicBezTo>
                <a:close/>
                <a:moveTo>
                  <a:pt x="3432488" y="2224147"/>
                </a:moveTo>
                <a:lnTo>
                  <a:pt x="3432488" y="2234275"/>
                </a:lnTo>
                <a:lnTo>
                  <a:pt x="3437552" y="2241871"/>
                </a:lnTo>
                <a:lnTo>
                  <a:pt x="3444743" y="2235579"/>
                </a:lnTo>
                <a:lnTo>
                  <a:pt x="3449278" y="2224147"/>
                </a:lnTo>
                <a:close/>
                <a:moveTo>
                  <a:pt x="5543433" y="2215051"/>
                </a:moveTo>
                <a:lnTo>
                  <a:pt x="5533305" y="2220115"/>
                </a:lnTo>
                <a:cubicBezTo>
                  <a:pt x="5532883" y="2229820"/>
                  <a:pt x="5531195" y="2238261"/>
                  <a:pt x="5528241" y="2245436"/>
                </a:cubicBezTo>
                <a:cubicBezTo>
                  <a:pt x="5531881" y="2240372"/>
                  <a:pt x="5534729" y="2235307"/>
                  <a:pt x="5536786" y="2230243"/>
                </a:cubicBezTo>
                <a:cubicBezTo>
                  <a:pt x="5538844" y="2225179"/>
                  <a:pt x="5541059" y="2220115"/>
                  <a:pt x="5543433" y="2215051"/>
                </a:cubicBezTo>
                <a:close/>
                <a:moveTo>
                  <a:pt x="3450212" y="2211487"/>
                </a:moveTo>
                <a:lnTo>
                  <a:pt x="3450212" y="2221793"/>
                </a:lnTo>
                <a:lnTo>
                  <a:pt x="3452572" y="2215844"/>
                </a:lnTo>
                <a:lnTo>
                  <a:pt x="3453868" y="2212706"/>
                </a:lnTo>
                <a:close/>
                <a:moveTo>
                  <a:pt x="5561157" y="2189729"/>
                </a:moveTo>
                <a:cubicBezTo>
                  <a:pt x="5560735" y="2194372"/>
                  <a:pt x="5561579" y="2197748"/>
                  <a:pt x="5563690" y="2199859"/>
                </a:cubicBezTo>
                <a:lnTo>
                  <a:pt x="5568754" y="2199859"/>
                </a:lnTo>
                <a:cubicBezTo>
                  <a:pt x="5570864" y="2199437"/>
                  <a:pt x="5571708" y="2197748"/>
                  <a:pt x="5571286" y="2194795"/>
                </a:cubicBezTo>
                <a:cubicBezTo>
                  <a:pt x="5571286" y="2192368"/>
                  <a:pt x="5570653" y="2190891"/>
                  <a:pt x="5569387" y="2190362"/>
                </a:cubicBezTo>
                <a:cubicBezTo>
                  <a:pt x="5568121" y="2189835"/>
                  <a:pt x="5566222" y="2189625"/>
                  <a:pt x="5563690" y="2189729"/>
                </a:cubicBezTo>
                <a:close/>
                <a:moveTo>
                  <a:pt x="3464375" y="2187353"/>
                </a:moveTo>
                <a:lnTo>
                  <a:pt x="3460340" y="2188698"/>
                </a:lnTo>
                <a:lnTo>
                  <a:pt x="3460340" y="2197035"/>
                </a:lnTo>
                <a:lnTo>
                  <a:pt x="3462147" y="2192660"/>
                </a:lnTo>
                <a:close/>
                <a:moveTo>
                  <a:pt x="4010892" y="2149379"/>
                </a:moveTo>
                <a:lnTo>
                  <a:pt x="4011249" y="2165094"/>
                </a:lnTo>
                <a:lnTo>
                  <a:pt x="4016113" y="2151616"/>
                </a:lnTo>
                <a:close/>
                <a:moveTo>
                  <a:pt x="1824271" y="2149376"/>
                </a:moveTo>
                <a:lnTo>
                  <a:pt x="1824564" y="2162294"/>
                </a:lnTo>
                <a:lnTo>
                  <a:pt x="1829832" y="2151760"/>
                </a:lnTo>
                <a:close/>
                <a:moveTo>
                  <a:pt x="5581414" y="2128961"/>
                </a:moveTo>
                <a:lnTo>
                  <a:pt x="5581414" y="2146685"/>
                </a:lnTo>
                <a:cubicBezTo>
                  <a:pt x="5578776" y="2146685"/>
                  <a:pt x="5576455" y="2147318"/>
                  <a:pt x="5574451" y="2148584"/>
                </a:cubicBezTo>
                <a:cubicBezTo>
                  <a:pt x="5572446" y="2149850"/>
                  <a:pt x="5571391" y="2151749"/>
                  <a:pt x="5571286" y="2154282"/>
                </a:cubicBezTo>
                <a:cubicBezTo>
                  <a:pt x="5571286" y="2157025"/>
                  <a:pt x="5571919" y="2159768"/>
                  <a:pt x="5573185" y="2162511"/>
                </a:cubicBezTo>
                <a:cubicBezTo>
                  <a:pt x="5574451" y="2165254"/>
                  <a:pt x="5576350" y="2166731"/>
                  <a:pt x="5578882" y="2166942"/>
                </a:cubicBezTo>
                <a:cubicBezTo>
                  <a:pt x="5580095" y="2166731"/>
                  <a:pt x="5580834" y="2165887"/>
                  <a:pt x="5581097" y="2164409"/>
                </a:cubicBezTo>
                <a:cubicBezTo>
                  <a:pt x="5581361" y="2162933"/>
                  <a:pt x="5581467" y="2162089"/>
                  <a:pt x="5581414" y="2161878"/>
                </a:cubicBezTo>
                <a:lnTo>
                  <a:pt x="5594074" y="2139089"/>
                </a:lnTo>
                <a:close/>
                <a:moveTo>
                  <a:pt x="3488193" y="2125396"/>
                </a:moveTo>
                <a:cubicBezTo>
                  <a:pt x="3485766" y="2133415"/>
                  <a:pt x="3483023" y="2140800"/>
                  <a:pt x="3479964" y="2147552"/>
                </a:cubicBezTo>
                <a:cubicBezTo>
                  <a:pt x="3476904" y="2154304"/>
                  <a:pt x="3472895" y="2157891"/>
                  <a:pt x="3467936" y="2158313"/>
                </a:cubicBezTo>
                <a:lnTo>
                  <a:pt x="3469171" y="2163114"/>
                </a:lnTo>
                <a:lnTo>
                  <a:pt x="3476627" y="2156975"/>
                </a:lnTo>
                <a:lnTo>
                  <a:pt x="3493435" y="2125396"/>
                </a:lnTo>
                <a:close/>
                <a:moveTo>
                  <a:pt x="5591542" y="2096044"/>
                </a:moveTo>
                <a:lnTo>
                  <a:pt x="5591542" y="2103640"/>
                </a:lnTo>
                <a:lnTo>
                  <a:pt x="5581414" y="2116301"/>
                </a:lnTo>
                <a:lnTo>
                  <a:pt x="5581414" y="2121364"/>
                </a:lnTo>
                <a:lnTo>
                  <a:pt x="5594074" y="2111237"/>
                </a:lnTo>
                <a:lnTo>
                  <a:pt x="5594074" y="2103640"/>
                </a:lnTo>
                <a:cubicBezTo>
                  <a:pt x="5594127" y="2103324"/>
                  <a:pt x="5594021" y="2102058"/>
                  <a:pt x="5593758" y="2099841"/>
                </a:cubicBezTo>
                <a:cubicBezTo>
                  <a:pt x="5593494" y="2097627"/>
                  <a:pt x="5592755" y="2096361"/>
                  <a:pt x="5591542" y="2096044"/>
                </a:cubicBezTo>
                <a:close/>
                <a:moveTo>
                  <a:pt x="4042667" y="2080656"/>
                </a:moveTo>
                <a:lnTo>
                  <a:pt x="4033680" y="2091140"/>
                </a:lnTo>
                <a:lnTo>
                  <a:pt x="4026084" y="2116462"/>
                </a:lnTo>
                <a:lnTo>
                  <a:pt x="4021020" y="2116462"/>
                </a:lnTo>
                <a:lnTo>
                  <a:pt x="4021020" y="2134185"/>
                </a:lnTo>
                <a:lnTo>
                  <a:pt x="4021374" y="2134327"/>
                </a:lnTo>
                <a:lnTo>
                  <a:pt x="4027083" y="2114052"/>
                </a:lnTo>
                <a:cubicBezTo>
                  <a:pt x="4027822" y="2105823"/>
                  <a:pt x="4030776" y="2099492"/>
                  <a:pt x="4035945" y="2095061"/>
                </a:cubicBezTo>
                <a:close/>
                <a:moveTo>
                  <a:pt x="3524668" y="2059883"/>
                </a:moveTo>
                <a:lnTo>
                  <a:pt x="3521110" y="2064627"/>
                </a:lnTo>
                <a:cubicBezTo>
                  <a:pt x="3520055" y="2066051"/>
                  <a:pt x="3520266" y="2067634"/>
                  <a:pt x="3521743" y="2069375"/>
                </a:cubicBezTo>
                <a:lnTo>
                  <a:pt x="3521858" y="2069449"/>
                </a:lnTo>
                <a:lnTo>
                  <a:pt x="3523272" y="2066532"/>
                </a:lnTo>
                <a:close/>
                <a:moveTo>
                  <a:pt x="4085052" y="2013154"/>
                </a:moveTo>
                <a:lnTo>
                  <a:pt x="4079814" y="2019890"/>
                </a:lnTo>
                <a:lnTo>
                  <a:pt x="4085320" y="2015301"/>
                </a:lnTo>
                <a:close/>
                <a:moveTo>
                  <a:pt x="1905297" y="1989856"/>
                </a:moveTo>
                <a:lnTo>
                  <a:pt x="1902765" y="2007580"/>
                </a:lnTo>
                <a:cubicBezTo>
                  <a:pt x="1898914" y="2011537"/>
                  <a:pt x="1895221" y="2016284"/>
                  <a:pt x="1891687" y="2021823"/>
                </a:cubicBezTo>
                <a:cubicBezTo>
                  <a:pt x="1888152" y="2027362"/>
                  <a:pt x="1885093" y="2032743"/>
                  <a:pt x="1882508" y="2037965"/>
                </a:cubicBezTo>
                <a:cubicBezTo>
                  <a:pt x="1882930" y="2048515"/>
                  <a:pt x="1879554" y="2057799"/>
                  <a:pt x="1872380" y="2065818"/>
                </a:cubicBezTo>
                <a:cubicBezTo>
                  <a:pt x="1869426" y="2063760"/>
                  <a:pt x="1866472" y="2064077"/>
                  <a:pt x="1863518" y="2066767"/>
                </a:cubicBezTo>
                <a:cubicBezTo>
                  <a:pt x="1860564" y="2069457"/>
                  <a:pt x="1860142" y="2071673"/>
                  <a:pt x="1862252" y="2073414"/>
                </a:cubicBezTo>
                <a:lnTo>
                  <a:pt x="1847059" y="2091138"/>
                </a:lnTo>
                <a:lnTo>
                  <a:pt x="1839463" y="2116459"/>
                </a:lnTo>
                <a:lnTo>
                  <a:pt x="1834399" y="2116459"/>
                </a:lnTo>
                <a:lnTo>
                  <a:pt x="1834399" y="2134183"/>
                </a:lnTo>
                <a:lnTo>
                  <a:pt x="1838287" y="2135739"/>
                </a:lnTo>
                <a:lnTo>
                  <a:pt x="1840557" y="2131576"/>
                </a:lnTo>
                <a:cubicBezTo>
                  <a:pt x="1844988" y="2128200"/>
                  <a:pt x="1847520" y="2123558"/>
                  <a:pt x="1848153" y="2117650"/>
                </a:cubicBezTo>
                <a:cubicBezTo>
                  <a:pt x="1855749" y="2117228"/>
                  <a:pt x="1860813" y="2113007"/>
                  <a:pt x="1863345" y="2104989"/>
                </a:cubicBezTo>
                <a:cubicBezTo>
                  <a:pt x="1863398" y="2103829"/>
                  <a:pt x="1863293" y="2102985"/>
                  <a:pt x="1863029" y="2102457"/>
                </a:cubicBezTo>
                <a:cubicBezTo>
                  <a:pt x="1862765" y="2101930"/>
                  <a:pt x="1862027" y="2101086"/>
                  <a:pt x="1860813" y="2099925"/>
                </a:cubicBezTo>
                <a:lnTo>
                  <a:pt x="1865877" y="2092329"/>
                </a:lnTo>
                <a:cubicBezTo>
                  <a:pt x="1867091" y="2089902"/>
                  <a:pt x="1867829" y="2087792"/>
                  <a:pt x="1868093" y="2085999"/>
                </a:cubicBezTo>
                <a:cubicBezTo>
                  <a:pt x="1868357" y="2084205"/>
                  <a:pt x="1868462" y="2082095"/>
                  <a:pt x="1868410" y="2079669"/>
                </a:cubicBezTo>
                <a:cubicBezTo>
                  <a:pt x="1878485" y="2064371"/>
                  <a:pt x="1887453" y="2048123"/>
                  <a:pt x="1895313" y="2030926"/>
                </a:cubicBezTo>
                <a:lnTo>
                  <a:pt x="1910357" y="1993652"/>
                </a:lnTo>
                <a:close/>
                <a:moveTo>
                  <a:pt x="1923021" y="1956939"/>
                </a:moveTo>
                <a:lnTo>
                  <a:pt x="1923021" y="1960897"/>
                </a:lnTo>
                <a:lnTo>
                  <a:pt x="1924492" y="1956939"/>
                </a:lnTo>
                <a:close/>
                <a:moveTo>
                  <a:pt x="3576815" y="1907639"/>
                </a:moveTo>
                <a:cubicBezTo>
                  <a:pt x="3576710" y="1908800"/>
                  <a:pt x="3576288" y="1909644"/>
                  <a:pt x="3575549" y="1910171"/>
                </a:cubicBezTo>
                <a:cubicBezTo>
                  <a:pt x="3574811" y="1910699"/>
                  <a:pt x="3574389" y="1911543"/>
                  <a:pt x="3574283" y="1912703"/>
                </a:cubicBezTo>
                <a:lnTo>
                  <a:pt x="3574283" y="1925363"/>
                </a:lnTo>
                <a:lnTo>
                  <a:pt x="3574692" y="1928840"/>
                </a:lnTo>
                <a:lnTo>
                  <a:pt x="3575377" y="1926556"/>
                </a:lnTo>
                <a:cubicBezTo>
                  <a:pt x="3574111" y="1921282"/>
                  <a:pt x="3574744" y="1916639"/>
                  <a:pt x="3577276" y="1912630"/>
                </a:cubicBezTo>
                <a:lnTo>
                  <a:pt x="3584521" y="1909180"/>
                </a:lnTo>
                <a:close/>
                <a:moveTo>
                  <a:pt x="3604410" y="1869787"/>
                </a:moveTo>
                <a:lnTo>
                  <a:pt x="3594540" y="1874722"/>
                </a:lnTo>
                <a:lnTo>
                  <a:pt x="3584411" y="1892447"/>
                </a:lnTo>
                <a:lnTo>
                  <a:pt x="3597072" y="1887383"/>
                </a:lnTo>
                <a:lnTo>
                  <a:pt x="3598805" y="1884495"/>
                </a:lnTo>
                <a:lnTo>
                  <a:pt x="3602399" y="1875797"/>
                </a:lnTo>
                <a:close/>
                <a:moveTo>
                  <a:pt x="4145632" y="1869499"/>
                </a:moveTo>
                <a:lnTo>
                  <a:pt x="4142875" y="1870218"/>
                </a:lnTo>
                <a:cubicBezTo>
                  <a:pt x="4139658" y="1871484"/>
                  <a:pt x="4137864" y="1873383"/>
                  <a:pt x="4137495" y="1875915"/>
                </a:cubicBezTo>
                <a:cubicBezTo>
                  <a:pt x="4137653" y="1877129"/>
                  <a:pt x="4138603" y="1877867"/>
                  <a:pt x="4140343" y="1878131"/>
                </a:cubicBezTo>
                <a:lnTo>
                  <a:pt x="4142373" y="1878266"/>
                </a:lnTo>
                <a:close/>
                <a:moveTo>
                  <a:pt x="1963534" y="1868317"/>
                </a:moveTo>
                <a:cubicBezTo>
                  <a:pt x="1961899" y="1868317"/>
                  <a:pt x="1959472" y="1868950"/>
                  <a:pt x="1956254" y="1870216"/>
                </a:cubicBezTo>
                <a:cubicBezTo>
                  <a:pt x="1953037" y="1871482"/>
                  <a:pt x="1951243" y="1873381"/>
                  <a:pt x="1950874" y="1875913"/>
                </a:cubicBezTo>
                <a:cubicBezTo>
                  <a:pt x="1951032" y="1877126"/>
                  <a:pt x="1951982" y="1877865"/>
                  <a:pt x="1953722" y="1878128"/>
                </a:cubicBezTo>
                <a:cubicBezTo>
                  <a:pt x="1955463" y="1878392"/>
                  <a:pt x="1957046" y="1878498"/>
                  <a:pt x="1958470" y="1878445"/>
                </a:cubicBezTo>
                <a:close/>
                <a:moveTo>
                  <a:pt x="2690772" y="1815462"/>
                </a:moveTo>
                <a:lnTo>
                  <a:pt x="2662920" y="1840783"/>
                </a:lnTo>
                <a:cubicBezTo>
                  <a:pt x="2655218" y="1848906"/>
                  <a:pt x="2652264" y="1857347"/>
                  <a:pt x="2654057" y="1866104"/>
                </a:cubicBezTo>
                <a:cubicBezTo>
                  <a:pt x="2655851" y="1874860"/>
                  <a:pt x="2655429" y="1880769"/>
                  <a:pt x="2652791" y="1883828"/>
                </a:cubicBezTo>
                <a:lnTo>
                  <a:pt x="2670516" y="1881296"/>
                </a:lnTo>
                <a:lnTo>
                  <a:pt x="2673048" y="1881296"/>
                </a:lnTo>
                <a:lnTo>
                  <a:pt x="2670516" y="1855975"/>
                </a:lnTo>
                <a:lnTo>
                  <a:pt x="2693304" y="1838251"/>
                </a:lnTo>
                <a:lnTo>
                  <a:pt x="2700901" y="1817994"/>
                </a:lnTo>
                <a:close/>
                <a:moveTo>
                  <a:pt x="3637585" y="1768376"/>
                </a:moveTo>
                <a:lnTo>
                  <a:pt x="3637879" y="1781297"/>
                </a:lnTo>
                <a:lnTo>
                  <a:pt x="3643147" y="1770760"/>
                </a:lnTo>
                <a:close/>
                <a:moveTo>
                  <a:pt x="5429490" y="1663061"/>
                </a:moveTo>
                <a:lnTo>
                  <a:pt x="5401638" y="1688381"/>
                </a:lnTo>
                <a:cubicBezTo>
                  <a:pt x="5393936" y="1696506"/>
                  <a:pt x="5390982" y="1704945"/>
                  <a:pt x="5392775" y="1713703"/>
                </a:cubicBezTo>
                <a:cubicBezTo>
                  <a:pt x="5394569" y="1722459"/>
                  <a:pt x="5394147" y="1728368"/>
                  <a:pt x="5391509" y="1731426"/>
                </a:cubicBezTo>
                <a:lnTo>
                  <a:pt x="5409234" y="1728895"/>
                </a:lnTo>
                <a:lnTo>
                  <a:pt x="5411766" y="1728895"/>
                </a:lnTo>
                <a:lnTo>
                  <a:pt x="5409234" y="1703574"/>
                </a:lnTo>
                <a:lnTo>
                  <a:pt x="5432022" y="1685850"/>
                </a:lnTo>
                <a:lnTo>
                  <a:pt x="5439619" y="1665593"/>
                </a:lnTo>
                <a:close/>
                <a:moveTo>
                  <a:pt x="2069881" y="1650559"/>
                </a:moveTo>
                <a:lnTo>
                  <a:pt x="2069881" y="1660688"/>
                </a:lnTo>
                <a:lnTo>
                  <a:pt x="2072413" y="1653091"/>
                </a:lnTo>
                <a:close/>
                <a:moveTo>
                  <a:pt x="3718611" y="1608856"/>
                </a:moveTo>
                <a:lnTo>
                  <a:pt x="3716079" y="1626580"/>
                </a:lnTo>
                <a:cubicBezTo>
                  <a:pt x="3712228" y="1630537"/>
                  <a:pt x="3708535" y="1635284"/>
                  <a:pt x="3705001" y="1640823"/>
                </a:cubicBezTo>
                <a:cubicBezTo>
                  <a:pt x="3701466" y="1646362"/>
                  <a:pt x="3698407" y="1651743"/>
                  <a:pt x="3695822" y="1656965"/>
                </a:cubicBezTo>
                <a:cubicBezTo>
                  <a:pt x="3696244" y="1667515"/>
                  <a:pt x="3692868" y="1676799"/>
                  <a:pt x="3685694" y="1684818"/>
                </a:cubicBezTo>
                <a:cubicBezTo>
                  <a:pt x="3682740" y="1682760"/>
                  <a:pt x="3679786" y="1683077"/>
                  <a:pt x="3676832" y="1685767"/>
                </a:cubicBezTo>
                <a:cubicBezTo>
                  <a:pt x="3673878" y="1688457"/>
                  <a:pt x="3673456" y="1690673"/>
                  <a:pt x="3675566" y="1692414"/>
                </a:cubicBezTo>
                <a:lnTo>
                  <a:pt x="3660373" y="1710138"/>
                </a:lnTo>
                <a:lnTo>
                  <a:pt x="3652777" y="1735459"/>
                </a:lnTo>
                <a:lnTo>
                  <a:pt x="3647713" y="1735459"/>
                </a:lnTo>
                <a:lnTo>
                  <a:pt x="3647713" y="1753183"/>
                </a:lnTo>
                <a:lnTo>
                  <a:pt x="3651602" y="1754739"/>
                </a:lnTo>
                <a:lnTo>
                  <a:pt x="3653871" y="1750578"/>
                </a:lnTo>
                <a:cubicBezTo>
                  <a:pt x="3658302" y="1747202"/>
                  <a:pt x="3660834" y="1742561"/>
                  <a:pt x="3661467" y="1736653"/>
                </a:cubicBezTo>
                <a:cubicBezTo>
                  <a:pt x="3669063" y="1736231"/>
                  <a:pt x="3674127" y="1732009"/>
                  <a:pt x="3676659" y="1723991"/>
                </a:cubicBezTo>
                <a:cubicBezTo>
                  <a:pt x="3676712" y="1722832"/>
                  <a:pt x="3676607" y="1721988"/>
                  <a:pt x="3676343" y="1721459"/>
                </a:cubicBezTo>
                <a:cubicBezTo>
                  <a:pt x="3676079" y="1720932"/>
                  <a:pt x="3675341" y="1720089"/>
                  <a:pt x="3674127" y="1718928"/>
                </a:cubicBezTo>
                <a:lnTo>
                  <a:pt x="3679191" y="1711331"/>
                </a:lnTo>
                <a:cubicBezTo>
                  <a:pt x="3680405" y="1708905"/>
                  <a:pt x="3681143" y="1706794"/>
                  <a:pt x="3681407" y="1705001"/>
                </a:cubicBezTo>
                <a:cubicBezTo>
                  <a:pt x="3681671" y="1703207"/>
                  <a:pt x="3681776" y="1701097"/>
                  <a:pt x="3681724" y="1698671"/>
                </a:cubicBezTo>
                <a:cubicBezTo>
                  <a:pt x="3691799" y="1683373"/>
                  <a:pt x="3700767" y="1667125"/>
                  <a:pt x="3708627" y="1649928"/>
                </a:cubicBezTo>
                <a:lnTo>
                  <a:pt x="3723673" y="1612652"/>
                </a:lnTo>
                <a:close/>
                <a:moveTo>
                  <a:pt x="4269162" y="1582196"/>
                </a:moveTo>
                <a:lnTo>
                  <a:pt x="4269162" y="1584729"/>
                </a:lnTo>
                <a:cubicBezTo>
                  <a:pt x="4268740" y="1592747"/>
                  <a:pt x="4272116" y="1596967"/>
                  <a:pt x="4279290" y="1597389"/>
                </a:cubicBezTo>
                <a:close/>
                <a:moveTo>
                  <a:pt x="2082541" y="1582194"/>
                </a:moveTo>
                <a:lnTo>
                  <a:pt x="2082541" y="1584726"/>
                </a:lnTo>
                <a:cubicBezTo>
                  <a:pt x="2082119" y="1592744"/>
                  <a:pt x="2085495" y="1596964"/>
                  <a:pt x="2092669" y="1597386"/>
                </a:cubicBezTo>
                <a:close/>
                <a:moveTo>
                  <a:pt x="3736335" y="1575939"/>
                </a:moveTo>
                <a:lnTo>
                  <a:pt x="3736335" y="1579900"/>
                </a:lnTo>
                <a:lnTo>
                  <a:pt x="3737808" y="1575939"/>
                </a:lnTo>
                <a:close/>
                <a:moveTo>
                  <a:pt x="2727911" y="1559717"/>
                </a:moveTo>
                <a:lnTo>
                  <a:pt x="2719816" y="1570408"/>
                </a:lnTo>
                <a:cubicBezTo>
                  <a:pt x="2713169" y="1582699"/>
                  <a:pt x="2706206" y="1592932"/>
                  <a:pt x="2698926" y="1601109"/>
                </a:cubicBezTo>
                <a:lnTo>
                  <a:pt x="2697904" y="1601109"/>
                </a:lnTo>
                <a:lnTo>
                  <a:pt x="2690456" y="1615113"/>
                </a:lnTo>
                <a:cubicBezTo>
                  <a:pt x="2687027" y="1620862"/>
                  <a:pt x="2686288" y="1625189"/>
                  <a:pt x="2688240" y="1628090"/>
                </a:cubicBezTo>
                <a:lnTo>
                  <a:pt x="2703433" y="1612896"/>
                </a:lnTo>
                <a:cubicBezTo>
                  <a:pt x="2706070" y="1610365"/>
                  <a:pt x="2707758" y="1607833"/>
                  <a:pt x="2708497" y="1605301"/>
                </a:cubicBezTo>
                <a:cubicBezTo>
                  <a:pt x="2709235" y="1602768"/>
                  <a:pt x="2708391" y="1600236"/>
                  <a:pt x="2705965" y="1597704"/>
                </a:cubicBezTo>
                <a:cubicBezTo>
                  <a:pt x="2708655" y="1595014"/>
                  <a:pt x="2711504" y="1591533"/>
                  <a:pt x="2714510" y="1587259"/>
                </a:cubicBezTo>
                <a:cubicBezTo>
                  <a:pt x="2717517" y="1582987"/>
                  <a:pt x="2719733" y="1578872"/>
                  <a:pt x="2721157" y="1574916"/>
                </a:cubicBezTo>
                <a:close/>
                <a:moveTo>
                  <a:pt x="5303192" y="1543280"/>
                </a:moveTo>
                <a:lnTo>
                  <a:pt x="5301017" y="1545257"/>
                </a:lnTo>
                <a:lnTo>
                  <a:pt x="5288357" y="1562981"/>
                </a:lnTo>
                <a:lnTo>
                  <a:pt x="5288357" y="1580091"/>
                </a:lnTo>
                <a:lnTo>
                  <a:pt x="5295291" y="1569375"/>
                </a:lnTo>
                <a:close/>
                <a:moveTo>
                  <a:pt x="5311147" y="1524999"/>
                </a:moveTo>
                <a:lnTo>
                  <a:pt x="5311146" y="1525000"/>
                </a:lnTo>
                <a:lnTo>
                  <a:pt x="5311146" y="1525000"/>
                </a:lnTo>
                <a:close/>
                <a:moveTo>
                  <a:pt x="3776848" y="1487317"/>
                </a:moveTo>
                <a:cubicBezTo>
                  <a:pt x="3775213" y="1487317"/>
                  <a:pt x="3772786" y="1487950"/>
                  <a:pt x="3769568" y="1489216"/>
                </a:cubicBezTo>
                <a:cubicBezTo>
                  <a:pt x="3766351" y="1490482"/>
                  <a:pt x="3764557" y="1492381"/>
                  <a:pt x="3764188" y="1494913"/>
                </a:cubicBezTo>
                <a:cubicBezTo>
                  <a:pt x="3764346" y="1496126"/>
                  <a:pt x="3765296" y="1496865"/>
                  <a:pt x="3767036" y="1497128"/>
                </a:cubicBezTo>
                <a:cubicBezTo>
                  <a:pt x="3768777" y="1497392"/>
                  <a:pt x="3770360" y="1497498"/>
                  <a:pt x="3771784" y="1497445"/>
                </a:cubicBezTo>
                <a:close/>
                <a:moveTo>
                  <a:pt x="5045279" y="1380671"/>
                </a:moveTo>
                <a:lnTo>
                  <a:pt x="5017427" y="1405992"/>
                </a:lnTo>
                <a:cubicBezTo>
                  <a:pt x="5009725" y="1414116"/>
                  <a:pt x="5006771" y="1422556"/>
                  <a:pt x="5008564" y="1431314"/>
                </a:cubicBezTo>
                <a:cubicBezTo>
                  <a:pt x="5010358" y="1440070"/>
                  <a:pt x="5009936" y="1445979"/>
                  <a:pt x="5007298" y="1449038"/>
                </a:cubicBezTo>
                <a:lnTo>
                  <a:pt x="5025023" y="1446506"/>
                </a:lnTo>
                <a:lnTo>
                  <a:pt x="5027555" y="1446506"/>
                </a:lnTo>
                <a:lnTo>
                  <a:pt x="5025023" y="1421184"/>
                </a:lnTo>
                <a:lnTo>
                  <a:pt x="5047811" y="1403460"/>
                </a:lnTo>
                <a:lnTo>
                  <a:pt x="5055408" y="1383203"/>
                </a:lnTo>
                <a:close/>
                <a:moveTo>
                  <a:pt x="3883195" y="1269559"/>
                </a:moveTo>
                <a:lnTo>
                  <a:pt x="3883195" y="1279688"/>
                </a:lnTo>
                <a:lnTo>
                  <a:pt x="3885727" y="1272091"/>
                </a:lnTo>
                <a:close/>
                <a:moveTo>
                  <a:pt x="2463444" y="1223831"/>
                </a:moveTo>
                <a:lnTo>
                  <a:pt x="2435592" y="1249152"/>
                </a:lnTo>
                <a:cubicBezTo>
                  <a:pt x="2427890" y="1257276"/>
                  <a:pt x="2424936" y="1265716"/>
                  <a:pt x="2426729" y="1274473"/>
                </a:cubicBezTo>
                <a:cubicBezTo>
                  <a:pt x="2428523" y="1283229"/>
                  <a:pt x="2428101" y="1289138"/>
                  <a:pt x="2425463" y="1292197"/>
                </a:cubicBezTo>
                <a:lnTo>
                  <a:pt x="2443188" y="1289665"/>
                </a:lnTo>
                <a:lnTo>
                  <a:pt x="2445720" y="1289665"/>
                </a:lnTo>
                <a:lnTo>
                  <a:pt x="2443188" y="1264344"/>
                </a:lnTo>
                <a:lnTo>
                  <a:pt x="2465976" y="1246620"/>
                </a:lnTo>
                <a:lnTo>
                  <a:pt x="2473573" y="1226363"/>
                </a:lnTo>
                <a:close/>
                <a:moveTo>
                  <a:pt x="3895855" y="1201194"/>
                </a:moveTo>
                <a:lnTo>
                  <a:pt x="3895855" y="1203726"/>
                </a:lnTo>
                <a:cubicBezTo>
                  <a:pt x="3895433" y="1211744"/>
                  <a:pt x="3898809" y="1215964"/>
                  <a:pt x="3905983" y="1216386"/>
                </a:cubicBezTo>
                <a:close/>
                <a:moveTo>
                  <a:pt x="4956034" y="1177682"/>
                </a:moveTo>
                <a:lnTo>
                  <a:pt x="4949070" y="1188582"/>
                </a:lnTo>
                <a:cubicBezTo>
                  <a:pt x="4947751" y="1192381"/>
                  <a:pt x="4945958" y="1196179"/>
                  <a:pt x="4943690" y="1199977"/>
                </a:cubicBezTo>
                <a:lnTo>
                  <a:pt x="4946006" y="1201714"/>
                </a:lnTo>
                <a:lnTo>
                  <a:pt x="4956657" y="1190767"/>
                </a:lnTo>
                <a:close/>
                <a:moveTo>
                  <a:pt x="4685419" y="1134143"/>
                </a:moveTo>
                <a:lnTo>
                  <a:pt x="4657567" y="1159463"/>
                </a:lnTo>
                <a:cubicBezTo>
                  <a:pt x="4649865" y="1167587"/>
                  <a:pt x="4646911" y="1176028"/>
                  <a:pt x="4648704" y="1184784"/>
                </a:cubicBezTo>
                <a:cubicBezTo>
                  <a:pt x="4650498" y="1193541"/>
                  <a:pt x="4650076" y="1199450"/>
                  <a:pt x="4647438" y="1202509"/>
                </a:cubicBezTo>
                <a:lnTo>
                  <a:pt x="4665163" y="1199977"/>
                </a:lnTo>
                <a:lnTo>
                  <a:pt x="4667695" y="1199977"/>
                </a:lnTo>
                <a:lnTo>
                  <a:pt x="4665163" y="1174656"/>
                </a:lnTo>
                <a:lnTo>
                  <a:pt x="4687951" y="1156931"/>
                </a:lnTo>
                <a:lnTo>
                  <a:pt x="4695548" y="1136674"/>
                </a:lnTo>
                <a:close/>
                <a:moveTo>
                  <a:pt x="4276758" y="842833"/>
                </a:moveTo>
                <a:lnTo>
                  <a:pt x="4248906" y="868154"/>
                </a:lnTo>
                <a:cubicBezTo>
                  <a:pt x="4241204" y="876278"/>
                  <a:pt x="4238250" y="884718"/>
                  <a:pt x="4240043" y="893475"/>
                </a:cubicBezTo>
                <a:cubicBezTo>
                  <a:pt x="4241837" y="902231"/>
                  <a:pt x="4241415" y="908140"/>
                  <a:pt x="4238777" y="911199"/>
                </a:cubicBezTo>
                <a:lnTo>
                  <a:pt x="4256502" y="908667"/>
                </a:lnTo>
                <a:lnTo>
                  <a:pt x="4259034" y="908667"/>
                </a:lnTo>
                <a:lnTo>
                  <a:pt x="4256502" y="883346"/>
                </a:lnTo>
                <a:lnTo>
                  <a:pt x="4279290" y="865622"/>
                </a:lnTo>
                <a:lnTo>
                  <a:pt x="4286887" y="845365"/>
                </a:lnTo>
                <a:close/>
                <a:moveTo>
                  <a:pt x="2090137" y="842831"/>
                </a:moveTo>
                <a:lnTo>
                  <a:pt x="2062285" y="868152"/>
                </a:lnTo>
                <a:cubicBezTo>
                  <a:pt x="2054583" y="876276"/>
                  <a:pt x="2051629" y="884716"/>
                  <a:pt x="2053422" y="893473"/>
                </a:cubicBezTo>
                <a:cubicBezTo>
                  <a:pt x="2055216" y="902229"/>
                  <a:pt x="2054794" y="908138"/>
                  <a:pt x="2052156" y="911197"/>
                </a:cubicBezTo>
                <a:lnTo>
                  <a:pt x="2069881" y="908665"/>
                </a:lnTo>
                <a:lnTo>
                  <a:pt x="2072413" y="908665"/>
                </a:lnTo>
                <a:lnTo>
                  <a:pt x="2069881" y="883344"/>
                </a:lnTo>
                <a:lnTo>
                  <a:pt x="2092669" y="865620"/>
                </a:lnTo>
                <a:lnTo>
                  <a:pt x="2100266" y="845363"/>
                </a:lnTo>
                <a:close/>
                <a:moveTo>
                  <a:pt x="3903451" y="461831"/>
                </a:moveTo>
                <a:lnTo>
                  <a:pt x="3875599" y="487152"/>
                </a:lnTo>
                <a:cubicBezTo>
                  <a:pt x="3867897" y="495276"/>
                  <a:pt x="3864943" y="503716"/>
                  <a:pt x="3866736" y="512473"/>
                </a:cubicBezTo>
                <a:cubicBezTo>
                  <a:pt x="3868530" y="521229"/>
                  <a:pt x="3868108" y="527138"/>
                  <a:pt x="3865470" y="530197"/>
                </a:cubicBezTo>
                <a:lnTo>
                  <a:pt x="3883195" y="527665"/>
                </a:lnTo>
                <a:lnTo>
                  <a:pt x="3885727" y="527665"/>
                </a:lnTo>
                <a:lnTo>
                  <a:pt x="3883195" y="502344"/>
                </a:lnTo>
                <a:lnTo>
                  <a:pt x="3905983" y="484620"/>
                </a:lnTo>
                <a:lnTo>
                  <a:pt x="3913580" y="464363"/>
                </a:lnTo>
                <a:close/>
                <a:moveTo>
                  <a:pt x="3976881" y="679"/>
                </a:moveTo>
                <a:cubicBezTo>
                  <a:pt x="3980890" y="-323"/>
                  <a:pt x="3984266" y="-217"/>
                  <a:pt x="3987009" y="996"/>
                </a:cubicBezTo>
                <a:cubicBezTo>
                  <a:pt x="3988275" y="7168"/>
                  <a:pt x="3983844" y="20778"/>
                  <a:pt x="3973716" y="41826"/>
                </a:cubicBezTo>
                <a:cubicBezTo>
                  <a:pt x="3963588" y="62873"/>
                  <a:pt x="3955358" y="77116"/>
                  <a:pt x="3949028" y="84554"/>
                </a:cubicBezTo>
                <a:lnTo>
                  <a:pt x="3951560" y="84554"/>
                </a:lnTo>
                <a:cubicBezTo>
                  <a:pt x="3955306" y="88247"/>
                  <a:pt x="3957310" y="91623"/>
                  <a:pt x="3957574" y="94682"/>
                </a:cubicBezTo>
                <a:cubicBezTo>
                  <a:pt x="3957838" y="97742"/>
                  <a:pt x="3956677" y="101118"/>
                  <a:pt x="3954092" y="104811"/>
                </a:cubicBezTo>
                <a:cubicBezTo>
                  <a:pt x="3950927" y="124012"/>
                  <a:pt x="3945230" y="143847"/>
                  <a:pt x="3937001" y="164314"/>
                </a:cubicBezTo>
                <a:cubicBezTo>
                  <a:pt x="3928772" y="184781"/>
                  <a:pt x="3921809" y="204616"/>
                  <a:pt x="3916112" y="223818"/>
                </a:cubicBezTo>
                <a:cubicBezTo>
                  <a:pt x="3918485" y="227352"/>
                  <a:pt x="3918802" y="229778"/>
                  <a:pt x="3917061" y="231097"/>
                </a:cubicBezTo>
                <a:cubicBezTo>
                  <a:pt x="3915320" y="232416"/>
                  <a:pt x="3912472" y="234209"/>
                  <a:pt x="3908515" y="236478"/>
                </a:cubicBezTo>
                <a:cubicBezTo>
                  <a:pt x="3908304" y="239115"/>
                  <a:pt x="3908093" y="241436"/>
                  <a:pt x="3907882" y="243441"/>
                </a:cubicBezTo>
                <a:cubicBezTo>
                  <a:pt x="3907671" y="245446"/>
                  <a:pt x="3908726" y="246501"/>
                  <a:pt x="3911047" y="246606"/>
                </a:cubicBezTo>
                <a:cubicBezTo>
                  <a:pt x="3909201" y="250773"/>
                  <a:pt x="3906564" y="255732"/>
                  <a:pt x="3903135" y="261482"/>
                </a:cubicBezTo>
                <a:cubicBezTo>
                  <a:pt x="3899706" y="267232"/>
                  <a:pt x="3898967" y="271558"/>
                  <a:pt x="3900919" y="274459"/>
                </a:cubicBezTo>
                <a:lnTo>
                  <a:pt x="3916112" y="259266"/>
                </a:lnTo>
                <a:cubicBezTo>
                  <a:pt x="3918749" y="256734"/>
                  <a:pt x="3920437" y="254202"/>
                  <a:pt x="3921176" y="251670"/>
                </a:cubicBezTo>
                <a:cubicBezTo>
                  <a:pt x="3921914" y="249138"/>
                  <a:pt x="3921070" y="246606"/>
                  <a:pt x="3918644" y="244074"/>
                </a:cubicBezTo>
                <a:cubicBezTo>
                  <a:pt x="3921334" y="241384"/>
                  <a:pt x="3924183" y="237902"/>
                  <a:pt x="3927189" y="233629"/>
                </a:cubicBezTo>
                <a:cubicBezTo>
                  <a:pt x="3930196" y="229356"/>
                  <a:pt x="3932412" y="225242"/>
                  <a:pt x="3933836" y="221285"/>
                </a:cubicBezTo>
                <a:lnTo>
                  <a:pt x="3954092" y="175708"/>
                </a:lnTo>
                <a:lnTo>
                  <a:pt x="3969285" y="163048"/>
                </a:lnTo>
                <a:cubicBezTo>
                  <a:pt x="3972028" y="160410"/>
                  <a:pt x="3974138" y="157456"/>
                  <a:pt x="3975615" y="154186"/>
                </a:cubicBezTo>
                <a:cubicBezTo>
                  <a:pt x="3977092" y="150915"/>
                  <a:pt x="3976670" y="147961"/>
                  <a:pt x="3974349" y="145323"/>
                </a:cubicBezTo>
                <a:lnTo>
                  <a:pt x="3984477" y="125067"/>
                </a:lnTo>
                <a:cubicBezTo>
                  <a:pt x="3983211" y="116627"/>
                  <a:pt x="3985743" y="109453"/>
                  <a:pt x="3992073" y="103545"/>
                </a:cubicBezTo>
                <a:cubicBezTo>
                  <a:pt x="3998404" y="97636"/>
                  <a:pt x="4000936" y="90462"/>
                  <a:pt x="3999670" y="82022"/>
                </a:cubicBezTo>
                <a:lnTo>
                  <a:pt x="4032586" y="54169"/>
                </a:lnTo>
                <a:cubicBezTo>
                  <a:pt x="4038917" y="61238"/>
                  <a:pt x="4042082" y="66091"/>
                  <a:pt x="4042082" y="68729"/>
                </a:cubicBezTo>
                <a:cubicBezTo>
                  <a:pt x="4042082" y="71366"/>
                  <a:pt x="4038917" y="74953"/>
                  <a:pt x="4032586" y="79490"/>
                </a:cubicBezTo>
                <a:cubicBezTo>
                  <a:pt x="4037387" y="86611"/>
                  <a:pt x="4037281" y="91992"/>
                  <a:pt x="4032270" y="95632"/>
                </a:cubicBezTo>
                <a:cubicBezTo>
                  <a:pt x="4027259" y="99272"/>
                  <a:pt x="4026520" y="104019"/>
                  <a:pt x="4030054" y="109875"/>
                </a:cubicBezTo>
                <a:cubicBezTo>
                  <a:pt x="4025570" y="116469"/>
                  <a:pt x="4020612" y="127335"/>
                  <a:pt x="4015178" y="142475"/>
                </a:cubicBezTo>
                <a:cubicBezTo>
                  <a:pt x="4009745" y="157615"/>
                  <a:pt x="4007952" y="167848"/>
                  <a:pt x="4009798" y="173176"/>
                </a:cubicBezTo>
                <a:lnTo>
                  <a:pt x="3989541" y="221285"/>
                </a:lnTo>
                <a:cubicBezTo>
                  <a:pt x="3994816" y="227721"/>
                  <a:pt x="3997560" y="234473"/>
                  <a:pt x="3997771" y="241542"/>
                </a:cubicBezTo>
                <a:cubicBezTo>
                  <a:pt x="3997982" y="248611"/>
                  <a:pt x="3994394" y="255363"/>
                  <a:pt x="3987009" y="261798"/>
                </a:cubicBezTo>
                <a:cubicBezTo>
                  <a:pt x="3984477" y="272243"/>
                  <a:pt x="3980679" y="283004"/>
                  <a:pt x="3975615" y="294082"/>
                </a:cubicBezTo>
                <a:cubicBezTo>
                  <a:pt x="3970551" y="305160"/>
                  <a:pt x="3964221" y="314655"/>
                  <a:pt x="3956625" y="322568"/>
                </a:cubicBezTo>
                <a:lnTo>
                  <a:pt x="3964221" y="342824"/>
                </a:lnTo>
                <a:lnTo>
                  <a:pt x="3946496" y="355485"/>
                </a:lnTo>
                <a:lnTo>
                  <a:pt x="3946496" y="383337"/>
                </a:lnTo>
                <a:cubicBezTo>
                  <a:pt x="3943173" y="388507"/>
                  <a:pt x="3940957" y="393360"/>
                  <a:pt x="3939850" y="397897"/>
                </a:cubicBezTo>
                <a:cubicBezTo>
                  <a:pt x="3938742" y="402433"/>
                  <a:pt x="3935893" y="406020"/>
                  <a:pt x="3931304" y="408658"/>
                </a:cubicBezTo>
                <a:cubicBezTo>
                  <a:pt x="3930143" y="411559"/>
                  <a:pt x="3929932" y="415252"/>
                  <a:pt x="3930671" y="419736"/>
                </a:cubicBezTo>
                <a:cubicBezTo>
                  <a:pt x="3931409" y="424220"/>
                  <a:pt x="3932464" y="427279"/>
                  <a:pt x="3933836" y="428915"/>
                </a:cubicBezTo>
                <a:cubicBezTo>
                  <a:pt x="3935260" y="431288"/>
                  <a:pt x="3936843" y="432238"/>
                  <a:pt x="3938584" y="431763"/>
                </a:cubicBezTo>
                <a:cubicBezTo>
                  <a:pt x="3940324" y="431288"/>
                  <a:pt x="3941274" y="430339"/>
                  <a:pt x="3941432" y="428915"/>
                </a:cubicBezTo>
                <a:cubicBezTo>
                  <a:pt x="3936263" y="421318"/>
                  <a:pt x="3937107" y="414988"/>
                  <a:pt x="3943964" y="409924"/>
                </a:cubicBezTo>
                <a:cubicBezTo>
                  <a:pt x="3950822" y="404860"/>
                  <a:pt x="3956730" y="401062"/>
                  <a:pt x="3961689" y="398530"/>
                </a:cubicBezTo>
                <a:lnTo>
                  <a:pt x="3961689" y="360549"/>
                </a:lnTo>
                <a:lnTo>
                  <a:pt x="3964221" y="360549"/>
                </a:lnTo>
                <a:cubicBezTo>
                  <a:pt x="3965645" y="357911"/>
                  <a:pt x="3966594" y="354957"/>
                  <a:pt x="3967069" y="351687"/>
                </a:cubicBezTo>
                <a:cubicBezTo>
                  <a:pt x="3967544" y="348416"/>
                  <a:pt x="3966594" y="345462"/>
                  <a:pt x="3964221" y="342824"/>
                </a:cubicBezTo>
                <a:cubicBezTo>
                  <a:pt x="3971289" y="336230"/>
                  <a:pt x="3976776" y="329162"/>
                  <a:pt x="3980679" y="321618"/>
                </a:cubicBezTo>
                <a:cubicBezTo>
                  <a:pt x="3984583" y="314075"/>
                  <a:pt x="3990069" y="307639"/>
                  <a:pt x="3997138" y="302311"/>
                </a:cubicBezTo>
                <a:cubicBezTo>
                  <a:pt x="3988803" y="294135"/>
                  <a:pt x="3986482" y="288332"/>
                  <a:pt x="3990174" y="284904"/>
                </a:cubicBezTo>
                <a:cubicBezTo>
                  <a:pt x="3993867" y="281475"/>
                  <a:pt x="4000408" y="276305"/>
                  <a:pt x="4009798" y="269395"/>
                </a:cubicBezTo>
                <a:cubicBezTo>
                  <a:pt x="4015548" y="262590"/>
                  <a:pt x="4019873" y="250246"/>
                  <a:pt x="4022775" y="232363"/>
                </a:cubicBezTo>
                <a:cubicBezTo>
                  <a:pt x="4025676" y="214480"/>
                  <a:pt x="4030635" y="201504"/>
                  <a:pt x="4037651" y="193433"/>
                </a:cubicBezTo>
                <a:cubicBezTo>
                  <a:pt x="4040235" y="192272"/>
                  <a:pt x="4042662" y="192061"/>
                  <a:pt x="4044930" y="192800"/>
                </a:cubicBezTo>
                <a:cubicBezTo>
                  <a:pt x="4047199" y="193538"/>
                  <a:pt x="4048992" y="194593"/>
                  <a:pt x="4050311" y="195965"/>
                </a:cubicBezTo>
                <a:cubicBezTo>
                  <a:pt x="4056061" y="202928"/>
                  <a:pt x="4057221" y="211157"/>
                  <a:pt x="4053792" y="220652"/>
                </a:cubicBezTo>
                <a:cubicBezTo>
                  <a:pt x="4050364" y="230148"/>
                  <a:pt x="4045827" y="237111"/>
                  <a:pt x="4040183" y="241542"/>
                </a:cubicBezTo>
                <a:cubicBezTo>
                  <a:pt x="4034169" y="257842"/>
                  <a:pt x="4029105" y="273351"/>
                  <a:pt x="4024990" y="288069"/>
                </a:cubicBezTo>
                <a:cubicBezTo>
                  <a:pt x="4020876" y="302786"/>
                  <a:pt x="4015811" y="317662"/>
                  <a:pt x="4009798" y="332696"/>
                </a:cubicBezTo>
                <a:cubicBezTo>
                  <a:pt x="4012119" y="335123"/>
                  <a:pt x="4012541" y="337233"/>
                  <a:pt x="4011064" y="339026"/>
                </a:cubicBezTo>
                <a:cubicBezTo>
                  <a:pt x="4009587" y="340820"/>
                  <a:pt x="4007477" y="342930"/>
                  <a:pt x="4004734" y="345357"/>
                </a:cubicBezTo>
                <a:cubicBezTo>
                  <a:pt x="4002307" y="347941"/>
                  <a:pt x="4001463" y="350368"/>
                  <a:pt x="4002202" y="352636"/>
                </a:cubicBezTo>
                <a:cubicBezTo>
                  <a:pt x="4002940" y="354905"/>
                  <a:pt x="4004628" y="356698"/>
                  <a:pt x="4007266" y="358017"/>
                </a:cubicBezTo>
                <a:cubicBezTo>
                  <a:pt x="4003309" y="361920"/>
                  <a:pt x="3999828" y="366140"/>
                  <a:pt x="3996821" y="370677"/>
                </a:cubicBezTo>
                <a:cubicBezTo>
                  <a:pt x="3993814" y="375214"/>
                  <a:pt x="3992232" y="379434"/>
                  <a:pt x="3992073" y="383337"/>
                </a:cubicBezTo>
                <a:lnTo>
                  <a:pt x="3981945" y="401062"/>
                </a:lnTo>
                <a:cubicBezTo>
                  <a:pt x="3985638" y="406232"/>
                  <a:pt x="3987115" y="411085"/>
                  <a:pt x="3986376" y="415621"/>
                </a:cubicBezTo>
                <a:cubicBezTo>
                  <a:pt x="3985638" y="420158"/>
                  <a:pt x="3983317" y="423745"/>
                  <a:pt x="3979413" y="426383"/>
                </a:cubicBezTo>
                <a:cubicBezTo>
                  <a:pt x="3988012" y="425749"/>
                  <a:pt x="3999300" y="425116"/>
                  <a:pt x="4013279" y="424484"/>
                </a:cubicBezTo>
                <a:cubicBezTo>
                  <a:pt x="4027259" y="423850"/>
                  <a:pt x="4037914" y="427016"/>
                  <a:pt x="4045247" y="433979"/>
                </a:cubicBezTo>
                <a:cubicBezTo>
                  <a:pt x="4049045" y="439307"/>
                  <a:pt x="4050944" y="444476"/>
                  <a:pt x="4050944" y="449488"/>
                </a:cubicBezTo>
                <a:cubicBezTo>
                  <a:pt x="4050944" y="454499"/>
                  <a:pt x="4049045" y="457769"/>
                  <a:pt x="4045247" y="459299"/>
                </a:cubicBezTo>
                <a:cubicBezTo>
                  <a:pt x="4044983" y="460776"/>
                  <a:pt x="4044244" y="462886"/>
                  <a:pt x="4043031" y="465630"/>
                </a:cubicBezTo>
                <a:cubicBezTo>
                  <a:pt x="4041818" y="468373"/>
                  <a:pt x="4041712" y="470483"/>
                  <a:pt x="4042715" y="471960"/>
                </a:cubicBezTo>
                <a:lnTo>
                  <a:pt x="4050311" y="466895"/>
                </a:lnTo>
                <a:lnTo>
                  <a:pt x="4083228" y="441575"/>
                </a:lnTo>
                <a:lnTo>
                  <a:pt x="4088292" y="423850"/>
                </a:lnTo>
                <a:cubicBezTo>
                  <a:pt x="4085971" y="420316"/>
                  <a:pt x="4085549" y="417889"/>
                  <a:pt x="4087026" y="416571"/>
                </a:cubicBezTo>
                <a:cubicBezTo>
                  <a:pt x="4088503" y="415252"/>
                  <a:pt x="4090613" y="413458"/>
                  <a:pt x="4093356" y="411190"/>
                </a:cubicBezTo>
                <a:cubicBezTo>
                  <a:pt x="4094516" y="408711"/>
                  <a:pt x="4094727" y="406706"/>
                  <a:pt x="4093989" y="405177"/>
                </a:cubicBezTo>
                <a:cubicBezTo>
                  <a:pt x="4093250" y="403647"/>
                  <a:pt x="4092195" y="402275"/>
                  <a:pt x="4090824" y="401062"/>
                </a:cubicBezTo>
                <a:cubicBezTo>
                  <a:pt x="4098209" y="393255"/>
                  <a:pt x="4104961" y="384814"/>
                  <a:pt x="4111080" y="375741"/>
                </a:cubicBezTo>
                <a:cubicBezTo>
                  <a:pt x="4117199" y="366668"/>
                  <a:pt x="4123952" y="358228"/>
                  <a:pt x="4131337" y="350421"/>
                </a:cubicBezTo>
                <a:cubicBezTo>
                  <a:pt x="4133974" y="338763"/>
                  <a:pt x="4138827" y="327896"/>
                  <a:pt x="4145896" y="317820"/>
                </a:cubicBezTo>
                <a:cubicBezTo>
                  <a:pt x="4152965" y="307745"/>
                  <a:pt x="4161616" y="300043"/>
                  <a:pt x="4171850" y="294715"/>
                </a:cubicBezTo>
                <a:lnTo>
                  <a:pt x="4169318" y="282055"/>
                </a:lnTo>
                <a:cubicBezTo>
                  <a:pt x="4168157" y="278204"/>
                  <a:pt x="4168579" y="274511"/>
                  <a:pt x="4170584" y="270977"/>
                </a:cubicBezTo>
                <a:cubicBezTo>
                  <a:pt x="4172588" y="267443"/>
                  <a:pt x="4175542" y="264383"/>
                  <a:pt x="4179446" y="261798"/>
                </a:cubicBezTo>
                <a:cubicBezTo>
                  <a:pt x="4184510" y="251248"/>
                  <a:pt x="4189574" y="249560"/>
                  <a:pt x="4194638" y="256734"/>
                </a:cubicBezTo>
                <a:cubicBezTo>
                  <a:pt x="4199966" y="261640"/>
                  <a:pt x="4203237" y="266388"/>
                  <a:pt x="4204450" y="270977"/>
                </a:cubicBezTo>
                <a:cubicBezTo>
                  <a:pt x="4205663" y="275567"/>
                  <a:pt x="4203237" y="280947"/>
                  <a:pt x="4197170" y="287119"/>
                </a:cubicBezTo>
                <a:cubicBezTo>
                  <a:pt x="4192265" y="291709"/>
                  <a:pt x="4186251" y="299621"/>
                  <a:pt x="4179129" y="310857"/>
                </a:cubicBezTo>
                <a:cubicBezTo>
                  <a:pt x="4172008" y="322093"/>
                  <a:pt x="4170426" y="331905"/>
                  <a:pt x="4174382" y="340292"/>
                </a:cubicBezTo>
                <a:cubicBezTo>
                  <a:pt x="4172958" y="347941"/>
                  <a:pt x="4169476" y="359863"/>
                  <a:pt x="4163937" y="376058"/>
                </a:cubicBezTo>
                <a:cubicBezTo>
                  <a:pt x="4158398" y="392252"/>
                  <a:pt x="4151752" y="404807"/>
                  <a:pt x="4143997" y="413722"/>
                </a:cubicBezTo>
                <a:cubicBezTo>
                  <a:pt x="4147531" y="417520"/>
                  <a:pt x="4148692" y="420685"/>
                  <a:pt x="4147479" y="423217"/>
                </a:cubicBezTo>
                <a:cubicBezTo>
                  <a:pt x="4146266" y="425749"/>
                  <a:pt x="4144261" y="427649"/>
                  <a:pt x="4141465" y="428915"/>
                </a:cubicBezTo>
                <a:cubicBezTo>
                  <a:pt x="4137403" y="433504"/>
                  <a:pt x="4137931" y="440151"/>
                  <a:pt x="4143048" y="448855"/>
                </a:cubicBezTo>
                <a:cubicBezTo>
                  <a:pt x="4148165" y="457559"/>
                  <a:pt x="4151857" y="463572"/>
                  <a:pt x="4154125" y="466895"/>
                </a:cubicBezTo>
                <a:cubicBezTo>
                  <a:pt x="4148481" y="475019"/>
                  <a:pt x="4139513" y="492322"/>
                  <a:pt x="4127222" y="518803"/>
                </a:cubicBezTo>
                <a:cubicBezTo>
                  <a:pt x="4114931" y="545284"/>
                  <a:pt x="4110395" y="562586"/>
                  <a:pt x="4113612" y="570710"/>
                </a:cubicBezTo>
                <a:lnTo>
                  <a:pt x="4093356" y="588435"/>
                </a:lnTo>
                <a:cubicBezTo>
                  <a:pt x="4089505" y="595925"/>
                  <a:pt x="4085813" y="603099"/>
                  <a:pt x="4082278" y="609957"/>
                </a:cubicBezTo>
                <a:cubicBezTo>
                  <a:pt x="4078744" y="616815"/>
                  <a:pt x="4075684" y="623989"/>
                  <a:pt x="4073099" y="631480"/>
                </a:cubicBezTo>
                <a:lnTo>
                  <a:pt x="4075631" y="639076"/>
                </a:lnTo>
                <a:cubicBezTo>
                  <a:pt x="4083702" y="637282"/>
                  <a:pt x="4089716" y="630108"/>
                  <a:pt x="4093672" y="617553"/>
                </a:cubicBezTo>
                <a:cubicBezTo>
                  <a:pt x="4097629" y="604999"/>
                  <a:pt x="4104275" y="597824"/>
                  <a:pt x="4113612" y="596031"/>
                </a:cubicBezTo>
                <a:cubicBezTo>
                  <a:pt x="4118255" y="595609"/>
                  <a:pt x="4124163" y="593921"/>
                  <a:pt x="4131337" y="590967"/>
                </a:cubicBezTo>
                <a:lnTo>
                  <a:pt x="4113612" y="583370"/>
                </a:lnTo>
                <a:lnTo>
                  <a:pt x="4121209" y="578306"/>
                </a:lnTo>
                <a:cubicBezTo>
                  <a:pt x="4124954" y="575985"/>
                  <a:pt x="4128224" y="575563"/>
                  <a:pt x="4131020" y="577040"/>
                </a:cubicBezTo>
                <a:cubicBezTo>
                  <a:pt x="4133816" y="578517"/>
                  <a:pt x="4136454" y="580627"/>
                  <a:pt x="4138933" y="583370"/>
                </a:cubicBezTo>
                <a:cubicBezTo>
                  <a:pt x="4141571" y="579678"/>
                  <a:pt x="4143892" y="576302"/>
                  <a:pt x="4145896" y="573242"/>
                </a:cubicBezTo>
                <a:cubicBezTo>
                  <a:pt x="4147901" y="570183"/>
                  <a:pt x="4148956" y="566806"/>
                  <a:pt x="4149061" y="563114"/>
                </a:cubicBezTo>
                <a:cubicBezTo>
                  <a:pt x="4151435" y="560371"/>
                  <a:pt x="4153018" y="556362"/>
                  <a:pt x="4153809" y="551087"/>
                </a:cubicBezTo>
                <a:cubicBezTo>
                  <a:pt x="4154600" y="545812"/>
                  <a:pt x="4155550" y="540536"/>
                  <a:pt x="4156657" y="535261"/>
                </a:cubicBezTo>
                <a:cubicBezTo>
                  <a:pt x="4148639" y="534839"/>
                  <a:pt x="4141887" y="530619"/>
                  <a:pt x="4136401" y="522601"/>
                </a:cubicBezTo>
                <a:cubicBezTo>
                  <a:pt x="4144419" y="517537"/>
                  <a:pt x="4148639" y="509941"/>
                  <a:pt x="4149061" y="499812"/>
                </a:cubicBezTo>
                <a:lnTo>
                  <a:pt x="4174382" y="504876"/>
                </a:lnTo>
                <a:cubicBezTo>
                  <a:pt x="4170847" y="508675"/>
                  <a:pt x="4168421" y="512473"/>
                  <a:pt x="4167102" y="516271"/>
                </a:cubicBezTo>
                <a:cubicBezTo>
                  <a:pt x="4165783" y="520069"/>
                  <a:pt x="4163990" y="523867"/>
                  <a:pt x="4161722" y="527665"/>
                </a:cubicBezTo>
                <a:lnTo>
                  <a:pt x="4171850" y="535261"/>
                </a:lnTo>
                <a:cubicBezTo>
                  <a:pt x="4176914" y="535261"/>
                  <a:pt x="4179446" y="537793"/>
                  <a:pt x="4179446" y="542857"/>
                </a:cubicBezTo>
                <a:cubicBezTo>
                  <a:pt x="4179235" y="547974"/>
                  <a:pt x="4177758" y="552933"/>
                  <a:pt x="4175015" y="557733"/>
                </a:cubicBezTo>
                <a:cubicBezTo>
                  <a:pt x="4172272" y="562534"/>
                  <a:pt x="4169529" y="566859"/>
                  <a:pt x="4166786" y="570710"/>
                </a:cubicBezTo>
                <a:cubicBezTo>
                  <a:pt x="4170742" y="571765"/>
                  <a:pt x="4174857" y="572187"/>
                  <a:pt x="4179129" y="571976"/>
                </a:cubicBezTo>
                <a:cubicBezTo>
                  <a:pt x="4183402" y="571765"/>
                  <a:pt x="4186884" y="572187"/>
                  <a:pt x="4189574" y="573242"/>
                </a:cubicBezTo>
                <a:cubicBezTo>
                  <a:pt x="4191420" y="577462"/>
                  <a:pt x="4189627" y="582948"/>
                  <a:pt x="4184194" y="589701"/>
                </a:cubicBezTo>
                <a:cubicBezTo>
                  <a:pt x="4178760" y="596453"/>
                  <a:pt x="4173802" y="601939"/>
                  <a:pt x="4169318" y="606159"/>
                </a:cubicBezTo>
                <a:cubicBezTo>
                  <a:pt x="4169212" y="611434"/>
                  <a:pt x="4168157" y="616076"/>
                  <a:pt x="4166153" y="620085"/>
                </a:cubicBezTo>
                <a:cubicBezTo>
                  <a:pt x="4164148" y="624094"/>
                  <a:pt x="4161827" y="626205"/>
                  <a:pt x="4159189" y="626416"/>
                </a:cubicBezTo>
                <a:lnTo>
                  <a:pt x="4146529" y="644140"/>
                </a:lnTo>
                <a:lnTo>
                  <a:pt x="4146529" y="666929"/>
                </a:lnTo>
                <a:lnTo>
                  <a:pt x="4154125" y="659332"/>
                </a:lnTo>
                <a:lnTo>
                  <a:pt x="4164254" y="639076"/>
                </a:lnTo>
                <a:cubicBezTo>
                  <a:pt x="4165625" y="636544"/>
                  <a:pt x="4167313" y="634645"/>
                  <a:pt x="4169318" y="633379"/>
                </a:cubicBezTo>
                <a:cubicBezTo>
                  <a:pt x="4171322" y="632113"/>
                  <a:pt x="4173010" y="631480"/>
                  <a:pt x="4174382" y="631480"/>
                </a:cubicBezTo>
                <a:cubicBezTo>
                  <a:pt x="4174171" y="632904"/>
                  <a:pt x="4173327" y="635119"/>
                  <a:pt x="4171850" y="638126"/>
                </a:cubicBezTo>
                <a:cubicBezTo>
                  <a:pt x="4170373" y="641133"/>
                  <a:pt x="4169529" y="643982"/>
                  <a:pt x="4169318" y="646672"/>
                </a:cubicBezTo>
                <a:cubicBezTo>
                  <a:pt x="4172272" y="653530"/>
                  <a:pt x="4168896" y="661970"/>
                  <a:pt x="4159189" y="671993"/>
                </a:cubicBezTo>
                <a:cubicBezTo>
                  <a:pt x="4149483" y="682015"/>
                  <a:pt x="4146107" y="690456"/>
                  <a:pt x="4149061" y="697313"/>
                </a:cubicBezTo>
                <a:lnTo>
                  <a:pt x="4138933" y="715038"/>
                </a:lnTo>
                <a:cubicBezTo>
                  <a:pt x="4138511" y="720524"/>
                  <a:pt x="4136823" y="727276"/>
                  <a:pt x="4133869" y="735294"/>
                </a:cubicBezTo>
                <a:cubicBezTo>
                  <a:pt x="4139250" y="728964"/>
                  <a:pt x="4144314" y="722001"/>
                  <a:pt x="4149061" y="714405"/>
                </a:cubicBezTo>
                <a:cubicBezTo>
                  <a:pt x="4153809" y="706808"/>
                  <a:pt x="4156341" y="698579"/>
                  <a:pt x="4156657" y="689717"/>
                </a:cubicBezTo>
                <a:lnTo>
                  <a:pt x="4164957" y="692829"/>
                </a:lnTo>
                <a:lnTo>
                  <a:pt x="4172944" y="678249"/>
                </a:lnTo>
                <a:cubicBezTo>
                  <a:pt x="4172944" y="668543"/>
                  <a:pt x="4178008" y="660103"/>
                  <a:pt x="4188136" y="652929"/>
                </a:cubicBezTo>
                <a:cubicBezTo>
                  <a:pt x="4184760" y="647865"/>
                  <a:pt x="4184549" y="643434"/>
                  <a:pt x="4187503" y="639635"/>
                </a:cubicBezTo>
                <a:cubicBezTo>
                  <a:pt x="4190457" y="635837"/>
                  <a:pt x="4194044" y="632672"/>
                  <a:pt x="4198264" y="630140"/>
                </a:cubicBezTo>
                <a:lnTo>
                  <a:pt x="4291951" y="465556"/>
                </a:lnTo>
                <a:cubicBezTo>
                  <a:pt x="4297701" y="459068"/>
                  <a:pt x="4302026" y="452421"/>
                  <a:pt x="4304927" y="445616"/>
                </a:cubicBezTo>
                <a:cubicBezTo>
                  <a:pt x="4307829" y="438811"/>
                  <a:pt x="4312787" y="432798"/>
                  <a:pt x="4319803" y="427575"/>
                </a:cubicBezTo>
                <a:cubicBezTo>
                  <a:pt x="4319909" y="423619"/>
                  <a:pt x="4320964" y="419504"/>
                  <a:pt x="4322968" y="415231"/>
                </a:cubicBezTo>
                <a:cubicBezTo>
                  <a:pt x="4324973" y="410958"/>
                  <a:pt x="4327294" y="407477"/>
                  <a:pt x="4329932" y="404787"/>
                </a:cubicBezTo>
                <a:lnTo>
                  <a:pt x="4340060" y="387062"/>
                </a:lnTo>
                <a:cubicBezTo>
                  <a:pt x="4342803" y="384478"/>
                  <a:pt x="4346179" y="382684"/>
                  <a:pt x="4350188" y="381681"/>
                </a:cubicBezTo>
                <a:cubicBezTo>
                  <a:pt x="4354197" y="380679"/>
                  <a:pt x="4357573" y="380785"/>
                  <a:pt x="4360316" y="381998"/>
                </a:cubicBezTo>
                <a:cubicBezTo>
                  <a:pt x="4361582" y="388170"/>
                  <a:pt x="4357151" y="401780"/>
                  <a:pt x="4347023" y="422828"/>
                </a:cubicBezTo>
                <a:cubicBezTo>
                  <a:pt x="4336895" y="443875"/>
                  <a:pt x="4328665" y="458118"/>
                  <a:pt x="4322335" y="465556"/>
                </a:cubicBezTo>
                <a:lnTo>
                  <a:pt x="4324867" y="465556"/>
                </a:lnTo>
                <a:cubicBezTo>
                  <a:pt x="4328613" y="469249"/>
                  <a:pt x="4330617" y="472625"/>
                  <a:pt x="4330881" y="475684"/>
                </a:cubicBezTo>
                <a:cubicBezTo>
                  <a:pt x="4331145" y="478744"/>
                  <a:pt x="4329984" y="482120"/>
                  <a:pt x="4327399" y="485813"/>
                </a:cubicBezTo>
                <a:cubicBezTo>
                  <a:pt x="4324234" y="505014"/>
                  <a:pt x="4318537" y="524849"/>
                  <a:pt x="4310308" y="545316"/>
                </a:cubicBezTo>
                <a:cubicBezTo>
                  <a:pt x="4302079" y="565783"/>
                  <a:pt x="4295116" y="585618"/>
                  <a:pt x="4289419" y="604820"/>
                </a:cubicBezTo>
                <a:cubicBezTo>
                  <a:pt x="4291792" y="608354"/>
                  <a:pt x="4292109" y="610780"/>
                  <a:pt x="4290368" y="612099"/>
                </a:cubicBezTo>
                <a:cubicBezTo>
                  <a:pt x="4288627" y="613418"/>
                  <a:pt x="4285779" y="615211"/>
                  <a:pt x="4281822" y="617480"/>
                </a:cubicBezTo>
                <a:cubicBezTo>
                  <a:pt x="4281611" y="620117"/>
                  <a:pt x="4281400" y="622438"/>
                  <a:pt x="4281189" y="624443"/>
                </a:cubicBezTo>
                <a:cubicBezTo>
                  <a:pt x="4280978" y="626448"/>
                  <a:pt x="4282033" y="627503"/>
                  <a:pt x="4284354" y="627608"/>
                </a:cubicBezTo>
                <a:cubicBezTo>
                  <a:pt x="4282508" y="631775"/>
                  <a:pt x="4279871" y="636734"/>
                  <a:pt x="4276442" y="642484"/>
                </a:cubicBezTo>
                <a:cubicBezTo>
                  <a:pt x="4273013" y="648234"/>
                  <a:pt x="4272274" y="652560"/>
                  <a:pt x="4274226" y="655461"/>
                </a:cubicBezTo>
                <a:lnTo>
                  <a:pt x="4289419" y="640268"/>
                </a:lnTo>
                <a:cubicBezTo>
                  <a:pt x="4292056" y="637736"/>
                  <a:pt x="4293744" y="635204"/>
                  <a:pt x="4294483" y="632672"/>
                </a:cubicBezTo>
                <a:cubicBezTo>
                  <a:pt x="4295221" y="630140"/>
                  <a:pt x="4294377" y="627608"/>
                  <a:pt x="4291951" y="625076"/>
                </a:cubicBezTo>
                <a:cubicBezTo>
                  <a:pt x="4294641" y="622386"/>
                  <a:pt x="4297490" y="618904"/>
                  <a:pt x="4300496" y="614631"/>
                </a:cubicBezTo>
                <a:cubicBezTo>
                  <a:pt x="4303503" y="610358"/>
                  <a:pt x="4305719" y="606244"/>
                  <a:pt x="4307143" y="602287"/>
                </a:cubicBezTo>
                <a:lnTo>
                  <a:pt x="4327399" y="556711"/>
                </a:lnTo>
                <a:lnTo>
                  <a:pt x="4342592" y="544050"/>
                </a:lnTo>
                <a:cubicBezTo>
                  <a:pt x="4345335" y="541412"/>
                  <a:pt x="4347445" y="538458"/>
                  <a:pt x="4348922" y="535188"/>
                </a:cubicBezTo>
                <a:cubicBezTo>
                  <a:pt x="4350399" y="531917"/>
                  <a:pt x="4349977" y="528963"/>
                  <a:pt x="4347656" y="526325"/>
                </a:cubicBezTo>
                <a:lnTo>
                  <a:pt x="4357784" y="506069"/>
                </a:lnTo>
                <a:cubicBezTo>
                  <a:pt x="4356518" y="497629"/>
                  <a:pt x="4359050" y="490455"/>
                  <a:pt x="4365380" y="484547"/>
                </a:cubicBezTo>
                <a:cubicBezTo>
                  <a:pt x="4371711" y="478638"/>
                  <a:pt x="4374243" y="471464"/>
                  <a:pt x="4372977" y="463024"/>
                </a:cubicBezTo>
                <a:lnTo>
                  <a:pt x="4405893" y="435171"/>
                </a:lnTo>
                <a:cubicBezTo>
                  <a:pt x="4412224" y="442240"/>
                  <a:pt x="4415389" y="447093"/>
                  <a:pt x="4415389" y="449731"/>
                </a:cubicBezTo>
                <a:cubicBezTo>
                  <a:pt x="4415389" y="452368"/>
                  <a:pt x="4412224" y="455955"/>
                  <a:pt x="4405893" y="460492"/>
                </a:cubicBezTo>
                <a:cubicBezTo>
                  <a:pt x="4410694" y="467613"/>
                  <a:pt x="4410588" y="472994"/>
                  <a:pt x="4405577" y="476634"/>
                </a:cubicBezTo>
                <a:cubicBezTo>
                  <a:pt x="4400566" y="480274"/>
                  <a:pt x="4399827" y="485021"/>
                  <a:pt x="4403361" y="490877"/>
                </a:cubicBezTo>
                <a:cubicBezTo>
                  <a:pt x="4398877" y="497471"/>
                  <a:pt x="4393919" y="508337"/>
                  <a:pt x="4388485" y="523477"/>
                </a:cubicBezTo>
                <a:cubicBezTo>
                  <a:pt x="4383052" y="538617"/>
                  <a:pt x="4381259" y="548850"/>
                  <a:pt x="4383105" y="554178"/>
                </a:cubicBezTo>
                <a:lnTo>
                  <a:pt x="4362848" y="602287"/>
                </a:lnTo>
                <a:cubicBezTo>
                  <a:pt x="4368123" y="608723"/>
                  <a:pt x="4370867" y="615475"/>
                  <a:pt x="4371078" y="622544"/>
                </a:cubicBezTo>
                <a:cubicBezTo>
                  <a:pt x="4371289" y="629613"/>
                  <a:pt x="4367701" y="636365"/>
                  <a:pt x="4360316" y="642800"/>
                </a:cubicBezTo>
                <a:cubicBezTo>
                  <a:pt x="4357784" y="653245"/>
                  <a:pt x="4353986" y="664006"/>
                  <a:pt x="4348922" y="675084"/>
                </a:cubicBezTo>
                <a:cubicBezTo>
                  <a:pt x="4343858" y="686162"/>
                  <a:pt x="4337528" y="695657"/>
                  <a:pt x="4329932" y="703570"/>
                </a:cubicBezTo>
                <a:lnTo>
                  <a:pt x="4337528" y="723826"/>
                </a:lnTo>
                <a:lnTo>
                  <a:pt x="4319803" y="736487"/>
                </a:lnTo>
                <a:lnTo>
                  <a:pt x="4319803" y="764339"/>
                </a:lnTo>
                <a:cubicBezTo>
                  <a:pt x="4316480" y="769509"/>
                  <a:pt x="4314264" y="774362"/>
                  <a:pt x="4313157" y="778899"/>
                </a:cubicBezTo>
                <a:cubicBezTo>
                  <a:pt x="4312049" y="783435"/>
                  <a:pt x="4309200" y="787022"/>
                  <a:pt x="4304611" y="789660"/>
                </a:cubicBezTo>
                <a:cubicBezTo>
                  <a:pt x="4303450" y="792561"/>
                  <a:pt x="4303239" y="796254"/>
                  <a:pt x="4303978" y="800738"/>
                </a:cubicBezTo>
                <a:cubicBezTo>
                  <a:pt x="4304716" y="805222"/>
                  <a:pt x="4305771" y="808281"/>
                  <a:pt x="4307143" y="809917"/>
                </a:cubicBezTo>
                <a:cubicBezTo>
                  <a:pt x="4308567" y="812290"/>
                  <a:pt x="4310150" y="813240"/>
                  <a:pt x="4311891" y="812765"/>
                </a:cubicBezTo>
                <a:cubicBezTo>
                  <a:pt x="4313631" y="812290"/>
                  <a:pt x="4314581" y="811341"/>
                  <a:pt x="4314739" y="809917"/>
                </a:cubicBezTo>
                <a:cubicBezTo>
                  <a:pt x="4309570" y="802320"/>
                  <a:pt x="4310414" y="795990"/>
                  <a:pt x="4317271" y="790926"/>
                </a:cubicBezTo>
                <a:cubicBezTo>
                  <a:pt x="4324129" y="785862"/>
                  <a:pt x="4330037" y="782064"/>
                  <a:pt x="4334996" y="779532"/>
                </a:cubicBezTo>
                <a:lnTo>
                  <a:pt x="4334996" y="741551"/>
                </a:lnTo>
                <a:lnTo>
                  <a:pt x="4337528" y="741551"/>
                </a:lnTo>
                <a:cubicBezTo>
                  <a:pt x="4338952" y="738913"/>
                  <a:pt x="4339901" y="735959"/>
                  <a:pt x="4340376" y="732689"/>
                </a:cubicBezTo>
                <a:cubicBezTo>
                  <a:pt x="4340851" y="729418"/>
                  <a:pt x="4339901" y="726464"/>
                  <a:pt x="4337528" y="723826"/>
                </a:cubicBezTo>
                <a:cubicBezTo>
                  <a:pt x="4344596" y="717232"/>
                  <a:pt x="4350083" y="710164"/>
                  <a:pt x="4353986" y="702620"/>
                </a:cubicBezTo>
                <a:cubicBezTo>
                  <a:pt x="4357890" y="695077"/>
                  <a:pt x="4363376" y="688641"/>
                  <a:pt x="4370445" y="683313"/>
                </a:cubicBezTo>
                <a:cubicBezTo>
                  <a:pt x="4362110" y="675137"/>
                  <a:pt x="4359789" y="669334"/>
                  <a:pt x="4363481" y="665906"/>
                </a:cubicBezTo>
                <a:cubicBezTo>
                  <a:pt x="4367174" y="662477"/>
                  <a:pt x="4373715" y="657307"/>
                  <a:pt x="4383105" y="650397"/>
                </a:cubicBezTo>
                <a:cubicBezTo>
                  <a:pt x="4388855" y="643592"/>
                  <a:pt x="4393180" y="631248"/>
                  <a:pt x="4396082" y="613365"/>
                </a:cubicBezTo>
                <a:cubicBezTo>
                  <a:pt x="4398983" y="595482"/>
                  <a:pt x="4403942" y="582506"/>
                  <a:pt x="4410958" y="574435"/>
                </a:cubicBezTo>
                <a:cubicBezTo>
                  <a:pt x="4413542" y="573274"/>
                  <a:pt x="4415969" y="573063"/>
                  <a:pt x="4418237" y="573802"/>
                </a:cubicBezTo>
                <a:cubicBezTo>
                  <a:pt x="4420506" y="574540"/>
                  <a:pt x="4422299" y="575595"/>
                  <a:pt x="4423618" y="576967"/>
                </a:cubicBezTo>
                <a:cubicBezTo>
                  <a:pt x="4429368" y="583930"/>
                  <a:pt x="4430528" y="592159"/>
                  <a:pt x="4427099" y="601654"/>
                </a:cubicBezTo>
                <a:cubicBezTo>
                  <a:pt x="4423671" y="611150"/>
                  <a:pt x="4419134" y="618113"/>
                  <a:pt x="4413490" y="622544"/>
                </a:cubicBezTo>
                <a:cubicBezTo>
                  <a:pt x="4407476" y="638844"/>
                  <a:pt x="4402412" y="654353"/>
                  <a:pt x="4398297" y="669071"/>
                </a:cubicBezTo>
                <a:cubicBezTo>
                  <a:pt x="4394183" y="683788"/>
                  <a:pt x="4389118" y="698664"/>
                  <a:pt x="4383105" y="713698"/>
                </a:cubicBezTo>
                <a:cubicBezTo>
                  <a:pt x="4385426" y="716125"/>
                  <a:pt x="4385848" y="718235"/>
                  <a:pt x="4384371" y="720028"/>
                </a:cubicBezTo>
                <a:cubicBezTo>
                  <a:pt x="4382894" y="721822"/>
                  <a:pt x="4380784" y="723932"/>
                  <a:pt x="4378041" y="726359"/>
                </a:cubicBezTo>
                <a:cubicBezTo>
                  <a:pt x="4375614" y="728943"/>
                  <a:pt x="4374770" y="731370"/>
                  <a:pt x="4375509" y="733638"/>
                </a:cubicBezTo>
                <a:cubicBezTo>
                  <a:pt x="4376247" y="735907"/>
                  <a:pt x="4377935" y="737700"/>
                  <a:pt x="4380573" y="739019"/>
                </a:cubicBezTo>
                <a:cubicBezTo>
                  <a:pt x="4376616" y="742922"/>
                  <a:pt x="4373135" y="747142"/>
                  <a:pt x="4370128" y="751679"/>
                </a:cubicBezTo>
                <a:cubicBezTo>
                  <a:pt x="4367121" y="756216"/>
                  <a:pt x="4365539" y="760436"/>
                  <a:pt x="4365380" y="764339"/>
                </a:cubicBezTo>
                <a:lnTo>
                  <a:pt x="4355252" y="782064"/>
                </a:lnTo>
                <a:cubicBezTo>
                  <a:pt x="4358945" y="787234"/>
                  <a:pt x="4360422" y="792087"/>
                  <a:pt x="4359683" y="796623"/>
                </a:cubicBezTo>
                <a:cubicBezTo>
                  <a:pt x="4358945" y="801160"/>
                  <a:pt x="4356624" y="804747"/>
                  <a:pt x="4352720" y="807385"/>
                </a:cubicBezTo>
                <a:cubicBezTo>
                  <a:pt x="4361319" y="806751"/>
                  <a:pt x="4372607" y="806118"/>
                  <a:pt x="4386586" y="805486"/>
                </a:cubicBezTo>
                <a:cubicBezTo>
                  <a:pt x="4400566" y="804852"/>
                  <a:pt x="4411221" y="808018"/>
                  <a:pt x="4418554" y="814981"/>
                </a:cubicBezTo>
                <a:cubicBezTo>
                  <a:pt x="4422352" y="820309"/>
                  <a:pt x="4424251" y="825478"/>
                  <a:pt x="4424251" y="830490"/>
                </a:cubicBezTo>
                <a:cubicBezTo>
                  <a:pt x="4424251" y="835501"/>
                  <a:pt x="4422352" y="838771"/>
                  <a:pt x="4418554" y="840301"/>
                </a:cubicBezTo>
                <a:cubicBezTo>
                  <a:pt x="4418290" y="841778"/>
                  <a:pt x="4417551" y="843888"/>
                  <a:pt x="4416338" y="846632"/>
                </a:cubicBezTo>
                <a:cubicBezTo>
                  <a:pt x="4415125" y="849375"/>
                  <a:pt x="4415019" y="851485"/>
                  <a:pt x="4416022" y="852962"/>
                </a:cubicBezTo>
                <a:lnTo>
                  <a:pt x="4423618" y="847897"/>
                </a:lnTo>
                <a:lnTo>
                  <a:pt x="4456535" y="822577"/>
                </a:lnTo>
                <a:lnTo>
                  <a:pt x="4461599" y="804852"/>
                </a:lnTo>
                <a:cubicBezTo>
                  <a:pt x="4459278" y="801318"/>
                  <a:pt x="4458856" y="798891"/>
                  <a:pt x="4460333" y="797573"/>
                </a:cubicBezTo>
                <a:cubicBezTo>
                  <a:pt x="4461810" y="796254"/>
                  <a:pt x="4463920" y="794460"/>
                  <a:pt x="4466663" y="792192"/>
                </a:cubicBezTo>
                <a:cubicBezTo>
                  <a:pt x="4467823" y="789713"/>
                  <a:pt x="4468034" y="787708"/>
                  <a:pt x="4467296" y="786179"/>
                </a:cubicBezTo>
                <a:cubicBezTo>
                  <a:pt x="4466557" y="784649"/>
                  <a:pt x="4465502" y="783277"/>
                  <a:pt x="4464131" y="782064"/>
                </a:cubicBezTo>
                <a:cubicBezTo>
                  <a:pt x="4471516" y="774257"/>
                  <a:pt x="4478268" y="765816"/>
                  <a:pt x="4484387" y="756743"/>
                </a:cubicBezTo>
                <a:cubicBezTo>
                  <a:pt x="4490506" y="747670"/>
                  <a:pt x="4497259" y="739230"/>
                  <a:pt x="4504644" y="731423"/>
                </a:cubicBezTo>
                <a:cubicBezTo>
                  <a:pt x="4507281" y="719765"/>
                  <a:pt x="4512134" y="708898"/>
                  <a:pt x="4519203" y="698822"/>
                </a:cubicBezTo>
                <a:cubicBezTo>
                  <a:pt x="4526272" y="688747"/>
                  <a:pt x="4534923" y="681045"/>
                  <a:pt x="4545157" y="675717"/>
                </a:cubicBezTo>
                <a:lnTo>
                  <a:pt x="4542625" y="663057"/>
                </a:lnTo>
                <a:cubicBezTo>
                  <a:pt x="4541464" y="659206"/>
                  <a:pt x="4541886" y="655513"/>
                  <a:pt x="4543891" y="651979"/>
                </a:cubicBezTo>
                <a:cubicBezTo>
                  <a:pt x="4545895" y="648445"/>
                  <a:pt x="4548849" y="645385"/>
                  <a:pt x="4552753" y="642800"/>
                </a:cubicBezTo>
                <a:cubicBezTo>
                  <a:pt x="4557817" y="632250"/>
                  <a:pt x="4562881" y="630562"/>
                  <a:pt x="4567945" y="637736"/>
                </a:cubicBezTo>
                <a:cubicBezTo>
                  <a:pt x="4573273" y="642642"/>
                  <a:pt x="4576544" y="647390"/>
                  <a:pt x="4577757" y="651979"/>
                </a:cubicBezTo>
                <a:cubicBezTo>
                  <a:pt x="4578970" y="656569"/>
                  <a:pt x="4576544" y="661949"/>
                  <a:pt x="4570477" y="668121"/>
                </a:cubicBezTo>
                <a:cubicBezTo>
                  <a:pt x="4565572" y="672711"/>
                  <a:pt x="4559558" y="680623"/>
                  <a:pt x="4552436" y="691859"/>
                </a:cubicBezTo>
                <a:cubicBezTo>
                  <a:pt x="4545315" y="703095"/>
                  <a:pt x="4543733" y="712907"/>
                  <a:pt x="4547689" y="721294"/>
                </a:cubicBezTo>
                <a:cubicBezTo>
                  <a:pt x="4546265" y="728943"/>
                  <a:pt x="4542783" y="740865"/>
                  <a:pt x="4537244" y="757060"/>
                </a:cubicBezTo>
                <a:cubicBezTo>
                  <a:pt x="4531705" y="773254"/>
                  <a:pt x="4525059" y="785809"/>
                  <a:pt x="4517304" y="794724"/>
                </a:cubicBezTo>
                <a:cubicBezTo>
                  <a:pt x="4520838" y="798522"/>
                  <a:pt x="4521999" y="801687"/>
                  <a:pt x="4520786" y="804219"/>
                </a:cubicBezTo>
                <a:cubicBezTo>
                  <a:pt x="4519573" y="806751"/>
                  <a:pt x="4517568" y="808651"/>
                  <a:pt x="4514772" y="809917"/>
                </a:cubicBezTo>
                <a:cubicBezTo>
                  <a:pt x="4510710" y="814506"/>
                  <a:pt x="4511238" y="821153"/>
                  <a:pt x="4516355" y="829857"/>
                </a:cubicBezTo>
                <a:cubicBezTo>
                  <a:pt x="4521472" y="838561"/>
                  <a:pt x="4525164" y="844574"/>
                  <a:pt x="4527432" y="847897"/>
                </a:cubicBezTo>
                <a:cubicBezTo>
                  <a:pt x="4521788" y="856021"/>
                  <a:pt x="4512820" y="873324"/>
                  <a:pt x="4500529" y="899805"/>
                </a:cubicBezTo>
                <a:cubicBezTo>
                  <a:pt x="4488238" y="926286"/>
                  <a:pt x="4483702" y="943588"/>
                  <a:pt x="4486919" y="951712"/>
                </a:cubicBezTo>
                <a:lnTo>
                  <a:pt x="4466663" y="969437"/>
                </a:lnTo>
                <a:cubicBezTo>
                  <a:pt x="4462812" y="976927"/>
                  <a:pt x="4459120" y="984101"/>
                  <a:pt x="4455585" y="990959"/>
                </a:cubicBezTo>
                <a:cubicBezTo>
                  <a:pt x="4452051" y="997817"/>
                  <a:pt x="4448991" y="1004992"/>
                  <a:pt x="4446406" y="1012482"/>
                </a:cubicBezTo>
                <a:lnTo>
                  <a:pt x="4448938" y="1020078"/>
                </a:lnTo>
                <a:cubicBezTo>
                  <a:pt x="4457009" y="1018284"/>
                  <a:pt x="4463023" y="1011110"/>
                  <a:pt x="4466979" y="998555"/>
                </a:cubicBezTo>
                <a:cubicBezTo>
                  <a:pt x="4470936" y="986001"/>
                  <a:pt x="4477582" y="978826"/>
                  <a:pt x="4486919" y="977033"/>
                </a:cubicBezTo>
                <a:cubicBezTo>
                  <a:pt x="4491562" y="976611"/>
                  <a:pt x="4497470" y="974923"/>
                  <a:pt x="4504644" y="971969"/>
                </a:cubicBezTo>
                <a:lnTo>
                  <a:pt x="4486919" y="964372"/>
                </a:lnTo>
                <a:lnTo>
                  <a:pt x="4494516" y="959308"/>
                </a:lnTo>
                <a:cubicBezTo>
                  <a:pt x="4498261" y="956987"/>
                  <a:pt x="4501531" y="956565"/>
                  <a:pt x="4504327" y="958042"/>
                </a:cubicBezTo>
                <a:cubicBezTo>
                  <a:pt x="4507123" y="959519"/>
                  <a:pt x="4509761" y="961629"/>
                  <a:pt x="4512240" y="964372"/>
                </a:cubicBezTo>
                <a:cubicBezTo>
                  <a:pt x="4514878" y="960680"/>
                  <a:pt x="4517199" y="957304"/>
                  <a:pt x="4519203" y="954244"/>
                </a:cubicBezTo>
                <a:cubicBezTo>
                  <a:pt x="4521208" y="951185"/>
                  <a:pt x="4522263" y="947808"/>
                  <a:pt x="4522368" y="944116"/>
                </a:cubicBezTo>
                <a:cubicBezTo>
                  <a:pt x="4524742" y="941373"/>
                  <a:pt x="4526325" y="937364"/>
                  <a:pt x="4527116" y="932089"/>
                </a:cubicBezTo>
                <a:cubicBezTo>
                  <a:pt x="4527907" y="926814"/>
                  <a:pt x="4528857" y="921538"/>
                  <a:pt x="4529964" y="916263"/>
                </a:cubicBezTo>
                <a:cubicBezTo>
                  <a:pt x="4521946" y="915841"/>
                  <a:pt x="4515194" y="911621"/>
                  <a:pt x="4509708" y="903603"/>
                </a:cubicBezTo>
                <a:cubicBezTo>
                  <a:pt x="4517726" y="898539"/>
                  <a:pt x="4521946" y="890943"/>
                  <a:pt x="4522368" y="880814"/>
                </a:cubicBezTo>
                <a:lnTo>
                  <a:pt x="4547689" y="885878"/>
                </a:lnTo>
                <a:cubicBezTo>
                  <a:pt x="4544154" y="889677"/>
                  <a:pt x="4541728" y="893475"/>
                  <a:pt x="4540409" y="897273"/>
                </a:cubicBezTo>
                <a:cubicBezTo>
                  <a:pt x="4539090" y="901071"/>
                  <a:pt x="4537297" y="904869"/>
                  <a:pt x="4535029" y="908667"/>
                </a:cubicBezTo>
                <a:lnTo>
                  <a:pt x="4545157" y="916263"/>
                </a:lnTo>
                <a:cubicBezTo>
                  <a:pt x="4550221" y="916263"/>
                  <a:pt x="4552753" y="918795"/>
                  <a:pt x="4552753" y="923859"/>
                </a:cubicBezTo>
                <a:cubicBezTo>
                  <a:pt x="4552542" y="928976"/>
                  <a:pt x="4551065" y="933935"/>
                  <a:pt x="4548322" y="938735"/>
                </a:cubicBezTo>
                <a:cubicBezTo>
                  <a:pt x="4545579" y="943536"/>
                  <a:pt x="4542836" y="947861"/>
                  <a:pt x="4540093" y="951712"/>
                </a:cubicBezTo>
                <a:cubicBezTo>
                  <a:pt x="4544049" y="952767"/>
                  <a:pt x="4548164" y="953189"/>
                  <a:pt x="4552436" y="952978"/>
                </a:cubicBezTo>
                <a:cubicBezTo>
                  <a:pt x="4556709" y="952767"/>
                  <a:pt x="4560191" y="953189"/>
                  <a:pt x="4562881" y="954244"/>
                </a:cubicBezTo>
                <a:cubicBezTo>
                  <a:pt x="4564727" y="958464"/>
                  <a:pt x="4562934" y="963950"/>
                  <a:pt x="4557501" y="970703"/>
                </a:cubicBezTo>
                <a:cubicBezTo>
                  <a:pt x="4552067" y="977455"/>
                  <a:pt x="4547109" y="982941"/>
                  <a:pt x="4542625" y="987161"/>
                </a:cubicBezTo>
                <a:cubicBezTo>
                  <a:pt x="4542519" y="992436"/>
                  <a:pt x="4541464" y="997078"/>
                  <a:pt x="4539460" y="1001087"/>
                </a:cubicBezTo>
                <a:cubicBezTo>
                  <a:pt x="4537455" y="1005096"/>
                  <a:pt x="4535134" y="1007207"/>
                  <a:pt x="4532496" y="1007418"/>
                </a:cubicBezTo>
                <a:lnTo>
                  <a:pt x="4519836" y="1025142"/>
                </a:lnTo>
                <a:lnTo>
                  <a:pt x="4519836" y="1047931"/>
                </a:lnTo>
                <a:lnTo>
                  <a:pt x="4527432" y="1040334"/>
                </a:lnTo>
                <a:lnTo>
                  <a:pt x="4537561" y="1020078"/>
                </a:lnTo>
                <a:cubicBezTo>
                  <a:pt x="4538932" y="1017546"/>
                  <a:pt x="4540620" y="1015647"/>
                  <a:pt x="4542625" y="1014381"/>
                </a:cubicBezTo>
                <a:cubicBezTo>
                  <a:pt x="4544629" y="1013115"/>
                  <a:pt x="4546317" y="1012482"/>
                  <a:pt x="4547689" y="1012482"/>
                </a:cubicBezTo>
                <a:cubicBezTo>
                  <a:pt x="4547478" y="1013906"/>
                  <a:pt x="4546634" y="1016121"/>
                  <a:pt x="4545157" y="1019128"/>
                </a:cubicBezTo>
                <a:cubicBezTo>
                  <a:pt x="4543680" y="1022135"/>
                  <a:pt x="4542836" y="1024984"/>
                  <a:pt x="4542625" y="1027674"/>
                </a:cubicBezTo>
                <a:cubicBezTo>
                  <a:pt x="4545579" y="1034533"/>
                  <a:pt x="4542203" y="1042972"/>
                  <a:pt x="4532496" y="1052995"/>
                </a:cubicBezTo>
                <a:cubicBezTo>
                  <a:pt x="4522790" y="1063017"/>
                  <a:pt x="4519414" y="1071458"/>
                  <a:pt x="4522368" y="1078315"/>
                </a:cubicBezTo>
                <a:lnTo>
                  <a:pt x="4512240" y="1096040"/>
                </a:lnTo>
                <a:cubicBezTo>
                  <a:pt x="4511818" y="1101526"/>
                  <a:pt x="4510130" y="1108278"/>
                  <a:pt x="4507176" y="1116296"/>
                </a:cubicBezTo>
                <a:cubicBezTo>
                  <a:pt x="4512557" y="1109966"/>
                  <a:pt x="4517621" y="1103003"/>
                  <a:pt x="4522368" y="1095407"/>
                </a:cubicBezTo>
                <a:lnTo>
                  <a:pt x="4524212" y="1089415"/>
                </a:lnTo>
                <a:lnTo>
                  <a:pt x="4523367" y="1083501"/>
                </a:lnTo>
                <a:lnTo>
                  <a:pt x="4528447" y="1075652"/>
                </a:lnTo>
                <a:lnTo>
                  <a:pt x="4529964" y="1070719"/>
                </a:lnTo>
                <a:lnTo>
                  <a:pt x="4531311" y="1071224"/>
                </a:lnTo>
                <a:lnTo>
                  <a:pt x="4551220" y="1040457"/>
                </a:lnTo>
                <a:cubicBezTo>
                  <a:pt x="4551695" y="1033863"/>
                  <a:pt x="4555176" y="1022362"/>
                  <a:pt x="4561665" y="1005958"/>
                </a:cubicBezTo>
                <a:cubicBezTo>
                  <a:pt x="4568153" y="989552"/>
                  <a:pt x="4574800" y="977419"/>
                  <a:pt x="4581605" y="969559"/>
                </a:cubicBezTo>
                <a:cubicBezTo>
                  <a:pt x="4581605" y="959853"/>
                  <a:pt x="4586669" y="951412"/>
                  <a:pt x="4596797" y="944239"/>
                </a:cubicBezTo>
                <a:cubicBezTo>
                  <a:pt x="4593421" y="939174"/>
                  <a:pt x="4593210" y="934744"/>
                  <a:pt x="4596164" y="930945"/>
                </a:cubicBezTo>
                <a:cubicBezTo>
                  <a:pt x="4599118" y="927147"/>
                  <a:pt x="4602705" y="923981"/>
                  <a:pt x="4606925" y="921450"/>
                </a:cubicBezTo>
                <a:lnTo>
                  <a:pt x="4700612" y="756866"/>
                </a:lnTo>
                <a:cubicBezTo>
                  <a:pt x="4706362" y="750378"/>
                  <a:pt x="4710687" y="743730"/>
                  <a:pt x="4713588" y="736926"/>
                </a:cubicBezTo>
                <a:cubicBezTo>
                  <a:pt x="4716490" y="730121"/>
                  <a:pt x="4721448" y="724108"/>
                  <a:pt x="4728464" y="718885"/>
                </a:cubicBezTo>
                <a:cubicBezTo>
                  <a:pt x="4728570" y="714929"/>
                  <a:pt x="4729625" y="710814"/>
                  <a:pt x="4731629" y="706541"/>
                </a:cubicBezTo>
                <a:cubicBezTo>
                  <a:pt x="4733634" y="702267"/>
                  <a:pt x="4735955" y="698787"/>
                  <a:pt x="4738593" y="696097"/>
                </a:cubicBezTo>
                <a:lnTo>
                  <a:pt x="4748721" y="678371"/>
                </a:lnTo>
                <a:cubicBezTo>
                  <a:pt x="4751464" y="675788"/>
                  <a:pt x="4754840" y="673994"/>
                  <a:pt x="4758849" y="672991"/>
                </a:cubicBezTo>
                <a:cubicBezTo>
                  <a:pt x="4762858" y="671988"/>
                  <a:pt x="4766234" y="672095"/>
                  <a:pt x="4768977" y="673308"/>
                </a:cubicBezTo>
                <a:cubicBezTo>
                  <a:pt x="4770243" y="679479"/>
                  <a:pt x="4765812" y="693090"/>
                  <a:pt x="4755684" y="714138"/>
                </a:cubicBezTo>
                <a:cubicBezTo>
                  <a:pt x="4745556" y="735185"/>
                  <a:pt x="4737326" y="749427"/>
                  <a:pt x="4730996" y="756866"/>
                </a:cubicBezTo>
                <a:lnTo>
                  <a:pt x="4733528" y="756866"/>
                </a:lnTo>
                <a:cubicBezTo>
                  <a:pt x="4737274" y="760559"/>
                  <a:pt x="4739278" y="763935"/>
                  <a:pt x="4739542" y="766993"/>
                </a:cubicBezTo>
                <a:cubicBezTo>
                  <a:pt x="4739806" y="770053"/>
                  <a:pt x="4738645" y="773430"/>
                  <a:pt x="4736060" y="777123"/>
                </a:cubicBezTo>
                <a:cubicBezTo>
                  <a:pt x="4732895" y="796323"/>
                  <a:pt x="4727198" y="816159"/>
                  <a:pt x="4718969" y="836626"/>
                </a:cubicBezTo>
                <a:cubicBezTo>
                  <a:pt x="4710740" y="857093"/>
                  <a:pt x="4703777" y="876928"/>
                  <a:pt x="4698080" y="896130"/>
                </a:cubicBezTo>
                <a:cubicBezTo>
                  <a:pt x="4700453" y="899664"/>
                  <a:pt x="4700770" y="902090"/>
                  <a:pt x="4699029" y="903409"/>
                </a:cubicBezTo>
                <a:cubicBezTo>
                  <a:pt x="4697288" y="904728"/>
                  <a:pt x="4694440" y="906521"/>
                  <a:pt x="4690483" y="908790"/>
                </a:cubicBezTo>
                <a:cubicBezTo>
                  <a:pt x="4690272" y="911426"/>
                  <a:pt x="4690061" y="913748"/>
                  <a:pt x="4689850" y="915753"/>
                </a:cubicBezTo>
                <a:cubicBezTo>
                  <a:pt x="4689639" y="917758"/>
                  <a:pt x="4690694" y="918813"/>
                  <a:pt x="4693015" y="918918"/>
                </a:cubicBezTo>
                <a:cubicBezTo>
                  <a:pt x="4691169" y="923085"/>
                  <a:pt x="4688532" y="928043"/>
                  <a:pt x="4685103" y="933794"/>
                </a:cubicBezTo>
                <a:cubicBezTo>
                  <a:pt x="4681674" y="939544"/>
                  <a:pt x="4680935" y="943870"/>
                  <a:pt x="4682887" y="946771"/>
                </a:cubicBezTo>
                <a:lnTo>
                  <a:pt x="4698080" y="931578"/>
                </a:lnTo>
                <a:cubicBezTo>
                  <a:pt x="4700717" y="929046"/>
                  <a:pt x="4702405" y="926514"/>
                  <a:pt x="4703144" y="923981"/>
                </a:cubicBezTo>
                <a:cubicBezTo>
                  <a:pt x="4703882" y="921450"/>
                  <a:pt x="4703038" y="918918"/>
                  <a:pt x="4700612" y="916385"/>
                </a:cubicBezTo>
                <a:cubicBezTo>
                  <a:pt x="4703302" y="913696"/>
                  <a:pt x="4706151" y="910214"/>
                  <a:pt x="4709157" y="905941"/>
                </a:cubicBezTo>
                <a:cubicBezTo>
                  <a:pt x="4712164" y="901668"/>
                  <a:pt x="4714380" y="897554"/>
                  <a:pt x="4715804" y="893597"/>
                </a:cubicBezTo>
                <a:lnTo>
                  <a:pt x="4736060" y="848019"/>
                </a:lnTo>
                <a:lnTo>
                  <a:pt x="4751253" y="835360"/>
                </a:lnTo>
                <a:cubicBezTo>
                  <a:pt x="4753996" y="832722"/>
                  <a:pt x="4756106" y="829768"/>
                  <a:pt x="4757583" y="826498"/>
                </a:cubicBezTo>
                <a:cubicBezTo>
                  <a:pt x="4759060" y="823227"/>
                  <a:pt x="4758638" y="820272"/>
                  <a:pt x="4756317" y="817635"/>
                </a:cubicBezTo>
                <a:lnTo>
                  <a:pt x="4766445" y="797379"/>
                </a:lnTo>
                <a:cubicBezTo>
                  <a:pt x="4765179" y="788939"/>
                  <a:pt x="4767711" y="781765"/>
                  <a:pt x="4774041" y="775857"/>
                </a:cubicBezTo>
                <a:cubicBezTo>
                  <a:pt x="4780372" y="769948"/>
                  <a:pt x="4782904" y="762774"/>
                  <a:pt x="4781638" y="754333"/>
                </a:cubicBezTo>
                <a:lnTo>
                  <a:pt x="4814554" y="726481"/>
                </a:lnTo>
                <a:cubicBezTo>
                  <a:pt x="4820885" y="733550"/>
                  <a:pt x="4824050" y="738403"/>
                  <a:pt x="4824050" y="741041"/>
                </a:cubicBezTo>
                <a:cubicBezTo>
                  <a:pt x="4824050" y="743678"/>
                  <a:pt x="4820885" y="747265"/>
                  <a:pt x="4814554" y="751802"/>
                </a:cubicBezTo>
                <a:cubicBezTo>
                  <a:pt x="4819355" y="758923"/>
                  <a:pt x="4819249" y="764304"/>
                  <a:pt x="4814238" y="767944"/>
                </a:cubicBezTo>
                <a:cubicBezTo>
                  <a:pt x="4809227" y="771584"/>
                  <a:pt x="4808488" y="776331"/>
                  <a:pt x="4812022" y="782187"/>
                </a:cubicBezTo>
                <a:cubicBezTo>
                  <a:pt x="4807538" y="788780"/>
                  <a:pt x="4802580" y="799646"/>
                  <a:pt x="4797146" y="814787"/>
                </a:cubicBezTo>
                <a:cubicBezTo>
                  <a:pt x="4791713" y="829927"/>
                  <a:pt x="4789920" y="840160"/>
                  <a:pt x="4791766" y="845488"/>
                </a:cubicBezTo>
                <a:lnTo>
                  <a:pt x="4771509" y="893597"/>
                </a:lnTo>
                <a:cubicBezTo>
                  <a:pt x="4776784" y="900032"/>
                  <a:pt x="4779528" y="906785"/>
                  <a:pt x="4779739" y="913853"/>
                </a:cubicBezTo>
                <a:cubicBezTo>
                  <a:pt x="4779950" y="920923"/>
                  <a:pt x="4776362" y="927674"/>
                  <a:pt x="4768977" y="934110"/>
                </a:cubicBezTo>
                <a:cubicBezTo>
                  <a:pt x="4766445" y="944554"/>
                  <a:pt x="4762647" y="955316"/>
                  <a:pt x="4757583" y="966394"/>
                </a:cubicBezTo>
                <a:cubicBezTo>
                  <a:pt x="4752519" y="977471"/>
                  <a:pt x="4746189" y="986967"/>
                  <a:pt x="4738593" y="994880"/>
                </a:cubicBezTo>
                <a:lnTo>
                  <a:pt x="4746189" y="1015136"/>
                </a:lnTo>
                <a:lnTo>
                  <a:pt x="4728464" y="1027797"/>
                </a:lnTo>
                <a:lnTo>
                  <a:pt x="4728464" y="1055649"/>
                </a:lnTo>
                <a:cubicBezTo>
                  <a:pt x="4725141" y="1060819"/>
                  <a:pt x="4722925" y="1065671"/>
                  <a:pt x="4721818" y="1070208"/>
                </a:cubicBezTo>
                <a:cubicBezTo>
                  <a:pt x="4720710" y="1074744"/>
                  <a:pt x="4717861" y="1078331"/>
                  <a:pt x="4713272" y="1080969"/>
                </a:cubicBezTo>
                <a:cubicBezTo>
                  <a:pt x="4712111" y="1083870"/>
                  <a:pt x="4711900" y="1087563"/>
                  <a:pt x="4712639" y="1092048"/>
                </a:cubicBezTo>
                <a:cubicBezTo>
                  <a:pt x="4713377" y="1096531"/>
                  <a:pt x="4714432" y="1099590"/>
                  <a:pt x="4715804" y="1101226"/>
                </a:cubicBezTo>
                <a:cubicBezTo>
                  <a:pt x="4717228" y="1103599"/>
                  <a:pt x="4718811" y="1104550"/>
                  <a:pt x="4720552" y="1104074"/>
                </a:cubicBezTo>
                <a:cubicBezTo>
                  <a:pt x="4722292" y="1103599"/>
                  <a:pt x="4723242" y="1102651"/>
                  <a:pt x="4723400" y="1101226"/>
                </a:cubicBezTo>
                <a:cubicBezTo>
                  <a:pt x="4718231" y="1093630"/>
                  <a:pt x="4719075" y="1087299"/>
                  <a:pt x="4725932" y="1082235"/>
                </a:cubicBezTo>
                <a:cubicBezTo>
                  <a:pt x="4732790" y="1077171"/>
                  <a:pt x="4738698" y="1073373"/>
                  <a:pt x="4743657" y="1070841"/>
                </a:cubicBezTo>
                <a:lnTo>
                  <a:pt x="4743657" y="1032860"/>
                </a:lnTo>
                <a:lnTo>
                  <a:pt x="4746189" y="1032860"/>
                </a:lnTo>
                <a:cubicBezTo>
                  <a:pt x="4747613" y="1030223"/>
                  <a:pt x="4748562" y="1027268"/>
                  <a:pt x="4749037" y="1023999"/>
                </a:cubicBezTo>
                <a:cubicBezTo>
                  <a:pt x="4749512" y="1020727"/>
                  <a:pt x="4748562" y="1017774"/>
                  <a:pt x="4746189" y="1015136"/>
                </a:cubicBezTo>
                <a:cubicBezTo>
                  <a:pt x="4753257" y="1008541"/>
                  <a:pt x="4758744" y="1001474"/>
                  <a:pt x="4762647" y="993929"/>
                </a:cubicBezTo>
                <a:cubicBezTo>
                  <a:pt x="4766551" y="986386"/>
                  <a:pt x="4772037" y="979951"/>
                  <a:pt x="4779106" y="974623"/>
                </a:cubicBezTo>
                <a:cubicBezTo>
                  <a:pt x="4770771" y="966447"/>
                  <a:pt x="4768450" y="960643"/>
                  <a:pt x="4772142" y="957215"/>
                </a:cubicBezTo>
                <a:cubicBezTo>
                  <a:pt x="4775835" y="953786"/>
                  <a:pt x="4782376" y="948616"/>
                  <a:pt x="4791766" y="941707"/>
                </a:cubicBezTo>
                <a:cubicBezTo>
                  <a:pt x="4797516" y="934902"/>
                  <a:pt x="4801841" y="922557"/>
                  <a:pt x="4804743" y="904675"/>
                </a:cubicBezTo>
                <a:cubicBezTo>
                  <a:pt x="4807644" y="886792"/>
                  <a:pt x="4812603" y="873816"/>
                  <a:pt x="4819619" y="865745"/>
                </a:cubicBezTo>
                <a:cubicBezTo>
                  <a:pt x="4822203" y="864584"/>
                  <a:pt x="4824630" y="864372"/>
                  <a:pt x="4826898" y="865112"/>
                </a:cubicBezTo>
                <a:cubicBezTo>
                  <a:pt x="4829167" y="865850"/>
                  <a:pt x="4830960" y="866905"/>
                  <a:pt x="4832279" y="868277"/>
                </a:cubicBezTo>
                <a:cubicBezTo>
                  <a:pt x="4838029" y="875240"/>
                  <a:pt x="4839189" y="883469"/>
                  <a:pt x="4835760" y="892964"/>
                </a:cubicBezTo>
                <a:cubicBezTo>
                  <a:pt x="4832332" y="902460"/>
                  <a:pt x="4827795" y="909423"/>
                  <a:pt x="4822151" y="913853"/>
                </a:cubicBezTo>
                <a:cubicBezTo>
                  <a:pt x="4816137" y="930154"/>
                  <a:pt x="4811073" y="945662"/>
                  <a:pt x="4806958" y="960381"/>
                </a:cubicBezTo>
                <a:cubicBezTo>
                  <a:pt x="4802844" y="975098"/>
                  <a:pt x="4797779" y="989974"/>
                  <a:pt x="4791766" y="1005007"/>
                </a:cubicBezTo>
                <a:cubicBezTo>
                  <a:pt x="4794087" y="1007435"/>
                  <a:pt x="4794509" y="1009544"/>
                  <a:pt x="4793032" y="1011338"/>
                </a:cubicBezTo>
                <a:cubicBezTo>
                  <a:pt x="4791555" y="1013131"/>
                  <a:pt x="4789445" y="1015241"/>
                  <a:pt x="4786702" y="1017669"/>
                </a:cubicBezTo>
                <a:cubicBezTo>
                  <a:pt x="4784275" y="1020253"/>
                  <a:pt x="4783431" y="1022679"/>
                  <a:pt x="4784170" y="1024947"/>
                </a:cubicBezTo>
                <a:cubicBezTo>
                  <a:pt x="4784908" y="1027216"/>
                  <a:pt x="4786596" y="1029010"/>
                  <a:pt x="4789234" y="1030329"/>
                </a:cubicBezTo>
                <a:cubicBezTo>
                  <a:pt x="4785277" y="1034232"/>
                  <a:pt x="4781796" y="1038452"/>
                  <a:pt x="4778789" y="1042988"/>
                </a:cubicBezTo>
                <a:cubicBezTo>
                  <a:pt x="4775782" y="1047525"/>
                  <a:pt x="4774200" y="1051746"/>
                  <a:pt x="4774041" y="1055649"/>
                </a:cubicBezTo>
                <a:lnTo>
                  <a:pt x="4763913" y="1073373"/>
                </a:lnTo>
                <a:cubicBezTo>
                  <a:pt x="4767606" y="1078544"/>
                  <a:pt x="4769083" y="1083396"/>
                  <a:pt x="4768344" y="1087932"/>
                </a:cubicBezTo>
                <a:cubicBezTo>
                  <a:pt x="4767606" y="1092470"/>
                  <a:pt x="4765285" y="1096056"/>
                  <a:pt x="4761381" y="1098694"/>
                </a:cubicBezTo>
                <a:cubicBezTo>
                  <a:pt x="4769980" y="1098061"/>
                  <a:pt x="4781268" y="1097428"/>
                  <a:pt x="4795247" y="1096795"/>
                </a:cubicBezTo>
                <a:cubicBezTo>
                  <a:pt x="4809227" y="1096162"/>
                  <a:pt x="4819882" y="1099327"/>
                  <a:pt x="4827215" y="1106291"/>
                </a:cubicBezTo>
                <a:cubicBezTo>
                  <a:pt x="4831013" y="1111618"/>
                  <a:pt x="4832912" y="1116787"/>
                  <a:pt x="4832912" y="1121799"/>
                </a:cubicBezTo>
                <a:cubicBezTo>
                  <a:pt x="4832912" y="1126810"/>
                  <a:pt x="4831013" y="1130081"/>
                  <a:pt x="4827215" y="1131610"/>
                </a:cubicBezTo>
                <a:cubicBezTo>
                  <a:pt x="4826951" y="1133087"/>
                  <a:pt x="4826212" y="1135198"/>
                  <a:pt x="4824999" y="1137941"/>
                </a:cubicBezTo>
                <a:cubicBezTo>
                  <a:pt x="4823786" y="1140684"/>
                  <a:pt x="4823680" y="1142794"/>
                  <a:pt x="4824683" y="1144271"/>
                </a:cubicBezTo>
                <a:lnTo>
                  <a:pt x="4832279" y="1139206"/>
                </a:lnTo>
                <a:lnTo>
                  <a:pt x="4865196" y="1113887"/>
                </a:lnTo>
                <a:lnTo>
                  <a:pt x="4870260" y="1096162"/>
                </a:lnTo>
                <a:cubicBezTo>
                  <a:pt x="4867939" y="1092627"/>
                  <a:pt x="4867517" y="1090200"/>
                  <a:pt x="4868994" y="1088882"/>
                </a:cubicBezTo>
                <a:cubicBezTo>
                  <a:pt x="4870471" y="1087563"/>
                  <a:pt x="4872581" y="1085770"/>
                  <a:pt x="4875324" y="1083501"/>
                </a:cubicBezTo>
                <a:cubicBezTo>
                  <a:pt x="4876484" y="1081023"/>
                  <a:pt x="4876695" y="1079017"/>
                  <a:pt x="4875957" y="1077489"/>
                </a:cubicBezTo>
                <a:cubicBezTo>
                  <a:pt x="4875218" y="1075958"/>
                  <a:pt x="4874163" y="1074586"/>
                  <a:pt x="4872792" y="1073373"/>
                </a:cubicBezTo>
                <a:cubicBezTo>
                  <a:pt x="4880177" y="1065567"/>
                  <a:pt x="4886929" y="1057126"/>
                  <a:pt x="4893048" y="1048053"/>
                </a:cubicBezTo>
                <a:cubicBezTo>
                  <a:pt x="4899167" y="1038980"/>
                  <a:pt x="4905920" y="1030539"/>
                  <a:pt x="4913305" y="1022732"/>
                </a:cubicBezTo>
                <a:cubicBezTo>
                  <a:pt x="4915942" y="1011074"/>
                  <a:pt x="4920795" y="1000207"/>
                  <a:pt x="4927864" y="990132"/>
                </a:cubicBezTo>
                <a:cubicBezTo>
                  <a:pt x="4934933" y="980056"/>
                  <a:pt x="4943584" y="972354"/>
                  <a:pt x="4953818" y="967026"/>
                </a:cubicBezTo>
                <a:lnTo>
                  <a:pt x="4951286" y="954367"/>
                </a:lnTo>
                <a:cubicBezTo>
                  <a:pt x="4950125" y="950515"/>
                  <a:pt x="4950547" y="946822"/>
                  <a:pt x="4952552" y="943289"/>
                </a:cubicBezTo>
                <a:cubicBezTo>
                  <a:pt x="4954556" y="939755"/>
                  <a:pt x="4957510" y="936694"/>
                  <a:pt x="4961414" y="934110"/>
                </a:cubicBezTo>
                <a:cubicBezTo>
                  <a:pt x="4966478" y="923559"/>
                  <a:pt x="4971542" y="921871"/>
                  <a:pt x="4976606" y="929046"/>
                </a:cubicBezTo>
                <a:cubicBezTo>
                  <a:pt x="4981934" y="933952"/>
                  <a:pt x="4985205" y="938700"/>
                  <a:pt x="4986418" y="943289"/>
                </a:cubicBezTo>
                <a:cubicBezTo>
                  <a:pt x="4987631" y="947879"/>
                  <a:pt x="4985205" y="953259"/>
                  <a:pt x="4979138" y="959431"/>
                </a:cubicBezTo>
                <a:cubicBezTo>
                  <a:pt x="4974233" y="964020"/>
                  <a:pt x="4968219" y="971933"/>
                  <a:pt x="4961097" y="983169"/>
                </a:cubicBezTo>
                <a:cubicBezTo>
                  <a:pt x="4953976" y="994405"/>
                  <a:pt x="4952394" y="1004216"/>
                  <a:pt x="4956350" y="1012604"/>
                </a:cubicBezTo>
                <a:cubicBezTo>
                  <a:pt x="4954926" y="1020253"/>
                  <a:pt x="4951444" y="1032174"/>
                  <a:pt x="4945905" y="1048370"/>
                </a:cubicBezTo>
                <a:cubicBezTo>
                  <a:pt x="4940366" y="1064563"/>
                  <a:pt x="4933720" y="1077118"/>
                  <a:pt x="4925965" y="1086033"/>
                </a:cubicBezTo>
                <a:cubicBezTo>
                  <a:pt x="4929499" y="1089831"/>
                  <a:pt x="4930660" y="1092997"/>
                  <a:pt x="4929447" y="1095529"/>
                </a:cubicBezTo>
                <a:cubicBezTo>
                  <a:pt x="4928234" y="1098061"/>
                  <a:pt x="4926229" y="1099961"/>
                  <a:pt x="4923433" y="1101226"/>
                </a:cubicBezTo>
                <a:cubicBezTo>
                  <a:pt x="4919371" y="1105815"/>
                  <a:pt x="4919899" y="1112463"/>
                  <a:pt x="4925016" y="1121166"/>
                </a:cubicBezTo>
                <a:cubicBezTo>
                  <a:pt x="4930133" y="1129870"/>
                  <a:pt x="4933825" y="1135883"/>
                  <a:pt x="4936093" y="1139206"/>
                </a:cubicBezTo>
                <a:cubicBezTo>
                  <a:pt x="4930449" y="1147330"/>
                  <a:pt x="4921481" y="1164634"/>
                  <a:pt x="4909190" y="1191114"/>
                </a:cubicBezTo>
                <a:cubicBezTo>
                  <a:pt x="4896899" y="1217596"/>
                  <a:pt x="4892363" y="1234897"/>
                  <a:pt x="4895580" y="1243021"/>
                </a:cubicBezTo>
                <a:lnTo>
                  <a:pt x="4875324" y="1260746"/>
                </a:lnTo>
                <a:cubicBezTo>
                  <a:pt x="4871473" y="1268237"/>
                  <a:pt x="4867781" y="1275410"/>
                  <a:pt x="4864246" y="1282269"/>
                </a:cubicBezTo>
                <a:cubicBezTo>
                  <a:pt x="4860712" y="1289127"/>
                  <a:pt x="4857652" y="1296300"/>
                  <a:pt x="4855067" y="1303791"/>
                </a:cubicBezTo>
                <a:lnTo>
                  <a:pt x="4857599" y="1311387"/>
                </a:lnTo>
                <a:cubicBezTo>
                  <a:pt x="4865670" y="1309594"/>
                  <a:pt x="4871684" y="1302419"/>
                  <a:pt x="4875640" y="1289865"/>
                </a:cubicBezTo>
                <a:cubicBezTo>
                  <a:pt x="4879597" y="1277311"/>
                  <a:pt x="4886243" y="1270136"/>
                  <a:pt x="4895580" y="1268343"/>
                </a:cubicBezTo>
                <a:cubicBezTo>
                  <a:pt x="4900223" y="1267920"/>
                  <a:pt x="4906131" y="1266232"/>
                  <a:pt x="4913305" y="1263279"/>
                </a:cubicBezTo>
                <a:lnTo>
                  <a:pt x="4895580" y="1255682"/>
                </a:lnTo>
                <a:lnTo>
                  <a:pt x="4903177" y="1250617"/>
                </a:lnTo>
                <a:cubicBezTo>
                  <a:pt x="4906922" y="1248297"/>
                  <a:pt x="4910192" y="1247875"/>
                  <a:pt x="4912988" y="1249351"/>
                </a:cubicBezTo>
                <a:lnTo>
                  <a:pt x="4920625" y="1255460"/>
                </a:lnTo>
                <a:lnTo>
                  <a:pt x="4921525" y="1252486"/>
                </a:lnTo>
                <a:lnTo>
                  <a:pt x="4931436" y="1234394"/>
                </a:lnTo>
                <a:lnTo>
                  <a:pt x="4935777" y="1223398"/>
                </a:lnTo>
                <a:cubicBezTo>
                  <a:pt x="4936568" y="1218123"/>
                  <a:pt x="4937518" y="1212847"/>
                  <a:pt x="4938625" y="1207573"/>
                </a:cubicBezTo>
                <a:cubicBezTo>
                  <a:pt x="4930607" y="1207150"/>
                  <a:pt x="4923855" y="1202931"/>
                  <a:pt x="4918369" y="1194912"/>
                </a:cubicBezTo>
                <a:cubicBezTo>
                  <a:pt x="4926387" y="1189849"/>
                  <a:pt x="4930607" y="1182253"/>
                  <a:pt x="4931029" y="1172124"/>
                </a:cubicBezTo>
                <a:lnTo>
                  <a:pt x="4956348" y="1177187"/>
                </a:lnTo>
                <a:lnTo>
                  <a:pt x="4966785" y="1167978"/>
                </a:lnTo>
                <a:lnTo>
                  <a:pt x="5060472" y="1003394"/>
                </a:lnTo>
                <a:cubicBezTo>
                  <a:pt x="5066222" y="996907"/>
                  <a:pt x="5070547" y="990259"/>
                  <a:pt x="5073448" y="983454"/>
                </a:cubicBezTo>
                <a:cubicBezTo>
                  <a:pt x="5076350" y="976649"/>
                  <a:pt x="5081308" y="970637"/>
                  <a:pt x="5088324" y="965413"/>
                </a:cubicBezTo>
                <a:cubicBezTo>
                  <a:pt x="5088430" y="961457"/>
                  <a:pt x="5089485" y="957343"/>
                  <a:pt x="5091489" y="953069"/>
                </a:cubicBezTo>
                <a:cubicBezTo>
                  <a:pt x="5093494" y="948796"/>
                  <a:pt x="5095815" y="945316"/>
                  <a:pt x="5098453" y="942625"/>
                </a:cubicBezTo>
                <a:lnTo>
                  <a:pt x="5108581" y="924900"/>
                </a:lnTo>
                <a:cubicBezTo>
                  <a:pt x="5111324" y="922317"/>
                  <a:pt x="5114700" y="920522"/>
                  <a:pt x="5118709" y="919520"/>
                </a:cubicBezTo>
                <a:cubicBezTo>
                  <a:pt x="5122718" y="918517"/>
                  <a:pt x="5126094" y="918623"/>
                  <a:pt x="5128837" y="919837"/>
                </a:cubicBezTo>
                <a:cubicBezTo>
                  <a:pt x="5130103" y="926008"/>
                  <a:pt x="5125672" y="939619"/>
                  <a:pt x="5115544" y="960666"/>
                </a:cubicBezTo>
                <a:cubicBezTo>
                  <a:pt x="5105416" y="981713"/>
                  <a:pt x="5097186" y="995956"/>
                  <a:pt x="5090856" y="1003394"/>
                </a:cubicBezTo>
                <a:lnTo>
                  <a:pt x="5093388" y="1003394"/>
                </a:lnTo>
                <a:cubicBezTo>
                  <a:pt x="5097134" y="1007087"/>
                  <a:pt x="5099138" y="1010463"/>
                  <a:pt x="5099402" y="1013522"/>
                </a:cubicBezTo>
                <a:cubicBezTo>
                  <a:pt x="5099666" y="1016582"/>
                  <a:pt x="5098505" y="1019959"/>
                  <a:pt x="5095920" y="1023651"/>
                </a:cubicBezTo>
                <a:cubicBezTo>
                  <a:pt x="5092755" y="1042852"/>
                  <a:pt x="5087058" y="1062688"/>
                  <a:pt x="5078829" y="1083154"/>
                </a:cubicBezTo>
                <a:cubicBezTo>
                  <a:pt x="5070600" y="1103621"/>
                  <a:pt x="5063637" y="1123456"/>
                  <a:pt x="5057940" y="1142658"/>
                </a:cubicBezTo>
                <a:cubicBezTo>
                  <a:pt x="5060313" y="1146193"/>
                  <a:pt x="5060630" y="1148618"/>
                  <a:pt x="5058889" y="1149937"/>
                </a:cubicBezTo>
                <a:cubicBezTo>
                  <a:pt x="5057148" y="1151256"/>
                  <a:pt x="5054300" y="1153049"/>
                  <a:pt x="5050343" y="1155318"/>
                </a:cubicBezTo>
                <a:cubicBezTo>
                  <a:pt x="5050132" y="1157955"/>
                  <a:pt x="5049921" y="1160276"/>
                  <a:pt x="5049710" y="1162281"/>
                </a:cubicBezTo>
                <a:cubicBezTo>
                  <a:pt x="5049499" y="1164286"/>
                  <a:pt x="5050554" y="1165341"/>
                  <a:pt x="5052875" y="1165446"/>
                </a:cubicBezTo>
                <a:cubicBezTo>
                  <a:pt x="5051029" y="1169613"/>
                  <a:pt x="5048392" y="1174572"/>
                  <a:pt x="5044963" y="1180322"/>
                </a:cubicBezTo>
                <a:cubicBezTo>
                  <a:pt x="5041534" y="1186072"/>
                  <a:pt x="5040795" y="1190398"/>
                  <a:pt x="5042747" y="1193299"/>
                </a:cubicBezTo>
                <a:lnTo>
                  <a:pt x="5057940" y="1178106"/>
                </a:lnTo>
                <a:cubicBezTo>
                  <a:pt x="5060577" y="1175574"/>
                  <a:pt x="5062265" y="1173042"/>
                  <a:pt x="5063004" y="1170510"/>
                </a:cubicBezTo>
                <a:cubicBezTo>
                  <a:pt x="5063742" y="1167978"/>
                  <a:pt x="5062898" y="1165446"/>
                  <a:pt x="5060472" y="1162914"/>
                </a:cubicBezTo>
                <a:cubicBezTo>
                  <a:pt x="5063162" y="1160224"/>
                  <a:pt x="5066011" y="1156742"/>
                  <a:pt x="5069017" y="1152469"/>
                </a:cubicBezTo>
                <a:cubicBezTo>
                  <a:pt x="5072024" y="1148196"/>
                  <a:pt x="5074240" y="1144082"/>
                  <a:pt x="5075664" y="1140125"/>
                </a:cubicBezTo>
                <a:lnTo>
                  <a:pt x="5095920" y="1094548"/>
                </a:lnTo>
                <a:lnTo>
                  <a:pt x="5111113" y="1081889"/>
                </a:lnTo>
                <a:cubicBezTo>
                  <a:pt x="5113856" y="1079250"/>
                  <a:pt x="5115966" y="1076296"/>
                  <a:pt x="5117443" y="1073026"/>
                </a:cubicBezTo>
                <a:cubicBezTo>
                  <a:pt x="5118920" y="1069755"/>
                  <a:pt x="5118498" y="1066801"/>
                  <a:pt x="5116177" y="1064163"/>
                </a:cubicBezTo>
                <a:lnTo>
                  <a:pt x="5126305" y="1043907"/>
                </a:lnTo>
                <a:cubicBezTo>
                  <a:pt x="5125039" y="1035467"/>
                  <a:pt x="5127571" y="1028294"/>
                  <a:pt x="5133901" y="1022385"/>
                </a:cubicBezTo>
                <a:cubicBezTo>
                  <a:pt x="5140232" y="1016477"/>
                  <a:pt x="5142764" y="1009303"/>
                  <a:pt x="5141498" y="1000862"/>
                </a:cubicBezTo>
                <a:lnTo>
                  <a:pt x="5174414" y="973010"/>
                </a:lnTo>
                <a:cubicBezTo>
                  <a:pt x="5180745" y="980079"/>
                  <a:pt x="5183910" y="984932"/>
                  <a:pt x="5183910" y="987570"/>
                </a:cubicBezTo>
                <a:cubicBezTo>
                  <a:pt x="5183910" y="990207"/>
                  <a:pt x="5180745" y="993793"/>
                  <a:pt x="5174414" y="998330"/>
                </a:cubicBezTo>
                <a:cubicBezTo>
                  <a:pt x="5179215" y="1005451"/>
                  <a:pt x="5179109" y="1010832"/>
                  <a:pt x="5174098" y="1014473"/>
                </a:cubicBezTo>
                <a:cubicBezTo>
                  <a:pt x="5169087" y="1018112"/>
                  <a:pt x="5168348" y="1022859"/>
                  <a:pt x="5171882" y="1028715"/>
                </a:cubicBezTo>
                <a:cubicBezTo>
                  <a:pt x="5167398" y="1035309"/>
                  <a:pt x="5162440" y="1046175"/>
                  <a:pt x="5157006" y="1061315"/>
                </a:cubicBezTo>
                <a:cubicBezTo>
                  <a:pt x="5151573" y="1076456"/>
                  <a:pt x="5149780" y="1086688"/>
                  <a:pt x="5151626" y="1092016"/>
                </a:cubicBezTo>
                <a:lnTo>
                  <a:pt x="5131369" y="1140125"/>
                </a:lnTo>
                <a:cubicBezTo>
                  <a:pt x="5136644" y="1146561"/>
                  <a:pt x="5139388" y="1153313"/>
                  <a:pt x="5139599" y="1160382"/>
                </a:cubicBezTo>
                <a:cubicBezTo>
                  <a:pt x="5139810" y="1167451"/>
                  <a:pt x="5136222" y="1174203"/>
                  <a:pt x="5128837" y="1180638"/>
                </a:cubicBezTo>
                <a:cubicBezTo>
                  <a:pt x="5126305" y="1191083"/>
                  <a:pt x="5122507" y="1201844"/>
                  <a:pt x="5117443" y="1212922"/>
                </a:cubicBezTo>
                <a:cubicBezTo>
                  <a:pt x="5112379" y="1224000"/>
                  <a:pt x="5106049" y="1233495"/>
                  <a:pt x="5098453" y="1241408"/>
                </a:cubicBezTo>
                <a:lnTo>
                  <a:pt x="5106049" y="1261664"/>
                </a:lnTo>
                <a:lnTo>
                  <a:pt x="5088324" y="1274325"/>
                </a:lnTo>
                <a:lnTo>
                  <a:pt x="5088324" y="1302177"/>
                </a:lnTo>
                <a:cubicBezTo>
                  <a:pt x="5085001" y="1307347"/>
                  <a:pt x="5082785" y="1312200"/>
                  <a:pt x="5081678" y="1316737"/>
                </a:cubicBezTo>
                <a:cubicBezTo>
                  <a:pt x="5080570" y="1321273"/>
                  <a:pt x="5077721" y="1324860"/>
                  <a:pt x="5073132" y="1327498"/>
                </a:cubicBezTo>
                <a:cubicBezTo>
                  <a:pt x="5071971" y="1330399"/>
                  <a:pt x="5071760" y="1334092"/>
                  <a:pt x="5072499" y="1338576"/>
                </a:cubicBezTo>
                <a:cubicBezTo>
                  <a:pt x="5073237" y="1343060"/>
                  <a:pt x="5074292" y="1346119"/>
                  <a:pt x="5075664" y="1347755"/>
                </a:cubicBezTo>
                <a:cubicBezTo>
                  <a:pt x="5077088" y="1350128"/>
                  <a:pt x="5078671" y="1351078"/>
                  <a:pt x="5080412" y="1350603"/>
                </a:cubicBezTo>
                <a:cubicBezTo>
                  <a:pt x="5082152" y="1350128"/>
                  <a:pt x="5083102" y="1349179"/>
                  <a:pt x="5083260" y="1347755"/>
                </a:cubicBezTo>
                <a:cubicBezTo>
                  <a:pt x="5078091" y="1340158"/>
                  <a:pt x="5078935" y="1333828"/>
                  <a:pt x="5085792" y="1328764"/>
                </a:cubicBezTo>
                <a:cubicBezTo>
                  <a:pt x="5092650" y="1323700"/>
                  <a:pt x="5098558" y="1319902"/>
                  <a:pt x="5103517" y="1317370"/>
                </a:cubicBezTo>
                <a:lnTo>
                  <a:pt x="5103517" y="1279389"/>
                </a:lnTo>
                <a:lnTo>
                  <a:pt x="5106049" y="1279389"/>
                </a:lnTo>
                <a:cubicBezTo>
                  <a:pt x="5107473" y="1276751"/>
                  <a:pt x="5108422" y="1273797"/>
                  <a:pt x="5108897" y="1270527"/>
                </a:cubicBezTo>
                <a:cubicBezTo>
                  <a:pt x="5109372" y="1267256"/>
                  <a:pt x="5108422" y="1264302"/>
                  <a:pt x="5106049" y="1261664"/>
                </a:cubicBezTo>
                <a:cubicBezTo>
                  <a:pt x="5113117" y="1255070"/>
                  <a:pt x="5118604" y="1248002"/>
                  <a:pt x="5122507" y="1240458"/>
                </a:cubicBezTo>
                <a:cubicBezTo>
                  <a:pt x="5126411" y="1232915"/>
                  <a:pt x="5131897" y="1226479"/>
                  <a:pt x="5138966" y="1221151"/>
                </a:cubicBezTo>
                <a:cubicBezTo>
                  <a:pt x="5130631" y="1212975"/>
                  <a:pt x="5128310" y="1207172"/>
                  <a:pt x="5132002" y="1203744"/>
                </a:cubicBezTo>
                <a:cubicBezTo>
                  <a:pt x="5135695" y="1200315"/>
                  <a:pt x="5142236" y="1195145"/>
                  <a:pt x="5151626" y="1188235"/>
                </a:cubicBezTo>
                <a:cubicBezTo>
                  <a:pt x="5157376" y="1181430"/>
                  <a:pt x="5161701" y="1169086"/>
                  <a:pt x="5164603" y="1151203"/>
                </a:cubicBezTo>
                <a:cubicBezTo>
                  <a:pt x="5167504" y="1133320"/>
                  <a:pt x="5172463" y="1120344"/>
                  <a:pt x="5179479" y="1112273"/>
                </a:cubicBezTo>
                <a:cubicBezTo>
                  <a:pt x="5182063" y="1111112"/>
                  <a:pt x="5184490" y="1110901"/>
                  <a:pt x="5186758" y="1111640"/>
                </a:cubicBezTo>
                <a:cubicBezTo>
                  <a:pt x="5189027" y="1112378"/>
                  <a:pt x="5190820" y="1113433"/>
                  <a:pt x="5192139" y="1114805"/>
                </a:cubicBezTo>
                <a:cubicBezTo>
                  <a:pt x="5197889" y="1121768"/>
                  <a:pt x="5199049" y="1129997"/>
                  <a:pt x="5195620" y="1139492"/>
                </a:cubicBezTo>
                <a:cubicBezTo>
                  <a:pt x="5192192" y="1148988"/>
                  <a:pt x="5187655" y="1155951"/>
                  <a:pt x="5182011" y="1160382"/>
                </a:cubicBezTo>
                <a:cubicBezTo>
                  <a:pt x="5175997" y="1176682"/>
                  <a:pt x="5170933" y="1192191"/>
                  <a:pt x="5166818" y="1206909"/>
                </a:cubicBezTo>
                <a:cubicBezTo>
                  <a:pt x="5162704" y="1221626"/>
                  <a:pt x="5157639" y="1236502"/>
                  <a:pt x="5151626" y="1251536"/>
                </a:cubicBezTo>
                <a:cubicBezTo>
                  <a:pt x="5153947" y="1253963"/>
                  <a:pt x="5154369" y="1256073"/>
                  <a:pt x="5152892" y="1257866"/>
                </a:cubicBezTo>
                <a:cubicBezTo>
                  <a:pt x="5151415" y="1259660"/>
                  <a:pt x="5149305" y="1261770"/>
                  <a:pt x="5146562" y="1264197"/>
                </a:cubicBezTo>
                <a:cubicBezTo>
                  <a:pt x="5144135" y="1266781"/>
                  <a:pt x="5143291" y="1269208"/>
                  <a:pt x="5144030" y="1271476"/>
                </a:cubicBezTo>
                <a:cubicBezTo>
                  <a:pt x="5144768" y="1273745"/>
                  <a:pt x="5146456" y="1275538"/>
                  <a:pt x="5149094" y="1276858"/>
                </a:cubicBezTo>
                <a:cubicBezTo>
                  <a:pt x="5145137" y="1280760"/>
                  <a:pt x="5141656" y="1284980"/>
                  <a:pt x="5138649" y="1289517"/>
                </a:cubicBezTo>
                <a:cubicBezTo>
                  <a:pt x="5135642" y="1294054"/>
                  <a:pt x="5134060" y="1298274"/>
                  <a:pt x="5133901" y="1302177"/>
                </a:cubicBezTo>
                <a:lnTo>
                  <a:pt x="5123773" y="1319902"/>
                </a:lnTo>
                <a:cubicBezTo>
                  <a:pt x="5127466" y="1325072"/>
                  <a:pt x="5128943" y="1329925"/>
                  <a:pt x="5128204" y="1334461"/>
                </a:cubicBezTo>
                <a:cubicBezTo>
                  <a:pt x="5127466" y="1338998"/>
                  <a:pt x="5125145" y="1342585"/>
                  <a:pt x="5121241" y="1345223"/>
                </a:cubicBezTo>
                <a:cubicBezTo>
                  <a:pt x="5129840" y="1344589"/>
                  <a:pt x="5141128" y="1343956"/>
                  <a:pt x="5155107" y="1343324"/>
                </a:cubicBezTo>
                <a:cubicBezTo>
                  <a:pt x="5169087" y="1342690"/>
                  <a:pt x="5179742" y="1345856"/>
                  <a:pt x="5187075" y="1352819"/>
                </a:cubicBezTo>
                <a:cubicBezTo>
                  <a:pt x="5190873" y="1358147"/>
                  <a:pt x="5192772" y="1363316"/>
                  <a:pt x="5192772" y="1368328"/>
                </a:cubicBezTo>
                <a:cubicBezTo>
                  <a:pt x="5192772" y="1373339"/>
                  <a:pt x="5190873" y="1376609"/>
                  <a:pt x="5187075" y="1378139"/>
                </a:cubicBezTo>
                <a:cubicBezTo>
                  <a:pt x="5186811" y="1379616"/>
                  <a:pt x="5186072" y="1381726"/>
                  <a:pt x="5184859" y="1384470"/>
                </a:cubicBezTo>
                <a:cubicBezTo>
                  <a:pt x="5183646" y="1387213"/>
                  <a:pt x="5183540" y="1389323"/>
                  <a:pt x="5184543" y="1390800"/>
                </a:cubicBezTo>
                <a:lnTo>
                  <a:pt x="5192139" y="1385735"/>
                </a:lnTo>
                <a:lnTo>
                  <a:pt x="5225056" y="1360416"/>
                </a:lnTo>
                <a:lnTo>
                  <a:pt x="5230120" y="1342690"/>
                </a:lnTo>
                <a:cubicBezTo>
                  <a:pt x="5227799" y="1339156"/>
                  <a:pt x="5227377" y="1336729"/>
                  <a:pt x="5228854" y="1335411"/>
                </a:cubicBezTo>
                <a:cubicBezTo>
                  <a:pt x="5230331" y="1334092"/>
                  <a:pt x="5232441" y="1332298"/>
                  <a:pt x="5235184" y="1330030"/>
                </a:cubicBezTo>
                <a:cubicBezTo>
                  <a:pt x="5236344" y="1327551"/>
                  <a:pt x="5236555" y="1325546"/>
                  <a:pt x="5235817" y="1324017"/>
                </a:cubicBezTo>
                <a:cubicBezTo>
                  <a:pt x="5235078" y="1322487"/>
                  <a:pt x="5234023" y="1321115"/>
                  <a:pt x="5232652" y="1319902"/>
                </a:cubicBezTo>
                <a:cubicBezTo>
                  <a:pt x="5240037" y="1312095"/>
                  <a:pt x="5246789" y="1303654"/>
                  <a:pt x="5252908" y="1294581"/>
                </a:cubicBezTo>
                <a:cubicBezTo>
                  <a:pt x="5259027" y="1285508"/>
                  <a:pt x="5265780" y="1277068"/>
                  <a:pt x="5273165" y="1269261"/>
                </a:cubicBezTo>
                <a:cubicBezTo>
                  <a:pt x="5275802" y="1257603"/>
                  <a:pt x="5280655" y="1246736"/>
                  <a:pt x="5287724" y="1236660"/>
                </a:cubicBezTo>
                <a:cubicBezTo>
                  <a:pt x="5294793" y="1226585"/>
                  <a:pt x="5303444" y="1218883"/>
                  <a:pt x="5313678" y="1213555"/>
                </a:cubicBezTo>
                <a:lnTo>
                  <a:pt x="5311146" y="1200896"/>
                </a:lnTo>
                <a:cubicBezTo>
                  <a:pt x="5309985" y="1197044"/>
                  <a:pt x="5310407" y="1193351"/>
                  <a:pt x="5312412" y="1189817"/>
                </a:cubicBezTo>
                <a:cubicBezTo>
                  <a:pt x="5314416" y="1186283"/>
                  <a:pt x="5317370" y="1183223"/>
                  <a:pt x="5321274" y="1180638"/>
                </a:cubicBezTo>
                <a:cubicBezTo>
                  <a:pt x="5326338" y="1170088"/>
                  <a:pt x="5331402" y="1168400"/>
                  <a:pt x="5336466" y="1175574"/>
                </a:cubicBezTo>
                <a:cubicBezTo>
                  <a:pt x="5341794" y="1180480"/>
                  <a:pt x="5345065" y="1185228"/>
                  <a:pt x="5346278" y="1189817"/>
                </a:cubicBezTo>
                <a:cubicBezTo>
                  <a:pt x="5347491" y="1194407"/>
                  <a:pt x="5345065" y="1199787"/>
                  <a:pt x="5338998" y="1205959"/>
                </a:cubicBezTo>
                <a:cubicBezTo>
                  <a:pt x="5334093" y="1210549"/>
                  <a:pt x="5328079" y="1218461"/>
                  <a:pt x="5320957" y="1229697"/>
                </a:cubicBezTo>
                <a:cubicBezTo>
                  <a:pt x="5313836" y="1240933"/>
                  <a:pt x="5312254" y="1250745"/>
                  <a:pt x="5316210" y="1259132"/>
                </a:cubicBezTo>
                <a:cubicBezTo>
                  <a:pt x="5314786" y="1266781"/>
                  <a:pt x="5311304" y="1278703"/>
                  <a:pt x="5305765" y="1294898"/>
                </a:cubicBezTo>
                <a:cubicBezTo>
                  <a:pt x="5300226" y="1311092"/>
                  <a:pt x="5293580" y="1323647"/>
                  <a:pt x="5285825" y="1332562"/>
                </a:cubicBezTo>
                <a:cubicBezTo>
                  <a:pt x="5289359" y="1336360"/>
                  <a:pt x="5290520" y="1339525"/>
                  <a:pt x="5289307" y="1342057"/>
                </a:cubicBezTo>
                <a:cubicBezTo>
                  <a:pt x="5288094" y="1344589"/>
                  <a:pt x="5286089" y="1346489"/>
                  <a:pt x="5283293" y="1347755"/>
                </a:cubicBezTo>
                <a:cubicBezTo>
                  <a:pt x="5279231" y="1352344"/>
                  <a:pt x="5279759" y="1358991"/>
                  <a:pt x="5284876" y="1367695"/>
                </a:cubicBezTo>
                <a:cubicBezTo>
                  <a:pt x="5289993" y="1376399"/>
                  <a:pt x="5293685" y="1382412"/>
                  <a:pt x="5295953" y="1385735"/>
                </a:cubicBezTo>
                <a:cubicBezTo>
                  <a:pt x="5290309" y="1393859"/>
                  <a:pt x="5281341" y="1411162"/>
                  <a:pt x="5269050" y="1437644"/>
                </a:cubicBezTo>
                <a:cubicBezTo>
                  <a:pt x="5256759" y="1464125"/>
                  <a:pt x="5252223" y="1481427"/>
                  <a:pt x="5255440" y="1489551"/>
                </a:cubicBezTo>
                <a:lnTo>
                  <a:pt x="5235184" y="1507276"/>
                </a:lnTo>
                <a:cubicBezTo>
                  <a:pt x="5231333" y="1514766"/>
                  <a:pt x="5227641" y="1521940"/>
                  <a:pt x="5224106" y="1528798"/>
                </a:cubicBezTo>
                <a:cubicBezTo>
                  <a:pt x="5220572" y="1535656"/>
                  <a:pt x="5217512" y="1542830"/>
                  <a:pt x="5214927" y="1550321"/>
                </a:cubicBezTo>
                <a:lnTo>
                  <a:pt x="5217459" y="1557917"/>
                </a:lnTo>
                <a:cubicBezTo>
                  <a:pt x="5225530" y="1556123"/>
                  <a:pt x="5231544" y="1548949"/>
                  <a:pt x="5235500" y="1536394"/>
                </a:cubicBezTo>
                <a:cubicBezTo>
                  <a:pt x="5239457" y="1523840"/>
                  <a:pt x="5246103" y="1516665"/>
                  <a:pt x="5255440" y="1514872"/>
                </a:cubicBezTo>
                <a:cubicBezTo>
                  <a:pt x="5260083" y="1514450"/>
                  <a:pt x="5265991" y="1512762"/>
                  <a:pt x="5273165" y="1509808"/>
                </a:cubicBezTo>
                <a:lnTo>
                  <a:pt x="5255440" y="1502211"/>
                </a:lnTo>
                <a:lnTo>
                  <a:pt x="5263037" y="1497147"/>
                </a:lnTo>
                <a:cubicBezTo>
                  <a:pt x="5266782" y="1494826"/>
                  <a:pt x="5270052" y="1494404"/>
                  <a:pt x="5272848" y="1495881"/>
                </a:cubicBezTo>
                <a:cubicBezTo>
                  <a:pt x="5275644" y="1497358"/>
                  <a:pt x="5278282" y="1499468"/>
                  <a:pt x="5280761" y="1502211"/>
                </a:cubicBezTo>
                <a:cubicBezTo>
                  <a:pt x="5283399" y="1498519"/>
                  <a:pt x="5285720" y="1495143"/>
                  <a:pt x="5287724" y="1492083"/>
                </a:cubicBezTo>
                <a:cubicBezTo>
                  <a:pt x="5289729" y="1489024"/>
                  <a:pt x="5290784" y="1485647"/>
                  <a:pt x="5290889" y="1481955"/>
                </a:cubicBezTo>
                <a:cubicBezTo>
                  <a:pt x="5293263" y="1479212"/>
                  <a:pt x="5294846" y="1475203"/>
                  <a:pt x="5295637" y="1469928"/>
                </a:cubicBezTo>
                <a:cubicBezTo>
                  <a:pt x="5296428" y="1464653"/>
                  <a:pt x="5297378" y="1459377"/>
                  <a:pt x="5298485" y="1454102"/>
                </a:cubicBezTo>
                <a:cubicBezTo>
                  <a:pt x="5290467" y="1453680"/>
                  <a:pt x="5283715" y="1449460"/>
                  <a:pt x="5278229" y="1441442"/>
                </a:cubicBezTo>
                <a:cubicBezTo>
                  <a:pt x="5286247" y="1436378"/>
                  <a:pt x="5290467" y="1428781"/>
                  <a:pt x="5290889" y="1418652"/>
                </a:cubicBezTo>
                <a:lnTo>
                  <a:pt x="5316210" y="1423716"/>
                </a:lnTo>
                <a:cubicBezTo>
                  <a:pt x="5312675" y="1427515"/>
                  <a:pt x="5310249" y="1431314"/>
                  <a:pt x="5308930" y="1435112"/>
                </a:cubicBezTo>
                <a:cubicBezTo>
                  <a:pt x="5307611" y="1438910"/>
                  <a:pt x="5305818" y="1442708"/>
                  <a:pt x="5303550" y="1446506"/>
                </a:cubicBezTo>
                <a:lnTo>
                  <a:pt x="5313678" y="1454102"/>
                </a:lnTo>
                <a:cubicBezTo>
                  <a:pt x="5318742" y="1454102"/>
                  <a:pt x="5321274" y="1456634"/>
                  <a:pt x="5321274" y="1461698"/>
                </a:cubicBezTo>
                <a:cubicBezTo>
                  <a:pt x="5321063" y="1466815"/>
                  <a:pt x="5319586" y="1471774"/>
                  <a:pt x="5316843" y="1476574"/>
                </a:cubicBezTo>
                <a:cubicBezTo>
                  <a:pt x="5314100" y="1481375"/>
                  <a:pt x="5311357" y="1485700"/>
                  <a:pt x="5308614" y="1489551"/>
                </a:cubicBezTo>
                <a:cubicBezTo>
                  <a:pt x="5312570" y="1490606"/>
                  <a:pt x="5316685" y="1491028"/>
                  <a:pt x="5320957" y="1490817"/>
                </a:cubicBezTo>
                <a:lnTo>
                  <a:pt x="5327589" y="1491620"/>
                </a:lnTo>
                <a:lnTo>
                  <a:pt x="5329474" y="1484867"/>
                </a:lnTo>
                <a:cubicBezTo>
                  <a:pt x="5332006" y="1480647"/>
                  <a:pt x="5335804" y="1476744"/>
                  <a:pt x="5340868" y="1473157"/>
                </a:cubicBezTo>
                <a:cubicBezTo>
                  <a:pt x="5337492" y="1468093"/>
                  <a:pt x="5337281" y="1463662"/>
                  <a:pt x="5340235" y="1459863"/>
                </a:cubicBezTo>
                <a:cubicBezTo>
                  <a:pt x="5343189" y="1456065"/>
                  <a:pt x="5346776" y="1452900"/>
                  <a:pt x="5350996" y="1450367"/>
                </a:cubicBezTo>
                <a:lnTo>
                  <a:pt x="5444683" y="1285783"/>
                </a:lnTo>
                <a:cubicBezTo>
                  <a:pt x="5450433" y="1279295"/>
                  <a:pt x="5454758" y="1272648"/>
                  <a:pt x="5457659" y="1265843"/>
                </a:cubicBezTo>
                <a:cubicBezTo>
                  <a:pt x="5460561" y="1259038"/>
                  <a:pt x="5465519" y="1253025"/>
                  <a:pt x="5472535" y="1247802"/>
                </a:cubicBezTo>
                <a:cubicBezTo>
                  <a:pt x="5472641" y="1243846"/>
                  <a:pt x="5473696" y="1239731"/>
                  <a:pt x="5475700" y="1235458"/>
                </a:cubicBezTo>
                <a:cubicBezTo>
                  <a:pt x="5477705" y="1231185"/>
                  <a:pt x="5480026" y="1227704"/>
                  <a:pt x="5482664" y="1225014"/>
                </a:cubicBezTo>
                <a:lnTo>
                  <a:pt x="5492792" y="1207289"/>
                </a:lnTo>
                <a:cubicBezTo>
                  <a:pt x="5495535" y="1204705"/>
                  <a:pt x="5498911" y="1202911"/>
                  <a:pt x="5502920" y="1201908"/>
                </a:cubicBezTo>
                <a:cubicBezTo>
                  <a:pt x="5506929" y="1200906"/>
                  <a:pt x="5510305" y="1201012"/>
                  <a:pt x="5513048" y="1202225"/>
                </a:cubicBezTo>
                <a:cubicBezTo>
                  <a:pt x="5514314" y="1208397"/>
                  <a:pt x="5509883" y="1222007"/>
                  <a:pt x="5499755" y="1243055"/>
                </a:cubicBezTo>
                <a:cubicBezTo>
                  <a:pt x="5489627" y="1264102"/>
                  <a:pt x="5481397" y="1278345"/>
                  <a:pt x="5475067" y="1285783"/>
                </a:cubicBezTo>
                <a:lnTo>
                  <a:pt x="5477599" y="1285783"/>
                </a:lnTo>
                <a:cubicBezTo>
                  <a:pt x="5481345" y="1289476"/>
                  <a:pt x="5483349" y="1292852"/>
                  <a:pt x="5483613" y="1295911"/>
                </a:cubicBezTo>
                <a:cubicBezTo>
                  <a:pt x="5483877" y="1298971"/>
                  <a:pt x="5482716" y="1302347"/>
                  <a:pt x="5480131" y="1306040"/>
                </a:cubicBezTo>
                <a:cubicBezTo>
                  <a:pt x="5476966" y="1325241"/>
                  <a:pt x="5471269" y="1345076"/>
                  <a:pt x="5463040" y="1365543"/>
                </a:cubicBezTo>
                <a:cubicBezTo>
                  <a:pt x="5454811" y="1386010"/>
                  <a:pt x="5447848" y="1405845"/>
                  <a:pt x="5442151" y="1425047"/>
                </a:cubicBezTo>
                <a:cubicBezTo>
                  <a:pt x="5444524" y="1428581"/>
                  <a:pt x="5444841" y="1431008"/>
                  <a:pt x="5443100" y="1432327"/>
                </a:cubicBezTo>
                <a:cubicBezTo>
                  <a:pt x="5441359" y="1433646"/>
                  <a:pt x="5438511" y="1435438"/>
                  <a:pt x="5434554" y="1437707"/>
                </a:cubicBezTo>
                <a:cubicBezTo>
                  <a:pt x="5434343" y="1440345"/>
                  <a:pt x="5434132" y="1442665"/>
                  <a:pt x="5433921" y="1444671"/>
                </a:cubicBezTo>
                <a:cubicBezTo>
                  <a:pt x="5433710" y="1446676"/>
                  <a:pt x="5434765" y="1447731"/>
                  <a:pt x="5437086" y="1447836"/>
                </a:cubicBezTo>
                <a:cubicBezTo>
                  <a:pt x="5435240" y="1452003"/>
                  <a:pt x="5432603" y="1456962"/>
                  <a:pt x="5429174" y="1462712"/>
                </a:cubicBezTo>
                <a:cubicBezTo>
                  <a:pt x="5425745" y="1468462"/>
                  <a:pt x="5425006" y="1472788"/>
                  <a:pt x="5426958" y="1475689"/>
                </a:cubicBezTo>
                <a:lnTo>
                  <a:pt x="5442151" y="1460496"/>
                </a:lnTo>
                <a:cubicBezTo>
                  <a:pt x="5444788" y="1457964"/>
                  <a:pt x="5446476" y="1455432"/>
                  <a:pt x="5447215" y="1452900"/>
                </a:cubicBezTo>
                <a:cubicBezTo>
                  <a:pt x="5447953" y="1450367"/>
                  <a:pt x="5447109" y="1447836"/>
                  <a:pt x="5444683" y="1445304"/>
                </a:cubicBezTo>
                <a:cubicBezTo>
                  <a:pt x="5447373" y="1442614"/>
                  <a:pt x="5450222" y="1439131"/>
                  <a:pt x="5453228" y="1434859"/>
                </a:cubicBezTo>
                <a:cubicBezTo>
                  <a:pt x="5456235" y="1430586"/>
                  <a:pt x="5458451" y="1426471"/>
                  <a:pt x="5459875" y="1422514"/>
                </a:cubicBezTo>
                <a:lnTo>
                  <a:pt x="5480131" y="1376937"/>
                </a:lnTo>
                <a:lnTo>
                  <a:pt x="5495324" y="1364277"/>
                </a:lnTo>
                <a:cubicBezTo>
                  <a:pt x="5498067" y="1361639"/>
                  <a:pt x="5500177" y="1358685"/>
                  <a:pt x="5501654" y="1355415"/>
                </a:cubicBezTo>
                <a:cubicBezTo>
                  <a:pt x="5503131" y="1352144"/>
                  <a:pt x="5502709" y="1349190"/>
                  <a:pt x="5500388" y="1346552"/>
                </a:cubicBezTo>
                <a:lnTo>
                  <a:pt x="5510516" y="1326296"/>
                </a:lnTo>
                <a:cubicBezTo>
                  <a:pt x="5509250" y="1317856"/>
                  <a:pt x="5511782" y="1310682"/>
                  <a:pt x="5518112" y="1304774"/>
                </a:cubicBezTo>
                <a:cubicBezTo>
                  <a:pt x="5524443" y="1298865"/>
                  <a:pt x="5526975" y="1291691"/>
                  <a:pt x="5525709" y="1283251"/>
                </a:cubicBezTo>
                <a:lnTo>
                  <a:pt x="5558625" y="1255398"/>
                </a:lnTo>
                <a:cubicBezTo>
                  <a:pt x="5564956" y="1262467"/>
                  <a:pt x="5568121" y="1267320"/>
                  <a:pt x="5568121" y="1269958"/>
                </a:cubicBezTo>
                <a:cubicBezTo>
                  <a:pt x="5568121" y="1272595"/>
                  <a:pt x="5564956" y="1276182"/>
                  <a:pt x="5558625" y="1280719"/>
                </a:cubicBezTo>
                <a:cubicBezTo>
                  <a:pt x="5563426" y="1287840"/>
                  <a:pt x="5563320" y="1293221"/>
                  <a:pt x="5558309" y="1296861"/>
                </a:cubicBezTo>
                <a:cubicBezTo>
                  <a:pt x="5553298" y="1300501"/>
                  <a:pt x="5552559" y="1305248"/>
                  <a:pt x="5556093" y="1311104"/>
                </a:cubicBezTo>
                <a:cubicBezTo>
                  <a:pt x="5551609" y="1317698"/>
                  <a:pt x="5546651" y="1328564"/>
                  <a:pt x="5541217" y="1343704"/>
                </a:cubicBezTo>
                <a:cubicBezTo>
                  <a:pt x="5535784" y="1358844"/>
                  <a:pt x="5533991" y="1369077"/>
                  <a:pt x="5535837" y="1374405"/>
                </a:cubicBezTo>
                <a:lnTo>
                  <a:pt x="5515580" y="1422514"/>
                </a:lnTo>
                <a:cubicBezTo>
                  <a:pt x="5520855" y="1428950"/>
                  <a:pt x="5523599" y="1435703"/>
                  <a:pt x="5523810" y="1442772"/>
                </a:cubicBezTo>
                <a:cubicBezTo>
                  <a:pt x="5524021" y="1449841"/>
                  <a:pt x="5520433" y="1456593"/>
                  <a:pt x="5513048" y="1463028"/>
                </a:cubicBezTo>
                <a:cubicBezTo>
                  <a:pt x="5510516" y="1473473"/>
                  <a:pt x="5506718" y="1484233"/>
                  <a:pt x="5501654" y="1495312"/>
                </a:cubicBezTo>
                <a:cubicBezTo>
                  <a:pt x="5496590" y="1506390"/>
                  <a:pt x="5490260" y="1515885"/>
                  <a:pt x="5482664" y="1523798"/>
                </a:cubicBezTo>
                <a:lnTo>
                  <a:pt x="5490260" y="1544054"/>
                </a:lnTo>
                <a:lnTo>
                  <a:pt x="5472535" y="1556715"/>
                </a:lnTo>
                <a:lnTo>
                  <a:pt x="5472535" y="1584567"/>
                </a:lnTo>
                <a:cubicBezTo>
                  <a:pt x="5469212" y="1589737"/>
                  <a:pt x="5466996" y="1594590"/>
                  <a:pt x="5465889" y="1599127"/>
                </a:cubicBezTo>
                <a:cubicBezTo>
                  <a:pt x="5464781" y="1603663"/>
                  <a:pt x="5461932" y="1607250"/>
                  <a:pt x="5457343" y="1609887"/>
                </a:cubicBezTo>
                <a:cubicBezTo>
                  <a:pt x="5456182" y="1612789"/>
                  <a:pt x="5455971" y="1616482"/>
                  <a:pt x="5456710" y="1620966"/>
                </a:cubicBezTo>
                <a:cubicBezTo>
                  <a:pt x="5457448" y="1625450"/>
                  <a:pt x="5458503" y="1628509"/>
                  <a:pt x="5459875" y="1630144"/>
                </a:cubicBezTo>
                <a:cubicBezTo>
                  <a:pt x="5461299" y="1632517"/>
                  <a:pt x="5462882" y="1633468"/>
                  <a:pt x="5464623" y="1632993"/>
                </a:cubicBezTo>
                <a:cubicBezTo>
                  <a:pt x="5466363" y="1632517"/>
                  <a:pt x="5467313" y="1631568"/>
                  <a:pt x="5467471" y="1630144"/>
                </a:cubicBezTo>
                <a:cubicBezTo>
                  <a:pt x="5462302" y="1622548"/>
                  <a:pt x="5463146" y="1616218"/>
                  <a:pt x="5470003" y="1611154"/>
                </a:cubicBezTo>
                <a:cubicBezTo>
                  <a:pt x="5476861" y="1606090"/>
                  <a:pt x="5482769" y="1602292"/>
                  <a:pt x="5487728" y="1599760"/>
                </a:cubicBezTo>
                <a:lnTo>
                  <a:pt x="5487728" y="1561779"/>
                </a:lnTo>
                <a:lnTo>
                  <a:pt x="5490260" y="1561779"/>
                </a:lnTo>
                <a:cubicBezTo>
                  <a:pt x="5491684" y="1559141"/>
                  <a:pt x="5492633" y="1556187"/>
                  <a:pt x="5493108" y="1552917"/>
                </a:cubicBezTo>
                <a:cubicBezTo>
                  <a:pt x="5493583" y="1549646"/>
                  <a:pt x="5492633" y="1546692"/>
                  <a:pt x="5490260" y="1544054"/>
                </a:cubicBezTo>
                <a:cubicBezTo>
                  <a:pt x="5497328" y="1537460"/>
                  <a:pt x="5502815" y="1530392"/>
                  <a:pt x="5506718" y="1522848"/>
                </a:cubicBezTo>
                <a:cubicBezTo>
                  <a:pt x="5510622" y="1515305"/>
                  <a:pt x="5516108" y="1508869"/>
                  <a:pt x="5523177" y="1503541"/>
                </a:cubicBezTo>
                <a:cubicBezTo>
                  <a:pt x="5514842" y="1495365"/>
                  <a:pt x="5512521" y="1489562"/>
                  <a:pt x="5516213" y="1486134"/>
                </a:cubicBezTo>
                <a:cubicBezTo>
                  <a:pt x="5519906" y="1482705"/>
                  <a:pt x="5526447" y="1477535"/>
                  <a:pt x="5535837" y="1470624"/>
                </a:cubicBezTo>
                <a:cubicBezTo>
                  <a:pt x="5541587" y="1463820"/>
                  <a:pt x="5545912" y="1451476"/>
                  <a:pt x="5548814" y="1433593"/>
                </a:cubicBezTo>
                <a:cubicBezTo>
                  <a:pt x="5551715" y="1415709"/>
                  <a:pt x="5556674" y="1402733"/>
                  <a:pt x="5563690" y="1394662"/>
                </a:cubicBezTo>
                <a:cubicBezTo>
                  <a:pt x="5566274" y="1393501"/>
                  <a:pt x="5568701" y="1393290"/>
                  <a:pt x="5570969" y="1394029"/>
                </a:cubicBezTo>
                <a:cubicBezTo>
                  <a:pt x="5573238" y="1394767"/>
                  <a:pt x="5575031" y="1395822"/>
                  <a:pt x="5576350" y="1397194"/>
                </a:cubicBezTo>
                <a:cubicBezTo>
                  <a:pt x="5582100" y="1404157"/>
                  <a:pt x="5583260" y="1412386"/>
                  <a:pt x="5579831" y="1421881"/>
                </a:cubicBezTo>
                <a:cubicBezTo>
                  <a:pt x="5576403" y="1431378"/>
                  <a:pt x="5571866" y="1438340"/>
                  <a:pt x="5566222" y="1442772"/>
                </a:cubicBezTo>
                <a:cubicBezTo>
                  <a:pt x="5560208" y="1459072"/>
                  <a:pt x="5555144" y="1474581"/>
                  <a:pt x="5551029" y="1489299"/>
                </a:cubicBezTo>
                <a:cubicBezTo>
                  <a:pt x="5546915" y="1504016"/>
                  <a:pt x="5541850" y="1518892"/>
                  <a:pt x="5535837" y="1533926"/>
                </a:cubicBezTo>
                <a:cubicBezTo>
                  <a:pt x="5538158" y="1536353"/>
                  <a:pt x="5538580" y="1538463"/>
                  <a:pt x="5537103" y="1540256"/>
                </a:cubicBezTo>
                <a:cubicBezTo>
                  <a:pt x="5535626" y="1542050"/>
                  <a:pt x="5533516" y="1544160"/>
                  <a:pt x="5530773" y="1546587"/>
                </a:cubicBezTo>
                <a:cubicBezTo>
                  <a:pt x="5528346" y="1549171"/>
                  <a:pt x="5527502" y="1551598"/>
                  <a:pt x="5528241" y="1553866"/>
                </a:cubicBezTo>
                <a:cubicBezTo>
                  <a:pt x="5528979" y="1556135"/>
                  <a:pt x="5530667" y="1557928"/>
                  <a:pt x="5533305" y="1559247"/>
                </a:cubicBezTo>
                <a:cubicBezTo>
                  <a:pt x="5529348" y="1563150"/>
                  <a:pt x="5525867" y="1567370"/>
                  <a:pt x="5522860" y="1571907"/>
                </a:cubicBezTo>
                <a:cubicBezTo>
                  <a:pt x="5519853" y="1576444"/>
                  <a:pt x="5518271" y="1580664"/>
                  <a:pt x="5518112" y="1584567"/>
                </a:cubicBezTo>
                <a:lnTo>
                  <a:pt x="5507984" y="1602292"/>
                </a:lnTo>
                <a:cubicBezTo>
                  <a:pt x="5511677" y="1607462"/>
                  <a:pt x="5513154" y="1612315"/>
                  <a:pt x="5512415" y="1616851"/>
                </a:cubicBezTo>
                <a:cubicBezTo>
                  <a:pt x="5511677" y="1621388"/>
                  <a:pt x="5509356" y="1624974"/>
                  <a:pt x="5505452" y="1627613"/>
                </a:cubicBezTo>
                <a:cubicBezTo>
                  <a:pt x="5514051" y="1626979"/>
                  <a:pt x="5525339" y="1626346"/>
                  <a:pt x="5539318" y="1625714"/>
                </a:cubicBezTo>
                <a:cubicBezTo>
                  <a:pt x="5553298" y="1625079"/>
                  <a:pt x="5563953" y="1628246"/>
                  <a:pt x="5571286" y="1635209"/>
                </a:cubicBezTo>
                <a:cubicBezTo>
                  <a:pt x="5575084" y="1640536"/>
                  <a:pt x="5576983" y="1645706"/>
                  <a:pt x="5576983" y="1650718"/>
                </a:cubicBezTo>
                <a:cubicBezTo>
                  <a:pt x="5576983" y="1655729"/>
                  <a:pt x="5575084" y="1658998"/>
                  <a:pt x="5571286" y="1660529"/>
                </a:cubicBezTo>
                <a:cubicBezTo>
                  <a:pt x="5571022" y="1662006"/>
                  <a:pt x="5570283" y="1664115"/>
                  <a:pt x="5569070" y="1666859"/>
                </a:cubicBezTo>
                <a:cubicBezTo>
                  <a:pt x="5567857" y="1669603"/>
                  <a:pt x="5567751" y="1671712"/>
                  <a:pt x="5568754" y="1673190"/>
                </a:cubicBezTo>
                <a:lnTo>
                  <a:pt x="5576350" y="1668124"/>
                </a:lnTo>
                <a:lnTo>
                  <a:pt x="5609267" y="1642804"/>
                </a:lnTo>
                <a:lnTo>
                  <a:pt x="5614331" y="1625079"/>
                </a:lnTo>
                <a:cubicBezTo>
                  <a:pt x="5612010" y="1621546"/>
                  <a:pt x="5611588" y="1619118"/>
                  <a:pt x="5613065" y="1617801"/>
                </a:cubicBezTo>
                <a:cubicBezTo>
                  <a:pt x="5614542" y="1616482"/>
                  <a:pt x="5616652" y="1614688"/>
                  <a:pt x="5619395" y="1612420"/>
                </a:cubicBezTo>
                <a:cubicBezTo>
                  <a:pt x="5620555" y="1609941"/>
                  <a:pt x="5620766" y="1607936"/>
                  <a:pt x="5620028" y="1606406"/>
                </a:cubicBezTo>
                <a:cubicBezTo>
                  <a:pt x="5619289" y="1604877"/>
                  <a:pt x="5618234" y="1603505"/>
                  <a:pt x="5616863" y="1602292"/>
                </a:cubicBezTo>
                <a:cubicBezTo>
                  <a:pt x="5624248" y="1594484"/>
                  <a:pt x="5631000" y="1586044"/>
                  <a:pt x="5637119" y="1576970"/>
                </a:cubicBezTo>
                <a:cubicBezTo>
                  <a:pt x="5643238" y="1567898"/>
                  <a:pt x="5649991" y="1559458"/>
                  <a:pt x="5657376" y="1551651"/>
                </a:cubicBezTo>
                <a:cubicBezTo>
                  <a:pt x="5660013" y="1539993"/>
                  <a:pt x="5664866" y="1529126"/>
                  <a:pt x="5671935" y="1519050"/>
                </a:cubicBezTo>
                <a:cubicBezTo>
                  <a:pt x="5679004" y="1508975"/>
                  <a:pt x="5687655" y="1501273"/>
                  <a:pt x="5697889" y="1495945"/>
                </a:cubicBezTo>
                <a:lnTo>
                  <a:pt x="5695357" y="1483285"/>
                </a:lnTo>
                <a:cubicBezTo>
                  <a:pt x="5694196" y="1479434"/>
                  <a:pt x="5694618" y="1475741"/>
                  <a:pt x="5696623" y="1472206"/>
                </a:cubicBezTo>
                <a:cubicBezTo>
                  <a:pt x="5698627" y="1468673"/>
                  <a:pt x="5701581" y="1465613"/>
                  <a:pt x="5705485" y="1463028"/>
                </a:cubicBezTo>
                <a:cubicBezTo>
                  <a:pt x="5710549" y="1452478"/>
                  <a:pt x="5715613" y="1450790"/>
                  <a:pt x="5720677" y="1457964"/>
                </a:cubicBezTo>
                <a:cubicBezTo>
                  <a:pt x="5726005" y="1462870"/>
                  <a:pt x="5729276" y="1467618"/>
                  <a:pt x="5730489" y="1472206"/>
                </a:cubicBezTo>
                <a:cubicBezTo>
                  <a:pt x="5731702" y="1476797"/>
                  <a:pt x="5729276" y="1482177"/>
                  <a:pt x="5723209" y="1488349"/>
                </a:cubicBezTo>
                <a:cubicBezTo>
                  <a:pt x="5718304" y="1492939"/>
                  <a:pt x="5712290" y="1500851"/>
                  <a:pt x="5705168" y="1512087"/>
                </a:cubicBezTo>
                <a:cubicBezTo>
                  <a:pt x="5698047" y="1523323"/>
                  <a:pt x="5696465" y="1533134"/>
                  <a:pt x="5700421" y="1541522"/>
                </a:cubicBezTo>
                <a:cubicBezTo>
                  <a:pt x="5698997" y="1549171"/>
                  <a:pt x="5695515" y="1561093"/>
                  <a:pt x="5689976" y="1577288"/>
                </a:cubicBezTo>
                <a:cubicBezTo>
                  <a:pt x="5684437" y="1593481"/>
                  <a:pt x="5677791" y="1606036"/>
                  <a:pt x="5670036" y="1614952"/>
                </a:cubicBezTo>
                <a:cubicBezTo>
                  <a:pt x="5673570" y="1618750"/>
                  <a:pt x="5674731" y="1621914"/>
                  <a:pt x="5673518" y="1624446"/>
                </a:cubicBezTo>
                <a:cubicBezTo>
                  <a:pt x="5672305" y="1626979"/>
                  <a:pt x="5670300" y="1628879"/>
                  <a:pt x="5667504" y="1630144"/>
                </a:cubicBezTo>
                <a:cubicBezTo>
                  <a:pt x="5663442" y="1634733"/>
                  <a:pt x="5663970" y="1641380"/>
                  <a:pt x="5669087" y="1650085"/>
                </a:cubicBezTo>
                <a:cubicBezTo>
                  <a:pt x="5674204" y="1658789"/>
                  <a:pt x="5677896" y="1664802"/>
                  <a:pt x="5680164" y="1668124"/>
                </a:cubicBezTo>
                <a:cubicBezTo>
                  <a:pt x="5674520" y="1676249"/>
                  <a:pt x="5665552" y="1693551"/>
                  <a:pt x="5653261" y="1720032"/>
                </a:cubicBezTo>
                <a:cubicBezTo>
                  <a:pt x="5640970" y="1746514"/>
                  <a:pt x="5636434" y="1763816"/>
                  <a:pt x="5639651" y="1771940"/>
                </a:cubicBezTo>
                <a:lnTo>
                  <a:pt x="5619395" y="1789664"/>
                </a:lnTo>
                <a:cubicBezTo>
                  <a:pt x="5615544" y="1797154"/>
                  <a:pt x="5611852" y="1804329"/>
                  <a:pt x="5608317" y="1811187"/>
                </a:cubicBezTo>
                <a:cubicBezTo>
                  <a:pt x="5604783" y="1818045"/>
                  <a:pt x="5601723" y="1825218"/>
                  <a:pt x="5599138" y="1832710"/>
                </a:cubicBezTo>
                <a:lnTo>
                  <a:pt x="5601670" y="1840305"/>
                </a:lnTo>
                <a:cubicBezTo>
                  <a:pt x="5609741" y="1838512"/>
                  <a:pt x="5615755" y="1831338"/>
                  <a:pt x="5619711" y="1818783"/>
                </a:cubicBezTo>
                <a:cubicBezTo>
                  <a:pt x="5623668" y="1806229"/>
                  <a:pt x="5630314" y="1799053"/>
                  <a:pt x="5639651" y="1797261"/>
                </a:cubicBezTo>
                <a:cubicBezTo>
                  <a:pt x="5644294" y="1796839"/>
                  <a:pt x="5650202" y="1795151"/>
                  <a:pt x="5657376" y="1792197"/>
                </a:cubicBezTo>
                <a:lnTo>
                  <a:pt x="5639651" y="1784599"/>
                </a:lnTo>
                <a:lnTo>
                  <a:pt x="5647248" y="1779535"/>
                </a:lnTo>
                <a:cubicBezTo>
                  <a:pt x="5650993" y="1777215"/>
                  <a:pt x="5654263" y="1776793"/>
                  <a:pt x="5657059" y="1778270"/>
                </a:cubicBezTo>
                <a:cubicBezTo>
                  <a:pt x="5659855" y="1779746"/>
                  <a:pt x="5662493" y="1781856"/>
                  <a:pt x="5664972" y="1784599"/>
                </a:cubicBezTo>
                <a:cubicBezTo>
                  <a:pt x="5667610" y="1780907"/>
                  <a:pt x="5669931" y="1777531"/>
                  <a:pt x="5671935" y="1774472"/>
                </a:cubicBezTo>
                <a:cubicBezTo>
                  <a:pt x="5673940" y="1771413"/>
                  <a:pt x="5674995" y="1768035"/>
                  <a:pt x="5675100" y="1764343"/>
                </a:cubicBezTo>
                <a:cubicBezTo>
                  <a:pt x="5677474" y="1761601"/>
                  <a:pt x="5679057" y="1757592"/>
                  <a:pt x="5679848" y="1752316"/>
                </a:cubicBezTo>
                <a:cubicBezTo>
                  <a:pt x="5680639" y="1747041"/>
                  <a:pt x="5681589" y="1741766"/>
                  <a:pt x="5682696" y="1736491"/>
                </a:cubicBezTo>
                <a:cubicBezTo>
                  <a:pt x="5674678" y="1736068"/>
                  <a:pt x="5667926" y="1731849"/>
                  <a:pt x="5662440" y="1723830"/>
                </a:cubicBezTo>
                <a:cubicBezTo>
                  <a:pt x="5670458" y="1718767"/>
                  <a:pt x="5674678" y="1711171"/>
                  <a:pt x="5675100" y="1701041"/>
                </a:cubicBezTo>
                <a:lnTo>
                  <a:pt x="5700421" y="1706106"/>
                </a:lnTo>
                <a:cubicBezTo>
                  <a:pt x="5696886" y="1709904"/>
                  <a:pt x="5694460" y="1713703"/>
                  <a:pt x="5693141" y="1717501"/>
                </a:cubicBezTo>
                <a:cubicBezTo>
                  <a:pt x="5691822" y="1721299"/>
                  <a:pt x="5690029" y="1725097"/>
                  <a:pt x="5687761" y="1728895"/>
                </a:cubicBezTo>
                <a:lnTo>
                  <a:pt x="5697889" y="1736491"/>
                </a:lnTo>
                <a:cubicBezTo>
                  <a:pt x="5702953" y="1736491"/>
                  <a:pt x="5705485" y="1739023"/>
                  <a:pt x="5705485" y="1744086"/>
                </a:cubicBezTo>
                <a:cubicBezTo>
                  <a:pt x="5705274" y="1749203"/>
                  <a:pt x="5703797" y="1754163"/>
                  <a:pt x="5701054" y="1758963"/>
                </a:cubicBezTo>
                <a:cubicBezTo>
                  <a:pt x="5698311" y="1763763"/>
                  <a:pt x="5695568" y="1768088"/>
                  <a:pt x="5692825" y="1771940"/>
                </a:cubicBezTo>
                <a:cubicBezTo>
                  <a:pt x="5696781" y="1772995"/>
                  <a:pt x="5700896" y="1773417"/>
                  <a:pt x="5705168" y="1773206"/>
                </a:cubicBezTo>
                <a:cubicBezTo>
                  <a:pt x="5709441" y="1772995"/>
                  <a:pt x="5712923" y="1773417"/>
                  <a:pt x="5715613" y="1774472"/>
                </a:cubicBezTo>
                <a:cubicBezTo>
                  <a:pt x="5717459" y="1778692"/>
                  <a:pt x="5715666" y="1784177"/>
                  <a:pt x="5710233" y="1790931"/>
                </a:cubicBezTo>
                <a:cubicBezTo>
                  <a:pt x="5704799" y="1797683"/>
                  <a:pt x="5699841" y="1803168"/>
                  <a:pt x="5695357" y="1807388"/>
                </a:cubicBezTo>
                <a:cubicBezTo>
                  <a:pt x="5695251" y="1812663"/>
                  <a:pt x="5694196" y="1817306"/>
                  <a:pt x="5692192" y="1821315"/>
                </a:cubicBezTo>
                <a:cubicBezTo>
                  <a:pt x="5690187" y="1825323"/>
                  <a:pt x="5687866" y="1827434"/>
                  <a:pt x="5685228" y="1827646"/>
                </a:cubicBezTo>
                <a:lnTo>
                  <a:pt x="5672568" y="1845370"/>
                </a:lnTo>
                <a:lnTo>
                  <a:pt x="5672568" y="1868158"/>
                </a:lnTo>
                <a:lnTo>
                  <a:pt x="5680164" y="1860561"/>
                </a:lnTo>
                <a:lnTo>
                  <a:pt x="5690293" y="1840305"/>
                </a:lnTo>
                <a:cubicBezTo>
                  <a:pt x="5691664" y="1837773"/>
                  <a:pt x="5693352" y="1835874"/>
                  <a:pt x="5695357" y="1834608"/>
                </a:cubicBezTo>
                <a:cubicBezTo>
                  <a:pt x="5697361" y="1833343"/>
                  <a:pt x="5699049" y="1832710"/>
                  <a:pt x="5700421" y="1832710"/>
                </a:cubicBezTo>
                <a:cubicBezTo>
                  <a:pt x="5700210" y="1834134"/>
                  <a:pt x="5699366" y="1836349"/>
                  <a:pt x="5697889" y="1839356"/>
                </a:cubicBezTo>
                <a:cubicBezTo>
                  <a:pt x="5696412" y="1842363"/>
                  <a:pt x="5695568" y="1845211"/>
                  <a:pt x="5695357" y="1847901"/>
                </a:cubicBezTo>
                <a:cubicBezTo>
                  <a:pt x="5698311" y="1854759"/>
                  <a:pt x="5694935" y="1863200"/>
                  <a:pt x="5685228" y="1873223"/>
                </a:cubicBezTo>
                <a:cubicBezTo>
                  <a:pt x="5675522" y="1883245"/>
                  <a:pt x="5672146" y="1891685"/>
                  <a:pt x="5675100" y="1898542"/>
                </a:cubicBezTo>
                <a:lnTo>
                  <a:pt x="5664972" y="1916267"/>
                </a:lnTo>
                <a:cubicBezTo>
                  <a:pt x="5664550" y="1921753"/>
                  <a:pt x="5662862" y="1928506"/>
                  <a:pt x="5659908" y="1936523"/>
                </a:cubicBezTo>
                <a:cubicBezTo>
                  <a:pt x="5665289" y="1930194"/>
                  <a:pt x="5670353" y="1923230"/>
                  <a:pt x="5675100" y="1915634"/>
                </a:cubicBezTo>
                <a:cubicBezTo>
                  <a:pt x="5679848" y="1908037"/>
                  <a:pt x="5682380" y="1899808"/>
                  <a:pt x="5682696" y="1890946"/>
                </a:cubicBezTo>
                <a:lnTo>
                  <a:pt x="5702953" y="1898542"/>
                </a:lnTo>
                <a:lnTo>
                  <a:pt x="5697889" y="1926395"/>
                </a:lnTo>
                <a:lnTo>
                  <a:pt x="5710549" y="1923864"/>
                </a:lnTo>
                <a:lnTo>
                  <a:pt x="5723209" y="1939056"/>
                </a:lnTo>
                <a:lnTo>
                  <a:pt x="5710549" y="1977037"/>
                </a:lnTo>
                <a:cubicBezTo>
                  <a:pt x="5700737" y="1986480"/>
                  <a:pt x="5692508" y="1997345"/>
                  <a:pt x="5685862" y="2009638"/>
                </a:cubicBezTo>
                <a:cubicBezTo>
                  <a:pt x="5679215" y="2021929"/>
                  <a:pt x="5672252" y="2032162"/>
                  <a:pt x="5664972" y="2040338"/>
                </a:cubicBezTo>
                <a:lnTo>
                  <a:pt x="5659908" y="2040338"/>
                </a:lnTo>
                <a:lnTo>
                  <a:pt x="5659908" y="2047935"/>
                </a:lnTo>
                <a:lnTo>
                  <a:pt x="5644715" y="2073256"/>
                </a:lnTo>
                <a:cubicBezTo>
                  <a:pt x="5643661" y="2084017"/>
                  <a:pt x="5639440" y="2093512"/>
                  <a:pt x="5632055" y="2101741"/>
                </a:cubicBezTo>
                <a:cubicBezTo>
                  <a:pt x="5624670" y="2109969"/>
                  <a:pt x="5620450" y="2120731"/>
                  <a:pt x="5619395" y="2134025"/>
                </a:cubicBezTo>
                <a:cubicBezTo>
                  <a:pt x="5616335" y="2139352"/>
                  <a:pt x="5611693" y="2148321"/>
                  <a:pt x="5605469" y="2160928"/>
                </a:cubicBezTo>
                <a:cubicBezTo>
                  <a:pt x="5599244" y="2173535"/>
                  <a:pt x="5594602" y="2180603"/>
                  <a:pt x="5591542" y="2182134"/>
                </a:cubicBezTo>
                <a:lnTo>
                  <a:pt x="5590948" y="2188665"/>
                </a:lnTo>
                <a:lnTo>
                  <a:pt x="5593838" y="2187129"/>
                </a:lnTo>
                <a:cubicBezTo>
                  <a:pt x="5597847" y="2186127"/>
                  <a:pt x="5601223" y="2186233"/>
                  <a:pt x="5603966" y="2187446"/>
                </a:cubicBezTo>
                <a:cubicBezTo>
                  <a:pt x="5605232" y="2193618"/>
                  <a:pt x="5600801" y="2207228"/>
                  <a:pt x="5590673" y="2228276"/>
                </a:cubicBezTo>
                <a:cubicBezTo>
                  <a:pt x="5580545" y="2249323"/>
                  <a:pt x="5572315" y="2263566"/>
                  <a:pt x="5565985" y="2271004"/>
                </a:cubicBezTo>
                <a:lnTo>
                  <a:pt x="5568517" y="2271004"/>
                </a:lnTo>
                <a:cubicBezTo>
                  <a:pt x="5572263" y="2274698"/>
                  <a:pt x="5574267" y="2278073"/>
                  <a:pt x="5574531" y="2281132"/>
                </a:cubicBezTo>
                <a:cubicBezTo>
                  <a:pt x="5574795" y="2284192"/>
                  <a:pt x="5573634" y="2287568"/>
                  <a:pt x="5571049" y="2291261"/>
                </a:cubicBezTo>
                <a:lnTo>
                  <a:pt x="5570991" y="2291463"/>
                </a:lnTo>
                <a:lnTo>
                  <a:pt x="5576350" y="2298608"/>
                </a:lnTo>
                <a:cubicBezTo>
                  <a:pt x="5579304" y="2298187"/>
                  <a:pt x="5580992" y="2299030"/>
                  <a:pt x="5581414" y="2301140"/>
                </a:cubicBezTo>
                <a:cubicBezTo>
                  <a:pt x="5581308" y="2303832"/>
                  <a:pt x="5580253" y="2306679"/>
                  <a:pt x="5578249" y="2309687"/>
                </a:cubicBezTo>
                <a:cubicBezTo>
                  <a:pt x="5576244" y="2312694"/>
                  <a:pt x="5573923" y="2314909"/>
                  <a:pt x="5571286" y="2316334"/>
                </a:cubicBezTo>
                <a:cubicBezTo>
                  <a:pt x="5571391" y="2320289"/>
                  <a:pt x="5570547" y="2323772"/>
                  <a:pt x="5568754" y="2326777"/>
                </a:cubicBezTo>
                <a:lnTo>
                  <a:pt x="5559618" y="2331060"/>
                </a:lnTo>
                <a:lnTo>
                  <a:pt x="5553958" y="2350765"/>
                </a:lnTo>
                <a:cubicBezTo>
                  <a:pt x="5545729" y="2371231"/>
                  <a:pt x="5538766" y="2391066"/>
                  <a:pt x="5533069" y="2410268"/>
                </a:cubicBezTo>
                <a:cubicBezTo>
                  <a:pt x="5535442" y="2413803"/>
                  <a:pt x="5535759" y="2416228"/>
                  <a:pt x="5534018" y="2417547"/>
                </a:cubicBezTo>
                <a:cubicBezTo>
                  <a:pt x="5532277" y="2418867"/>
                  <a:pt x="5529429" y="2420659"/>
                  <a:pt x="5525472" y="2422929"/>
                </a:cubicBezTo>
                <a:cubicBezTo>
                  <a:pt x="5525261" y="2425565"/>
                  <a:pt x="5525050" y="2427886"/>
                  <a:pt x="5524839" y="2429892"/>
                </a:cubicBezTo>
                <a:cubicBezTo>
                  <a:pt x="5524628" y="2431897"/>
                  <a:pt x="5525683" y="2432951"/>
                  <a:pt x="5528004" y="2433056"/>
                </a:cubicBezTo>
                <a:cubicBezTo>
                  <a:pt x="5526158" y="2437223"/>
                  <a:pt x="5523521" y="2442182"/>
                  <a:pt x="5520092" y="2447932"/>
                </a:cubicBezTo>
                <a:cubicBezTo>
                  <a:pt x="5516663" y="2453682"/>
                  <a:pt x="5515924" y="2458008"/>
                  <a:pt x="5517876" y="2460910"/>
                </a:cubicBezTo>
                <a:lnTo>
                  <a:pt x="5533069" y="2445717"/>
                </a:lnTo>
                <a:cubicBezTo>
                  <a:pt x="5535706" y="2443184"/>
                  <a:pt x="5537394" y="2440652"/>
                  <a:pt x="5538133" y="2438120"/>
                </a:cubicBezTo>
                <a:cubicBezTo>
                  <a:pt x="5538871" y="2435588"/>
                  <a:pt x="5538027" y="2433056"/>
                  <a:pt x="5535601" y="2430524"/>
                </a:cubicBezTo>
                <a:cubicBezTo>
                  <a:pt x="5538291" y="2427834"/>
                  <a:pt x="5541140" y="2424353"/>
                  <a:pt x="5544146" y="2420079"/>
                </a:cubicBezTo>
                <a:cubicBezTo>
                  <a:pt x="5547153" y="2415806"/>
                  <a:pt x="5549369" y="2411692"/>
                  <a:pt x="5550793" y="2407736"/>
                </a:cubicBezTo>
                <a:lnTo>
                  <a:pt x="5571049" y="2362158"/>
                </a:lnTo>
                <a:lnTo>
                  <a:pt x="5586242" y="2349498"/>
                </a:lnTo>
                <a:cubicBezTo>
                  <a:pt x="5588985" y="2346860"/>
                  <a:pt x="5591095" y="2343907"/>
                  <a:pt x="5592572" y="2340637"/>
                </a:cubicBezTo>
                <a:cubicBezTo>
                  <a:pt x="5594049" y="2337365"/>
                  <a:pt x="5593627" y="2334411"/>
                  <a:pt x="5591306" y="2331774"/>
                </a:cubicBezTo>
                <a:lnTo>
                  <a:pt x="5601434" y="2311517"/>
                </a:lnTo>
                <a:cubicBezTo>
                  <a:pt x="5600168" y="2303077"/>
                  <a:pt x="5602700" y="2295904"/>
                  <a:pt x="5609030" y="2289995"/>
                </a:cubicBezTo>
                <a:cubicBezTo>
                  <a:pt x="5615361" y="2284087"/>
                  <a:pt x="5617893" y="2276912"/>
                  <a:pt x="5616627" y="2268473"/>
                </a:cubicBezTo>
                <a:lnTo>
                  <a:pt x="5649543" y="2240619"/>
                </a:lnTo>
                <a:cubicBezTo>
                  <a:pt x="5655874" y="2247688"/>
                  <a:pt x="5659039" y="2252541"/>
                  <a:pt x="5659039" y="2255179"/>
                </a:cubicBezTo>
                <a:cubicBezTo>
                  <a:pt x="5659039" y="2257816"/>
                  <a:pt x="5655874" y="2261403"/>
                  <a:pt x="5649543" y="2265940"/>
                </a:cubicBezTo>
                <a:cubicBezTo>
                  <a:pt x="5654344" y="2273062"/>
                  <a:pt x="5654238" y="2278442"/>
                  <a:pt x="5649227" y="2282083"/>
                </a:cubicBezTo>
                <a:cubicBezTo>
                  <a:pt x="5644216" y="2285723"/>
                  <a:pt x="5643477" y="2290469"/>
                  <a:pt x="5647011" y="2296325"/>
                </a:cubicBezTo>
                <a:cubicBezTo>
                  <a:pt x="5642527" y="2302920"/>
                  <a:pt x="5637569" y="2313785"/>
                  <a:pt x="5632135" y="2328925"/>
                </a:cubicBezTo>
                <a:cubicBezTo>
                  <a:pt x="5626702" y="2344065"/>
                  <a:pt x="5624909" y="2354298"/>
                  <a:pt x="5626755" y="2359627"/>
                </a:cubicBezTo>
                <a:lnTo>
                  <a:pt x="5606498" y="2407736"/>
                </a:lnTo>
                <a:cubicBezTo>
                  <a:pt x="5611773" y="2414171"/>
                  <a:pt x="5614517" y="2420923"/>
                  <a:pt x="5614728" y="2427992"/>
                </a:cubicBezTo>
                <a:cubicBezTo>
                  <a:pt x="5614939" y="2435061"/>
                  <a:pt x="5611351" y="2441813"/>
                  <a:pt x="5603966" y="2448248"/>
                </a:cubicBezTo>
                <a:cubicBezTo>
                  <a:pt x="5601434" y="2458693"/>
                  <a:pt x="5597636" y="2469454"/>
                  <a:pt x="5592572" y="2480532"/>
                </a:cubicBezTo>
                <a:cubicBezTo>
                  <a:pt x="5587508" y="2491610"/>
                  <a:pt x="5581178" y="2501105"/>
                  <a:pt x="5573582" y="2509019"/>
                </a:cubicBezTo>
                <a:lnTo>
                  <a:pt x="5581178" y="2529274"/>
                </a:lnTo>
                <a:lnTo>
                  <a:pt x="5563453" y="2541935"/>
                </a:lnTo>
                <a:lnTo>
                  <a:pt x="5563453" y="2569787"/>
                </a:lnTo>
                <a:cubicBezTo>
                  <a:pt x="5560130" y="2574958"/>
                  <a:pt x="5557914" y="2579810"/>
                  <a:pt x="5556807" y="2584347"/>
                </a:cubicBezTo>
                <a:cubicBezTo>
                  <a:pt x="5555699" y="2588883"/>
                  <a:pt x="5552850" y="2592470"/>
                  <a:pt x="5548261" y="2595109"/>
                </a:cubicBezTo>
                <a:cubicBezTo>
                  <a:pt x="5547100" y="2598010"/>
                  <a:pt x="5546889" y="2601702"/>
                  <a:pt x="5547628" y="2606186"/>
                </a:cubicBezTo>
                <a:cubicBezTo>
                  <a:pt x="5548366" y="2610670"/>
                  <a:pt x="5549421" y="2613729"/>
                  <a:pt x="5550793" y="2615365"/>
                </a:cubicBezTo>
                <a:cubicBezTo>
                  <a:pt x="5552217" y="2617738"/>
                  <a:pt x="5553800" y="2618688"/>
                  <a:pt x="5555541" y="2618213"/>
                </a:cubicBezTo>
                <a:cubicBezTo>
                  <a:pt x="5557281" y="2617738"/>
                  <a:pt x="5558231" y="2616789"/>
                  <a:pt x="5558389" y="2615365"/>
                </a:cubicBezTo>
                <a:cubicBezTo>
                  <a:pt x="5553220" y="2607768"/>
                  <a:pt x="5554064" y="2601439"/>
                  <a:pt x="5560921" y="2596374"/>
                </a:cubicBezTo>
                <a:cubicBezTo>
                  <a:pt x="5567779" y="2591311"/>
                  <a:pt x="5573687" y="2587513"/>
                  <a:pt x="5578646" y="2584981"/>
                </a:cubicBezTo>
                <a:lnTo>
                  <a:pt x="5578646" y="2547000"/>
                </a:lnTo>
                <a:lnTo>
                  <a:pt x="5581178" y="2547000"/>
                </a:lnTo>
                <a:cubicBezTo>
                  <a:pt x="5582602" y="2544361"/>
                  <a:pt x="5583551" y="2541407"/>
                  <a:pt x="5584026" y="2538137"/>
                </a:cubicBezTo>
                <a:cubicBezTo>
                  <a:pt x="5584501" y="2534866"/>
                  <a:pt x="5583551" y="2531912"/>
                  <a:pt x="5581178" y="2529274"/>
                </a:cubicBezTo>
                <a:cubicBezTo>
                  <a:pt x="5588246" y="2522680"/>
                  <a:pt x="5593733" y="2515612"/>
                  <a:pt x="5597636" y="2508068"/>
                </a:cubicBezTo>
                <a:cubicBezTo>
                  <a:pt x="5601540" y="2500525"/>
                  <a:pt x="5607026" y="2494089"/>
                  <a:pt x="5614095" y="2488761"/>
                </a:cubicBezTo>
                <a:cubicBezTo>
                  <a:pt x="5605760" y="2480585"/>
                  <a:pt x="5603439" y="2474782"/>
                  <a:pt x="5607131" y="2471355"/>
                </a:cubicBezTo>
                <a:cubicBezTo>
                  <a:pt x="5610824" y="2467925"/>
                  <a:pt x="5617365" y="2462755"/>
                  <a:pt x="5626755" y="2455846"/>
                </a:cubicBezTo>
                <a:cubicBezTo>
                  <a:pt x="5632505" y="2449040"/>
                  <a:pt x="5636830" y="2436696"/>
                  <a:pt x="5639732" y="2418813"/>
                </a:cubicBezTo>
                <a:cubicBezTo>
                  <a:pt x="5642633" y="2400930"/>
                  <a:pt x="5647592" y="2387954"/>
                  <a:pt x="5654608" y="2379883"/>
                </a:cubicBezTo>
                <a:cubicBezTo>
                  <a:pt x="5657192" y="2378722"/>
                  <a:pt x="5659619" y="2378511"/>
                  <a:pt x="5661887" y="2379250"/>
                </a:cubicBezTo>
                <a:cubicBezTo>
                  <a:pt x="5664156" y="2379989"/>
                  <a:pt x="5665949" y="2381043"/>
                  <a:pt x="5667268" y="2382415"/>
                </a:cubicBezTo>
                <a:cubicBezTo>
                  <a:pt x="5673018" y="2389378"/>
                  <a:pt x="5674178" y="2397607"/>
                  <a:pt x="5670749" y="2407102"/>
                </a:cubicBezTo>
                <a:cubicBezTo>
                  <a:pt x="5667321" y="2416598"/>
                  <a:pt x="5662784" y="2423562"/>
                  <a:pt x="5657140" y="2427992"/>
                </a:cubicBezTo>
                <a:cubicBezTo>
                  <a:pt x="5651126" y="2444292"/>
                  <a:pt x="5646062" y="2459801"/>
                  <a:pt x="5641947" y="2474519"/>
                </a:cubicBezTo>
                <a:cubicBezTo>
                  <a:pt x="5637833" y="2489236"/>
                  <a:pt x="5632768" y="2504112"/>
                  <a:pt x="5626755" y="2519147"/>
                </a:cubicBezTo>
                <a:cubicBezTo>
                  <a:pt x="5629076" y="2521573"/>
                  <a:pt x="5629498" y="2523683"/>
                  <a:pt x="5628021" y="2525476"/>
                </a:cubicBezTo>
                <a:cubicBezTo>
                  <a:pt x="5626544" y="2527270"/>
                  <a:pt x="5624434" y="2529380"/>
                  <a:pt x="5621691" y="2531807"/>
                </a:cubicBezTo>
                <a:cubicBezTo>
                  <a:pt x="5619264" y="2534391"/>
                  <a:pt x="5618420" y="2536818"/>
                  <a:pt x="5619159" y="2539086"/>
                </a:cubicBezTo>
                <a:cubicBezTo>
                  <a:pt x="5619897" y="2541356"/>
                  <a:pt x="5621585" y="2543148"/>
                  <a:pt x="5624223" y="2544467"/>
                </a:cubicBezTo>
                <a:cubicBezTo>
                  <a:pt x="5620266" y="2548370"/>
                  <a:pt x="5616785" y="2552590"/>
                  <a:pt x="5613778" y="2557128"/>
                </a:cubicBezTo>
                <a:cubicBezTo>
                  <a:pt x="5610771" y="2561664"/>
                  <a:pt x="5609189" y="2565884"/>
                  <a:pt x="5609030" y="2569787"/>
                </a:cubicBezTo>
                <a:lnTo>
                  <a:pt x="5598902" y="2587513"/>
                </a:lnTo>
                <a:cubicBezTo>
                  <a:pt x="5602595" y="2592682"/>
                  <a:pt x="5604072" y="2597535"/>
                  <a:pt x="5603333" y="2602072"/>
                </a:cubicBezTo>
                <a:cubicBezTo>
                  <a:pt x="5602595" y="2606608"/>
                  <a:pt x="5600274" y="2610195"/>
                  <a:pt x="5596370" y="2612834"/>
                </a:cubicBezTo>
                <a:cubicBezTo>
                  <a:pt x="5604969" y="2612200"/>
                  <a:pt x="5616257" y="2611566"/>
                  <a:pt x="5630236" y="2610935"/>
                </a:cubicBezTo>
                <a:cubicBezTo>
                  <a:pt x="5644216" y="2610301"/>
                  <a:pt x="5654871" y="2613466"/>
                  <a:pt x="5662204" y="2620429"/>
                </a:cubicBezTo>
                <a:lnTo>
                  <a:pt x="5664102" y="2625595"/>
                </a:lnTo>
                <a:lnTo>
                  <a:pt x="5669930" y="2625778"/>
                </a:lnTo>
                <a:cubicBezTo>
                  <a:pt x="5670563" y="2628864"/>
                  <a:pt x="5669772" y="2633809"/>
                  <a:pt x="5667556" y="2640614"/>
                </a:cubicBezTo>
                <a:lnTo>
                  <a:pt x="5660240" y="2658032"/>
                </a:lnTo>
                <a:lnTo>
                  <a:pt x="5667268" y="2653346"/>
                </a:lnTo>
                <a:lnTo>
                  <a:pt x="5700185" y="2628025"/>
                </a:lnTo>
                <a:lnTo>
                  <a:pt x="5705249" y="2610301"/>
                </a:lnTo>
                <a:cubicBezTo>
                  <a:pt x="5702928" y="2606766"/>
                  <a:pt x="5702506" y="2604340"/>
                  <a:pt x="5703983" y="2603021"/>
                </a:cubicBezTo>
                <a:cubicBezTo>
                  <a:pt x="5705460" y="2601702"/>
                  <a:pt x="5707570" y="2599908"/>
                  <a:pt x="5710313" y="2597640"/>
                </a:cubicBezTo>
                <a:cubicBezTo>
                  <a:pt x="5711473" y="2595161"/>
                  <a:pt x="5711684" y="2593156"/>
                  <a:pt x="5710946" y="2591627"/>
                </a:cubicBezTo>
                <a:cubicBezTo>
                  <a:pt x="5710207" y="2590097"/>
                  <a:pt x="5709152" y="2588726"/>
                  <a:pt x="5707781" y="2587513"/>
                </a:cubicBezTo>
                <a:cubicBezTo>
                  <a:pt x="5715166" y="2579705"/>
                  <a:pt x="5721918" y="2571265"/>
                  <a:pt x="5728037" y="2562191"/>
                </a:cubicBezTo>
                <a:cubicBezTo>
                  <a:pt x="5734156" y="2553118"/>
                  <a:pt x="5740909" y="2544678"/>
                  <a:pt x="5748294" y="2536872"/>
                </a:cubicBezTo>
                <a:cubicBezTo>
                  <a:pt x="5750931" y="2525213"/>
                  <a:pt x="5755784" y="2514346"/>
                  <a:pt x="5762853" y="2504270"/>
                </a:cubicBezTo>
                <a:cubicBezTo>
                  <a:pt x="5769922" y="2494195"/>
                  <a:pt x="5778573" y="2486493"/>
                  <a:pt x="5788807" y="2481165"/>
                </a:cubicBezTo>
                <a:lnTo>
                  <a:pt x="5786275" y="2468505"/>
                </a:lnTo>
                <a:cubicBezTo>
                  <a:pt x="5785114" y="2464654"/>
                  <a:pt x="5785536" y="2460961"/>
                  <a:pt x="5787541" y="2457428"/>
                </a:cubicBezTo>
                <a:cubicBezTo>
                  <a:pt x="5789545" y="2453893"/>
                  <a:pt x="5792499" y="2450833"/>
                  <a:pt x="5796403" y="2448248"/>
                </a:cubicBezTo>
                <a:cubicBezTo>
                  <a:pt x="5801467" y="2437698"/>
                  <a:pt x="5806531" y="2436010"/>
                  <a:pt x="5811595" y="2443184"/>
                </a:cubicBezTo>
                <a:cubicBezTo>
                  <a:pt x="5816923" y="2448091"/>
                  <a:pt x="5820194" y="2452838"/>
                  <a:pt x="5821407" y="2457428"/>
                </a:cubicBezTo>
                <a:cubicBezTo>
                  <a:pt x="5822620" y="2462018"/>
                  <a:pt x="5820194" y="2467398"/>
                  <a:pt x="5814127" y="2473569"/>
                </a:cubicBezTo>
                <a:cubicBezTo>
                  <a:pt x="5809222" y="2478159"/>
                  <a:pt x="5803208" y="2486071"/>
                  <a:pt x="5796086" y="2497307"/>
                </a:cubicBezTo>
                <a:cubicBezTo>
                  <a:pt x="5788965" y="2508543"/>
                  <a:pt x="5787383" y="2518356"/>
                  <a:pt x="5791339" y="2526742"/>
                </a:cubicBezTo>
                <a:cubicBezTo>
                  <a:pt x="5789915" y="2534391"/>
                  <a:pt x="5786433" y="2546314"/>
                  <a:pt x="5780894" y="2562508"/>
                </a:cubicBezTo>
                <a:cubicBezTo>
                  <a:pt x="5775355" y="2578703"/>
                  <a:pt x="5768709" y="2591258"/>
                  <a:pt x="5760954" y="2600173"/>
                </a:cubicBezTo>
                <a:cubicBezTo>
                  <a:pt x="5764488" y="2603971"/>
                  <a:pt x="5765649" y="2607135"/>
                  <a:pt x="5764436" y="2609667"/>
                </a:cubicBezTo>
                <a:cubicBezTo>
                  <a:pt x="5763223" y="2612200"/>
                  <a:pt x="5761218" y="2614099"/>
                  <a:pt x="5758422" y="2615365"/>
                </a:cubicBezTo>
                <a:cubicBezTo>
                  <a:pt x="5754360" y="2619955"/>
                  <a:pt x="5754888" y="2626601"/>
                  <a:pt x="5760005" y="2635306"/>
                </a:cubicBezTo>
                <a:cubicBezTo>
                  <a:pt x="5765122" y="2644010"/>
                  <a:pt x="5768814" y="2650022"/>
                  <a:pt x="5771082" y="2653346"/>
                </a:cubicBezTo>
                <a:cubicBezTo>
                  <a:pt x="5765438" y="2661469"/>
                  <a:pt x="5756470" y="2678772"/>
                  <a:pt x="5744179" y="2705253"/>
                </a:cubicBezTo>
                <a:cubicBezTo>
                  <a:pt x="5731888" y="2731734"/>
                  <a:pt x="5727352" y="2749037"/>
                  <a:pt x="5730569" y="2757160"/>
                </a:cubicBezTo>
                <a:lnTo>
                  <a:pt x="5710313" y="2774885"/>
                </a:lnTo>
                <a:cubicBezTo>
                  <a:pt x="5706462" y="2782375"/>
                  <a:pt x="5702770" y="2789549"/>
                  <a:pt x="5699235" y="2796407"/>
                </a:cubicBezTo>
                <a:cubicBezTo>
                  <a:pt x="5695701" y="2803265"/>
                  <a:pt x="5692641" y="2810440"/>
                  <a:pt x="5690056" y="2817930"/>
                </a:cubicBezTo>
                <a:lnTo>
                  <a:pt x="5692588" y="2825526"/>
                </a:lnTo>
                <a:cubicBezTo>
                  <a:pt x="5700659" y="2823732"/>
                  <a:pt x="5706673" y="2816558"/>
                  <a:pt x="5710629" y="2804003"/>
                </a:cubicBezTo>
                <a:cubicBezTo>
                  <a:pt x="5714586" y="2791449"/>
                  <a:pt x="5721232" y="2784274"/>
                  <a:pt x="5730569" y="2782481"/>
                </a:cubicBezTo>
                <a:cubicBezTo>
                  <a:pt x="5735212" y="2782060"/>
                  <a:pt x="5741120" y="2780372"/>
                  <a:pt x="5748294" y="2777417"/>
                </a:cubicBezTo>
                <a:lnTo>
                  <a:pt x="5730569" y="2769820"/>
                </a:lnTo>
                <a:lnTo>
                  <a:pt x="5738166" y="2764757"/>
                </a:lnTo>
                <a:cubicBezTo>
                  <a:pt x="5741911" y="2762435"/>
                  <a:pt x="5745181" y="2762014"/>
                  <a:pt x="5747977" y="2763490"/>
                </a:cubicBezTo>
                <a:cubicBezTo>
                  <a:pt x="5750773" y="2764967"/>
                  <a:pt x="5753411" y="2767078"/>
                  <a:pt x="5755890" y="2769820"/>
                </a:cubicBezTo>
                <a:cubicBezTo>
                  <a:pt x="5758528" y="2766128"/>
                  <a:pt x="5760849" y="2762753"/>
                  <a:pt x="5762853" y="2759692"/>
                </a:cubicBezTo>
                <a:cubicBezTo>
                  <a:pt x="5764858" y="2756633"/>
                  <a:pt x="5765913" y="2753257"/>
                  <a:pt x="5766018" y="2749564"/>
                </a:cubicBezTo>
                <a:cubicBezTo>
                  <a:pt x="5768392" y="2746821"/>
                  <a:pt x="5769975" y="2742812"/>
                  <a:pt x="5770766" y="2737537"/>
                </a:cubicBezTo>
                <a:cubicBezTo>
                  <a:pt x="5771557" y="2732262"/>
                  <a:pt x="5772507" y="2726987"/>
                  <a:pt x="5773614" y="2721711"/>
                </a:cubicBezTo>
                <a:cubicBezTo>
                  <a:pt x="5765596" y="2721290"/>
                  <a:pt x="5758844" y="2717069"/>
                  <a:pt x="5753358" y="2709052"/>
                </a:cubicBezTo>
                <a:cubicBezTo>
                  <a:pt x="5761376" y="2703987"/>
                  <a:pt x="5765596" y="2696391"/>
                  <a:pt x="5766018" y="2686263"/>
                </a:cubicBezTo>
                <a:lnTo>
                  <a:pt x="5791339" y="2691326"/>
                </a:lnTo>
                <a:cubicBezTo>
                  <a:pt x="5787804" y="2695126"/>
                  <a:pt x="5785378" y="2698924"/>
                  <a:pt x="5784059" y="2702721"/>
                </a:cubicBezTo>
                <a:cubicBezTo>
                  <a:pt x="5782740" y="2706519"/>
                  <a:pt x="5780947" y="2710317"/>
                  <a:pt x="5778679" y="2714115"/>
                </a:cubicBezTo>
                <a:lnTo>
                  <a:pt x="5788807" y="2721711"/>
                </a:lnTo>
                <a:cubicBezTo>
                  <a:pt x="5793871" y="2721711"/>
                  <a:pt x="5796403" y="2724243"/>
                  <a:pt x="5796403" y="2729307"/>
                </a:cubicBezTo>
                <a:cubicBezTo>
                  <a:pt x="5796192" y="2734425"/>
                  <a:pt x="5794715" y="2739384"/>
                  <a:pt x="5791972" y="2744183"/>
                </a:cubicBezTo>
                <a:cubicBezTo>
                  <a:pt x="5789229" y="2748984"/>
                  <a:pt x="5786486" y="2753309"/>
                  <a:pt x="5783743" y="2757160"/>
                </a:cubicBezTo>
                <a:cubicBezTo>
                  <a:pt x="5787699" y="2758215"/>
                  <a:pt x="5791814" y="2758637"/>
                  <a:pt x="5796086" y="2758427"/>
                </a:cubicBezTo>
                <a:cubicBezTo>
                  <a:pt x="5800359" y="2758215"/>
                  <a:pt x="5803841" y="2758637"/>
                  <a:pt x="5806531" y="2759692"/>
                </a:cubicBezTo>
                <a:cubicBezTo>
                  <a:pt x="5808377" y="2763913"/>
                  <a:pt x="5806584" y="2769399"/>
                  <a:pt x="5801151" y="2776151"/>
                </a:cubicBezTo>
                <a:cubicBezTo>
                  <a:pt x="5795717" y="2782903"/>
                  <a:pt x="5790759" y="2788390"/>
                  <a:pt x="5786275" y="2792609"/>
                </a:cubicBezTo>
                <a:cubicBezTo>
                  <a:pt x="5786169" y="2797884"/>
                  <a:pt x="5785114" y="2802526"/>
                  <a:pt x="5783110" y="2806535"/>
                </a:cubicBezTo>
                <a:cubicBezTo>
                  <a:pt x="5781105" y="2810545"/>
                  <a:pt x="5778784" y="2812655"/>
                  <a:pt x="5776146" y="2812867"/>
                </a:cubicBezTo>
                <a:lnTo>
                  <a:pt x="5763486" y="2830590"/>
                </a:lnTo>
                <a:lnTo>
                  <a:pt x="5763486" y="2853379"/>
                </a:lnTo>
                <a:lnTo>
                  <a:pt x="5771082" y="2845782"/>
                </a:lnTo>
                <a:lnTo>
                  <a:pt x="5781211" y="2825526"/>
                </a:lnTo>
                <a:cubicBezTo>
                  <a:pt x="5782582" y="2822995"/>
                  <a:pt x="5784270" y="2821096"/>
                  <a:pt x="5786275" y="2819829"/>
                </a:cubicBezTo>
                <a:cubicBezTo>
                  <a:pt x="5788279" y="2818564"/>
                  <a:pt x="5789967" y="2817930"/>
                  <a:pt x="5791339" y="2817930"/>
                </a:cubicBezTo>
                <a:cubicBezTo>
                  <a:pt x="5791128" y="2819355"/>
                  <a:pt x="5790284" y="2821569"/>
                  <a:pt x="5788807" y="2824576"/>
                </a:cubicBezTo>
                <a:cubicBezTo>
                  <a:pt x="5787330" y="2827583"/>
                  <a:pt x="5786486" y="2830432"/>
                  <a:pt x="5786275" y="2833122"/>
                </a:cubicBezTo>
                <a:cubicBezTo>
                  <a:pt x="5789229" y="2839981"/>
                  <a:pt x="5785853" y="2848420"/>
                  <a:pt x="5776146" y="2858443"/>
                </a:cubicBezTo>
                <a:cubicBezTo>
                  <a:pt x="5766440" y="2868465"/>
                  <a:pt x="5763064" y="2876907"/>
                  <a:pt x="5766018" y="2883764"/>
                </a:cubicBezTo>
                <a:lnTo>
                  <a:pt x="5755890" y="2901488"/>
                </a:lnTo>
                <a:cubicBezTo>
                  <a:pt x="5755468" y="2906974"/>
                  <a:pt x="5753780" y="2913726"/>
                  <a:pt x="5750826" y="2921744"/>
                </a:cubicBezTo>
                <a:cubicBezTo>
                  <a:pt x="5756207" y="2915414"/>
                  <a:pt x="5761271" y="2908452"/>
                  <a:pt x="5766018" y="2900856"/>
                </a:cubicBezTo>
                <a:cubicBezTo>
                  <a:pt x="5770766" y="2893258"/>
                  <a:pt x="5773298" y="2885029"/>
                  <a:pt x="5773614" y="2876167"/>
                </a:cubicBezTo>
                <a:lnTo>
                  <a:pt x="5793871" y="2883764"/>
                </a:lnTo>
                <a:lnTo>
                  <a:pt x="5788807" y="2911616"/>
                </a:lnTo>
                <a:lnTo>
                  <a:pt x="5801467" y="2909084"/>
                </a:lnTo>
                <a:lnTo>
                  <a:pt x="5814127" y="2924277"/>
                </a:lnTo>
                <a:lnTo>
                  <a:pt x="5801467" y="2962257"/>
                </a:lnTo>
                <a:cubicBezTo>
                  <a:pt x="5791655" y="2971700"/>
                  <a:pt x="5783426" y="2982566"/>
                  <a:pt x="5776780" y="2994858"/>
                </a:cubicBezTo>
                <a:cubicBezTo>
                  <a:pt x="5770133" y="3007149"/>
                  <a:pt x="5763170" y="3017382"/>
                  <a:pt x="5755890" y="3025559"/>
                </a:cubicBezTo>
                <a:lnTo>
                  <a:pt x="5750826" y="3025559"/>
                </a:lnTo>
                <a:lnTo>
                  <a:pt x="5750826" y="3033156"/>
                </a:lnTo>
                <a:lnTo>
                  <a:pt x="5735633" y="3058477"/>
                </a:lnTo>
                <a:lnTo>
                  <a:pt x="5731489" y="3067801"/>
                </a:lnTo>
                <a:lnTo>
                  <a:pt x="5733865" y="3074270"/>
                </a:lnTo>
                <a:cubicBezTo>
                  <a:pt x="5733865" y="3079281"/>
                  <a:pt x="5731966" y="3082551"/>
                  <a:pt x="5728168" y="3084081"/>
                </a:cubicBezTo>
                <a:cubicBezTo>
                  <a:pt x="5727904" y="3085558"/>
                  <a:pt x="5727165" y="3087668"/>
                  <a:pt x="5725952" y="3090412"/>
                </a:cubicBezTo>
                <a:cubicBezTo>
                  <a:pt x="5724739" y="3093155"/>
                  <a:pt x="5724633" y="3095265"/>
                  <a:pt x="5725636" y="3096742"/>
                </a:cubicBezTo>
                <a:lnTo>
                  <a:pt x="5733232" y="3091677"/>
                </a:lnTo>
                <a:lnTo>
                  <a:pt x="5766149" y="3066357"/>
                </a:lnTo>
                <a:lnTo>
                  <a:pt x="5771213" y="3048632"/>
                </a:lnTo>
                <a:cubicBezTo>
                  <a:pt x="5768892" y="3045098"/>
                  <a:pt x="5768470" y="3042671"/>
                  <a:pt x="5769947" y="3041353"/>
                </a:cubicBezTo>
                <a:cubicBezTo>
                  <a:pt x="5771424" y="3040034"/>
                  <a:pt x="5773534" y="3038240"/>
                  <a:pt x="5776277" y="3035972"/>
                </a:cubicBezTo>
                <a:cubicBezTo>
                  <a:pt x="5777437" y="3033493"/>
                  <a:pt x="5777648" y="3031488"/>
                  <a:pt x="5776910" y="3029958"/>
                </a:cubicBezTo>
                <a:cubicBezTo>
                  <a:pt x="5776171" y="3028429"/>
                  <a:pt x="5775116" y="3027057"/>
                  <a:pt x="5773745" y="3025844"/>
                </a:cubicBezTo>
                <a:cubicBezTo>
                  <a:pt x="5781130" y="3018037"/>
                  <a:pt x="5787882" y="3009596"/>
                  <a:pt x="5794001" y="3000522"/>
                </a:cubicBezTo>
                <a:cubicBezTo>
                  <a:pt x="5800120" y="2991449"/>
                  <a:pt x="5806873" y="2983010"/>
                  <a:pt x="5814258" y="2975203"/>
                </a:cubicBezTo>
                <a:cubicBezTo>
                  <a:pt x="5816895" y="2963545"/>
                  <a:pt x="5821748" y="2952678"/>
                  <a:pt x="5828817" y="2942602"/>
                </a:cubicBezTo>
                <a:cubicBezTo>
                  <a:pt x="5835886" y="2932527"/>
                  <a:pt x="5844537" y="2924825"/>
                  <a:pt x="5854771" y="2919497"/>
                </a:cubicBezTo>
                <a:lnTo>
                  <a:pt x="5852239" y="2906837"/>
                </a:lnTo>
                <a:cubicBezTo>
                  <a:pt x="5851078" y="2902986"/>
                  <a:pt x="5851500" y="2899293"/>
                  <a:pt x="5853505" y="2895759"/>
                </a:cubicBezTo>
                <a:cubicBezTo>
                  <a:pt x="5855509" y="2892224"/>
                  <a:pt x="5858463" y="2889165"/>
                  <a:pt x="5862367" y="2886580"/>
                </a:cubicBezTo>
                <a:cubicBezTo>
                  <a:pt x="5867431" y="2876030"/>
                  <a:pt x="5872495" y="2874342"/>
                  <a:pt x="5877559" y="2881515"/>
                </a:cubicBezTo>
                <a:cubicBezTo>
                  <a:pt x="5882887" y="2886421"/>
                  <a:pt x="5886158" y="2891169"/>
                  <a:pt x="5887371" y="2895759"/>
                </a:cubicBezTo>
                <a:cubicBezTo>
                  <a:pt x="5888584" y="2900349"/>
                  <a:pt x="5886158" y="2905729"/>
                  <a:pt x="5880091" y="2911901"/>
                </a:cubicBezTo>
                <a:cubicBezTo>
                  <a:pt x="5875186" y="2916491"/>
                  <a:pt x="5869172" y="2924403"/>
                  <a:pt x="5862050" y="2935639"/>
                </a:cubicBezTo>
                <a:cubicBezTo>
                  <a:pt x="5854929" y="2946875"/>
                  <a:pt x="5853347" y="2956687"/>
                  <a:pt x="5857303" y="2965074"/>
                </a:cubicBezTo>
                <a:cubicBezTo>
                  <a:pt x="5855879" y="2972723"/>
                  <a:pt x="5852397" y="2984645"/>
                  <a:pt x="5846858" y="3000839"/>
                </a:cubicBezTo>
                <a:cubicBezTo>
                  <a:pt x="5841319" y="3017034"/>
                  <a:pt x="5834673" y="3029589"/>
                  <a:pt x="5826918" y="3038504"/>
                </a:cubicBezTo>
                <a:cubicBezTo>
                  <a:pt x="5830452" y="3042302"/>
                  <a:pt x="5831613" y="3045466"/>
                  <a:pt x="5830400" y="3047999"/>
                </a:cubicBezTo>
                <a:cubicBezTo>
                  <a:pt x="5829187" y="3050531"/>
                  <a:pt x="5827182" y="3052431"/>
                  <a:pt x="5824386" y="3053697"/>
                </a:cubicBezTo>
                <a:cubicBezTo>
                  <a:pt x="5820324" y="3058286"/>
                  <a:pt x="5820852" y="3064933"/>
                  <a:pt x="5825969" y="3073637"/>
                </a:cubicBezTo>
                <a:cubicBezTo>
                  <a:pt x="5831086" y="3082341"/>
                  <a:pt x="5834778" y="3088354"/>
                  <a:pt x="5837046" y="3091677"/>
                </a:cubicBezTo>
                <a:cubicBezTo>
                  <a:pt x="5831402" y="3099800"/>
                  <a:pt x="5822434" y="3117104"/>
                  <a:pt x="5810143" y="3143585"/>
                </a:cubicBezTo>
                <a:cubicBezTo>
                  <a:pt x="5797852" y="3170066"/>
                  <a:pt x="5793316" y="3187368"/>
                  <a:pt x="5796533" y="3195492"/>
                </a:cubicBezTo>
                <a:lnTo>
                  <a:pt x="5776277" y="3213217"/>
                </a:lnTo>
                <a:cubicBezTo>
                  <a:pt x="5772426" y="3220706"/>
                  <a:pt x="5768734" y="3227881"/>
                  <a:pt x="5765199" y="3234738"/>
                </a:cubicBezTo>
                <a:cubicBezTo>
                  <a:pt x="5761665" y="3241597"/>
                  <a:pt x="5758605" y="3248771"/>
                  <a:pt x="5756020" y="3256262"/>
                </a:cubicBezTo>
                <a:lnTo>
                  <a:pt x="5758552" y="3263858"/>
                </a:lnTo>
                <a:cubicBezTo>
                  <a:pt x="5766623" y="3262064"/>
                  <a:pt x="5772637" y="3254890"/>
                  <a:pt x="5776593" y="3242335"/>
                </a:cubicBezTo>
                <a:cubicBezTo>
                  <a:pt x="5780550" y="3229780"/>
                  <a:pt x="5787196" y="3222606"/>
                  <a:pt x="5796533" y="3220813"/>
                </a:cubicBezTo>
                <a:cubicBezTo>
                  <a:pt x="5801176" y="3220391"/>
                  <a:pt x="5807084" y="3218703"/>
                  <a:pt x="5814258" y="3215749"/>
                </a:cubicBezTo>
                <a:lnTo>
                  <a:pt x="5796533" y="3208152"/>
                </a:lnTo>
                <a:lnTo>
                  <a:pt x="5804130" y="3203088"/>
                </a:lnTo>
                <a:cubicBezTo>
                  <a:pt x="5807875" y="3200767"/>
                  <a:pt x="5811145" y="3200344"/>
                  <a:pt x="5813941" y="3201822"/>
                </a:cubicBezTo>
                <a:cubicBezTo>
                  <a:pt x="5816737" y="3203299"/>
                  <a:pt x="5819375" y="3205409"/>
                  <a:pt x="5821854" y="3208152"/>
                </a:cubicBezTo>
                <a:cubicBezTo>
                  <a:pt x="5824492" y="3204460"/>
                  <a:pt x="5826813" y="3201084"/>
                  <a:pt x="5828817" y="3198024"/>
                </a:cubicBezTo>
                <a:cubicBezTo>
                  <a:pt x="5830822" y="3194965"/>
                  <a:pt x="5831877" y="3191588"/>
                  <a:pt x="5831982" y="3187896"/>
                </a:cubicBezTo>
                <a:cubicBezTo>
                  <a:pt x="5834356" y="3185153"/>
                  <a:pt x="5835939" y="3181144"/>
                  <a:pt x="5836730" y="3175869"/>
                </a:cubicBezTo>
                <a:cubicBezTo>
                  <a:pt x="5837521" y="3170594"/>
                  <a:pt x="5838471" y="3165318"/>
                  <a:pt x="5839578" y="3160043"/>
                </a:cubicBezTo>
                <a:cubicBezTo>
                  <a:pt x="5831560" y="3159621"/>
                  <a:pt x="5824808" y="3155401"/>
                  <a:pt x="5819322" y="3147383"/>
                </a:cubicBezTo>
                <a:cubicBezTo>
                  <a:pt x="5827340" y="3142319"/>
                  <a:pt x="5831560" y="3134723"/>
                  <a:pt x="5831982" y="3124594"/>
                </a:cubicBezTo>
                <a:lnTo>
                  <a:pt x="5857303" y="3129657"/>
                </a:lnTo>
                <a:cubicBezTo>
                  <a:pt x="5853768" y="3133457"/>
                  <a:pt x="5851342" y="3137255"/>
                  <a:pt x="5850023" y="3141053"/>
                </a:cubicBezTo>
                <a:cubicBezTo>
                  <a:pt x="5848704" y="3144851"/>
                  <a:pt x="5846911" y="3148649"/>
                  <a:pt x="5844643" y="3152447"/>
                </a:cubicBezTo>
                <a:lnTo>
                  <a:pt x="5854771" y="3160043"/>
                </a:lnTo>
                <a:cubicBezTo>
                  <a:pt x="5859835" y="3160043"/>
                  <a:pt x="5862367" y="3162575"/>
                  <a:pt x="5862367" y="3167639"/>
                </a:cubicBezTo>
                <a:cubicBezTo>
                  <a:pt x="5862156" y="3172756"/>
                  <a:pt x="5860679" y="3177715"/>
                  <a:pt x="5857936" y="3182515"/>
                </a:cubicBezTo>
                <a:cubicBezTo>
                  <a:pt x="5855193" y="3187316"/>
                  <a:pt x="5852450" y="3191641"/>
                  <a:pt x="5849707" y="3195492"/>
                </a:cubicBezTo>
                <a:cubicBezTo>
                  <a:pt x="5853663" y="3196547"/>
                  <a:pt x="5857778" y="3196968"/>
                  <a:pt x="5862050" y="3196758"/>
                </a:cubicBezTo>
                <a:cubicBezTo>
                  <a:pt x="5866323" y="3196547"/>
                  <a:pt x="5869805" y="3196968"/>
                  <a:pt x="5872495" y="3198024"/>
                </a:cubicBezTo>
                <a:cubicBezTo>
                  <a:pt x="5874341" y="3202244"/>
                  <a:pt x="5872548" y="3207730"/>
                  <a:pt x="5867115" y="3214483"/>
                </a:cubicBezTo>
                <a:cubicBezTo>
                  <a:pt x="5861681" y="3221235"/>
                  <a:pt x="5856723" y="3226721"/>
                  <a:pt x="5852239" y="3230941"/>
                </a:cubicBezTo>
                <a:cubicBezTo>
                  <a:pt x="5852133" y="3236216"/>
                  <a:pt x="5851078" y="3240858"/>
                  <a:pt x="5849074" y="3244867"/>
                </a:cubicBezTo>
                <a:cubicBezTo>
                  <a:pt x="5847069" y="3248876"/>
                  <a:pt x="5844748" y="3250987"/>
                  <a:pt x="5842110" y="3251198"/>
                </a:cubicBezTo>
                <a:lnTo>
                  <a:pt x="5829450" y="3268922"/>
                </a:lnTo>
                <a:lnTo>
                  <a:pt x="5829450" y="3291711"/>
                </a:lnTo>
                <a:lnTo>
                  <a:pt x="5837046" y="3284114"/>
                </a:lnTo>
                <a:lnTo>
                  <a:pt x="5847175" y="3263858"/>
                </a:lnTo>
                <a:cubicBezTo>
                  <a:pt x="5848546" y="3261326"/>
                  <a:pt x="5850234" y="3259427"/>
                  <a:pt x="5852239" y="3258161"/>
                </a:cubicBezTo>
                <a:cubicBezTo>
                  <a:pt x="5854243" y="3256895"/>
                  <a:pt x="5855931" y="3256262"/>
                  <a:pt x="5857303" y="3256262"/>
                </a:cubicBezTo>
                <a:cubicBezTo>
                  <a:pt x="5857092" y="3257686"/>
                  <a:pt x="5856248" y="3259901"/>
                  <a:pt x="5854771" y="3262908"/>
                </a:cubicBezTo>
                <a:cubicBezTo>
                  <a:pt x="5853294" y="3265915"/>
                  <a:pt x="5852450" y="3268764"/>
                  <a:pt x="5852239" y="3271454"/>
                </a:cubicBezTo>
                <a:cubicBezTo>
                  <a:pt x="5855193" y="3278312"/>
                  <a:pt x="5851817" y="3286752"/>
                  <a:pt x="5842110" y="3296774"/>
                </a:cubicBezTo>
                <a:cubicBezTo>
                  <a:pt x="5832404" y="3306797"/>
                  <a:pt x="5829028" y="3315238"/>
                  <a:pt x="5831982" y="3322095"/>
                </a:cubicBezTo>
                <a:lnTo>
                  <a:pt x="5821854" y="3339819"/>
                </a:lnTo>
                <a:cubicBezTo>
                  <a:pt x="5821432" y="3345305"/>
                  <a:pt x="5819744" y="3352058"/>
                  <a:pt x="5816790" y="3360076"/>
                </a:cubicBezTo>
                <a:cubicBezTo>
                  <a:pt x="5822171" y="3353746"/>
                  <a:pt x="5827235" y="3346783"/>
                  <a:pt x="5831982" y="3339187"/>
                </a:cubicBezTo>
                <a:cubicBezTo>
                  <a:pt x="5836730" y="3331589"/>
                  <a:pt x="5839262" y="3323361"/>
                  <a:pt x="5839578" y="3314499"/>
                </a:cubicBezTo>
                <a:lnTo>
                  <a:pt x="5847877" y="3317611"/>
                </a:lnTo>
                <a:lnTo>
                  <a:pt x="5855865" y="3303029"/>
                </a:lnTo>
                <a:cubicBezTo>
                  <a:pt x="5855865" y="3293323"/>
                  <a:pt x="5860929" y="3284883"/>
                  <a:pt x="5871057" y="3277708"/>
                </a:cubicBezTo>
                <a:cubicBezTo>
                  <a:pt x="5867681" y="3272645"/>
                  <a:pt x="5867470" y="3268214"/>
                  <a:pt x="5870424" y="3264415"/>
                </a:cubicBezTo>
                <a:cubicBezTo>
                  <a:pt x="5873378" y="3260616"/>
                  <a:pt x="5876965" y="3257452"/>
                  <a:pt x="5881185" y="3254919"/>
                </a:cubicBezTo>
                <a:lnTo>
                  <a:pt x="5974872" y="3090335"/>
                </a:lnTo>
                <a:cubicBezTo>
                  <a:pt x="5980622" y="3083848"/>
                  <a:pt x="5984947" y="3077201"/>
                  <a:pt x="5987848" y="3070396"/>
                </a:cubicBezTo>
                <a:cubicBezTo>
                  <a:pt x="5990750" y="3063591"/>
                  <a:pt x="5995708" y="3057578"/>
                  <a:pt x="6002724" y="3052355"/>
                </a:cubicBezTo>
                <a:cubicBezTo>
                  <a:pt x="6002830" y="3048398"/>
                  <a:pt x="6003885" y="3044284"/>
                  <a:pt x="6005889" y="3040010"/>
                </a:cubicBezTo>
                <a:cubicBezTo>
                  <a:pt x="6007894" y="3035738"/>
                  <a:pt x="6010215" y="3032257"/>
                  <a:pt x="6012853" y="3029567"/>
                </a:cubicBezTo>
                <a:lnTo>
                  <a:pt x="6022981" y="3011841"/>
                </a:lnTo>
                <a:cubicBezTo>
                  <a:pt x="6025724" y="3009258"/>
                  <a:pt x="6029100" y="3007464"/>
                  <a:pt x="6033109" y="3006461"/>
                </a:cubicBezTo>
                <a:cubicBezTo>
                  <a:pt x="6037118" y="3005459"/>
                  <a:pt x="6040494" y="3005565"/>
                  <a:pt x="6043237" y="3006778"/>
                </a:cubicBezTo>
                <a:cubicBezTo>
                  <a:pt x="6044503" y="3012949"/>
                  <a:pt x="6040072" y="3026560"/>
                  <a:pt x="6029944" y="3047607"/>
                </a:cubicBezTo>
                <a:cubicBezTo>
                  <a:pt x="6019816" y="3068655"/>
                  <a:pt x="6011586" y="3082898"/>
                  <a:pt x="6005256" y="3090335"/>
                </a:cubicBezTo>
                <a:lnTo>
                  <a:pt x="6007788" y="3090335"/>
                </a:lnTo>
                <a:cubicBezTo>
                  <a:pt x="6011534" y="3094028"/>
                  <a:pt x="6013538" y="3097404"/>
                  <a:pt x="6013802" y="3100464"/>
                </a:cubicBezTo>
                <a:cubicBezTo>
                  <a:pt x="6014066" y="3103524"/>
                  <a:pt x="6012905" y="3106900"/>
                  <a:pt x="6010320" y="3110593"/>
                </a:cubicBezTo>
                <a:cubicBezTo>
                  <a:pt x="6007155" y="3129794"/>
                  <a:pt x="6001458" y="3149629"/>
                  <a:pt x="5993229" y="3170096"/>
                </a:cubicBezTo>
                <a:cubicBezTo>
                  <a:pt x="5985000" y="3190563"/>
                  <a:pt x="5978037" y="3210397"/>
                  <a:pt x="5972340" y="3229600"/>
                </a:cubicBezTo>
                <a:cubicBezTo>
                  <a:pt x="5974713" y="3233134"/>
                  <a:pt x="5975030" y="3235559"/>
                  <a:pt x="5973289" y="3236879"/>
                </a:cubicBezTo>
                <a:cubicBezTo>
                  <a:pt x="5971548" y="3238198"/>
                  <a:pt x="5968700" y="3239990"/>
                  <a:pt x="5964743" y="3242260"/>
                </a:cubicBezTo>
                <a:cubicBezTo>
                  <a:pt x="5964532" y="3244896"/>
                  <a:pt x="5964321" y="3247218"/>
                  <a:pt x="5964110" y="3249223"/>
                </a:cubicBezTo>
                <a:cubicBezTo>
                  <a:pt x="5963899" y="3251228"/>
                  <a:pt x="5964954" y="3252282"/>
                  <a:pt x="5967275" y="3252388"/>
                </a:cubicBezTo>
                <a:cubicBezTo>
                  <a:pt x="5965429" y="3256555"/>
                  <a:pt x="5962792" y="3261514"/>
                  <a:pt x="5959363" y="3267264"/>
                </a:cubicBezTo>
                <a:cubicBezTo>
                  <a:pt x="5955934" y="3273014"/>
                  <a:pt x="5955195" y="3277340"/>
                  <a:pt x="5957147" y="3280241"/>
                </a:cubicBezTo>
                <a:lnTo>
                  <a:pt x="5972340" y="3265047"/>
                </a:lnTo>
                <a:cubicBezTo>
                  <a:pt x="5974977" y="3262516"/>
                  <a:pt x="5976665" y="3259984"/>
                  <a:pt x="5977404" y="3257452"/>
                </a:cubicBezTo>
                <a:cubicBezTo>
                  <a:pt x="5978142" y="3254919"/>
                  <a:pt x="5977298" y="3252388"/>
                  <a:pt x="5974872" y="3249855"/>
                </a:cubicBezTo>
                <a:cubicBezTo>
                  <a:pt x="5977562" y="3247166"/>
                  <a:pt x="5980411" y="3243683"/>
                  <a:pt x="5983417" y="3239411"/>
                </a:cubicBezTo>
                <a:cubicBezTo>
                  <a:pt x="5986424" y="3235138"/>
                  <a:pt x="5988640" y="3231024"/>
                  <a:pt x="5990064" y="3227067"/>
                </a:cubicBezTo>
                <a:lnTo>
                  <a:pt x="6010320" y="3181490"/>
                </a:lnTo>
                <a:lnTo>
                  <a:pt x="6025513" y="3168829"/>
                </a:lnTo>
                <a:cubicBezTo>
                  <a:pt x="6028256" y="3166192"/>
                  <a:pt x="6030366" y="3163238"/>
                  <a:pt x="6031843" y="3159968"/>
                </a:cubicBezTo>
                <a:cubicBezTo>
                  <a:pt x="6033320" y="3156697"/>
                  <a:pt x="6032898" y="3153742"/>
                  <a:pt x="6030577" y="3151105"/>
                </a:cubicBezTo>
                <a:lnTo>
                  <a:pt x="6040705" y="3130849"/>
                </a:lnTo>
                <a:cubicBezTo>
                  <a:pt x="6039439" y="3122409"/>
                  <a:pt x="6041971" y="3115235"/>
                  <a:pt x="6048301" y="3109327"/>
                </a:cubicBezTo>
                <a:cubicBezTo>
                  <a:pt x="6054632" y="3103418"/>
                  <a:pt x="6057164" y="3096244"/>
                  <a:pt x="6055898" y="3087804"/>
                </a:cubicBezTo>
                <a:lnTo>
                  <a:pt x="6088814" y="3059951"/>
                </a:lnTo>
                <a:cubicBezTo>
                  <a:pt x="6095145" y="3067020"/>
                  <a:pt x="6098310" y="3071873"/>
                  <a:pt x="6098310" y="3074511"/>
                </a:cubicBezTo>
                <a:cubicBezTo>
                  <a:pt x="6098310" y="3077148"/>
                  <a:pt x="6095145" y="3080735"/>
                  <a:pt x="6088814" y="3085272"/>
                </a:cubicBezTo>
                <a:cubicBezTo>
                  <a:pt x="6093615" y="3092393"/>
                  <a:pt x="6093509" y="3097774"/>
                  <a:pt x="6088498" y="3101414"/>
                </a:cubicBezTo>
                <a:cubicBezTo>
                  <a:pt x="6083487" y="3105054"/>
                  <a:pt x="6082748" y="3109801"/>
                  <a:pt x="6086282" y="3115657"/>
                </a:cubicBezTo>
                <a:cubicBezTo>
                  <a:pt x="6081798" y="3122251"/>
                  <a:pt x="6076840" y="3133117"/>
                  <a:pt x="6071406" y="3148257"/>
                </a:cubicBezTo>
                <a:cubicBezTo>
                  <a:pt x="6065973" y="3163397"/>
                  <a:pt x="6064180" y="3173630"/>
                  <a:pt x="6066026" y="3178957"/>
                </a:cubicBezTo>
                <a:lnTo>
                  <a:pt x="6045769" y="3227067"/>
                </a:lnTo>
                <a:cubicBezTo>
                  <a:pt x="6051044" y="3233503"/>
                  <a:pt x="6053788" y="3240255"/>
                  <a:pt x="6053999" y="3247324"/>
                </a:cubicBezTo>
                <a:cubicBezTo>
                  <a:pt x="6054210" y="3254393"/>
                  <a:pt x="6050622" y="3261145"/>
                  <a:pt x="6043237" y="3267580"/>
                </a:cubicBezTo>
                <a:cubicBezTo>
                  <a:pt x="6040705" y="3278025"/>
                  <a:pt x="6036907" y="3288786"/>
                  <a:pt x="6031843" y="3299864"/>
                </a:cubicBezTo>
                <a:cubicBezTo>
                  <a:pt x="6026779" y="3310942"/>
                  <a:pt x="6020449" y="3320436"/>
                  <a:pt x="6012853" y="3328349"/>
                </a:cubicBezTo>
                <a:lnTo>
                  <a:pt x="6020449" y="3348605"/>
                </a:lnTo>
                <a:lnTo>
                  <a:pt x="6002724" y="3361266"/>
                </a:lnTo>
                <a:lnTo>
                  <a:pt x="6002724" y="3389118"/>
                </a:lnTo>
                <a:cubicBezTo>
                  <a:pt x="5999401" y="3394289"/>
                  <a:pt x="5997185" y="3399142"/>
                  <a:pt x="5996078" y="3403679"/>
                </a:cubicBezTo>
                <a:cubicBezTo>
                  <a:pt x="5994970" y="3408214"/>
                  <a:pt x="5992121" y="3411802"/>
                  <a:pt x="5987532" y="3414439"/>
                </a:cubicBezTo>
                <a:cubicBezTo>
                  <a:pt x="5986371" y="3417341"/>
                  <a:pt x="5986160" y="3421034"/>
                  <a:pt x="5986899" y="3425518"/>
                </a:cubicBezTo>
                <a:cubicBezTo>
                  <a:pt x="5987637" y="3430002"/>
                  <a:pt x="5988692" y="3433061"/>
                  <a:pt x="5990064" y="3434697"/>
                </a:cubicBezTo>
                <a:cubicBezTo>
                  <a:pt x="5991488" y="3437070"/>
                  <a:pt x="5993071" y="3438020"/>
                  <a:pt x="5994812" y="3437545"/>
                </a:cubicBezTo>
                <a:cubicBezTo>
                  <a:pt x="5996552" y="3437070"/>
                  <a:pt x="5997502" y="3436121"/>
                  <a:pt x="5997660" y="3434697"/>
                </a:cubicBezTo>
                <a:cubicBezTo>
                  <a:pt x="5992491" y="3427100"/>
                  <a:pt x="5993335" y="3420770"/>
                  <a:pt x="6000192" y="3415706"/>
                </a:cubicBezTo>
                <a:cubicBezTo>
                  <a:pt x="6007050" y="3410641"/>
                  <a:pt x="6012958" y="3406843"/>
                  <a:pt x="6017917" y="3404311"/>
                </a:cubicBezTo>
                <a:lnTo>
                  <a:pt x="6017917" y="3366331"/>
                </a:lnTo>
                <a:lnTo>
                  <a:pt x="6020449" y="3366331"/>
                </a:lnTo>
                <a:cubicBezTo>
                  <a:pt x="6021873" y="3363693"/>
                  <a:pt x="6022822" y="3360739"/>
                  <a:pt x="6023297" y="3357468"/>
                </a:cubicBezTo>
                <a:cubicBezTo>
                  <a:pt x="6023772" y="3354197"/>
                  <a:pt x="6022822" y="3351244"/>
                  <a:pt x="6020449" y="3348605"/>
                </a:cubicBezTo>
                <a:cubicBezTo>
                  <a:pt x="6027517" y="3342011"/>
                  <a:pt x="6033004" y="3334944"/>
                  <a:pt x="6036907" y="3327399"/>
                </a:cubicBezTo>
                <a:cubicBezTo>
                  <a:pt x="6040811" y="3319857"/>
                  <a:pt x="6046297" y="3313420"/>
                  <a:pt x="6053366" y="3308093"/>
                </a:cubicBezTo>
                <a:cubicBezTo>
                  <a:pt x="6045031" y="3299917"/>
                  <a:pt x="6042710" y="3294114"/>
                  <a:pt x="6046402" y="3290686"/>
                </a:cubicBezTo>
                <a:cubicBezTo>
                  <a:pt x="6050095" y="3287257"/>
                  <a:pt x="6056636" y="3282087"/>
                  <a:pt x="6066026" y="3275177"/>
                </a:cubicBezTo>
                <a:cubicBezTo>
                  <a:pt x="6071776" y="3268372"/>
                  <a:pt x="6076101" y="3256028"/>
                  <a:pt x="6079003" y="3238144"/>
                </a:cubicBezTo>
                <a:cubicBezTo>
                  <a:pt x="6081904" y="3220262"/>
                  <a:pt x="6086863" y="3207286"/>
                  <a:pt x="6093879" y="3199215"/>
                </a:cubicBezTo>
                <a:cubicBezTo>
                  <a:pt x="6096463" y="3198054"/>
                  <a:pt x="6098890" y="3197843"/>
                  <a:pt x="6101158" y="3198581"/>
                </a:cubicBezTo>
                <a:cubicBezTo>
                  <a:pt x="6103427" y="3199320"/>
                  <a:pt x="6105220" y="3200374"/>
                  <a:pt x="6106539" y="3201746"/>
                </a:cubicBezTo>
                <a:cubicBezTo>
                  <a:pt x="6112289" y="3208710"/>
                  <a:pt x="6113449" y="3216939"/>
                  <a:pt x="6110020" y="3226434"/>
                </a:cubicBezTo>
                <a:cubicBezTo>
                  <a:pt x="6106592" y="3235930"/>
                  <a:pt x="6102055" y="3242892"/>
                  <a:pt x="6096411" y="3247324"/>
                </a:cubicBezTo>
                <a:cubicBezTo>
                  <a:pt x="6090397" y="3263624"/>
                  <a:pt x="6085333" y="3279133"/>
                  <a:pt x="6081218" y="3293850"/>
                </a:cubicBezTo>
                <a:cubicBezTo>
                  <a:pt x="6077104" y="3308568"/>
                  <a:pt x="6072039" y="3323443"/>
                  <a:pt x="6066026" y="3338477"/>
                </a:cubicBezTo>
                <a:cubicBezTo>
                  <a:pt x="6068347" y="3340905"/>
                  <a:pt x="6068769" y="3343014"/>
                  <a:pt x="6067292" y="3344807"/>
                </a:cubicBezTo>
                <a:cubicBezTo>
                  <a:pt x="6065815" y="3346601"/>
                  <a:pt x="6063705" y="3348712"/>
                  <a:pt x="6060962" y="3351139"/>
                </a:cubicBezTo>
                <a:cubicBezTo>
                  <a:pt x="6058535" y="3353723"/>
                  <a:pt x="6057691" y="3356150"/>
                  <a:pt x="6058430" y="3358417"/>
                </a:cubicBezTo>
                <a:cubicBezTo>
                  <a:pt x="6059168" y="3360687"/>
                  <a:pt x="6060856" y="3362479"/>
                  <a:pt x="6063494" y="3363798"/>
                </a:cubicBezTo>
                <a:cubicBezTo>
                  <a:pt x="6059537" y="3367702"/>
                  <a:pt x="6056056" y="3371921"/>
                  <a:pt x="6053049" y="3376459"/>
                </a:cubicBezTo>
                <a:cubicBezTo>
                  <a:pt x="6050042" y="3380996"/>
                  <a:pt x="6048460" y="3385216"/>
                  <a:pt x="6048301" y="3389118"/>
                </a:cubicBezTo>
                <a:lnTo>
                  <a:pt x="6038173" y="3406843"/>
                </a:lnTo>
                <a:cubicBezTo>
                  <a:pt x="6041866" y="3412013"/>
                  <a:pt x="6043343" y="3416867"/>
                  <a:pt x="6042604" y="3421403"/>
                </a:cubicBezTo>
                <a:cubicBezTo>
                  <a:pt x="6041866" y="3425940"/>
                  <a:pt x="6039545" y="3429527"/>
                  <a:pt x="6035641" y="3432165"/>
                </a:cubicBezTo>
                <a:cubicBezTo>
                  <a:pt x="6044240" y="3431531"/>
                  <a:pt x="6055528" y="3430898"/>
                  <a:pt x="6069507" y="3430266"/>
                </a:cubicBezTo>
                <a:cubicBezTo>
                  <a:pt x="6083487" y="3429632"/>
                  <a:pt x="6094142" y="3432798"/>
                  <a:pt x="6101475" y="3439761"/>
                </a:cubicBezTo>
                <a:cubicBezTo>
                  <a:pt x="6105273" y="3445089"/>
                  <a:pt x="6107172" y="3450258"/>
                  <a:pt x="6107172" y="3455270"/>
                </a:cubicBezTo>
                <a:cubicBezTo>
                  <a:pt x="6107172" y="3460281"/>
                  <a:pt x="6105273" y="3463551"/>
                  <a:pt x="6101475" y="3465081"/>
                </a:cubicBezTo>
                <a:cubicBezTo>
                  <a:pt x="6101211" y="3466557"/>
                  <a:pt x="6100472" y="3468667"/>
                  <a:pt x="6099259" y="3471412"/>
                </a:cubicBezTo>
                <a:cubicBezTo>
                  <a:pt x="6098046" y="3474155"/>
                  <a:pt x="6097940" y="3476265"/>
                  <a:pt x="6098943" y="3477742"/>
                </a:cubicBezTo>
                <a:lnTo>
                  <a:pt x="6106539" y="3472677"/>
                </a:lnTo>
                <a:lnTo>
                  <a:pt x="6139456" y="3447357"/>
                </a:lnTo>
                <a:lnTo>
                  <a:pt x="6144520" y="3429632"/>
                </a:lnTo>
                <a:cubicBezTo>
                  <a:pt x="6142199" y="3426098"/>
                  <a:pt x="6141777" y="3423671"/>
                  <a:pt x="6143254" y="3422353"/>
                </a:cubicBezTo>
                <a:cubicBezTo>
                  <a:pt x="6144731" y="3421034"/>
                  <a:pt x="6146841" y="3419240"/>
                  <a:pt x="6149584" y="3416971"/>
                </a:cubicBezTo>
                <a:cubicBezTo>
                  <a:pt x="6150744" y="3414493"/>
                  <a:pt x="6150955" y="3412488"/>
                  <a:pt x="6150217" y="3410959"/>
                </a:cubicBezTo>
                <a:cubicBezTo>
                  <a:pt x="6149478" y="3409428"/>
                  <a:pt x="6148423" y="3408056"/>
                  <a:pt x="6147052" y="3406843"/>
                </a:cubicBezTo>
                <a:cubicBezTo>
                  <a:pt x="6154437" y="3399037"/>
                  <a:pt x="6161189" y="3390596"/>
                  <a:pt x="6167308" y="3381523"/>
                </a:cubicBezTo>
                <a:cubicBezTo>
                  <a:pt x="6173427" y="3372449"/>
                  <a:pt x="6180180" y="3364010"/>
                  <a:pt x="6187565" y="3356203"/>
                </a:cubicBezTo>
                <a:cubicBezTo>
                  <a:pt x="6190202" y="3344545"/>
                  <a:pt x="6195055" y="3333678"/>
                  <a:pt x="6202124" y="3323602"/>
                </a:cubicBezTo>
                <a:cubicBezTo>
                  <a:pt x="6209193" y="3313527"/>
                  <a:pt x="6217844" y="3305824"/>
                  <a:pt x="6228078" y="3300497"/>
                </a:cubicBezTo>
                <a:lnTo>
                  <a:pt x="6225546" y="3287837"/>
                </a:lnTo>
                <a:cubicBezTo>
                  <a:pt x="6224385" y="3283986"/>
                  <a:pt x="6224807" y="3280293"/>
                  <a:pt x="6226812" y="3276759"/>
                </a:cubicBezTo>
                <a:cubicBezTo>
                  <a:pt x="6228816" y="3273224"/>
                  <a:pt x="6231770" y="3270165"/>
                  <a:pt x="6235674" y="3267580"/>
                </a:cubicBezTo>
                <a:cubicBezTo>
                  <a:pt x="6240738" y="3257030"/>
                  <a:pt x="6245802" y="3255342"/>
                  <a:pt x="6250866" y="3262516"/>
                </a:cubicBezTo>
                <a:cubicBezTo>
                  <a:pt x="6256194" y="3267422"/>
                  <a:pt x="6259465" y="3272170"/>
                  <a:pt x="6260678" y="3276759"/>
                </a:cubicBezTo>
                <a:cubicBezTo>
                  <a:pt x="6261891" y="3281349"/>
                  <a:pt x="6259465" y="3286729"/>
                  <a:pt x="6253398" y="3292900"/>
                </a:cubicBezTo>
                <a:cubicBezTo>
                  <a:pt x="6248493" y="3297490"/>
                  <a:pt x="6242479" y="3305403"/>
                  <a:pt x="6235357" y="3316639"/>
                </a:cubicBezTo>
                <a:cubicBezTo>
                  <a:pt x="6228236" y="3327875"/>
                  <a:pt x="6226654" y="3337687"/>
                  <a:pt x="6230610" y="3346073"/>
                </a:cubicBezTo>
                <a:cubicBezTo>
                  <a:pt x="6229186" y="3353723"/>
                  <a:pt x="6225704" y="3365645"/>
                  <a:pt x="6220165" y="3381839"/>
                </a:cubicBezTo>
                <a:cubicBezTo>
                  <a:pt x="6214626" y="3398033"/>
                  <a:pt x="6207980" y="3410589"/>
                  <a:pt x="6200225" y="3419504"/>
                </a:cubicBezTo>
                <a:cubicBezTo>
                  <a:pt x="6203759" y="3423302"/>
                  <a:pt x="6204920" y="3426466"/>
                  <a:pt x="6203707" y="3428998"/>
                </a:cubicBezTo>
                <a:cubicBezTo>
                  <a:pt x="6202494" y="3431531"/>
                  <a:pt x="6200489" y="3433430"/>
                  <a:pt x="6197693" y="3434697"/>
                </a:cubicBezTo>
                <a:cubicBezTo>
                  <a:pt x="6193631" y="3439286"/>
                  <a:pt x="6194159" y="3445933"/>
                  <a:pt x="6199276" y="3454637"/>
                </a:cubicBezTo>
                <a:cubicBezTo>
                  <a:pt x="6204393" y="3463341"/>
                  <a:pt x="6208085" y="3469353"/>
                  <a:pt x="6210353" y="3472677"/>
                </a:cubicBezTo>
                <a:cubicBezTo>
                  <a:pt x="6204709" y="3480801"/>
                  <a:pt x="6195741" y="3498103"/>
                  <a:pt x="6183450" y="3524585"/>
                </a:cubicBezTo>
                <a:cubicBezTo>
                  <a:pt x="6171159" y="3551066"/>
                  <a:pt x="6166623" y="3568368"/>
                  <a:pt x="6169840" y="3576492"/>
                </a:cubicBezTo>
                <a:lnTo>
                  <a:pt x="6149584" y="3594216"/>
                </a:lnTo>
                <a:cubicBezTo>
                  <a:pt x="6145733" y="3601707"/>
                  <a:pt x="6142041" y="3608881"/>
                  <a:pt x="6138506" y="3615739"/>
                </a:cubicBezTo>
                <a:cubicBezTo>
                  <a:pt x="6134972" y="3622597"/>
                  <a:pt x="6131912" y="3629771"/>
                  <a:pt x="6129327" y="3637261"/>
                </a:cubicBezTo>
                <a:lnTo>
                  <a:pt x="6131859" y="3644858"/>
                </a:lnTo>
                <a:cubicBezTo>
                  <a:pt x="6139930" y="3643064"/>
                  <a:pt x="6145944" y="3635890"/>
                  <a:pt x="6149900" y="3623335"/>
                </a:cubicBezTo>
                <a:cubicBezTo>
                  <a:pt x="6153857" y="3610781"/>
                  <a:pt x="6160503" y="3603606"/>
                  <a:pt x="6169840" y="3601812"/>
                </a:cubicBezTo>
                <a:cubicBezTo>
                  <a:pt x="6174483" y="3601391"/>
                  <a:pt x="6180391" y="3599702"/>
                  <a:pt x="6187565" y="3596749"/>
                </a:cubicBezTo>
                <a:lnTo>
                  <a:pt x="6169840" y="3589152"/>
                </a:lnTo>
                <a:lnTo>
                  <a:pt x="6177437" y="3584087"/>
                </a:lnTo>
                <a:cubicBezTo>
                  <a:pt x="6181182" y="3581766"/>
                  <a:pt x="6184452" y="3581345"/>
                  <a:pt x="6187248" y="3582822"/>
                </a:cubicBezTo>
                <a:cubicBezTo>
                  <a:pt x="6190044" y="3584298"/>
                  <a:pt x="6192682" y="3586409"/>
                  <a:pt x="6195161" y="3589152"/>
                </a:cubicBezTo>
                <a:cubicBezTo>
                  <a:pt x="6197799" y="3585459"/>
                  <a:pt x="6200120" y="3582083"/>
                  <a:pt x="6202124" y="3579023"/>
                </a:cubicBezTo>
                <a:cubicBezTo>
                  <a:pt x="6204129" y="3575965"/>
                  <a:pt x="6205184" y="3572588"/>
                  <a:pt x="6205289" y="3568896"/>
                </a:cubicBezTo>
                <a:cubicBezTo>
                  <a:pt x="6207663" y="3566153"/>
                  <a:pt x="6209246" y="3562144"/>
                  <a:pt x="6210037" y="3556869"/>
                </a:cubicBezTo>
                <a:cubicBezTo>
                  <a:pt x="6210828" y="3551593"/>
                  <a:pt x="6211778" y="3546317"/>
                  <a:pt x="6212885" y="3541043"/>
                </a:cubicBezTo>
                <a:cubicBezTo>
                  <a:pt x="6204867" y="3540620"/>
                  <a:pt x="6198115" y="3536401"/>
                  <a:pt x="6192629" y="3528383"/>
                </a:cubicBezTo>
                <a:cubicBezTo>
                  <a:pt x="6200647" y="3523319"/>
                  <a:pt x="6204867" y="3515723"/>
                  <a:pt x="6205289" y="3505594"/>
                </a:cubicBezTo>
                <a:lnTo>
                  <a:pt x="6230610" y="3510658"/>
                </a:lnTo>
                <a:cubicBezTo>
                  <a:pt x="6227075" y="3514457"/>
                  <a:pt x="6224649" y="3518255"/>
                  <a:pt x="6223330" y="3522052"/>
                </a:cubicBezTo>
                <a:cubicBezTo>
                  <a:pt x="6222011" y="3525851"/>
                  <a:pt x="6220218" y="3529649"/>
                  <a:pt x="6217950" y="3533447"/>
                </a:cubicBezTo>
                <a:lnTo>
                  <a:pt x="6228078" y="3541043"/>
                </a:lnTo>
                <a:cubicBezTo>
                  <a:pt x="6233142" y="3541043"/>
                  <a:pt x="6235674" y="3543575"/>
                  <a:pt x="6235674" y="3548639"/>
                </a:cubicBezTo>
                <a:cubicBezTo>
                  <a:pt x="6235463" y="3553756"/>
                  <a:pt x="6233986" y="3558715"/>
                  <a:pt x="6231243" y="3563514"/>
                </a:cubicBezTo>
                <a:cubicBezTo>
                  <a:pt x="6228500" y="3568315"/>
                  <a:pt x="6225757" y="3572640"/>
                  <a:pt x="6223014" y="3576492"/>
                </a:cubicBezTo>
                <a:cubicBezTo>
                  <a:pt x="6226970" y="3577547"/>
                  <a:pt x="6231085" y="3577969"/>
                  <a:pt x="6235357" y="3577758"/>
                </a:cubicBezTo>
                <a:cubicBezTo>
                  <a:pt x="6239630" y="3577547"/>
                  <a:pt x="6243112" y="3577969"/>
                  <a:pt x="6245802" y="3579023"/>
                </a:cubicBezTo>
                <a:cubicBezTo>
                  <a:pt x="6247648" y="3583244"/>
                  <a:pt x="6245855" y="3588729"/>
                  <a:pt x="6240422" y="3595483"/>
                </a:cubicBezTo>
                <a:cubicBezTo>
                  <a:pt x="6234988" y="3602235"/>
                  <a:pt x="6230030" y="3607721"/>
                  <a:pt x="6225546" y="3611941"/>
                </a:cubicBezTo>
                <a:cubicBezTo>
                  <a:pt x="6225440" y="3617216"/>
                  <a:pt x="6224385" y="3621858"/>
                  <a:pt x="6222381" y="3625867"/>
                </a:cubicBezTo>
                <a:cubicBezTo>
                  <a:pt x="6220376" y="3629876"/>
                  <a:pt x="6218055" y="3631987"/>
                  <a:pt x="6215417" y="3632198"/>
                </a:cubicBezTo>
                <a:lnTo>
                  <a:pt x="6202757" y="3649921"/>
                </a:lnTo>
                <a:lnTo>
                  <a:pt x="6202757" y="3657202"/>
                </a:lnTo>
                <a:lnTo>
                  <a:pt x="6208805" y="3648131"/>
                </a:lnTo>
                <a:lnTo>
                  <a:pt x="6218933" y="3630406"/>
                </a:lnTo>
                <a:cubicBezTo>
                  <a:pt x="6221676" y="3627822"/>
                  <a:pt x="6225052" y="3626028"/>
                  <a:pt x="6229061" y="3625026"/>
                </a:cubicBezTo>
                <a:cubicBezTo>
                  <a:pt x="6233070" y="3624023"/>
                  <a:pt x="6236446" y="3624130"/>
                  <a:pt x="6239189" y="3625343"/>
                </a:cubicBezTo>
                <a:cubicBezTo>
                  <a:pt x="6240455" y="3631515"/>
                  <a:pt x="6236024" y="3645125"/>
                  <a:pt x="6225896" y="3666173"/>
                </a:cubicBezTo>
                <a:cubicBezTo>
                  <a:pt x="6220832" y="3676696"/>
                  <a:pt x="6216242" y="3685519"/>
                  <a:pt x="6212128" y="3692640"/>
                </a:cubicBezTo>
                <a:lnTo>
                  <a:pt x="6205297" y="3702812"/>
                </a:lnTo>
                <a:lnTo>
                  <a:pt x="6205289" y="3703095"/>
                </a:lnTo>
                <a:lnTo>
                  <a:pt x="6201972" y="3708901"/>
                </a:lnTo>
                <a:lnTo>
                  <a:pt x="6203740" y="3708901"/>
                </a:lnTo>
                <a:lnTo>
                  <a:pt x="6207048" y="3714471"/>
                </a:lnTo>
                <a:lnTo>
                  <a:pt x="6212885" y="3695499"/>
                </a:lnTo>
                <a:lnTo>
                  <a:pt x="6233142" y="3703095"/>
                </a:lnTo>
                <a:lnTo>
                  <a:pt x="6228078" y="3730948"/>
                </a:lnTo>
                <a:lnTo>
                  <a:pt x="6240738" y="3728415"/>
                </a:lnTo>
                <a:lnTo>
                  <a:pt x="6243077" y="3731223"/>
                </a:lnTo>
                <a:lnTo>
                  <a:pt x="6244253" y="3727891"/>
                </a:lnTo>
                <a:cubicBezTo>
                  <a:pt x="6250584" y="3721982"/>
                  <a:pt x="6253116" y="3714809"/>
                  <a:pt x="6251850" y="3706368"/>
                </a:cubicBezTo>
                <a:lnTo>
                  <a:pt x="6284766" y="3678516"/>
                </a:lnTo>
                <a:cubicBezTo>
                  <a:pt x="6291097" y="3685585"/>
                  <a:pt x="6294262" y="3690438"/>
                  <a:pt x="6294262" y="3693076"/>
                </a:cubicBezTo>
                <a:cubicBezTo>
                  <a:pt x="6294262" y="3695713"/>
                  <a:pt x="6291097" y="3699300"/>
                  <a:pt x="6284766" y="3703837"/>
                </a:cubicBezTo>
                <a:cubicBezTo>
                  <a:pt x="6289567" y="3710957"/>
                  <a:pt x="6289461" y="3716339"/>
                  <a:pt x="6284450" y="3719979"/>
                </a:cubicBezTo>
                <a:cubicBezTo>
                  <a:pt x="6279439" y="3723619"/>
                  <a:pt x="6278700" y="3728365"/>
                  <a:pt x="6282234" y="3734221"/>
                </a:cubicBezTo>
                <a:cubicBezTo>
                  <a:pt x="6277750" y="3740816"/>
                  <a:pt x="6272792" y="3751682"/>
                  <a:pt x="6267358" y="3766821"/>
                </a:cubicBezTo>
                <a:cubicBezTo>
                  <a:pt x="6261925" y="3781961"/>
                  <a:pt x="6260132" y="3792194"/>
                  <a:pt x="6261978" y="3797522"/>
                </a:cubicBezTo>
                <a:lnTo>
                  <a:pt x="6241721" y="3845632"/>
                </a:lnTo>
                <a:cubicBezTo>
                  <a:pt x="6246996" y="3852068"/>
                  <a:pt x="6249740" y="3858819"/>
                  <a:pt x="6249951" y="3865889"/>
                </a:cubicBezTo>
                <a:cubicBezTo>
                  <a:pt x="6250162" y="3872958"/>
                  <a:pt x="6246574" y="3879710"/>
                  <a:pt x="6239189" y="3886145"/>
                </a:cubicBezTo>
                <a:cubicBezTo>
                  <a:pt x="6236657" y="3896590"/>
                  <a:pt x="6232859" y="3907350"/>
                  <a:pt x="6227795" y="3918429"/>
                </a:cubicBezTo>
                <a:cubicBezTo>
                  <a:pt x="6222731" y="3929507"/>
                  <a:pt x="6216401" y="3939001"/>
                  <a:pt x="6208805" y="3946914"/>
                </a:cubicBezTo>
                <a:lnTo>
                  <a:pt x="6216401" y="3967170"/>
                </a:lnTo>
                <a:lnTo>
                  <a:pt x="6198676" y="3979831"/>
                </a:lnTo>
                <a:lnTo>
                  <a:pt x="6198676" y="4007683"/>
                </a:lnTo>
                <a:cubicBezTo>
                  <a:pt x="6195353" y="4012853"/>
                  <a:pt x="6193137" y="4017706"/>
                  <a:pt x="6192030" y="4022243"/>
                </a:cubicBezTo>
                <a:cubicBezTo>
                  <a:pt x="6190922" y="4026779"/>
                  <a:pt x="6188073" y="4030366"/>
                  <a:pt x="6183484" y="4033004"/>
                </a:cubicBezTo>
                <a:cubicBezTo>
                  <a:pt x="6182323" y="4035905"/>
                  <a:pt x="6182112" y="4039598"/>
                  <a:pt x="6182851" y="4044082"/>
                </a:cubicBezTo>
                <a:cubicBezTo>
                  <a:pt x="6183589" y="4048566"/>
                  <a:pt x="6184644" y="4051625"/>
                  <a:pt x="6186016" y="4053261"/>
                </a:cubicBezTo>
                <a:cubicBezTo>
                  <a:pt x="6187440" y="4055634"/>
                  <a:pt x="6189023" y="4056584"/>
                  <a:pt x="6190764" y="4056109"/>
                </a:cubicBezTo>
                <a:cubicBezTo>
                  <a:pt x="6192504" y="4055634"/>
                  <a:pt x="6193454" y="4054685"/>
                  <a:pt x="6193612" y="4053261"/>
                </a:cubicBezTo>
                <a:cubicBezTo>
                  <a:pt x="6188443" y="4045664"/>
                  <a:pt x="6189287" y="4039334"/>
                  <a:pt x="6196144" y="4034270"/>
                </a:cubicBezTo>
                <a:cubicBezTo>
                  <a:pt x="6203002" y="4029206"/>
                  <a:pt x="6208910" y="4025408"/>
                  <a:pt x="6213869" y="4022876"/>
                </a:cubicBezTo>
                <a:lnTo>
                  <a:pt x="6213869" y="3984895"/>
                </a:lnTo>
                <a:lnTo>
                  <a:pt x="6216401" y="3984895"/>
                </a:lnTo>
                <a:cubicBezTo>
                  <a:pt x="6217825" y="3982257"/>
                  <a:pt x="6218774" y="3979303"/>
                  <a:pt x="6219249" y="3976033"/>
                </a:cubicBezTo>
                <a:cubicBezTo>
                  <a:pt x="6219724" y="3972762"/>
                  <a:pt x="6218774" y="3969808"/>
                  <a:pt x="6216401" y="3967170"/>
                </a:cubicBezTo>
                <a:cubicBezTo>
                  <a:pt x="6223469" y="3960576"/>
                  <a:pt x="6228956" y="3953508"/>
                  <a:pt x="6232859" y="3945964"/>
                </a:cubicBezTo>
                <a:cubicBezTo>
                  <a:pt x="6236763" y="3938422"/>
                  <a:pt x="6242249" y="3931986"/>
                  <a:pt x="6249318" y="3926657"/>
                </a:cubicBezTo>
                <a:cubicBezTo>
                  <a:pt x="6240983" y="3918482"/>
                  <a:pt x="6238662" y="3912679"/>
                  <a:pt x="6242354" y="3909251"/>
                </a:cubicBezTo>
                <a:cubicBezTo>
                  <a:pt x="6246047" y="3905822"/>
                  <a:pt x="6252588" y="3900652"/>
                  <a:pt x="6261978" y="3893741"/>
                </a:cubicBezTo>
                <a:cubicBezTo>
                  <a:pt x="6267728" y="3886937"/>
                  <a:pt x="6272053" y="3874593"/>
                  <a:pt x="6274955" y="3856710"/>
                </a:cubicBezTo>
                <a:cubicBezTo>
                  <a:pt x="6277856" y="3838827"/>
                  <a:pt x="6282815" y="3825851"/>
                  <a:pt x="6289831" y="3817780"/>
                </a:cubicBezTo>
                <a:cubicBezTo>
                  <a:pt x="6292415" y="3816618"/>
                  <a:pt x="6294842" y="3816408"/>
                  <a:pt x="6297110" y="3817146"/>
                </a:cubicBezTo>
                <a:cubicBezTo>
                  <a:pt x="6299379" y="3817885"/>
                  <a:pt x="6301172" y="3818940"/>
                  <a:pt x="6302491" y="3820311"/>
                </a:cubicBezTo>
                <a:cubicBezTo>
                  <a:pt x="6308241" y="3827274"/>
                  <a:pt x="6309401" y="3835503"/>
                  <a:pt x="6305972" y="3844998"/>
                </a:cubicBezTo>
                <a:cubicBezTo>
                  <a:pt x="6302544" y="3854494"/>
                  <a:pt x="6298007" y="3861458"/>
                  <a:pt x="6292363" y="3865889"/>
                </a:cubicBezTo>
                <a:cubicBezTo>
                  <a:pt x="6286349" y="3882189"/>
                  <a:pt x="6281285" y="3897698"/>
                  <a:pt x="6277170" y="3912416"/>
                </a:cubicBezTo>
                <a:cubicBezTo>
                  <a:pt x="6273056" y="3927133"/>
                  <a:pt x="6267991" y="3942009"/>
                  <a:pt x="6261978" y="3957042"/>
                </a:cubicBezTo>
                <a:cubicBezTo>
                  <a:pt x="6264299" y="3959469"/>
                  <a:pt x="6264721" y="3961579"/>
                  <a:pt x="6263244" y="3963372"/>
                </a:cubicBezTo>
                <a:cubicBezTo>
                  <a:pt x="6261767" y="3965166"/>
                  <a:pt x="6259657" y="3967276"/>
                  <a:pt x="6256914" y="3969703"/>
                </a:cubicBezTo>
                <a:cubicBezTo>
                  <a:pt x="6254487" y="3972287"/>
                  <a:pt x="6253643" y="3974714"/>
                  <a:pt x="6254382" y="3976982"/>
                </a:cubicBezTo>
                <a:cubicBezTo>
                  <a:pt x="6255120" y="3979251"/>
                  <a:pt x="6256808" y="3981044"/>
                  <a:pt x="6259446" y="3982363"/>
                </a:cubicBezTo>
                <a:cubicBezTo>
                  <a:pt x="6255489" y="3986266"/>
                  <a:pt x="6252008" y="3990486"/>
                  <a:pt x="6249001" y="3995023"/>
                </a:cubicBezTo>
                <a:cubicBezTo>
                  <a:pt x="6245994" y="3999560"/>
                  <a:pt x="6244412" y="4003780"/>
                  <a:pt x="6244253" y="4007683"/>
                </a:cubicBezTo>
                <a:lnTo>
                  <a:pt x="6234125" y="4025408"/>
                </a:lnTo>
                <a:cubicBezTo>
                  <a:pt x="6237818" y="4030578"/>
                  <a:pt x="6239295" y="4035431"/>
                  <a:pt x="6238556" y="4039967"/>
                </a:cubicBezTo>
                <a:cubicBezTo>
                  <a:pt x="6237818" y="4044504"/>
                  <a:pt x="6235497" y="4048091"/>
                  <a:pt x="6231593" y="4050729"/>
                </a:cubicBezTo>
                <a:cubicBezTo>
                  <a:pt x="6240192" y="4050095"/>
                  <a:pt x="6251480" y="4049462"/>
                  <a:pt x="6265459" y="4048830"/>
                </a:cubicBezTo>
                <a:cubicBezTo>
                  <a:pt x="6279439" y="4048196"/>
                  <a:pt x="6290094" y="4051362"/>
                  <a:pt x="6297427" y="4058325"/>
                </a:cubicBezTo>
                <a:cubicBezTo>
                  <a:pt x="6301225" y="4063653"/>
                  <a:pt x="6303124" y="4068822"/>
                  <a:pt x="6303124" y="4073834"/>
                </a:cubicBezTo>
                <a:cubicBezTo>
                  <a:pt x="6303124" y="4078845"/>
                  <a:pt x="6301225" y="4082115"/>
                  <a:pt x="6297427" y="4083645"/>
                </a:cubicBezTo>
                <a:cubicBezTo>
                  <a:pt x="6297163" y="4085122"/>
                  <a:pt x="6296424" y="4087232"/>
                  <a:pt x="6295211" y="4089976"/>
                </a:cubicBezTo>
                <a:cubicBezTo>
                  <a:pt x="6293998" y="4092719"/>
                  <a:pt x="6293892" y="4094829"/>
                  <a:pt x="6294895" y="4096306"/>
                </a:cubicBezTo>
                <a:lnTo>
                  <a:pt x="6302491" y="4091241"/>
                </a:lnTo>
                <a:lnTo>
                  <a:pt x="6335408" y="4065921"/>
                </a:lnTo>
                <a:lnTo>
                  <a:pt x="6340472" y="4048196"/>
                </a:lnTo>
                <a:cubicBezTo>
                  <a:pt x="6338151" y="4044662"/>
                  <a:pt x="6337729" y="4042235"/>
                  <a:pt x="6339206" y="4040917"/>
                </a:cubicBezTo>
                <a:cubicBezTo>
                  <a:pt x="6340683" y="4039598"/>
                  <a:pt x="6342793" y="4037804"/>
                  <a:pt x="6345536" y="4035536"/>
                </a:cubicBezTo>
                <a:cubicBezTo>
                  <a:pt x="6346696" y="4033057"/>
                  <a:pt x="6346907" y="4031052"/>
                  <a:pt x="6346169" y="4029523"/>
                </a:cubicBezTo>
                <a:cubicBezTo>
                  <a:pt x="6345430" y="4027993"/>
                  <a:pt x="6344375" y="4026621"/>
                  <a:pt x="6343004" y="4025408"/>
                </a:cubicBezTo>
                <a:cubicBezTo>
                  <a:pt x="6350389" y="4017601"/>
                  <a:pt x="6357141" y="4009160"/>
                  <a:pt x="6363260" y="4000087"/>
                </a:cubicBezTo>
                <a:cubicBezTo>
                  <a:pt x="6369379" y="3991014"/>
                  <a:pt x="6376132" y="3982574"/>
                  <a:pt x="6383517" y="3974767"/>
                </a:cubicBezTo>
                <a:cubicBezTo>
                  <a:pt x="6386154" y="3963109"/>
                  <a:pt x="6391007" y="3952242"/>
                  <a:pt x="6398076" y="3942166"/>
                </a:cubicBezTo>
                <a:cubicBezTo>
                  <a:pt x="6405145" y="3932092"/>
                  <a:pt x="6413796" y="3924389"/>
                  <a:pt x="6424030" y="3919062"/>
                </a:cubicBezTo>
                <a:lnTo>
                  <a:pt x="6421498" y="3906402"/>
                </a:lnTo>
                <a:cubicBezTo>
                  <a:pt x="6420337" y="3902551"/>
                  <a:pt x="6420759" y="3898858"/>
                  <a:pt x="6422764" y="3895323"/>
                </a:cubicBezTo>
                <a:cubicBezTo>
                  <a:pt x="6424768" y="3891790"/>
                  <a:pt x="6427722" y="3888730"/>
                  <a:pt x="6431626" y="3886145"/>
                </a:cubicBezTo>
                <a:cubicBezTo>
                  <a:pt x="6436690" y="3875595"/>
                  <a:pt x="6441754" y="3873907"/>
                  <a:pt x="6446818" y="3881081"/>
                </a:cubicBezTo>
                <a:cubicBezTo>
                  <a:pt x="6452146" y="3885986"/>
                  <a:pt x="6455417" y="3890735"/>
                  <a:pt x="6456630" y="3895323"/>
                </a:cubicBezTo>
                <a:cubicBezTo>
                  <a:pt x="6457843" y="3899914"/>
                  <a:pt x="6455417" y="3905293"/>
                  <a:pt x="6449350" y="3911465"/>
                </a:cubicBezTo>
                <a:cubicBezTo>
                  <a:pt x="6444445" y="3916056"/>
                  <a:pt x="6438431" y="3923967"/>
                  <a:pt x="6431309" y="3935203"/>
                </a:cubicBezTo>
                <a:cubicBezTo>
                  <a:pt x="6424188" y="3946439"/>
                  <a:pt x="6422606" y="3956251"/>
                  <a:pt x="6426562" y="3964638"/>
                </a:cubicBezTo>
                <a:cubicBezTo>
                  <a:pt x="6425138" y="3972287"/>
                  <a:pt x="6421656" y="3984209"/>
                  <a:pt x="6416117" y="4000404"/>
                </a:cubicBezTo>
                <a:cubicBezTo>
                  <a:pt x="6410578" y="4016598"/>
                  <a:pt x="6403932" y="4029153"/>
                  <a:pt x="6396177" y="4038068"/>
                </a:cubicBezTo>
                <a:cubicBezTo>
                  <a:pt x="6399711" y="4041866"/>
                  <a:pt x="6400872" y="4045031"/>
                  <a:pt x="6399659" y="4047563"/>
                </a:cubicBezTo>
                <a:cubicBezTo>
                  <a:pt x="6398446" y="4050095"/>
                  <a:pt x="6396441" y="4051995"/>
                  <a:pt x="6393645" y="4053261"/>
                </a:cubicBezTo>
                <a:cubicBezTo>
                  <a:pt x="6389583" y="4057850"/>
                  <a:pt x="6390111" y="4064497"/>
                  <a:pt x="6395228" y="4073201"/>
                </a:cubicBezTo>
                <a:cubicBezTo>
                  <a:pt x="6400345" y="4081905"/>
                  <a:pt x="6404037" y="4087918"/>
                  <a:pt x="6406305" y="4091241"/>
                </a:cubicBezTo>
                <a:cubicBezTo>
                  <a:pt x="6400661" y="4099365"/>
                  <a:pt x="6391693" y="4116668"/>
                  <a:pt x="6379402" y="4143149"/>
                </a:cubicBezTo>
                <a:cubicBezTo>
                  <a:pt x="6367111" y="4169630"/>
                  <a:pt x="6362575" y="4186932"/>
                  <a:pt x="6365792" y="4195056"/>
                </a:cubicBezTo>
                <a:lnTo>
                  <a:pt x="6345536" y="4212781"/>
                </a:lnTo>
                <a:cubicBezTo>
                  <a:pt x="6341685" y="4220271"/>
                  <a:pt x="6337993" y="4227445"/>
                  <a:pt x="6334458" y="4234303"/>
                </a:cubicBezTo>
                <a:cubicBezTo>
                  <a:pt x="6330924" y="4241161"/>
                  <a:pt x="6327864" y="4248335"/>
                  <a:pt x="6325279" y="4255826"/>
                </a:cubicBezTo>
                <a:lnTo>
                  <a:pt x="6327811" y="4263422"/>
                </a:lnTo>
                <a:cubicBezTo>
                  <a:pt x="6335882" y="4261628"/>
                  <a:pt x="6341896" y="4254454"/>
                  <a:pt x="6345852" y="4241899"/>
                </a:cubicBezTo>
                <a:cubicBezTo>
                  <a:pt x="6349809" y="4229345"/>
                  <a:pt x="6356455" y="4222170"/>
                  <a:pt x="6365792" y="4220377"/>
                </a:cubicBezTo>
                <a:cubicBezTo>
                  <a:pt x="6370435" y="4219955"/>
                  <a:pt x="6376343" y="4218267"/>
                  <a:pt x="6383517" y="4215313"/>
                </a:cubicBezTo>
                <a:lnTo>
                  <a:pt x="6365792" y="4207716"/>
                </a:lnTo>
                <a:lnTo>
                  <a:pt x="6373389" y="4202652"/>
                </a:lnTo>
                <a:cubicBezTo>
                  <a:pt x="6377134" y="4200331"/>
                  <a:pt x="6380404" y="4199909"/>
                  <a:pt x="6383200" y="4201386"/>
                </a:cubicBezTo>
                <a:cubicBezTo>
                  <a:pt x="6385996" y="4202863"/>
                  <a:pt x="6388634" y="4204973"/>
                  <a:pt x="6391113" y="4207716"/>
                </a:cubicBezTo>
                <a:cubicBezTo>
                  <a:pt x="6393751" y="4204024"/>
                  <a:pt x="6396072" y="4200648"/>
                  <a:pt x="6398076" y="4197588"/>
                </a:cubicBezTo>
                <a:cubicBezTo>
                  <a:pt x="6400081" y="4194529"/>
                  <a:pt x="6401136" y="4191152"/>
                  <a:pt x="6401241" y="4187460"/>
                </a:cubicBezTo>
                <a:cubicBezTo>
                  <a:pt x="6403615" y="4184717"/>
                  <a:pt x="6405198" y="4180708"/>
                  <a:pt x="6405989" y="4175433"/>
                </a:cubicBezTo>
                <a:cubicBezTo>
                  <a:pt x="6406780" y="4170158"/>
                  <a:pt x="6407730" y="4164882"/>
                  <a:pt x="6408837" y="4159607"/>
                </a:cubicBezTo>
                <a:cubicBezTo>
                  <a:pt x="6400819" y="4159185"/>
                  <a:pt x="6394067" y="4154965"/>
                  <a:pt x="6388581" y="4146947"/>
                </a:cubicBezTo>
                <a:cubicBezTo>
                  <a:pt x="6396599" y="4141883"/>
                  <a:pt x="6400819" y="4134287"/>
                  <a:pt x="6401241" y="4124158"/>
                </a:cubicBezTo>
                <a:lnTo>
                  <a:pt x="6426562" y="4129222"/>
                </a:lnTo>
                <a:cubicBezTo>
                  <a:pt x="6423027" y="4133021"/>
                  <a:pt x="6420601" y="4136819"/>
                  <a:pt x="6419282" y="4140617"/>
                </a:cubicBezTo>
                <a:cubicBezTo>
                  <a:pt x="6417963" y="4144415"/>
                  <a:pt x="6416170" y="4148213"/>
                  <a:pt x="6413902" y="4152011"/>
                </a:cubicBezTo>
                <a:lnTo>
                  <a:pt x="6424030" y="4159607"/>
                </a:lnTo>
                <a:cubicBezTo>
                  <a:pt x="6429094" y="4159607"/>
                  <a:pt x="6431626" y="4162139"/>
                  <a:pt x="6431626" y="4167203"/>
                </a:cubicBezTo>
                <a:cubicBezTo>
                  <a:pt x="6431415" y="4172320"/>
                  <a:pt x="6429938" y="4177279"/>
                  <a:pt x="6427195" y="4182079"/>
                </a:cubicBezTo>
                <a:cubicBezTo>
                  <a:pt x="6424452" y="4186880"/>
                  <a:pt x="6421709" y="4191205"/>
                  <a:pt x="6418966" y="4195056"/>
                </a:cubicBezTo>
                <a:cubicBezTo>
                  <a:pt x="6422922" y="4196111"/>
                  <a:pt x="6427037" y="4196533"/>
                  <a:pt x="6431309" y="4196322"/>
                </a:cubicBezTo>
                <a:cubicBezTo>
                  <a:pt x="6435582" y="4196111"/>
                  <a:pt x="6439064" y="4196533"/>
                  <a:pt x="6441754" y="4197588"/>
                </a:cubicBezTo>
                <a:cubicBezTo>
                  <a:pt x="6443600" y="4201808"/>
                  <a:pt x="6441807" y="4207294"/>
                  <a:pt x="6436374" y="4214047"/>
                </a:cubicBezTo>
                <a:cubicBezTo>
                  <a:pt x="6430940" y="4220799"/>
                  <a:pt x="6425982" y="4226285"/>
                  <a:pt x="6421498" y="4230505"/>
                </a:cubicBezTo>
                <a:cubicBezTo>
                  <a:pt x="6421392" y="4235780"/>
                  <a:pt x="6420337" y="4240422"/>
                  <a:pt x="6418333" y="4244431"/>
                </a:cubicBezTo>
                <a:cubicBezTo>
                  <a:pt x="6416328" y="4248440"/>
                  <a:pt x="6414007" y="4250551"/>
                  <a:pt x="6411369" y="4250762"/>
                </a:cubicBezTo>
                <a:lnTo>
                  <a:pt x="6398709" y="4268486"/>
                </a:lnTo>
                <a:lnTo>
                  <a:pt x="6398709" y="4291275"/>
                </a:lnTo>
                <a:lnTo>
                  <a:pt x="6406305" y="4283678"/>
                </a:lnTo>
                <a:lnTo>
                  <a:pt x="6416434" y="4263422"/>
                </a:lnTo>
                <a:cubicBezTo>
                  <a:pt x="6417805" y="4260890"/>
                  <a:pt x="6419493" y="4258991"/>
                  <a:pt x="6421498" y="4257725"/>
                </a:cubicBezTo>
                <a:cubicBezTo>
                  <a:pt x="6423502" y="4256459"/>
                  <a:pt x="6425190" y="4255826"/>
                  <a:pt x="6426562" y="4255826"/>
                </a:cubicBezTo>
                <a:cubicBezTo>
                  <a:pt x="6426351" y="4257250"/>
                  <a:pt x="6425507" y="4259465"/>
                  <a:pt x="6424030" y="4262472"/>
                </a:cubicBezTo>
                <a:cubicBezTo>
                  <a:pt x="6422553" y="4265479"/>
                  <a:pt x="6421709" y="4268328"/>
                  <a:pt x="6421498" y="4271018"/>
                </a:cubicBezTo>
                <a:cubicBezTo>
                  <a:pt x="6424452" y="4277876"/>
                  <a:pt x="6421076" y="4286316"/>
                  <a:pt x="6411369" y="4296339"/>
                </a:cubicBezTo>
                <a:cubicBezTo>
                  <a:pt x="6401663" y="4306361"/>
                  <a:pt x="6398287" y="4314802"/>
                  <a:pt x="6401241" y="4321659"/>
                </a:cubicBezTo>
                <a:lnTo>
                  <a:pt x="6391113" y="4339384"/>
                </a:lnTo>
                <a:cubicBezTo>
                  <a:pt x="6390691" y="4344870"/>
                  <a:pt x="6389003" y="4351622"/>
                  <a:pt x="6386049" y="4359640"/>
                </a:cubicBezTo>
                <a:cubicBezTo>
                  <a:pt x="6391430" y="4353310"/>
                  <a:pt x="6396494" y="4346347"/>
                  <a:pt x="6401241" y="4338751"/>
                </a:cubicBezTo>
                <a:cubicBezTo>
                  <a:pt x="6405989" y="4331154"/>
                  <a:pt x="6408521" y="4322925"/>
                  <a:pt x="6408837" y="4314063"/>
                </a:cubicBezTo>
                <a:lnTo>
                  <a:pt x="6417136" y="4317175"/>
                </a:lnTo>
                <a:lnTo>
                  <a:pt x="6425124" y="4302593"/>
                </a:lnTo>
                <a:cubicBezTo>
                  <a:pt x="6425124" y="4292887"/>
                  <a:pt x="6430188" y="4284447"/>
                  <a:pt x="6440316" y="4277273"/>
                </a:cubicBezTo>
                <a:cubicBezTo>
                  <a:pt x="6436940" y="4272209"/>
                  <a:pt x="6436729" y="4267778"/>
                  <a:pt x="6439683" y="4263979"/>
                </a:cubicBezTo>
                <a:cubicBezTo>
                  <a:pt x="6442637" y="4260181"/>
                  <a:pt x="6446224" y="4257016"/>
                  <a:pt x="6450444" y="4254484"/>
                </a:cubicBezTo>
                <a:lnTo>
                  <a:pt x="6544131" y="4089900"/>
                </a:lnTo>
                <a:cubicBezTo>
                  <a:pt x="6549881" y="4083412"/>
                  <a:pt x="6554206" y="4076765"/>
                  <a:pt x="6557107" y="4069960"/>
                </a:cubicBezTo>
                <a:cubicBezTo>
                  <a:pt x="6560009" y="4063155"/>
                  <a:pt x="6564967" y="4057142"/>
                  <a:pt x="6571983" y="4051919"/>
                </a:cubicBezTo>
                <a:cubicBezTo>
                  <a:pt x="6572089" y="4047963"/>
                  <a:pt x="6573144" y="4043848"/>
                  <a:pt x="6575148" y="4039575"/>
                </a:cubicBezTo>
                <a:cubicBezTo>
                  <a:pt x="6577153" y="4035302"/>
                  <a:pt x="6579474" y="4031821"/>
                  <a:pt x="6582112" y="4029131"/>
                </a:cubicBezTo>
                <a:lnTo>
                  <a:pt x="6592240" y="4011406"/>
                </a:lnTo>
                <a:cubicBezTo>
                  <a:pt x="6594983" y="4008822"/>
                  <a:pt x="6598359" y="4007028"/>
                  <a:pt x="6602368" y="4006025"/>
                </a:cubicBezTo>
                <a:cubicBezTo>
                  <a:pt x="6606377" y="4005023"/>
                  <a:pt x="6609753" y="4005129"/>
                  <a:pt x="6612496" y="4006342"/>
                </a:cubicBezTo>
                <a:cubicBezTo>
                  <a:pt x="6613762" y="4012514"/>
                  <a:pt x="6609331" y="4026124"/>
                  <a:pt x="6599203" y="4047172"/>
                </a:cubicBezTo>
                <a:cubicBezTo>
                  <a:pt x="6589075" y="4068219"/>
                  <a:pt x="6580845" y="4082462"/>
                  <a:pt x="6574515" y="4089900"/>
                </a:cubicBezTo>
                <a:lnTo>
                  <a:pt x="6577047" y="4089900"/>
                </a:lnTo>
                <a:cubicBezTo>
                  <a:pt x="6580793" y="4093593"/>
                  <a:pt x="6582797" y="4096969"/>
                  <a:pt x="6583061" y="4100028"/>
                </a:cubicBezTo>
                <a:cubicBezTo>
                  <a:pt x="6583325" y="4103088"/>
                  <a:pt x="6582164" y="4106464"/>
                  <a:pt x="6579579" y="4110157"/>
                </a:cubicBezTo>
                <a:cubicBezTo>
                  <a:pt x="6576414" y="4129358"/>
                  <a:pt x="6570717" y="4149193"/>
                  <a:pt x="6562488" y="4169660"/>
                </a:cubicBezTo>
                <a:cubicBezTo>
                  <a:pt x="6554259" y="4190127"/>
                  <a:pt x="6547296" y="4209962"/>
                  <a:pt x="6541599" y="4229164"/>
                </a:cubicBezTo>
                <a:cubicBezTo>
                  <a:pt x="6543972" y="4232698"/>
                  <a:pt x="6544289" y="4235124"/>
                  <a:pt x="6542548" y="4236443"/>
                </a:cubicBezTo>
                <a:cubicBezTo>
                  <a:pt x="6540807" y="4237762"/>
                  <a:pt x="6537959" y="4239555"/>
                  <a:pt x="6534002" y="4241824"/>
                </a:cubicBezTo>
                <a:cubicBezTo>
                  <a:pt x="6533791" y="4244461"/>
                  <a:pt x="6533580" y="4246782"/>
                  <a:pt x="6533369" y="4248787"/>
                </a:cubicBezTo>
                <a:cubicBezTo>
                  <a:pt x="6533158" y="4250792"/>
                  <a:pt x="6534213" y="4251847"/>
                  <a:pt x="6536534" y="4251952"/>
                </a:cubicBezTo>
                <a:cubicBezTo>
                  <a:pt x="6534688" y="4256119"/>
                  <a:pt x="6532051" y="4261078"/>
                  <a:pt x="6528622" y="4266828"/>
                </a:cubicBezTo>
                <a:cubicBezTo>
                  <a:pt x="6525193" y="4272578"/>
                  <a:pt x="6524454" y="4276904"/>
                  <a:pt x="6526406" y="4279805"/>
                </a:cubicBezTo>
                <a:lnTo>
                  <a:pt x="6541599" y="4264612"/>
                </a:lnTo>
                <a:cubicBezTo>
                  <a:pt x="6544236" y="4262080"/>
                  <a:pt x="6545924" y="4259548"/>
                  <a:pt x="6546663" y="4257016"/>
                </a:cubicBezTo>
                <a:cubicBezTo>
                  <a:pt x="6547401" y="4254484"/>
                  <a:pt x="6546557" y="4251952"/>
                  <a:pt x="6544131" y="4249420"/>
                </a:cubicBezTo>
                <a:cubicBezTo>
                  <a:pt x="6546821" y="4246730"/>
                  <a:pt x="6549670" y="4243248"/>
                  <a:pt x="6552676" y="4238975"/>
                </a:cubicBezTo>
                <a:cubicBezTo>
                  <a:pt x="6555683" y="4234702"/>
                  <a:pt x="6557899" y="4230588"/>
                  <a:pt x="6559323" y="4226631"/>
                </a:cubicBezTo>
                <a:lnTo>
                  <a:pt x="6579579" y="4181054"/>
                </a:lnTo>
                <a:lnTo>
                  <a:pt x="6594772" y="4168394"/>
                </a:lnTo>
                <a:cubicBezTo>
                  <a:pt x="6597515" y="4165756"/>
                  <a:pt x="6599625" y="4162802"/>
                  <a:pt x="6601102" y="4159532"/>
                </a:cubicBezTo>
                <a:cubicBezTo>
                  <a:pt x="6602579" y="4156261"/>
                  <a:pt x="6602157" y="4153307"/>
                  <a:pt x="6599836" y="4150669"/>
                </a:cubicBezTo>
                <a:lnTo>
                  <a:pt x="6609964" y="4130413"/>
                </a:lnTo>
                <a:cubicBezTo>
                  <a:pt x="6608698" y="4121973"/>
                  <a:pt x="6611230" y="4114799"/>
                  <a:pt x="6617560" y="4108891"/>
                </a:cubicBezTo>
                <a:cubicBezTo>
                  <a:pt x="6623891" y="4102982"/>
                  <a:pt x="6626423" y="4095808"/>
                  <a:pt x="6625157" y="4087368"/>
                </a:cubicBezTo>
                <a:lnTo>
                  <a:pt x="6658073" y="4059515"/>
                </a:lnTo>
                <a:cubicBezTo>
                  <a:pt x="6664404" y="4066584"/>
                  <a:pt x="6667569" y="4071437"/>
                  <a:pt x="6667569" y="4074075"/>
                </a:cubicBezTo>
                <a:cubicBezTo>
                  <a:pt x="6667569" y="4076712"/>
                  <a:pt x="6664404" y="4080299"/>
                  <a:pt x="6658073" y="4084836"/>
                </a:cubicBezTo>
                <a:cubicBezTo>
                  <a:pt x="6662874" y="4091957"/>
                  <a:pt x="6662768" y="4097338"/>
                  <a:pt x="6657757" y="4100978"/>
                </a:cubicBezTo>
                <a:cubicBezTo>
                  <a:pt x="6652746" y="4104618"/>
                  <a:pt x="6652007" y="4109365"/>
                  <a:pt x="6655541" y="4115221"/>
                </a:cubicBezTo>
                <a:cubicBezTo>
                  <a:pt x="6651057" y="4121815"/>
                  <a:pt x="6646099" y="4132681"/>
                  <a:pt x="6640665" y="4147821"/>
                </a:cubicBezTo>
                <a:cubicBezTo>
                  <a:pt x="6635232" y="4162961"/>
                  <a:pt x="6633439" y="4173194"/>
                  <a:pt x="6635285" y="4178522"/>
                </a:cubicBezTo>
                <a:lnTo>
                  <a:pt x="6615028" y="4226631"/>
                </a:lnTo>
                <a:cubicBezTo>
                  <a:pt x="6620303" y="4233067"/>
                  <a:pt x="6623047" y="4239819"/>
                  <a:pt x="6623258" y="4246888"/>
                </a:cubicBezTo>
                <a:cubicBezTo>
                  <a:pt x="6623469" y="4253957"/>
                  <a:pt x="6619881" y="4260709"/>
                  <a:pt x="6612496" y="4267144"/>
                </a:cubicBezTo>
                <a:cubicBezTo>
                  <a:pt x="6609964" y="4277589"/>
                  <a:pt x="6606166" y="4288350"/>
                  <a:pt x="6601102" y="4299428"/>
                </a:cubicBezTo>
                <a:cubicBezTo>
                  <a:pt x="6596038" y="4310506"/>
                  <a:pt x="6589708" y="4320001"/>
                  <a:pt x="6582112" y="4327914"/>
                </a:cubicBezTo>
                <a:lnTo>
                  <a:pt x="6589708" y="4348170"/>
                </a:lnTo>
                <a:lnTo>
                  <a:pt x="6571983" y="4360831"/>
                </a:lnTo>
                <a:lnTo>
                  <a:pt x="6571983" y="4388683"/>
                </a:lnTo>
                <a:cubicBezTo>
                  <a:pt x="6568660" y="4393853"/>
                  <a:pt x="6566444" y="4398706"/>
                  <a:pt x="6565337" y="4403243"/>
                </a:cubicBezTo>
                <a:cubicBezTo>
                  <a:pt x="6564229" y="4407779"/>
                  <a:pt x="6561380" y="4411366"/>
                  <a:pt x="6556791" y="4414004"/>
                </a:cubicBezTo>
                <a:cubicBezTo>
                  <a:pt x="6555630" y="4416905"/>
                  <a:pt x="6555419" y="4420598"/>
                  <a:pt x="6556158" y="4425082"/>
                </a:cubicBezTo>
                <a:cubicBezTo>
                  <a:pt x="6556896" y="4429566"/>
                  <a:pt x="6557951" y="4432625"/>
                  <a:pt x="6559323" y="4434261"/>
                </a:cubicBezTo>
                <a:cubicBezTo>
                  <a:pt x="6560747" y="4436634"/>
                  <a:pt x="6562330" y="4437584"/>
                  <a:pt x="6564071" y="4437109"/>
                </a:cubicBezTo>
                <a:cubicBezTo>
                  <a:pt x="6565811" y="4436634"/>
                  <a:pt x="6566761" y="4435685"/>
                  <a:pt x="6566919" y="4434261"/>
                </a:cubicBezTo>
                <a:cubicBezTo>
                  <a:pt x="6561750" y="4426664"/>
                  <a:pt x="6562594" y="4420334"/>
                  <a:pt x="6569451" y="4415270"/>
                </a:cubicBezTo>
                <a:cubicBezTo>
                  <a:pt x="6576309" y="4410206"/>
                  <a:pt x="6582217" y="4406408"/>
                  <a:pt x="6587176" y="4403876"/>
                </a:cubicBezTo>
                <a:lnTo>
                  <a:pt x="6587176" y="4365895"/>
                </a:lnTo>
                <a:lnTo>
                  <a:pt x="6589708" y="4365895"/>
                </a:lnTo>
                <a:cubicBezTo>
                  <a:pt x="6591132" y="4363257"/>
                  <a:pt x="6592081" y="4360303"/>
                  <a:pt x="6592556" y="4357033"/>
                </a:cubicBezTo>
                <a:cubicBezTo>
                  <a:pt x="6593031" y="4353762"/>
                  <a:pt x="6592081" y="4350808"/>
                  <a:pt x="6589708" y="4348170"/>
                </a:cubicBezTo>
                <a:cubicBezTo>
                  <a:pt x="6596776" y="4341576"/>
                  <a:pt x="6602263" y="4334508"/>
                  <a:pt x="6606166" y="4326964"/>
                </a:cubicBezTo>
                <a:cubicBezTo>
                  <a:pt x="6610070" y="4319421"/>
                  <a:pt x="6615556" y="4312985"/>
                  <a:pt x="6622625" y="4307657"/>
                </a:cubicBezTo>
                <a:cubicBezTo>
                  <a:pt x="6614290" y="4299481"/>
                  <a:pt x="6611969" y="4293678"/>
                  <a:pt x="6615661" y="4290250"/>
                </a:cubicBezTo>
                <a:cubicBezTo>
                  <a:pt x="6619354" y="4286821"/>
                  <a:pt x="6625895" y="4281651"/>
                  <a:pt x="6635285" y="4274741"/>
                </a:cubicBezTo>
                <a:cubicBezTo>
                  <a:pt x="6641035" y="4267936"/>
                  <a:pt x="6645360" y="4255592"/>
                  <a:pt x="6648262" y="4237709"/>
                </a:cubicBezTo>
                <a:cubicBezTo>
                  <a:pt x="6651163" y="4219826"/>
                  <a:pt x="6656122" y="4206850"/>
                  <a:pt x="6663138" y="4198779"/>
                </a:cubicBezTo>
                <a:cubicBezTo>
                  <a:pt x="6665722" y="4197618"/>
                  <a:pt x="6668149" y="4197407"/>
                  <a:pt x="6670417" y="4198146"/>
                </a:cubicBezTo>
                <a:cubicBezTo>
                  <a:pt x="6672686" y="4198884"/>
                  <a:pt x="6674479" y="4199939"/>
                  <a:pt x="6675798" y="4201311"/>
                </a:cubicBezTo>
                <a:cubicBezTo>
                  <a:pt x="6681548" y="4208274"/>
                  <a:pt x="6682708" y="4216503"/>
                  <a:pt x="6679279" y="4225998"/>
                </a:cubicBezTo>
                <a:cubicBezTo>
                  <a:pt x="6675851" y="4235494"/>
                  <a:pt x="6671314" y="4242457"/>
                  <a:pt x="6665670" y="4246888"/>
                </a:cubicBezTo>
                <a:cubicBezTo>
                  <a:pt x="6659656" y="4263188"/>
                  <a:pt x="6654592" y="4278697"/>
                  <a:pt x="6650477" y="4293415"/>
                </a:cubicBezTo>
                <a:cubicBezTo>
                  <a:pt x="6646363" y="4308132"/>
                  <a:pt x="6641298" y="4323008"/>
                  <a:pt x="6635285" y="4338042"/>
                </a:cubicBezTo>
                <a:cubicBezTo>
                  <a:pt x="6637606" y="4340469"/>
                  <a:pt x="6638028" y="4342579"/>
                  <a:pt x="6636551" y="4344372"/>
                </a:cubicBezTo>
                <a:cubicBezTo>
                  <a:pt x="6635074" y="4346166"/>
                  <a:pt x="6632964" y="4348276"/>
                  <a:pt x="6630221" y="4350703"/>
                </a:cubicBezTo>
                <a:cubicBezTo>
                  <a:pt x="6627794" y="4353287"/>
                  <a:pt x="6626950" y="4355714"/>
                  <a:pt x="6627689" y="4357982"/>
                </a:cubicBezTo>
                <a:cubicBezTo>
                  <a:pt x="6628427" y="4360251"/>
                  <a:pt x="6630115" y="4362044"/>
                  <a:pt x="6632753" y="4363363"/>
                </a:cubicBezTo>
                <a:cubicBezTo>
                  <a:pt x="6628796" y="4367266"/>
                  <a:pt x="6625315" y="4371486"/>
                  <a:pt x="6622308" y="4376023"/>
                </a:cubicBezTo>
                <a:cubicBezTo>
                  <a:pt x="6619301" y="4380560"/>
                  <a:pt x="6617719" y="4384780"/>
                  <a:pt x="6617560" y="4388683"/>
                </a:cubicBezTo>
                <a:lnTo>
                  <a:pt x="6607432" y="4406408"/>
                </a:lnTo>
                <a:cubicBezTo>
                  <a:pt x="6611125" y="4411578"/>
                  <a:pt x="6612602" y="4416431"/>
                  <a:pt x="6611863" y="4420967"/>
                </a:cubicBezTo>
                <a:cubicBezTo>
                  <a:pt x="6611125" y="4425504"/>
                  <a:pt x="6608804" y="4429091"/>
                  <a:pt x="6604900" y="4431729"/>
                </a:cubicBezTo>
                <a:cubicBezTo>
                  <a:pt x="6613499" y="4431095"/>
                  <a:pt x="6624787" y="4430462"/>
                  <a:pt x="6638766" y="4429830"/>
                </a:cubicBezTo>
                <a:cubicBezTo>
                  <a:pt x="6652746" y="4429196"/>
                  <a:pt x="6663401" y="4432362"/>
                  <a:pt x="6670734" y="4439325"/>
                </a:cubicBezTo>
                <a:cubicBezTo>
                  <a:pt x="6674532" y="4444653"/>
                  <a:pt x="6676431" y="4449822"/>
                  <a:pt x="6676431" y="4454834"/>
                </a:cubicBezTo>
                <a:cubicBezTo>
                  <a:pt x="6676431" y="4459845"/>
                  <a:pt x="6674532" y="4463115"/>
                  <a:pt x="6670734" y="4464645"/>
                </a:cubicBezTo>
                <a:cubicBezTo>
                  <a:pt x="6670470" y="4466122"/>
                  <a:pt x="6669731" y="4468232"/>
                  <a:pt x="6668518" y="4470976"/>
                </a:cubicBezTo>
                <a:cubicBezTo>
                  <a:pt x="6667305" y="4473719"/>
                  <a:pt x="6667199" y="4475829"/>
                  <a:pt x="6668202" y="4477306"/>
                </a:cubicBezTo>
                <a:lnTo>
                  <a:pt x="6675798" y="4472241"/>
                </a:lnTo>
                <a:lnTo>
                  <a:pt x="6708715" y="4446921"/>
                </a:lnTo>
                <a:lnTo>
                  <a:pt x="6713779" y="4429196"/>
                </a:lnTo>
                <a:cubicBezTo>
                  <a:pt x="6711458" y="4425662"/>
                  <a:pt x="6711036" y="4423235"/>
                  <a:pt x="6712513" y="4421917"/>
                </a:cubicBezTo>
                <a:cubicBezTo>
                  <a:pt x="6713990" y="4420598"/>
                  <a:pt x="6716100" y="4418804"/>
                  <a:pt x="6718843" y="4416536"/>
                </a:cubicBezTo>
                <a:cubicBezTo>
                  <a:pt x="6720003" y="4414057"/>
                  <a:pt x="6720214" y="4412052"/>
                  <a:pt x="6719476" y="4410523"/>
                </a:cubicBezTo>
                <a:cubicBezTo>
                  <a:pt x="6718737" y="4408993"/>
                  <a:pt x="6717682" y="4407621"/>
                  <a:pt x="6716311" y="4406408"/>
                </a:cubicBezTo>
                <a:cubicBezTo>
                  <a:pt x="6723696" y="4398601"/>
                  <a:pt x="6730448" y="4390160"/>
                  <a:pt x="6736567" y="4381087"/>
                </a:cubicBezTo>
                <a:cubicBezTo>
                  <a:pt x="6742686" y="4372014"/>
                  <a:pt x="6749439" y="4363574"/>
                  <a:pt x="6756824" y="4355767"/>
                </a:cubicBezTo>
                <a:cubicBezTo>
                  <a:pt x="6759461" y="4344109"/>
                  <a:pt x="6764314" y="4333242"/>
                  <a:pt x="6771383" y="4323166"/>
                </a:cubicBezTo>
                <a:cubicBezTo>
                  <a:pt x="6778452" y="4313091"/>
                  <a:pt x="6787103" y="4305389"/>
                  <a:pt x="6797337" y="4300061"/>
                </a:cubicBezTo>
                <a:lnTo>
                  <a:pt x="6794805" y="4287401"/>
                </a:lnTo>
                <a:cubicBezTo>
                  <a:pt x="6793644" y="4283550"/>
                  <a:pt x="6794066" y="4279857"/>
                  <a:pt x="6796071" y="4276323"/>
                </a:cubicBezTo>
                <a:cubicBezTo>
                  <a:pt x="6798075" y="4272789"/>
                  <a:pt x="6801029" y="4269729"/>
                  <a:pt x="6804933" y="4267144"/>
                </a:cubicBezTo>
                <a:cubicBezTo>
                  <a:pt x="6809997" y="4256594"/>
                  <a:pt x="6815061" y="4254906"/>
                  <a:pt x="6820125" y="4262080"/>
                </a:cubicBezTo>
                <a:cubicBezTo>
                  <a:pt x="6825453" y="4266986"/>
                  <a:pt x="6828724" y="4271734"/>
                  <a:pt x="6829937" y="4276323"/>
                </a:cubicBezTo>
                <a:cubicBezTo>
                  <a:pt x="6831150" y="4280913"/>
                  <a:pt x="6828724" y="4286293"/>
                  <a:pt x="6822657" y="4292465"/>
                </a:cubicBezTo>
                <a:cubicBezTo>
                  <a:pt x="6817752" y="4297055"/>
                  <a:pt x="6811738" y="4304967"/>
                  <a:pt x="6804616" y="4316203"/>
                </a:cubicBezTo>
                <a:cubicBezTo>
                  <a:pt x="6797495" y="4327439"/>
                  <a:pt x="6795913" y="4337251"/>
                  <a:pt x="6799869" y="4345638"/>
                </a:cubicBezTo>
                <a:cubicBezTo>
                  <a:pt x="6798445" y="4353287"/>
                  <a:pt x="6794963" y="4365209"/>
                  <a:pt x="6789424" y="4381404"/>
                </a:cubicBezTo>
                <a:cubicBezTo>
                  <a:pt x="6783885" y="4397598"/>
                  <a:pt x="6777239" y="4410153"/>
                  <a:pt x="6769484" y="4419068"/>
                </a:cubicBezTo>
                <a:cubicBezTo>
                  <a:pt x="6773018" y="4422866"/>
                  <a:pt x="6774179" y="4426031"/>
                  <a:pt x="6772966" y="4428563"/>
                </a:cubicBezTo>
                <a:cubicBezTo>
                  <a:pt x="6771753" y="4431095"/>
                  <a:pt x="6769748" y="4432995"/>
                  <a:pt x="6766952" y="4434261"/>
                </a:cubicBezTo>
                <a:cubicBezTo>
                  <a:pt x="6762890" y="4438850"/>
                  <a:pt x="6763418" y="4445497"/>
                  <a:pt x="6768535" y="4454201"/>
                </a:cubicBezTo>
                <a:cubicBezTo>
                  <a:pt x="6773652" y="4462905"/>
                  <a:pt x="6777344" y="4468918"/>
                  <a:pt x="6779612" y="4472241"/>
                </a:cubicBezTo>
                <a:cubicBezTo>
                  <a:pt x="6773968" y="4480365"/>
                  <a:pt x="6765000" y="4497668"/>
                  <a:pt x="6752709" y="4524149"/>
                </a:cubicBezTo>
                <a:cubicBezTo>
                  <a:pt x="6740418" y="4550630"/>
                  <a:pt x="6735882" y="4567932"/>
                  <a:pt x="6739099" y="4576056"/>
                </a:cubicBezTo>
                <a:lnTo>
                  <a:pt x="6718843" y="4593781"/>
                </a:lnTo>
                <a:cubicBezTo>
                  <a:pt x="6714992" y="4601271"/>
                  <a:pt x="6711300" y="4608445"/>
                  <a:pt x="6707765" y="4615303"/>
                </a:cubicBezTo>
                <a:cubicBezTo>
                  <a:pt x="6704231" y="4622161"/>
                  <a:pt x="6701171" y="4629335"/>
                  <a:pt x="6698586" y="4636826"/>
                </a:cubicBezTo>
                <a:lnTo>
                  <a:pt x="6701118" y="4644422"/>
                </a:lnTo>
                <a:cubicBezTo>
                  <a:pt x="6709189" y="4642628"/>
                  <a:pt x="6715203" y="4635454"/>
                  <a:pt x="6719159" y="4622899"/>
                </a:cubicBezTo>
                <a:cubicBezTo>
                  <a:pt x="6723116" y="4610345"/>
                  <a:pt x="6729762" y="4603170"/>
                  <a:pt x="6739099" y="4601377"/>
                </a:cubicBezTo>
                <a:cubicBezTo>
                  <a:pt x="6743742" y="4600955"/>
                  <a:pt x="6749650" y="4599267"/>
                  <a:pt x="6756824" y="4596313"/>
                </a:cubicBezTo>
                <a:lnTo>
                  <a:pt x="6739099" y="4588716"/>
                </a:lnTo>
                <a:lnTo>
                  <a:pt x="6746696" y="4583652"/>
                </a:lnTo>
                <a:cubicBezTo>
                  <a:pt x="6750441" y="4581331"/>
                  <a:pt x="6753711" y="4580909"/>
                  <a:pt x="6756507" y="4582386"/>
                </a:cubicBezTo>
                <a:cubicBezTo>
                  <a:pt x="6759303" y="4583863"/>
                  <a:pt x="6761941" y="4585973"/>
                  <a:pt x="6764420" y="4588716"/>
                </a:cubicBezTo>
                <a:cubicBezTo>
                  <a:pt x="6767058" y="4585024"/>
                  <a:pt x="6769379" y="4581648"/>
                  <a:pt x="6771383" y="4578588"/>
                </a:cubicBezTo>
                <a:cubicBezTo>
                  <a:pt x="6773388" y="4575529"/>
                  <a:pt x="6774443" y="4572152"/>
                  <a:pt x="6774548" y="4568460"/>
                </a:cubicBezTo>
                <a:cubicBezTo>
                  <a:pt x="6776922" y="4565717"/>
                  <a:pt x="6778505" y="4561708"/>
                  <a:pt x="6779296" y="4556433"/>
                </a:cubicBezTo>
                <a:cubicBezTo>
                  <a:pt x="6780087" y="4551158"/>
                  <a:pt x="6781037" y="4545882"/>
                  <a:pt x="6782144" y="4540607"/>
                </a:cubicBezTo>
                <a:cubicBezTo>
                  <a:pt x="6774126" y="4540185"/>
                  <a:pt x="6767374" y="4535965"/>
                  <a:pt x="6761888" y="4527947"/>
                </a:cubicBezTo>
                <a:cubicBezTo>
                  <a:pt x="6769906" y="4522883"/>
                  <a:pt x="6774126" y="4515287"/>
                  <a:pt x="6774548" y="4505158"/>
                </a:cubicBezTo>
                <a:lnTo>
                  <a:pt x="6799869" y="4510222"/>
                </a:lnTo>
                <a:cubicBezTo>
                  <a:pt x="6796334" y="4514021"/>
                  <a:pt x="6793908" y="4517819"/>
                  <a:pt x="6792589" y="4521617"/>
                </a:cubicBezTo>
                <a:cubicBezTo>
                  <a:pt x="6791270" y="4525415"/>
                  <a:pt x="6789477" y="4529213"/>
                  <a:pt x="6787209" y="4533011"/>
                </a:cubicBezTo>
                <a:lnTo>
                  <a:pt x="6797337" y="4540607"/>
                </a:lnTo>
                <a:cubicBezTo>
                  <a:pt x="6802401" y="4540607"/>
                  <a:pt x="6804933" y="4543139"/>
                  <a:pt x="6804933" y="4548203"/>
                </a:cubicBezTo>
                <a:cubicBezTo>
                  <a:pt x="6804722" y="4553320"/>
                  <a:pt x="6803245" y="4558279"/>
                  <a:pt x="6800502" y="4563079"/>
                </a:cubicBezTo>
                <a:cubicBezTo>
                  <a:pt x="6797759" y="4567880"/>
                  <a:pt x="6795016" y="4572205"/>
                  <a:pt x="6792273" y="4576056"/>
                </a:cubicBezTo>
                <a:cubicBezTo>
                  <a:pt x="6796229" y="4577111"/>
                  <a:pt x="6800344" y="4577533"/>
                  <a:pt x="6804616" y="4577322"/>
                </a:cubicBezTo>
                <a:cubicBezTo>
                  <a:pt x="6808889" y="4577111"/>
                  <a:pt x="6812371" y="4577533"/>
                  <a:pt x="6815061" y="4578588"/>
                </a:cubicBezTo>
                <a:cubicBezTo>
                  <a:pt x="6816907" y="4582808"/>
                  <a:pt x="6815114" y="4588294"/>
                  <a:pt x="6809681" y="4595047"/>
                </a:cubicBezTo>
                <a:cubicBezTo>
                  <a:pt x="6804247" y="4601799"/>
                  <a:pt x="6799289" y="4607285"/>
                  <a:pt x="6794805" y="4611505"/>
                </a:cubicBezTo>
                <a:cubicBezTo>
                  <a:pt x="6794699" y="4616780"/>
                  <a:pt x="6793644" y="4621422"/>
                  <a:pt x="6791640" y="4625431"/>
                </a:cubicBezTo>
                <a:cubicBezTo>
                  <a:pt x="6789635" y="4629440"/>
                  <a:pt x="6787314" y="4631551"/>
                  <a:pt x="6784676" y="4631762"/>
                </a:cubicBezTo>
                <a:lnTo>
                  <a:pt x="6772016" y="4649486"/>
                </a:lnTo>
                <a:lnTo>
                  <a:pt x="6772016" y="4672275"/>
                </a:lnTo>
                <a:lnTo>
                  <a:pt x="6779612" y="4664678"/>
                </a:lnTo>
                <a:lnTo>
                  <a:pt x="6789741" y="4644422"/>
                </a:lnTo>
                <a:cubicBezTo>
                  <a:pt x="6791112" y="4641890"/>
                  <a:pt x="6792800" y="4639991"/>
                  <a:pt x="6794805" y="4638725"/>
                </a:cubicBezTo>
                <a:cubicBezTo>
                  <a:pt x="6796809" y="4637459"/>
                  <a:pt x="6798497" y="4636826"/>
                  <a:pt x="6799869" y="4636826"/>
                </a:cubicBezTo>
                <a:cubicBezTo>
                  <a:pt x="6799658" y="4638250"/>
                  <a:pt x="6798814" y="4640465"/>
                  <a:pt x="6797337" y="4643472"/>
                </a:cubicBezTo>
                <a:cubicBezTo>
                  <a:pt x="6795860" y="4646479"/>
                  <a:pt x="6795016" y="4649328"/>
                  <a:pt x="6794805" y="4652018"/>
                </a:cubicBezTo>
                <a:cubicBezTo>
                  <a:pt x="6797759" y="4658876"/>
                  <a:pt x="6794383" y="4667316"/>
                  <a:pt x="6784676" y="4677339"/>
                </a:cubicBezTo>
                <a:cubicBezTo>
                  <a:pt x="6774970" y="4687361"/>
                  <a:pt x="6771594" y="4695802"/>
                  <a:pt x="6774548" y="4702659"/>
                </a:cubicBezTo>
                <a:lnTo>
                  <a:pt x="6764420" y="4720384"/>
                </a:lnTo>
                <a:cubicBezTo>
                  <a:pt x="6763998" y="4725870"/>
                  <a:pt x="6762310" y="4732622"/>
                  <a:pt x="6759356" y="4740640"/>
                </a:cubicBezTo>
                <a:cubicBezTo>
                  <a:pt x="6764737" y="4734310"/>
                  <a:pt x="6769801" y="4727347"/>
                  <a:pt x="6774548" y="4719751"/>
                </a:cubicBezTo>
                <a:cubicBezTo>
                  <a:pt x="6779296" y="4712154"/>
                  <a:pt x="6781828" y="4703925"/>
                  <a:pt x="6782144" y="4695063"/>
                </a:cubicBezTo>
                <a:lnTo>
                  <a:pt x="6802401" y="4702659"/>
                </a:lnTo>
                <a:lnTo>
                  <a:pt x="6797337" y="4730512"/>
                </a:lnTo>
                <a:lnTo>
                  <a:pt x="6809997" y="4727980"/>
                </a:lnTo>
                <a:lnTo>
                  <a:pt x="6822657" y="4743172"/>
                </a:lnTo>
                <a:lnTo>
                  <a:pt x="6809997" y="4781153"/>
                </a:lnTo>
                <a:cubicBezTo>
                  <a:pt x="6800185" y="4790596"/>
                  <a:pt x="6791956" y="4801462"/>
                  <a:pt x="6785310" y="4813754"/>
                </a:cubicBezTo>
                <a:cubicBezTo>
                  <a:pt x="6778663" y="4826045"/>
                  <a:pt x="6771700" y="4836278"/>
                  <a:pt x="6764420" y="4844455"/>
                </a:cubicBezTo>
                <a:lnTo>
                  <a:pt x="6759356" y="4844455"/>
                </a:lnTo>
                <a:lnTo>
                  <a:pt x="6759356" y="4852051"/>
                </a:lnTo>
                <a:lnTo>
                  <a:pt x="6744163" y="4877372"/>
                </a:lnTo>
                <a:cubicBezTo>
                  <a:pt x="6743109" y="4888133"/>
                  <a:pt x="6738888" y="4897628"/>
                  <a:pt x="6731503" y="4905857"/>
                </a:cubicBezTo>
                <a:cubicBezTo>
                  <a:pt x="6724118" y="4914086"/>
                  <a:pt x="6719898" y="4924848"/>
                  <a:pt x="6718843" y="4938141"/>
                </a:cubicBezTo>
                <a:cubicBezTo>
                  <a:pt x="6715783" y="4943469"/>
                  <a:pt x="6711141" y="4952437"/>
                  <a:pt x="6704917" y="4965044"/>
                </a:cubicBezTo>
                <a:cubicBezTo>
                  <a:pt x="6698692" y="4977652"/>
                  <a:pt x="6694050" y="4984720"/>
                  <a:pt x="6690990" y="4986250"/>
                </a:cubicBezTo>
                <a:cubicBezTo>
                  <a:pt x="6691412" y="4994269"/>
                  <a:pt x="6690568" y="5003553"/>
                  <a:pt x="6688458" y="5014103"/>
                </a:cubicBezTo>
                <a:lnTo>
                  <a:pt x="6690990" y="5014103"/>
                </a:lnTo>
                <a:cubicBezTo>
                  <a:pt x="6693944" y="5016635"/>
                  <a:pt x="6693100" y="5019167"/>
                  <a:pt x="6688458" y="5021699"/>
                </a:cubicBezTo>
                <a:lnTo>
                  <a:pt x="6683394" y="5021699"/>
                </a:lnTo>
                <a:cubicBezTo>
                  <a:pt x="6680440" y="5028873"/>
                  <a:pt x="6676220" y="5032250"/>
                  <a:pt x="6670734" y="5031827"/>
                </a:cubicBezTo>
                <a:cubicBezTo>
                  <a:pt x="6670312" y="5040584"/>
                  <a:pt x="6668624" y="5049024"/>
                  <a:pt x="6665670" y="5057148"/>
                </a:cubicBezTo>
                <a:cubicBezTo>
                  <a:pt x="6662716" y="5065272"/>
                  <a:pt x="6661027" y="5073712"/>
                  <a:pt x="6660605" y="5082469"/>
                </a:cubicBezTo>
                <a:lnTo>
                  <a:pt x="6675798" y="5102725"/>
                </a:lnTo>
                <a:cubicBezTo>
                  <a:pt x="6678752" y="5102303"/>
                  <a:pt x="6680440" y="5103147"/>
                  <a:pt x="6680862" y="5105257"/>
                </a:cubicBezTo>
                <a:cubicBezTo>
                  <a:pt x="6680756" y="5107948"/>
                  <a:pt x="6679701" y="5110796"/>
                  <a:pt x="6677697" y="5113803"/>
                </a:cubicBezTo>
                <a:cubicBezTo>
                  <a:pt x="6675692" y="5116810"/>
                  <a:pt x="6673371" y="5119025"/>
                  <a:pt x="6670734" y="5120450"/>
                </a:cubicBezTo>
                <a:cubicBezTo>
                  <a:pt x="6670839" y="5124406"/>
                  <a:pt x="6669995" y="5127888"/>
                  <a:pt x="6668202" y="5130894"/>
                </a:cubicBezTo>
                <a:cubicBezTo>
                  <a:pt x="6666408" y="5133901"/>
                  <a:pt x="6663032" y="5135484"/>
                  <a:pt x="6658073" y="5135642"/>
                </a:cubicBezTo>
                <a:lnTo>
                  <a:pt x="6650477" y="5135642"/>
                </a:lnTo>
                <a:lnTo>
                  <a:pt x="6647945" y="5163495"/>
                </a:lnTo>
                <a:lnTo>
                  <a:pt x="6622625" y="5211604"/>
                </a:lnTo>
                <a:lnTo>
                  <a:pt x="6612496" y="5219200"/>
                </a:lnTo>
                <a:cubicBezTo>
                  <a:pt x="6612233" y="5227007"/>
                  <a:pt x="6610228" y="5235447"/>
                  <a:pt x="6606483" y="5244521"/>
                </a:cubicBezTo>
                <a:cubicBezTo>
                  <a:pt x="6602737" y="5253594"/>
                  <a:pt x="6598834" y="5262034"/>
                  <a:pt x="6594772" y="5269841"/>
                </a:cubicBezTo>
                <a:lnTo>
                  <a:pt x="6594772" y="5300226"/>
                </a:lnTo>
                <a:lnTo>
                  <a:pt x="6574515" y="5317951"/>
                </a:lnTo>
                <a:lnTo>
                  <a:pt x="6564387" y="5343271"/>
                </a:lnTo>
                <a:lnTo>
                  <a:pt x="6549195" y="5355931"/>
                </a:lnTo>
                <a:cubicBezTo>
                  <a:pt x="6548456" y="5364213"/>
                  <a:pt x="6545502" y="5371071"/>
                  <a:pt x="6540333" y="5376505"/>
                </a:cubicBezTo>
                <a:cubicBezTo>
                  <a:pt x="6535163" y="5381938"/>
                  <a:pt x="6532209" y="5389428"/>
                  <a:pt x="6531470" y="5398976"/>
                </a:cubicBezTo>
                <a:lnTo>
                  <a:pt x="6508682" y="5442022"/>
                </a:lnTo>
                <a:cubicBezTo>
                  <a:pt x="6501086" y="5443710"/>
                  <a:pt x="6496654" y="5450462"/>
                  <a:pt x="6495388" y="5462278"/>
                </a:cubicBezTo>
                <a:cubicBezTo>
                  <a:pt x="6494122" y="5474094"/>
                  <a:pt x="6488425" y="5480847"/>
                  <a:pt x="6478297" y="5482535"/>
                </a:cubicBezTo>
                <a:lnTo>
                  <a:pt x="6480829" y="5411637"/>
                </a:lnTo>
                <a:lnTo>
                  <a:pt x="6465637" y="5406573"/>
                </a:lnTo>
                <a:lnTo>
                  <a:pt x="6455508" y="5424297"/>
                </a:lnTo>
                <a:cubicBezTo>
                  <a:pt x="6452449" y="5434531"/>
                  <a:pt x="6448440" y="5448879"/>
                  <a:pt x="6443481" y="5467342"/>
                </a:cubicBezTo>
                <a:cubicBezTo>
                  <a:pt x="6438523" y="5485805"/>
                  <a:pt x="6435779" y="5500154"/>
                  <a:pt x="6435252" y="5510387"/>
                </a:cubicBezTo>
                <a:cubicBezTo>
                  <a:pt x="6435674" y="5521201"/>
                  <a:pt x="6434197" y="5527426"/>
                  <a:pt x="6430821" y="5529061"/>
                </a:cubicBezTo>
                <a:cubicBezTo>
                  <a:pt x="6427445" y="5530697"/>
                  <a:pt x="6419638" y="5531224"/>
                  <a:pt x="6407399" y="5530644"/>
                </a:cubicBezTo>
                <a:lnTo>
                  <a:pt x="6404867" y="5538240"/>
                </a:lnTo>
                <a:cubicBezTo>
                  <a:pt x="6408032" y="5541405"/>
                  <a:pt x="6410564" y="5545836"/>
                  <a:pt x="6412463" y="5551533"/>
                </a:cubicBezTo>
                <a:cubicBezTo>
                  <a:pt x="6414362" y="5557230"/>
                  <a:pt x="6411830" y="5560395"/>
                  <a:pt x="6404867" y="5561029"/>
                </a:cubicBezTo>
                <a:cubicBezTo>
                  <a:pt x="6403126" y="5561081"/>
                  <a:pt x="6400278" y="5561609"/>
                  <a:pt x="6396321" y="5562611"/>
                </a:cubicBezTo>
                <a:cubicBezTo>
                  <a:pt x="6392365" y="5563613"/>
                  <a:pt x="6390150" y="5564774"/>
                  <a:pt x="6389675" y="5566093"/>
                </a:cubicBezTo>
                <a:lnTo>
                  <a:pt x="6389675" y="5568625"/>
                </a:lnTo>
                <a:lnTo>
                  <a:pt x="6425124" y="5588881"/>
                </a:lnTo>
                <a:cubicBezTo>
                  <a:pt x="6431401" y="5582340"/>
                  <a:pt x="6435938" y="5574533"/>
                  <a:pt x="6438734" y="5565460"/>
                </a:cubicBezTo>
                <a:cubicBezTo>
                  <a:pt x="6441529" y="5556386"/>
                  <a:pt x="6442901" y="5547313"/>
                  <a:pt x="6442848" y="5538240"/>
                </a:cubicBezTo>
                <a:cubicBezTo>
                  <a:pt x="6450022" y="5531066"/>
                  <a:pt x="6453398" y="5522626"/>
                  <a:pt x="6452976" y="5512919"/>
                </a:cubicBezTo>
                <a:lnTo>
                  <a:pt x="6463105" y="5490131"/>
                </a:lnTo>
                <a:cubicBezTo>
                  <a:pt x="6463052" y="5488601"/>
                  <a:pt x="6463157" y="5486596"/>
                  <a:pt x="6463421" y="5484117"/>
                </a:cubicBezTo>
                <a:cubicBezTo>
                  <a:pt x="6463685" y="5481638"/>
                  <a:pt x="6464423" y="5480266"/>
                  <a:pt x="6465637" y="5480003"/>
                </a:cubicBezTo>
                <a:cubicBezTo>
                  <a:pt x="6470806" y="5480899"/>
                  <a:pt x="6475026" y="5485436"/>
                  <a:pt x="6478297" y="5493612"/>
                </a:cubicBezTo>
                <a:cubicBezTo>
                  <a:pt x="6481568" y="5501789"/>
                  <a:pt x="6483256" y="5508225"/>
                  <a:pt x="6483361" y="5512919"/>
                </a:cubicBezTo>
                <a:cubicBezTo>
                  <a:pt x="6483467" y="5514344"/>
                  <a:pt x="6483256" y="5515926"/>
                  <a:pt x="6482728" y="5517667"/>
                </a:cubicBezTo>
                <a:cubicBezTo>
                  <a:pt x="6482201" y="5519408"/>
                  <a:pt x="6480724" y="5520357"/>
                  <a:pt x="6478297" y="5520515"/>
                </a:cubicBezTo>
                <a:cubicBezTo>
                  <a:pt x="6475712" y="5531488"/>
                  <a:pt x="6471387" y="5544359"/>
                  <a:pt x="6465320" y="5559129"/>
                </a:cubicBezTo>
                <a:cubicBezTo>
                  <a:pt x="6459254" y="5573900"/>
                  <a:pt x="6451763" y="5585505"/>
                  <a:pt x="6442848" y="5593945"/>
                </a:cubicBezTo>
                <a:cubicBezTo>
                  <a:pt x="6442532" y="5598693"/>
                  <a:pt x="6441266" y="5602491"/>
                  <a:pt x="6439050" y="5605340"/>
                </a:cubicBezTo>
                <a:cubicBezTo>
                  <a:pt x="6436834" y="5608188"/>
                  <a:pt x="6435568" y="5611986"/>
                  <a:pt x="6435252" y="5616734"/>
                </a:cubicBezTo>
                <a:cubicBezTo>
                  <a:pt x="6431454" y="5625754"/>
                  <a:pt x="6427023" y="5634933"/>
                  <a:pt x="6421959" y="5644270"/>
                </a:cubicBezTo>
                <a:cubicBezTo>
                  <a:pt x="6416894" y="5653607"/>
                  <a:pt x="6411197" y="5662153"/>
                  <a:pt x="6404867" y="5669907"/>
                </a:cubicBezTo>
                <a:cubicBezTo>
                  <a:pt x="6404867" y="5672650"/>
                  <a:pt x="6404234" y="5675393"/>
                  <a:pt x="6402968" y="5678136"/>
                </a:cubicBezTo>
                <a:cubicBezTo>
                  <a:pt x="6401702" y="5680879"/>
                  <a:pt x="6399803" y="5682356"/>
                  <a:pt x="6397271" y="5682567"/>
                </a:cubicBezTo>
                <a:cubicBezTo>
                  <a:pt x="6392523" y="5681723"/>
                  <a:pt x="6389991" y="5677714"/>
                  <a:pt x="6389675" y="5670540"/>
                </a:cubicBezTo>
                <a:cubicBezTo>
                  <a:pt x="6389358" y="5663366"/>
                  <a:pt x="6389358" y="5658091"/>
                  <a:pt x="6389675" y="5654715"/>
                </a:cubicBezTo>
                <a:lnTo>
                  <a:pt x="6369418" y="5662311"/>
                </a:lnTo>
                <a:lnTo>
                  <a:pt x="6366886" y="5687632"/>
                </a:lnTo>
                <a:lnTo>
                  <a:pt x="6344098" y="5733209"/>
                </a:lnTo>
                <a:lnTo>
                  <a:pt x="6341566" y="5733209"/>
                </a:lnTo>
                <a:lnTo>
                  <a:pt x="6321309" y="5778786"/>
                </a:lnTo>
                <a:cubicBezTo>
                  <a:pt x="6318988" y="5780790"/>
                  <a:pt x="6317933" y="5785011"/>
                  <a:pt x="6318144" y="5791446"/>
                </a:cubicBezTo>
                <a:cubicBezTo>
                  <a:pt x="6318355" y="5797882"/>
                  <a:pt x="6318566" y="5802102"/>
                  <a:pt x="6318777" y="5804106"/>
                </a:cubicBezTo>
                <a:cubicBezTo>
                  <a:pt x="6321784" y="5801047"/>
                  <a:pt x="6324632" y="5801469"/>
                  <a:pt x="6327323" y="5805373"/>
                </a:cubicBezTo>
                <a:cubicBezTo>
                  <a:pt x="6330013" y="5809276"/>
                  <a:pt x="6329697" y="5812230"/>
                  <a:pt x="6326373" y="5814235"/>
                </a:cubicBezTo>
                <a:cubicBezTo>
                  <a:pt x="6324949" y="5814129"/>
                  <a:pt x="6323366" y="5814340"/>
                  <a:pt x="6321626" y="5814868"/>
                </a:cubicBezTo>
                <a:cubicBezTo>
                  <a:pt x="6319885" y="5815395"/>
                  <a:pt x="6318935" y="5816872"/>
                  <a:pt x="6318777" y="5819299"/>
                </a:cubicBezTo>
                <a:cubicBezTo>
                  <a:pt x="6318988" y="5821936"/>
                  <a:pt x="6320465" y="5824891"/>
                  <a:pt x="6323208" y="5828161"/>
                </a:cubicBezTo>
                <a:cubicBezTo>
                  <a:pt x="6325951" y="5831432"/>
                  <a:pt x="6328694" y="5834386"/>
                  <a:pt x="6331437" y="5837023"/>
                </a:cubicBezTo>
                <a:cubicBezTo>
                  <a:pt x="6330910" y="5842140"/>
                  <a:pt x="6328167" y="5850264"/>
                  <a:pt x="6323208" y="5861394"/>
                </a:cubicBezTo>
                <a:cubicBezTo>
                  <a:pt x="6318250" y="5872525"/>
                  <a:pt x="6314240" y="5878749"/>
                  <a:pt x="6311181" y="5880068"/>
                </a:cubicBezTo>
                <a:cubicBezTo>
                  <a:pt x="6311550" y="5888667"/>
                  <a:pt x="6310812" y="5894258"/>
                  <a:pt x="6308965" y="5896843"/>
                </a:cubicBezTo>
                <a:cubicBezTo>
                  <a:pt x="6307119" y="5899428"/>
                  <a:pt x="6301949" y="5900589"/>
                  <a:pt x="6293456" y="5900325"/>
                </a:cubicBezTo>
                <a:lnTo>
                  <a:pt x="6293456" y="5928178"/>
                </a:lnTo>
                <a:cubicBezTo>
                  <a:pt x="6287021" y="5924379"/>
                  <a:pt x="6280902" y="5919948"/>
                  <a:pt x="6275099" y="5914884"/>
                </a:cubicBezTo>
                <a:cubicBezTo>
                  <a:pt x="6269296" y="5909820"/>
                  <a:pt x="6264443" y="5904123"/>
                  <a:pt x="6260540" y="5897793"/>
                </a:cubicBezTo>
                <a:cubicBezTo>
                  <a:pt x="6260962" y="5902857"/>
                  <a:pt x="6260118" y="5907921"/>
                  <a:pt x="6258008" y="5912985"/>
                </a:cubicBezTo>
                <a:lnTo>
                  <a:pt x="6273200" y="5938306"/>
                </a:lnTo>
                <a:cubicBezTo>
                  <a:pt x="6270351" y="5948065"/>
                  <a:pt x="6264021" y="5966528"/>
                  <a:pt x="6254209" y="5993695"/>
                </a:cubicBezTo>
                <a:cubicBezTo>
                  <a:pt x="6244398" y="6020861"/>
                  <a:pt x="6233003" y="6036159"/>
                  <a:pt x="6220027" y="6039588"/>
                </a:cubicBezTo>
                <a:cubicBezTo>
                  <a:pt x="6219763" y="6044494"/>
                  <a:pt x="6217758" y="6051774"/>
                  <a:pt x="6214013" y="6061427"/>
                </a:cubicBezTo>
                <a:cubicBezTo>
                  <a:pt x="6210268" y="6071081"/>
                  <a:pt x="6206364" y="6076461"/>
                  <a:pt x="6202302" y="6077569"/>
                </a:cubicBezTo>
                <a:cubicBezTo>
                  <a:pt x="6201089" y="6077253"/>
                  <a:pt x="6200350" y="6075987"/>
                  <a:pt x="6200087" y="6073771"/>
                </a:cubicBezTo>
                <a:cubicBezTo>
                  <a:pt x="6199823" y="6071555"/>
                  <a:pt x="6199717" y="6070289"/>
                  <a:pt x="6199770" y="6069973"/>
                </a:cubicBezTo>
                <a:lnTo>
                  <a:pt x="6189642" y="6067441"/>
                </a:lnTo>
                <a:lnTo>
                  <a:pt x="6182046" y="6077569"/>
                </a:lnTo>
                <a:lnTo>
                  <a:pt x="6199770" y="6095294"/>
                </a:lnTo>
                <a:cubicBezTo>
                  <a:pt x="6199559" y="6109062"/>
                  <a:pt x="6196816" y="6121405"/>
                  <a:pt x="6191541" y="6132325"/>
                </a:cubicBezTo>
                <a:cubicBezTo>
                  <a:pt x="6186266" y="6143245"/>
                  <a:pt x="6179725" y="6153689"/>
                  <a:pt x="6171917" y="6163659"/>
                </a:cubicBezTo>
                <a:cubicBezTo>
                  <a:pt x="6172709" y="6167563"/>
                  <a:pt x="6174924" y="6174948"/>
                  <a:pt x="6178564" y="6185815"/>
                </a:cubicBezTo>
                <a:cubicBezTo>
                  <a:pt x="6182204" y="6196682"/>
                  <a:pt x="6182520" y="6202801"/>
                  <a:pt x="6179514" y="6204172"/>
                </a:cubicBezTo>
                <a:cubicBezTo>
                  <a:pt x="6175768" y="6204067"/>
                  <a:pt x="6172498" y="6203012"/>
                  <a:pt x="6169702" y="6201007"/>
                </a:cubicBezTo>
                <a:cubicBezTo>
                  <a:pt x="6166906" y="6199003"/>
                  <a:pt x="6164268" y="6196682"/>
                  <a:pt x="6161789" y="6194044"/>
                </a:cubicBezTo>
                <a:cubicBezTo>
                  <a:pt x="6161789" y="6203328"/>
                  <a:pt x="6160523" y="6213245"/>
                  <a:pt x="6157991" y="6223796"/>
                </a:cubicBezTo>
                <a:cubicBezTo>
                  <a:pt x="6155459" y="6234346"/>
                  <a:pt x="6151661" y="6242997"/>
                  <a:pt x="6146597" y="6249749"/>
                </a:cubicBezTo>
                <a:lnTo>
                  <a:pt x="6133936" y="6229493"/>
                </a:lnTo>
                <a:lnTo>
                  <a:pt x="6141533" y="6204172"/>
                </a:lnTo>
                <a:cubicBezTo>
                  <a:pt x="6140108" y="6202906"/>
                  <a:pt x="6138526" y="6201640"/>
                  <a:pt x="6136785" y="6200374"/>
                </a:cubicBezTo>
                <a:cubicBezTo>
                  <a:pt x="6135044" y="6199108"/>
                  <a:pt x="6134095" y="6197842"/>
                  <a:pt x="6133936" y="6196576"/>
                </a:cubicBezTo>
                <a:cubicBezTo>
                  <a:pt x="6134517" y="6194149"/>
                  <a:pt x="6137154" y="6192673"/>
                  <a:pt x="6141849" y="6192145"/>
                </a:cubicBezTo>
                <a:cubicBezTo>
                  <a:pt x="6146544" y="6191617"/>
                  <a:pt x="6149815" y="6191406"/>
                  <a:pt x="6151661" y="6191512"/>
                </a:cubicBezTo>
                <a:cubicBezTo>
                  <a:pt x="6151819" y="6183810"/>
                  <a:pt x="6153402" y="6175792"/>
                  <a:pt x="6156409" y="6167457"/>
                </a:cubicBezTo>
                <a:cubicBezTo>
                  <a:pt x="6159415" y="6159123"/>
                  <a:pt x="6162897" y="6151104"/>
                  <a:pt x="6166853" y="6143403"/>
                </a:cubicBezTo>
                <a:cubicBezTo>
                  <a:pt x="6166801" y="6141926"/>
                  <a:pt x="6166273" y="6139816"/>
                  <a:pt x="6165271" y="6137073"/>
                </a:cubicBezTo>
                <a:cubicBezTo>
                  <a:pt x="6164268" y="6134330"/>
                  <a:pt x="6163108" y="6132220"/>
                  <a:pt x="6161789" y="6130742"/>
                </a:cubicBezTo>
                <a:lnTo>
                  <a:pt x="6144065" y="6153531"/>
                </a:lnTo>
                <a:lnTo>
                  <a:pt x="6131404" y="6156063"/>
                </a:lnTo>
                <a:lnTo>
                  <a:pt x="6131404" y="6191512"/>
                </a:lnTo>
                <a:cubicBezTo>
                  <a:pt x="6122384" y="6198792"/>
                  <a:pt x="6114471" y="6209553"/>
                  <a:pt x="6107666" y="6223796"/>
                </a:cubicBezTo>
                <a:cubicBezTo>
                  <a:pt x="6100861" y="6238038"/>
                  <a:pt x="6096114" y="6250066"/>
                  <a:pt x="6093423" y="6259878"/>
                </a:cubicBezTo>
                <a:cubicBezTo>
                  <a:pt x="6093001" y="6264731"/>
                  <a:pt x="6091313" y="6268951"/>
                  <a:pt x="6088359" y="6272538"/>
                </a:cubicBezTo>
                <a:cubicBezTo>
                  <a:pt x="6085405" y="6276125"/>
                  <a:pt x="6083717" y="6280345"/>
                  <a:pt x="6083295" y="6285198"/>
                </a:cubicBezTo>
                <a:lnTo>
                  <a:pt x="6075699" y="6305455"/>
                </a:lnTo>
                <a:lnTo>
                  <a:pt x="6078231" y="6305455"/>
                </a:lnTo>
                <a:cubicBezTo>
                  <a:pt x="6077809" y="6310308"/>
                  <a:pt x="6076121" y="6314528"/>
                  <a:pt x="6073167" y="6318115"/>
                </a:cubicBezTo>
                <a:cubicBezTo>
                  <a:pt x="6070213" y="6321702"/>
                  <a:pt x="6068525" y="6325922"/>
                  <a:pt x="6068103" y="6330775"/>
                </a:cubicBezTo>
                <a:cubicBezTo>
                  <a:pt x="6068314" y="6334732"/>
                  <a:pt x="6067892" y="6338213"/>
                  <a:pt x="6066837" y="6341220"/>
                </a:cubicBezTo>
                <a:cubicBezTo>
                  <a:pt x="6065782" y="6344227"/>
                  <a:pt x="6062828" y="6345810"/>
                  <a:pt x="6057975" y="6345968"/>
                </a:cubicBezTo>
                <a:cubicBezTo>
                  <a:pt x="6058291" y="6353353"/>
                  <a:pt x="6057658" y="6358206"/>
                  <a:pt x="6056076" y="6360527"/>
                </a:cubicBezTo>
                <a:cubicBezTo>
                  <a:pt x="6054493" y="6362848"/>
                  <a:pt x="6050062" y="6363903"/>
                  <a:pt x="6042782" y="6363692"/>
                </a:cubicBezTo>
                <a:lnTo>
                  <a:pt x="6042782" y="6391545"/>
                </a:lnTo>
                <a:lnTo>
                  <a:pt x="6030122" y="6386481"/>
                </a:lnTo>
                <a:lnTo>
                  <a:pt x="6014930" y="6421930"/>
                </a:lnTo>
                <a:lnTo>
                  <a:pt x="6019994" y="6426994"/>
                </a:lnTo>
                <a:lnTo>
                  <a:pt x="6009865" y="6434590"/>
                </a:lnTo>
                <a:lnTo>
                  <a:pt x="6004801" y="6444718"/>
                </a:lnTo>
                <a:lnTo>
                  <a:pt x="6012397" y="6462443"/>
                </a:lnTo>
                <a:lnTo>
                  <a:pt x="6009865" y="6482699"/>
                </a:lnTo>
                <a:cubicBezTo>
                  <a:pt x="6003641" y="6483543"/>
                  <a:pt x="6000265" y="6486919"/>
                  <a:pt x="5999737" y="6492827"/>
                </a:cubicBezTo>
                <a:cubicBezTo>
                  <a:pt x="5999210" y="6498735"/>
                  <a:pt x="5993301" y="6502112"/>
                  <a:pt x="5982013" y="6502955"/>
                </a:cubicBezTo>
                <a:lnTo>
                  <a:pt x="5982013" y="6490295"/>
                </a:lnTo>
                <a:lnTo>
                  <a:pt x="5974417" y="6492827"/>
                </a:lnTo>
                <a:cubicBezTo>
                  <a:pt x="5972834" y="6496415"/>
                  <a:pt x="5970302" y="6502534"/>
                  <a:pt x="5966820" y="6511185"/>
                </a:cubicBezTo>
                <a:cubicBezTo>
                  <a:pt x="5963339" y="6519836"/>
                  <a:pt x="5960807" y="6524689"/>
                  <a:pt x="5959224" y="6525744"/>
                </a:cubicBezTo>
                <a:cubicBezTo>
                  <a:pt x="5958011" y="6525533"/>
                  <a:pt x="5957272" y="6524689"/>
                  <a:pt x="5957009" y="6523212"/>
                </a:cubicBezTo>
                <a:cubicBezTo>
                  <a:pt x="5956745" y="6521735"/>
                  <a:pt x="5956639" y="6520891"/>
                  <a:pt x="5956692" y="6520680"/>
                </a:cubicBezTo>
                <a:cubicBezTo>
                  <a:pt x="5949729" y="6520258"/>
                  <a:pt x="5947197" y="6517937"/>
                  <a:pt x="5949096" y="6513717"/>
                </a:cubicBezTo>
                <a:cubicBezTo>
                  <a:pt x="5950995" y="6509497"/>
                  <a:pt x="5953527" y="6505910"/>
                  <a:pt x="5956692" y="6502955"/>
                </a:cubicBezTo>
                <a:lnTo>
                  <a:pt x="5946564" y="6480167"/>
                </a:lnTo>
                <a:lnTo>
                  <a:pt x="5956692" y="6462443"/>
                </a:lnTo>
                <a:lnTo>
                  <a:pt x="5938968" y="6454846"/>
                </a:lnTo>
                <a:cubicBezTo>
                  <a:pt x="5938229" y="6463339"/>
                  <a:pt x="5935275" y="6471041"/>
                  <a:pt x="5930105" y="6477951"/>
                </a:cubicBezTo>
                <a:cubicBezTo>
                  <a:pt x="5924936" y="6484862"/>
                  <a:pt x="5921982" y="6493197"/>
                  <a:pt x="5921243" y="6502955"/>
                </a:cubicBezTo>
                <a:cubicBezTo>
                  <a:pt x="5913700" y="6513189"/>
                  <a:pt x="5906631" y="6523740"/>
                  <a:pt x="5900037" y="6534606"/>
                </a:cubicBezTo>
                <a:cubicBezTo>
                  <a:pt x="5893443" y="6545473"/>
                  <a:pt x="5887008" y="6556023"/>
                  <a:pt x="5880730" y="6566257"/>
                </a:cubicBezTo>
                <a:cubicBezTo>
                  <a:pt x="5879464" y="6572376"/>
                  <a:pt x="5876932" y="6580395"/>
                  <a:pt x="5873134" y="6590312"/>
                </a:cubicBezTo>
                <a:cubicBezTo>
                  <a:pt x="5869336" y="6600229"/>
                  <a:pt x="5864272" y="6605715"/>
                  <a:pt x="5857942" y="6606770"/>
                </a:cubicBezTo>
                <a:cubicBezTo>
                  <a:pt x="5858258" y="6608722"/>
                  <a:pt x="5859524" y="6612414"/>
                  <a:pt x="5861740" y="6617848"/>
                </a:cubicBezTo>
                <a:cubicBezTo>
                  <a:pt x="5863955" y="6623281"/>
                  <a:pt x="5865221" y="6626341"/>
                  <a:pt x="5865538" y="6627027"/>
                </a:cubicBezTo>
                <a:cubicBezTo>
                  <a:pt x="5866751" y="6626710"/>
                  <a:pt x="5867490" y="6625444"/>
                  <a:pt x="5867753" y="6623229"/>
                </a:cubicBezTo>
                <a:cubicBezTo>
                  <a:pt x="5868017" y="6621013"/>
                  <a:pt x="5868123" y="6619747"/>
                  <a:pt x="5868070" y="6619431"/>
                </a:cubicBezTo>
                <a:cubicBezTo>
                  <a:pt x="5875244" y="6604502"/>
                  <a:pt x="5883684" y="6590048"/>
                  <a:pt x="5893391" y="6576069"/>
                </a:cubicBezTo>
                <a:cubicBezTo>
                  <a:pt x="5903097" y="6562090"/>
                  <a:pt x="5909005" y="6547003"/>
                  <a:pt x="5911115" y="6530808"/>
                </a:cubicBezTo>
                <a:lnTo>
                  <a:pt x="5923775" y="6530808"/>
                </a:lnTo>
                <a:cubicBezTo>
                  <a:pt x="5929578" y="6530544"/>
                  <a:pt x="5936330" y="6531072"/>
                  <a:pt x="5944032" y="6532391"/>
                </a:cubicBezTo>
                <a:cubicBezTo>
                  <a:pt x="5951734" y="6533710"/>
                  <a:pt x="5955954" y="6537402"/>
                  <a:pt x="5956692" y="6543469"/>
                </a:cubicBezTo>
                <a:cubicBezTo>
                  <a:pt x="5956428" y="6554968"/>
                  <a:pt x="5953791" y="6566152"/>
                  <a:pt x="5948779" y="6577018"/>
                </a:cubicBezTo>
                <a:cubicBezTo>
                  <a:pt x="5943768" y="6587885"/>
                  <a:pt x="5937965" y="6597803"/>
                  <a:pt x="5931371" y="6606770"/>
                </a:cubicBezTo>
                <a:cubicBezTo>
                  <a:pt x="5931688" y="6612889"/>
                  <a:pt x="5932954" y="6618375"/>
                  <a:pt x="5935170" y="6623229"/>
                </a:cubicBezTo>
                <a:cubicBezTo>
                  <a:pt x="5937385" y="6628082"/>
                  <a:pt x="5938651" y="6633568"/>
                  <a:pt x="5938968" y="6639687"/>
                </a:cubicBezTo>
                <a:lnTo>
                  <a:pt x="5921243" y="6634623"/>
                </a:lnTo>
                <a:cubicBezTo>
                  <a:pt x="5921349" y="6642430"/>
                  <a:pt x="5920505" y="6650870"/>
                  <a:pt x="5918711" y="6659944"/>
                </a:cubicBezTo>
                <a:cubicBezTo>
                  <a:pt x="5916918" y="6669017"/>
                  <a:pt x="5913542" y="6677457"/>
                  <a:pt x="5908583" y="6685264"/>
                </a:cubicBezTo>
                <a:lnTo>
                  <a:pt x="5895923" y="6667540"/>
                </a:lnTo>
                <a:lnTo>
                  <a:pt x="5903519" y="6644751"/>
                </a:lnTo>
                <a:cubicBezTo>
                  <a:pt x="5902095" y="6643485"/>
                  <a:pt x="5900512" y="6642219"/>
                  <a:pt x="5898771" y="6640953"/>
                </a:cubicBezTo>
                <a:cubicBezTo>
                  <a:pt x="5897030" y="6639687"/>
                  <a:pt x="5896081" y="6638421"/>
                  <a:pt x="5895923" y="6637155"/>
                </a:cubicBezTo>
                <a:cubicBezTo>
                  <a:pt x="5896397" y="6634729"/>
                  <a:pt x="5898613" y="6633251"/>
                  <a:pt x="5902569" y="6632724"/>
                </a:cubicBezTo>
                <a:cubicBezTo>
                  <a:pt x="5906526" y="6632196"/>
                  <a:pt x="5909374" y="6631985"/>
                  <a:pt x="5911115" y="6632091"/>
                </a:cubicBezTo>
                <a:lnTo>
                  <a:pt x="5926307" y="6589046"/>
                </a:lnTo>
                <a:lnTo>
                  <a:pt x="5923775" y="6578917"/>
                </a:lnTo>
                <a:lnTo>
                  <a:pt x="5913647" y="6566257"/>
                </a:lnTo>
                <a:lnTo>
                  <a:pt x="5900987" y="6578917"/>
                </a:lnTo>
                <a:lnTo>
                  <a:pt x="5893391" y="6632091"/>
                </a:lnTo>
                <a:cubicBezTo>
                  <a:pt x="5885583" y="6639159"/>
                  <a:pt x="5878409" y="6649077"/>
                  <a:pt x="5871868" y="6661843"/>
                </a:cubicBezTo>
                <a:cubicBezTo>
                  <a:pt x="5865327" y="6674608"/>
                  <a:pt x="5860685" y="6685792"/>
                  <a:pt x="5857942" y="6695392"/>
                </a:cubicBezTo>
                <a:cubicBezTo>
                  <a:pt x="5857625" y="6704149"/>
                  <a:pt x="5855726" y="6712589"/>
                  <a:pt x="5852245" y="6720713"/>
                </a:cubicBezTo>
                <a:cubicBezTo>
                  <a:pt x="5848763" y="6728837"/>
                  <a:pt x="5845598" y="6737277"/>
                  <a:pt x="5842749" y="6746034"/>
                </a:cubicBezTo>
                <a:cubicBezTo>
                  <a:pt x="5830511" y="6756584"/>
                  <a:pt x="5819539" y="6768400"/>
                  <a:pt x="5809833" y="6781483"/>
                </a:cubicBezTo>
                <a:lnTo>
                  <a:pt x="5792108" y="6832124"/>
                </a:lnTo>
                <a:cubicBezTo>
                  <a:pt x="5790578" y="6832018"/>
                  <a:pt x="5788574" y="6832229"/>
                  <a:pt x="5786094" y="6832757"/>
                </a:cubicBezTo>
                <a:cubicBezTo>
                  <a:pt x="5783615" y="6833284"/>
                  <a:pt x="5782244" y="6834761"/>
                  <a:pt x="5781980" y="6837188"/>
                </a:cubicBezTo>
                <a:cubicBezTo>
                  <a:pt x="5782244" y="6838559"/>
                  <a:pt x="5783615" y="6840247"/>
                  <a:pt x="5786094" y="6842252"/>
                </a:cubicBezTo>
                <a:cubicBezTo>
                  <a:pt x="5788574" y="6844256"/>
                  <a:pt x="5790578" y="6845945"/>
                  <a:pt x="5792108" y="6847316"/>
                </a:cubicBezTo>
                <a:lnTo>
                  <a:pt x="5764255" y="6862509"/>
                </a:lnTo>
                <a:lnTo>
                  <a:pt x="5746531" y="6862509"/>
                </a:lnTo>
                <a:cubicBezTo>
                  <a:pt x="5747058" y="6853119"/>
                  <a:pt x="5748536" y="6844045"/>
                  <a:pt x="5750962" y="6835289"/>
                </a:cubicBezTo>
                <a:cubicBezTo>
                  <a:pt x="5753389" y="6826532"/>
                  <a:pt x="5753600" y="6813661"/>
                  <a:pt x="5751595" y="6796675"/>
                </a:cubicBezTo>
                <a:cubicBezTo>
                  <a:pt x="5746214" y="6804060"/>
                  <a:pt x="5741150" y="6811445"/>
                  <a:pt x="5736403" y="6818830"/>
                </a:cubicBezTo>
                <a:cubicBezTo>
                  <a:pt x="5731655" y="6826216"/>
                  <a:pt x="5729123" y="6834867"/>
                  <a:pt x="5728807" y="6844784"/>
                </a:cubicBezTo>
                <a:cubicBezTo>
                  <a:pt x="5716568" y="6854490"/>
                  <a:pt x="5705596" y="6865462"/>
                  <a:pt x="5695890" y="6877701"/>
                </a:cubicBezTo>
                <a:cubicBezTo>
                  <a:pt x="5681805" y="6878967"/>
                  <a:pt x="5676424" y="6884031"/>
                  <a:pt x="5679748" y="6892893"/>
                </a:cubicBezTo>
                <a:cubicBezTo>
                  <a:pt x="5683071" y="6901756"/>
                  <a:pt x="5680856" y="6906819"/>
                  <a:pt x="5673101" y="6908086"/>
                </a:cubicBezTo>
                <a:lnTo>
                  <a:pt x="5662973" y="6908086"/>
                </a:lnTo>
                <a:cubicBezTo>
                  <a:pt x="5662551" y="6915207"/>
                  <a:pt x="5660863" y="6920588"/>
                  <a:pt x="5657909" y="6924227"/>
                </a:cubicBezTo>
                <a:cubicBezTo>
                  <a:pt x="5654955" y="6927867"/>
                  <a:pt x="5653267" y="6932615"/>
                  <a:pt x="5652845" y="6938470"/>
                </a:cubicBezTo>
                <a:lnTo>
                  <a:pt x="5635120" y="6953663"/>
                </a:lnTo>
                <a:lnTo>
                  <a:pt x="5624992" y="6933406"/>
                </a:lnTo>
                <a:cubicBezTo>
                  <a:pt x="5619928" y="6933406"/>
                  <a:pt x="5617396" y="6930874"/>
                  <a:pt x="5617396" y="6925810"/>
                </a:cubicBezTo>
                <a:cubicBezTo>
                  <a:pt x="5618134" y="6915840"/>
                  <a:pt x="5621088" y="6906028"/>
                  <a:pt x="5626258" y="6896375"/>
                </a:cubicBezTo>
                <a:cubicBezTo>
                  <a:pt x="5631428" y="6886721"/>
                  <a:pt x="5634382" y="6876277"/>
                  <a:pt x="5635120" y="6865041"/>
                </a:cubicBezTo>
                <a:cubicBezTo>
                  <a:pt x="5635173" y="6864830"/>
                  <a:pt x="5635067" y="6863985"/>
                  <a:pt x="5634804" y="6862509"/>
                </a:cubicBezTo>
                <a:cubicBezTo>
                  <a:pt x="5634540" y="6861032"/>
                  <a:pt x="5633801" y="6860187"/>
                  <a:pt x="5632588" y="6859976"/>
                </a:cubicBezTo>
                <a:cubicBezTo>
                  <a:pt x="5631217" y="6860557"/>
                  <a:pt x="5629529" y="6863194"/>
                  <a:pt x="5627524" y="6867889"/>
                </a:cubicBezTo>
                <a:cubicBezTo>
                  <a:pt x="5625519" y="6872584"/>
                  <a:pt x="5623831" y="6875855"/>
                  <a:pt x="5622460" y="6877701"/>
                </a:cubicBezTo>
                <a:cubicBezTo>
                  <a:pt x="5619506" y="6880233"/>
                  <a:pt x="5617818" y="6882765"/>
                  <a:pt x="5617396" y="6885297"/>
                </a:cubicBezTo>
                <a:cubicBezTo>
                  <a:pt x="5617712" y="6889253"/>
                  <a:pt x="5617712" y="6892735"/>
                  <a:pt x="5617396" y="6895742"/>
                </a:cubicBezTo>
                <a:cubicBezTo>
                  <a:pt x="5617079" y="6898749"/>
                  <a:pt x="5614547" y="6900331"/>
                  <a:pt x="5609800" y="6900489"/>
                </a:cubicBezTo>
                <a:lnTo>
                  <a:pt x="5599671" y="6905554"/>
                </a:lnTo>
                <a:lnTo>
                  <a:pt x="5574351" y="6908086"/>
                </a:lnTo>
                <a:lnTo>
                  <a:pt x="5566755" y="6928342"/>
                </a:lnTo>
                <a:cubicBezTo>
                  <a:pt x="5562904" y="6929766"/>
                  <a:pt x="5559211" y="6931982"/>
                  <a:pt x="5555677" y="6934989"/>
                </a:cubicBezTo>
                <a:cubicBezTo>
                  <a:pt x="5552142" y="6937996"/>
                  <a:pt x="5549083" y="6940844"/>
                  <a:pt x="5546498" y="6943534"/>
                </a:cubicBezTo>
                <a:cubicBezTo>
                  <a:pt x="5543755" y="6943482"/>
                  <a:pt x="5541012" y="6944220"/>
                  <a:pt x="5538269" y="6945750"/>
                </a:cubicBezTo>
                <a:cubicBezTo>
                  <a:pt x="5535526" y="6947280"/>
                  <a:pt x="5534049" y="6949917"/>
                  <a:pt x="5533838" y="6953663"/>
                </a:cubicBezTo>
                <a:lnTo>
                  <a:pt x="5536370" y="6963791"/>
                </a:lnTo>
                <a:lnTo>
                  <a:pt x="5513581" y="6963791"/>
                </a:lnTo>
                <a:cubicBezTo>
                  <a:pt x="5514583" y="6958885"/>
                  <a:pt x="5517010" y="6951605"/>
                  <a:pt x="5520861" y="6941952"/>
                </a:cubicBezTo>
                <a:cubicBezTo>
                  <a:pt x="5524712" y="6932298"/>
                  <a:pt x="5523973" y="6926918"/>
                  <a:pt x="5518645" y="6925810"/>
                </a:cubicBezTo>
                <a:cubicBezTo>
                  <a:pt x="5516061" y="6925968"/>
                  <a:pt x="5513634" y="6926918"/>
                  <a:pt x="5511366" y="6928659"/>
                </a:cubicBezTo>
                <a:cubicBezTo>
                  <a:pt x="5509097" y="6930399"/>
                  <a:pt x="5507304" y="6931982"/>
                  <a:pt x="5505985" y="6933406"/>
                </a:cubicBezTo>
                <a:lnTo>
                  <a:pt x="5500921" y="6963791"/>
                </a:lnTo>
                <a:lnTo>
                  <a:pt x="5488261" y="6981515"/>
                </a:lnTo>
                <a:cubicBezTo>
                  <a:pt x="5488261" y="6989006"/>
                  <a:pt x="5486995" y="6995547"/>
                  <a:pt x="5484462" y="7001139"/>
                </a:cubicBezTo>
                <a:cubicBezTo>
                  <a:pt x="5481930" y="7006731"/>
                  <a:pt x="5478132" y="7012006"/>
                  <a:pt x="5473068" y="7016964"/>
                </a:cubicBezTo>
                <a:lnTo>
                  <a:pt x="5473068" y="7037221"/>
                </a:lnTo>
                <a:cubicBezTo>
                  <a:pt x="5465894" y="7045239"/>
                  <a:pt x="5462518" y="7054523"/>
                  <a:pt x="5462940" y="7065073"/>
                </a:cubicBezTo>
                <a:cubicBezTo>
                  <a:pt x="5458878" y="7063860"/>
                  <a:pt x="5454974" y="7064388"/>
                  <a:pt x="5451229" y="7066656"/>
                </a:cubicBezTo>
                <a:cubicBezTo>
                  <a:pt x="5447484" y="7068924"/>
                  <a:pt x="5445479" y="7072617"/>
                  <a:pt x="5445216" y="7077734"/>
                </a:cubicBezTo>
                <a:lnTo>
                  <a:pt x="5430023" y="7100522"/>
                </a:lnTo>
                <a:lnTo>
                  <a:pt x="5409767" y="7092926"/>
                </a:lnTo>
                <a:cubicBezTo>
                  <a:pt x="5413090" y="7084697"/>
                  <a:pt x="5415306" y="7075202"/>
                  <a:pt x="5416413" y="7064440"/>
                </a:cubicBezTo>
                <a:cubicBezTo>
                  <a:pt x="5417521" y="7053679"/>
                  <a:pt x="5420370" y="7045450"/>
                  <a:pt x="5424959" y="7039753"/>
                </a:cubicBezTo>
                <a:cubicBezTo>
                  <a:pt x="5424537" y="7031735"/>
                  <a:pt x="5427913" y="7027515"/>
                  <a:pt x="5435087" y="7027093"/>
                </a:cubicBezTo>
                <a:cubicBezTo>
                  <a:pt x="5440573" y="7027462"/>
                  <a:pt x="5447326" y="7027356"/>
                  <a:pt x="5455344" y="7026776"/>
                </a:cubicBezTo>
                <a:cubicBezTo>
                  <a:pt x="5463362" y="7026196"/>
                  <a:pt x="5462518" y="7022925"/>
                  <a:pt x="5452812" y="7016964"/>
                </a:cubicBezTo>
                <a:lnTo>
                  <a:pt x="5462940" y="6991644"/>
                </a:lnTo>
                <a:lnTo>
                  <a:pt x="5452812" y="6991644"/>
                </a:lnTo>
                <a:lnTo>
                  <a:pt x="5462940" y="6978983"/>
                </a:lnTo>
                <a:lnTo>
                  <a:pt x="5462940" y="6953663"/>
                </a:lnTo>
                <a:lnTo>
                  <a:pt x="5480664" y="6941003"/>
                </a:lnTo>
                <a:lnTo>
                  <a:pt x="5480664" y="6918214"/>
                </a:lnTo>
                <a:cubicBezTo>
                  <a:pt x="5485307" y="6910196"/>
                  <a:pt x="5491215" y="6903444"/>
                  <a:pt x="5498389" y="6897958"/>
                </a:cubicBezTo>
                <a:lnTo>
                  <a:pt x="5505985" y="6877701"/>
                </a:lnTo>
                <a:cubicBezTo>
                  <a:pt x="5498072" y="6875696"/>
                  <a:pt x="5495540" y="6867045"/>
                  <a:pt x="5498389" y="6851747"/>
                </a:cubicBezTo>
                <a:cubicBezTo>
                  <a:pt x="5501237" y="6836449"/>
                  <a:pt x="5503769" y="6826532"/>
                  <a:pt x="5505985" y="6821996"/>
                </a:cubicBezTo>
                <a:cubicBezTo>
                  <a:pt x="5510733" y="6820835"/>
                  <a:pt x="5513265" y="6815560"/>
                  <a:pt x="5513581" y="6806170"/>
                </a:cubicBezTo>
                <a:cubicBezTo>
                  <a:pt x="5513898" y="6796780"/>
                  <a:pt x="5513898" y="6790239"/>
                  <a:pt x="5513581" y="6786547"/>
                </a:cubicBezTo>
                <a:cubicBezTo>
                  <a:pt x="5517327" y="6785070"/>
                  <a:pt x="5519964" y="6782326"/>
                  <a:pt x="5521494" y="6778317"/>
                </a:cubicBezTo>
                <a:cubicBezTo>
                  <a:pt x="5523024" y="6774308"/>
                  <a:pt x="5523762" y="6770299"/>
                  <a:pt x="5523709" y="6766290"/>
                </a:cubicBezTo>
                <a:cubicBezTo>
                  <a:pt x="5523287" y="6761543"/>
                  <a:pt x="5521599" y="6757744"/>
                  <a:pt x="5518645" y="6754896"/>
                </a:cubicBezTo>
                <a:cubicBezTo>
                  <a:pt x="5515691" y="6752047"/>
                  <a:pt x="5514003" y="6748249"/>
                  <a:pt x="5513581" y="6743502"/>
                </a:cubicBezTo>
                <a:cubicBezTo>
                  <a:pt x="5503822" y="6745401"/>
                  <a:pt x="5499286" y="6752997"/>
                  <a:pt x="5499971" y="6766290"/>
                </a:cubicBezTo>
                <a:cubicBezTo>
                  <a:pt x="5500657" y="6779583"/>
                  <a:pt x="5496754" y="6787180"/>
                  <a:pt x="5488261" y="6789079"/>
                </a:cubicBezTo>
                <a:cubicBezTo>
                  <a:pt x="5487997" y="6796833"/>
                  <a:pt x="5485359" y="6804113"/>
                  <a:pt x="5480348" y="6810918"/>
                </a:cubicBezTo>
                <a:cubicBezTo>
                  <a:pt x="5475337" y="6817723"/>
                  <a:pt x="5469534" y="6823103"/>
                  <a:pt x="5462940" y="6827060"/>
                </a:cubicBezTo>
                <a:lnTo>
                  <a:pt x="5462940" y="6859976"/>
                </a:lnTo>
                <a:cubicBezTo>
                  <a:pt x="5440732" y="6870685"/>
                  <a:pt x="5427544" y="6882818"/>
                  <a:pt x="5423376" y="6896375"/>
                </a:cubicBezTo>
                <a:cubicBezTo>
                  <a:pt x="5419209" y="6909932"/>
                  <a:pt x="5412984" y="6929028"/>
                  <a:pt x="5404703" y="6953663"/>
                </a:cubicBezTo>
                <a:cubicBezTo>
                  <a:pt x="5396157" y="6954401"/>
                  <a:pt x="5388561" y="6957355"/>
                  <a:pt x="5381914" y="6962525"/>
                </a:cubicBezTo>
                <a:cubicBezTo>
                  <a:pt x="5375267" y="6967695"/>
                  <a:pt x="5367671" y="6970649"/>
                  <a:pt x="5359125" y="6971387"/>
                </a:cubicBezTo>
                <a:lnTo>
                  <a:pt x="5359125" y="6999240"/>
                </a:lnTo>
                <a:lnTo>
                  <a:pt x="5351529" y="6999240"/>
                </a:lnTo>
                <a:cubicBezTo>
                  <a:pt x="5346676" y="6999240"/>
                  <a:pt x="5343722" y="6997974"/>
                  <a:pt x="5342667" y="6995442"/>
                </a:cubicBezTo>
                <a:cubicBezTo>
                  <a:pt x="5341612" y="6992910"/>
                  <a:pt x="5341190" y="6989112"/>
                  <a:pt x="5341401" y="6984048"/>
                </a:cubicBezTo>
                <a:lnTo>
                  <a:pt x="5348997" y="6963791"/>
                </a:lnTo>
                <a:cubicBezTo>
                  <a:pt x="5348839" y="6961945"/>
                  <a:pt x="5347889" y="6958674"/>
                  <a:pt x="5346149" y="6953979"/>
                </a:cubicBezTo>
                <a:cubicBezTo>
                  <a:pt x="5344408" y="6949284"/>
                  <a:pt x="5342825" y="6946647"/>
                  <a:pt x="5341401" y="6946066"/>
                </a:cubicBezTo>
                <a:lnTo>
                  <a:pt x="5341401" y="6953663"/>
                </a:lnTo>
                <a:cubicBezTo>
                  <a:pt x="5335598" y="6957777"/>
                  <a:pt x="5328846" y="6963474"/>
                  <a:pt x="5321144" y="6970754"/>
                </a:cubicBezTo>
                <a:cubicBezTo>
                  <a:pt x="5313443" y="6978034"/>
                  <a:pt x="5309223" y="6984997"/>
                  <a:pt x="5308484" y="6991644"/>
                </a:cubicBezTo>
                <a:cubicBezTo>
                  <a:pt x="5304739" y="6994387"/>
                  <a:pt x="5302101" y="6998396"/>
                  <a:pt x="5300571" y="7003671"/>
                </a:cubicBezTo>
                <a:cubicBezTo>
                  <a:pt x="5299042" y="7008946"/>
                  <a:pt x="5298303" y="7014221"/>
                  <a:pt x="5298356" y="7019496"/>
                </a:cubicBezTo>
                <a:lnTo>
                  <a:pt x="5280631" y="7029625"/>
                </a:lnTo>
                <a:cubicBezTo>
                  <a:pt x="5280684" y="7033686"/>
                  <a:pt x="5279946" y="7038223"/>
                  <a:pt x="5278416" y="7043234"/>
                </a:cubicBezTo>
                <a:cubicBezTo>
                  <a:pt x="5276886" y="7048246"/>
                  <a:pt x="5274249" y="7052150"/>
                  <a:pt x="5270503" y="7054945"/>
                </a:cubicBezTo>
                <a:lnTo>
                  <a:pt x="5270503" y="7075202"/>
                </a:lnTo>
                <a:lnTo>
                  <a:pt x="5260375" y="7082798"/>
                </a:lnTo>
                <a:cubicBezTo>
                  <a:pt x="5260111" y="7090500"/>
                  <a:pt x="5257474" y="7097885"/>
                  <a:pt x="5252462" y="7104954"/>
                </a:cubicBezTo>
                <a:cubicBezTo>
                  <a:pt x="5247451" y="7112022"/>
                  <a:pt x="5241648" y="7118141"/>
                  <a:pt x="5235054" y="7123311"/>
                </a:cubicBezTo>
                <a:cubicBezTo>
                  <a:pt x="5229885" y="7131382"/>
                  <a:pt x="5223766" y="7140561"/>
                  <a:pt x="5216697" y="7150847"/>
                </a:cubicBezTo>
                <a:cubicBezTo>
                  <a:pt x="5209628" y="7161134"/>
                  <a:pt x="5202243" y="7169679"/>
                  <a:pt x="5194541" y="7176484"/>
                </a:cubicBezTo>
                <a:cubicBezTo>
                  <a:pt x="5194700" y="7180441"/>
                  <a:pt x="5194383" y="7184555"/>
                  <a:pt x="5193592" y="7188828"/>
                </a:cubicBezTo>
                <a:cubicBezTo>
                  <a:pt x="5192801" y="7193101"/>
                  <a:pt x="5190585" y="7196583"/>
                  <a:pt x="5186945" y="7199273"/>
                </a:cubicBezTo>
                <a:cubicBezTo>
                  <a:pt x="5186734" y="7207080"/>
                  <a:pt x="5184624" y="7214887"/>
                  <a:pt x="5180615" y="7222694"/>
                </a:cubicBezTo>
                <a:cubicBezTo>
                  <a:pt x="5176606" y="7230501"/>
                  <a:pt x="5171964" y="7237043"/>
                  <a:pt x="5166689" y="7242318"/>
                </a:cubicBezTo>
                <a:cubicBezTo>
                  <a:pt x="5166689" y="7244956"/>
                  <a:pt x="5166056" y="7247277"/>
                  <a:pt x="5164790" y="7249281"/>
                </a:cubicBezTo>
                <a:cubicBezTo>
                  <a:pt x="5163524" y="7251286"/>
                  <a:pt x="5161625" y="7252341"/>
                  <a:pt x="5159092" y="7252446"/>
                </a:cubicBezTo>
                <a:lnTo>
                  <a:pt x="5151496" y="7249914"/>
                </a:lnTo>
                <a:lnTo>
                  <a:pt x="5159092" y="7224593"/>
                </a:lnTo>
                <a:cubicBezTo>
                  <a:pt x="5161625" y="7221903"/>
                  <a:pt x="5163524" y="7218421"/>
                  <a:pt x="5164790" y="7214149"/>
                </a:cubicBezTo>
                <a:cubicBezTo>
                  <a:pt x="5166056" y="7209876"/>
                  <a:pt x="5166689" y="7205761"/>
                  <a:pt x="5166689" y="7201805"/>
                </a:cubicBezTo>
                <a:lnTo>
                  <a:pt x="5176817" y="7179016"/>
                </a:lnTo>
                <a:cubicBezTo>
                  <a:pt x="5176289" y="7173319"/>
                  <a:pt x="5176078" y="7166989"/>
                  <a:pt x="5176184" y="7160026"/>
                </a:cubicBezTo>
                <a:cubicBezTo>
                  <a:pt x="5176289" y="7153063"/>
                  <a:pt x="5179876" y="7149265"/>
                  <a:pt x="5186945" y="7148632"/>
                </a:cubicBezTo>
                <a:cubicBezTo>
                  <a:pt x="5187789" y="7123944"/>
                  <a:pt x="5194963" y="7094825"/>
                  <a:pt x="5208468" y="7061275"/>
                </a:cubicBezTo>
                <a:cubicBezTo>
                  <a:pt x="5221972" y="7027725"/>
                  <a:pt x="5236742" y="7001139"/>
                  <a:pt x="5252779" y="6981515"/>
                </a:cubicBezTo>
                <a:cubicBezTo>
                  <a:pt x="5253095" y="6972864"/>
                  <a:pt x="5254361" y="6964846"/>
                  <a:pt x="5256577" y="6957461"/>
                </a:cubicBezTo>
                <a:cubicBezTo>
                  <a:pt x="5258792" y="6950076"/>
                  <a:pt x="5260058" y="6942057"/>
                  <a:pt x="5260375" y="6933406"/>
                </a:cubicBezTo>
                <a:cubicBezTo>
                  <a:pt x="5264120" y="6933248"/>
                  <a:pt x="5266758" y="6931665"/>
                  <a:pt x="5268288" y="6928659"/>
                </a:cubicBezTo>
                <a:cubicBezTo>
                  <a:pt x="5269817" y="6925652"/>
                  <a:pt x="5270556" y="6922170"/>
                  <a:pt x="5270503" y="6918214"/>
                </a:cubicBezTo>
                <a:cubicBezTo>
                  <a:pt x="5270925" y="6907927"/>
                  <a:pt x="5272613" y="6901914"/>
                  <a:pt x="5275567" y="6900173"/>
                </a:cubicBezTo>
                <a:cubicBezTo>
                  <a:pt x="5278521" y="6898432"/>
                  <a:pt x="5280209" y="6894318"/>
                  <a:pt x="5280631" y="6887829"/>
                </a:cubicBezTo>
                <a:lnTo>
                  <a:pt x="5293292" y="6862509"/>
                </a:lnTo>
                <a:cubicBezTo>
                  <a:pt x="5297037" y="6861137"/>
                  <a:pt x="5299675" y="6858816"/>
                  <a:pt x="5301204" y="6855545"/>
                </a:cubicBezTo>
                <a:cubicBezTo>
                  <a:pt x="5302734" y="6852275"/>
                  <a:pt x="5303473" y="6848688"/>
                  <a:pt x="5303420" y="6844784"/>
                </a:cubicBezTo>
                <a:lnTo>
                  <a:pt x="5300888" y="6832124"/>
                </a:lnTo>
                <a:lnTo>
                  <a:pt x="5323677" y="6753630"/>
                </a:lnTo>
                <a:lnTo>
                  <a:pt x="5333805" y="6746034"/>
                </a:lnTo>
                <a:lnTo>
                  <a:pt x="5341401" y="6733373"/>
                </a:lnTo>
                <a:cubicBezTo>
                  <a:pt x="5341401" y="6729311"/>
                  <a:pt x="5342034" y="6724775"/>
                  <a:pt x="5343300" y="6719763"/>
                </a:cubicBezTo>
                <a:cubicBezTo>
                  <a:pt x="5344566" y="6714752"/>
                  <a:pt x="5346465" y="6710849"/>
                  <a:pt x="5348997" y="6708053"/>
                </a:cubicBezTo>
                <a:cubicBezTo>
                  <a:pt x="5347520" y="6703463"/>
                  <a:pt x="5347309" y="6697450"/>
                  <a:pt x="5348364" y="6690012"/>
                </a:cubicBezTo>
                <a:cubicBezTo>
                  <a:pt x="5349419" y="6682574"/>
                  <a:pt x="5353006" y="6678459"/>
                  <a:pt x="5359125" y="6677668"/>
                </a:cubicBezTo>
                <a:cubicBezTo>
                  <a:pt x="5360022" y="6670705"/>
                  <a:pt x="5364559" y="6659310"/>
                  <a:pt x="5372735" y="6643485"/>
                </a:cubicBezTo>
                <a:cubicBezTo>
                  <a:pt x="5380912" y="6627660"/>
                  <a:pt x="5387347" y="6618798"/>
                  <a:pt x="5392042" y="6616899"/>
                </a:cubicBezTo>
                <a:lnTo>
                  <a:pt x="5399638" y="6599174"/>
                </a:lnTo>
                <a:cubicBezTo>
                  <a:pt x="5400377" y="6583349"/>
                  <a:pt x="5403331" y="6569422"/>
                  <a:pt x="5408501" y="6557395"/>
                </a:cubicBezTo>
                <a:cubicBezTo>
                  <a:pt x="5413670" y="6545368"/>
                  <a:pt x="5416624" y="6531441"/>
                  <a:pt x="5417363" y="6515616"/>
                </a:cubicBezTo>
                <a:lnTo>
                  <a:pt x="5424959" y="6505488"/>
                </a:lnTo>
                <a:cubicBezTo>
                  <a:pt x="5426120" y="6496098"/>
                  <a:pt x="5430762" y="6485126"/>
                  <a:pt x="5438885" y="6472571"/>
                </a:cubicBezTo>
                <a:cubicBezTo>
                  <a:pt x="5447009" y="6460016"/>
                  <a:pt x="5451651" y="6449044"/>
                  <a:pt x="5452812" y="6439654"/>
                </a:cubicBezTo>
                <a:cubicBezTo>
                  <a:pt x="5460302" y="6434906"/>
                  <a:pt x="5463678" y="6427310"/>
                  <a:pt x="5462940" y="6416865"/>
                </a:cubicBezTo>
                <a:cubicBezTo>
                  <a:pt x="5462201" y="6406421"/>
                  <a:pt x="5465578" y="6398825"/>
                  <a:pt x="5473068" y="6394077"/>
                </a:cubicBezTo>
                <a:cubicBezTo>
                  <a:pt x="5474598" y="6386059"/>
                  <a:pt x="5481034" y="6366013"/>
                  <a:pt x="5492375" y="6333940"/>
                </a:cubicBezTo>
                <a:cubicBezTo>
                  <a:pt x="5503717" y="6301868"/>
                  <a:pt x="5510785" y="6283088"/>
                  <a:pt x="5513581" y="6277602"/>
                </a:cubicBezTo>
                <a:cubicBezTo>
                  <a:pt x="5512104" y="6273329"/>
                  <a:pt x="5511893" y="6268582"/>
                  <a:pt x="5512948" y="6263359"/>
                </a:cubicBezTo>
                <a:cubicBezTo>
                  <a:pt x="5514003" y="6258137"/>
                  <a:pt x="5517590" y="6255288"/>
                  <a:pt x="5523709" y="6254813"/>
                </a:cubicBezTo>
                <a:lnTo>
                  <a:pt x="5551489" y="6202003"/>
                </a:lnTo>
                <a:lnTo>
                  <a:pt x="5550468" y="6197917"/>
                </a:lnTo>
                <a:lnTo>
                  <a:pt x="5540340" y="6185257"/>
                </a:lnTo>
                <a:lnTo>
                  <a:pt x="5527680" y="6197917"/>
                </a:lnTo>
                <a:lnTo>
                  <a:pt x="5520084" y="6251091"/>
                </a:lnTo>
                <a:cubicBezTo>
                  <a:pt x="5512276" y="6258159"/>
                  <a:pt x="5505102" y="6268077"/>
                  <a:pt x="5498561" y="6280843"/>
                </a:cubicBezTo>
                <a:cubicBezTo>
                  <a:pt x="5492020" y="6293608"/>
                  <a:pt x="5487378" y="6304792"/>
                  <a:pt x="5484635" y="6314392"/>
                </a:cubicBezTo>
                <a:cubicBezTo>
                  <a:pt x="5484318" y="6323149"/>
                  <a:pt x="5482419" y="6331589"/>
                  <a:pt x="5478938" y="6339713"/>
                </a:cubicBezTo>
                <a:cubicBezTo>
                  <a:pt x="5475456" y="6347837"/>
                  <a:pt x="5472291" y="6356277"/>
                  <a:pt x="5469442" y="6365034"/>
                </a:cubicBezTo>
                <a:cubicBezTo>
                  <a:pt x="5457204" y="6375584"/>
                  <a:pt x="5446232" y="6387400"/>
                  <a:pt x="5436526" y="6400483"/>
                </a:cubicBezTo>
                <a:lnTo>
                  <a:pt x="5418801" y="6451124"/>
                </a:lnTo>
                <a:cubicBezTo>
                  <a:pt x="5417271" y="6451018"/>
                  <a:pt x="5415267" y="6451229"/>
                  <a:pt x="5412787" y="6451757"/>
                </a:cubicBezTo>
                <a:cubicBezTo>
                  <a:pt x="5410308" y="6452284"/>
                  <a:pt x="5408937" y="6453761"/>
                  <a:pt x="5408673" y="6456188"/>
                </a:cubicBezTo>
                <a:cubicBezTo>
                  <a:pt x="5408937" y="6457559"/>
                  <a:pt x="5410308" y="6459247"/>
                  <a:pt x="5412787" y="6461252"/>
                </a:cubicBezTo>
                <a:cubicBezTo>
                  <a:pt x="5415267" y="6463256"/>
                  <a:pt x="5417271" y="6464945"/>
                  <a:pt x="5418801" y="6466316"/>
                </a:cubicBezTo>
                <a:lnTo>
                  <a:pt x="5390948" y="6481509"/>
                </a:lnTo>
                <a:lnTo>
                  <a:pt x="5373224" y="6481509"/>
                </a:lnTo>
                <a:cubicBezTo>
                  <a:pt x="5373751" y="6472119"/>
                  <a:pt x="5375229" y="6463045"/>
                  <a:pt x="5377655" y="6454289"/>
                </a:cubicBezTo>
                <a:cubicBezTo>
                  <a:pt x="5380082" y="6445532"/>
                  <a:pt x="5380293" y="6432661"/>
                  <a:pt x="5378288" y="6415675"/>
                </a:cubicBezTo>
                <a:cubicBezTo>
                  <a:pt x="5372907" y="6423060"/>
                  <a:pt x="5367843" y="6430445"/>
                  <a:pt x="5363096" y="6437830"/>
                </a:cubicBezTo>
                <a:cubicBezTo>
                  <a:pt x="5358348" y="6445216"/>
                  <a:pt x="5355816" y="6453867"/>
                  <a:pt x="5355500" y="6463784"/>
                </a:cubicBezTo>
                <a:cubicBezTo>
                  <a:pt x="5343261" y="6473490"/>
                  <a:pt x="5332289" y="6484462"/>
                  <a:pt x="5322583" y="6496701"/>
                </a:cubicBezTo>
                <a:cubicBezTo>
                  <a:pt x="5308498" y="6497967"/>
                  <a:pt x="5303117" y="6503031"/>
                  <a:pt x="5306441" y="6511893"/>
                </a:cubicBezTo>
                <a:cubicBezTo>
                  <a:pt x="5309764" y="6520756"/>
                  <a:pt x="5307549" y="6525819"/>
                  <a:pt x="5299794" y="6527086"/>
                </a:cubicBezTo>
                <a:lnTo>
                  <a:pt x="5289666" y="6527086"/>
                </a:lnTo>
                <a:cubicBezTo>
                  <a:pt x="5289244" y="6534207"/>
                  <a:pt x="5287556" y="6539588"/>
                  <a:pt x="5284602" y="6543227"/>
                </a:cubicBezTo>
                <a:cubicBezTo>
                  <a:pt x="5281648" y="6546867"/>
                  <a:pt x="5279960" y="6551615"/>
                  <a:pt x="5279538" y="6557470"/>
                </a:cubicBezTo>
                <a:lnTo>
                  <a:pt x="5261813" y="6572663"/>
                </a:lnTo>
                <a:lnTo>
                  <a:pt x="5251685" y="6552406"/>
                </a:lnTo>
                <a:cubicBezTo>
                  <a:pt x="5246621" y="6552406"/>
                  <a:pt x="5244089" y="6549874"/>
                  <a:pt x="5244089" y="6544810"/>
                </a:cubicBezTo>
                <a:cubicBezTo>
                  <a:pt x="5244827" y="6534840"/>
                  <a:pt x="5247781" y="6525028"/>
                  <a:pt x="5252951" y="6515375"/>
                </a:cubicBezTo>
                <a:cubicBezTo>
                  <a:pt x="5258121" y="6505721"/>
                  <a:pt x="5261075" y="6495277"/>
                  <a:pt x="5261813" y="6484041"/>
                </a:cubicBezTo>
                <a:cubicBezTo>
                  <a:pt x="5261866" y="6483830"/>
                  <a:pt x="5261760" y="6482985"/>
                  <a:pt x="5261497" y="6481509"/>
                </a:cubicBezTo>
                <a:cubicBezTo>
                  <a:pt x="5261233" y="6480032"/>
                  <a:pt x="5260494" y="6479187"/>
                  <a:pt x="5259281" y="6478976"/>
                </a:cubicBezTo>
                <a:cubicBezTo>
                  <a:pt x="5257910" y="6479557"/>
                  <a:pt x="5256222" y="6482194"/>
                  <a:pt x="5254217" y="6486889"/>
                </a:cubicBezTo>
                <a:cubicBezTo>
                  <a:pt x="5252212" y="6491584"/>
                  <a:pt x="5250524" y="6494855"/>
                  <a:pt x="5249153" y="6496701"/>
                </a:cubicBezTo>
                <a:cubicBezTo>
                  <a:pt x="5246199" y="6499233"/>
                  <a:pt x="5244511" y="6501765"/>
                  <a:pt x="5244089" y="6504297"/>
                </a:cubicBezTo>
                <a:cubicBezTo>
                  <a:pt x="5244405" y="6508253"/>
                  <a:pt x="5244405" y="6511735"/>
                  <a:pt x="5244089" y="6514742"/>
                </a:cubicBezTo>
                <a:cubicBezTo>
                  <a:pt x="5243772" y="6517749"/>
                  <a:pt x="5241240" y="6519331"/>
                  <a:pt x="5236493" y="6519489"/>
                </a:cubicBezTo>
                <a:lnTo>
                  <a:pt x="5226364" y="6524554"/>
                </a:lnTo>
                <a:lnTo>
                  <a:pt x="5201044" y="6527086"/>
                </a:lnTo>
                <a:lnTo>
                  <a:pt x="5193448" y="6547342"/>
                </a:lnTo>
                <a:cubicBezTo>
                  <a:pt x="5189597" y="6548766"/>
                  <a:pt x="5185904" y="6550982"/>
                  <a:pt x="5182370" y="6553989"/>
                </a:cubicBezTo>
                <a:cubicBezTo>
                  <a:pt x="5178835" y="6556996"/>
                  <a:pt x="5175776" y="6559844"/>
                  <a:pt x="5173191" y="6562534"/>
                </a:cubicBezTo>
                <a:cubicBezTo>
                  <a:pt x="5170448" y="6562482"/>
                  <a:pt x="5167705" y="6563220"/>
                  <a:pt x="5164962" y="6564750"/>
                </a:cubicBezTo>
                <a:cubicBezTo>
                  <a:pt x="5162219" y="6566280"/>
                  <a:pt x="5160742" y="6568917"/>
                  <a:pt x="5160531" y="6572663"/>
                </a:cubicBezTo>
                <a:lnTo>
                  <a:pt x="5163063" y="6582791"/>
                </a:lnTo>
                <a:lnTo>
                  <a:pt x="5140274" y="6582791"/>
                </a:lnTo>
                <a:cubicBezTo>
                  <a:pt x="5141276" y="6577885"/>
                  <a:pt x="5143703" y="6570605"/>
                  <a:pt x="5147554" y="6560952"/>
                </a:cubicBezTo>
                <a:cubicBezTo>
                  <a:pt x="5151405" y="6551298"/>
                  <a:pt x="5150666" y="6545918"/>
                  <a:pt x="5145338" y="6544810"/>
                </a:cubicBezTo>
                <a:cubicBezTo>
                  <a:pt x="5142754" y="6544968"/>
                  <a:pt x="5140327" y="6545918"/>
                  <a:pt x="5138059" y="6547659"/>
                </a:cubicBezTo>
                <a:cubicBezTo>
                  <a:pt x="5135790" y="6549399"/>
                  <a:pt x="5133997" y="6550982"/>
                  <a:pt x="5132678" y="6552406"/>
                </a:cubicBezTo>
                <a:lnTo>
                  <a:pt x="5127614" y="6582791"/>
                </a:lnTo>
                <a:lnTo>
                  <a:pt x="5114954" y="6600515"/>
                </a:lnTo>
                <a:cubicBezTo>
                  <a:pt x="5114954" y="6608006"/>
                  <a:pt x="5113688" y="6614547"/>
                  <a:pt x="5111155" y="6620139"/>
                </a:cubicBezTo>
                <a:cubicBezTo>
                  <a:pt x="5108623" y="6625731"/>
                  <a:pt x="5104825" y="6631006"/>
                  <a:pt x="5099761" y="6635964"/>
                </a:cubicBezTo>
                <a:lnTo>
                  <a:pt x="5099761" y="6656221"/>
                </a:lnTo>
                <a:cubicBezTo>
                  <a:pt x="5092587" y="6664239"/>
                  <a:pt x="5089211" y="6673523"/>
                  <a:pt x="5089633" y="6684073"/>
                </a:cubicBezTo>
                <a:cubicBezTo>
                  <a:pt x="5085571" y="6682860"/>
                  <a:pt x="5081667" y="6683388"/>
                  <a:pt x="5077922" y="6685656"/>
                </a:cubicBezTo>
                <a:cubicBezTo>
                  <a:pt x="5074177" y="6687924"/>
                  <a:pt x="5072172" y="6691617"/>
                  <a:pt x="5071909" y="6696734"/>
                </a:cubicBezTo>
                <a:lnTo>
                  <a:pt x="5056716" y="6719522"/>
                </a:lnTo>
                <a:lnTo>
                  <a:pt x="5036460" y="6711926"/>
                </a:lnTo>
                <a:cubicBezTo>
                  <a:pt x="5039783" y="6703697"/>
                  <a:pt x="5041999" y="6694202"/>
                  <a:pt x="5043106" y="6683440"/>
                </a:cubicBezTo>
                <a:cubicBezTo>
                  <a:pt x="5044214" y="6672679"/>
                  <a:pt x="5047063" y="6664450"/>
                  <a:pt x="5051652" y="6658753"/>
                </a:cubicBezTo>
                <a:cubicBezTo>
                  <a:pt x="5051230" y="6650735"/>
                  <a:pt x="5054606" y="6646515"/>
                  <a:pt x="5061780" y="6646093"/>
                </a:cubicBezTo>
                <a:cubicBezTo>
                  <a:pt x="5067266" y="6646462"/>
                  <a:pt x="5074019" y="6646356"/>
                  <a:pt x="5082037" y="6645776"/>
                </a:cubicBezTo>
                <a:cubicBezTo>
                  <a:pt x="5090055" y="6645196"/>
                  <a:pt x="5089211" y="6641925"/>
                  <a:pt x="5079505" y="6635964"/>
                </a:cubicBezTo>
                <a:lnTo>
                  <a:pt x="5089633" y="6610644"/>
                </a:lnTo>
                <a:lnTo>
                  <a:pt x="5079505" y="6610644"/>
                </a:lnTo>
                <a:lnTo>
                  <a:pt x="5089633" y="6597983"/>
                </a:lnTo>
                <a:lnTo>
                  <a:pt x="5089633" y="6572663"/>
                </a:lnTo>
                <a:lnTo>
                  <a:pt x="5107357" y="6560003"/>
                </a:lnTo>
                <a:lnTo>
                  <a:pt x="5107357" y="6537214"/>
                </a:lnTo>
                <a:cubicBezTo>
                  <a:pt x="5112000" y="6529196"/>
                  <a:pt x="5117908" y="6522444"/>
                  <a:pt x="5125082" y="6516958"/>
                </a:cubicBezTo>
                <a:lnTo>
                  <a:pt x="5132678" y="6496701"/>
                </a:lnTo>
                <a:cubicBezTo>
                  <a:pt x="5124765" y="6494696"/>
                  <a:pt x="5122233" y="6486045"/>
                  <a:pt x="5125082" y="6470747"/>
                </a:cubicBezTo>
                <a:cubicBezTo>
                  <a:pt x="5127930" y="6455449"/>
                  <a:pt x="5130462" y="6445532"/>
                  <a:pt x="5132678" y="6440996"/>
                </a:cubicBezTo>
                <a:cubicBezTo>
                  <a:pt x="5137426" y="6439835"/>
                  <a:pt x="5139958" y="6434560"/>
                  <a:pt x="5140274" y="6425170"/>
                </a:cubicBezTo>
                <a:cubicBezTo>
                  <a:pt x="5140591" y="6415780"/>
                  <a:pt x="5140591" y="6409239"/>
                  <a:pt x="5140274" y="6405547"/>
                </a:cubicBezTo>
                <a:cubicBezTo>
                  <a:pt x="5144020" y="6404070"/>
                  <a:pt x="5146657" y="6401326"/>
                  <a:pt x="5148187" y="6397317"/>
                </a:cubicBezTo>
                <a:cubicBezTo>
                  <a:pt x="5149717" y="6393308"/>
                  <a:pt x="5150455" y="6389299"/>
                  <a:pt x="5150402" y="6385290"/>
                </a:cubicBezTo>
                <a:cubicBezTo>
                  <a:pt x="5149980" y="6380543"/>
                  <a:pt x="5148292" y="6376744"/>
                  <a:pt x="5145338" y="6373896"/>
                </a:cubicBezTo>
                <a:cubicBezTo>
                  <a:pt x="5142384" y="6371047"/>
                  <a:pt x="5140696" y="6367249"/>
                  <a:pt x="5140274" y="6362502"/>
                </a:cubicBezTo>
                <a:cubicBezTo>
                  <a:pt x="5130515" y="6364401"/>
                  <a:pt x="5125979" y="6371997"/>
                  <a:pt x="5126664" y="6385290"/>
                </a:cubicBezTo>
                <a:cubicBezTo>
                  <a:pt x="5127350" y="6398583"/>
                  <a:pt x="5123447" y="6406180"/>
                  <a:pt x="5114954" y="6408079"/>
                </a:cubicBezTo>
                <a:cubicBezTo>
                  <a:pt x="5114690" y="6415833"/>
                  <a:pt x="5112052" y="6423113"/>
                  <a:pt x="5107041" y="6429918"/>
                </a:cubicBezTo>
                <a:cubicBezTo>
                  <a:pt x="5102030" y="6436723"/>
                  <a:pt x="5096227" y="6442103"/>
                  <a:pt x="5089633" y="6446060"/>
                </a:cubicBezTo>
                <a:lnTo>
                  <a:pt x="5089633" y="6478976"/>
                </a:lnTo>
                <a:cubicBezTo>
                  <a:pt x="5067425" y="6489685"/>
                  <a:pt x="5054237" y="6501818"/>
                  <a:pt x="5050069" y="6515375"/>
                </a:cubicBezTo>
                <a:cubicBezTo>
                  <a:pt x="5045902" y="6528932"/>
                  <a:pt x="5039677" y="6548028"/>
                  <a:pt x="5031396" y="6572663"/>
                </a:cubicBezTo>
                <a:cubicBezTo>
                  <a:pt x="5022850" y="6573401"/>
                  <a:pt x="5015254" y="6576355"/>
                  <a:pt x="5008607" y="6581525"/>
                </a:cubicBezTo>
                <a:cubicBezTo>
                  <a:pt x="5001960" y="6586695"/>
                  <a:pt x="4994364" y="6589649"/>
                  <a:pt x="4985818" y="6590387"/>
                </a:cubicBezTo>
                <a:lnTo>
                  <a:pt x="4985818" y="6618240"/>
                </a:lnTo>
                <a:lnTo>
                  <a:pt x="4978222" y="6618240"/>
                </a:lnTo>
                <a:cubicBezTo>
                  <a:pt x="4973369" y="6618240"/>
                  <a:pt x="4970415" y="6616974"/>
                  <a:pt x="4969360" y="6614442"/>
                </a:cubicBezTo>
                <a:cubicBezTo>
                  <a:pt x="4968305" y="6611910"/>
                  <a:pt x="4967883" y="6608112"/>
                  <a:pt x="4968094" y="6603048"/>
                </a:cubicBezTo>
                <a:lnTo>
                  <a:pt x="4975690" y="6582791"/>
                </a:lnTo>
                <a:cubicBezTo>
                  <a:pt x="4975532" y="6580945"/>
                  <a:pt x="4974582" y="6577674"/>
                  <a:pt x="4972842" y="6572979"/>
                </a:cubicBezTo>
                <a:cubicBezTo>
                  <a:pt x="4971101" y="6568284"/>
                  <a:pt x="4969518" y="6565647"/>
                  <a:pt x="4968094" y="6565066"/>
                </a:cubicBezTo>
                <a:lnTo>
                  <a:pt x="4968094" y="6572663"/>
                </a:lnTo>
                <a:cubicBezTo>
                  <a:pt x="4962291" y="6576777"/>
                  <a:pt x="4955539" y="6582474"/>
                  <a:pt x="4947837" y="6589754"/>
                </a:cubicBezTo>
                <a:cubicBezTo>
                  <a:pt x="4940136" y="6597034"/>
                  <a:pt x="4935916" y="6603997"/>
                  <a:pt x="4935177" y="6610644"/>
                </a:cubicBezTo>
                <a:cubicBezTo>
                  <a:pt x="4931432" y="6613387"/>
                  <a:pt x="4928794" y="6617396"/>
                  <a:pt x="4927264" y="6622671"/>
                </a:cubicBezTo>
                <a:cubicBezTo>
                  <a:pt x="4925735" y="6627946"/>
                  <a:pt x="4924996" y="6633221"/>
                  <a:pt x="4925049" y="6638496"/>
                </a:cubicBezTo>
                <a:lnTo>
                  <a:pt x="4907324" y="6648625"/>
                </a:lnTo>
                <a:cubicBezTo>
                  <a:pt x="4907377" y="6652686"/>
                  <a:pt x="4906639" y="6657223"/>
                  <a:pt x="4905109" y="6662234"/>
                </a:cubicBezTo>
                <a:cubicBezTo>
                  <a:pt x="4903579" y="6667246"/>
                  <a:pt x="4900942" y="6671150"/>
                  <a:pt x="4897196" y="6673945"/>
                </a:cubicBezTo>
                <a:lnTo>
                  <a:pt x="4897196" y="6694202"/>
                </a:lnTo>
                <a:lnTo>
                  <a:pt x="4887068" y="6701798"/>
                </a:lnTo>
                <a:cubicBezTo>
                  <a:pt x="4886804" y="6709500"/>
                  <a:pt x="4884167" y="6716885"/>
                  <a:pt x="4879155" y="6723954"/>
                </a:cubicBezTo>
                <a:cubicBezTo>
                  <a:pt x="4874144" y="6731022"/>
                  <a:pt x="4868341" y="6737141"/>
                  <a:pt x="4861747" y="6742311"/>
                </a:cubicBezTo>
                <a:cubicBezTo>
                  <a:pt x="4856578" y="6750382"/>
                  <a:pt x="4850459" y="6759561"/>
                  <a:pt x="4843390" y="6769847"/>
                </a:cubicBezTo>
                <a:cubicBezTo>
                  <a:pt x="4836321" y="6780134"/>
                  <a:pt x="4828936" y="6788679"/>
                  <a:pt x="4821234" y="6795484"/>
                </a:cubicBezTo>
                <a:cubicBezTo>
                  <a:pt x="4821393" y="6799441"/>
                  <a:pt x="4821076" y="6803555"/>
                  <a:pt x="4820285" y="6807828"/>
                </a:cubicBezTo>
                <a:cubicBezTo>
                  <a:pt x="4819494" y="6812101"/>
                  <a:pt x="4817278" y="6815583"/>
                  <a:pt x="4813638" y="6818273"/>
                </a:cubicBezTo>
                <a:cubicBezTo>
                  <a:pt x="4813427" y="6826080"/>
                  <a:pt x="4811317" y="6833887"/>
                  <a:pt x="4807308" y="6841694"/>
                </a:cubicBezTo>
                <a:cubicBezTo>
                  <a:pt x="4803299" y="6849501"/>
                  <a:pt x="4798657" y="6856043"/>
                  <a:pt x="4793382" y="6861318"/>
                </a:cubicBezTo>
                <a:cubicBezTo>
                  <a:pt x="4793382" y="6863956"/>
                  <a:pt x="4792749" y="6866277"/>
                  <a:pt x="4791483" y="6868281"/>
                </a:cubicBezTo>
                <a:cubicBezTo>
                  <a:pt x="4790217" y="6870286"/>
                  <a:pt x="4788318" y="6871341"/>
                  <a:pt x="4785785" y="6871446"/>
                </a:cubicBezTo>
                <a:lnTo>
                  <a:pt x="4778189" y="6868914"/>
                </a:lnTo>
                <a:lnTo>
                  <a:pt x="4785785" y="6843593"/>
                </a:lnTo>
                <a:cubicBezTo>
                  <a:pt x="4788318" y="6840903"/>
                  <a:pt x="4790217" y="6837421"/>
                  <a:pt x="4791483" y="6833149"/>
                </a:cubicBezTo>
                <a:cubicBezTo>
                  <a:pt x="4792749" y="6828876"/>
                  <a:pt x="4793382" y="6824761"/>
                  <a:pt x="4793382" y="6820805"/>
                </a:cubicBezTo>
                <a:lnTo>
                  <a:pt x="4803510" y="6798016"/>
                </a:lnTo>
                <a:cubicBezTo>
                  <a:pt x="4802982" y="6792319"/>
                  <a:pt x="4802771" y="6785989"/>
                  <a:pt x="4802877" y="6779026"/>
                </a:cubicBezTo>
                <a:cubicBezTo>
                  <a:pt x="4802982" y="6772063"/>
                  <a:pt x="4806569" y="6768265"/>
                  <a:pt x="4813638" y="6767632"/>
                </a:cubicBezTo>
                <a:cubicBezTo>
                  <a:pt x="4814482" y="6742944"/>
                  <a:pt x="4821656" y="6713825"/>
                  <a:pt x="4835161" y="6680275"/>
                </a:cubicBezTo>
                <a:cubicBezTo>
                  <a:pt x="4848665" y="6646725"/>
                  <a:pt x="4863435" y="6620139"/>
                  <a:pt x="4879472" y="6600515"/>
                </a:cubicBezTo>
                <a:cubicBezTo>
                  <a:pt x="4879788" y="6591864"/>
                  <a:pt x="4881054" y="6583846"/>
                  <a:pt x="4883270" y="6576461"/>
                </a:cubicBezTo>
                <a:cubicBezTo>
                  <a:pt x="4885485" y="6569076"/>
                  <a:pt x="4886751" y="6561057"/>
                  <a:pt x="4887068" y="6552406"/>
                </a:cubicBezTo>
                <a:cubicBezTo>
                  <a:pt x="4890813" y="6552248"/>
                  <a:pt x="4893451" y="6550665"/>
                  <a:pt x="4894981" y="6547659"/>
                </a:cubicBezTo>
                <a:cubicBezTo>
                  <a:pt x="4896510" y="6544652"/>
                  <a:pt x="4897249" y="6541170"/>
                  <a:pt x="4897196" y="6537214"/>
                </a:cubicBezTo>
                <a:cubicBezTo>
                  <a:pt x="4897618" y="6526927"/>
                  <a:pt x="4899306" y="6520914"/>
                  <a:pt x="4902260" y="6519173"/>
                </a:cubicBezTo>
                <a:cubicBezTo>
                  <a:pt x="4905214" y="6517432"/>
                  <a:pt x="4906902" y="6513318"/>
                  <a:pt x="4907324" y="6506829"/>
                </a:cubicBezTo>
                <a:lnTo>
                  <a:pt x="4919985" y="6481509"/>
                </a:lnTo>
                <a:cubicBezTo>
                  <a:pt x="4923730" y="6480137"/>
                  <a:pt x="4926368" y="6477816"/>
                  <a:pt x="4927897" y="6474545"/>
                </a:cubicBezTo>
                <a:cubicBezTo>
                  <a:pt x="4929427" y="6471275"/>
                  <a:pt x="4930166" y="6467688"/>
                  <a:pt x="4930113" y="6463784"/>
                </a:cubicBezTo>
                <a:lnTo>
                  <a:pt x="4927581" y="6451124"/>
                </a:lnTo>
                <a:lnTo>
                  <a:pt x="4950370" y="6372630"/>
                </a:lnTo>
                <a:lnTo>
                  <a:pt x="4960498" y="6365034"/>
                </a:lnTo>
                <a:lnTo>
                  <a:pt x="4968094" y="6352373"/>
                </a:lnTo>
                <a:cubicBezTo>
                  <a:pt x="4968094" y="6348311"/>
                  <a:pt x="4968727" y="6343775"/>
                  <a:pt x="4969993" y="6338763"/>
                </a:cubicBezTo>
                <a:cubicBezTo>
                  <a:pt x="4971259" y="6333752"/>
                  <a:pt x="4973158" y="6329849"/>
                  <a:pt x="4975690" y="6327053"/>
                </a:cubicBezTo>
                <a:cubicBezTo>
                  <a:pt x="4974213" y="6322463"/>
                  <a:pt x="4974002" y="6316450"/>
                  <a:pt x="4975057" y="6309012"/>
                </a:cubicBezTo>
                <a:cubicBezTo>
                  <a:pt x="4976112" y="6301574"/>
                  <a:pt x="4979699" y="6297459"/>
                  <a:pt x="4985818" y="6296668"/>
                </a:cubicBezTo>
                <a:cubicBezTo>
                  <a:pt x="4986715" y="6289705"/>
                  <a:pt x="4991252" y="6278310"/>
                  <a:pt x="4999428" y="6262485"/>
                </a:cubicBezTo>
                <a:cubicBezTo>
                  <a:pt x="5007605" y="6246660"/>
                  <a:pt x="5014040" y="6237798"/>
                  <a:pt x="5018735" y="6235899"/>
                </a:cubicBezTo>
                <a:lnTo>
                  <a:pt x="5026331" y="6218174"/>
                </a:lnTo>
                <a:cubicBezTo>
                  <a:pt x="5027070" y="6202349"/>
                  <a:pt x="5030024" y="6188422"/>
                  <a:pt x="5035194" y="6176395"/>
                </a:cubicBezTo>
                <a:cubicBezTo>
                  <a:pt x="5040363" y="6164368"/>
                  <a:pt x="5043317" y="6150441"/>
                  <a:pt x="5044056" y="6134616"/>
                </a:cubicBezTo>
                <a:lnTo>
                  <a:pt x="5051652" y="6124488"/>
                </a:lnTo>
                <a:cubicBezTo>
                  <a:pt x="5052813" y="6115098"/>
                  <a:pt x="5057455" y="6104126"/>
                  <a:pt x="5065578" y="6091571"/>
                </a:cubicBezTo>
                <a:cubicBezTo>
                  <a:pt x="5073702" y="6079016"/>
                  <a:pt x="5078344" y="6068044"/>
                  <a:pt x="5079505" y="6058654"/>
                </a:cubicBezTo>
                <a:cubicBezTo>
                  <a:pt x="5086995" y="6053906"/>
                  <a:pt x="5090371" y="6046310"/>
                  <a:pt x="5089633" y="6035865"/>
                </a:cubicBezTo>
                <a:cubicBezTo>
                  <a:pt x="5088894" y="6025421"/>
                  <a:pt x="5092271" y="6017825"/>
                  <a:pt x="5099761" y="6013077"/>
                </a:cubicBezTo>
                <a:cubicBezTo>
                  <a:pt x="5101291" y="6005059"/>
                  <a:pt x="5107727" y="5985013"/>
                  <a:pt x="5119068" y="5952940"/>
                </a:cubicBezTo>
                <a:cubicBezTo>
                  <a:pt x="5130410" y="5920868"/>
                  <a:pt x="5137478" y="5902088"/>
                  <a:pt x="5140274" y="5896602"/>
                </a:cubicBezTo>
                <a:cubicBezTo>
                  <a:pt x="5138797" y="5892329"/>
                  <a:pt x="5138586" y="5887582"/>
                  <a:pt x="5139641" y="5882359"/>
                </a:cubicBezTo>
                <a:cubicBezTo>
                  <a:pt x="5140696" y="5877137"/>
                  <a:pt x="5144283" y="5874288"/>
                  <a:pt x="5150402" y="5873813"/>
                </a:cubicBezTo>
                <a:cubicBezTo>
                  <a:pt x="5157946" y="5856036"/>
                  <a:pt x="5167547" y="5837784"/>
                  <a:pt x="5179205" y="5819058"/>
                </a:cubicBezTo>
                <a:lnTo>
                  <a:pt x="5182074" y="5813094"/>
                </a:lnTo>
                <a:lnTo>
                  <a:pt x="5182336" y="5797110"/>
                </a:lnTo>
                <a:cubicBezTo>
                  <a:pt x="5176955" y="5804495"/>
                  <a:pt x="5171891" y="5811880"/>
                  <a:pt x="5167144" y="5819265"/>
                </a:cubicBezTo>
                <a:cubicBezTo>
                  <a:pt x="5162396" y="5826651"/>
                  <a:pt x="5159864" y="5835302"/>
                  <a:pt x="5159548" y="5845219"/>
                </a:cubicBezTo>
                <a:cubicBezTo>
                  <a:pt x="5147309" y="5854925"/>
                  <a:pt x="5136337" y="5865897"/>
                  <a:pt x="5126631" y="5878136"/>
                </a:cubicBezTo>
                <a:cubicBezTo>
                  <a:pt x="5112546" y="5879402"/>
                  <a:pt x="5107165" y="5884466"/>
                  <a:pt x="5110489" y="5893328"/>
                </a:cubicBezTo>
                <a:cubicBezTo>
                  <a:pt x="5113812" y="5902191"/>
                  <a:pt x="5111597" y="5907254"/>
                  <a:pt x="5103842" y="5908521"/>
                </a:cubicBezTo>
                <a:lnTo>
                  <a:pt x="5093714" y="5908521"/>
                </a:lnTo>
                <a:cubicBezTo>
                  <a:pt x="5093292" y="5915642"/>
                  <a:pt x="5091604" y="5921023"/>
                  <a:pt x="5088650" y="5924662"/>
                </a:cubicBezTo>
                <a:cubicBezTo>
                  <a:pt x="5085696" y="5928302"/>
                  <a:pt x="5084008" y="5933050"/>
                  <a:pt x="5083586" y="5938905"/>
                </a:cubicBezTo>
                <a:lnTo>
                  <a:pt x="5065861" y="5954098"/>
                </a:lnTo>
                <a:lnTo>
                  <a:pt x="5055733" y="5933841"/>
                </a:lnTo>
                <a:cubicBezTo>
                  <a:pt x="5050669" y="5933841"/>
                  <a:pt x="5048137" y="5931309"/>
                  <a:pt x="5048137" y="5926245"/>
                </a:cubicBezTo>
                <a:cubicBezTo>
                  <a:pt x="5048875" y="5916275"/>
                  <a:pt x="5051829" y="5906463"/>
                  <a:pt x="5056999" y="5896810"/>
                </a:cubicBezTo>
                <a:cubicBezTo>
                  <a:pt x="5062169" y="5887156"/>
                  <a:pt x="5065123" y="5876712"/>
                  <a:pt x="5065861" y="5865476"/>
                </a:cubicBezTo>
                <a:cubicBezTo>
                  <a:pt x="5065914" y="5865265"/>
                  <a:pt x="5065808" y="5864420"/>
                  <a:pt x="5065545" y="5862944"/>
                </a:cubicBezTo>
                <a:cubicBezTo>
                  <a:pt x="5065281" y="5861467"/>
                  <a:pt x="5064542" y="5860622"/>
                  <a:pt x="5063329" y="5860411"/>
                </a:cubicBezTo>
                <a:cubicBezTo>
                  <a:pt x="5061958" y="5860992"/>
                  <a:pt x="5060270" y="5863629"/>
                  <a:pt x="5058265" y="5868324"/>
                </a:cubicBezTo>
                <a:cubicBezTo>
                  <a:pt x="5056260" y="5873019"/>
                  <a:pt x="5054572" y="5876290"/>
                  <a:pt x="5053201" y="5878136"/>
                </a:cubicBezTo>
                <a:cubicBezTo>
                  <a:pt x="5050247" y="5880668"/>
                  <a:pt x="5048559" y="5883200"/>
                  <a:pt x="5048137" y="5885732"/>
                </a:cubicBezTo>
                <a:cubicBezTo>
                  <a:pt x="5048453" y="5889688"/>
                  <a:pt x="5048453" y="5893170"/>
                  <a:pt x="5048137" y="5896177"/>
                </a:cubicBezTo>
                <a:cubicBezTo>
                  <a:pt x="5047820" y="5899184"/>
                  <a:pt x="5045288" y="5900766"/>
                  <a:pt x="5040541" y="5900924"/>
                </a:cubicBezTo>
                <a:lnTo>
                  <a:pt x="5030412" y="5905989"/>
                </a:lnTo>
                <a:lnTo>
                  <a:pt x="5005092" y="5908521"/>
                </a:lnTo>
                <a:lnTo>
                  <a:pt x="4997496" y="5928777"/>
                </a:lnTo>
                <a:cubicBezTo>
                  <a:pt x="4993645" y="5930201"/>
                  <a:pt x="4989952" y="5932417"/>
                  <a:pt x="4986418" y="5935424"/>
                </a:cubicBezTo>
                <a:cubicBezTo>
                  <a:pt x="4982883" y="5938431"/>
                  <a:pt x="4979824" y="5941279"/>
                  <a:pt x="4977239" y="5943969"/>
                </a:cubicBezTo>
                <a:cubicBezTo>
                  <a:pt x="4974496" y="5943917"/>
                  <a:pt x="4971753" y="5944655"/>
                  <a:pt x="4969010" y="5946185"/>
                </a:cubicBezTo>
                <a:cubicBezTo>
                  <a:pt x="4966267" y="5947715"/>
                  <a:pt x="4964790" y="5950352"/>
                  <a:pt x="4964579" y="5954098"/>
                </a:cubicBezTo>
                <a:lnTo>
                  <a:pt x="4967111" y="5964226"/>
                </a:lnTo>
                <a:lnTo>
                  <a:pt x="4944322" y="5964226"/>
                </a:lnTo>
                <a:cubicBezTo>
                  <a:pt x="4945324" y="5959320"/>
                  <a:pt x="4947751" y="5952040"/>
                  <a:pt x="4951602" y="5942387"/>
                </a:cubicBezTo>
                <a:cubicBezTo>
                  <a:pt x="4955453" y="5932733"/>
                  <a:pt x="4954714" y="5927353"/>
                  <a:pt x="4949386" y="5926245"/>
                </a:cubicBezTo>
                <a:cubicBezTo>
                  <a:pt x="4946802" y="5926403"/>
                  <a:pt x="4944375" y="5927353"/>
                  <a:pt x="4942107" y="5929094"/>
                </a:cubicBezTo>
                <a:cubicBezTo>
                  <a:pt x="4939838" y="5930834"/>
                  <a:pt x="4938045" y="5932417"/>
                  <a:pt x="4936726" y="5933841"/>
                </a:cubicBezTo>
                <a:lnTo>
                  <a:pt x="4931662" y="5964226"/>
                </a:lnTo>
                <a:lnTo>
                  <a:pt x="4919002" y="5981950"/>
                </a:lnTo>
                <a:cubicBezTo>
                  <a:pt x="4919002" y="5989441"/>
                  <a:pt x="4917736" y="5995982"/>
                  <a:pt x="4915203" y="6001574"/>
                </a:cubicBezTo>
                <a:cubicBezTo>
                  <a:pt x="4912671" y="6007166"/>
                  <a:pt x="4908873" y="6012441"/>
                  <a:pt x="4903809" y="6017399"/>
                </a:cubicBezTo>
                <a:lnTo>
                  <a:pt x="4903809" y="6037656"/>
                </a:lnTo>
                <a:cubicBezTo>
                  <a:pt x="4896635" y="6045674"/>
                  <a:pt x="4893259" y="6054958"/>
                  <a:pt x="4893681" y="6065508"/>
                </a:cubicBezTo>
                <a:cubicBezTo>
                  <a:pt x="4889619" y="6064295"/>
                  <a:pt x="4885715" y="6064823"/>
                  <a:pt x="4881970" y="6067091"/>
                </a:cubicBezTo>
                <a:cubicBezTo>
                  <a:pt x="4878225" y="6069359"/>
                  <a:pt x="4876220" y="6073052"/>
                  <a:pt x="4875957" y="6078169"/>
                </a:cubicBezTo>
                <a:lnTo>
                  <a:pt x="4860764" y="6100957"/>
                </a:lnTo>
                <a:lnTo>
                  <a:pt x="4840508" y="6093361"/>
                </a:lnTo>
                <a:cubicBezTo>
                  <a:pt x="4843831" y="6085132"/>
                  <a:pt x="4846047" y="6075637"/>
                  <a:pt x="4847154" y="6064875"/>
                </a:cubicBezTo>
                <a:cubicBezTo>
                  <a:pt x="4848262" y="6054114"/>
                  <a:pt x="4851111" y="6045885"/>
                  <a:pt x="4855700" y="6040188"/>
                </a:cubicBezTo>
                <a:cubicBezTo>
                  <a:pt x="4855278" y="6032170"/>
                  <a:pt x="4858654" y="6027950"/>
                  <a:pt x="4865828" y="6027528"/>
                </a:cubicBezTo>
                <a:cubicBezTo>
                  <a:pt x="4871314" y="6027897"/>
                  <a:pt x="4878067" y="6027791"/>
                  <a:pt x="4886085" y="6027211"/>
                </a:cubicBezTo>
                <a:cubicBezTo>
                  <a:pt x="4894103" y="6026631"/>
                  <a:pt x="4893259" y="6023360"/>
                  <a:pt x="4883553" y="6017399"/>
                </a:cubicBezTo>
                <a:lnTo>
                  <a:pt x="4893681" y="5992079"/>
                </a:lnTo>
                <a:lnTo>
                  <a:pt x="4883553" y="5992079"/>
                </a:lnTo>
                <a:lnTo>
                  <a:pt x="4893681" y="5979418"/>
                </a:lnTo>
                <a:lnTo>
                  <a:pt x="4893681" y="5954098"/>
                </a:lnTo>
                <a:lnTo>
                  <a:pt x="4911405" y="5941438"/>
                </a:lnTo>
                <a:lnTo>
                  <a:pt x="4911405" y="5926385"/>
                </a:lnTo>
                <a:lnTo>
                  <a:pt x="4910344" y="5930983"/>
                </a:lnTo>
                <a:cubicBezTo>
                  <a:pt x="4909078" y="5933726"/>
                  <a:pt x="4907179" y="5935203"/>
                  <a:pt x="4904647" y="5935414"/>
                </a:cubicBezTo>
                <a:cubicBezTo>
                  <a:pt x="4899899" y="5934570"/>
                  <a:pt x="4897367" y="5930561"/>
                  <a:pt x="4897051" y="5923387"/>
                </a:cubicBezTo>
                <a:cubicBezTo>
                  <a:pt x="4896734" y="5916213"/>
                  <a:pt x="4896734" y="5910938"/>
                  <a:pt x="4897051" y="5907562"/>
                </a:cubicBezTo>
                <a:lnTo>
                  <a:pt x="4876794" y="5915158"/>
                </a:lnTo>
                <a:lnTo>
                  <a:pt x="4874262" y="5940479"/>
                </a:lnTo>
                <a:lnTo>
                  <a:pt x="4851474" y="5986056"/>
                </a:lnTo>
                <a:lnTo>
                  <a:pt x="4848942" y="5986056"/>
                </a:lnTo>
                <a:lnTo>
                  <a:pt x="4828685" y="6031633"/>
                </a:lnTo>
                <a:cubicBezTo>
                  <a:pt x="4826364" y="6033637"/>
                  <a:pt x="4825309" y="6037858"/>
                  <a:pt x="4825520" y="6044293"/>
                </a:cubicBezTo>
                <a:cubicBezTo>
                  <a:pt x="4825731" y="6050729"/>
                  <a:pt x="4825942" y="6054949"/>
                  <a:pt x="4826153" y="6056953"/>
                </a:cubicBezTo>
                <a:cubicBezTo>
                  <a:pt x="4829160" y="6053894"/>
                  <a:pt x="4832008" y="6054316"/>
                  <a:pt x="4834699" y="6058220"/>
                </a:cubicBezTo>
                <a:cubicBezTo>
                  <a:pt x="4837389" y="6062123"/>
                  <a:pt x="4837073" y="6065077"/>
                  <a:pt x="4833749" y="6067082"/>
                </a:cubicBezTo>
                <a:cubicBezTo>
                  <a:pt x="4832325" y="6066976"/>
                  <a:pt x="4830742" y="6067187"/>
                  <a:pt x="4829002" y="6067715"/>
                </a:cubicBezTo>
                <a:cubicBezTo>
                  <a:pt x="4827261" y="6068242"/>
                  <a:pt x="4826311" y="6069719"/>
                  <a:pt x="4826153" y="6072146"/>
                </a:cubicBezTo>
                <a:cubicBezTo>
                  <a:pt x="4826364" y="6074783"/>
                  <a:pt x="4827841" y="6077738"/>
                  <a:pt x="4830584" y="6081008"/>
                </a:cubicBezTo>
                <a:cubicBezTo>
                  <a:pt x="4833327" y="6084279"/>
                  <a:pt x="4836070" y="6087233"/>
                  <a:pt x="4838813" y="6089870"/>
                </a:cubicBezTo>
                <a:cubicBezTo>
                  <a:pt x="4838286" y="6094987"/>
                  <a:pt x="4835543" y="6103111"/>
                  <a:pt x="4830584" y="6114241"/>
                </a:cubicBezTo>
                <a:cubicBezTo>
                  <a:pt x="4825626" y="6125372"/>
                  <a:pt x="4821616" y="6131596"/>
                  <a:pt x="4818557" y="6132915"/>
                </a:cubicBezTo>
                <a:cubicBezTo>
                  <a:pt x="4818926" y="6141514"/>
                  <a:pt x="4818188" y="6147105"/>
                  <a:pt x="4816341" y="6149690"/>
                </a:cubicBezTo>
                <a:cubicBezTo>
                  <a:pt x="4814495" y="6152275"/>
                  <a:pt x="4809325" y="6153436"/>
                  <a:pt x="4800832" y="6153172"/>
                </a:cubicBezTo>
                <a:lnTo>
                  <a:pt x="4800832" y="6181025"/>
                </a:lnTo>
                <a:cubicBezTo>
                  <a:pt x="4794397" y="6177226"/>
                  <a:pt x="4788278" y="6172795"/>
                  <a:pt x="4782475" y="6167731"/>
                </a:cubicBezTo>
                <a:cubicBezTo>
                  <a:pt x="4776672" y="6162667"/>
                  <a:pt x="4771819" y="6156970"/>
                  <a:pt x="4767916" y="6150640"/>
                </a:cubicBezTo>
                <a:cubicBezTo>
                  <a:pt x="4768338" y="6155704"/>
                  <a:pt x="4767494" y="6160768"/>
                  <a:pt x="4765384" y="6165832"/>
                </a:cubicBezTo>
                <a:lnTo>
                  <a:pt x="4780576" y="6191153"/>
                </a:lnTo>
                <a:cubicBezTo>
                  <a:pt x="4777727" y="6200912"/>
                  <a:pt x="4771397" y="6219375"/>
                  <a:pt x="4761585" y="6246542"/>
                </a:cubicBezTo>
                <a:cubicBezTo>
                  <a:pt x="4751774" y="6273708"/>
                  <a:pt x="4740379" y="6289006"/>
                  <a:pt x="4727403" y="6292435"/>
                </a:cubicBezTo>
                <a:cubicBezTo>
                  <a:pt x="4727139" y="6297341"/>
                  <a:pt x="4725134" y="6304621"/>
                  <a:pt x="4721389" y="6314274"/>
                </a:cubicBezTo>
                <a:cubicBezTo>
                  <a:pt x="4717644" y="6323928"/>
                  <a:pt x="4713740" y="6329308"/>
                  <a:pt x="4709678" y="6330416"/>
                </a:cubicBezTo>
                <a:cubicBezTo>
                  <a:pt x="4708465" y="6330100"/>
                  <a:pt x="4707726" y="6328834"/>
                  <a:pt x="4707463" y="6326618"/>
                </a:cubicBezTo>
                <a:cubicBezTo>
                  <a:pt x="4707199" y="6324402"/>
                  <a:pt x="4707093" y="6323136"/>
                  <a:pt x="4707146" y="6322820"/>
                </a:cubicBezTo>
                <a:lnTo>
                  <a:pt x="4697018" y="6320288"/>
                </a:lnTo>
                <a:lnTo>
                  <a:pt x="4689422" y="6330416"/>
                </a:lnTo>
                <a:lnTo>
                  <a:pt x="4707146" y="6348141"/>
                </a:lnTo>
                <a:cubicBezTo>
                  <a:pt x="4706935" y="6361909"/>
                  <a:pt x="4704192" y="6374252"/>
                  <a:pt x="4698917" y="6385172"/>
                </a:cubicBezTo>
                <a:cubicBezTo>
                  <a:pt x="4693642" y="6396092"/>
                  <a:pt x="4687101" y="6406536"/>
                  <a:pt x="4679293" y="6416506"/>
                </a:cubicBezTo>
                <a:cubicBezTo>
                  <a:pt x="4680085" y="6420410"/>
                  <a:pt x="4682300" y="6427795"/>
                  <a:pt x="4685940" y="6438662"/>
                </a:cubicBezTo>
                <a:cubicBezTo>
                  <a:pt x="4689580" y="6449529"/>
                  <a:pt x="4689896" y="6455648"/>
                  <a:pt x="4686890" y="6457019"/>
                </a:cubicBezTo>
                <a:cubicBezTo>
                  <a:pt x="4683144" y="6456914"/>
                  <a:pt x="4679874" y="6455859"/>
                  <a:pt x="4677078" y="6453854"/>
                </a:cubicBezTo>
                <a:cubicBezTo>
                  <a:pt x="4674282" y="6451850"/>
                  <a:pt x="4671644" y="6449529"/>
                  <a:pt x="4669165" y="6446891"/>
                </a:cubicBezTo>
                <a:cubicBezTo>
                  <a:pt x="4669165" y="6456175"/>
                  <a:pt x="4667899" y="6466092"/>
                  <a:pt x="4665367" y="6476643"/>
                </a:cubicBezTo>
                <a:cubicBezTo>
                  <a:pt x="4662835" y="6487193"/>
                  <a:pt x="4659037" y="6495844"/>
                  <a:pt x="4653973" y="6502596"/>
                </a:cubicBezTo>
                <a:lnTo>
                  <a:pt x="4641312" y="6482340"/>
                </a:lnTo>
                <a:lnTo>
                  <a:pt x="4648909" y="6457019"/>
                </a:lnTo>
                <a:cubicBezTo>
                  <a:pt x="4647484" y="6455753"/>
                  <a:pt x="4645902" y="6454487"/>
                  <a:pt x="4644161" y="6453221"/>
                </a:cubicBezTo>
                <a:cubicBezTo>
                  <a:pt x="4642420" y="6451955"/>
                  <a:pt x="4641471" y="6450689"/>
                  <a:pt x="4641312" y="6449423"/>
                </a:cubicBezTo>
                <a:cubicBezTo>
                  <a:pt x="4641893" y="6446996"/>
                  <a:pt x="4644530" y="6445520"/>
                  <a:pt x="4649225" y="6444992"/>
                </a:cubicBezTo>
                <a:cubicBezTo>
                  <a:pt x="4653920" y="6444464"/>
                  <a:pt x="4657191" y="6444253"/>
                  <a:pt x="4659037" y="6444359"/>
                </a:cubicBezTo>
                <a:cubicBezTo>
                  <a:pt x="4659195" y="6436657"/>
                  <a:pt x="4660778" y="6428639"/>
                  <a:pt x="4663785" y="6420304"/>
                </a:cubicBezTo>
                <a:cubicBezTo>
                  <a:pt x="4666791" y="6411970"/>
                  <a:pt x="4670273" y="6403951"/>
                  <a:pt x="4674229" y="6396250"/>
                </a:cubicBezTo>
                <a:cubicBezTo>
                  <a:pt x="4674177" y="6394773"/>
                  <a:pt x="4673649" y="6392663"/>
                  <a:pt x="4672647" y="6389920"/>
                </a:cubicBezTo>
                <a:cubicBezTo>
                  <a:pt x="4671644" y="6387177"/>
                  <a:pt x="4670484" y="6385067"/>
                  <a:pt x="4669165" y="6383589"/>
                </a:cubicBezTo>
                <a:lnTo>
                  <a:pt x="4651441" y="6406378"/>
                </a:lnTo>
                <a:lnTo>
                  <a:pt x="4638780" y="6408910"/>
                </a:lnTo>
                <a:lnTo>
                  <a:pt x="4638780" y="6444359"/>
                </a:lnTo>
                <a:cubicBezTo>
                  <a:pt x="4629760" y="6451639"/>
                  <a:pt x="4621847" y="6462400"/>
                  <a:pt x="4615042" y="6476643"/>
                </a:cubicBezTo>
                <a:cubicBezTo>
                  <a:pt x="4608237" y="6490885"/>
                  <a:pt x="4603490" y="6502913"/>
                  <a:pt x="4600799" y="6512725"/>
                </a:cubicBezTo>
                <a:cubicBezTo>
                  <a:pt x="4600377" y="6517578"/>
                  <a:pt x="4598689" y="6521798"/>
                  <a:pt x="4595735" y="6525385"/>
                </a:cubicBezTo>
                <a:cubicBezTo>
                  <a:pt x="4592781" y="6528972"/>
                  <a:pt x="4591093" y="6533192"/>
                  <a:pt x="4590671" y="6538045"/>
                </a:cubicBezTo>
                <a:lnTo>
                  <a:pt x="4583075" y="6558302"/>
                </a:lnTo>
                <a:lnTo>
                  <a:pt x="4585607" y="6558302"/>
                </a:lnTo>
                <a:cubicBezTo>
                  <a:pt x="4585185" y="6563155"/>
                  <a:pt x="4583497" y="6567375"/>
                  <a:pt x="4580543" y="6570962"/>
                </a:cubicBezTo>
                <a:cubicBezTo>
                  <a:pt x="4577589" y="6574549"/>
                  <a:pt x="4575901" y="6578769"/>
                  <a:pt x="4575479" y="6583622"/>
                </a:cubicBezTo>
                <a:cubicBezTo>
                  <a:pt x="4575690" y="6587579"/>
                  <a:pt x="4575268" y="6591060"/>
                  <a:pt x="4574213" y="6594067"/>
                </a:cubicBezTo>
                <a:cubicBezTo>
                  <a:pt x="4573158" y="6597074"/>
                  <a:pt x="4570204" y="6598657"/>
                  <a:pt x="4565351" y="6598815"/>
                </a:cubicBezTo>
                <a:cubicBezTo>
                  <a:pt x="4565667" y="6606200"/>
                  <a:pt x="4565034" y="6611053"/>
                  <a:pt x="4563452" y="6613374"/>
                </a:cubicBezTo>
                <a:cubicBezTo>
                  <a:pt x="4561869" y="6615695"/>
                  <a:pt x="4557438" y="6616750"/>
                  <a:pt x="4550158" y="6616539"/>
                </a:cubicBezTo>
                <a:lnTo>
                  <a:pt x="4550158" y="6644392"/>
                </a:lnTo>
                <a:lnTo>
                  <a:pt x="4537498" y="6639328"/>
                </a:lnTo>
                <a:lnTo>
                  <a:pt x="4522306" y="6674777"/>
                </a:lnTo>
                <a:lnTo>
                  <a:pt x="4527370" y="6679841"/>
                </a:lnTo>
                <a:lnTo>
                  <a:pt x="4517241" y="6687437"/>
                </a:lnTo>
                <a:lnTo>
                  <a:pt x="4512177" y="6697565"/>
                </a:lnTo>
                <a:lnTo>
                  <a:pt x="4519773" y="6715290"/>
                </a:lnTo>
                <a:lnTo>
                  <a:pt x="4517241" y="6735546"/>
                </a:lnTo>
                <a:cubicBezTo>
                  <a:pt x="4511017" y="6736390"/>
                  <a:pt x="4507641" y="6739766"/>
                  <a:pt x="4507113" y="6745674"/>
                </a:cubicBezTo>
                <a:cubicBezTo>
                  <a:pt x="4506586" y="6751582"/>
                  <a:pt x="4500677" y="6754959"/>
                  <a:pt x="4489389" y="6755802"/>
                </a:cubicBezTo>
                <a:lnTo>
                  <a:pt x="4489389" y="6743142"/>
                </a:lnTo>
                <a:lnTo>
                  <a:pt x="4481793" y="6745674"/>
                </a:lnTo>
                <a:cubicBezTo>
                  <a:pt x="4480210" y="6749262"/>
                  <a:pt x="4477678" y="6755381"/>
                  <a:pt x="4474196" y="6764032"/>
                </a:cubicBezTo>
                <a:cubicBezTo>
                  <a:pt x="4470715" y="6772683"/>
                  <a:pt x="4468183" y="6777536"/>
                  <a:pt x="4466600" y="6778591"/>
                </a:cubicBezTo>
                <a:cubicBezTo>
                  <a:pt x="4465387" y="6778380"/>
                  <a:pt x="4464648" y="6777536"/>
                  <a:pt x="4464385" y="6776059"/>
                </a:cubicBezTo>
                <a:cubicBezTo>
                  <a:pt x="4464121" y="6774582"/>
                  <a:pt x="4464015" y="6773738"/>
                  <a:pt x="4464068" y="6773527"/>
                </a:cubicBezTo>
                <a:cubicBezTo>
                  <a:pt x="4457105" y="6773105"/>
                  <a:pt x="4454573" y="6770784"/>
                  <a:pt x="4456472" y="6766564"/>
                </a:cubicBezTo>
                <a:cubicBezTo>
                  <a:pt x="4458371" y="6762344"/>
                  <a:pt x="4460903" y="6758757"/>
                  <a:pt x="4464068" y="6755802"/>
                </a:cubicBezTo>
                <a:lnTo>
                  <a:pt x="4453940" y="6733014"/>
                </a:lnTo>
                <a:lnTo>
                  <a:pt x="4464068" y="6715290"/>
                </a:lnTo>
                <a:lnTo>
                  <a:pt x="4446344" y="6707693"/>
                </a:lnTo>
                <a:cubicBezTo>
                  <a:pt x="4445605" y="6716186"/>
                  <a:pt x="4442651" y="6723888"/>
                  <a:pt x="4437481" y="6730798"/>
                </a:cubicBezTo>
                <a:cubicBezTo>
                  <a:pt x="4432312" y="6737709"/>
                  <a:pt x="4429358" y="6746044"/>
                  <a:pt x="4428619" y="6755802"/>
                </a:cubicBezTo>
                <a:cubicBezTo>
                  <a:pt x="4421076" y="6766036"/>
                  <a:pt x="4414007" y="6776587"/>
                  <a:pt x="4407413" y="6787453"/>
                </a:cubicBezTo>
                <a:cubicBezTo>
                  <a:pt x="4400819" y="6798320"/>
                  <a:pt x="4394384" y="6808870"/>
                  <a:pt x="4388106" y="6819104"/>
                </a:cubicBezTo>
                <a:cubicBezTo>
                  <a:pt x="4386840" y="6825223"/>
                  <a:pt x="4384308" y="6833242"/>
                  <a:pt x="4380510" y="6843159"/>
                </a:cubicBezTo>
                <a:cubicBezTo>
                  <a:pt x="4376712" y="6853076"/>
                  <a:pt x="4371648" y="6858562"/>
                  <a:pt x="4365318" y="6859617"/>
                </a:cubicBezTo>
                <a:cubicBezTo>
                  <a:pt x="4365634" y="6861569"/>
                  <a:pt x="4366900" y="6865261"/>
                  <a:pt x="4369116" y="6870695"/>
                </a:cubicBezTo>
                <a:cubicBezTo>
                  <a:pt x="4371331" y="6876128"/>
                  <a:pt x="4372597" y="6879188"/>
                  <a:pt x="4372914" y="6879874"/>
                </a:cubicBezTo>
                <a:cubicBezTo>
                  <a:pt x="4374127" y="6879557"/>
                  <a:pt x="4374866" y="6878291"/>
                  <a:pt x="4375129" y="6876076"/>
                </a:cubicBezTo>
                <a:cubicBezTo>
                  <a:pt x="4375393" y="6873860"/>
                  <a:pt x="4375499" y="6872594"/>
                  <a:pt x="4375446" y="6872278"/>
                </a:cubicBezTo>
                <a:cubicBezTo>
                  <a:pt x="4382620" y="6857349"/>
                  <a:pt x="4391060" y="6842895"/>
                  <a:pt x="4400767" y="6828916"/>
                </a:cubicBezTo>
                <a:cubicBezTo>
                  <a:pt x="4410473" y="6814937"/>
                  <a:pt x="4416381" y="6799850"/>
                  <a:pt x="4418491" y="6783655"/>
                </a:cubicBezTo>
                <a:lnTo>
                  <a:pt x="4431151" y="6783655"/>
                </a:lnTo>
                <a:cubicBezTo>
                  <a:pt x="4436954" y="6783391"/>
                  <a:pt x="4443706" y="6783919"/>
                  <a:pt x="4451408" y="6785238"/>
                </a:cubicBezTo>
                <a:cubicBezTo>
                  <a:pt x="4459110" y="6786557"/>
                  <a:pt x="4463330" y="6790249"/>
                  <a:pt x="4464068" y="6796316"/>
                </a:cubicBezTo>
                <a:cubicBezTo>
                  <a:pt x="4463804" y="6807815"/>
                  <a:pt x="4461167" y="6818999"/>
                  <a:pt x="4456155" y="6829865"/>
                </a:cubicBezTo>
                <a:cubicBezTo>
                  <a:pt x="4451144" y="6840732"/>
                  <a:pt x="4445341" y="6850650"/>
                  <a:pt x="4438747" y="6859617"/>
                </a:cubicBezTo>
                <a:cubicBezTo>
                  <a:pt x="4439064" y="6865736"/>
                  <a:pt x="4440330" y="6871222"/>
                  <a:pt x="4442546" y="6876076"/>
                </a:cubicBezTo>
                <a:cubicBezTo>
                  <a:pt x="4444761" y="6880929"/>
                  <a:pt x="4446027" y="6886415"/>
                  <a:pt x="4446344" y="6892534"/>
                </a:cubicBezTo>
                <a:lnTo>
                  <a:pt x="4428619" y="6887470"/>
                </a:lnTo>
                <a:cubicBezTo>
                  <a:pt x="4428725" y="6895277"/>
                  <a:pt x="4427881" y="6903717"/>
                  <a:pt x="4426087" y="6912791"/>
                </a:cubicBezTo>
                <a:cubicBezTo>
                  <a:pt x="4424294" y="6921864"/>
                  <a:pt x="4420918" y="6930304"/>
                  <a:pt x="4415959" y="6938111"/>
                </a:cubicBezTo>
                <a:lnTo>
                  <a:pt x="4403299" y="6920387"/>
                </a:lnTo>
                <a:lnTo>
                  <a:pt x="4410895" y="6897598"/>
                </a:lnTo>
                <a:cubicBezTo>
                  <a:pt x="4409471" y="6896332"/>
                  <a:pt x="4407888" y="6895066"/>
                  <a:pt x="4406147" y="6893800"/>
                </a:cubicBezTo>
                <a:cubicBezTo>
                  <a:pt x="4404406" y="6892534"/>
                  <a:pt x="4403457" y="6891268"/>
                  <a:pt x="4403299" y="6890002"/>
                </a:cubicBezTo>
                <a:cubicBezTo>
                  <a:pt x="4403773" y="6887576"/>
                  <a:pt x="4405989" y="6886098"/>
                  <a:pt x="4409945" y="6885571"/>
                </a:cubicBezTo>
                <a:cubicBezTo>
                  <a:pt x="4413902" y="6885043"/>
                  <a:pt x="4416750" y="6884832"/>
                  <a:pt x="4418491" y="6884938"/>
                </a:cubicBezTo>
                <a:lnTo>
                  <a:pt x="4433683" y="6841893"/>
                </a:lnTo>
                <a:lnTo>
                  <a:pt x="4431151" y="6831764"/>
                </a:lnTo>
                <a:lnTo>
                  <a:pt x="4421023" y="6819104"/>
                </a:lnTo>
                <a:lnTo>
                  <a:pt x="4408363" y="6831764"/>
                </a:lnTo>
                <a:lnTo>
                  <a:pt x="4400767" y="6884938"/>
                </a:lnTo>
                <a:cubicBezTo>
                  <a:pt x="4392959" y="6892006"/>
                  <a:pt x="4385785" y="6901924"/>
                  <a:pt x="4379244" y="6914690"/>
                </a:cubicBezTo>
                <a:cubicBezTo>
                  <a:pt x="4372703" y="6927455"/>
                  <a:pt x="4368061" y="6938639"/>
                  <a:pt x="4365318" y="6948239"/>
                </a:cubicBezTo>
                <a:cubicBezTo>
                  <a:pt x="4365001" y="6956996"/>
                  <a:pt x="4363102" y="6965436"/>
                  <a:pt x="4359621" y="6973560"/>
                </a:cubicBezTo>
                <a:cubicBezTo>
                  <a:pt x="4356139" y="6981684"/>
                  <a:pt x="4352974" y="6990124"/>
                  <a:pt x="4350125" y="6998881"/>
                </a:cubicBezTo>
                <a:cubicBezTo>
                  <a:pt x="4337887" y="7009431"/>
                  <a:pt x="4326915" y="7021247"/>
                  <a:pt x="4317209" y="7034330"/>
                </a:cubicBezTo>
                <a:lnTo>
                  <a:pt x="4299484" y="7084971"/>
                </a:lnTo>
                <a:cubicBezTo>
                  <a:pt x="4297954" y="7084865"/>
                  <a:pt x="4295950" y="7085076"/>
                  <a:pt x="4293470" y="7085604"/>
                </a:cubicBezTo>
                <a:cubicBezTo>
                  <a:pt x="4290991" y="7086131"/>
                  <a:pt x="4289620" y="7087608"/>
                  <a:pt x="4289356" y="7090035"/>
                </a:cubicBezTo>
                <a:cubicBezTo>
                  <a:pt x="4289620" y="7091406"/>
                  <a:pt x="4290991" y="7093094"/>
                  <a:pt x="4293470" y="7095099"/>
                </a:cubicBezTo>
                <a:cubicBezTo>
                  <a:pt x="4295950" y="7097103"/>
                  <a:pt x="4297954" y="7098792"/>
                  <a:pt x="4299484" y="7100163"/>
                </a:cubicBezTo>
                <a:lnTo>
                  <a:pt x="4271631" y="7115356"/>
                </a:lnTo>
                <a:lnTo>
                  <a:pt x="4253907" y="7115356"/>
                </a:lnTo>
                <a:cubicBezTo>
                  <a:pt x="4254434" y="7105966"/>
                  <a:pt x="4255912" y="7096892"/>
                  <a:pt x="4258338" y="7088136"/>
                </a:cubicBezTo>
                <a:cubicBezTo>
                  <a:pt x="4260765" y="7079379"/>
                  <a:pt x="4260976" y="7066508"/>
                  <a:pt x="4258971" y="7049522"/>
                </a:cubicBezTo>
                <a:cubicBezTo>
                  <a:pt x="4253590" y="7056907"/>
                  <a:pt x="4248526" y="7064292"/>
                  <a:pt x="4243779" y="7071677"/>
                </a:cubicBezTo>
                <a:cubicBezTo>
                  <a:pt x="4239031" y="7079063"/>
                  <a:pt x="4236499" y="7087714"/>
                  <a:pt x="4236183" y="7097631"/>
                </a:cubicBezTo>
                <a:cubicBezTo>
                  <a:pt x="4223944" y="7107337"/>
                  <a:pt x="4212972" y="7118309"/>
                  <a:pt x="4203266" y="7130548"/>
                </a:cubicBezTo>
                <a:cubicBezTo>
                  <a:pt x="4189181" y="7131814"/>
                  <a:pt x="4183800" y="7136878"/>
                  <a:pt x="4187124" y="7145740"/>
                </a:cubicBezTo>
                <a:cubicBezTo>
                  <a:pt x="4190447" y="7154603"/>
                  <a:pt x="4188232" y="7159666"/>
                  <a:pt x="4180477" y="7160933"/>
                </a:cubicBezTo>
                <a:lnTo>
                  <a:pt x="4170349" y="7160933"/>
                </a:lnTo>
                <a:cubicBezTo>
                  <a:pt x="4169927" y="7168054"/>
                  <a:pt x="4168239" y="7173435"/>
                  <a:pt x="4165285" y="7177074"/>
                </a:cubicBezTo>
                <a:cubicBezTo>
                  <a:pt x="4162331" y="7180714"/>
                  <a:pt x="4160643" y="7185462"/>
                  <a:pt x="4160221" y="7191317"/>
                </a:cubicBezTo>
                <a:lnTo>
                  <a:pt x="4142496" y="7206510"/>
                </a:lnTo>
                <a:lnTo>
                  <a:pt x="4132368" y="7186253"/>
                </a:lnTo>
                <a:cubicBezTo>
                  <a:pt x="4127304" y="7186253"/>
                  <a:pt x="4124772" y="7183721"/>
                  <a:pt x="4124772" y="7178657"/>
                </a:cubicBezTo>
                <a:cubicBezTo>
                  <a:pt x="4125510" y="7168687"/>
                  <a:pt x="4128464" y="7158875"/>
                  <a:pt x="4133634" y="7149222"/>
                </a:cubicBezTo>
                <a:cubicBezTo>
                  <a:pt x="4138804" y="7139568"/>
                  <a:pt x="4141758" y="7129124"/>
                  <a:pt x="4142496" y="7117888"/>
                </a:cubicBezTo>
                <a:cubicBezTo>
                  <a:pt x="4142549" y="7117677"/>
                  <a:pt x="4142443" y="7116832"/>
                  <a:pt x="4142180" y="7115356"/>
                </a:cubicBezTo>
                <a:cubicBezTo>
                  <a:pt x="4141916" y="7113879"/>
                  <a:pt x="4141177" y="7113034"/>
                  <a:pt x="4139964" y="7112823"/>
                </a:cubicBezTo>
                <a:cubicBezTo>
                  <a:pt x="4138593" y="7113404"/>
                  <a:pt x="4136905" y="7116041"/>
                  <a:pt x="4134900" y="7120736"/>
                </a:cubicBezTo>
                <a:cubicBezTo>
                  <a:pt x="4132895" y="7125431"/>
                  <a:pt x="4131207" y="7128702"/>
                  <a:pt x="4129836" y="7130548"/>
                </a:cubicBezTo>
                <a:cubicBezTo>
                  <a:pt x="4126882" y="7133080"/>
                  <a:pt x="4125194" y="7135612"/>
                  <a:pt x="4124772" y="7138144"/>
                </a:cubicBezTo>
                <a:cubicBezTo>
                  <a:pt x="4125088" y="7142100"/>
                  <a:pt x="4125088" y="7145582"/>
                  <a:pt x="4124772" y="7148589"/>
                </a:cubicBezTo>
                <a:cubicBezTo>
                  <a:pt x="4124455" y="7151596"/>
                  <a:pt x="4121923" y="7153178"/>
                  <a:pt x="4117176" y="7153336"/>
                </a:cubicBezTo>
                <a:lnTo>
                  <a:pt x="4107047" y="7158401"/>
                </a:lnTo>
                <a:lnTo>
                  <a:pt x="4081727" y="7160933"/>
                </a:lnTo>
                <a:lnTo>
                  <a:pt x="4074131" y="7181189"/>
                </a:lnTo>
                <a:cubicBezTo>
                  <a:pt x="4070280" y="7182613"/>
                  <a:pt x="4066587" y="7184829"/>
                  <a:pt x="4063053" y="7187836"/>
                </a:cubicBezTo>
                <a:cubicBezTo>
                  <a:pt x="4059518" y="7190843"/>
                  <a:pt x="4056459" y="7193691"/>
                  <a:pt x="4053874" y="7196381"/>
                </a:cubicBezTo>
                <a:cubicBezTo>
                  <a:pt x="4051131" y="7196329"/>
                  <a:pt x="4048388" y="7197067"/>
                  <a:pt x="4045645" y="7198597"/>
                </a:cubicBezTo>
                <a:cubicBezTo>
                  <a:pt x="4042902" y="7200127"/>
                  <a:pt x="4041425" y="7202764"/>
                  <a:pt x="4041214" y="7206510"/>
                </a:cubicBezTo>
                <a:lnTo>
                  <a:pt x="4043746" y="7216638"/>
                </a:lnTo>
                <a:lnTo>
                  <a:pt x="4020957" y="7216638"/>
                </a:lnTo>
                <a:cubicBezTo>
                  <a:pt x="4021959" y="7211732"/>
                  <a:pt x="4024386" y="7204452"/>
                  <a:pt x="4028237" y="7194799"/>
                </a:cubicBezTo>
                <a:cubicBezTo>
                  <a:pt x="4032088" y="7185145"/>
                  <a:pt x="4031349" y="7179765"/>
                  <a:pt x="4026021" y="7178657"/>
                </a:cubicBezTo>
                <a:cubicBezTo>
                  <a:pt x="4023437" y="7178815"/>
                  <a:pt x="4021010" y="7179765"/>
                  <a:pt x="4018742" y="7181506"/>
                </a:cubicBezTo>
                <a:cubicBezTo>
                  <a:pt x="4016473" y="7183246"/>
                  <a:pt x="4014680" y="7184829"/>
                  <a:pt x="4013361" y="7186253"/>
                </a:cubicBezTo>
                <a:lnTo>
                  <a:pt x="4008297" y="7216638"/>
                </a:lnTo>
                <a:lnTo>
                  <a:pt x="3995637" y="7234362"/>
                </a:lnTo>
                <a:cubicBezTo>
                  <a:pt x="3995637" y="7241853"/>
                  <a:pt x="3994371" y="7248394"/>
                  <a:pt x="3991838" y="7253986"/>
                </a:cubicBezTo>
                <a:cubicBezTo>
                  <a:pt x="3989306" y="7259578"/>
                  <a:pt x="3985508" y="7264853"/>
                  <a:pt x="3980444" y="7269811"/>
                </a:cubicBezTo>
                <a:lnTo>
                  <a:pt x="3980444" y="7290068"/>
                </a:lnTo>
                <a:cubicBezTo>
                  <a:pt x="3973270" y="7298086"/>
                  <a:pt x="3969894" y="7307370"/>
                  <a:pt x="3970316" y="7317920"/>
                </a:cubicBezTo>
                <a:cubicBezTo>
                  <a:pt x="3966254" y="7316707"/>
                  <a:pt x="3962350" y="7317235"/>
                  <a:pt x="3958605" y="7319503"/>
                </a:cubicBezTo>
                <a:cubicBezTo>
                  <a:pt x="3954860" y="7321771"/>
                  <a:pt x="3952855" y="7325464"/>
                  <a:pt x="3952592" y="7330581"/>
                </a:cubicBezTo>
                <a:lnTo>
                  <a:pt x="3937399" y="7353369"/>
                </a:lnTo>
                <a:lnTo>
                  <a:pt x="3917143" y="7345773"/>
                </a:lnTo>
                <a:cubicBezTo>
                  <a:pt x="3920466" y="7337544"/>
                  <a:pt x="3922682" y="7328049"/>
                  <a:pt x="3923789" y="7317287"/>
                </a:cubicBezTo>
                <a:cubicBezTo>
                  <a:pt x="3924897" y="7306526"/>
                  <a:pt x="3927746" y="7298297"/>
                  <a:pt x="3932335" y="7292600"/>
                </a:cubicBezTo>
                <a:cubicBezTo>
                  <a:pt x="3931913" y="7284582"/>
                  <a:pt x="3935289" y="7280362"/>
                  <a:pt x="3942463" y="7279940"/>
                </a:cubicBezTo>
                <a:cubicBezTo>
                  <a:pt x="3947949" y="7280309"/>
                  <a:pt x="3954702" y="7280203"/>
                  <a:pt x="3962720" y="7279623"/>
                </a:cubicBezTo>
                <a:cubicBezTo>
                  <a:pt x="3970738" y="7279043"/>
                  <a:pt x="3969894" y="7275772"/>
                  <a:pt x="3960188" y="7269811"/>
                </a:cubicBezTo>
                <a:lnTo>
                  <a:pt x="3970316" y="7244491"/>
                </a:lnTo>
                <a:lnTo>
                  <a:pt x="3960188" y="7244491"/>
                </a:lnTo>
                <a:lnTo>
                  <a:pt x="3970316" y="7231830"/>
                </a:lnTo>
                <a:lnTo>
                  <a:pt x="3970316" y="7206510"/>
                </a:lnTo>
                <a:lnTo>
                  <a:pt x="3988040" y="7193850"/>
                </a:lnTo>
                <a:lnTo>
                  <a:pt x="3988040" y="7171061"/>
                </a:lnTo>
                <a:cubicBezTo>
                  <a:pt x="3992683" y="7163043"/>
                  <a:pt x="3998591" y="7156291"/>
                  <a:pt x="4005765" y="7150805"/>
                </a:cubicBezTo>
                <a:lnTo>
                  <a:pt x="4013361" y="7130548"/>
                </a:lnTo>
                <a:cubicBezTo>
                  <a:pt x="4005448" y="7128543"/>
                  <a:pt x="4002916" y="7119892"/>
                  <a:pt x="4005765" y="7104594"/>
                </a:cubicBezTo>
                <a:cubicBezTo>
                  <a:pt x="4008613" y="7089296"/>
                  <a:pt x="4011145" y="7079379"/>
                  <a:pt x="4013361" y="7074843"/>
                </a:cubicBezTo>
                <a:cubicBezTo>
                  <a:pt x="4018109" y="7073682"/>
                  <a:pt x="4020641" y="7068407"/>
                  <a:pt x="4020957" y="7059017"/>
                </a:cubicBezTo>
                <a:cubicBezTo>
                  <a:pt x="4021274" y="7049627"/>
                  <a:pt x="4021274" y="7043086"/>
                  <a:pt x="4020957" y="7039394"/>
                </a:cubicBezTo>
                <a:cubicBezTo>
                  <a:pt x="4024703" y="7037917"/>
                  <a:pt x="4027340" y="7035173"/>
                  <a:pt x="4028870" y="7031164"/>
                </a:cubicBezTo>
                <a:cubicBezTo>
                  <a:pt x="4030400" y="7027155"/>
                  <a:pt x="4031138" y="7023146"/>
                  <a:pt x="4031085" y="7019137"/>
                </a:cubicBezTo>
                <a:cubicBezTo>
                  <a:pt x="4030663" y="7014390"/>
                  <a:pt x="4028975" y="7010591"/>
                  <a:pt x="4026021" y="7007743"/>
                </a:cubicBezTo>
                <a:cubicBezTo>
                  <a:pt x="4023067" y="7004894"/>
                  <a:pt x="4021379" y="7001096"/>
                  <a:pt x="4020957" y="6996349"/>
                </a:cubicBezTo>
                <a:cubicBezTo>
                  <a:pt x="4011198" y="6998248"/>
                  <a:pt x="4006662" y="7005844"/>
                  <a:pt x="4007347" y="7019137"/>
                </a:cubicBezTo>
                <a:cubicBezTo>
                  <a:pt x="4008033" y="7032430"/>
                  <a:pt x="4004130" y="7040027"/>
                  <a:pt x="3995637" y="7041926"/>
                </a:cubicBezTo>
                <a:cubicBezTo>
                  <a:pt x="3995373" y="7049680"/>
                  <a:pt x="3992735" y="7056960"/>
                  <a:pt x="3987724" y="7063765"/>
                </a:cubicBezTo>
                <a:cubicBezTo>
                  <a:pt x="3982713" y="7070570"/>
                  <a:pt x="3976910" y="7075950"/>
                  <a:pt x="3970316" y="7079907"/>
                </a:cubicBezTo>
                <a:lnTo>
                  <a:pt x="3970316" y="7112823"/>
                </a:lnTo>
                <a:cubicBezTo>
                  <a:pt x="3948108" y="7123532"/>
                  <a:pt x="3934920" y="7135665"/>
                  <a:pt x="3930752" y="7149222"/>
                </a:cubicBezTo>
                <a:cubicBezTo>
                  <a:pt x="3926585" y="7162779"/>
                  <a:pt x="3920360" y="7181875"/>
                  <a:pt x="3912079" y="7206510"/>
                </a:cubicBezTo>
                <a:cubicBezTo>
                  <a:pt x="3903533" y="7207248"/>
                  <a:pt x="3895937" y="7210202"/>
                  <a:pt x="3889290" y="7215372"/>
                </a:cubicBezTo>
                <a:cubicBezTo>
                  <a:pt x="3882643" y="7220542"/>
                  <a:pt x="3875047" y="7223496"/>
                  <a:pt x="3866501" y="7224234"/>
                </a:cubicBezTo>
                <a:lnTo>
                  <a:pt x="3866501" y="7252087"/>
                </a:lnTo>
                <a:lnTo>
                  <a:pt x="3858905" y="7252087"/>
                </a:lnTo>
                <a:cubicBezTo>
                  <a:pt x="3854052" y="7252087"/>
                  <a:pt x="3851098" y="7250821"/>
                  <a:pt x="3850043" y="7248289"/>
                </a:cubicBezTo>
                <a:cubicBezTo>
                  <a:pt x="3848988" y="7245757"/>
                  <a:pt x="3848566" y="7241959"/>
                  <a:pt x="3848777" y="7236895"/>
                </a:cubicBezTo>
                <a:lnTo>
                  <a:pt x="3856373" y="7216638"/>
                </a:lnTo>
                <a:cubicBezTo>
                  <a:pt x="3856215" y="7214792"/>
                  <a:pt x="3855265" y="7211521"/>
                  <a:pt x="3853525" y="7206826"/>
                </a:cubicBezTo>
                <a:cubicBezTo>
                  <a:pt x="3851784" y="7202131"/>
                  <a:pt x="3850201" y="7199494"/>
                  <a:pt x="3848777" y="7198913"/>
                </a:cubicBezTo>
                <a:lnTo>
                  <a:pt x="3848777" y="7206510"/>
                </a:lnTo>
                <a:cubicBezTo>
                  <a:pt x="3842974" y="7210624"/>
                  <a:pt x="3836222" y="7216321"/>
                  <a:pt x="3828520" y="7223601"/>
                </a:cubicBezTo>
                <a:cubicBezTo>
                  <a:pt x="3820819" y="7230881"/>
                  <a:pt x="3816599" y="7237844"/>
                  <a:pt x="3815860" y="7244491"/>
                </a:cubicBezTo>
                <a:cubicBezTo>
                  <a:pt x="3812115" y="7247234"/>
                  <a:pt x="3809477" y="7251243"/>
                  <a:pt x="3807947" y="7256518"/>
                </a:cubicBezTo>
                <a:cubicBezTo>
                  <a:pt x="3806418" y="7261793"/>
                  <a:pt x="3805679" y="7267068"/>
                  <a:pt x="3805732" y="7272343"/>
                </a:cubicBezTo>
                <a:lnTo>
                  <a:pt x="3788007" y="7282472"/>
                </a:lnTo>
                <a:cubicBezTo>
                  <a:pt x="3788060" y="7286533"/>
                  <a:pt x="3787322" y="7291070"/>
                  <a:pt x="3785792" y="7296081"/>
                </a:cubicBezTo>
                <a:cubicBezTo>
                  <a:pt x="3784262" y="7301093"/>
                  <a:pt x="3781625" y="7304997"/>
                  <a:pt x="3777879" y="7307792"/>
                </a:cubicBezTo>
                <a:lnTo>
                  <a:pt x="3777879" y="7328049"/>
                </a:lnTo>
                <a:lnTo>
                  <a:pt x="3767751" y="7335645"/>
                </a:lnTo>
                <a:cubicBezTo>
                  <a:pt x="3767487" y="7343347"/>
                  <a:pt x="3764850" y="7350732"/>
                  <a:pt x="3759838" y="7357801"/>
                </a:cubicBezTo>
                <a:cubicBezTo>
                  <a:pt x="3754827" y="7364869"/>
                  <a:pt x="3749024" y="7370988"/>
                  <a:pt x="3742430" y="7376158"/>
                </a:cubicBezTo>
                <a:cubicBezTo>
                  <a:pt x="3737261" y="7384229"/>
                  <a:pt x="3731142" y="7393408"/>
                  <a:pt x="3724073" y="7403694"/>
                </a:cubicBezTo>
                <a:cubicBezTo>
                  <a:pt x="3717004" y="7413981"/>
                  <a:pt x="3709619" y="7422526"/>
                  <a:pt x="3701917" y="7429331"/>
                </a:cubicBezTo>
                <a:cubicBezTo>
                  <a:pt x="3702076" y="7433288"/>
                  <a:pt x="3701759" y="7437402"/>
                  <a:pt x="3700968" y="7441675"/>
                </a:cubicBezTo>
                <a:cubicBezTo>
                  <a:pt x="3700177" y="7445948"/>
                  <a:pt x="3697961" y="7449430"/>
                  <a:pt x="3694321" y="7452120"/>
                </a:cubicBezTo>
                <a:cubicBezTo>
                  <a:pt x="3694110" y="7459927"/>
                  <a:pt x="3692000" y="7467734"/>
                  <a:pt x="3687991" y="7475541"/>
                </a:cubicBezTo>
                <a:cubicBezTo>
                  <a:pt x="3683982" y="7483348"/>
                  <a:pt x="3679340" y="7489890"/>
                  <a:pt x="3674065" y="7495165"/>
                </a:cubicBezTo>
                <a:cubicBezTo>
                  <a:pt x="3674065" y="7497803"/>
                  <a:pt x="3673432" y="7500124"/>
                  <a:pt x="3672166" y="7502128"/>
                </a:cubicBezTo>
                <a:cubicBezTo>
                  <a:pt x="3670900" y="7504133"/>
                  <a:pt x="3669001" y="7505188"/>
                  <a:pt x="3666468" y="7505293"/>
                </a:cubicBezTo>
                <a:lnTo>
                  <a:pt x="3658872" y="7502761"/>
                </a:lnTo>
                <a:lnTo>
                  <a:pt x="3666468" y="7477440"/>
                </a:lnTo>
                <a:cubicBezTo>
                  <a:pt x="3669001" y="7474750"/>
                  <a:pt x="3670900" y="7471268"/>
                  <a:pt x="3672166" y="7466996"/>
                </a:cubicBezTo>
                <a:cubicBezTo>
                  <a:pt x="3673432" y="7462723"/>
                  <a:pt x="3674065" y="7458608"/>
                  <a:pt x="3674065" y="7454652"/>
                </a:cubicBezTo>
                <a:lnTo>
                  <a:pt x="3684193" y="7431863"/>
                </a:lnTo>
                <a:cubicBezTo>
                  <a:pt x="3683665" y="7426166"/>
                  <a:pt x="3683454" y="7419836"/>
                  <a:pt x="3683560" y="7412873"/>
                </a:cubicBezTo>
                <a:cubicBezTo>
                  <a:pt x="3683665" y="7405910"/>
                  <a:pt x="3687252" y="7402112"/>
                  <a:pt x="3694321" y="7401479"/>
                </a:cubicBezTo>
                <a:cubicBezTo>
                  <a:pt x="3695165" y="7376791"/>
                  <a:pt x="3702339" y="7347672"/>
                  <a:pt x="3715844" y="7314122"/>
                </a:cubicBezTo>
                <a:cubicBezTo>
                  <a:pt x="3729348" y="7280572"/>
                  <a:pt x="3744118" y="7253986"/>
                  <a:pt x="3760155" y="7234362"/>
                </a:cubicBezTo>
                <a:cubicBezTo>
                  <a:pt x="3760471" y="7225711"/>
                  <a:pt x="3761737" y="7217693"/>
                  <a:pt x="3763953" y="7210308"/>
                </a:cubicBezTo>
                <a:cubicBezTo>
                  <a:pt x="3766168" y="7202923"/>
                  <a:pt x="3767434" y="7194904"/>
                  <a:pt x="3767751" y="7186253"/>
                </a:cubicBezTo>
                <a:cubicBezTo>
                  <a:pt x="3771496" y="7186095"/>
                  <a:pt x="3774134" y="7184512"/>
                  <a:pt x="3775664" y="7181506"/>
                </a:cubicBezTo>
                <a:cubicBezTo>
                  <a:pt x="3777193" y="7178499"/>
                  <a:pt x="3777932" y="7175017"/>
                  <a:pt x="3777879" y="7171061"/>
                </a:cubicBezTo>
                <a:cubicBezTo>
                  <a:pt x="3778301" y="7160774"/>
                  <a:pt x="3779989" y="7154761"/>
                  <a:pt x="3782943" y="7153020"/>
                </a:cubicBezTo>
                <a:cubicBezTo>
                  <a:pt x="3785897" y="7151279"/>
                  <a:pt x="3787585" y="7147165"/>
                  <a:pt x="3788007" y="7140676"/>
                </a:cubicBezTo>
                <a:lnTo>
                  <a:pt x="3800668" y="7115356"/>
                </a:lnTo>
                <a:cubicBezTo>
                  <a:pt x="3804413" y="7113984"/>
                  <a:pt x="3807051" y="7111663"/>
                  <a:pt x="3808580" y="7108392"/>
                </a:cubicBezTo>
                <a:cubicBezTo>
                  <a:pt x="3810110" y="7105122"/>
                  <a:pt x="3810849" y="7101535"/>
                  <a:pt x="3810796" y="7097631"/>
                </a:cubicBezTo>
                <a:lnTo>
                  <a:pt x="3808264" y="7084971"/>
                </a:lnTo>
                <a:lnTo>
                  <a:pt x="3831053" y="7006477"/>
                </a:lnTo>
                <a:lnTo>
                  <a:pt x="3841181" y="6998881"/>
                </a:lnTo>
                <a:lnTo>
                  <a:pt x="3848777" y="6986220"/>
                </a:lnTo>
                <a:cubicBezTo>
                  <a:pt x="3848777" y="6982158"/>
                  <a:pt x="3849410" y="6977622"/>
                  <a:pt x="3850676" y="6972610"/>
                </a:cubicBezTo>
                <a:cubicBezTo>
                  <a:pt x="3851942" y="6967599"/>
                  <a:pt x="3853841" y="6963696"/>
                  <a:pt x="3856373" y="6960900"/>
                </a:cubicBezTo>
                <a:cubicBezTo>
                  <a:pt x="3854896" y="6956310"/>
                  <a:pt x="3854685" y="6950297"/>
                  <a:pt x="3855740" y="6942859"/>
                </a:cubicBezTo>
                <a:cubicBezTo>
                  <a:pt x="3856795" y="6935421"/>
                  <a:pt x="3860382" y="6931306"/>
                  <a:pt x="3866501" y="6930515"/>
                </a:cubicBezTo>
                <a:cubicBezTo>
                  <a:pt x="3867398" y="6923552"/>
                  <a:pt x="3871935" y="6912157"/>
                  <a:pt x="3880111" y="6896332"/>
                </a:cubicBezTo>
                <a:cubicBezTo>
                  <a:pt x="3888288" y="6880507"/>
                  <a:pt x="3894723" y="6871645"/>
                  <a:pt x="3899418" y="6869746"/>
                </a:cubicBezTo>
                <a:lnTo>
                  <a:pt x="3907014" y="6852021"/>
                </a:lnTo>
                <a:cubicBezTo>
                  <a:pt x="3907753" y="6836196"/>
                  <a:pt x="3910707" y="6822269"/>
                  <a:pt x="3915877" y="6810242"/>
                </a:cubicBezTo>
                <a:cubicBezTo>
                  <a:pt x="3921046" y="6798215"/>
                  <a:pt x="3924000" y="6784288"/>
                  <a:pt x="3924739" y="6768463"/>
                </a:cubicBezTo>
                <a:lnTo>
                  <a:pt x="3932335" y="6758335"/>
                </a:lnTo>
                <a:cubicBezTo>
                  <a:pt x="3933496" y="6748945"/>
                  <a:pt x="3938138" y="6737973"/>
                  <a:pt x="3946261" y="6725418"/>
                </a:cubicBezTo>
                <a:cubicBezTo>
                  <a:pt x="3954385" y="6712863"/>
                  <a:pt x="3959027" y="6701891"/>
                  <a:pt x="3960188" y="6692501"/>
                </a:cubicBezTo>
                <a:cubicBezTo>
                  <a:pt x="3967678" y="6687753"/>
                  <a:pt x="3971054" y="6680157"/>
                  <a:pt x="3970316" y="6669712"/>
                </a:cubicBezTo>
                <a:cubicBezTo>
                  <a:pt x="3969577" y="6659268"/>
                  <a:pt x="3972954" y="6651672"/>
                  <a:pt x="3980444" y="6646924"/>
                </a:cubicBezTo>
                <a:cubicBezTo>
                  <a:pt x="3981974" y="6638906"/>
                  <a:pt x="3988410" y="6618860"/>
                  <a:pt x="3999751" y="6586787"/>
                </a:cubicBezTo>
                <a:cubicBezTo>
                  <a:pt x="4011093" y="6554715"/>
                  <a:pt x="4018161" y="6535935"/>
                  <a:pt x="4020957" y="6530449"/>
                </a:cubicBezTo>
                <a:cubicBezTo>
                  <a:pt x="4019480" y="6526176"/>
                  <a:pt x="4019269" y="6521429"/>
                  <a:pt x="4020324" y="6516206"/>
                </a:cubicBezTo>
                <a:cubicBezTo>
                  <a:pt x="4021379" y="6510984"/>
                  <a:pt x="4024966" y="6508135"/>
                  <a:pt x="4031085" y="6507660"/>
                </a:cubicBezTo>
                <a:lnTo>
                  <a:pt x="4058865" y="6454849"/>
                </a:lnTo>
                <a:lnTo>
                  <a:pt x="4057844" y="6450764"/>
                </a:lnTo>
                <a:lnTo>
                  <a:pt x="4047716" y="6438104"/>
                </a:lnTo>
                <a:lnTo>
                  <a:pt x="4035056" y="6450764"/>
                </a:lnTo>
                <a:lnTo>
                  <a:pt x="4027460" y="6503938"/>
                </a:lnTo>
                <a:cubicBezTo>
                  <a:pt x="4019652" y="6511006"/>
                  <a:pt x="4012478" y="6520924"/>
                  <a:pt x="4005937" y="6533690"/>
                </a:cubicBezTo>
                <a:cubicBezTo>
                  <a:pt x="3999396" y="6546455"/>
                  <a:pt x="3994754" y="6557639"/>
                  <a:pt x="3992011" y="6567239"/>
                </a:cubicBezTo>
                <a:cubicBezTo>
                  <a:pt x="3991694" y="6575996"/>
                  <a:pt x="3989795" y="6584436"/>
                  <a:pt x="3986314" y="6592560"/>
                </a:cubicBezTo>
                <a:cubicBezTo>
                  <a:pt x="3982832" y="6600684"/>
                  <a:pt x="3979667" y="6609124"/>
                  <a:pt x="3976818" y="6617881"/>
                </a:cubicBezTo>
                <a:cubicBezTo>
                  <a:pt x="3964580" y="6628431"/>
                  <a:pt x="3953608" y="6640247"/>
                  <a:pt x="3943902" y="6653330"/>
                </a:cubicBezTo>
                <a:lnTo>
                  <a:pt x="3926177" y="6703971"/>
                </a:lnTo>
                <a:cubicBezTo>
                  <a:pt x="3924647" y="6703865"/>
                  <a:pt x="3922643" y="6704076"/>
                  <a:pt x="3920163" y="6704604"/>
                </a:cubicBezTo>
                <a:cubicBezTo>
                  <a:pt x="3917684" y="6705131"/>
                  <a:pt x="3916313" y="6706608"/>
                  <a:pt x="3916049" y="6709035"/>
                </a:cubicBezTo>
                <a:cubicBezTo>
                  <a:pt x="3916313" y="6710406"/>
                  <a:pt x="3917684" y="6712094"/>
                  <a:pt x="3920163" y="6714099"/>
                </a:cubicBezTo>
                <a:cubicBezTo>
                  <a:pt x="3922643" y="6716103"/>
                  <a:pt x="3924647" y="6717792"/>
                  <a:pt x="3926177" y="6719163"/>
                </a:cubicBezTo>
                <a:lnTo>
                  <a:pt x="3898324" y="6734356"/>
                </a:lnTo>
                <a:lnTo>
                  <a:pt x="3880600" y="6734356"/>
                </a:lnTo>
                <a:cubicBezTo>
                  <a:pt x="3881127" y="6724966"/>
                  <a:pt x="3882605" y="6715892"/>
                  <a:pt x="3885031" y="6707136"/>
                </a:cubicBezTo>
                <a:cubicBezTo>
                  <a:pt x="3887458" y="6698379"/>
                  <a:pt x="3887669" y="6685508"/>
                  <a:pt x="3885664" y="6668522"/>
                </a:cubicBezTo>
                <a:cubicBezTo>
                  <a:pt x="3880283" y="6675907"/>
                  <a:pt x="3875219" y="6683292"/>
                  <a:pt x="3870472" y="6690677"/>
                </a:cubicBezTo>
                <a:cubicBezTo>
                  <a:pt x="3865724" y="6698063"/>
                  <a:pt x="3863192" y="6706714"/>
                  <a:pt x="3862876" y="6716631"/>
                </a:cubicBezTo>
                <a:cubicBezTo>
                  <a:pt x="3850637" y="6726337"/>
                  <a:pt x="3839665" y="6737309"/>
                  <a:pt x="3829959" y="6749548"/>
                </a:cubicBezTo>
                <a:cubicBezTo>
                  <a:pt x="3815874" y="6750814"/>
                  <a:pt x="3810493" y="6755878"/>
                  <a:pt x="3813817" y="6764740"/>
                </a:cubicBezTo>
                <a:cubicBezTo>
                  <a:pt x="3817140" y="6773603"/>
                  <a:pt x="3814925" y="6778666"/>
                  <a:pt x="3807170" y="6779933"/>
                </a:cubicBezTo>
                <a:lnTo>
                  <a:pt x="3797042" y="6779933"/>
                </a:lnTo>
                <a:cubicBezTo>
                  <a:pt x="3796620" y="6787054"/>
                  <a:pt x="3794932" y="6792435"/>
                  <a:pt x="3791978" y="6796074"/>
                </a:cubicBezTo>
                <a:cubicBezTo>
                  <a:pt x="3789024" y="6799714"/>
                  <a:pt x="3787336" y="6804462"/>
                  <a:pt x="3786914" y="6810317"/>
                </a:cubicBezTo>
                <a:lnTo>
                  <a:pt x="3769189" y="6825510"/>
                </a:lnTo>
                <a:lnTo>
                  <a:pt x="3759061" y="6805253"/>
                </a:lnTo>
                <a:cubicBezTo>
                  <a:pt x="3753997" y="6805253"/>
                  <a:pt x="3751465" y="6802721"/>
                  <a:pt x="3751465" y="6797657"/>
                </a:cubicBezTo>
                <a:cubicBezTo>
                  <a:pt x="3752203" y="6787687"/>
                  <a:pt x="3755157" y="6777875"/>
                  <a:pt x="3760327" y="6768222"/>
                </a:cubicBezTo>
                <a:cubicBezTo>
                  <a:pt x="3765497" y="6758568"/>
                  <a:pt x="3768451" y="6748124"/>
                  <a:pt x="3769189" y="6736888"/>
                </a:cubicBezTo>
                <a:cubicBezTo>
                  <a:pt x="3769242" y="6736677"/>
                  <a:pt x="3769136" y="6735832"/>
                  <a:pt x="3768873" y="6734356"/>
                </a:cubicBezTo>
                <a:cubicBezTo>
                  <a:pt x="3768609" y="6732879"/>
                  <a:pt x="3767870" y="6732034"/>
                  <a:pt x="3766657" y="6731823"/>
                </a:cubicBezTo>
                <a:cubicBezTo>
                  <a:pt x="3765286" y="6732404"/>
                  <a:pt x="3763598" y="6735041"/>
                  <a:pt x="3761593" y="6739736"/>
                </a:cubicBezTo>
                <a:cubicBezTo>
                  <a:pt x="3759588" y="6744431"/>
                  <a:pt x="3757900" y="6747702"/>
                  <a:pt x="3756529" y="6749548"/>
                </a:cubicBezTo>
                <a:cubicBezTo>
                  <a:pt x="3753575" y="6752080"/>
                  <a:pt x="3751887" y="6754612"/>
                  <a:pt x="3751465" y="6757144"/>
                </a:cubicBezTo>
                <a:cubicBezTo>
                  <a:pt x="3751781" y="6761100"/>
                  <a:pt x="3751781" y="6764582"/>
                  <a:pt x="3751465" y="6767589"/>
                </a:cubicBezTo>
                <a:cubicBezTo>
                  <a:pt x="3751148" y="6770596"/>
                  <a:pt x="3748616" y="6772178"/>
                  <a:pt x="3743869" y="6772336"/>
                </a:cubicBezTo>
                <a:lnTo>
                  <a:pt x="3733740" y="6777401"/>
                </a:lnTo>
                <a:lnTo>
                  <a:pt x="3708420" y="6779933"/>
                </a:lnTo>
                <a:lnTo>
                  <a:pt x="3700824" y="6800189"/>
                </a:lnTo>
                <a:cubicBezTo>
                  <a:pt x="3696973" y="6801613"/>
                  <a:pt x="3693280" y="6803829"/>
                  <a:pt x="3689746" y="6806836"/>
                </a:cubicBezTo>
                <a:cubicBezTo>
                  <a:pt x="3686211" y="6809843"/>
                  <a:pt x="3683152" y="6812691"/>
                  <a:pt x="3680567" y="6815381"/>
                </a:cubicBezTo>
                <a:cubicBezTo>
                  <a:pt x="3677824" y="6815329"/>
                  <a:pt x="3675081" y="6816067"/>
                  <a:pt x="3672338" y="6817597"/>
                </a:cubicBezTo>
                <a:cubicBezTo>
                  <a:pt x="3669595" y="6819127"/>
                  <a:pt x="3668118" y="6821764"/>
                  <a:pt x="3667907" y="6825510"/>
                </a:cubicBezTo>
                <a:lnTo>
                  <a:pt x="3670439" y="6835638"/>
                </a:lnTo>
                <a:lnTo>
                  <a:pt x="3647650" y="6835638"/>
                </a:lnTo>
                <a:cubicBezTo>
                  <a:pt x="3648652" y="6830732"/>
                  <a:pt x="3651079" y="6823452"/>
                  <a:pt x="3654930" y="6813799"/>
                </a:cubicBezTo>
                <a:cubicBezTo>
                  <a:pt x="3658781" y="6804145"/>
                  <a:pt x="3658042" y="6798765"/>
                  <a:pt x="3652714" y="6797657"/>
                </a:cubicBezTo>
                <a:cubicBezTo>
                  <a:pt x="3650130" y="6797815"/>
                  <a:pt x="3647703" y="6798765"/>
                  <a:pt x="3645435" y="6800506"/>
                </a:cubicBezTo>
                <a:cubicBezTo>
                  <a:pt x="3643166" y="6802246"/>
                  <a:pt x="3641373" y="6803829"/>
                  <a:pt x="3640054" y="6805253"/>
                </a:cubicBezTo>
                <a:lnTo>
                  <a:pt x="3634990" y="6835638"/>
                </a:lnTo>
                <a:lnTo>
                  <a:pt x="3622330" y="6853362"/>
                </a:lnTo>
                <a:cubicBezTo>
                  <a:pt x="3622330" y="6860853"/>
                  <a:pt x="3621064" y="6867394"/>
                  <a:pt x="3618531" y="6872986"/>
                </a:cubicBezTo>
                <a:cubicBezTo>
                  <a:pt x="3615999" y="6878578"/>
                  <a:pt x="3612201" y="6883853"/>
                  <a:pt x="3607137" y="6888811"/>
                </a:cubicBezTo>
                <a:lnTo>
                  <a:pt x="3607137" y="6909068"/>
                </a:lnTo>
                <a:cubicBezTo>
                  <a:pt x="3599963" y="6917086"/>
                  <a:pt x="3596587" y="6926370"/>
                  <a:pt x="3597009" y="6936920"/>
                </a:cubicBezTo>
                <a:cubicBezTo>
                  <a:pt x="3592947" y="6935707"/>
                  <a:pt x="3589043" y="6936235"/>
                  <a:pt x="3585298" y="6938503"/>
                </a:cubicBezTo>
                <a:cubicBezTo>
                  <a:pt x="3581553" y="6940771"/>
                  <a:pt x="3579548" y="6944464"/>
                  <a:pt x="3579285" y="6949581"/>
                </a:cubicBezTo>
                <a:lnTo>
                  <a:pt x="3564092" y="6972369"/>
                </a:lnTo>
                <a:lnTo>
                  <a:pt x="3543836" y="6964773"/>
                </a:lnTo>
                <a:cubicBezTo>
                  <a:pt x="3547159" y="6956544"/>
                  <a:pt x="3549375" y="6947049"/>
                  <a:pt x="3550482" y="6936287"/>
                </a:cubicBezTo>
                <a:cubicBezTo>
                  <a:pt x="3551590" y="6925526"/>
                  <a:pt x="3554439" y="6917297"/>
                  <a:pt x="3559028" y="6911600"/>
                </a:cubicBezTo>
                <a:cubicBezTo>
                  <a:pt x="3558606" y="6903582"/>
                  <a:pt x="3561982" y="6899362"/>
                  <a:pt x="3569156" y="6898940"/>
                </a:cubicBezTo>
                <a:cubicBezTo>
                  <a:pt x="3574642" y="6899309"/>
                  <a:pt x="3581395" y="6899203"/>
                  <a:pt x="3589413" y="6898623"/>
                </a:cubicBezTo>
                <a:cubicBezTo>
                  <a:pt x="3597431" y="6898043"/>
                  <a:pt x="3596587" y="6894772"/>
                  <a:pt x="3586881" y="6888811"/>
                </a:cubicBezTo>
                <a:lnTo>
                  <a:pt x="3597009" y="6863491"/>
                </a:lnTo>
                <a:lnTo>
                  <a:pt x="3586881" y="6863491"/>
                </a:lnTo>
                <a:lnTo>
                  <a:pt x="3597009" y="6850830"/>
                </a:lnTo>
                <a:lnTo>
                  <a:pt x="3597009" y="6825510"/>
                </a:lnTo>
                <a:lnTo>
                  <a:pt x="3614733" y="6812850"/>
                </a:lnTo>
                <a:lnTo>
                  <a:pt x="3614733" y="6790061"/>
                </a:lnTo>
                <a:cubicBezTo>
                  <a:pt x="3619376" y="6782043"/>
                  <a:pt x="3625284" y="6775291"/>
                  <a:pt x="3632458" y="6769805"/>
                </a:cubicBezTo>
                <a:lnTo>
                  <a:pt x="3640054" y="6749548"/>
                </a:lnTo>
                <a:cubicBezTo>
                  <a:pt x="3632141" y="6747543"/>
                  <a:pt x="3629609" y="6738892"/>
                  <a:pt x="3632458" y="6723594"/>
                </a:cubicBezTo>
                <a:cubicBezTo>
                  <a:pt x="3635306" y="6708296"/>
                  <a:pt x="3637838" y="6698379"/>
                  <a:pt x="3640054" y="6693843"/>
                </a:cubicBezTo>
                <a:cubicBezTo>
                  <a:pt x="3644802" y="6692682"/>
                  <a:pt x="3647334" y="6687407"/>
                  <a:pt x="3647650" y="6678017"/>
                </a:cubicBezTo>
                <a:cubicBezTo>
                  <a:pt x="3647967" y="6668627"/>
                  <a:pt x="3647967" y="6662086"/>
                  <a:pt x="3647650" y="6658394"/>
                </a:cubicBezTo>
                <a:cubicBezTo>
                  <a:pt x="3651396" y="6656917"/>
                  <a:pt x="3654033" y="6654173"/>
                  <a:pt x="3655563" y="6650164"/>
                </a:cubicBezTo>
                <a:cubicBezTo>
                  <a:pt x="3657093" y="6646155"/>
                  <a:pt x="3657831" y="6642146"/>
                  <a:pt x="3657778" y="6638137"/>
                </a:cubicBezTo>
                <a:cubicBezTo>
                  <a:pt x="3657356" y="6633390"/>
                  <a:pt x="3655668" y="6629591"/>
                  <a:pt x="3652714" y="6626743"/>
                </a:cubicBezTo>
                <a:cubicBezTo>
                  <a:pt x="3649760" y="6623894"/>
                  <a:pt x="3648072" y="6620096"/>
                  <a:pt x="3647650" y="6615349"/>
                </a:cubicBezTo>
                <a:cubicBezTo>
                  <a:pt x="3637891" y="6617248"/>
                  <a:pt x="3633355" y="6624844"/>
                  <a:pt x="3634040" y="6638137"/>
                </a:cubicBezTo>
                <a:cubicBezTo>
                  <a:pt x="3634726" y="6651430"/>
                  <a:pt x="3630823" y="6659027"/>
                  <a:pt x="3622330" y="6660926"/>
                </a:cubicBezTo>
                <a:cubicBezTo>
                  <a:pt x="3622066" y="6668680"/>
                  <a:pt x="3619428" y="6675960"/>
                  <a:pt x="3614417" y="6682765"/>
                </a:cubicBezTo>
                <a:cubicBezTo>
                  <a:pt x="3609406" y="6689570"/>
                  <a:pt x="3603603" y="6694950"/>
                  <a:pt x="3597009" y="6698907"/>
                </a:cubicBezTo>
                <a:lnTo>
                  <a:pt x="3597009" y="6731823"/>
                </a:lnTo>
                <a:cubicBezTo>
                  <a:pt x="3574801" y="6742532"/>
                  <a:pt x="3561613" y="6754665"/>
                  <a:pt x="3557445" y="6768222"/>
                </a:cubicBezTo>
                <a:cubicBezTo>
                  <a:pt x="3553278" y="6781779"/>
                  <a:pt x="3547053" y="6800875"/>
                  <a:pt x="3538772" y="6825510"/>
                </a:cubicBezTo>
                <a:cubicBezTo>
                  <a:pt x="3530226" y="6826248"/>
                  <a:pt x="3522630" y="6829202"/>
                  <a:pt x="3515983" y="6834372"/>
                </a:cubicBezTo>
                <a:cubicBezTo>
                  <a:pt x="3509336" y="6839542"/>
                  <a:pt x="3501740" y="6842496"/>
                  <a:pt x="3493194" y="6843234"/>
                </a:cubicBezTo>
                <a:lnTo>
                  <a:pt x="3493194" y="6871087"/>
                </a:lnTo>
                <a:lnTo>
                  <a:pt x="3485598" y="6871087"/>
                </a:lnTo>
                <a:cubicBezTo>
                  <a:pt x="3480745" y="6871087"/>
                  <a:pt x="3477791" y="6869821"/>
                  <a:pt x="3476736" y="6867289"/>
                </a:cubicBezTo>
                <a:cubicBezTo>
                  <a:pt x="3475681" y="6864757"/>
                  <a:pt x="3475259" y="6860959"/>
                  <a:pt x="3475470" y="6855895"/>
                </a:cubicBezTo>
                <a:lnTo>
                  <a:pt x="3483066" y="6835638"/>
                </a:lnTo>
                <a:cubicBezTo>
                  <a:pt x="3482908" y="6833792"/>
                  <a:pt x="3481958" y="6830521"/>
                  <a:pt x="3480218" y="6825826"/>
                </a:cubicBezTo>
                <a:cubicBezTo>
                  <a:pt x="3478477" y="6821131"/>
                  <a:pt x="3476894" y="6818494"/>
                  <a:pt x="3475470" y="6817913"/>
                </a:cubicBezTo>
                <a:lnTo>
                  <a:pt x="3475470" y="6825510"/>
                </a:lnTo>
                <a:cubicBezTo>
                  <a:pt x="3469667" y="6829624"/>
                  <a:pt x="3462915" y="6835321"/>
                  <a:pt x="3455213" y="6842601"/>
                </a:cubicBezTo>
                <a:cubicBezTo>
                  <a:pt x="3447512" y="6849881"/>
                  <a:pt x="3443292" y="6856844"/>
                  <a:pt x="3442553" y="6863491"/>
                </a:cubicBezTo>
                <a:cubicBezTo>
                  <a:pt x="3438808" y="6866234"/>
                  <a:pt x="3436170" y="6870243"/>
                  <a:pt x="3434640" y="6875518"/>
                </a:cubicBezTo>
                <a:cubicBezTo>
                  <a:pt x="3433111" y="6880793"/>
                  <a:pt x="3432372" y="6886068"/>
                  <a:pt x="3432425" y="6891343"/>
                </a:cubicBezTo>
                <a:lnTo>
                  <a:pt x="3414700" y="6901472"/>
                </a:lnTo>
                <a:cubicBezTo>
                  <a:pt x="3414753" y="6905533"/>
                  <a:pt x="3414015" y="6910070"/>
                  <a:pt x="3412485" y="6915081"/>
                </a:cubicBezTo>
                <a:cubicBezTo>
                  <a:pt x="3410955" y="6920093"/>
                  <a:pt x="3408318" y="6923997"/>
                  <a:pt x="3404572" y="6926792"/>
                </a:cubicBezTo>
                <a:lnTo>
                  <a:pt x="3404572" y="6947049"/>
                </a:lnTo>
                <a:lnTo>
                  <a:pt x="3394444" y="6954645"/>
                </a:lnTo>
                <a:cubicBezTo>
                  <a:pt x="3394180" y="6962347"/>
                  <a:pt x="3391543" y="6969732"/>
                  <a:pt x="3386531" y="6976801"/>
                </a:cubicBezTo>
                <a:cubicBezTo>
                  <a:pt x="3381520" y="6983869"/>
                  <a:pt x="3375717" y="6989988"/>
                  <a:pt x="3369123" y="6995158"/>
                </a:cubicBezTo>
                <a:cubicBezTo>
                  <a:pt x="3363954" y="7003229"/>
                  <a:pt x="3357835" y="7012408"/>
                  <a:pt x="3350766" y="7022694"/>
                </a:cubicBezTo>
                <a:cubicBezTo>
                  <a:pt x="3343697" y="7032981"/>
                  <a:pt x="3336312" y="7041526"/>
                  <a:pt x="3328610" y="7048331"/>
                </a:cubicBezTo>
                <a:cubicBezTo>
                  <a:pt x="3328769" y="7052288"/>
                  <a:pt x="3328452" y="7056402"/>
                  <a:pt x="3327661" y="7060675"/>
                </a:cubicBezTo>
                <a:cubicBezTo>
                  <a:pt x="3326870" y="7064948"/>
                  <a:pt x="3324654" y="7068430"/>
                  <a:pt x="3321014" y="7071120"/>
                </a:cubicBezTo>
                <a:cubicBezTo>
                  <a:pt x="3320803" y="7078927"/>
                  <a:pt x="3318693" y="7086734"/>
                  <a:pt x="3314684" y="7094541"/>
                </a:cubicBezTo>
                <a:cubicBezTo>
                  <a:pt x="3310675" y="7102348"/>
                  <a:pt x="3306033" y="7108890"/>
                  <a:pt x="3300758" y="7114165"/>
                </a:cubicBezTo>
                <a:cubicBezTo>
                  <a:pt x="3300758" y="7116803"/>
                  <a:pt x="3300125" y="7119124"/>
                  <a:pt x="3298859" y="7121128"/>
                </a:cubicBezTo>
                <a:cubicBezTo>
                  <a:pt x="3297593" y="7123133"/>
                  <a:pt x="3295694" y="7124188"/>
                  <a:pt x="3293161" y="7124293"/>
                </a:cubicBezTo>
                <a:lnTo>
                  <a:pt x="3285565" y="7121761"/>
                </a:lnTo>
                <a:lnTo>
                  <a:pt x="3293161" y="7096440"/>
                </a:lnTo>
                <a:cubicBezTo>
                  <a:pt x="3295694" y="7093750"/>
                  <a:pt x="3297593" y="7090268"/>
                  <a:pt x="3298859" y="7085996"/>
                </a:cubicBezTo>
                <a:cubicBezTo>
                  <a:pt x="3300125" y="7081723"/>
                  <a:pt x="3300758" y="7077608"/>
                  <a:pt x="3300758" y="7073652"/>
                </a:cubicBezTo>
                <a:lnTo>
                  <a:pt x="3310886" y="7050863"/>
                </a:lnTo>
                <a:cubicBezTo>
                  <a:pt x="3310358" y="7045166"/>
                  <a:pt x="3310147" y="7038836"/>
                  <a:pt x="3310253" y="7031873"/>
                </a:cubicBezTo>
                <a:cubicBezTo>
                  <a:pt x="3310358" y="7024910"/>
                  <a:pt x="3313945" y="7021112"/>
                  <a:pt x="3321014" y="7020479"/>
                </a:cubicBezTo>
                <a:cubicBezTo>
                  <a:pt x="3321858" y="6995791"/>
                  <a:pt x="3329032" y="6966672"/>
                  <a:pt x="3342537" y="6933122"/>
                </a:cubicBezTo>
                <a:cubicBezTo>
                  <a:pt x="3356041" y="6899572"/>
                  <a:pt x="3370811" y="6872986"/>
                  <a:pt x="3386848" y="6853362"/>
                </a:cubicBezTo>
                <a:cubicBezTo>
                  <a:pt x="3387164" y="6844711"/>
                  <a:pt x="3388430" y="6836693"/>
                  <a:pt x="3390646" y="6829308"/>
                </a:cubicBezTo>
                <a:cubicBezTo>
                  <a:pt x="3392861" y="6821923"/>
                  <a:pt x="3394127" y="6813904"/>
                  <a:pt x="3394444" y="6805253"/>
                </a:cubicBezTo>
                <a:cubicBezTo>
                  <a:pt x="3398189" y="6805095"/>
                  <a:pt x="3400827" y="6803512"/>
                  <a:pt x="3402357" y="6800506"/>
                </a:cubicBezTo>
                <a:cubicBezTo>
                  <a:pt x="3403886" y="6797499"/>
                  <a:pt x="3404625" y="6794017"/>
                  <a:pt x="3404572" y="6790061"/>
                </a:cubicBezTo>
                <a:cubicBezTo>
                  <a:pt x="3404994" y="6779774"/>
                  <a:pt x="3406682" y="6773761"/>
                  <a:pt x="3409636" y="6772020"/>
                </a:cubicBezTo>
                <a:cubicBezTo>
                  <a:pt x="3412590" y="6770279"/>
                  <a:pt x="3414278" y="6766165"/>
                  <a:pt x="3414700" y="6759676"/>
                </a:cubicBezTo>
                <a:lnTo>
                  <a:pt x="3427361" y="6734356"/>
                </a:lnTo>
                <a:cubicBezTo>
                  <a:pt x="3431106" y="6732984"/>
                  <a:pt x="3433744" y="6730663"/>
                  <a:pt x="3435273" y="6727392"/>
                </a:cubicBezTo>
                <a:cubicBezTo>
                  <a:pt x="3436803" y="6724122"/>
                  <a:pt x="3437542" y="6720535"/>
                  <a:pt x="3437489" y="6716631"/>
                </a:cubicBezTo>
                <a:lnTo>
                  <a:pt x="3434957" y="6703971"/>
                </a:lnTo>
                <a:lnTo>
                  <a:pt x="3457746" y="6625477"/>
                </a:lnTo>
                <a:lnTo>
                  <a:pt x="3467874" y="6617881"/>
                </a:lnTo>
                <a:lnTo>
                  <a:pt x="3475470" y="6605220"/>
                </a:lnTo>
                <a:cubicBezTo>
                  <a:pt x="3475470" y="6601158"/>
                  <a:pt x="3476103" y="6596622"/>
                  <a:pt x="3477369" y="6591610"/>
                </a:cubicBezTo>
                <a:cubicBezTo>
                  <a:pt x="3478635" y="6586599"/>
                  <a:pt x="3480534" y="6582696"/>
                  <a:pt x="3483066" y="6579900"/>
                </a:cubicBezTo>
                <a:cubicBezTo>
                  <a:pt x="3481589" y="6575310"/>
                  <a:pt x="3481378" y="6569297"/>
                  <a:pt x="3482433" y="6561859"/>
                </a:cubicBezTo>
                <a:cubicBezTo>
                  <a:pt x="3483488" y="6554421"/>
                  <a:pt x="3487075" y="6550306"/>
                  <a:pt x="3493194" y="6549515"/>
                </a:cubicBezTo>
                <a:cubicBezTo>
                  <a:pt x="3494091" y="6542552"/>
                  <a:pt x="3498628" y="6531157"/>
                  <a:pt x="3506804" y="6515332"/>
                </a:cubicBezTo>
                <a:cubicBezTo>
                  <a:pt x="3514981" y="6499507"/>
                  <a:pt x="3521416" y="6490645"/>
                  <a:pt x="3526111" y="6488746"/>
                </a:cubicBezTo>
                <a:lnTo>
                  <a:pt x="3533707" y="6471021"/>
                </a:lnTo>
                <a:cubicBezTo>
                  <a:pt x="3534446" y="6455196"/>
                  <a:pt x="3537400" y="6441269"/>
                  <a:pt x="3542570" y="6429242"/>
                </a:cubicBezTo>
                <a:cubicBezTo>
                  <a:pt x="3547739" y="6417215"/>
                  <a:pt x="3550693" y="6403288"/>
                  <a:pt x="3551432" y="6387463"/>
                </a:cubicBezTo>
                <a:lnTo>
                  <a:pt x="3559028" y="6377335"/>
                </a:lnTo>
                <a:cubicBezTo>
                  <a:pt x="3560189" y="6367945"/>
                  <a:pt x="3564831" y="6356973"/>
                  <a:pt x="3572954" y="6344418"/>
                </a:cubicBezTo>
                <a:cubicBezTo>
                  <a:pt x="3581078" y="6331863"/>
                  <a:pt x="3585720" y="6320891"/>
                  <a:pt x="3586881" y="6311501"/>
                </a:cubicBezTo>
                <a:cubicBezTo>
                  <a:pt x="3594371" y="6306753"/>
                  <a:pt x="3597747" y="6299157"/>
                  <a:pt x="3597009" y="6288712"/>
                </a:cubicBezTo>
                <a:cubicBezTo>
                  <a:pt x="3596270" y="6278268"/>
                  <a:pt x="3599647" y="6270672"/>
                  <a:pt x="3607137" y="6265924"/>
                </a:cubicBezTo>
                <a:cubicBezTo>
                  <a:pt x="3608667" y="6257906"/>
                  <a:pt x="3615103" y="6237860"/>
                  <a:pt x="3626444" y="6205787"/>
                </a:cubicBezTo>
                <a:cubicBezTo>
                  <a:pt x="3637786" y="6173715"/>
                  <a:pt x="3644854" y="6154935"/>
                  <a:pt x="3647650" y="6149449"/>
                </a:cubicBezTo>
                <a:cubicBezTo>
                  <a:pt x="3646173" y="6145176"/>
                  <a:pt x="3645962" y="6140429"/>
                  <a:pt x="3647017" y="6135206"/>
                </a:cubicBezTo>
                <a:cubicBezTo>
                  <a:pt x="3648072" y="6129984"/>
                  <a:pt x="3651659" y="6127135"/>
                  <a:pt x="3657778" y="6126660"/>
                </a:cubicBezTo>
                <a:cubicBezTo>
                  <a:pt x="3665322" y="6108883"/>
                  <a:pt x="3674923" y="6090631"/>
                  <a:pt x="3686581" y="6071905"/>
                </a:cubicBezTo>
                <a:lnTo>
                  <a:pt x="3689450" y="6065941"/>
                </a:lnTo>
                <a:lnTo>
                  <a:pt x="3689712" y="6049957"/>
                </a:lnTo>
                <a:cubicBezTo>
                  <a:pt x="3684331" y="6057342"/>
                  <a:pt x="3679267" y="6064727"/>
                  <a:pt x="3674520" y="6072112"/>
                </a:cubicBezTo>
                <a:cubicBezTo>
                  <a:pt x="3669772" y="6079498"/>
                  <a:pt x="3667240" y="6088149"/>
                  <a:pt x="3666924" y="6098066"/>
                </a:cubicBezTo>
                <a:cubicBezTo>
                  <a:pt x="3654685" y="6107772"/>
                  <a:pt x="3643713" y="6118744"/>
                  <a:pt x="3634007" y="6130983"/>
                </a:cubicBezTo>
                <a:cubicBezTo>
                  <a:pt x="3619922" y="6132249"/>
                  <a:pt x="3614541" y="6137313"/>
                  <a:pt x="3617865" y="6146175"/>
                </a:cubicBezTo>
                <a:cubicBezTo>
                  <a:pt x="3621188" y="6155038"/>
                  <a:pt x="3618973" y="6160101"/>
                  <a:pt x="3611218" y="6161368"/>
                </a:cubicBezTo>
                <a:lnTo>
                  <a:pt x="3601090" y="6161368"/>
                </a:lnTo>
                <a:cubicBezTo>
                  <a:pt x="3600668" y="6168489"/>
                  <a:pt x="3598980" y="6173870"/>
                  <a:pt x="3596026" y="6177509"/>
                </a:cubicBezTo>
                <a:cubicBezTo>
                  <a:pt x="3593072" y="6181149"/>
                  <a:pt x="3591384" y="6185897"/>
                  <a:pt x="3590962" y="6191752"/>
                </a:cubicBezTo>
                <a:lnTo>
                  <a:pt x="3573237" y="6206945"/>
                </a:lnTo>
                <a:lnTo>
                  <a:pt x="3563109" y="6186688"/>
                </a:lnTo>
                <a:cubicBezTo>
                  <a:pt x="3558045" y="6186688"/>
                  <a:pt x="3555513" y="6184156"/>
                  <a:pt x="3555513" y="6179092"/>
                </a:cubicBezTo>
                <a:cubicBezTo>
                  <a:pt x="3556251" y="6169122"/>
                  <a:pt x="3559205" y="6159310"/>
                  <a:pt x="3564375" y="6149657"/>
                </a:cubicBezTo>
                <a:cubicBezTo>
                  <a:pt x="3569545" y="6140003"/>
                  <a:pt x="3572499" y="6129559"/>
                  <a:pt x="3573237" y="6118323"/>
                </a:cubicBezTo>
                <a:cubicBezTo>
                  <a:pt x="3573290" y="6118112"/>
                  <a:pt x="3573184" y="6117267"/>
                  <a:pt x="3572921" y="6115791"/>
                </a:cubicBezTo>
                <a:cubicBezTo>
                  <a:pt x="3572657" y="6114314"/>
                  <a:pt x="3571918" y="6113469"/>
                  <a:pt x="3570705" y="6113258"/>
                </a:cubicBezTo>
                <a:cubicBezTo>
                  <a:pt x="3569334" y="6113839"/>
                  <a:pt x="3567646" y="6116476"/>
                  <a:pt x="3565641" y="6121171"/>
                </a:cubicBezTo>
                <a:cubicBezTo>
                  <a:pt x="3563636" y="6125866"/>
                  <a:pt x="3561948" y="6129137"/>
                  <a:pt x="3560577" y="6130983"/>
                </a:cubicBezTo>
                <a:cubicBezTo>
                  <a:pt x="3557623" y="6133515"/>
                  <a:pt x="3555935" y="6136047"/>
                  <a:pt x="3555513" y="6138579"/>
                </a:cubicBezTo>
                <a:cubicBezTo>
                  <a:pt x="3555829" y="6142535"/>
                  <a:pt x="3555829" y="6146017"/>
                  <a:pt x="3555513" y="6149024"/>
                </a:cubicBezTo>
                <a:cubicBezTo>
                  <a:pt x="3555196" y="6152031"/>
                  <a:pt x="3552664" y="6153613"/>
                  <a:pt x="3547917" y="6153771"/>
                </a:cubicBezTo>
                <a:lnTo>
                  <a:pt x="3537788" y="6158836"/>
                </a:lnTo>
                <a:lnTo>
                  <a:pt x="3512468" y="6161368"/>
                </a:lnTo>
                <a:lnTo>
                  <a:pt x="3504872" y="6181624"/>
                </a:lnTo>
                <a:cubicBezTo>
                  <a:pt x="3501021" y="6183048"/>
                  <a:pt x="3497328" y="6185264"/>
                  <a:pt x="3493794" y="6188271"/>
                </a:cubicBezTo>
                <a:cubicBezTo>
                  <a:pt x="3490259" y="6191278"/>
                  <a:pt x="3487200" y="6194126"/>
                  <a:pt x="3484615" y="6196816"/>
                </a:cubicBezTo>
                <a:cubicBezTo>
                  <a:pt x="3481872" y="6196764"/>
                  <a:pt x="3479129" y="6197502"/>
                  <a:pt x="3476386" y="6199032"/>
                </a:cubicBezTo>
                <a:cubicBezTo>
                  <a:pt x="3473643" y="6200562"/>
                  <a:pt x="3472166" y="6203199"/>
                  <a:pt x="3471955" y="6206945"/>
                </a:cubicBezTo>
                <a:lnTo>
                  <a:pt x="3474487" y="6217073"/>
                </a:lnTo>
                <a:lnTo>
                  <a:pt x="3451698" y="6217073"/>
                </a:lnTo>
                <a:cubicBezTo>
                  <a:pt x="3452700" y="6212167"/>
                  <a:pt x="3455127" y="6204887"/>
                  <a:pt x="3458978" y="6195234"/>
                </a:cubicBezTo>
                <a:cubicBezTo>
                  <a:pt x="3462829" y="6185580"/>
                  <a:pt x="3462090" y="6180200"/>
                  <a:pt x="3456762" y="6179092"/>
                </a:cubicBezTo>
                <a:cubicBezTo>
                  <a:pt x="3454178" y="6179250"/>
                  <a:pt x="3451751" y="6180200"/>
                  <a:pt x="3449483" y="6181941"/>
                </a:cubicBezTo>
                <a:cubicBezTo>
                  <a:pt x="3447214" y="6183681"/>
                  <a:pt x="3445421" y="6185264"/>
                  <a:pt x="3444102" y="6186688"/>
                </a:cubicBezTo>
                <a:lnTo>
                  <a:pt x="3439038" y="6217073"/>
                </a:lnTo>
                <a:lnTo>
                  <a:pt x="3426378" y="6234797"/>
                </a:lnTo>
                <a:cubicBezTo>
                  <a:pt x="3426378" y="6242288"/>
                  <a:pt x="3425112" y="6248829"/>
                  <a:pt x="3422579" y="6254421"/>
                </a:cubicBezTo>
                <a:cubicBezTo>
                  <a:pt x="3420047" y="6260013"/>
                  <a:pt x="3416249" y="6265288"/>
                  <a:pt x="3411185" y="6270246"/>
                </a:cubicBezTo>
                <a:lnTo>
                  <a:pt x="3411185" y="6290503"/>
                </a:lnTo>
                <a:cubicBezTo>
                  <a:pt x="3404011" y="6298521"/>
                  <a:pt x="3400635" y="6307805"/>
                  <a:pt x="3401057" y="6318355"/>
                </a:cubicBezTo>
                <a:cubicBezTo>
                  <a:pt x="3396995" y="6317142"/>
                  <a:pt x="3393091" y="6317670"/>
                  <a:pt x="3389346" y="6319938"/>
                </a:cubicBezTo>
                <a:cubicBezTo>
                  <a:pt x="3385601" y="6322206"/>
                  <a:pt x="3383596" y="6325899"/>
                  <a:pt x="3383333" y="6331016"/>
                </a:cubicBezTo>
                <a:lnTo>
                  <a:pt x="3368140" y="6353804"/>
                </a:lnTo>
                <a:lnTo>
                  <a:pt x="3347884" y="6346208"/>
                </a:lnTo>
                <a:cubicBezTo>
                  <a:pt x="3351207" y="6337979"/>
                  <a:pt x="3353423" y="6328484"/>
                  <a:pt x="3354530" y="6317722"/>
                </a:cubicBezTo>
                <a:cubicBezTo>
                  <a:pt x="3355638" y="6306961"/>
                  <a:pt x="3358487" y="6298732"/>
                  <a:pt x="3363076" y="6293035"/>
                </a:cubicBezTo>
                <a:cubicBezTo>
                  <a:pt x="3362654" y="6285017"/>
                  <a:pt x="3366030" y="6280797"/>
                  <a:pt x="3373204" y="6280375"/>
                </a:cubicBezTo>
                <a:cubicBezTo>
                  <a:pt x="3378690" y="6280744"/>
                  <a:pt x="3385443" y="6280638"/>
                  <a:pt x="3393461" y="6280058"/>
                </a:cubicBezTo>
                <a:cubicBezTo>
                  <a:pt x="3401479" y="6279478"/>
                  <a:pt x="3400635" y="6276207"/>
                  <a:pt x="3390929" y="6270246"/>
                </a:cubicBezTo>
                <a:lnTo>
                  <a:pt x="3401057" y="6244926"/>
                </a:lnTo>
                <a:lnTo>
                  <a:pt x="3390929" y="6244926"/>
                </a:lnTo>
                <a:lnTo>
                  <a:pt x="3401057" y="6232265"/>
                </a:lnTo>
                <a:lnTo>
                  <a:pt x="3401057" y="6206945"/>
                </a:lnTo>
                <a:lnTo>
                  <a:pt x="3418781" y="6194285"/>
                </a:lnTo>
                <a:lnTo>
                  <a:pt x="3418781" y="6171496"/>
                </a:lnTo>
                <a:cubicBezTo>
                  <a:pt x="3423424" y="6163478"/>
                  <a:pt x="3429332" y="6156726"/>
                  <a:pt x="3436506" y="6151240"/>
                </a:cubicBezTo>
                <a:lnTo>
                  <a:pt x="3444102" y="6130983"/>
                </a:lnTo>
                <a:cubicBezTo>
                  <a:pt x="3436189" y="6128978"/>
                  <a:pt x="3433657" y="6120327"/>
                  <a:pt x="3436506" y="6105029"/>
                </a:cubicBezTo>
                <a:cubicBezTo>
                  <a:pt x="3439354" y="6089731"/>
                  <a:pt x="3441886" y="6079814"/>
                  <a:pt x="3444102" y="6075278"/>
                </a:cubicBezTo>
                <a:cubicBezTo>
                  <a:pt x="3448850" y="6074117"/>
                  <a:pt x="3451382" y="6068842"/>
                  <a:pt x="3451698" y="6059452"/>
                </a:cubicBezTo>
                <a:cubicBezTo>
                  <a:pt x="3452015" y="6050062"/>
                  <a:pt x="3452015" y="6043521"/>
                  <a:pt x="3451698" y="6039829"/>
                </a:cubicBezTo>
                <a:cubicBezTo>
                  <a:pt x="3455444" y="6038352"/>
                  <a:pt x="3458081" y="6035608"/>
                  <a:pt x="3459611" y="6031599"/>
                </a:cubicBezTo>
                <a:cubicBezTo>
                  <a:pt x="3461141" y="6027590"/>
                  <a:pt x="3461879" y="6023581"/>
                  <a:pt x="3461826" y="6019572"/>
                </a:cubicBezTo>
                <a:cubicBezTo>
                  <a:pt x="3461404" y="6014825"/>
                  <a:pt x="3459716" y="6011026"/>
                  <a:pt x="3456762" y="6008178"/>
                </a:cubicBezTo>
                <a:cubicBezTo>
                  <a:pt x="3453808" y="6005329"/>
                  <a:pt x="3452120" y="6001531"/>
                  <a:pt x="3451698" y="5996784"/>
                </a:cubicBezTo>
                <a:cubicBezTo>
                  <a:pt x="3441939" y="5998683"/>
                  <a:pt x="3437403" y="6006279"/>
                  <a:pt x="3438088" y="6019572"/>
                </a:cubicBezTo>
                <a:cubicBezTo>
                  <a:pt x="3438774" y="6032865"/>
                  <a:pt x="3434871" y="6040462"/>
                  <a:pt x="3426378" y="6042361"/>
                </a:cubicBezTo>
                <a:cubicBezTo>
                  <a:pt x="3426114" y="6050115"/>
                  <a:pt x="3423476" y="6057395"/>
                  <a:pt x="3418465" y="6064200"/>
                </a:cubicBezTo>
                <a:cubicBezTo>
                  <a:pt x="3413454" y="6071005"/>
                  <a:pt x="3407651" y="6076385"/>
                  <a:pt x="3401057" y="6080342"/>
                </a:cubicBezTo>
                <a:lnTo>
                  <a:pt x="3401057" y="6113258"/>
                </a:lnTo>
                <a:cubicBezTo>
                  <a:pt x="3378849" y="6123967"/>
                  <a:pt x="3365661" y="6136100"/>
                  <a:pt x="3361493" y="6149657"/>
                </a:cubicBezTo>
                <a:cubicBezTo>
                  <a:pt x="3357326" y="6163214"/>
                  <a:pt x="3351101" y="6182310"/>
                  <a:pt x="3342820" y="6206945"/>
                </a:cubicBezTo>
                <a:cubicBezTo>
                  <a:pt x="3334274" y="6207683"/>
                  <a:pt x="3326678" y="6210637"/>
                  <a:pt x="3320031" y="6215807"/>
                </a:cubicBezTo>
                <a:cubicBezTo>
                  <a:pt x="3313384" y="6220977"/>
                  <a:pt x="3305788" y="6223931"/>
                  <a:pt x="3297242" y="6224669"/>
                </a:cubicBezTo>
                <a:lnTo>
                  <a:pt x="3297242" y="6252522"/>
                </a:lnTo>
                <a:lnTo>
                  <a:pt x="3289646" y="6252522"/>
                </a:lnTo>
                <a:cubicBezTo>
                  <a:pt x="3284793" y="6252522"/>
                  <a:pt x="3281839" y="6251256"/>
                  <a:pt x="3280784" y="6248724"/>
                </a:cubicBezTo>
                <a:cubicBezTo>
                  <a:pt x="3279729" y="6246192"/>
                  <a:pt x="3279307" y="6242394"/>
                  <a:pt x="3279518" y="6237330"/>
                </a:cubicBezTo>
                <a:lnTo>
                  <a:pt x="3287114" y="6217073"/>
                </a:lnTo>
                <a:cubicBezTo>
                  <a:pt x="3286956" y="6215227"/>
                  <a:pt x="3286006" y="6211956"/>
                  <a:pt x="3284266" y="6207261"/>
                </a:cubicBezTo>
                <a:cubicBezTo>
                  <a:pt x="3282525" y="6202566"/>
                  <a:pt x="3280942" y="6199929"/>
                  <a:pt x="3279518" y="6199348"/>
                </a:cubicBezTo>
                <a:lnTo>
                  <a:pt x="3279518" y="6206945"/>
                </a:lnTo>
                <a:cubicBezTo>
                  <a:pt x="3273715" y="6211059"/>
                  <a:pt x="3266963" y="6216756"/>
                  <a:pt x="3259261" y="6224036"/>
                </a:cubicBezTo>
                <a:cubicBezTo>
                  <a:pt x="3251560" y="6231316"/>
                  <a:pt x="3247340" y="6238279"/>
                  <a:pt x="3246601" y="6244926"/>
                </a:cubicBezTo>
                <a:cubicBezTo>
                  <a:pt x="3242856" y="6247669"/>
                  <a:pt x="3240218" y="6251678"/>
                  <a:pt x="3238688" y="6256953"/>
                </a:cubicBezTo>
                <a:cubicBezTo>
                  <a:pt x="3237159" y="6262228"/>
                  <a:pt x="3236420" y="6267503"/>
                  <a:pt x="3236473" y="6272778"/>
                </a:cubicBezTo>
                <a:lnTo>
                  <a:pt x="3218748" y="6282907"/>
                </a:lnTo>
                <a:cubicBezTo>
                  <a:pt x="3218801" y="6286968"/>
                  <a:pt x="3218063" y="6291505"/>
                  <a:pt x="3216533" y="6296516"/>
                </a:cubicBezTo>
                <a:cubicBezTo>
                  <a:pt x="3215003" y="6301528"/>
                  <a:pt x="3212366" y="6305432"/>
                  <a:pt x="3208620" y="6308227"/>
                </a:cubicBezTo>
                <a:lnTo>
                  <a:pt x="3208620" y="6328484"/>
                </a:lnTo>
                <a:lnTo>
                  <a:pt x="3198492" y="6336080"/>
                </a:lnTo>
                <a:cubicBezTo>
                  <a:pt x="3198228" y="6343782"/>
                  <a:pt x="3195591" y="6351167"/>
                  <a:pt x="3190579" y="6358236"/>
                </a:cubicBezTo>
                <a:cubicBezTo>
                  <a:pt x="3185568" y="6365304"/>
                  <a:pt x="3179765" y="6371423"/>
                  <a:pt x="3173171" y="6376593"/>
                </a:cubicBezTo>
                <a:cubicBezTo>
                  <a:pt x="3168002" y="6384664"/>
                  <a:pt x="3161883" y="6393843"/>
                  <a:pt x="3154814" y="6404129"/>
                </a:cubicBezTo>
                <a:cubicBezTo>
                  <a:pt x="3147745" y="6414416"/>
                  <a:pt x="3140360" y="6422961"/>
                  <a:pt x="3132658" y="6429766"/>
                </a:cubicBezTo>
                <a:cubicBezTo>
                  <a:pt x="3132817" y="6433723"/>
                  <a:pt x="3132500" y="6437837"/>
                  <a:pt x="3131709" y="6442110"/>
                </a:cubicBezTo>
                <a:cubicBezTo>
                  <a:pt x="3130918" y="6446383"/>
                  <a:pt x="3128702" y="6449865"/>
                  <a:pt x="3125062" y="6452555"/>
                </a:cubicBezTo>
                <a:cubicBezTo>
                  <a:pt x="3124851" y="6460362"/>
                  <a:pt x="3122741" y="6468169"/>
                  <a:pt x="3118732" y="6475976"/>
                </a:cubicBezTo>
                <a:cubicBezTo>
                  <a:pt x="3114723" y="6483783"/>
                  <a:pt x="3110081" y="6490325"/>
                  <a:pt x="3104806" y="6495600"/>
                </a:cubicBezTo>
                <a:cubicBezTo>
                  <a:pt x="3104806" y="6498238"/>
                  <a:pt x="3104173" y="6500559"/>
                  <a:pt x="3102907" y="6502563"/>
                </a:cubicBezTo>
                <a:cubicBezTo>
                  <a:pt x="3101641" y="6504568"/>
                  <a:pt x="3099742" y="6505623"/>
                  <a:pt x="3097209" y="6505728"/>
                </a:cubicBezTo>
                <a:lnTo>
                  <a:pt x="3089613" y="6503196"/>
                </a:lnTo>
                <a:lnTo>
                  <a:pt x="3097209" y="6477875"/>
                </a:lnTo>
                <a:cubicBezTo>
                  <a:pt x="3099742" y="6475185"/>
                  <a:pt x="3101641" y="6471703"/>
                  <a:pt x="3102907" y="6467431"/>
                </a:cubicBezTo>
                <a:cubicBezTo>
                  <a:pt x="3104173" y="6463158"/>
                  <a:pt x="3104806" y="6459043"/>
                  <a:pt x="3104806" y="6455087"/>
                </a:cubicBezTo>
                <a:lnTo>
                  <a:pt x="3114934" y="6432298"/>
                </a:lnTo>
                <a:cubicBezTo>
                  <a:pt x="3114406" y="6426601"/>
                  <a:pt x="3114195" y="6420271"/>
                  <a:pt x="3114301" y="6413308"/>
                </a:cubicBezTo>
                <a:cubicBezTo>
                  <a:pt x="3114406" y="6406345"/>
                  <a:pt x="3117993" y="6402547"/>
                  <a:pt x="3125062" y="6401914"/>
                </a:cubicBezTo>
                <a:cubicBezTo>
                  <a:pt x="3125906" y="6377226"/>
                  <a:pt x="3133080" y="6348107"/>
                  <a:pt x="3146585" y="6314557"/>
                </a:cubicBezTo>
                <a:cubicBezTo>
                  <a:pt x="3160089" y="6281007"/>
                  <a:pt x="3174859" y="6254421"/>
                  <a:pt x="3190896" y="6234797"/>
                </a:cubicBezTo>
                <a:cubicBezTo>
                  <a:pt x="3191212" y="6226146"/>
                  <a:pt x="3192478" y="6218128"/>
                  <a:pt x="3194694" y="6210743"/>
                </a:cubicBezTo>
                <a:cubicBezTo>
                  <a:pt x="3196909" y="6203358"/>
                  <a:pt x="3198175" y="6195339"/>
                  <a:pt x="3198492" y="6186688"/>
                </a:cubicBezTo>
                <a:cubicBezTo>
                  <a:pt x="3202237" y="6186530"/>
                  <a:pt x="3204875" y="6184947"/>
                  <a:pt x="3206405" y="6181941"/>
                </a:cubicBezTo>
                <a:cubicBezTo>
                  <a:pt x="3207934" y="6178934"/>
                  <a:pt x="3208673" y="6175452"/>
                  <a:pt x="3208620" y="6171496"/>
                </a:cubicBezTo>
                <a:cubicBezTo>
                  <a:pt x="3209042" y="6161209"/>
                  <a:pt x="3210730" y="6155196"/>
                  <a:pt x="3213684" y="6153455"/>
                </a:cubicBezTo>
                <a:cubicBezTo>
                  <a:pt x="3216638" y="6151714"/>
                  <a:pt x="3218326" y="6147600"/>
                  <a:pt x="3218748" y="6141111"/>
                </a:cubicBezTo>
                <a:lnTo>
                  <a:pt x="3231409" y="6115791"/>
                </a:lnTo>
                <a:cubicBezTo>
                  <a:pt x="3235154" y="6114419"/>
                  <a:pt x="3237792" y="6112098"/>
                  <a:pt x="3239321" y="6108827"/>
                </a:cubicBezTo>
                <a:cubicBezTo>
                  <a:pt x="3240851" y="6105557"/>
                  <a:pt x="3241590" y="6101970"/>
                  <a:pt x="3241537" y="6098066"/>
                </a:cubicBezTo>
                <a:lnTo>
                  <a:pt x="3239005" y="6085406"/>
                </a:lnTo>
                <a:lnTo>
                  <a:pt x="3261794" y="6006912"/>
                </a:lnTo>
                <a:lnTo>
                  <a:pt x="3271922" y="5999316"/>
                </a:lnTo>
                <a:lnTo>
                  <a:pt x="3279518" y="5986655"/>
                </a:lnTo>
                <a:cubicBezTo>
                  <a:pt x="3279518" y="5982593"/>
                  <a:pt x="3280151" y="5978057"/>
                  <a:pt x="3281417" y="5973045"/>
                </a:cubicBezTo>
                <a:cubicBezTo>
                  <a:pt x="3282683" y="5968034"/>
                  <a:pt x="3284582" y="5964131"/>
                  <a:pt x="3287114" y="5961335"/>
                </a:cubicBezTo>
                <a:cubicBezTo>
                  <a:pt x="3285637" y="5956745"/>
                  <a:pt x="3285426" y="5950732"/>
                  <a:pt x="3286481" y="5943294"/>
                </a:cubicBezTo>
                <a:cubicBezTo>
                  <a:pt x="3287536" y="5935856"/>
                  <a:pt x="3291123" y="5931741"/>
                  <a:pt x="3297242" y="5930950"/>
                </a:cubicBezTo>
                <a:cubicBezTo>
                  <a:pt x="3298139" y="5923987"/>
                  <a:pt x="3302676" y="5912592"/>
                  <a:pt x="3310852" y="5896767"/>
                </a:cubicBezTo>
                <a:cubicBezTo>
                  <a:pt x="3319029" y="5880942"/>
                  <a:pt x="3325464" y="5872080"/>
                  <a:pt x="3330159" y="5870181"/>
                </a:cubicBezTo>
                <a:lnTo>
                  <a:pt x="3337755" y="5852456"/>
                </a:lnTo>
                <a:cubicBezTo>
                  <a:pt x="3338494" y="5836631"/>
                  <a:pt x="3341448" y="5822704"/>
                  <a:pt x="3346618" y="5810677"/>
                </a:cubicBezTo>
                <a:cubicBezTo>
                  <a:pt x="3351787" y="5798650"/>
                  <a:pt x="3354741" y="5784723"/>
                  <a:pt x="3355480" y="5768898"/>
                </a:cubicBezTo>
                <a:lnTo>
                  <a:pt x="3363076" y="5758770"/>
                </a:lnTo>
                <a:cubicBezTo>
                  <a:pt x="3364237" y="5749380"/>
                  <a:pt x="3368879" y="5738408"/>
                  <a:pt x="3377002" y="5725853"/>
                </a:cubicBezTo>
                <a:cubicBezTo>
                  <a:pt x="3385126" y="5713298"/>
                  <a:pt x="3389768" y="5702326"/>
                  <a:pt x="3390929" y="5692936"/>
                </a:cubicBezTo>
                <a:cubicBezTo>
                  <a:pt x="3398419" y="5688188"/>
                  <a:pt x="3401795" y="5680592"/>
                  <a:pt x="3401057" y="5670147"/>
                </a:cubicBezTo>
                <a:cubicBezTo>
                  <a:pt x="3400318" y="5659703"/>
                  <a:pt x="3403695" y="5652107"/>
                  <a:pt x="3411185" y="5647359"/>
                </a:cubicBezTo>
                <a:cubicBezTo>
                  <a:pt x="3412715" y="5639341"/>
                  <a:pt x="3419151" y="5619295"/>
                  <a:pt x="3430492" y="5587222"/>
                </a:cubicBezTo>
                <a:cubicBezTo>
                  <a:pt x="3441834" y="5555150"/>
                  <a:pt x="3448902" y="5536370"/>
                  <a:pt x="3451698" y="5530884"/>
                </a:cubicBezTo>
                <a:cubicBezTo>
                  <a:pt x="3450221" y="5526611"/>
                  <a:pt x="3450010" y="5521864"/>
                  <a:pt x="3451065" y="5516641"/>
                </a:cubicBezTo>
                <a:cubicBezTo>
                  <a:pt x="3452120" y="5511419"/>
                  <a:pt x="3455707" y="5508570"/>
                  <a:pt x="3461826" y="5508095"/>
                </a:cubicBezTo>
                <a:lnTo>
                  <a:pt x="3489606" y="5455285"/>
                </a:lnTo>
                <a:lnTo>
                  <a:pt x="3488585" y="5451199"/>
                </a:lnTo>
                <a:lnTo>
                  <a:pt x="3478457" y="5438539"/>
                </a:lnTo>
                <a:lnTo>
                  <a:pt x="3465797" y="5451199"/>
                </a:lnTo>
                <a:lnTo>
                  <a:pt x="3458201" y="5504373"/>
                </a:lnTo>
                <a:cubicBezTo>
                  <a:pt x="3450393" y="5511441"/>
                  <a:pt x="3443219" y="5521359"/>
                  <a:pt x="3436678" y="5534125"/>
                </a:cubicBezTo>
                <a:cubicBezTo>
                  <a:pt x="3430137" y="5546890"/>
                  <a:pt x="3425495" y="5558074"/>
                  <a:pt x="3422752" y="5567674"/>
                </a:cubicBezTo>
                <a:cubicBezTo>
                  <a:pt x="3422435" y="5576431"/>
                  <a:pt x="3420536" y="5584871"/>
                  <a:pt x="3417055" y="5592995"/>
                </a:cubicBezTo>
                <a:cubicBezTo>
                  <a:pt x="3413573" y="5601119"/>
                  <a:pt x="3410408" y="5609559"/>
                  <a:pt x="3407559" y="5618316"/>
                </a:cubicBezTo>
                <a:cubicBezTo>
                  <a:pt x="3395321" y="5628866"/>
                  <a:pt x="3384349" y="5640682"/>
                  <a:pt x="3374643" y="5653765"/>
                </a:cubicBezTo>
                <a:lnTo>
                  <a:pt x="3356918" y="5704406"/>
                </a:lnTo>
                <a:cubicBezTo>
                  <a:pt x="3355388" y="5704300"/>
                  <a:pt x="3353384" y="5704511"/>
                  <a:pt x="3350904" y="5705039"/>
                </a:cubicBezTo>
                <a:cubicBezTo>
                  <a:pt x="3348425" y="5705566"/>
                  <a:pt x="3347054" y="5707043"/>
                  <a:pt x="3346790" y="5709470"/>
                </a:cubicBezTo>
                <a:cubicBezTo>
                  <a:pt x="3347054" y="5710841"/>
                  <a:pt x="3348425" y="5712529"/>
                  <a:pt x="3350904" y="5714534"/>
                </a:cubicBezTo>
                <a:cubicBezTo>
                  <a:pt x="3353384" y="5716538"/>
                  <a:pt x="3355388" y="5718227"/>
                  <a:pt x="3356918" y="5719598"/>
                </a:cubicBezTo>
                <a:lnTo>
                  <a:pt x="3329065" y="5734791"/>
                </a:lnTo>
                <a:lnTo>
                  <a:pt x="3311341" y="5734791"/>
                </a:lnTo>
                <a:cubicBezTo>
                  <a:pt x="3311868" y="5725401"/>
                  <a:pt x="3313346" y="5716327"/>
                  <a:pt x="3315772" y="5707571"/>
                </a:cubicBezTo>
                <a:cubicBezTo>
                  <a:pt x="3318199" y="5698814"/>
                  <a:pt x="3318410" y="5685943"/>
                  <a:pt x="3316405" y="5668957"/>
                </a:cubicBezTo>
                <a:cubicBezTo>
                  <a:pt x="3311024" y="5676342"/>
                  <a:pt x="3305960" y="5683727"/>
                  <a:pt x="3301213" y="5691112"/>
                </a:cubicBezTo>
                <a:cubicBezTo>
                  <a:pt x="3296465" y="5698498"/>
                  <a:pt x="3293933" y="5707149"/>
                  <a:pt x="3293617" y="5717066"/>
                </a:cubicBezTo>
                <a:cubicBezTo>
                  <a:pt x="3281378" y="5726772"/>
                  <a:pt x="3270406" y="5737744"/>
                  <a:pt x="3260700" y="5749983"/>
                </a:cubicBezTo>
                <a:cubicBezTo>
                  <a:pt x="3246615" y="5751249"/>
                  <a:pt x="3241234" y="5756313"/>
                  <a:pt x="3244558" y="5765175"/>
                </a:cubicBezTo>
                <a:cubicBezTo>
                  <a:pt x="3247881" y="5774038"/>
                  <a:pt x="3245666" y="5779101"/>
                  <a:pt x="3237911" y="5780368"/>
                </a:cubicBezTo>
                <a:lnTo>
                  <a:pt x="3227783" y="5780368"/>
                </a:lnTo>
                <a:cubicBezTo>
                  <a:pt x="3227361" y="5787489"/>
                  <a:pt x="3225673" y="5792870"/>
                  <a:pt x="3222719" y="5796509"/>
                </a:cubicBezTo>
                <a:cubicBezTo>
                  <a:pt x="3219765" y="5800149"/>
                  <a:pt x="3218077" y="5804897"/>
                  <a:pt x="3217655" y="5810752"/>
                </a:cubicBezTo>
                <a:lnTo>
                  <a:pt x="3199930" y="5825945"/>
                </a:lnTo>
                <a:lnTo>
                  <a:pt x="3189802" y="5805688"/>
                </a:lnTo>
                <a:cubicBezTo>
                  <a:pt x="3184738" y="5805688"/>
                  <a:pt x="3182206" y="5803156"/>
                  <a:pt x="3182206" y="5798092"/>
                </a:cubicBezTo>
                <a:cubicBezTo>
                  <a:pt x="3182944" y="5788122"/>
                  <a:pt x="3185898" y="5778310"/>
                  <a:pt x="3191068" y="5768657"/>
                </a:cubicBezTo>
                <a:cubicBezTo>
                  <a:pt x="3196238" y="5759003"/>
                  <a:pt x="3199192" y="5748559"/>
                  <a:pt x="3199930" y="5737323"/>
                </a:cubicBezTo>
                <a:cubicBezTo>
                  <a:pt x="3199983" y="5737112"/>
                  <a:pt x="3199877" y="5736267"/>
                  <a:pt x="3199614" y="5734791"/>
                </a:cubicBezTo>
                <a:cubicBezTo>
                  <a:pt x="3199350" y="5733314"/>
                  <a:pt x="3198611" y="5732469"/>
                  <a:pt x="3197398" y="5732258"/>
                </a:cubicBezTo>
                <a:cubicBezTo>
                  <a:pt x="3196027" y="5732839"/>
                  <a:pt x="3194339" y="5735476"/>
                  <a:pt x="3192334" y="5740171"/>
                </a:cubicBezTo>
                <a:cubicBezTo>
                  <a:pt x="3190329" y="5744866"/>
                  <a:pt x="3188641" y="5748137"/>
                  <a:pt x="3187270" y="5749983"/>
                </a:cubicBezTo>
                <a:cubicBezTo>
                  <a:pt x="3184316" y="5752515"/>
                  <a:pt x="3182628" y="5755047"/>
                  <a:pt x="3182206" y="5757579"/>
                </a:cubicBezTo>
                <a:cubicBezTo>
                  <a:pt x="3182522" y="5761535"/>
                  <a:pt x="3182522" y="5765017"/>
                  <a:pt x="3182206" y="5768024"/>
                </a:cubicBezTo>
                <a:cubicBezTo>
                  <a:pt x="3181889" y="5771031"/>
                  <a:pt x="3179357" y="5772613"/>
                  <a:pt x="3174610" y="5772771"/>
                </a:cubicBezTo>
                <a:lnTo>
                  <a:pt x="3164481" y="5777836"/>
                </a:lnTo>
                <a:lnTo>
                  <a:pt x="3139161" y="5780368"/>
                </a:lnTo>
                <a:lnTo>
                  <a:pt x="3131565" y="5800624"/>
                </a:lnTo>
                <a:cubicBezTo>
                  <a:pt x="3127714" y="5802048"/>
                  <a:pt x="3124021" y="5804264"/>
                  <a:pt x="3120487" y="5807271"/>
                </a:cubicBezTo>
                <a:cubicBezTo>
                  <a:pt x="3116952" y="5810278"/>
                  <a:pt x="3113893" y="5813126"/>
                  <a:pt x="3111308" y="5815816"/>
                </a:cubicBezTo>
                <a:cubicBezTo>
                  <a:pt x="3108565" y="5815764"/>
                  <a:pt x="3105822" y="5816502"/>
                  <a:pt x="3103079" y="5818032"/>
                </a:cubicBezTo>
                <a:cubicBezTo>
                  <a:pt x="3100336" y="5819562"/>
                  <a:pt x="3098859" y="5822199"/>
                  <a:pt x="3098648" y="5825945"/>
                </a:cubicBezTo>
                <a:lnTo>
                  <a:pt x="3101180" y="5836073"/>
                </a:lnTo>
                <a:lnTo>
                  <a:pt x="3078391" y="5836073"/>
                </a:lnTo>
                <a:cubicBezTo>
                  <a:pt x="3079393" y="5831167"/>
                  <a:pt x="3081820" y="5823887"/>
                  <a:pt x="3085671" y="5814234"/>
                </a:cubicBezTo>
                <a:cubicBezTo>
                  <a:pt x="3089522" y="5804580"/>
                  <a:pt x="3088783" y="5799200"/>
                  <a:pt x="3083455" y="5798092"/>
                </a:cubicBezTo>
                <a:cubicBezTo>
                  <a:pt x="3080871" y="5798250"/>
                  <a:pt x="3078444" y="5799200"/>
                  <a:pt x="3076176" y="5800941"/>
                </a:cubicBezTo>
                <a:cubicBezTo>
                  <a:pt x="3073907" y="5802681"/>
                  <a:pt x="3072114" y="5804264"/>
                  <a:pt x="3070795" y="5805688"/>
                </a:cubicBezTo>
                <a:lnTo>
                  <a:pt x="3065731" y="5836073"/>
                </a:lnTo>
                <a:lnTo>
                  <a:pt x="3053071" y="5853797"/>
                </a:lnTo>
                <a:cubicBezTo>
                  <a:pt x="3053071" y="5861288"/>
                  <a:pt x="3051805" y="5867829"/>
                  <a:pt x="3049272" y="5873421"/>
                </a:cubicBezTo>
                <a:cubicBezTo>
                  <a:pt x="3046740" y="5879013"/>
                  <a:pt x="3042942" y="5884288"/>
                  <a:pt x="3037878" y="5889246"/>
                </a:cubicBezTo>
                <a:lnTo>
                  <a:pt x="3037878" y="5909503"/>
                </a:lnTo>
                <a:cubicBezTo>
                  <a:pt x="3030704" y="5917521"/>
                  <a:pt x="3027328" y="5926805"/>
                  <a:pt x="3027750" y="5937355"/>
                </a:cubicBezTo>
                <a:cubicBezTo>
                  <a:pt x="3023688" y="5936142"/>
                  <a:pt x="3019784" y="5936670"/>
                  <a:pt x="3016039" y="5938938"/>
                </a:cubicBezTo>
                <a:cubicBezTo>
                  <a:pt x="3012294" y="5941206"/>
                  <a:pt x="3010289" y="5944899"/>
                  <a:pt x="3010026" y="5950016"/>
                </a:cubicBezTo>
                <a:lnTo>
                  <a:pt x="2994833" y="5972804"/>
                </a:lnTo>
                <a:lnTo>
                  <a:pt x="2974577" y="5965208"/>
                </a:lnTo>
                <a:cubicBezTo>
                  <a:pt x="2977900" y="5956979"/>
                  <a:pt x="2980116" y="5947484"/>
                  <a:pt x="2981223" y="5936722"/>
                </a:cubicBezTo>
                <a:cubicBezTo>
                  <a:pt x="2982331" y="5925961"/>
                  <a:pt x="2985180" y="5917732"/>
                  <a:pt x="2989769" y="5912035"/>
                </a:cubicBezTo>
                <a:cubicBezTo>
                  <a:pt x="2989347" y="5904017"/>
                  <a:pt x="2992723" y="5899797"/>
                  <a:pt x="2999897" y="5899375"/>
                </a:cubicBezTo>
                <a:cubicBezTo>
                  <a:pt x="3005383" y="5899744"/>
                  <a:pt x="3012136" y="5899638"/>
                  <a:pt x="3020154" y="5899058"/>
                </a:cubicBezTo>
                <a:cubicBezTo>
                  <a:pt x="3028172" y="5898478"/>
                  <a:pt x="3027328" y="5895207"/>
                  <a:pt x="3017622" y="5889246"/>
                </a:cubicBezTo>
                <a:lnTo>
                  <a:pt x="3027750" y="5863926"/>
                </a:lnTo>
                <a:lnTo>
                  <a:pt x="3017622" y="5863926"/>
                </a:lnTo>
                <a:lnTo>
                  <a:pt x="3027750" y="5851265"/>
                </a:lnTo>
                <a:lnTo>
                  <a:pt x="3027750" y="5825945"/>
                </a:lnTo>
                <a:lnTo>
                  <a:pt x="3045474" y="5813285"/>
                </a:lnTo>
                <a:lnTo>
                  <a:pt x="3045474" y="5790496"/>
                </a:lnTo>
                <a:cubicBezTo>
                  <a:pt x="3050117" y="5782478"/>
                  <a:pt x="3056025" y="5775726"/>
                  <a:pt x="3063199" y="5770240"/>
                </a:cubicBezTo>
                <a:lnTo>
                  <a:pt x="3070795" y="5749983"/>
                </a:lnTo>
                <a:cubicBezTo>
                  <a:pt x="3062882" y="5747978"/>
                  <a:pt x="3060350" y="5739327"/>
                  <a:pt x="3063199" y="5724029"/>
                </a:cubicBezTo>
                <a:cubicBezTo>
                  <a:pt x="3066047" y="5708731"/>
                  <a:pt x="3068579" y="5698814"/>
                  <a:pt x="3070795" y="5694278"/>
                </a:cubicBezTo>
                <a:cubicBezTo>
                  <a:pt x="3075543" y="5693117"/>
                  <a:pt x="3078075" y="5687842"/>
                  <a:pt x="3078391" y="5678452"/>
                </a:cubicBezTo>
                <a:cubicBezTo>
                  <a:pt x="3078708" y="5669062"/>
                  <a:pt x="3078708" y="5662521"/>
                  <a:pt x="3078391" y="5658829"/>
                </a:cubicBezTo>
                <a:cubicBezTo>
                  <a:pt x="3082137" y="5657352"/>
                  <a:pt x="3084774" y="5654608"/>
                  <a:pt x="3086304" y="5650599"/>
                </a:cubicBezTo>
                <a:cubicBezTo>
                  <a:pt x="3087834" y="5646590"/>
                  <a:pt x="3088572" y="5642581"/>
                  <a:pt x="3088519" y="5638572"/>
                </a:cubicBezTo>
                <a:cubicBezTo>
                  <a:pt x="3088097" y="5633825"/>
                  <a:pt x="3086409" y="5630026"/>
                  <a:pt x="3083455" y="5627178"/>
                </a:cubicBezTo>
                <a:cubicBezTo>
                  <a:pt x="3080501" y="5624329"/>
                  <a:pt x="3078813" y="5620531"/>
                  <a:pt x="3078391" y="5615784"/>
                </a:cubicBezTo>
                <a:cubicBezTo>
                  <a:pt x="3068632" y="5617683"/>
                  <a:pt x="3064096" y="5625279"/>
                  <a:pt x="3064781" y="5638572"/>
                </a:cubicBezTo>
                <a:cubicBezTo>
                  <a:pt x="3065467" y="5651865"/>
                  <a:pt x="3061564" y="5659462"/>
                  <a:pt x="3053071" y="5661361"/>
                </a:cubicBezTo>
                <a:cubicBezTo>
                  <a:pt x="3052807" y="5669115"/>
                  <a:pt x="3050169" y="5676395"/>
                  <a:pt x="3045158" y="5683200"/>
                </a:cubicBezTo>
                <a:cubicBezTo>
                  <a:pt x="3040147" y="5690005"/>
                  <a:pt x="3034344" y="5695385"/>
                  <a:pt x="3027750" y="5699342"/>
                </a:cubicBezTo>
                <a:lnTo>
                  <a:pt x="3027750" y="5732258"/>
                </a:lnTo>
                <a:cubicBezTo>
                  <a:pt x="3005542" y="5742967"/>
                  <a:pt x="2992354" y="5755100"/>
                  <a:pt x="2988186" y="5768657"/>
                </a:cubicBezTo>
                <a:cubicBezTo>
                  <a:pt x="2984019" y="5782214"/>
                  <a:pt x="2977794" y="5801310"/>
                  <a:pt x="2969513" y="5825945"/>
                </a:cubicBezTo>
                <a:cubicBezTo>
                  <a:pt x="2960967" y="5826683"/>
                  <a:pt x="2953371" y="5829637"/>
                  <a:pt x="2946724" y="5834807"/>
                </a:cubicBezTo>
                <a:cubicBezTo>
                  <a:pt x="2940077" y="5839977"/>
                  <a:pt x="2932481" y="5842931"/>
                  <a:pt x="2923935" y="5843669"/>
                </a:cubicBezTo>
                <a:lnTo>
                  <a:pt x="2923935" y="5871522"/>
                </a:lnTo>
                <a:lnTo>
                  <a:pt x="2916339" y="5871522"/>
                </a:lnTo>
                <a:cubicBezTo>
                  <a:pt x="2911486" y="5871522"/>
                  <a:pt x="2908532" y="5870256"/>
                  <a:pt x="2907477" y="5867724"/>
                </a:cubicBezTo>
                <a:cubicBezTo>
                  <a:pt x="2906422" y="5865192"/>
                  <a:pt x="2906000" y="5861394"/>
                  <a:pt x="2906211" y="5856330"/>
                </a:cubicBezTo>
                <a:lnTo>
                  <a:pt x="2913807" y="5836073"/>
                </a:lnTo>
                <a:cubicBezTo>
                  <a:pt x="2913649" y="5834227"/>
                  <a:pt x="2912699" y="5830956"/>
                  <a:pt x="2910959" y="5826261"/>
                </a:cubicBezTo>
                <a:cubicBezTo>
                  <a:pt x="2909218" y="5821566"/>
                  <a:pt x="2907635" y="5818929"/>
                  <a:pt x="2906211" y="5818348"/>
                </a:cubicBezTo>
                <a:lnTo>
                  <a:pt x="2906211" y="5825945"/>
                </a:lnTo>
                <a:cubicBezTo>
                  <a:pt x="2900408" y="5830059"/>
                  <a:pt x="2893656" y="5835756"/>
                  <a:pt x="2885954" y="5843036"/>
                </a:cubicBezTo>
                <a:cubicBezTo>
                  <a:pt x="2878253" y="5850316"/>
                  <a:pt x="2874033" y="5857279"/>
                  <a:pt x="2873294" y="5863926"/>
                </a:cubicBezTo>
                <a:cubicBezTo>
                  <a:pt x="2869549" y="5866669"/>
                  <a:pt x="2866911" y="5870678"/>
                  <a:pt x="2865381" y="5875953"/>
                </a:cubicBezTo>
                <a:cubicBezTo>
                  <a:pt x="2863852" y="5881228"/>
                  <a:pt x="2863113" y="5886503"/>
                  <a:pt x="2863166" y="5891778"/>
                </a:cubicBezTo>
                <a:lnTo>
                  <a:pt x="2845441" y="5901907"/>
                </a:lnTo>
                <a:cubicBezTo>
                  <a:pt x="2845494" y="5905968"/>
                  <a:pt x="2844756" y="5910505"/>
                  <a:pt x="2843226" y="5915516"/>
                </a:cubicBezTo>
                <a:cubicBezTo>
                  <a:pt x="2841696" y="5920528"/>
                  <a:pt x="2839059" y="5924432"/>
                  <a:pt x="2835313" y="5927227"/>
                </a:cubicBezTo>
                <a:lnTo>
                  <a:pt x="2835313" y="5947484"/>
                </a:lnTo>
                <a:lnTo>
                  <a:pt x="2825185" y="5955080"/>
                </a:lnTo>
                <a:cubicBezTo>
                  <a:pt x="2824921" y="5962782"/>
                  <a:pt x="2822284" y="5970167"/>
                  <a:pt x="2817272" y="5977236"/>
                </a:cubicBezTo>
                <a:cubicBezTo>
                  <a:pt x="2812261" y="5984304"/>
                  <a:pt x="2806458" y="5990423"/>
                  <a:pt x="2799864" y="5995593"/>
                </a:cubicBezTo>
                <a:cubicBezTo>
                  <a:pt x="2794695" y="6003664"/>
                  <a:pt x="2788576" y="6012843"/>
                  <a:pt x="2781507" y="6023129"/>
                </a:cubicBezTo>
                <a:cubicBezTo>
                  <a:pt x="2774438" y="6033416"/>
                  <a:pt x="2767053" y="6041961"/>
                  <a:pt x="2759351" y="6048766"/>
                </a:cubicBezTo>
                <a:cubicBezTo>
                  <a:pt x="2759510" y="6052723"/>
                  <a:pt x="2759193" y="6056837"/>
                  <a:pt x="2758402" y="6061110"/>
                </a:cubicBezTo>
                <a:cubicBezTo>
                  <a:pt x="2757611" y="6065383"/>
                  <a:pt x="2755395" y="6068865"/>
                  <a:pt x="2751755" y="6071555"/>
                </a:cubicBezTo>
                <a:cubicBezTo>
                  <a:pt x="2751544" y="6079362"/>
                  <a:pt x="2749434" y="6087169"/>
                  <a:pt x="2745425" y="6094976"/>
                </a:cubicBezTo>
                <a:cubicBezTo>
                  <a:pt x="2741416" y="6102783"/>
                  <a:pt x="2736774" y="6109325"/>
                  <a:pt x="2731499" y="6114600"/>
                </a:cubicBezTo>
                <a:cubicBezTo>
                  <a:pt x="2731499" y="6117238"/>
                  <a:pt x="2730866" y="6119559"/>
                  <a:pt x="2729600" y="6121563"/>
                </a:cubicBezTo>
                <a:cubicBezTo>
                  <a:pt x="2728334" y="6123568"/>
                  <a:pt x="2726435" y="6124623"/>
                  <a:pt x="2723902" y="6124728"/>
                </a:cubicBezTo>
                <a:lnTo>
                  <a:pt x="2716306" y="6122196"/>
                </a:lnTo>
                <a:lnTo>
                  <a:pt x="2723902" y="6096875"/>
                </a:lnTo>
                <a:cubicBezTo>
                  <a:pt x="2726435" y="6094185"/>
                  <a:pt x="2728334" y="6090703"/>
                  <a:pt x="2729600" y="6086431"/>
                </a:cubicBezTo>
                <a:cubicBezTo>
                  <a:pt x="2730866" y="6082158"/>
                  <a:pt x="2731499" y="6078043"/>
                  <a:pt x="2731499" y="6074087"/>
                </a:cubicBezTo>
                <a:lnTo>
                  <a:pt x="2741627" y="6051298"/>
                </a:lnTo>
                <a:cubicBezTo>
                  <a:pt x="2741099" y="6045601"/>
                  <a:pt x="2740888" y="6039271"/>
                  <a:pt x="2740994" y="6032308"/>
                </a:cubicBezTo>
                <a:cubicBezTo>
                  <a:pt x="2741099" y="6025345"/>
                  <a:pt x="2744686" y="6021547"/>
                  <a:pt x="2751755" y="6020914"/>
                </a:cubicBezTo>
                <a:cubicBezTo>
                  <a:pt x="2752599" y="5996226"/>
                  <a:pt x="2759773" y="5967107"/>
                  <a:pt x="2773278" y="5933557"/>
                </a:cubicBezTo>
                <a:cubicBezTo>
                  <a:pt x="2786782" y="5900007"/>
                  <a:pt x="2801552" y="5873421"/>
                  <a:pt x="2817589" y="5853797"/>
                </a:cubicBezTo>
                <a:cubicBezTo>
                  <a:pt x="2817905" y="5845146"/>
                  <a:pt x="2819171" y="5837128"/>
                  <a:pt x="2821387" y="5829743"/>
                </a:cubicBezTo>
                <a:cubicBezTo>
                  <a:pt x="2823602" y="5822358"/>
                  <a:pt x="2824868" y="5814339"/>
                  <a:pt x="2825185" y="5805688"/>
                </a:cubicBezTo>
                <a:cubicBezTo>
                  <a:pt x="2828930" y="5805530"/>
                  <a:pt x="2831568" y="5803947"/>
                  <a:pt x="2833098" y="5800941"/>
                </a:cubicBezTo>
                <a:cubicBezTo>
                  <a:pt x="2834627" y="5797934"/>
                  <a:pt x="2835366" y="5794452"/>
                  <a:pt x="2835313" y="5790496"/>
                </a:cubicBezTo>
                <a:cubicBezTo>
                  <a:pt x="2835735" y="5780209"/>
                  <a:pt x="2837423" y="5774196"/>
                  <a:pt x="2840377" y="5772455"/>
                </a:cubicBezTo>
                <a:cubicBezTo>
                  <a:pt x="2843331" y="5770714"/>
                  <a:pt x="2845019" y="5766600"/>
                  <a:pt x="2845441" y="5760111"/>
                </a:cubicBezTo>
                <a:lnTo>
                  <a:pt x="2858102" y="5734791"/>
                </a:lnTo>
                <a:cubicBezTo>
                  <a:pt x="2861847" y="5733419"/>
                  <a:pt x="2864485" y="5731098"/>
                  <a:pt x="2866014" y="5727827"/>
                </a:cubicBezTo>
                <a:cubicBezTo>
                  <a:pt x="2867544" y="5724557"/>
                  <a:pt x="2868283" y="5720970"/>
                  <a:pt x="2868230" y="5717066"/>
                </a:cubicBezTo>
                <a:lnTo>
                  <a:pt x="2865698" y="5704406"/>
                </a:lnTo>
                <a:lnTo>
                  <a:pt x="2888487" y="5625912"/>
                </a:lnTo>
                <a:lnTo>
                  <a:pt x="2898615" y="5618316"/>
                </a:lnTo>
                <a:lnTo>
                  <a:pt x="2906211" y="5605655"/>
                </a:lnTo>
                <a:cubicBezTo>
                  <a:pt x="2906211" y="5601593"/>
                  <a:pt x="2906844" y="5597057"/>
                  <a:pt x="2908110" y="5592045"/>
                </a:cubicBezTo>
                <a:cubicBezTo>
                  <a:pt x="2909376" y="5587034"/>
                  <a:pt x="2911275" y="5583131"/>
                  <a:pt x="2913807" y="5580335"/>
                </a:cubicBezTo>
                <a:cubicBezTo>
                  <a:pt x="2912330" y="5575745"/>
                  <a:pt x="2912119" y="5569732"/>
                  <a:pt x="2913174" y="5562294"/>
                </a:cubicBezTo>
                <a:cubicBezTo>
                  <a:pt x="2914229" y="5554856"/>
                  <a:pt x="2917816" y="5550741"/>
                  <a:pt x="2923935" y="5549950"/>
                </a:cubicBezTo>
                <a:cubicBezTo>
                  <a:pt x="2924832" y="5542987"/>
                  <a:pt x="2929369" y="5531592"/>
                  <a:pt x="2937545" y="5515767"/>
                </a:cubicBezTo>
                <a:cubicBezTo>
                  <a:pt x="2945722" y="5499942"/>
                  <a:pt x="2952157" y="5491080"/>
                  <a:pt x="2956852" y="5489181"/>
                </a:cubicBezTo>
                <a:lnTo>
                  <a:pt x="2964448" y="5471456"/>
                </a:lnTo>
                <a:cubicBezTo>
                  <a:pt x="2965187" y="5455631"/>
                  <a:pt x="2968141" y="5441704"/>
                  <a:pt x="2973311" y="5429677"/>
                </a:cubicBezTo>
                <a:cubicBezTo>
                  <a:pt x="2978480" y="5417650"/>
                  <a:pt x="2981434" y="5403723"/>
                  <a:pt x="2982173" y="5387898"/>
                </a:cubicBezTo>
                <a:lnTo>
                  <a:pt x="2989769" y="5377770"/>
                </a:lnTo>
                <a:lnTo>
                  <a:pt x="2995621" y="5363938"/>
                </a:lnTo>
                <a:lnTo>
                  <a:pt x="2976268" y="5390690"/>
                </a:lnTo>
                <a:cubicBezTo>
                  <a:pt x="2969727" y="5403455"/>
                  <a:pt x="2965085" y="5414639"/>
                  <a:pt x="2962342" y="5424239"/>
                </a:cubicBezTo>
                <a:cubicBezTo>
                  <a:pt x="2962025" y="5432996"/>
                  <a:pt x="2960126" y="5441436"/>
                  <a:pt x="2956645" y="5449560"/>
                </a:cubicBezTo>
                <a:cubicBezTo>
                  <a:pt x="2953163" y="5457684"/>
                  <a:pt x="2949998" y="5466124"/>
                  <a:pt x="2947149" y="5474881"/>
                </a:cubicBezTo>
                <a:cubicBezTo>
                  <a:pt x="2934911" y="5485431"/>
                  <a:pt x="2923939" y="5497247"/>
                  <a:pt x="2914233" y="5510330"/>
                </a:cubicBezTo>
                <a:lnTo>
                  <a:pt x="2896508" y="5560971"/>
                </a:lnTo>
                <a:cubicBezTo>
                  <a:pt x="2894978" y="5560865"/>
                  <a:pt x="2892974" y="5561076"/>
                  <a:pt x="2890494" y="5561604"/>
                </a:cubicBezTo>
                <a:cubicBezTo>
                  <a:pt x="2888015" y="5562131"/>
                  <a:pt x="2886644" y="5563608"/>
                  <a:pt x="2886380" y="5566035"/>
                </a:cubicBezTo>
                <a:cubicBezTo>
                  <a:pt x="2886644" y="5567406"/>
                  <a:pt x="2888015" y="5569094"/>
                  <a:pt x="2890494" y="5571099"/>
                </a:cubicBezTo>
                <a:cubicBezTo>
                  <a:pt x="2892974" y="5573103"/>
                  <a:pt x="2894978" y="5574792"/>
                  <a:pt x="2896508" y="5576163"/>
                </a:cubicBezTo>
                <a:lnTo>
                  <a:pt x="2868655" y="5591356"/>
                </a:lnTo>
                <a:lnTo>
                  <a:pt x="2850931" y="5591356"/>
                </a:lnTo>
                <a:cubicBezTo>
                  <a:pt x="2851458" y="5581966"/>
                  <a:pt x="2852936" y="5572892"/>
                  <a:pt x="2855362" y="5564136"/>
                </a:cubicBezTo>
                <a:cubicBezTo>
                  <a:pt x="2857789" y="5555379"/>
                  <a:pt x="2858000" y="5542508"/>
                  <a:pt x="2855995" y="5525522"/>
                </a:cubicBezTo>
                <a:cubicBezTo>
                  <a:pt x="2850614" y="5532907"/>
                  <a:pt x="2845550" y="5540292"/>
                  <a:pt x="2840803" y="5547677"/>
                </a:cubicBezTo>
                <a:cubicBezTo>
                  <a:pt x="2836055" y="5555063"/>
                  <a:pt x="2833523" y="5563714"/>
                  <a:pt x="2833207" y="5573631"/>
                </a:cubicBezTo>
                <a:cubicBezTo>
                  <a:pt x="2820968" y="5583337"/>
                  <a:pt x="2809996" y="5594309"/>
                  <a:pt x="2800290" y="5606548"/>
                </a:cubicBezTo>
                <a:cubicBezTo>
                  <a:pt x="2786205" y="5607814"/>
                  <a:pt x="2780824" y="5612878"/>
                  <a:pt x="2784148" y="5621740"/>
                </a:cubicBezTo>
                <a:cubicBezTo>
                  <a:pt x="2787471" y="5630603"/>
                  <a:pt x="2785256" y="5635666"/>
                  <a:pt x="2777501" y="5636933"/>
                </a:cubicBezTo>
                <a:lnTo>
                  <a:pt x="2767373" y="5636933"/>
                </a:lnTo>
                <a:cubicBezTo>
                  <a:pt x="2766951" y="5644054"/>
                  <a:pt x="2765263" y="5649435"/>
                  <a:pt x="2762309" y="5653074"/>
                </a:cubicBezTo>
                <a:cubicBezTo>
                  <a:pt x="2759355" y="5656714"/>
                  <a:pt x="2757667" y="5661462"/>
                  <a:pt x="2757245" y="5667317"/>
                </a:cubicBezTo>
                <a:lnTo>
                  <a:pt x="2739520" y="5682510"/>
                </a:lnTo>
                <a:lnTo>
                  <a:pt x="2729392" y="5662253"/>
                </a:lnTo>
                <a:cubicBezTo>
                  <a:pt x="2724328" y="5662253"/>
                  <a:pt x="2721796" y="5659721"/>
                  <a:pt x="2721796" y="5654657"/>
                </a:cubicBezTo>
                <a:cubicBezTo>
                  <a:pt x="2722534" y="5644687"/>
                  <a:pt x="2725488" y="5634875"/>
                  <a:pt x="2730658" y="5625222"/>
                </a:cubicBezTo>
                <a:cubicBezTo>
                  <a:pt x="2735828" y="5615568"/>
                  <a:pt x="2738782" y="5605124"/>
                  <a:pt x="2739520" y="5593888"/>
                </a:cubicBezTo>
                <a:cubicBezTo>
                  <a:pt x="2739573" y="5593677"/>
                  <a:pt x="2739467" y="5592832"/>
                  <a:pt x="2739204" y="5591356"/>
                </a:cubicBezTo>
                <a:cubicBezTo>
                  <a:pt x="2738940" y="5589879"/>
                  <a:pt x="2738201" y="5589034"/>
                  <a:pt x="2736988" y="5588823"/>
                </a:cubicBezTo>
                <a:cubicBezTo>
                  <a:pt x="2735617" y="5589404"/>
                  <a:pt x="2733929" y="5592041"/>
                  <a:pt x="2731924" y="5596736"/>
                </a:cubicBezTo>
                <a:cubicBezTo>
                  <a:pt x="2729919" y="5601431"/>
                  <a:pt x="2728231" y="5604702"/>
                  <a:pt x="2726860" y="5606548"/>
                </a:cubicBezTo>
                <a:cubicBezTo>
                  <a:pt x="2723906" y="5609080"/>
                  <a:pt x="2722218" y="5611612"/>
                  <a:pt x="2721796" y="5614144"/>
                </a:cubicBezTo>
                <a:cubicBezTo>
                  <a:pt x="2722112" y="5618100"/>
                  <a:pt x="2722112" y="5621582"/>
                  <a:pt x="2721796" y="5624589"/>
                </a:cubicBezTo>
                <a:cubicBezTo>
                  <a:pt x="2721479" y="5627596"/>
                  <a:pt x="2718947" y="5629178"/>
                  <a:pt x="2714200" y="5629336"/>
                </a:cubicBezTo>
                <a:lnTo>
                  <a:pt x="2704071" y="5634401"/>
                </a:lnTo>
                <a:lnTo>
                  <a:pt x="2678751" y="5636933"/>
                </a:lnTo>
                <a:lnTo>
                  <a:pt x="2671155" y="5657189"/>
                </a:lnTo>
                <a:cubicBezTo>
                  <a:pt x="2667304" y="5658613"/>
                  <a:pt x="2663611" y="5660829"/>
                  <a:pt x="2660077" y="5663836"/>
                </a:cubicBezTo>
                <a:cubicBezTo>
                  <a:pt x="2656542" y="5666843"/>
                  <a:pt x="2653483" y="5669691"/>
                  <a:pt x="2650898" y="5672381"/>
                </a:cubicBezTo>
                <a:cubicBezTo>
                  <a:pt x="2648155" y="5672329"/>
                  <a:pt x="2645412" y="5673067"/>
                  <a:pt x="2642669" y="5674597"/>
                </a:cubicBezTo>
                <a:cubicBezTo>
                  <a:pt x="2639926" y="5676127"/>
                  <a:pt x="2638449" y="5678764"/>
                  <a:pt x="2638238" y="5682510"/>
                </a:cubicBezTo>
                <a:lnTo>
                  <a:pt x="2640770" y="5692638"/>
                </a:lnTo>
                <a:lnTo>
                  <a:pt x="2617981" y="5692638"/>
                </a:lnTo>
                <a:cubicBezTo>
                  <a:pt x="2618983" y="5687732"/>
                  <a:pt x="2621410" y="5680452"/>
                  <a:pt x="2625261" y="5670799"/>
                </a:cubicBezTo>
                <a:cubicBezTo>
                  <a:pt x="2629112" y="5661145"/>
                  <a:pt x="2628373" y="5655765"/>
                  <a:pt x="2623045" y="5654657"/>
                </a:cubicBezTo>
                <a:cubicBezTo>
                  <a:pt x="2620461" y="5654815"/>
                  <a:pt x="2618034" y="5655765"/>
                  <a:pt x="2615766" y="5657506"/>
                </a:cubicBezTo>
                <a:cubicBezTo>
                  <a:pt x="2613497" y="5659246"/>
                  <a:pt x="2611704" y="5660829"/>
                  <a:pt x="2610385" y="5662253"/>
                </a:cubicBezTo>
                <a:lnTo>
                  <a:pt x="2605321" y="5692638"/>
                </a:lnTo>
                <a:lnTo>
                  <a:pt x="2592661" y="5710362"/>
                </a:lnTo>
                <a:cubicBezTo>
                  <a:pt x="2592661" y="5717853"/>
                  <a:pt x="2591395" y="5724394"/>
                  <a:pt x="2588862" y="5729986"/>
                </a:cubicBezTo>
                <a:cubicBezTo>
                  <a:pt x="2586330" y="5735578"/>
                  <a:pt x="2582532" y="5740853"/>
                  <a:pt x="2577468" y="5745811"/>
                </a:cubicBezTo>
                <a:lnTo>
                  <a:pt x="2577468" y="5766068"/>
                </a:lnTo>
                <a:cubicBezTo>
                  <a:pt x="2570294" y="5774086"/>
                  <a:pt x="2566918" y="5783370"/>
                  <a:pt x="2567340" y="5793920"/>
                </a:cubicBezTo>
                <a:cubicBezTo>
                  <a:pt x="2563278" y="5792707"/>
                  <a:pt x="2559374" y="5793235"/>
                  <a:pt x="2555629" y="5795503"/>
                </a:cubicBezTo>
                <a:cubicBezTo>
                  <a:pt x="2551884" y="5797771"/>
                  <a:pt x="2549879" y="5801464"/>
                  <a:pt x="2549616" y="5806581"/>
                </a:cubicBezTo>
                <a:lnTo>
                  <a:pt x="2534423" y="5829369"/>
                </a:lnTo>
                <a:lnTo>
                  <a:pt x="2514167" y="5821773"/>
                </a:lnTo>
                <a:cubicBezTo>
                  <a:pt x="2517490" y="5813544"/>
                  <a:pt x="2519706" y="5804049"/>
                  <a:pt x="2520813" y="5793287"/>
                </a:cubicBezTo>
                <a:cubicBezTo>
                  <a:pt x="2521921" y="5782526"/>
                  <a:pt x="2524770" y="5774297"/>
                  <a:pt x="2529359" y="5768600"/>
                </a:cubicBezTo>
                <a:cubicBezTo>
                  <a:pt x="2528937" y="5760582"/>
                  <a:pt x="2532313" y="5756362"/>
                  <a:pt x="2539487" y="5755940"/>
                </a:cubicBezTo>
                <a:cubicBezTo>
                  <a:pt x="2544973" y="5756309"/>
                  <a:pt x="2551726" y="5756203"/>
                  <a:pt x="2559744" y="5755623"/>
                </a:cubicBezTo>
                <a:cubicBezTo>
                  <a:pt x="2567762" y="5755043"/>
                  <a:pt x="2566918" y="5751772"/>
                  <a:pt x="2557212" y="5745811"/>
                </a:cubicBezTo>
                <a:lnTo>
                  <a:pt x="2567340" y="5720491"/>
                </a:lnTo>
                <a:lnTo>
                  <a:pt x="2557212" y="5720491"/>
                </a:lnTo>
                <a:lnTo>
                  <a:pt x="2567340" y="5707830"/>
                </a:lnTo>
                <a:lnTo>
                  <a:pt x="2567340" y="5682510"/>
                </a:lnTo>
                <a:lnTo>
                  <a:pt x="2585064" y="5669850"/>
                </a:lnTo>
                <a:lnTo>
                  <a:pt x="2585064" y="5647061"/>
                </a:lnTo>
                <a:cubicBezTo>
                  <a:pt x="2589707" y="5639043"/>
                  <a:pt x="2595615" y="5632291"/>
                  <a:pt x="2602789" y="5626805"/>
                </a:cubicBezTo>
                <a:lnTo>
                  <a:pt x="2610385" y="5606548"/>
                </a:lnTo>
                <a:cubicBezTo>
                  <a:pt x="2602472" y="5604543"/>
                  <a:pt x="2599940" y="5595892"/>
                  <a:pt x="2602789" y="5580594"/>
                </a:cubicBezTo>
                <a:cubicBezTo>
                  <a:pt x="2605637" y="5565296"/>
                  <a:pt x="2608169" y="5555379"/>
                  <a:pt x="2610385" y="5550843"/>
                </a:cubicBezTo>
                <a:cubicBezTo>
                  <a:pt x="2615133" y="5549682"/>
                  <a:pt x="2617665" y="5544407"/>
                  <a:pt x="2617981" y="5535017"/>
                </a:cubicBezTo>
                <a:cubicBezTo>
                  <a:pt x="2618298" y="5525627"/>
                  <a:pt x="2618298" y="5519086"/>
                  <a:pt x="2617981" y="5515394"/>
                </a:cubicBezTo>
                <a:cubicBezTo>
                  <a:pt x="2621727" y="5513917"/>
                  <a:pt x="2624364" y="5511173"/>
                  <a:pt x="2625894" y="5507164"/>
                </a:cubicBezTo>
                <a:cubicBezTo>
                  <a:pt x="2627424" y="5503155"/>
                  <a:pt x="2628162" y="5499146"/>
                  <a:pt x="2628109" y="5495137"/>
                </a:cubicBezTo>
                <a:cubicBezTo>
                  <a:pt x="2627687" y="5490390"/>
                  <a:pt x="2625999" y="5486591"/>
                  <a:pt x="2623045" y="5483743"/>
                </a:cubicBezTo>
                <a:cubicBezTo>
                  <a:pt x="2620091" y="5480894"/>
                  <a:pt x="2618403" y="5477096"/>
                  <a:pt x="2617981" y="5472349"/>
                </a:cubicBezTo>
                <a:cubicBezTo>
                  <a:pt x="2608222" y="5474248"/>
                  <a:pt x="2603686" y="5481844"/>
                  <a:pt x="2604371" y="5495137"/>
                </a:cubicBezTo>
                <a:cubicBezTo>
                  <a:pt x="2605057" y="5508430"/>
                  <a:pt x="2601154" y="5516027"/>
                  <a:pt x="2592661" y="5517926"/>
                </a:cubicBezTo>
                <a:cubicBezTo>
                  <a:pt x="2592397" y="5525680"/>
                  <a:pt x="2589759" y="5532960"/>
                  <a:pt x="2584748" y="5539765"/>
                </a:cubicBezTo>
                <a:cubicBezTo>
                  <a:pt x="2579737" y="5546570"/>
                  <a:pt x="2573934" y="5551950"/>
                  <a:pt x="2567340" y="5555907"/>
                </a:cubicBezTo>
                <a:lnTo>
                  <a:pt x="2567340" y="5588823"/>
                </a:lnTo>
                <a:cubicBezTo>
                  <a:pt x="2545132" y="5599532"/>
                  <a:pt x="2531944" y="5611665"/>
                  <a:pt x="2527776" y="5625222"/>
                </a:cubicBezTo>
                <a:cubicBezTo>
                  <a:pt x="2523609" y="5638779"/>
                  <a:pt x="2517384" y="5657875"/>
                  <a:pt x="2509103" y="5682510"/>
                </a:cubicBezTo>
                <a:cubicBezTo>
                  <a:pt x="2500557" y="5683248"/>
                  <a:pt x="2492961" y="5686202"/>
                  <a:pt x="2486314" y="5691372"/>
                </a:cubicBezTo>
                <a:cubicBezTo>
                  <a:pt x="2479667" y="5696542"/>
                  <a:pt x="2472071" y="5699496"/>
                  <a:pt x="2463525" y="5700234"/>
                </a:cubicBezTo>
                <a:lnTo>
                  <a:pt x="2463525" y="5728087"/>
                </a:lnTo>
                <a:lnTo>
                  <a:pt x="2455929" y="5728087"/>
                </a:lnTo>
                <a:cubicBezTo>
                  <a:pt x="2451076" y="5728087"/>
                  <a:pt x="2448122" y="5726821"/>
                  <a:pt x="2447067" y="5724289"/>
                </a:cubicBezTo>
                <a:cubicBezTo>
                  <a:pt x="2446012" y="5721757"/>
                  <a:pt x="2445590" y="5717959"/>
                  <a:pt x="2445801" y="5712895"/>
                </a:cubicBezTo>
                <a:lnTo>
                  <a:pt x="2453397" y="5692638"/>
                </a:lnTo>
                <a:cubicBezTo>
                  <a:pt x="2453239" y="5690792"/>
                  <a:pt x="2452289" y="5687521"/>
                  <a:pt x="2450549" y="5682826"/>
                </a:cubicBezTo>
                <a:cubicBezTo>
                  <a:pt x="2448808" y="5678131"/>
                  <a:pt x="2447225" y="5675494"/>
                  <a:pt x="2445801" y="5674913"/>
                </a:cubicBezTo>
                <a:lnTo>
                  <a:pt x="2445801" y="5682510"/>
                </a:lnTo>
                <a:cubicBezTo>
                  <a:pt x="2439998" y="5686624"/>
                  <a:pt x="2433246" y="5692321"/>
                  <a:pt x="2425544" y="5699601"/>
                </a:cubicBezTo>
                <a:cubicBezTo>
                  <a:pt x="2417843" y="5706881"/>
                  <a:pt x="2413623" y="5713844"/>
                  <a:pt x="2412884" y="5720491"/>
                </a:cubicBezTo>
                <a:cubicBezTo>
                  <a:pt x="2409139" y="5723234"/>
                  <a:pt x="2406501" y="5727243"/>
                  <a:pt x="2404971" y="5732518"/>
                </a:cubicBezTo>
                <a:cubicBezTo>
                  <a:pt x="2403442" y="5737793"/>
                  <a:pt x="2402703" y="5743068"/>
                  <a:pt x="2402756" y="5748343"/>
                </a:cubicBezTo>
                <a:lnTo>
                  <a:pt x="2385031" y="5758472"/>
                </a:lnTo>
                <a:cubicBezTo>
                  <a:pt x="2385084" y="5762533"/>
                  <a:pt x="2384346" y="5767070"/>
                  <a:pt x="2382816" y="5772081"/>
                </a:cubicBezTo>
                <a:cubicBezTo>
                  <a:pt x="2381286" y="5777093"/>
                  <a:pt x="2378649" y="5780997"/>
                  <a:pt x="2374903" y="5783792"/>
                </a:cubicBezTo>
                <a:lnTo>
                  <a:pt x="2374903" y="5804049"/>
                </a:lnTo>
                <a:lnTo>
                  <a:pt x="2364775" y="5811645"/>
                </a:lnTo>
                <a:cubicBezTo>
                  <a:pt x="2364511" y="5819347"/>
                  <a:pt x="2361874" y="5826732"/>
                  <a:pt x="2356862" y="5833801"/>
                </a:cubicBezTo>
                <a:cubicBezTo>
                  <a:pt x="2351851" y="5840869"/>
                  <a:pt x="2346048" y="5846988"/>
                  <a:pt x="2339454" y="5852158"/>
                </a:cubicBezTo>
                <a:cubicBezTo>
                  <a:pt x="2334285" y="5860229"/>
                  <a:pt x="2328166" y="5869408"/>
                  <a:pt x="2321097" y="5879694"/>
                </a:cubicBezTo>
                <a:cubicBezTo>
                  <a:pt x="2314028" y="5889981"/>
                  <a:pt x="2306643" y="5898526"/>
                  <a:pt x="2298941" y="5905331"/>
                </a:cubicBezTo>
                <a:cubicBezTo>
                  <a:pt x="2299100" y="5909288"/>
                  <a:pt x="2298783" y="5913402"/>
                  <a:pt x="2297992" y="5917675"/>
                </a:cubicBezTo>
                <a:cubicBezTo>
                  <a:pt x="2297201" y="5921948"/>
                  <a:pt x="2294985" y="5925430"/>
                  <a:pt x="2291345" y="5928120"/>
                </a:cubicBezTo>
                <a:cubicBezTo>
                  <a:pt x="2291134" y="5935927"/>
                  <a:pt x="2289024" y="5943734"/>
                  <a:pt x="2285015" y="5951541"/>
                </a:cubicBezTo>
                <a:cubicBezTo>
                  <a:pt x="2281006" y="5959348"/>
                  <a:pt x="2276364" y="5965890"/>
                  <a:pt x="2271089" y="5971165"/>
                </a:cubicBezTo>
                <a:cubicBezTo>
                  <a:pt x="2271089" y="5973803"/>
                  <a:pt x="2270456" y="5976124"/>
                  <a:pt x="2269190" y="5978128"/>
                </a:cubicBezTo>
                <a:cubicBezTo>
                  <a:pt x="2267924" y="5980133"/>
                  <a:pt x="2266025" y="5981188"/>
                  <a:pt x="2263492" y="5981293"/>
                </a:cubicBezTo>
                <a:lnTo>
                  <a:pt x="2255896" y="5978761"/>
                </a:lnTo>
                <a:lnTo>
                  <a:pt x="2263492" y="5953440"/>
                </a:lnTo>
                <a:cubicBezTo>
                  <a:pt x="2266025" y="5950750"/>
                  <a:pt x="2267924" y="5947268"/>
                  <a:pt x="2269190" y="5942996"/>
                </a:cubicBezTo>
                <a:cubicBezTo>
                  <a:pt x="2270456" y="5938723"/>
                  <a:pt x="2271089" y="5934608"/>
                  <a:pt x="2271089" y="5930652"/>
                </a:cubicBezTo>
                <a:lnTo>
                  <a:pt x="2281217" y="5907863"/>
                </a:lnTo>
                <a:cubicBezTo>
                  <a:pt x="2280689" y="5902166"/>
                  <a:pt x="2280478" y="5895836"/>
                  <a:pt x="2280584" y="5888873"/>
                </a:cubicBezTo>
                <a:cubicBezTo>
                  <a:pt x="2280689" y="5881910"/>
                  <a:pt x="2284276" y="5878112"/>
                  <a:pt x="2291345" y="5877479"/>
                </a:cubicBezTo>
                <a:cubicBezTo>
                  <a:pt x="2292189" y="5852791"/>
                  <a:pt x="2299363" y="5823672"/>
                  <a:pt x="2312868" y="5790122"/>
                </a:cubicBezTo>
                <a:cubicBezTo>
                  <a:pt x="2326372" y="5756572"/>
                  <a:pt x="2341142" y="5729986"/>
                  <a:pt x="2357179" y="5710362"/>
                </a:cubicBezTo>
                <a:cubicBezTo>
                  <a:pt x="2357495" y="5701711"/>
                  <a:pt x="2358761" y="5693693"/>
                  <a:pt x="2360977" y="5686308"/>
                </a:cubicBezTo>
                <a:cubicBezTo>
                  <a:pt x="2363192" y="5678923"/>
                  <a:pt x="2364458" y="5670904"/>
                  <a:pt x="2364775" y="5662253"/>
                </a:cubicBezTo>
                <a:cubicBezTo>
                  <a:pt x="2368520" y="5662095"/>
                  <a:pt x="2371158" y="5660512"/>
                  <a:pt x="2372688" y="5657506"/>
                </a:cubicBezTo>
                <a:cubicBezTo>
                  <a:pt x="2374217" y="5654499"/>
                  <a:pt x="2374956" y="5651017"/>
                  <a:pt x="2374903" y="5647061"/>
                </a:cubicBezTo>
                <a:cubicBezTo>
                  <a:pt x="2375325" y="5636774"/>
                  <a:pt x="2377013" y="5630761"/>
                  <a:pt x="2379967" y="5629020"/>
                </a:cubicBezTo>
                <a:cubicBezTo>
                  <a:pt x="2382921" y="5627279"/>
                  <a:pt x="2384609" y="5623165"/>
                  <a:pt x="2385031" y="5616676"/>
                </a:cubicBezTo>
                <a:lnTo>
                  <a:pt x="2397692" y="5591356"/>
                </a:lnTo>
                <a:cubicBezTo>
                  <a:pt x="2401437" y="5589984"/>
                  <a:pt x="2404075" y="5587663"/>
                  <a:pt x="2405604" y="5584392"/>
                </a:cubicBezTo>
                <a:cubicBezTo>
                  <a:pt x="2407134" y="5581122"/>
                  <a:pt x="2407873" y="5577535"/>
                  <a:pt x="2407820" y="5573631"/>
                </a:cubicBezTo>
                <a:lnTo>
                  <a:pt x="2405288" y="5560971"/>
                </a:lnTo>
                <a:lnTo>
                  <a:pt x="2428077" y="5482477"/>
                </a:lnTo>
                <a:lnTo>
                  <a:pt x="2438205" y="5474881"/>
                </a:lnTo>
                <a:lnTo>
                  <a:pt x="2445801" y="5462220"/>
                </a:lnTo>
                <a:cubicBezTo>
                  <a:pt x="2445801" y="5458158"/>
                  <a:pt x="2446434" y="5453622"/>
                  <a:pt x="2447700" y="5448610"/>
                </a:cubicBezTo>
                <a:cubicBezTo>
                  <a:pt x="2448966" y="5443599"/>
                  <a:pt x="2450865" y="5439696"/>
                  <a:pt x="2453397" y="5436900"/>
                </a:cubicBezTo>
                <a:cubicBezTo>
                  <a:pt x="2451920" y="5432310"/>
                  <a:pt x="2451709" y="5426297"/>
                  <a:pt x="2452764" y="5418859"/>
                </a:cubicBezTo>
                <a:cubicBezTo>
                  <a:pt x="2453819" y="5411421"/>
                  <a:pt x="2457406" y="5407306"/>
                  <a:pt x="2463525" y="5406515"/>
                </a:cubicBezTo>
                <a:cubicBezTo>
                  <a:pt x="2464422" y="5399552"/>
                  <a:pt x="2468959" y="5388157"/>
                  <a:pt x="2477135" y="5372332"/>
                </a:cubicBezTo>
                <a:cubicBezTo>
                  <a:pt x="2485312" y="5356507"/>
                  <a:pt x="2491747" y="5347645"/>
                  <a:pt x="2496442" y="5345746"/>
                </a:cubicBezTo>
                <a:lnTo>
                  <a:pt x="2504038" y="5328021"/>
                </a:lnTo>
                <a:cubicBezTo>
                  <a:pt x="2504777" y="5312196"/>
                  <a:pt x="2507731" y="5298269"/>
                  <a:pt x="2512901" y="5286242"/>
                </a:cubicBezTo>
                <a:cubicBezTo>
                  <a:pt x="2518070" y="5274215"/>
                  <a:pt x="2521024" y="5260288"/>
                  <a:pt x="2521763" y="5244463"/>
                </a:cubicBezTo>
                <a:lnTo>
                  <a:pt x="2529359" y="5234335"/>
                </a:lnTo>
                <a:cubicBezTo>
                  <a:pt x="2530520" y="5224945"/>
                  <a:pt x="2535162" y="5213973"/>
                  <a:pt x="2543285" y="5201418"/>
                </a:cubicBezTo>
                <a:cubicBezTo>
                  <a:pt x="2551409" y="5188863"/>
                  <a:pt x="2556051" y="5177891"/>
                  <a:pt x="2557212" y="5168501"/>
                </a:cubicBezTo>
                <a:cubicBezTo>
                  <a:pt x="2564702" y="5163753"/>
                  <a:pt x="2568078" y="5156157"/>
                  <a:pt x="2567340" y="5145712"/>
                </a:cubicBezTo>
                <a:cubicBezTo>
                  <a:pt x="2566601" y="5135268"/>
                  <a:pt x="2569978" y="5127672"/>
                  <a:pt x="2577468" y="5122924"/>
                </a:cubicBezTo>
                <a:cubicBezTo>
                  <a:pt x="2578998" y="5114906"/>
                  <a:pt x="2585434" y="5094860"/>
                  <a:pt x="2596775" y="5062787"/>
                </a:cubicBezTo>
                <a:cubicBezTo>
                  <a:pt x="2608117" y="5030715"/>
                  <a:pt x="2615185" y="5011935"/>
                  <a:pt x="2617981" y="5006449"/>
                </a:cubicBezTo>
                <a:cubicBezTo>
                  <a:pt x="2616504" y="5002176"/>
                  <a:pt x="2616293" y="4997429"/>
                  <a:pt x="2617348" y="4992206"/>
                </a:cubicBezTo>
                <a:cubicBezTo>
                  <a:pt x="2618403" y="4986984"/>
                  <a:pt x="2621990" y="4984135"/>
                  <a:pt x="2628109" y="4983660"/>
                </a:cubicBezTo>
                <a:lnTo>
                  <a:pt x="2655889" y="4930850"/>
                </a:lnTo>
                <a:lnTo>
                  <a:pt x="2654868" y="4926764"/>
                </a:lnTo>
                <a:lnTo>
                  <a:pt x="2644740" y="4914104"/>
                </a:lnTo>
                <a:lnTo>
                  <a:pt x="2632080" y="4926764"/>
                </a:lnTo>
                <a:lnTo>
                  <a:pt x="2624484" y="4979938"/>
                </a:lnTo>
                <a:cubicBezTo>
                  <a:pt x="2616676" y="4987006"/>
                  <a:pt x="2609502" y="4996924"/>
                  <a:pt x="2602961" y="5009690"/>
                </a:cubicBezTo>
                <a:cubicBezTo>
                  <a:pt x="2596420" y="5022455"/>
                  <a:pt x="2591778" y="5033639"/>
                  <a:pt x="2589035" y="5043239"/>
                </a:cubicBezTo>
                <a:cubicBezTo>
                  <a:pt x="2588718" y="5051996"/>
                  <a:pt x="2586819" y="5060436"/>
                  <a:pt x="2583338" y="5068560"/>
                </a:cubicBezTo>
                <a:cubicBezTo>
                  <a:pt x="2579856" y="5076684"/>
                  <a:pt x="2576691" y="5085124"/>
                  <a:pt x="2573842" y="5093881"/>
                </a:cubicBezTo>
                <a:cubicBezTo>
                  <a:pt x="2561604" y="5104431"/>
                  <a:pt x="2550632" y="5116247"/>
                  <a:pt x="2540926" y="5129330"/>
                </a:cubicBezTo>
                <a:lnTo>
                  <a:pt x="2523201" y="5179971"/>
                </a:lnTo>
                <a:cubicBezTo>
                  <a:pt x="2521671" y="5179865"/>
                  <a:pt x="2519667" y="5180076"/>
                  <a:pt x="2517187" y="5180604"/>
                </a:cubicBezTo>
                <a:cubicBezTo>
                  <a:pt x="2514708" y="5181131"/>
                  <a:pt x="2513337" y="5182608"/>
                  <a:pt x="2513073" y="5185035"/>
                </a:cubicBezTo>
                <a:cubicBezTo>
                  <a:pt x="2513337" y="5186406"/>
                  <a:pt x="2514708" y="5188094"/>
                  <a:pt x="2517187" y="5190099"/>
                </a:cubicBezTo>
                <a:cubicBezTo>
                  <a:pt x="2519667" y="5192103"/>
                  <a:pt x="2521671" y="5193792"/>
                  <a:pt x="2523201" y="5195163"/>
                </a:cubicBezTo>
                <a:lnTo>
                  <a:pt x="2495348" y="5210356"/>
                </a:lnTo>
                <a:lnTo>
                  <a:pt x="2477624" y="5210356"/>
                </a:lnTo>
                <a:cubicBezTo>
                  <a:pt x="2478151" y="5200966"/>
                  <a:pt x="2479629" y="5191892"/>
                  <a:pt x="2482055" y="5183136"/>
                </a:cubicBezTo>
                <a:cubicBezTo>
                  <a:pt x="2484482" y="5174379"/>
                  <a:pt x="2484693" y="5161508"/>
                  <a:pt x="2482688" y="5144522"/>
                </a:cubicBezTo>
                <a:cubicBezTo>
                  <a:pt x="2477307" y="5151907"/>
                  <a:pt x="2472243" y="5159292"/>
                  <a:pt x="2467496" y="5166677"/>
                </a:cubicBezTo>
                <a:cubicBezTo>
                  <a:pt x="2462748" y="5174063"/>
                  <a:pt x="2460216" y="5182714"/>
                  <a:pt x="2459900" y="5192631"/>
                </a:cubicBezTo>
                <a:cubicBezTo>
                  <a:pt x="2447661" y="5202337"/>
                  <a:pt x="2436689" y="5213309"/>
                  <a:pt x="2426983" y="5225548"/>
                </a:cubicBezTo>
                <a:cubicBezTo>
                  <a:pt x="2412898" y="5226814"/>
                  <a:pt x="2407517" y="5231878"/>
                  <a:pt x="2410841" y="5240740"/>
                </a:cubicBezTo>
                <a:cubicBezTo>
                  <a:pt x="2414164" y="5249603"/>
                  <a:pt x="2411949" y="5254666"/>
                  <a:pt x="2404194" y="5255933"/>
                </a:cubicBezTo>
                <a:lnTo>
                  <a:pt x="2394066" y="5255933"/>
                </a:lnTo>
                <a:cubicBezTo>
                  <a:pt x="2393644" y="5263054"/>
                  <a:pt x="2391956" y="5268435"/>
                  <a:pt x="2389002" y="5272074"/>
                </a:cubicBezTo>
                <a:cubicBezTo>
                  <a:pt x="2386048" y="5275714"/>
                  <a:pt x="2384360" y="5280462"/>
                  <a:pt x="2383938" y="5286317"/>
                </a:cubicBezTo>
                <a:lnTo>
                  <a:pt x="2366213" y="5301510"/>
                </a:lnTo>
                <a:lnTo>
                  <a:pt x="2356085" y="5281253"/>
                </a:lnTo>
                <a:cubicBezTo>
                  <a:pt x="2351021" y="5281253"/>
                  <a:pt x="2348489" y="5278721"/>
                  <a:pt x="2348489" y="5273657"/>
                </a:cubicBezTo>
                <a:cubicBezTo>
                  <a:pt x="2349227" y="5263687"/>
                  <a:pt x="2352181" y="5253875"/>
                  <a:pt x="2357351" y="5244222"/>
                </a:cubicBezTo>
                <a:cubicBezTo>
                  <a:pt x="2362521" y="5234568"/>
                  <a:pt x="2365475" y="5224124"/>
                  <a:pt x="2366213" y="5212888"/>
                </a:cubicBezTo>
                <a:cubicBezTo>
                  <a:pt x="2366266" y="5212677"/>
                  <a:pt x="2366160" y="5211832"/>
                  <a:pt x="2365897" y="5210356"/>
                </a:cubicBezTo>
                <a:cubicBezTo>
                  <a:pt x="2365633" y="5208879"/>
                  <a:pt x="2364894" y="5208034"/>
                  <a:pt x="2363681" y="5207823"/>
                </a:cubicBezTo>
                <a:cubicBezTo>
                  <a:pt x="2362310" y="5208404"/>
                  <a:pt x="2360622" y="5211041"/>
                  <a:pt x="2358617" y="5215736"/>
                </a:cubicBezTo>
                <a:cubicBezTo>
                  <a:pt x="2356612" y="5220431"/>
                  <a:pt x="2354924" y="5223702"/>
                  <a:pt x="2353553" y="5225548"/>
                </a:cubicBezTo>
                <a:cubicBezTo>
                  <a:pt x="2350599" y="5228080"/>
                  <a:pt x="2348911" y="5230612"/>
                  <a:pt x="2348489" y="5233144"/>
                </a:cubicBezTo>
                <a:cubicBezTo>
                  <a:pt x="2348805" y="5237100"/>
                  <a:pt x="2348805" y="5240582"/>
                  <a:pt x="2348489" y="5243589"/>
                </a:cubicBezTo>
                <a:cubicBezTo>
                  <a:pt x="2348172" y="5246596"/>
                  <a:pt x="2345640" y="5248178"/>
                  <a:pt x="2340893" y="5248336"/>
                </a:cubicBezTo>
                <a:lnTo>
                  <a:pt x="2330764" y="5253401"/>
                </a:lnTo>
                <a:lnTo>
                  <a:pt x="2305444" y="5255933"/>
                </a:lnTo>
                <a:lnTo>
                  <a:pt x="2297848" y="5276189"/>
                </a:lnTo>
                <a:cubicBezTo>
                  <a:pt x="2293997" y="5277613"/>
                  <a:pt x="2290304" y="5279829"/>
                  <a:pt x="2286770" y="5282836"/>
                </a:cubicBezTo>
                <a:cubicBezTo>
                  <a:pt x="2283235" y="5285843"/>
                  <a:pt x="2280176" y="5288691"/>
                  <a:pt x="2277591" y="5291381"/>
                </a:cubicBezTo>
                <a:cubicBezTo>
                  <a:pt x="2274848" y="5291329"/>
                  <a:pt x="2272105" y="5292067"/>
                  <a:pt x="2269362" y="5293597"/>
                </a:cubicBezTo>
                <a:cubicBezTo>
                  <a:pt x="2266619" y="5295127"/>
                  <a:pt x="2265142" y="5297764"/>
                  <a:pt x="2264931" y="5301510"/>
                </a:cubicBezTo>
                <a:lnTo>
                  <a:pt x="2267463" y="5311638"/>
                </a:lnTo>
                <a:lnTo>
                  <a:pt x="2244674" y="5311638"/>
                </a:lnTo>
                <a:cubicBezTo>
                  <a:pt x="2245676" y="5306732"/>
                  <a:pt x="2248103" y="5299452"/>
                  <a:pt x="2251954" y="5289799"/>
                </a:cubicBezTo>
                <a:cubicBezTo>
                  <a:pt x="2255805" y="5280145"/>
                  <a:pt x="2255066" y="5274765"/>
                  <a:pt x="2249738" y="5273657"/>
                </a:cubicBezTo>
                <a:cubicBezTo>
                  <a:pt x="2247154" y="5273815"/>
                  <a:pt x="2244727" y="5274765"/>
                  <a:pt x="2242459" y="5276506"/>
                </a:cubicBezTo>
                <a:cubicBezTo>
                  <a:pt x="2240190" y="5278246"/>
                  <a:pt x="2238397" y="5279829"/>
                  <a:pt x="2237078" y="5281253"/>
                </a:cubicBezTo>
                <a:lnTo>
                  <a:pt x="2232014" y="5311638"/>
                </a:lnTo>
                <a:lnTo>
                  <a:pt x="2219354" y="5329362"/>
                </a:lnTo>
                <a:cubicBezTo>
                  <a:pt x="2219354" y="5336853"/>
                  <a:pt x="2218088" y="5343394"/>
                  <a:pt x="2215555" y="5348986"/>
                </a:cubicBezTo>
                <a:cubicBezTo>
                  <a:pt x="2213023" y="5354578"/>
                  <a:pt x="2209225" y="5359853"/>
                  <a:pt x="2204161" y="5364811"/>
                </a:cubicBezTo>
                <a:lnTo>
                  <a:pt x="2204161" y="5385068"/>
                </a:lnTo>
                <a:cubicBezTo>
                  <a:pt x="2196987" y="5393086"/>
                  <a:pt x="2193611" y="5402370"/>
                  <a:pt x="2194033" y="5412920"/>
                </a:cubicBezTo>
                <a:cubicBezTo>
                  <a:pt x="2189971" y="5411707"/>
                  <a:pt x="2186067" y="5412235"/>
                  <a:pt x="2182322" y="5414503"/>
                </a:cubicBezTo>
                <a:cubicBezTo>
                  <a:pt x="2178577" y="5416771"/>
                  <a:pt x="2176572" y="5420464"/>
                  <a:pt x="2176309" y="5425581"/>
                </a:cubicBezTo>
                <a:lnTo>
                  <a:pt x="2161116" y="5448369"/>
                </a:lnTo>
                <a:lnTo>
                  <a:pt x="2140860" y="5440773"/>
                </a:lnTo>
                <a:cubicBezTo>
                  <a:pt x="2144183" y="5432544"/>
                  <a:pt x="2146399" y="5423049"/>
                  <a:pt x="2147506" y="5412287"/>
                </a:cubicBezTo>
                <a:cubicBezTo>
                  <a:pt x="2148614" y="5401526"/>
                  <a:pt x="2151463" y="5393297"/>
                  <a:pt x="2156052" y="5387600"/>
                </a:cubicBezTo>
                <a:cubicBezTo>
                  <a:pt x="2155630" y="5379582"/>
                  <a:pt x="2159006" y="5375362"/>
                  <a:pt x="2166180" y="5374940"/>
                </a:cubicBezTo>
                <a:cubicBezTo>
                  <a:pt x="2171666" y="5375309"/>
                  <a:pt x="2178419" y="5375203"/>
                  <a:pt x="2186437" y="5374623"/>
                </a:cubicBezTo>
                <a:cubicBezTo>
                  <a:pt x="2190446" y="5374333"/>
                  <a:pt x="2192239" y="5373370"/>
                  <a:pt x="2191817" y="5371735"/>
                </a:cubicBezTo>
                <a:lnTo>
                  <a:pt x="2189518" y="5369723"/>
                </a:lnTo>
                <a:lnTo>
                  <a:pt x="2188341" y="5370638"/>
                </a:lnTo>
                <a:lnTo>
                  <a:pt x="2185594" y="5366290"/>
                </a:lnTo>
                <a:lnTo>
                  <a:pt x="2183905" y="5364811"/>
                </a:lnTo>
                <a:lnTo>
                  <a:pt x="2184198" y="5364079"/>
                </a:lnTo>
                <a:lnTo>
                  <a:pt x="2180745" y="5358611"/>
                </a:lnTo>
                <a:cubicBezTo>
                  <a:pt x="2180428" y="5351437"/>
                  <a:pt x="2180428" y="5346162"/>
                  <a:pt x="2180745" y="5342786"/>
                </a:cubicBezTo>
                <a:lnTo>
                  <a:pt x="2160488" y="5350382"/>
                </a:lnTo>
                <a:lnTo>
                  <a:pt x="2157956" y="5375703"/>
                </a:lnTo>
                <a:lnTo>
                  <a:pt x="2135168" y="5421280"/>
                </a:lnTo>
                <a:lnTo>
                  <a:pt x="2132636" y="5421280"/>
                </a:lnTo>
                <a:lnTo>
                  <a:pt x="2112379" y="5466857"/>
                </a:lnTo>
                <a:cubicBezTo>
                  <a:pt x="2110058" y="5468861"/>
                  <a:pt x="2109003" y="5473082"/>
                  <a:pt x="2109214" y="5479517"/>
                </a:cubicBezTo>
                <a:cubicBezTo>
                  <a:pt x="2109425" y="5485953"/>
                  <a:pt x="2109636" y="5490173"/>
                  <a:pt x="2109847" y="5492177"/>
                </a:cubicBezTo>
                <a:cubicBezTo>
                  <a:pt x="2112854" y="5489118"/>
                  <a:pt x="2115702" y="5489540"/>
                  <a:pt x="2118393" y="5493444"/>
                </a:cubicBezTo>
                <a:cubicBezTo>
                  <a:pt x="2121083" y="5497347"/>
                  <a:pt x="2120767" y="5500301"/>
                  <a:pt x="2117443" y="5502306"/>
                </a:cubicBezTo>
                <a:cubicBezTo>
                  <a:pt x="2116019" y="5502200"/>
                  <a:pt x="2114436" y="5502411"/>
                  <a:pt x="2112696" y="5502939"/>
                </a:cubicBezTo>
                <a:cubicBezTo>
                  <a:pt x="2110955" y="5503466"/>
                  <a:pt x="2110005" y="5504943"/>
                  <a:pt x="2109847" y="5507370"/>
                </a:cubicBezTo>
                <a:cubicBezTo>
                  <a:pt x="2110058" y="5510007"/>
                  <a:pt x="2111535" y="5512962"/>
                  <a:pt x="2114278" y="5516232"/>
                </a:cubicBezTo>
                <a:cubicBezTo>
                  <a:pt x="2117021" y="5519503"/>
                  <a:pt x="2119764" y="5522457"/>
                  <a:pt x="2122507" y="5525094"/>
                </a:cubicBezTo>
                <a:cubicBezTo>
                  <a:pt x="2121980" y="5530211"/>
                  <a:pt x="2119237" y="5538335"/>
                  <a:pt x="2114278" y="5549465"/>
                </a:cubicBezTo>
                <a:cubicBezTo>
                  <a:pt x="2109320" y="5560596"/>
                  <a:pt x="2105310" y="5566820"/>
                  <a:pt x="2102251" y="5568139"/>
                </a:cubicBezTo>
                <a:cubicBezTo>
                  <a:pt x="2102620" y="5576738"/>
                  <a:pt x="2101882" y="5582329"/>
                  <a:pt x="2100035" y="5584914"/>
                </a:cubicBezTo>
                <a:cubicBezTo>
                  <a:pt x="2098189" y="5587499"/>
                  <a:pt x="2093019" y="5588660"/>
                  <a:pt x="2084526" y="5588396"/>
                </a:cubicBezTo>
                <a:lnTo>
                  <a:pt x="2084526" y="5616249"/>
                </a:lnTo>
                <a:cubicBezTo>
                  <a:pt x="2078091" y="5612450"/>
                  <a:pt x="2071972" y="5608019"/>
                  <a:pt x="2066169" y="5602955"/>
                </a:cubicBezTo>
                <a:cubicBezTo>
                  <a:pt x="2060366" y="5597891"/>
                  <a:pt x="2055513" y="5592194"/>
                  <a:pt x="2051610" y="5585864"/>
                </a:cubicBezTo>
                <a:cubicBezTo>
                  <a:pt x="2052032" y="5590928"/>
                  <a:pt x="2051188" y="5595992"/>
                  <a:pt x="2049078" y="5601056"/>
                </a:cubicBezTo>
                <a:lnTo>
                  <a:pt x="2064270" y="5626377"/>
                </a:lnTo>
                <a:cubicBezTo>
                  <a:pt x="2061421" y="5636136"/>
                  <a:pt x="2055091" y="5654599"/>
                  <a:pt x="2045279" y="5681766"/>
                </a:cubicBezTo>
                <a:cubicBezTo>
                  <a:pt x="2035468" y="5708932"/>
                  <a:pt x="2024073" y="5724230"/>
                  <a:pt x="2011097" y="5727659"/>
                </a:cubicBezTo>
                <a:cubicBezTo>
                  <a:pt x="2010833" y="5732565"/>
                  <a:pt x="2008828" y="5739845"/>
                  <a:pt x="2005083" y="5749498"/>
                </a:cubicBezTo>
                <a:cubicBezTo>
                  <a:pt x="2001338" y="5759152"/>
                  <a:pt x="1997434" y="5764532"/>
                  <a:pt x="1993372" y="5765640"/>
                </a:cubicBezTo>
                <a:cubicBezTo>
                  <a:pt x="1992159" y="5765324"/>
                  <a:pt x="1991420" y="5764058"/>
                  <a:pt x="1991157" y="5761842"/>
                </a:cubicBezTo>
                <a:cubicBezTo>
                  <a:pt x="1990893" y="5759626"/>
                  <a:pt x="1990787" y="5758360"/>
                  <a:pt x="1990840" y="5758044"/>
                </a:cubicBezTo>
                <a:lnTo>
                  <a:pt x="1980712" y="5755512"/>
                </a:lnTo>
                <a:lnTo>
                  <a:pt x="1973116" y="5765640"/>
                </a:lnTo>
                <a:lnTo>
                  <a:pt x="1990840" y="5783365"/>
                </a:lnTo>
                <a:cubicBezTo>
                  <a:pt x="1990629" y="5797133"/>
                  <a:pt x="1987886" y="5809476"/>
                  <a:pt x="1982611" y="5820396"/>
                </a:cubicBezTo>
                <a:cubicBezTo>
                  <a:pt x="1977336" y="5831316"/>
                  <a:pt x="1970795" y="5841760"/>
                  <a:pt x="1962987" y="5851730"/>
                </a:cubicBezTo>
                <a:cubicBezTo>
                  <a:pt x="1963779" y="5855634"/>
                  <a:pt x="1965994" y="5863019"/>
                  <a:pt x="1969634" y="5873886"/>
                </a:cubicBezTo>
                <a:cubicBezTo>
                  <a:pt x="1973274" y="5884753"/>
                  <a:pt x="1973590" y="5890872"/>
                  <a:pt x="1970584" y="5892243"/>
                </a:cubicBezTo>
                <a:cubicBezTo>
                  <a:pt x="1966838" y="5892138"/>
                  <a:pt x="1963568" y="5891083"/>
                  <a:pt x="1960772" y="5889078"/>
                </a:cubicBezTo>
                <a:cubicBezTo>
                  <a:pt x="1957976" y="5887074"/>
                  <a:pt x="1955338" y="5884753"/>
                  <a:pt x="1952859" y="5882115"/>
                </a:cubicBezTo>
                <a:cubicBezTo>
                  <a:pt x="1952859" y="5891399"/>
                  <a:pt x="1951593" y="5901316"/>
                  <a:pt x="1949061" y="5911867"/>
                </a:cubicBezTo>
                <a:cubicBezTo>
                  <a:pt x="1946529" y="5922417"/>
                  <a:pt x="1942731" y="5931068"/>
                  <a:pt x="1937667" y="5937820"/>
                </a:cubicBezTo>
                <a:lnTo>
                  <a:pt x="1925006" y="5917564"/>
                </a:lnTo>
                <a:lnTo>
                  <a:pt x="1932603" y="5892243"/>
                </a:lnTo>
                <a:cubicBezTo>
                  <a:pt x="1931178" y="5890977"/>
                  <a:pt x="1929596" y="5889711"/>
                  <a:pt x="1927855" y="5888445"/>
                </a:cubicBezTo>
                <a:cubicBezTo>
                  <a:pt x="1926114" y="5887179"/>
                  <a:pt x="1925165" y="5885913"/>
                  <a:pt x="1925006" y="5884647"/>
                </a:cubicBezTo>
                <a:cubicBezTo>
                  <a:pt x="1925587" y="5882220"/>
                  <a:pt x="1928224" y="5880744"/>
                  <a:pt x="1932919" y="5880216"/>
                </a:cubicBezTo>
                <a:cubicBezTo>
                  <a:pt x="1937614" y="5879688"/>
                  <a:pt x="1940885" y="5879477"/>
                  <a:pt x="1942731" y="5879583"/>
                </a:cubicBezTo>
                <a:cubicBezTo>
                  <a:pt x="1942889" y="5871881"/>
                  <a:pt x="1944472" y="5863863"/>
                  <a:pt x="1947479" y="5855528"/>
                </a:cubicBezTo>
                <a:cubicBezTo>
                  <a:pt x="1950485" y="5847194"/>
                  <a:pt x="1953967" y="5839175"/>
                  <a:pt x="1957923" y="5831474"/>
                </a:cubicBezTo>
                <a:cubicBezTo>
                  <a:pt x="1957871" y="5829997"/>
                  <a:pt x="1957343" y="5827887"/>
                  <a:pt x="1956341" y="5825144"/>
                </a:cubicBezTo>
                <a:cubicBezTo>
                  <a:pt x="1955338" y="5822401"/>
                  <a:pt x="1954178" y="5820291"/>
                  <a:pt x="1952859" y="5818813"/>
                </a:cubicBezTo>
                <a:lnTo>
                  <a:pt x="1935135" y="5841602"/>
                </a:lnTo>
                <a:lnTo>
                  <a:pt x="1922474" y="5844134"/>
                </a:lnTo>
                <a:lnTo>
                  <a:pt x="1922474" y="5879583"/>
                </a:lnTo>
                <a:cubicBezTo>
                  <a:pt x="1913454" y="5886863"/>
                  <a:pt x="1905541" y="5897624"/>
                  <a:pt x="1898736" y="5911867"/>
                </a:cubicBezTo>
                <a:cubicBezTo>
                  <a:pt x="1891931" y="5926109"/>
                  <a:pt x="1887184" y="5938137"/>
                  <a:pt x="1884493" y="5947949"/>
                </a:cubicBezTo>
                <a:cubicBezTo>
                  <a:pt x="1884071" y="5952802"/>
                  <a:pt x="1882383" y="5957022"/>
                  <a:pt x="1879429" y="5960609"/>
                </a:cubicBezTo>
                <a:cubicBezTo>
                  <a:pt x="1876475" y="5964196"/>
                  <a:pt x="1874787" y="5968416"/>
                  <a:pt x="1874365" y="5973269"/>
                </a:cubicBezTo>
                <a:lnTo>
                  <a:pt x="1866769" y="5993526"/>
                </a:lnTo>
                <a:lnTo>
                  <a:pt x="1869301" y="5993526"/>
                </a:lnTo>
                <a:cubicBezTo>
                  <a:pt x="1868879" y="5998379"/>
                  <a:pt x="1867191" y="6002599"/>
                  <a:pt x="1864237" y="6006186"/>
                </a:cubicBezTo>
                <a:cubicBezTo>
                  <a:pt x="1861283" y="6009773"/>
                  <a:pt x="1859595" y="6013993"/>
                  <a:pt x="1859173" y="6018846"/>
                </a:cubicBezTo>
                <a:cubicBezTo>
                  <a:pt x="1859384" y="6022803"/>
                  <a:pt x="1858962" y="6026284"/>
                  <a:pt x="1857907" y="6029291"/>
                </a:cubicBezTo>
                <a:cubicBezTo>
                  <a:pt x="1856852" y="6032298"/>
                  <a:pt x="1853898" y="6033881"/>
                  <a:pt x="1849045" y="6034039"/>
                </a:cubicBezTo>
                <a:cubicBezTo>
                  <a:pt x="1849361" y="6041424"/>
                  <a:pt x="1848728" y="6046277"/>
                  <a:pt x="1847146" y="6048598"/>
                </a:cubicBezTo>
                <a:cubicBezTo>
                  <a:pt x="1845563" y="6050919"/>
                  <a:pt x="1841132" y="6051974"/>
                  <a:pt x="1833852" y="6051763"/>
                </a:cubicBezTo>
                <a:lnTo>
                  <a:pt x="1833852" y="6079616"/>
                </a:lnTo>
                <a:lnTo>
                  <a:pt x="1821192" y="6074552"/>
                </a:lnTo>
                <a:lnTo>
                  <a:pt x="1806000" y="6110001"/>
                </a:lnTo>
                <a:lnTo>
                  <a:pt x="1811064" y="6115065"/>
                </a:lnTo>
                <a:lnTo>
                  <a:pt x="1800935" y="6122661"/>
                </a:lnTo>
                <a:lnTo>
                  <a:pt x="1795871" y="6132789"/>
                </a:lnTo>
                <a:lnTo>
                  <a:pt x="1803467" y="6150514"/>
                </a:lnTo>
                <a:lnTo>
                  <a:pt x="1800935" y="6170770"/>
                </a:lnTo>
                <a:cubicBezTo>
                  <a:pt x="1794711" y="6171614"/>
                  <a:pt x="1791335" y="6174990"/>
                  <a:pt x="1790807" y="6180898"/>
                </a:cubicBezTo>
                <a:cubicBezTo>
                  <a:pt x="1790280" y="6186806"/>
                  <a:pt x="1784371" y="6190183"/>
                  <a:pt x="1773083" y="6191026"/>
                </a:cubicBezTo>
                <a:lnTo>
                  <a:pt x="1773083" y="6178366"/>
                </a:lnTo>
                <a:lnTo>
                  <a:pt x="1765487" y="6180898"/>
                </a:lnTo>
                <a:cubicBezTo>
                  <a:pt x="1763904" y="6184486"/>
                  <a:pt x="1761372" y="6190605"/>
                  <a:pt x="1757890" y="6199256"/>
                </a:cubicBezTo>
                <a:cubicBezTo>
                  <a:pt x="1754409" y="6207907"/>
                  <a:pt x="1751877" y="6212760"/>
                  <a:pt x="1750294" y="6213815"/>
                </a:cubicBezTo>
                <a:cubicBezTo>
                  <a:pt x="1749081" y="6213604"/>
                  <a:pt x="1748342" y="6212760"/>
                  <a:pt x="1748079" y="6211283"/>
                </a:cubicBezTo>
                <a:cubicBezTo>
                  <a:pt x="1747815" y="6209806"/>
                  <a:pt x="1747709" y="6208962"/>
                  <a:pt x="1747762" y="6208751"/>
                </a:cubicBezTo>
                <a:cubicBezTo>
                  <a:pt x="1740799" y="6208329"/>
                  <a:pt x="1738267" y="6206008"/>
                  <a:pt x="1740166" y="6201788"/>
                </a:cubicBezTo>
                <a:cubicBezTo>
                  <a:pt x="1742065" y="6197568"/>
                  <a:pt x="1744597" y="6193981"/>
                  <a:pt x="1747762" y="6191026"/>
                </a:cubicBezTo>
                <a:lnTo>
                  <a:pt x="1737634" y="6168238"/>
                </a:lnTo>
                <a:lnTo>
                  <a:pt x="1747762" y="6150514"/>
                </a:lnTo>
                <a:lnTo>
                  <a:pt x="1730038" y="6142917"/>
                </a:lnTo>
                <a:cubicBezTo>
                  <a:pt x="1729299" y="6151410"/>
                  <a:pt x="1726345" y="6159112"/>
                  <a:pt x="1721175" y="6166022"/>
                </a:cubicBezTo>
                <a:cubicBezTo>
                  <a:pt x="1716006" y="6172933"/>
                  <a:pt x="1713052" y="6181268"/>
                  <a:pt x="1712313" y="6191026"/>
                </a:cubicBezTo>
                <a:cubicBezTo>
                  <a:pt x="1704770" y="6201260"/>
                  <a:pt x="1697701" y="6211811"/>
                  <a:pt x="1691107" y="6222677"/>
                </a:cubicBezTo>
                <a:cubicBezTo>
                  <a:pt x="1684513" y="6233544"/>
                  <a:pt x="1678078" y="6244094"/>
                  <a:pt x="1671800" y="6254328"/>
                </a:cubicBezTo>
                <a:cubicBezTo>
                  <a:pt x="1670534" y="6260447"/>
                  <a:pt x="1668002" y="6268466"/>
                  <a:pt x="1664204" y="6278383"/>
                </a:cubicBezTo>
                <a:cubicBezTo>
                  <a:pt x="1660406" y="6288300"/>
                  <a:pt x="1655342" y="6293786"/>
                  <a:pt x="1649012" y="6294841"/>
                </a:cubicBezTo>
                <a:cubicBezTo>
                  <a:pt x="1649328" y="6296793"/>
                  <a:pt x="1650594" y="6300485"/>
                  <a:pt x="1652810" y="6305919"/>
                </a:cubicBezTo>
                <a:cubicBezTo>
                  <a:pt x="1655025" y="6311352"/>
                  <a:pt x="1656291" y="6314412"/>
                  <a:pt x="1656608" y="6315098"/>
                </a:cubicBezTo>
                <a:cubicBezTo>
                  <a:pt x="1657821" y="6314781"/>
                  <a:pt x="1658560" y="6313515"/>
                  <a:pt x="1658823" y="6311300"/>
                </a:cubicBezTo>
                <a:cubicBezTo>
                  <a:pt x="1659087" y="6309084"/>
                  <a:pt x="1659193" y="6307818"/>
                  <a:pt x="1659140" y="6307502"/>
                </a:cubicBezTo>
                <a:cubicBezTo>
                  <a:pt x="1666314" y="6292573"/>
                  <a:pt x="1674754" y="6278119"/>
                  <a:pt x="1684461" y="6264140"/>
                </a:cubicBezTo>
                <a:cubicBezTo>
                  <a:pt x="1694167" y="6250161"/>
                  <a:pt x="1700075" y="6235074"/>
                  <a:pt x="1702185" y="6218879"/>
                </a:cubicBezTo>
                <a:lnTo>
                  <a:pt x="1714845" y="6218879"/>
                </a:lnTo>
                <a:cubicBezTo>
                  <a:pt x="1720648" y="6218615"/>
                  <a:pt x="1727400" y="6219143"/>
                  <a:pt x="1735102" y="6220462"/>
                </a:cubicBezTo>
                <a:cubicBezTo>
                  <a:pt x="1742804" y="6221781"/>
                  <a:pt x="1747024" y="6225473"/>
                  <a:pt x="1747762" y="6231540"/>
                </a:cubicBezTo>
                <a:cubicBezTo>
                  <a:pt x="1747498" y="6243039"/>
                  <a:pt x="1744861" y="6254223"/>
                  <a:pt x="1739849" y="6265089"/>
                </a:cubicBezTo>
                <a:cubicBezTo>
                  <a:pt x="1734838" y="6275956"/>
                  <a:pt x="1729035" y="6285874"/>
                  <a:pt x="1722441" y="6294841"/>
                </a:cubicBezTo>
                <a:cubicBezTo>
                  <a:pt x="1722758" y="6300960"/>
                  <a:pt x="1724024" y="6306446"/>
                  <a:pt x="1726240" y="6311300"/>
                </a:cubicBezTo>
                <a:cubicBezTo>
                  <a:pt x="1728455" y="6316153"/>
                  <a:pt x="1729721" y="6321639"/>
                  <a:pt x="1730038" y="6327758"/>
                </a:cubicBezTo>
                <a:lnTo>
                  <a:pt x="1712313" y="6322694"/>
                </a:lnTo>
                <a:cubicBezTo>
                  <a:pt x="1712419" y="6330501"/>
                  <a:pt x="1711575" y="6338941"/>
                  <a:pt x="1709781" y="6348015"/>
                </a:cubicBezTo>
                <a:cubicBezTo>
                  <a:pt x="1707988" y="6357088"/>
                  <a:pt x="1704612" y="6365528"/>
                  <a:pt x="1699653" y="6373335"/>
                </a:cubicBezTo>
                <a:lnTo>
                  <a:pt x="1686993" y="6355611"/>
                </a:lnTo>
                <a:lnTo>
                  <a:pt x="1694589" y="6332822"/>
                </a:lnTo>
                <a:cubicBezTo>
                  <a:pt x="1693165" y="6331556"/>
                  <a:pt x="1691582" y="6330290"/>
                  <a:pt x="1689841" y="6329024"/>
                </a:cubicBezTo>
                <a:cubicBezTo>
                  <a:pt x="1688100" y="6327758"/>
                  <a:pt x="1687151" y="6326492"/>
                  <a:pt x="1686993" y="6325226"/>
                </a:cubicBezTo>
                <a:cubicBezTo>
                  <a:pt x="1687467" y="6322800"/>
                  <a:pt x="1689683" y="6321322"/>
                  <a:pt x="1693639" y="6320795"/>
                </a:cubicBezTo>
                <a:cubicBezTo>
                  <a:pt x="1697596" y="6320267"/>
                  <a:pt x="1700444" y="6320056"/>
                  <a:pt x="1702185" y="6320162"/>
                </a:cubicBezTo>
                <a:lnTo>
                  <a:pt x="1717377" y="6277117"/>
                </a:lnTo>
                <a:lnTo>
                  <a:pt x="1714845" y="6266988"/>
                </a:lnTo>
                <a:lnTo>
                  <a:pt x="1704717" y="6254328"/>
                </a:lnTo>
                <a:lnTo>
                  <a:pt x="1692057" y="6266988"/>
                </a:lnTo>
                <a:lnTo>
                  <a:pt x="1684461" y="6320162"/>
                </a:lnTo>
                <a:cubicBezTo>
                  <a:pt x="1676653" y="6327230"/>
                  <a:pt x="1669479" y="6337148"/>
                  <a:pt x="1662938" y="6349914"/>
                </a:cubicBezTo>
                <a:cubicBezTo>
                  <a:pt x="1656397" y="6362679"/>
                  <a:pt x="1651755" y="6373863"/>
                  <a:pt x="1649012" y="6383463"/>
                </a:cubicBezTo>
                <a:cubicBezTo>
                  <a:pt x="1648695" y="6392220"/>
                  <a:pt x="1646796" y="6400660"/>
                  <a:pt x="1643315" y="6408784"/>
                </a:cubicBezTo>
                <a:cubicBezTo>
                  <a:pt x="1639833" y="6416908"/>
                  <a:pt x="1636668" y="6425348"/>
                  <a:pt x="1633819" y="6434105"/>
                </a:cubicBezTo>
                <a:cubicBezTo>
                  <a:pt x="1621581" y="6444655"/>
                  <a:pt x="1610609" y="6456471"/>
                  <a:pt x="1600903" y="6469554"/>
                </a:cubicBezTo>
                <a:lnTo>
                  <a:pt x="1583178" y="6520195"/>
                </a:lnTo>
                <a:cubicBezTo>
                  <a:pt x="1581648" y="6520089"/>
                  <a:pt x="1579644" y="6520300"/>
                  <a:pt x="1577164" y="6520828"/>
                </a:cubicBezTo>
                <a:cubicBezTo>
                  <a:pt x="1574685" y="6521355"/>
                  <a:pt x="1573314" y="6522832"/>
                  <a:pt x="1573050" y="6525259"/>
                </a:cubicBezTo>
                <a:cubicBezTo>
                  <a:pt x="1573314" y="6526630"/>
                  <a:pt x="1574685" y="6528318"/>
                  <a:pt x="1577164" y="6530323"/>
                </a:cubicBezTo>
                <a:cubicBezTo>
                  <a:pt x="1579644" y="6532327"/>
                  <a:pt x="1581648" y="6534016"/>
                  <a:pt x="1583178" y="6535387"/>
                </a:cubicBezTo>
                <a:lnTo>
                  <a:pt x="1555325" y="6550580"/>
                </a:lnTo>
                <a:lnTo>
                  <a:pt x="1537601" y="6550580"/>
                </a:lnTo>
                <a:cubicBezTo>
                  <a:pt x="1538128" y="6541190"/>
                  <a:pt x="1539606" y="6532116"/>
                  <a:pt x="1542032" y="6523360"/>
                </a:cubicBezTo>
                <a:cubicBezTo>
                  <a:pt x="1544459" y="6514603"/>
                  <a:pt x="1544670" y="6501732"/>
                  <a:pt x="1542665" y="6484746"/>
                </a:cubicBezTo>
                <a:cubicBezTo>
                  <a:pt x="1537284" y="6492131"/>
                  <a:pt x="1532220" y="6499516"/>
                  <a:pt x="1527473" y="6506901"/>
                </a:cubicBezTo>
                <a:cubicBezTo>
                  <a:pt x="1522725" y="6514287"/>
                  <a:pt x="1520193" y="6522938"/>
                  <a:pt x="1519877" y="6532855"/>
                </a:cubicBezTo>
                <a:cubicBezTo>
                  <a:pt x="1507638" y="6542561"/>
                  <a:pt x="1496666" y="6553533"/>
                  <a:pt x="1486960" y="6565772"/>
                </a:cubicBezTo>
                <a:cubicBezTo>
                  <a:pt x="1472875" y="6567038"/>
                  <a:pt x="1467494" y="6572102"/>
                  <a:pt x="1470818" y="6580964"/>
                </a:cubicBezTo>
                <a:cubicBezTo>
                  <a:pt x="1474141" y="6589827"/>
                  <a:pt x="1471926" y="6594890"/>
                  <a:pt x="1464171" y="6596157"/>
                </a:cubicBezTo>
                <a:lnTo>
                  <a:pt x="1454043" y="6596157"/>
                </a:lnTo>
                <a:cubicBezTo>
                  <a:pt x="1453621" y="6603278"/>
                  <a:pt x="1451933" y="6608659"/>
                  <a:pt x="1448979" y="6612298"/>
                </a:cubicBezTo>
                <a:cubicBezTo>
                  <a:pt x="1446025" y="6615938"/>
                  <a:pt x="1444337" y="6620686"/>
                  <a:pt x="1443915" y="6626541"/>
                </a:cubicBezTo>
                <a:lnTo>
                  <a:pt x="1426190" y="6641734"/>
                </a:lnTo>
                <a:lnTo>
                  <a:pt x="1416062" y="6621477"/>
                </a:lnTo>
                <a:cubicBezTo>
                  <a:pt x="1410998" y="6621477"/>
                  <a:pt x="1408466" y="6618945"/>
                  <a:pt x="1408466" y="6613881"/>
                </a:cubicBezTo>
                <a:cubicBezTo>
                  <a:pt x="1409204" y="6603911"/>
                  <a:pt x="1412158" y="6594099"/>
                  <a:pt x="1417328" y="6584446"/>
                </a:cubicBezTo>
                <a:cubicBezTo>
                  <a:pt x="1422498" y="6574792"/>
                  <a:pt x="1425452" y="6564348"/>
                  <a:pt x="1426190" y="6553112"/>
                </a:cubicBezTo>
                <a:cubicBezTo>
                  <a:pt x="1426243" y="6552901"/>
                  <a:pt x="1426137" y="6552056"/>
                  <a:pt x="1425874" y="6550580"/>
                </a:cubicBezTo>
                <a:cubicBezTo>
                  <a:pt x="1425610" y="6549103"/>
                  <a:pt x="1424871" y="6548258"/>
                  <a:pt x="1423658" y="6548047"/>
                </a:cubicBezTo>
                <a:cubicBezTo>
                  <a:pt x="1422287" y="6548628"/>
                  <a:pt x="1420599" y="6551265"/>
                  <a:pt x="1418594" y="6555960"/>
                </a:cubicBezTo>
                <a:cubicBezTo>
                  <a:pt x="1416589" y="6560655"/>
                  <a:pt x="1414901" y="6563926"/>
                  <a:pt x="1413530" y="6565772"/>
                </a:cubicBezTo>
                <a:cubicBezTo>
                  <a:pt x="1410576" y="6568304"/>
                  <a:pt x="1408888" y="6570836"/>
                  <a:pt x="1408466" y="6573368"/>
                </a:cubicBezTo>
                <a:cubicBezTo>
                  <a:pt x="1408782" y="6577324"/>
                  <a:pt x="1408782" y="6580806"/>
                  <a:pt x="1408466" y="6583813"/>
                </a:cubicBezTo>
                <a:cubicBezTo>
                  <a:pt x="1408149" y="6586820"/>
                  <a:pt x="1405617" y="6588402"/>
                  <a:pt x="1400870" y="6588560"/>
                </a:cubicBezTo>
                <a:lnTo>
                  <a:pt x="1390741" y="6593625"/>
                </a:lnTo>
                <a:lnTo>
                  <a:pt x="1365421" y="6596157"/>
                </a:lnTo>
                <a:lnTo>
                  <a:pt x="1357825" y="6616413"/>
                </a:lnTo>
                <a:cubicBezTo>
                  <a:pt x="1353974" y="6617837"/>
                  <a:pt x="1350281" y="6620053"/>
                  <a:pt x="1346747" y="6623060"/>
                </a:cubicBezTo>
                <a:cubicBezTo>
                  <a:pt x="1343212" y="6626067"/>
                  <a:pt x="1340153" y="6628915"/>
                  <a:pt x="1337568" y="6631605"/>
                </a:cubicBezTo>
                <a:cubicBezTo>
                  <a:pt x="1334825" y="6631553"/>
                  <a:pt x="1332082" y="6632291"/>
                  <a:pt x="1329339" y="6633821"/>
                </a:cubicBezTo>
                <a:cubicBezTo>
                  <a:pt x="1326596" y="6635351"/>
                  <a:pt x="1325119" y="6637988"/>
                  <a:pt x="1324908" y="6641734"/>
                </a:cubicBezTo>
                <a:lnTo>
                  <a:pt x="1327440" y="6651862"/>
                </a:lnTo>
                <a:lnTo>
                  <a:pt x="1304651" y="6651862"/>
                </a:lnTo>
                <a:cubicBezTo>
                  <a:pt x="1305653" y="6646956"/>
                  <a:pt x="1308080" y="6639676"/>
                  <a:pt x="1311931" y="6630023"/>
                </a:cubicBezTo>
                <a:cubicBezTo>
                  <a:pt x="1315782" y="6620369"/>
                  <a:pt x="1315043" y="6614989"/>
                  <a:pt x="1309715" y="6613881"/>
                </a:cubicBezTo>
                <a:cubicBezTo>
                  <a:pt x="1307131" y="6614039"/>
                  <a:pt x="1304704" y="6614989"/>
                  <a:pt x="1302436" y="6616730"/>
                </a:cubicBezTo>
                <a:cubicBezTo>
                  <a:pt x="1300167" y="6618470"/>
                  <a:pt x="1298374" y="6620053"/>
                  <a:pt x="1297055" y="6621477"/>
                </a:cubicBezTo>
                <a:lnTo>
                  <a:pt x="1291991" y="6651862"/>
                </a:lnTo>
                <a:lnTo>
                  <a:pt x="1279331" y="6669586"/>
                </a:lnTo>
                <a:cubicBezTo>
                  <a:pt x="1279331" y="6677077"/>
                  <a:pt x="1278065" y="6683618"/>
                  <a:pt x="1275532" y="6689210"/>
                </a:cubicBezTo>
                <a:cubicBezTo>
                  <a:pt x="1273000" y="6694802"/>
                  <a:pt x="1269202" y="6700077"/>
                  <a:pt x="1264138" y="6705035"/>
                </a:cubicBezTo>
                <a:lnTo>
                  <a:pt x="1264138" y="6725292"/>
                </a:lnTo>
                <a:cubicBezTo>
                  <a:pt x="1256964" y="6733310"/>
                  <a:pt x="1253588" y="6742594"/>
                  <a:pt x="1254010" y="6753144"/>
                </a:cubicBezTo>
                <a:cubicBezTo>
                  <a:pt x="1249948" y="6751931"/>
                  <a:pt x="1246044" y="6752459"/>
                  <a:pt x="1242299" y="6754727"/>
                </a:cubicBezTo>
                <a:cubicBezTo>
                  <a:pt x="1238554" y="6756995"/>
                  <a:pt x="1236549" y="6760688"/>
                  <a:pt x="1236286" y="6765805"/>
                </a:cubicBezTo>
                <a:lnTo>
                  <a:pt x="1221093" y="6788593"/>
                </a:lnTo>
                <a:lnTo>
                  <a:pt x="1200837" y="6780997"/>
                </a:lnTo>
                <a:cubicBezTo>
                  <a:pt x="1204160" y="6772768"/>
                  <a:pt x="1206376" y="6763273"/>
                  <a:pt x="1207483" y="6752511"/>
                </a:cubicBezTo>
                <a:cubicBezTo>
                  <a:pt x="1208591" y="6741750"/>
                  <a:pt x="1211440" y="6733521"/>
                  <a:pt x="1216029" y="6727824"/>
                </a:cubicBezTo>
                <a:cubicBezTo>
                  <a:pt x="1215607" y="6719806"/>
                  <a:pt x="1218983" y="6715586"/>
                  <a:pt x="1226157" y="6715164"/>
                </a:cubicBezTo>
                <a:cubicBezTo>
                  <a:pt x="1231643" y="6715533"/>
                  <a:pt x="1238396" y="6715427"/>
                  <a:pt x="1246414" y="6714847"/>
                </a:cubicBezTo>
                <a:cubicBezTo>
                  <a:pt x="1254432" y="6714267"/>
                  <a:pt x="1253588" y="6710996"/>
                  <a:pt x="1243882" y="6705035"/>
                </a:cubicBezTo>
                <a:lnTo>
                  <a:pt x="1254010" y="6679715"/>
                </a:lnTo>
                <a:lnTo>
                  <a:pt x="1243882" y="6679715"/>
                </a:lnTo>
                <a:lnTo>
                  <a:pt x="1254010" y="6667054"/>
                </a:lnTo>
                <a:lnTo>
                  <a:pt x="1254010" y="6641734"/>
                </a:lnTo>
                <a:lnTo>
                  <a:pt x="1271734" y="6629074"/>
                </a:lnTo>
                <a:lnTo>
                  <a:pt x="1271734" y="6606285"/>
                </a:lnTo>
                <a:cubicBezTo>
                  <a:pt x="1276377" y="6598267"/>
                  <a:pt x="1282285" y="6591515"/>
                  <a:pt x="1289459" y="6586029"/>
                </a:cubicBezTo>
                <a:lnTo>
                  <a:pt x="1297055" y="6565772"/>
                </a:lnTo>
                <a:cubicBezTo>
                  <a:pt x="1289142" y="6563767"/>
                  <a:pt x="1286610" y="6555116"/>
                  <a:pt x="1289459" y="6539818"/>
                </a:cubicBezTo>
                <a:cubicBezTo>
                  <a:pt x="1292307" y="6524520"/>
                  <a:pt x="1294839" y="6514603"/>
                  <a:pt x="1297055" y="6510067"/>
                </a:cubicBezTo>
                <a:cubicBezTo>
                  <a:pt x="1301803" y="6508906"/>
                  <a:pt x="1304335" y="6503631"/>
                  <a:pt x="1304651" y="6494241"/>
                </a:cubicBezTo>
                <a:cubicBezTo>
                  <a:pt x="1304968" y="6484851"/>
                  <a:pt x="1304968" y="6478310"/>
                  <a:pt x="1304651" y="6474618"/>
                </a:cubicBezTo>
                <a:cubicBezTo>
                  <a:pt x="1308397" y="6473141"/>
                  <a:pt x="1311034" y="6470397"/>
                  <a:pt x="1312564" y="6466388"/>
                </a:cubicBezTo>
                <a:cubicBezTo>
                  <a:pt x="1314094" y="6462379"/>
                  <a:pt x="1314832" y="6458370"/>
                  <a:pt x="1314779" y="6454361"/>
                </a:cubicBezTo>
                <a:cubicBezTo>
                  <a:pt x="1314357" y="6449614"/>
                  <a:pt x="1312669" y="6445815"/>
                  <a:pt x="1309715" y="6442967"/>
                </a:cubicBezTo>
                <a:cubicBezTo>
                  <a:pt x="1306761" y="6440118"/>
                  <a:pt x="1305073" y="6436320"/>
                  <a:pt x="1304651" y="6431573"/>
                </a:cubicBezTo>
                <a:cubicBezTo>
                  <a:pt x="1294892" y="6433472"/>
                  <a:pt x="1290356" y="6441068"/>
                  <a:pt x="1291041" y="6454361"/>
                </a:cubicBezTo>
                <a:cubicBezTo>
                  <a:pt x="1291727" y="6467654"/>
                  <a:pt x="1287824" y="6475251"/>
                  <a:pt x="1279331" y="6477150"/>
                </a:cubicBezTo>
                <a:cubicBezTo>
                  <a:pt x="1279067" y="6484904"/>
                  <a:pt x="1276429" y="6492184"/>
                  <a:pt x="1271418" y="6498989"/>
                </a:cubicBezTo>
                <a:cubicBezTo>
                  <a:pt x="1266407" y="6505794"/>
                  <a:pt x="1260604" y="6511174"/>
                  <a:pt x="1254010" y="6515131"/>
                </a:cubicBezTo>
                <a:lnTo>
                  <a:pt x="1254010" y="6548047"/>
                </a:lnTo>
                <a:cubicBezTo>
                  <a:pt x="1231802" y="6558756"/>
                  <a:pt x="1218614" y="6570889"/>
                  <a:pt x="1214446" y="6584446"/>
                </a:cubicBezTo>
                <a:cubicBezTo>
                  <a:pt x="1210279" y="6598003"/>
                  <a:pt x="1204054" y="6617099"/>
                  <a:pt x="1195773" y="6641734"/>
                </a:cubicBezTo>
                <a:cubicBezTo>
                  <a:pt x="1187227" y="6642472"/>
                  <a:pt x="1179631" y="6645426"/>
                  <a:pt x="1172984" y="6650596"/>
                </a:cubicBezTo>
                <a:cubicBezTo>
                  <a:pt x="1166337" y="6655766"/>
                  <a:pt x="1158741" y="6658720"/>
                  <a:pt x="1150195" y="6659458"/>
                </a:cubicBezTo>
                <a:lnTo>
                  <a:pt x="1150195" y="6687311"/>
                </a:lnTo>
                <a:lnTo>
                  <a:pt x="1142599" y="6687311"/>
                </a:lnTo>
                <a:cubicBezTo>
                  <a:pt x="1137746" y="6687311"/>
                  <a:pt x="1134792" y="6686045"/>
                  <a:pt x="1133737" y="6683513"/>
                </a:cubicBezTo>
                <a:cubicBezTo>
                  <a:pt x="1132682" y="6680981"/>
                  <a:pt x="1132260" y="6677183"/>
                  <a:pt x="1132471" y="6672119"/>
                </a:cubicBezTo>
                <a:lnTo>
                  <a:pt x="1140067" y="6651862"/>
                </a:lnTo>
                <a:cubicBezTo>
                  <a:pt x="1139909" y="6650016"/>
                  <a:pt x="1138959" y="6646745"/>
                  <a:pt x="1137219" y="6642050"/>
                </a:cubicBezTo>
                <a:cubicBezTo>
                  <a:pt x="1135478" y="6637355"/>
                  <a:pt x="1133895" y="6634718"/>
                  <a:pt x="1132471" y="6634137"/>
                </a:cubicBezTo>
                <a:lnTo>
                  <a:pt x="1132471" y="6641734"/>
                </a:lnTo>
                <a:cubicBezTo>
                  <a:pt x="1126668" y="6645848"/>
                  <a:pt x="1119916" y="6651545"/>
                  <a:pt x="1112214" y="6658825"/>
                </a:cubicBezTo>
                <a:cubicBezTo>
                  <a:pt x="1104513" y="6666105"/>
                  <a:pt x="1100293" y="6673068"/>
                  <a:pt x="1099554" y="6679715"/>
                </a:cubicBezTo>
                <a:cubicBezTo>
                  <a:pt x="1095809" y="6682458"/>
                  <a:pt x="1093171" y="6686467"/>
                  <a:pt x="1091641" y="6691742"/>
                </a:cubicBezTo>
                <a:cubicBezTo>
                  <a:pt x="1090112" y="6697017"/>
                  <a:pt x="1089373" y="6702292"/>
                  <a:pt x="1089426" y="6707567"/>
                </a:cubicBezTo>
                <a:lnTo>
                  <a:pt x="1071701" y="6717696"/>
                </a:lnTo>
                <a:cubicBezTo>
                  <a:pt x="1071754" y="6721757"/>
                  <a:pt x="1071016" y="6726294"/>
                  <a:pt x="1069486" y="6731305"/>
                </a:cubicBezTo>
                <a:cubicBezTo>
                  <a:pt x="1067956" y="6736317"/>
                  <a:pt x="1065319" y="6740221"/>
                  <a:pt x="1061573" y="6743016"/>
                </a:cubicBezTo>
                <a:lnTo>
                  <a:pt x="1061573" y="6763273"/>
                </a:lnTo>
                <a:lnTo>
                  <a:pt x="1051445" y="6770869"/>
                </a:lnTo>
                <a:cubicBezTo>
                  <a:pt x="1051181" y="6778571"/>
                  <a:pt x="1048544" y="6785956"/>
                  <a:pt x="1043532" y="6793025"/>
                </a:cubicBezTo>
                <a:cubicBezTo>
                  <a:pt x="1038521" y="6800093"/>
                  <a:pt x="1032718" y="6806212"/>
                  <a:pt x="1026124" y="6811382"/>
                </a:cubicBezTo>
                <a:cubicBezTo>
                  <a:pt x="1020955" y="6819453"/>
                  <a:pt x="1014836" y="6828632"/>
                  <a:pt x="1007767" y="6838918"/>
                </a:cubicBezTo>
                <a:cubicBezTo>
                  <a:pt x="1000698" y="6849205"/>
                  <a:pt x="993313" y="6857750"/>
                  <a:pt x="985611" y="6864555"/>
                </a:cubicBezTo>
                <a:cubicBezTo>
                  <a:pt x="985770" y="6868512"/>
                  <a:pt x="985453" y="6872626"/>
                  <a:pt x="984662" y="6876899"/>
                </a:cubicBezTo>
                <a:cubicBezTo>
                  <a:pt x="983871" y="6881172"/>
                  <a:pt x="981655" y="6884654"/>
                  <a:pt x="978015" y="6887344"/>
                </a:cubicBezTo>
                <a:cubicBezTo>
                  <a:pt x="977804" y="6895151"/>
                  <a:pt x="975694" y="6902958"/>
                  <a:pt x="971685" y="6910765"/>
                </a:cubicBezTo>
                <a:cubicBezTo>
                  <a:pt x="967676" y="6918572"/>
                  <a:pt x="963034" y="6925114"/>
                  <a:pt x="957759" y="6930389"/>
                </a:cubicBezTo>
                <a:cubicBezTo>
                  <a:pt x="957759" y="6933027"/>
                  <a:pt x="957126" y="6935348"/>
                  <a:pt x="955860" y="6937352"/>
                </a:cubicBezTo>
                <a:cubicBezTo>
                  <a:pt x="954594" y="6939357"/>
                  <a:pt x="952695" y="6940412"/>
                  <a:pt x="950162" y="6940517"/>
                </a:cubicBezTo>
                <a:lnTo>
                  <a:pt x="942566" y="6937985"/>
                </a:lnTo>
                <a:lnTo>
                  <a:pt x="950162" y="6912664"/>
                </a:lnTo>
                <a:cubicBezTo>
                  <a:pt x="952695" y="6909974"/>
                  <a:pt x="954594" y="6906492"/>
                  <a:pt x="955860" y="6902220"/>
                </a:cubicBezTo>
                <a:cubicBezTo>
                  <a:pt x="957126" y="6897947"/>
                  <a:pt x="957759" y="6893832"/>
                  <a:pt x="957759" y="6889876"/>
                </a:cubicBezTo>
                <a:lnTo>
                  <a:pt x="967887" y="6867087"/>
                </a:lnTo>
                <a:cubicBezTo>
                  <a:pt x="967359" y="6861390"/>
                  <a:pt x="967148" y="6855060"/>
                  <a:pt x="967254" y="6848097"/>
                </a:cubicBezTo>
                <a:cubicBezTo>
                  <a:pt x="967359" y="6841134"/>
                  <a:pt x="970946" y="6837336"/>
                  <a:pt x="978015" y="6836703"/>
                </a:cubicBezTo>
                <a:cubicBezTo>
                  <a:pt x="978859" y="6812015"/>
                  <a:pt x="986033" y="6782896"/>
                  <a:pt x="999538" y="6749346"/>
                </a:cubicBezTo>
                <a:cubicBezTo>
                  <a:pt x="1013042" y="6715796"/>
                  <a:pt x="1027812" y="6689210"/>
                  <a:pt x="1043849" y="6669586"/>
                </a:cubicBezTo>
                <a:cubicBezTo>
                  <a:pt x="1044165" y="6660935"/>
                  <a:pt x="1045431" y="6652917"/>
                  <a:pt x="1047647" y="6645532"/>
                </a:cubicBezTo>
                <a:cubicBezTo>
                  <a:pt x="1049862" y="6638147"/>
                  <a:pt x="1051128" y="6630128"/>
                  <a:pt x="1051445" y="6621477"/>
                </a:cubicBezTo>
                <a:cubicBezTo>
                  <a:pt x="1055190" y="6621319"/>
                  <a:pt x="1057828" y="6619736"/>
                  <a:pt x="1059358" y="6616730"/>
                </a:cubicBezTo>
                <a:cubicBezTo>
                  <a:pt x="1060887" y="6613723"/>
                  <a:pt x="1061626" y="6610241"/>
                  <a:pt x="1061573" y="6606285"/>
                </a:cubicBezTo>
                <a:cubicBezTo>
                  <a:pt x="1061995" y="6595998"/>
                  <a:pt x="1063683" y="6589985"/>
                  <a:pt x="1066637" y="6588244"/>
                </a:cubicBezTo>
                <a:cubicBezTo>
                  <a:pt x="1069591" y="6586503"/>
                  <a:pt x="1071279" y="6582389"/>
                  <a:pt x="1071701" y="6575900"/>
                </a:cubicBezTo>
                <a:lnTo>
                  <a:pt x="1084362" y="6550580"/>
                </a:lnTo>
                <a:cubicBezTo>
                  <a:pt x="1088107" y="6549208"/>
                  <a:pt x="1090745" y="6546887"/>
                  <a:pt x="1092274" y="6543616"/>
                </a:cubicBezTo>
                <a:cubicBezTo>
                  <a:pt x="1093804" y="6540346"/>
                  <a:pt x="1094543" y="6536759"/>
                  <a:pt x="1094490" y="6532855"/>
                </a:cubicBezTo>
                <a:lnTo>
                  <a:pt x="1091958" y="6520195"/>
                </a:lnTo>
                <a:lnTo>
                  <a:pt x="1114747" y="6441701"/>
                </a:lnTo>
                <a:lnTo>
                  <a:pt x="1124875" y="6434105"/>
                </a:lnTo>
                <a:lnTo>
                  <a:pt x="1132471" y="6421444"/>
                </a:lnTo>
                <a:cubicBezTo>
                  <a:pt x="1132471" y="6417382"/>
                  <a:pt x="1133104" y="6412846"/>
                  <a:pt x="1134370" y="6407834"/>
                </a:cubicBezTo>
                <a:cubicBezTo>
                  <a:pt x="1135636" y="6402823"/>
                  <a:pt x="1137535" y="6398920"/>
                  <a:pt x="1140067" y="6396124"/>
                </a:cubicBezTo>
                <a:cubicBezTo>
                  <a:pt x="1138590" y="6391534"/>
                  <a:pt x="1138379" y="6385521"/>
                  <a:pt x="1139434" y="6378083"/>
                </a:cubicBezTo>
                <a:cubicBezTo>
                  <a:pt x="1140489" y="6370645"/>
                  <a:pt x="1144076" y="6366530"/>
                  <a:pt x="1150195" y="6365739"/>
                </a:cubicBezTo>
                <a:cubicBezTo>
                  <a:pt x="1151092" y="6358776"/>
                  <a:pt x="1155629" y="6347381"/>
                  <a:pt x="1163805" y="6331556"/>
                </a:cubicBezTo>
                <a:cubicBezTo>
                  <a:pt x="1171982" y="6315731"/>
                  <a:pt x="1178417" y="6306869"/>
                  <a:pt x="1183112" y="6304970"/>
                </a:cubicBezTo>
                <a:lnTo>
                  <a:pt x="1190708" y="6287245"/>
                </a:lnTo>
                <a:cubicBezTo>
                  <a:pt x="1191447" y="6271420"/>
                  <a:pt x="1194401" y="6257493"/>
                  <a:pt x="1199571" y="6245466"/>
                </a:cubicBezTo>
                <a:cubicBezTo>
                  <a:pt x="1204740" y="6233439"/>
                  <a:pt x="1207694" y="6219512"/>
                  <a:pt x="1208433" y="6203687"/>
                </a:cubicBezTo>
                <a:lnTo>
                  <a:pt x="1216029" y="6193559"/>
                </a:lnTo>
                <a:cubicBezTo>
                  <a:pt x="1217190" y="6184169"/>
                  <a:pt x="1221832" y="6173197"/>
                  <a:pt x="1229955" y="6160642"/>
                </a:cubicBezTo>
                <a:cubicBezTo>
                  <a:pt x="1238079" y="6148087"/>
                  <a:pt x="1242721" y="6137115"/>
                  <a:pt x="1243882" y="6127725"/>
                </a:cubicBezTo>
                <a:cubicBezTo>
                  <a:pt x="1251372" y="6122977"/>
                  <a:pt x="1254748" y="6115381"/>
                  <a:pt x="1254010" y="6104936"/>
                </a:cubicBezTo>
                <a:cubicBezTo>
                  <a:pt x="1253271" y="6094492"/>
                  <a:pt x="1256648" y="6086896"/>
                  <a:pt x="1264138" y="6082148"/>
                </a:cubicBezTo>
                <a:cubicBezTo>
                  <a:pt x="1265668" y="6074130"/>
                  <a:pt x="1272104" y="6054084"/>
                  <a:pt x="1283445" y="6022011"/>
                </a:cubicBezTo>
                <a:cubicBezTo>
                  <a:pt x="1294787" y="5989939"/>
                  <a:pt x="1301855" y="5971159"/>
                  <a:pt x="1304651" y="5965673"/>
                </a:cubicBezTo>
                <a:cubicBezTo>
                  <a:pt x="1303174" y="5961400"/>
                  <a:pt x="1302963" y="5956653"/>
                  <a:pt x="1304018" y="5951430"/>
                </a:cubicBezTo>
                <a:cubicBezTo>
                  <a:pt x="1305073" y="5946208"/>
                  <a:pt x="1308660" y="5943359"/>
                  <a:pt x="1314779" y="5942884"/>
                </a:cubicBezTo>
                <a:lnTo>
                  <a:pt x="1342559" y="5890074"/>
                </a:lnTo>
                <a:lnTo>
                  <a:pt x="1341538" y="5885988"/>
                </a:lnTo>
                <a:lnTo>
                  <a:pt x="1331410" y="5873328"/>
                </a:lnTo>
                <a:lnTo>
                  <a:pt x="1318750" y="5885988"/>
                </a:lnTo>
                <a:lnTo>
                  <a:pt x="1311154" y="5939162"/>
                </a:lnTo>
                <a:cubicBezTo>
                  <a:pt x="1303346" y="5946230"/>
                  <a:pt x="1296172" y="5956148"/>
                  <a:pt x="1289631" y="5968914"/>
                </a:cubicBezTo>
                <a:cubicBezTo>
                  <a:pt x="1283090" y="5981679"/>
                  <a:pt x="1278448" y="5992863"/>
                  <a:pt x="1275705" y="6002463"/>
                </a:cubicBezTo>
                <a:cubicBezTo>
                  <a:pt x="1275388" y="6011220"/>
                  <a:pt x="1273489" y="6019660"/>
                  <a:pt x="1270008" y="6027784"/>
                </a:cubicBezTo>
                <a:cubicBezTo>
                  <a:pt x="1266526" y="6035908"/>
                  <a:pt x="1263361" y="6044348"/>
                  <a:pt x="1260512" y="6053105"/>
                </a:cubicBezTo>
                <a:cubicBezTo>
                  <a:pt x="1248274" y="6063655"/>
                  <a:pt x="1237302" y="6075471"/>
                  <a:pt x="1227596" y="6088554"/>
                </a:cubicBezTo>
                <a:lnTo>
                  <a:pt x="1209871" y="6139195"/>
                </a:lnTo>
                <a:cubicBezTo>
                  <a:pt x="1208341" y="6139089"/>
                  <a:pt x="1206337" y="6139300"/>
                  <a:pt x="1203857" y="6139828"/>
                </a:cubicBezTo>
                <a:cubicBezTo>
                  <a:pt x="1201378" y="6140355"/>
                  <a:pt x="1200007" y="6141832"/>
                  <a:pt x="1199743" y="6144259"/>
                </a:cubicBezTo>
                <a:cubicBezTo>
                  <a:pt x="1200007" y="6145630"/>
                  <a:pt x="1201378" y="6147318"/>
                  <a:pt x="1203857" y="6149323"/>
                </a:cubicBezTo>
                <a:cubicBezTo>
                  <a:pt x="1206337" y="6151327"/>
                  <a:pt x="1208341" y="6153016"/>
                  <a:pt x="1209871" y="6154387"/>
                </a:cubicBezTo>
                <a:lnTo>
                  <a:pt x="1182018" y="6169580"/>
                </a:lnTo>
                <a:lnTo>
                  <a:pt x="1164294" y="6169580"/>
                </a:lnTo>
                <a:cubicBezTo>
                  <a:pt x="1164821" y="6160190"/>
                  <a:pt x="1166299" y="6151116"/>
                  <a:pt x="1168725" y="6142360"/>
                </a:cubicBezTo>
                <a:cubicBezTo>
                  <a:pt x="1171152" y="6133603"/>
                  <a:pt x="1171363" y="6120732"/>
                  <a:pt x="1169358" y="6103746"/>
                </a:cubicBezTo>
                <a:cubicBezTo>
                  <a:pt x="1163977" y="6111131"/>
                  <a:pt x="1158913" y="6118516"/>
                  <a:pt x="1154166" y="6125901"/>
                </a:cubicBezTo>
                <a:cubicBezTo>
                  <a:pt x="1149418" y="6133287"/>
                  <a:pt x="1146886" y="6141938"/>
                  <a:pt x="1146570" y="6151855"/>
                </a:cubicBezTo>
                <a:cubicBezTo>
                  <a:pt x="1134331" y="6161561"/>
                  <a:pt x="1123359" y="6172533"/>
                  <a:pt x="1113653" y="6184772"/>
                </a:cubicBezTo>
                <a:cubicBezTo>
                  <a:pt x="1099568" y="6186038"/>
                  <a:pt x="1094187" y="6191102"/>
                  <a:pt x="1097511" y="6199964"/>
                </a:cubicBezTo>
                <a:cubicBezTo>
                  <a:pt x="1100834" y="6208827"/>
                  <a:pt x="1098619" y="6213890"/>
                  <a:pt x="1090864" y="6215157"/>
                </a:cubicBezTo>
                <a:lnTo>
                  <a:pt x="1080736" y="6215157"/>
                </a:lnTo>
                <a:cubicBezTo>
                  <a:pt x="1080314" y="6222278"/>
                  <a:pt x="1078626" y="6227659"/>
                  <a:pt x="1075672" y="6231298"/>
                </a:cubicBezTo>
                <a:cubicBezTo>
                  <a:pt x="1072718" y="6234938"/>
                  <a:pt x="1071030" y="6239686"/>
                  <a:pt x="1070608" y="6245541"/>
                </a:cubicBezTo>
                <a:lnTo>
                  <a:pt x="1052883" y="6260734"/>
                </a:lnTo>
                <a:lnTo>
                  <a:pt x="1042755" y="6240477"/>
                </a:lnTo>
                <a:cubicBezTo>
                  <a:pt x="1037691" y="6240477"/>
                  <a:pt x="1035159" y="6237945"/>
                  <a:pt x="1035159" y="6232881"/>
                </a:cubicBezTo>
                <a:cubicBezTo>
                  <a:pt x="1035897" y="6222911"/>
                  <a:pt x="1038851" y="6213099"/>
                  <a:pt x="1044021" y="6203446"/>
                </a:cubicBezTo>
                <a:cubicBezTo>
                  <a:pt x="1049191" y="6193792"/>
                  <a:pt x="1052145" y="6183348"/>
                  <a:pt x="1052883" y="6172112"/>
                </a:cubicBezTo>
                <a:cubicBezTo>
                  <a:pt x="1052936" y="6171901"/>
                  <a:pt x="1052830" y="6171056"/>
                  <a:pt x="1052567" y="6169580"/>
                </a:cubicBezTo>
                <a:cubicBezTo>
                  <a:pt x="1052303" y="6168103"/>
                  <a:pt x="1051564" y="6167258"/>
                  <a:pt x="1050351" y="6167047"/>
                </a:cubicBezTo>
                <a:cubicBezTo>
                  <a:pt x="1048980" y="6167628"/>
                  <a:pt x="1047292" y="6170265"/>
                  <a:pt x="1045287" y="6174960"/>
                </a:cubicBezTo>
                <a:cubicBezTo>
                  <a:pt x="1043282" y="6179655"/>
                  <a:pt x="1041594" y="6182926"/>
                  <a:pt x="1040223" y="6184772"/>
                </a:cubicBezTo>
                <a:cubicBezTo>
                  <a:pt x="1037269" y="6187304"/>
                  <a:pt x="1035581" y="6189836"/>
                  <a:pt x="1035159" y="6192368"/>
                </a:cubicBezTo>
                <a:cubicBezTo>
                  <a:pt x="1035475" y="6196324"/>
                  <a:pt x="1035475" y="6199806"/>
                  <a:pt x="1035159" y="6202813"/>
                </a:cubicBezTo>
                <a:cubicBezTo>
                  <a:pt x="1034842" y="6205820"/>
                  <a:pt x="1032310" y="6207402"/>
                  <a:pt x="1027563" y="6207560"/>
                </a:cubicBezTo>
                <a:lnTo>
                  <a:pt x="1017434" y="6212625"/>
                </a:lnTo>
                <a:lnTo>
                  <a:pt x="992114" y="6215157"/>
                </a:lnTo>
                <a:lnTo>
                  <a:pt x="984518" y="6235413"/>
                </a:lnTo>
                <a:cubicBezTo>
                  <a:pt x="980667" y="6236837"/>
                  <a:pt x="976974" y="6239053"/>
                  <a:pt x="973440" y="6242060"/>
                </a:cubicBezTo>
                <a:cubicBezTo>
                  <a:pt x="969905" y="6245067"/>
                  <a:pt x="966846" y="6247915"/>
                  <a:pt x="964261" y="6250605"/>
                </a:cubicBezTo>
                <a:cubicBezTo>
                  <a:pt x="961518" y="6250553"/>
                  <a:pt x="958775" y="6251291"/>
                  <a:pt x="956032" y="6252821"/>
                </a:cubicBezTo>
                <a:cubicBezTo>
                  <a:pt x="953289" y="6254351"/>
                  <a:pt x="951812" y="6256988"/>
                  <a:pt x="951601" y="6260734"/>
                </a:cubicBezTo>
                <a:lnTo>
                  <a:pt x="954133" y="6270862"/>
                </a:lnTo>
                <a:lnTo>
                  <a:pt x="931344" y="6270862"/>
                </a:lnTo>
                <a:cubicBezTo>
                  <a:pt x="932346" y="6265956"/>
                  <a:pt x="934773" y="6258676"/>
                  <a:pt x="938624" y="6249023"/>
                </a:cubicBezTo>
                <a:cubicBezTo>
                  <a:pt x="942475" y="6239369"/>
                  <a:pt x="941736" y="6233989"/>
                  <a:pt x="936408" y="6232881"/>
                </a:cubicBezTo>
                <a:cubicBezTo>
                  <a:pt x="933824" y="6233039"/>
                  <a:pt x="931397" y="6233989"/>
                  <a:pt x="929129" y="6235730"/>
                </a:cubicBezTo>
                <a:cubicBezTo>
                  <a:pt x="926860" y="6237470"/>
                  <a:pt x="925067" y="6239053"/>
                  <a:pt x="923748" y="6240477"/>
                </a:cubicBezTo>
                <a:lnTo>
                  <a:pt x="918684" y="6270862"/>
                </a:lnTo>
                <a:lnTo>
                  <a:pt x="906024" y="6288586"/>
                </a:lnTo>
                <a:cubicBezTo>
                  <a:pt x="906024" y="6296077"/>
                  <a:pt x="904758" y="6302618"/>
                  <a:pt x="902225" y="6308210"/>
                </a:cubicBezTo>
                <a:cubicBezTo>
                  <a:pt x="899693" y="6313802"/>
                  <a:pt x="895895" y="6319077"/>
                  <a:pt x="890831" y="6324035"/>
                </a:cubicBezTo>
                <a:lnTo>
                  <a:pt x="890831" y="6344292"/>
                </a:lnTo>
                <a:cubicBezTo>
                  <a:pt x="883657" y="6352310"/>
                  <a:pt x="880281" y="6361594"/>
                  <a:pt x="880703" y="6372144"/>
                </a:cubicBezTo>
                <a:cubicBezTo>
                  <a:pt x="876641" y="6370931"/>
                  <a:pt x="872737" y="6371459"/>
                  <a:pt x="868992" y="6373727"/>
                </a:cubicBezTo>
                <a:cubicBezTo>
                  <a:pt x="865247" y="6375995"/>
                  <a:pt x="863242" y="6379688"/>
                  <a:pt x="862979" y="6384805"/>
                </a:cubicBezTo>
                <a:lnTo>
                  <a:pt x="847786" y="6407593"/>
                </a:lnTo>
                <a:lnTo>
                  <a:pt x="827530" y="6399997"/>
                </a:lnTo>
                <a:cubicBezTo>
                  <a:pt x="830853" y="6391768"/>
                  <a:pt x="833069" y="6382273"/>
                  <a:pt x="834176" y="6371511"/>
                </a:cubicBezTo>
                <a:cubicBezTo>
                  <a:pt x="835284" y="6360750"/>
                  <a:pt x="838133" y="6352521"/>
                  <a:pt x="842722" y="6346824"/>
                </a:cubicBezTo>
                <a:cubicBezTo>
                  <a:pt x="842300" y="6338806"/>
                  <a:pt x="845676" y="6334586"/>
                  <a:pt x="852850" y="6334164"/>
                </a:cubicBezTo>
                <a:cubicBezTo>
                  <a:pt x="858336" y="6334533"/>
                  <a:pt x="865089" y="6334427"/>
                  <a:pt x="873107" y="6333847"/>
                </a:cubicBezTo>
                <a:cubicBezTo>
                  <a:pt x="881125" y="6333267"/>
                  <a:pt x="880281" y="6329996"/>
                  <a:pt x="870575" y="6324035"/>
                </a:cubicBezTo>
                <a:lnTo>
                  <a:pt x="880703" y="6298715"/>
                </a:lnTo>
                <a:lnTo>
                  <a:pt x="870575" y="6298715"/>
                </a:lnTo>
                <a:lnTo>
                  <a:pt x="880703" y="6286054"/>
                </a:lnTo>
                <a:lnTo>
                  <a:pt x="880703" y="6260734"/>
                </a:lnTo>
                <a:lnTo>
                  <a:pt x="898427" y="6248074"/>
                </a:lnTo>
                <a:lnTo>
                  <a:pt x="898427" y="6225285"/>
                </a:lnTo>
                <a:cubicBezTo>
                  <a:pt x="903070" y="6217267"/>
                  <a:pt x="908978" y="6210515"/>
                  <a:pt x="916152" y="6205029"/>
                </a:cubicBezTo>
                <a:lnTo>
                  <a:pt x="923748" y="6184772"/>
                </a:lnTo>
                <a:cubicBezTo>
                  <a:pt x="915835" y="6182767"/>
                  <a:pt x="913303" y="6174116"/>
                  <a:pt x="916152" y="6158818"/>
                </a:cubicBezTo>
                <a:cubicBezTo>
                  <a:pt x="919000" y="6143520"/>
                  <a:pt x="921532" y="6133603"/>
                  <a:pt x="923748" y="6129067"/>
                </a:cubicBezTo>
                <a:cubicBezTo>
                  <a:pt x="928496" y="6127906"/>
                  <a:pt x="931028" y="6122631"/>
                  <a:pt x="931344" y="6113241"/>
                </a:cubicBezTo>
                <a:cubicBezTo>
                  <a:pt x="931661" y="6103851"/>
                  <a:pt x="931661" y="6097310"/>
                  <a:pt x="931344" y="6093618"/>
                </a:cubicBezTo>
                <a:cubicBezTo>
                  <a:pt x="935090" y="6092141"/>
                  <a:pt x="937727" y="6089397"/>
                  <a:pt x="939257" y="6085388"/>
                </a:cubicBezTo>
                <a:cubicBezTo>
                  <a:pt x="940787" y="6081379"/>
                  <a:pt x="941525" y="6077370"/>
                  <a:pt x="941472" y="6073361"/>
                </a:cubicBezTo>
                <a:cubicBezTo>
                  <a:pt x="941050" y="6068614"/>
                  <a:pt x="939362" y="6064815"/>
                  <a:pt x="936408" y="6061967"/>
                </a:cubicBezTo>
                <a:cubicBezTo>
                  <a:pt x="933454" y="6059118"/>
                  <a:pt x="931766" y="6055320"/>
                  <a:pt x="931344" y="6050573"/>
                </a:cubicBezTo>
                <a:cubicBezTo>
                  <a:pt x="921585" y="6052472"/>
                  <a:pt x="917049" y="6060068"/>
                  <a:pt x="917734" y="6073361"/>
                </a:cubicBezTo>
                <a:cubicBezTo>
                  <a:pt x="918420" y="6086654"/>
                  <a:pt x="914517" y="6094251"/>
                  <a:pt x="906024" y="6096150"/>
                </a:cubicBezTo>
                <a:cubicBezTo>
                  <a:pt x="905760" y="6103904"/>
                  <a:pt x="903122" y="6111184"/>
                  <a:pt x="898111" y="6117989"/>
                </a:cubicBezTo>
                <a:cubicBezTo>
                  <a:pt x="893100" y="6124794"/>
                  <a:pt x="887297" y="6130174"/>
                  <a:pt x="880703" y="6134131"/>
                </a:cubicBezTo>
                <a:lnTo>
                  <a:pt x="880703" y="6167047"/>
                </a:lnTo>
                <a:cubicBezTo>
                  <a:pt x="858495" y="6177756"/>
                  <a:pt x="845307" y="6189889"/>
                  <a:pt x="841139" y="6203446"/>
                </a:cubicBezTo>
                <a:cubicBezTo>
                  <a:pt x="836972" y="6217003"/>
                  <a:pt x="830747" y="6236099"/>
                  <a:pt x="822466" y="6260734"/>
                </a:cubicBezTo>
                <a:cubicBezTo>
                  <a:pt x="813920" y="6261472"/>
                  <a:pt x="806324" y="6264426"/>
                  <a:pt x="799677" y="6269596"/>
                </a:cubicBezTo>
                <a:cubicBezTo>
                  <a:pt x="793030" y="6274766"/>
                  <a:pt x="785434" y="6277720"/>
                  <a:pt x="776888" y="6278458"/>
                </a:cubicBezTo>
                <a:lnTo>
                  <a:pt x="776888" y="6306311"/>
                </a:lnTo>
                <a:lnTo>
                  <a:pt x="769292" y="6306311"/>
                </a:lnTo>
                <a:cubicBezTo>
                  <a:pt x="764439" y="6306311"/>
                  <a:pt x="761485" y="6305045"/>
                  <a:pt x="760430" y="6302513"/>
                </a:cubicBezTo>
                <a:cubicBezTo>
                  <a:pt x="759375" y="6299981"/>
                  <a:pt x="758953" y="6296183"/>
                  <a:pt x="759164" y="6291119"/>
                </a:cubicBezTo>
                <a:lnTo>
                  <a:pt x="766760" y="6270862"/>
                </a:lnTo>
                <a:cubicBezTo>
                  <a:pt x="766602" y="6269016"/>
                  <a:pt x="765652" y="6265745"/>
                  <a:pt x="763912" y="6261050"/>
                </a:cubicBezTo>
                <a:cubicBezTo>
                  <a:pt x="762171" y="6256355"/>
                  <a:pt x="760588" y="6253718"/>
                  <a:pt x="759164" y="6253137"/>
                </a:cubicBezTo>
                <a:lnTo>
                  <a:pt x="759164" y="6260734"/>
                </a:lnTo>
                <a:cubicBezTo>
                  <a:pt x="753361" y="6264848"/>
                  <a:pt x="746609" y="6270545"/>
                  <a:pt x="738907" y="6277825"/>
                </a:cubicBezTo>
                <a:cubicBezTo>
                  <a:pt x="731206" y="6285105"/>
                  <a:pt x="726986" y="6292068"/>
                  <a:pt x="726247" y="6298715"/>
                </a:cubicBezTo>
                <a:cubicBezTo>
                  <a:pt x="722502" y="6301458"/>
                  <a:pt x="719864" y="6305467"/>
                  <a:pt x="718334" y="6310742"/>
                </a:cubicBezTo>
                <a:cubicBezTo>
                  <a:pt x="716805" y="6316017"/>
                  <a:pt x="716066" y="6321292"/>
                  <a:pt x="716119" y="6326567"/>
                </a:cubicBezTo>
                <a:lnTo>
                  <a:pt x="698394" y="6336696"/>
                </a:lnTo>
                <a:cubicBezTo>
                  <a:pt x="698447" y="6340757"/>
                  <a:pt x="697709" y="6345294"/>
                  <a:pt x="696179" y="6350305"/>
                </a:cubicBezTo>
                <a:cubicBezTo>
                  <a:pt x="694649" y="6355317"/>
                  <a:pt x="692012" y="6359221"/>
                  <a:pt x="688266" y="6362016"/>
                </a:cubicBezTo>
                <a:lnTo>
                  <a:pt x="688266" y="6382273"/>
                </a:lnTo>
                <a:lnTo>
                  <a:pt x="678138" y="6389869"/>
                </a:lnTo>
                <a:cubicBezTo>
                  <a:pt x="677874" y="6397571"/>
                  <a:pt x="675237" y="6404956"/>
                  <a:pt x="670225" y="6412025"/>
                </a:cubicBezTo>
                <a:cubicBezTo>
                  <a:pt x="665214" y="6419093"/>
                  <a:pt x="659411" y="6425212"/>
                  <a:pt x="652817" y="6430382"/>
                </a:cubicBezTo>
                <a:cubicBezTo>
                  <a:pt x="647648" y="6438453"/>
                  <a:pt x="641529" y="6447632"/>
                  <a:pt x="634460" y="6457918"/>
                </a:cubicBezTo>
                <a:cubicBezTo>
                  <a:pt x="627391" y="6468205"/>
                  <a:pt x="620006" y="6476750"/>
                  <a:pt x="612304" y="6483555"/>
                </a:cubicBezTo>
                <a:cubicBezTo>
                  <a:pt x="612463" y="6487512"/>
                  <a:pt x="612146" y="6491626"/>
                  <a:pt x="611355" y="6495899"/>
                </a:cubicBezTo>
                <a:cubicBezTo>
                  <a:pt x="610564" y="6500172"/>
                  <a:pt x="608348" y="6503654"/>
                  <a:pt x="604708" y="6506344"/>
                </a:cubicBezTo>
                <a:cubicBezTo>
                  <a:pt x="604497" y="6514151"/>
                  <a:pt x="602388" y="6521958"/>
                  <a:pt x="598378" y="6529765"/>
                </a:cubicBezTo>
                <a:cubicBezTo>
                  <a:pt x="594369" y="6537572"/>
                  <a:pt x="589727" y="6544114"/>
                  <a:pt x="584452" y="6549389"/>
                </a:cubicBezTo>
                <a:cubicBezTo>
                  <a:pt x="584452" y="6552027"/>
                  <a:pt x="583819" y="6554348"/>
                  <a:pt x="582553" y="6556352"/>
                </a:cubicBezTo>
                <a:cubicBezTo>
                  <a:pt x="581287" y="6558357"/>
                  <a:pt x="579388" y="6559412"/>
                  <a:pt x="576855" y="6559517"/>
                </a:cubicBezTo>
                <a:lnTo>
                  <a:pt x="569259" y="6556985"/>
                </a:lnTo>
                <a:lnTo>
                  <a:pt x="576855" y="6531664"/>
                </a:lnTo>
                <a:cubicBezTo>
                  <a:pt x="579388" y="6528974"/>
                  <a:pt x="581287" y="6525492"/>
                  <a:pt x="582553" y="6521220"/>
                </a:cubicBezTo>
                <a:cubicBezTo>
                  <a:pt x="583819" y="6516947"/>
                  <a:pt x="584452" y="6512832"/>
                  <a:pt x="584452" y="6508876"/>
                </a:cubicBezTo>
                <a:lnTo>
                  <a:pt x="594580" y="6486087"/>
                </a:lnTo>
                <a:cubicBezTo>
                  <a:pt x="594052" y="6480390"/>
                  <a:pt x="593841" y="6474060"/>
                  <a:pt x="593947" y="6467097"/>
                </a:cubicBezTo>
                <a:cubicBezTo>
                  <a:pt x="594052" y="6460134"/>
                  <a:pt x="597639" y="6456336"/>
                  <a:pt x="604708" y="6455703"/>
                </a:cubicBezTo>
                <a:cubicBezTo>
                  <a:pt x="605552" y="6431015"/>
                  <a:pt x="612726" y="6401896"/>
                  <a:pt x="626231" y="6368346"/>
                </a:cubicBezTo>
                <a:cubicBezTo>
                  <a:pt x="639735" y="6334796"/>
                  <a:pt x="654505" y="6308210"/>
                  <a:pt x="670542" y="6288586"/>
                </a:cubicBezTo>
                <a:cubicBezTo>
                  <a:pt x="670858" y="6279935"/>
                  <a:pt x="672124" y="6271917"/>
                  <a:pt x="674340" y="6264532"/>
                </a:cubicBezTo>
                <a:cubicBezTo>
                  <a:pt x="676555" y="6257147"/>
                  <a:pt x="677821" y="6249128"/>
                  <a:pt x="678138" y="6240477"/>
                </a:cubicBezTo>
                <a:cubicBezTo>
                  <a:pt x="681883" y="6240319"/>
                  <a:pt x="684521" y="6238736"/>
                  <a:pt x="686051" y="6235730"/>
                </a:cubicBezTo>
                <a:cubicBezTo>
                  <a:pt x="687580" y="6232723"/>
                  <a:pt x="688319" y="6229241"/>
                  <a:pt x="688266" y="6225285"/>
                </a:cubicBezTo>
                <a:cubicBezTo>
                  <a:pt x="688688" y="6214998"/>
                  <a:pt x="690376" y="6208985"/>
                  <a:pt x="693330" y="6207244"/>
                </a:cubicBezTo>
                <a:cubicBezTo>
                  <a:pt x="696284" y="6205503"/>
                  <a:pt x="697972" y="6201389"/>
                  <a:pt x="698394" y="6194900"/>
                </a:cubicBezTo>
                <a:lnTo>
                  <a:pt x="711055" y="6169580"/>
                </a:lnTo>
                <a:cubicBezTo>
                  <a:pt x="714800" y="6168208"/>
                  <a:pt x="717438" y="6165887"/>
                  <a:pt x="718967" y="6162616"/>
                </a:cubicBezTo>
                <a:cubicBezTo>
                  <a:pt x="720497" y="6159346"/>
                  <a:pt x="721236" y="6155759"/>
                  <a:pt x="721183" y="6151855"/>
                </a:cubicBezTo>
                <a:lnTo>
                  <a:pt x="718651" y="6139195"/>
                </a:lnTo>
                <a:lnTo>
                  <a:pt x="741440" y="6060701"/>
                </a:lnTo>
                <a:lnTo>
                  <a:pt x="751568" y="6053105"/>
                </a:lnTo>
                <a:lnTo>
                  <a:pt x="759164" y="6040444"/>
                </a:lnTo>
                <a:cubicBezTo>
                  <a:pt x="759164" y="6036382"/>
                  <a:pt x="759797" y="6031846"/>
                  <a:pt x="761063" y="6026834"/>
                </a:cubicBezTo>
                <a:cubicBezTo>
                  <a:pt x="762329" y="6021823"/>
                  <a:pt x="764228" y="6017920"/>
                  <a:pt x="766760" y="6015124"/>
                </a:cubicBezTo>
                <a:cubicBezTo>
                  <a:pt x="765283" y="6010534"/>
                  <a:pt x="765072" y="6004521"/>
                  <a:pt x="766127" y="5997083"/>
                </a:cubicBezTo>
                <a:cubicBezTo>
                  <a:pt x="767182" y="5989645"/>
                  <a:pt x="770769" y="5985530"/>
                  <a:pt x="776888" y="5984739"/>
                </a:cubicBezTo>
                <a:cubicBezTo>
                  <a:pt x="777785" y="5977776"/>
                  <a:pt x="782322" y="5966381"/>
                  <a:pt x="790498" y="5950556"/>
                </a:cubicBezTo>
                <a:cubicBezTo>
                  <a:pt x="798675" y="5934731"/>
                  <a:pt x="805110" y="5925869"/>
                  <a:pt x="809805" y="5923970"/>
                </a:cubicBezTo>
                <a:lnTo>
                  <a:pt x="817401" y="5906245"/>
                </a:lnTo>
                <a:cubicBezTo>
                  <a:pt x="818140" y="5890420"/>
                  <a:pt x="821094" y="5876493"/>
                  <a:pt x="826264" y="5864466"/>
                </a:cubicBezTo>
                <a:cubicBezTo>
                  <a:pt x="831433" y="5852439"/>
                  <a:pt x="834387" y="5838512"/>
                  <a:pt x="835126" y="5822687"/>
                </a:cubicBezTo>
                <a:lnTo>
                  <a:pt x="842722" y="5812559"/>
                </a:lnTo>
                <a:cubicBezTo>
                  <a:pt x="843883" y="5803169"/>
                  <a:pt x="848525" y="5792197"/>
                  <a:pt x="856648" y="5779642"/>
                </a:cubicBezTo>
                <a:cubicBezTo>
                  <a:pt x="864772" y="5767087"/>
                  <a:pt x="869414" y="5756115"/>
                  <a:pt x="870575" y="5746725"/>
                </a:cubicBezTo>
                <a:cubicBezTo>
                  <a:pt x="878065" y="5741977"/>
                  <a:pt x="881441" y="5734381"/>
                  <a:pt x="880703" y="5723936"/>
                </a:cubicBezTo>
                <a:cubicBezTo>
                  <a:pt x="879964" y="5713492"/>
                  <a:pt x="883341" y="5705896"/>
                  <a:pt x="890831" y="5701148"/>
                </a:cubicBezTo>
                <a:cubicBezTo>
                  <a:pt x="892361" y="5693130"/>
                  <a:pt x="898797" y="5673084"/>
                  <a:pt x="910138" y="5641011"/>
                </a:cubicBezTo>
                <a:cubicBezTo>
                  <a:pt x="921480" y="5608939"/>
                  <a:pt x="928548" y="5590159"/>
                  <a:pt x="931344" y="5584673"/>
                </a:cubicBezTo>
                <a:cubicBezTo>
                  <a:pt x="929867" y="5580400"/>
                  <a:pt x="929656" y="5575653"/>
                  <a:pt x="930711" y="5570430"/>
                </a:cubicBezTo>
                <a:cubicBezTo>
                  <a:pt x="931766" y="5565208"/>
                  <a:pt x="935353" y="5562359"/>
                  <a:pt x="941472" y="5561884"/>
                </a:cubicBezTo>
                <a:cubicBezTo>
                  <a:pt x="949016" y="5544107"/>
                  <a:pt x="958617" y="5525855"/>
                  <a:pt x="970275" y="5507129"/>
                </a:cubicBezTo>
                <a:lnTo>
                  <a:pt x="973144" y="5501165"/>
                </a:lnTo>
                <a:lnTo>
                  <a:pt x="973406" y="5485181"/>
                </a:lnTo>
                <a:cubicBezTo>
                  <a:pt x="968025" y="5492566"/>
                  <a:pt x="962961" y="5499951"/>
                  <a:pt x="958214" y="5507336"/>
                </a:cubicBezTo>
                <a:cubicBezTo>
                  <a:pt x="953466" y="5514722"/>
                  <a:pt x="950934" y="5523373"/>
                  <a:pt x="950618" y="5533290"/>
                </a:cubicBezTo>
                <a:cubicBezTo>
                  <a:pt x="938379" y="5542996"/>
                  <a:pt x="927407" y="5553968"/>
                  <a:pt x="917701" y="5566207"/>
                </a:cubicBezTo>
                <a:cubicBezTo>
                  <a:pt x="903616" y="5567473"/>
                  <a:pt x="898235" y="5572537"/>
                  <a:pt x="901559" y="5581399"/>
                </a:cubicBezTo>
                <a:cubicBezTo>
                  <a:pt x="904882" y="5590262"/>
                  <a:pt x="902667" y="5595325"/>
                  <a:pt x="894912" y="5596592"/>
                </a:cubicBezTo>
                <a:lnTo>
                  <a:pt x="884784" y="5596592"/>
                </a:lnTo>
                <a:cubicBezTo>
                  <a:pt x="884362" y="5603713"/>
                  <a:pt x="882674" y="5609094"/>
                  <a:pt x="879720" y="5612733"/>
                </a:cubicBezTo>
                <a:cubicBezTo>
                  <a:pt x="876766" y="5616373"/>
                  <a:pt x="875078" y="5621121"/>
                  <a:pt x="874656" y="5626976"/>
                </a:cubicBezTo>
                <a:lnTo>
                  <a:pt x="856931" y="5642169"/>
                </a:lnTo>
                <a:lnTo>
                  <a:pt x="846803" y="5621912"/>
                </a:lnTo>
                <a:cubicBezTo>
                  <a:pt x="841739" y="5621912"/>
                  <a:pt x="839207" y="5619380"/>
                  <a:pt x="839207" y="5614316"/>
                </a:cubicBezTo>
                <a:cubicBezTo>
                  <a:pt x="839945" y="5604346"/>
                  <a:pt x="842899" y="5594534"/>
                  <a:pt x="848069" y="5584881"/>
                </a:cubicBezTo>
                <a:cubicBezTo>
                  <a:pt x="853239" y="5575227"/>
                  <a:pt x="856193" y="5564783"/>
                  <a:pt x="856931" y="5553547"/>
                </a:cubicBezTo>
                <a:cubicBezTo>
                  <a:pt x="856984" y="5553336"/>
                  <a:pt x="856878" y="5552491"/>
                  <a:pt x="856615" y="5551015"/>
                </a:cubicBezTo>
                <a:cubicBezTo>
                  <a:pt x="856351" y="5549538"/>
                  <a:pt x="855612" y="5548693"/>
                  <a:pt x="854399" y="5548482"/>
                </a:cubicBezTo>
                <a:cubicBezTo>
                  <a:pt x="853028" y="5549063"/>
                  <a:pt x="851340" y="5551700"/>
                  <a:pt x="849335" y="5556395"/>
                </a:cubicBezTo>
                <a:cubicBezTo>
                  <a:pt x="847330" y="5561090"/>
                  <a:pt x="845642" y="5564361"/>
                  <a:pt x="844271" y="5566207"/>
                </a:cubicBezTo>
                <a:cubicBezTo>
                  <a:pt x="841317" y="5568739"/>
                  <a:pt x="839629" y="5571271"/>
                  <a:pt x="839207" y="5573803"/>
                </a:cubicBezTo>
                <a:cubicBezTo>
                  <a:pt x="839523" y="5577759"/>
                  <a:pt x="839523" y="5581241"/>
                  <a:pt x="839207" y="5584248"/>
                </a:cubicBezTo>
                <a:cubicBezTo>
                  <a:pt x="838890" y="5587255"/>
                  <a:pt x="836358" y="5588837"/>
                  <a:pt x="831611" y="5588995"/>
                </a:cubicBezTo>
                <a:lnTo>
                  <a:pt x="821482" y="5594060"/>
                </a:lnTo>
                <a:lnTo>
                  <a:pt x="796162" y="5596592"/>
                </a:lnTo>
                <a:lnTo>
                  <a:pt x="788566" y="5616848"/>
                </a:lnTo>
                <a:cubicBezTo>
                  <a:pt x="784715" y="5618272"/>
                  <a:pt x="781022" y="5620488"/>
                  <a:pt x="777488" y="5623495"/>
                </a:cubicBezTo>
                <a:cubicBezTo>
                  <a:pt x="773953" y="5626502"/>
                  <a:pt x="770894" y="5629350"/>
                  <a:pt x="768309" y="5632040"/>
                </a:cubicBezTo>
                <a:cubicBezTo>
                  <a:pt x="765566" y="5631988"/>
                  <a:pt x="762823" y="5632726"/>
                  <a:pt x="760080" y="5634256"/>
                </a:cubicBezTo>
                <a:cubicBezTo>
                  <a:pt x="757337" y="5635786"/>
                  <a:pt x="755860" y="5638423"/>
                  <a:pt x="755649" y="5642169"/>
                </a:cubicBezTo>
                <a:lnTo>
                  <a:pt x="758181" y="5652297"/>
                </a:lnTo>
                <a:lnTo>
                  <a:pt x="735392" y="5652297"/>
                </a:lnTo>
                <a:cubicBezTo>
                  <a:pt x="736394" y="5647391"/>
                  <a:pt x="738821" y="5640111"/>
                  <a:pt x="742672" y="5630458"/>
                </a:cubicBezTo>
                <a:cubicBezTo>
                  <a:pt x="746523" y="5620804"/>
                  <a:pt x="745784" y="5615424"/>
                  <a:pt x="740456" y="5614316"/>
                </a:cubicBezTo>
                <a:cubicBezTo>
                  <a:pt x="737872" y="5614474"/>
                  <a:pt x="735445" y="5615424"/>
                  <a:pt x="733177" y="5617165"/>
                </a:cubicBezTo>
                <a:cubicBezTo>
                  <a:pt x="730908" y="5618905"/>
                  <a:pt x="729115" y="5620488"/>
                  <a:pt x="727796" y="5621912"/>
                </a:cubicBezTo>
                <a:lnTo>
                  <a:pt x="722732" y="5652297"/>
                </a:lnTo>
                <a:lnTo>
                  <a:pt x="710072" y="5670021"/>
                </a:lnTo>
                <a:cubicBezTo>
                  <a:pt x="710072" y="5677512"/>
                  <a:pt x="708806" y="5684053"/>
                  <a:pt x="706273" y="5689645"/>
                </a:cubicBezTo>
                <a:cubicBezTo>
                  <a:pt x="703741" y="5695237"/>
                  <a:pt x="699943" y="5700512"/>
                  <a:pt x="694879" y="5705470"/>
                </a:cubicBezTo>
                <a:lnTo>
                  <a:pt x="694879" y="5725727"/>
                </a:lnTo>
                <a:cubicBezTo>
                  <a:pt x="687705" y="5733745"/>
                  <a:pt x="684329" y="5743029"/>
                  <a:pt x="684751" y="5753579"/>
                </a:cubicBezTo>
                <a:cubicBezTo>
                  <a:pt x="680689" y="5752366"/>
                  <a:pt x="676785" y="5752894"/>
                  <a:pt x="673040" y="5755162"/>
                </a:cubicBezTo>
                <a:cubicBezTo>
                  <a:pt x="669295" y="5757430"/>
                  <a:pt x="667290" y="5761123"/>
                  <a:pt x="667027" y="5766240"/>
                </a:cubicBezTo>
                <a:lnTo>
                  <a:pt x="651834" y="5789028"/>
                </a:lnTo>
                <a:lnTo>
                  <a:pt x="631578" y="5781432"/>
                </a:lnTo>
                <a:cubicBezTo>
                  <a:pt x="634901" y="5773203"/>
                  <a:pt x="637117" y="5763708"/>
                  <a:pt x="638224" y="5752946"/>
                </a:cubicBezTo>
                <a:cubicBezTo>
                  <a:pt x="639332" y="5742185"/>
                  <a:pt x="642181" y="5733956"/>
                  <a:pt x="646770" y="5728259"/>
                </a:cubicBezTo>
                <a:cubicBezTo>
                  <a:pt x="646348" y="5720241"/>
                  <a:pt x="649724" y="5716021"/>
                  <a:pt x="656898" y="5715599"/>
                </a:cubicBezTo>
                <a:cubicBezTo>
                  <a:pt x="662384" y="5715968"/>
                  <a:pt x="669137" y="5715862"/>
                  <a:pt x="677155" y="5715282"/>
                </a:cubicBezTo>
                <a:cubicBezTo>
                  <a:pt x="685173" y="5714702"/>
                  <a:pt x="684329" y="5711431"/>
                  <a:pt x="674623" y="5705470"/>
                </a:cubicBezTo>
                <a:lnTo>
                  <a:pt x="684751" y="5680150"/>
                </a:lnTo>
                <a:lnTo>
                  <a:pt x="674623" y="5680150"/>
                </a:lnTo>
                <a:lnTo>
                  <a:pt x="684751" y="5667489"/>
                </a:lnTo>
                <a:lnTo>
                  <a:pt x="684751" y="5642169"/>
                </a:lnTo>
                <a:lnTo>
                  <a:pt x="702475" y="5629509"/>
                </a:lnTo>
                <a:lnTo>
                  <a:pt x="702475" y="5606720"/>
                </a:lnTo>
                <a:cubicBezTo>
                  <a:pt x="707118" y="5598702"/>
                  <a:pt x="713026" y="5591950"/>
                  <a:pt x="720200" y="5586464"/>
                </a:cubicBezTo>
                <a:lnTo>
                  <a:pt x="727796" y="5566207"/>
                </a:lnTo>
                <a:cubicBezTo>
                  <a:pt x="719883" y="5564202"/>
                  <a:pt x="717351" y="5555551"/>
                  <a:pt x="720200" y="5540253"/>
                </a:cubicBezTo>
                <a:cubicBezTo>
                  <a:pt x="723048" y="5524955"/>
                  <a:pt x="725580" y="5515038"/>
                  <a:pt x="727796" y="5510502"/>
                </a:cubicBezTo>
                <a:cubicBezTo>
                  <a:pt x="732544" y="5509341"/>
                  <a:pt x="735076" y="5504066"/>
                  <a:pt x="735392" y="5494676"/>
                </a:cubicBezTo>
                <a:cubicBezTo>
                  <a:pt x="735709" y="5485286"/>
                  <a:pt x="735709" y="5478745"/>
                  <a:pt x="735392" y="5475053"/>
                </a:cubicBezTo>
                <a:cubicBezTo>
                  <a:pt x="739138" y="5473576"/>
                  <a:pt x="741775" y="5470832"/>
                  <a:pt x="743305" y="5466823"/>
                </a:cubicBezTo>
                <a:cubicBezTo>
                  <a:pt x="744835" y="5462814"/>
                  <a:pt x="745573" y="5458805"/>
                  <a:pt x="745520" y="5454796"/>
                </a:cubicBezTo>
                <a:cubicBezTo>
                  <a:pt x="745098" y="5450049"/>
                  <a:pt x="743410" y="5446250"/>
                  <a:pt x="740456" y="5443402"/>
                </a:cubicBezTo>
                <a:cubicBezTo>
                  <a:pt x="737502" y="5440553"/>
                  <a:pt x="735814" y="5436755"/>
                  <a:pt x="735392" y="5432008"/>
                </a:cubicBezTo>
                <a:cubicBezTo>
                  <a:pt x="725633" y="5433907"/>
                  <a:pt x="721097" y="5441503"/>
                  <a:pt x="721782" y="5454796"/>
                </a:cubicBezTo>
                <a:cubicBezTo>
                  <a:pt x="722468" y="5468089"/>
                  <a:pt x="718565" y="5475686"/>
                  <a:pt x="710072" y="5477585"/>
                </a:cubicBezTo>
                <a:cubicBezTo>
                  <a:pt x="709808" y="5485339"/>
                  <a:pt x="707170" y="5492619"/>
                  <a:pt x="702159" y="5499424"/>
                </a:cubicBezTo>
                <a:cubicBezTo>
                  <a:pt x="697148" y="5506229"/>
                  <a:pt x="691345" y="5511609"/>
                  <a:pt x="684751" y="5515566"/>
                </a:cubicBezTo>
                <a:lnTo>
                  <a:pt x="684751" y="5548482"/>
                </a:lnTo>
                <a:cubicBezTo>
                  <a:pt x="662543" y="5559191"/>
                  <a:pt x="649355" y="5571324"/>
                  <a:pt x="645187" y="5584881"/>
                </a:cubicBezTo>
                <a:cubicBezTo>
                  <a:pt x="641020" y="5598438"/>
                  <a:pt x="634795" y="5617534"/>
                  <a:pt x="626514" y="5642169"/>
                </a:cubicBezTo>
                <a:cubicBezTo>
                  <a:pt x="617968" y="5642907"/>
                  <a:pt x="610372" y="5645861"/>
                  <a:pt x="603725" y="5651031"/>
                </a:cubicBezTo>
                <a:cubicBezTo>
                  <a:pt x="597078" y="5656201"/>
                  <a:pt x="589482" y="5659155"/>
                  <a:pt x="580936" y="5659893"/>
                </a:cubicBezTo>
                <a:lnTo>
                  <a:pt x="580936" y="5687746"/>
                </a:lnTo>
                <a:lnTo>
                  <a:pt x="573340" y="5687746"/>
                </a:lnTo>
                <a:cubicBezTo>
                  <a:pt x="568487" y="5687746"/>
                  <a:pt x="565533" y="5686480"/>
                  <a:pt x="564478" y="5683948"/>
                </a:cubicBezTo>
                <a:cubicBezTo>
                  <a:pt x="563423" y="5681416"/>
                  <a:pt x="563001" y="5677618"/>
                  <a:pt x="563212" y="5672554"/>
                </a:cubicBezTo>
                <a:lnTo>
                  <a:pt x="570808" y="5652297"/>
                </a:lnTo>
                <a:cubicBezTo>
                  <a:pt x="570650" y="5650451"/>
                  <a:pt x="569700" y="5647180"/>
                  <a:pt x="567960" y="5642485"/>
                </a:cubicBezTo>
                <a:cubicBezTo>
                  <a:pt x="566219" y="5637790"/>
                  <a:pt x="564636" y="5635153"/>
                  <a:pt x="563212" y="5634572"/>
                </a:cubicBezTo>
                <a:lnTo>
                  <a:pt x="563212" y="5642169"/>
                </a:lnTo>
                <a:cubicBezTo>
                  <a:pt x="557409" y="5646283"/>
                  <a:pt x="550657" y="5651980"/>
                  <a:pt x="542955" y="5659260"/>
                </a:cubicBezTo>
                <a:cubicBezTo>
                  <a:pt x="535255" y="5666540"/>
                  <a:pt x="531034" y="5673503"/>
                  <a:pt x="530295" y="5680150"/>
                </a:cubicBezTo>
                <a:cubicBezTo>
                  <a:pt x="526550" y="5682893"/>
                  <a:pt x="523912" y="5686902"/>
                  <a:pt x="522382" y="5692177"/>
                </a:cubicBezTo>
                <a:cubicBezTo>
                  <a:pt x="520853" y="5697452"/>
                  <a:pt x="520114" y="5702727"/>
                  <a:pt x="520167" y="5708002"/>
                </a:cubicBezTo>
                <a:lnTo>
                  <a:pt x="502442" y="5718131"/>
                </a:lnTo>
                <a:cubicBezTo>
                  <a:pt x="502495" y="5722192"/>
                  <a:pt x="501757" y="5726729"/>
                  <a:pt x="500227" y="5731740"/>
                </a:cubicBezTo>
                <a:cubicBezTo>
                  <a:pt x="498697" y="5736752"/>
                  <a:pt x="496060" y="5740656"/>
                  <a:pt x="492314" y="5743451"/>
                </a:cubicBezTo>
                <a:lnTo>
                  <a:pt x="492314" y="5763708"/>
                </a:lnTo>
                <a:lnTo>
                  <a:pt x="482186" y="5771304"/>
                </a:lnTo>
                <a:cubicBezTo>
                  <a:pt x="481922" y="5779006"/>
                  <a:pt x="479285" y="5786391"/>
                  <a:pt x="474273" y="5793460"/>
                </a:cubicBezTo>
                <a:cubicBezTo>
                  <a:pt x="469262" y="5800528"/>
                  <a:pt x="463459" y="5806647"/>
                  <a:pt x="456865" y="5811817"/>
                </a:cubicBezTo>
                <a:cubicBezTo>
                  <a:pt x="451696" y="5819888"/>
                  <a:pt x="445577" y="5829067"/>
                  <a:pt x="438508" y="5839353"/>
                </a:cubicBezTo>
                <a:cubicBezTo>
                  <a:pt x="431439" y="5849640"/>
                  <a:pt x="424054" y="5858185"/>
                  <a:pt x="416352" y="5864990"/>
                </a:cubicBezTo>
                <a:cubicBezTo>
                  <a:pt x="416511" y="5868947"/>
                  <a:pt x="416194" y="5873061"/>
                  <a:pt x="415403" y="5877334"/>
                </a:cubicBezTo>
                <a:cubicBezTo>
                  <a:pt x="414612" y="5881607"/>
                  <a:pt x="412396" y="5885089"/>
                  <a:pt x="408756" y="5887779"/>
                </a:cubicBezTo>
                <a:cubicBezTo>
                  <a:pt x="408545" y="5895586"/>
                  <a:pt x="406435" y="5903393"/>
                  <a:pt x="402426" y="5911200"/>
                </a:cubicBezTo>
                <a:cubicBezTo>
                  <a:pt x="398417" y="5919007"/>
                  <a:pt x="393775" y="5925549"/>
                  <a:pt x="388500" y="5930824"/>
                </a:cubicBezTo>
                <a:cubicBezTo>
                  <a:pt x="388500" y="5933462"/>
                  <a:pt x="387867" y="5935783"/>
                  <a:pt x="386601" y="5937787"/>
                </a:cubicBezTo>
                <a:cubicBezTo>
                  <a:pt x="385335" y="5939792"/>
                  <a:pt x="383436" y="5940847"/>
                  <a:pt x="380903" y="5940952"/>
                </a:cubicBezTo>
                <a:lnTo>
                  <a:pt x="373307" y="5938420"/>
                </a:lnTo>
                <a:lnTo>
                  <a:pt x="380903" y="5913099"/>
                </a:lnTo>
                <a:cubicBezTo>
                  <a:pt x="383436" y="5910409"/>
                  <a:pt x="385335" y="5906927"/>
                  <a:pt x="386601" y="5902655"/>
                </a:cubicBezTo>
                <a:cubicBezTo>
                  <a:pt x="387867" y="5898382"/>
                  <a:pt x="388500" y="5894267"/>
                  <a:pt x="388500" y="5890311"/>
                </a:cubicBezTo>
                <a:lnTo>
                  <a:pt x="398628" y="5867522"/>
                </a:lnTo>
                <a:cubicBezTo>
                  <a:pt x="398100" y="5861825"/>
                  <a:pt x="397889" y="5855495"/>
                  <a:pt x="397995" y="5848532"/>
                </a:cubicBezTo>
                <a:cubicBezTo>
                  <a:pt x="398100" y="5841569"/>
                  <a:pt x="401687" y="5837771"/>
                  <a:pt x="408756" y="5837138"/>
                </a:cubicBezTo>
                <a:cubicBezTo>
                  <a:pt x="409601" y="5812450"/>
                  <a:pt x="416774" y="5783331"/>
                  <a:pt x="430279" y="5749781"/>
                </a:cubicBezTo>
                <a:cubicBezTo>
                  <a:pt x="443783" y="5716231"/>
                  <a:pt x="458553" y="5689645"/>
                  <a:pt x="474590" y="5670021"/>
                </a:cubicBezTo>
                <a:cubicBezTo>
                  <a:pt x="474906" y="5661370"/>
                  <a:pt x="476173" y="5653352"/>
                  <a:pt x="478388" y="5645967"/>
                </a:cubicBezTo>
                <a:cubicBezTo>
                  <a:pt x="480603" y="5638582"/>
                  <a:pt x="481869" y="5630563"/>
                  <a:pt x="482186" y="5621912"/>
                </a:cubicBezTo>
                <a:cubicBezTo>
                  <a:pt x="485931" y="5621754"/>
                  <a:pt x="488569" y="5620171"/>
                  <a:pt x="490099" y="5617165"/>
                </a:cubicBezTo>
                <a:cubicBezTo>
                  <a:pt x="491628" y="5614158"/>
                  <a:pt x="492367" y="5610676"/>
                  <a:pt x="492314" y="5606720"/>
                </a:cubicBezTo>
                <a:cubicBezTo>
                  <a:pt x="492736" y="5596433"/>
                  <a:pt x="494424" y="5590420"/>
                  <a:pt x="497378" y="5588679"/>
                </a:cubicBezTo>
                <a:cubicBezTo>
                  <a:pt x="500332" y="5586938"/>
                  <a:pt x="502020" y="5582824"/>
                  <a:pt x="502442" y="5576335"/>
                </a:cubicBezTo>
                <a:lnTo>
                  <a:pt x="515103" y="5551015"/>
                </a:lnTo>
                <a:cubicBezTo>
                  <a:pt x="518848" y="5549643"/>
                  <a:pt x="521486" y="5547322"/>
                  <a:pt x="523015" y="5544051"/>
                </a:cubicBezTo>
                <a:cubicBezTo>
                  <a:pt x="524545" y="5540781"/>
                  <a:pt x="525284" y="5537194"/>
                  <a:pt x="525231" y="5533290"/>
                </a:cubicBezTo>
                <a:lnTo>
                  <a:pt x="522699" y="5520630"/>
                </a:lnTo>
                <a:lnTo>
                  <a:pt x="545488" y="5442136"/>
                </a:lnTo>
                <a:lnTo>
                  <a:pt x="555616" y="5434540"/>
                </a:lnTo>
                <a:lnTo>
                  <a:pt x="563212" y="5421879"/>
                </a:lnTo>
                <a:cubicBezTo>
                  <a:pt x="563212" y="5417817"/>
                  <a:pt x="563845" y="5413281"/>
                  <a:pt x="565111" y="5408269"/>
                </a:cubicBezTo>
                <a:cubicBezTo>
                  <a:pt x="566377" y="5403258"/>
                  <a:pt x="568277" y="5399355"/>
                  <a:pt x="570808" y="5396559"/>
                </a:cubicBezTo>
                <a:cubicBezTo>
                  <a:pt x="569331" y="5391969"/>
                  <a:pt x="569120" y="5385956"/>
                  <a:pt x="570175" y="5378518"/>
                </a:cubicBezTo>
                <a:cubicBezTo>
                  <a:pt x="571230" y="5371080"/>
                  <a:pt x="574817" y="5366965"/>
                  <a:pt x="580936" y="5366174"/>
                </a:cubicBezTo>
                <a:cubicBezTo>
                  <a:pt x="581833" y="5359211"/>
                  <a:pt x="586370" y="5347816"/>
                  <a:pt x="594546" y="5331991"/>
                </a:cubicBezTo>
                <a:cubicBezTo>
                  <a:pt x="602723" y="5316166"/>
                  <a:pt x="609158" y="5307304"/>
                  <a:pt x="613853" y="5305405"/>
                </a:cubicBezTo>
                <a:lnTo>
                  <a:pt x="621449" y="5287680"/>
                </a:lnTo>
                <a:cubicBezTo>
                  <a:pt x="622188" y="5271855"/>
                  <a:pt x="625142" y="5257928"/>
                  <a:pt x="630312" y="5245901"/>
                </a:cubicBezTo>
                <a:cubicBezTo>
                  <a:pt x="635481" y="5233874"/>
                  <a:pt x="638435" y="5219947"/>
                  <a:pt x="639174" y="5204122"/>
                </a:cubicBezTo>
                <a:lnTo>
                  <a:pt x="646770" y="5193994"/>
                </a:lnTo>
                <a:cubicBezTo>
                  <a:pt x="647931" y="5184604"/>
                  <a:pt x="652573" y="5173632"/>
                  <a:pt x="660696" y="5161077"/>
                </a:cubicBezTo>
                <a:cubicBezTo>
                  <a:pt x="668820" y="5148522"/>
                  <a:pt x="673462" y="5137550"/>
                  <a:pt x="674623" y="5128160"/>
                </a:cubicBezTo>
                <a:cubicBezTo>
                  <a:pt x="682113" y="5123412"/>
                  <a:pt x="685489" y="5115816"/>
                  <a:pt x="684751" y="5105371"/>
                </a:cubicBezTo>
                <a:cubicBezTo>
                  <a:pt x="684012" y="5094927"/>
                  <a:pt x="687389" y="5087331"/>
                  <a:pt x="694879" y="5082583"/>
                </a:cubicBezTo>
                <a:cubicBezTo>
                  <a:pt x="696409" y="5074565"/>
                  <a:pt x="702845" y="5054519"/>
                  <a:pt x="714186" y="5022446"/>
                </a:cubicBezTo>
                <a:cubicBezTo>
                  <a:pt x="725528" y="4990374"/>
                  <a:pt x="732596" y="4971594"/>
                  <a:pt x="735392" y="4966108"/>
                </a:cubicBezTo>
                <a:cubicBezTo>
                  <a:pt x="733915" y="4961835"/>
                  <a:pt x="733704" y="4957088"/>
                  <a:pt x="734759" y="4951865"/>
                </a:cubicBezTo>
                <a:cubicBezTo>
                  <a:pt x="735814" y="4946643"/>
                  <a:pt x="739401" y="4943794"/>
                  <a:pt x="745520" y="4943319"/>
                </a:cubicBezTo>
                <a:lnTo>
                  <a:pt x="773300" y="4890508"/>
                </a:lnTo>
                <a:lnTo>
                  <a:pt x="772279" y="4886423"/>
                </a:lnTo>
                <a:lnTo>
                  <a:pt x="762151" y="4873763"/>
                </a:lnTo>
                <a:lnTo>
                  <a:pt x="749491" y="4886423"/>
                </a:lnTo>
                <a:lnTo>
                  <a:pt x="741895" y="4939597"/>
                </a:lnTo>
                <a:cubicBezTo>
                  <a:pt x="734087" y="4946665"/>
                  <a:pt x="726913" y="4956583"/>
                  <a:pt x="720372" y="4969349"/>
                </a:cubicBezTo>
                <a:cubicBezTo>
                  <a:pt x="713831" y="4982114"/>
                  <a:pt x="709189" y="4993298"/>
                  <a:pt x="706446" y="5002898"/>
                </a:cubicBezTo>
                <a:cubicBezTo>
                  <a:pt x="706129" y="5011655"/>
                  <a:pt x="704230" y="5020095"/>
                  <a:pt x="700749" y="5028219"/>
                </a:cubicBezTo>
                <a:cubicBezTo>
                  <a:pt x="697267" y="5036343"/>
                  <a:pt x="694102" y="5044783"/>
                  <a:pt x="691253" y="5053540"/>
                </a:cubicBezTo>
                <a:cubicBezTo>
                  <a:pt x="679015" y="5064090"/>
                  <a:pt x="668043" y="5075906"/>
                  <a:pt x="658337" y="5088989"/>
                </a:cubicBezTo>
                <a:lnTo>
                  <a:pt x="640612" y="5139630"/>
                </a:lnTo>
                <a:cubicBezTo>
                  <a:pt x="639082" y="5139524"/>
                  <a:pt x="637078" y="5139735"/>
                  <a:pt x="634598" y="5140263"/>
                </a:cubicBezTo>
                <a:cubicBezTo>
                  <a:pt x="632119" y="5140790"/>
                  <a:pt x="630748" y="5142267"/>
                  <a:pt x="630484" y="5144694"/>
                </a:cubicBezTo>
                <a:cubicBezTo>
                  <a:pt x="630748" y="5146065"/>
                  <a:pt x="632119" y="5147753"/>
                  <a:pt x="634598" y="5149758"/>
                </a:cubicBezTo>
                <a:cubicBezTo>
                  <a:pt x="637078" y="5151762"/>
                  <a:pt x="639082" y="5153451"/>
                  <a:pt x="640612" y="5154822"/>
                </a:cubicBezTo>
                <a:lnTo>
                  <a:pt x="612759" y="5170015"/>
                </a:lnTo>
                <a:lnTo>
                  <a:pt x="595035" y="5170015"/>
                </a:lnTo>
                <a:cubicBezTo>
                  <a:pt x="595562" y="5160625"/>
                  <a:pt x="597040" y="5151551"/>
                  <a:pt x="599466" y="5142795"/>
                </a:cubicBezTo>
                <a:cubicBezTo>
                  <a:pt x="601893" y="5134038"/>
                  <a:pt x="602104" y="5121167"/>
                  <a:pt x="600099" y="5104181"/>
                </a:cubicBezTo>
                <a:cubicBezTo>
                  <a:pt x="594718" y="5111566"/>
                  <a:pt x="589654" y="5118951"/>
                  <a:pt x="584907" y="5126336"/>
                </a:cubicBezTo>
                <a:cubicBezTo>
                  <a:pt x="580159" y="5133722"/>
                  <a:pt x="577627" y="5142373"/>
                  <a:pt x="577311" y="5152290"/>
                </a:cubicBezTo>
                <a:cubicBezTo>
                  <a:pt x="565072" y="5161996"/>
                  <a:pt x="554100" y="5172968"/>
                  <a:pt x="544394" y="5185207"/>
                </a:cubicBezTo>
                <a:cubicBezTo>
                  <a:pt x="530309" y="5186473"/>
                  <a:pt x="524928" y="5191537"/>
                  <a:pt x="528252" y="5200399"/>
                </a:cubicBezTo>
                <a:cubicBezTo>
                  <a:pt x="531575" y="5209262"/>
                  <a:pt x="529360" y="5214325"/>
                  <a:pt x="521605" y="5215592"/>
                </a:cubicBezTo>
                <a:lnTo>
                  <a:pt x="511477" y="5215592"/>
                </a:lnTo>
                <a:cubicBezTo>
                  <a:pt x="511055" y="5222713"/>
                  <a:pt x="509367" y="5228094"/>
                  <a:pt x="506413" y="5231733"/>
                </a:cubicBezTo>
                <a:cubicBezTo>
                  <a:pt x="503459" y="5235373"/>
                  <a:pt x="501771" y="5240121"/>
                  <a:pt x="501349" y="5245976"/>
                </a:cubicBezTo>
                <a:lnTo>
                  <a:pt x="483624" y="5261169"/>
                </a:lnTo>
                <a:lnTo>
                  <a:pt x="473496" y="5240912"/>
                </a:lnTo>
                <a:cubicBezTo>
                  <a:pt x="468432" y="5240912"/>
                  <a:pt x="465900" y="5238380"/>
                  <a:pt x="465900" y="5233316"/>
                </a:cubicBezTo>
                <a:cubicBezTo>
                  <a:pt x="466638" y="5223346"/>
                  <a:pt x="469592" y="5213534"/>
                  <a:pt x="474762" y="5203881"/>
                </a:cubicBezTo>
                <a:cubicBezTo>
                  <a:pt x="479932" y="5194227"/>
                  <a:pt x="482886" y="5183783"/>
                  <a:pt x="483624" y="5172547"/>
                </a:cubicBezTo>
                <a:cubicBezTo>
                  <a:pt x="483677" y="5172336"/>
                  <a:pt x="483571" y="5171491"/>
                  <a:pt x="483308" y="5170015"/>
                </a:cubicBezTo>
                <a:cubicBezTo>
                  <a:pt x="483044" y="5168538"/>
                  <a:pt x="482305" y="5167693"/>
                  <a:pt x="481092" y="5167482"/>
                </a:cubicBezTo>
                <a:cubicBezTo>
                  <a:pt x="479721" y="5168063"/>
                  <a:pt x="478033" y="5170700"/>
                  <a:pt x="476028" y="5175395"/>
                </a:cubicBezTo>
                <a:cubicBezTo>
                  <a:pt x="474023" y="5180090"/>
                  <a:pt x="472335" y="5183361"/>
                  <a:pt x="470964" y="5185207"/>
                </a:cubicBezTo>
                <a:cubicBezTo>
                  <a:pt x="468010" y="5187739"/>
                  <a:pt x="466322" y="5190271"/>
                  <a:pt x="465900" y="5192803"/>
                </a:cubicBezTo>
                <a:cubicBezTo>
                  <a:pt x="466216" y="5196759"/>
                  <a:pt x="466216" y="5200241"/>
                  <a:pt x="465900" y="5203248"/>
                </a:cubicBezTo>
                <a:cubicBezTo>
                  <a:pt x="465583" y="5206255"/>
                  <a:pt x="463051" y="5207837"/>
                  <a:pt x="458304" y="5207995"/>
                </a:cubicBezTo>
                <a:lnTo>
                  <a:pt x="448175" y="5213060"/>
                </a:lnTo>
                <a:lnTo>
                  <a:pt x="422855" y="5215592"/>
                </a:lnTo>
                <a:lnTo>
                  <a:pt x="415259" y="5235848"/>
                </a:lnTo>
                <a:cubicBezTo>
                  <a:pt x="411408" y="5237272"/>
                  <a:pt x="407715" y="5239488"/>
                  <a:pt x="404181" y="5242495"/>
                </a:cubicBezTo>
                <a:cubicBezTo>
                  <a:pt x="400646" y="5245502"/>
                  <a:pt x="397587" y="5248350"/>
                  <a:pt x="395002" y="5251040"/>
                </a:cubicBezTo>
                <a:cubicBezTo>
                  <a:pt x="392259" y="5250988"/>
                  <a:pt x="389516" y="5251726"/>
                  <a:pt x="386773" y="5253256"/>
                </a:cubicBezTo>
                <a:cubicBezTo>
                  <a:pt x="384030" y="5254786"/>
                  <a:pt x="382553" y="5257423"/>
                  <a:pt x="382342" y="5261169"/>
                </a:cubicBezTo>
                <a:lnTo>
                  <a:pt x="384874" y="5271297"/>
                </a:lnTo>
                <a:lnTo>
                  <a:pt x="362085" y="5271297"/>
                </a:lnTo>
                <a:cubicBezTo>
                  <a:pt x="363087" y="5266391"/>
                  <a:pt x="365514" y="5259111"/>
                  <a:pt x="369365" y="5249458"/>
                </a:cubicBezTo>
                <a:cubicBezTo>
                  <a:pt x="373217" y="5239804"/>
                  <a:pt x="372477" y="5234424"/>
                  <a:pt x="367149" y="5233316"/>
                </a:cubicBezTo>
                <a:cubicBezTo>
                  <a:pt x="364565" y="5233474"/>
                  <a:pt x="362138" y="5234424"/>
                  <a:pt x="359871" y="5236165"/>
                </a:cubicBezTo>
                <a:cubicBezTo>
                  <a:pt x="357601" y="5237905"/>
                  <a:pt x="355808" y="5239488"/>
                  <a:pt x="354489" y="5240912"/>
                </a:cubicBezTo>
                <a:lnTo>
                  <a:pt x="349425" y="5271297"/>
                </a:lnTo>
                <a:lnTo>
                  <a:pt x="336765" y="5289021"/>
                </a:lnTo>
                <a:cubicBezTo>
                  <a:pt x="336765" y="5296512"/>
                  <a:pt x="335499" y="5303053"/>
                  <a:pt x="332966" y="5308645"/>
                </a:cubicBezTo>
                <a:cubicBezTo>
                  <a:pt x="330434" y="5314237"/>
                  <a:pt x="326636" y="5319512"/>
                  <a:pt x="321572" y="5324470"/>
                </a:cubicBezTo>
                <a:lnTo>
                  <a:pt x="321572" y="5344727"/>
                </a:lnTo>
                <a:cubicBezTo>
                  <a:pt x="314398" y="5352745"/>
                  <a:pt x="311022" y="5362029"/>
                  <a:pt x="311444" y="5372579"/>
                </a:cubicBezTo>
                <a:cubicBezTo>
                  <a:pt x="307382" y="5371366"/>
                  <a:pt x="303478" y="5371894"/>
                  <a:pt x="299733" y="5374162"/>
                </a:cubicBezTo>
                <a:cubicBezTo>
                  <a:pt x="295988" y="5376430"/>
                  <a:pt x="293983" y="5380123"/>
                  <a:pt x="293720" y="5385240"/>
                </a:cubicBezTo>
                <a:lnTo>
                  <a:pt x="278527" y="5408028"/>
                </a:lnTo>
                <a:lnTo>
                  <a:pt x="258271" y="5400432"/>
                </a:lnTo>
                <a:cubicBezTo>
                  <a:pt x="261594" y="5392203"/>
                  <a:pt x="263810" y="5382708"/>
                  <a:pt x="264917" y="5371946"/>
                </a:cubicBezTo>
                <a:cubicBezTo>
                  <a:pt x="266025" y="5361185"/>
                  <a:pt x="268874" y="5352956"/>
                  <a:pt x="273463" y="5347259"/>
                </a:cubicBezTo>
                <a:cubicBezTo>
                  <a:pt x="273041" y="5339241"/>
                  <a:pt x="276417" y="5335021"/>
                  <a:pt x="283591" y="5334599"/>
                </a:cubicBezTo>
                <a:cubicBezTo>
                  <a:pt x="289077" y="5334968"/>
                  <a:pt x="295830" y="5334862"/>
                  <a:pt x="303848" y="5334282"/>
                </a:cubicBezTo>
                <a:cubicBezTo>
                  <a:pt x="311866" y="5333702"/>
                  <a:pt x="311022" y="5330431"/>
                  <a:pt x="301316" y="5324470"/>
                </a:cubicBezTo>
                <a:lnTo>
                  <a:pt x="311444" y="5299150"/>
                </a:lnTo>
                <a:lnTo>
                  <a:pt x="301316" y="5299150"/>
                </a:lnTo>
                <a:lnTo>
                  <a:pt x="311444" y="5286489"/>
                </a:lnTo>
                <a:lnTo>
                  <a:pt x="311444" y="5261169"/>
                </a:lnTo>
                <a:lnTo>
                  <a:pt x="329168" y="5248509"/>
                </a:lnTo>
                <a:lnTo>
                  <a:pt x="329168" y="5225720"/>
                </a:lnTo>
                <a:cubicBezTo>
                  <a:pt x="333811" y="5217702"/>
                  <a:pt x="339719" y="5210950"/>
                  <a:pt x="346893" y="5205464"/>
                </a:cubicBezTo>
                <a:lnTo>
                  <a:pt x="354489" y="5185207"/>
                </a:lnTo>
                <a:cubicBezTo>
                  <a:pt x="346576" y="5183202"/>
                  <a:pt x="344044" y="5174551"/>
                  <a:pt x="346893" y="5159253"/>
                </a:cubicBezTo>
                <a:cubicBezTo>
                  <a:pt x="349741" y="5143955"/>
                  <a:pt x="352273" y="5134038"/>
                  <a:pt x="354489" y="5129502"/>
                </a:cubicBezTo>
                <a:cubicBezTo>
                  <a:pt x="359237" y="5128341"/>
                  <a:pt x="361769" y="5123066"/>
                  <a:pt x="362085" y="5113676"/>
                </a:cubicBezTo>
                <a:cubicBezTo>
                  <a:pt x="362402" y="5104286"/>
                  <a:pt x="362402" y="5097745"/>
                  <a:pt x="362085" y="5094053"/>
                </a:cubicBezTo>
                <a:cubicBezTo>
                  <a:pt x="365831" y="5092576"/>
                  <a:pt x="368468" y="5089832"/>
                  <a:pt x="369998" y="5085823"/>
                </a:cubicBezTo>
                <a:cubicBezTo>
                  <a:pt x="371528" y="5081814"/>
                  <a:pt x="372266" y="5077805"/>
                  <a:pt x="372213" y="5073796"/>
                </a:cubicBezTo>
                <a:cubicBezTo>
                  <a:pt x="371791" y="5069049"/>
                  <a:pt x="370103" y="5065250"/>
                  <a:pt x="367149" y="5062402"/>
                </a:cubicBezTo>
                <a:cubicBezTo>
                  <a:pt x="364195" y="5059553"/>
                  <a:pt x="362507" y="5055755"/>
                  <a:pt x="362085" y="5051008"/>
                </a:cubicBezTo>
                <a:cubicBezTo>
                  <a:pt x="352326" y="5052907"/>
                  <a:pt x="347790" y="5060503"/>
                  <a:pt x="348475" y="5073796"/>
                </a:cubicBezTo>
                <a:cubicBezTo>
                  <a:pt x="349161" y="5087089"/>
                  <a:pt x="345258" y="5094686"/>
                  <a:pt x="336765" y="5096585"/>
                </a:cubicBezTo>
                <a:cubicBezTo>
                  <a:pt x="336501" y="5104339"/>
                  <a:pt x="333863" y="5111619"/>
                  <a:pt x="328852" y="5118424"/>
                </a:cubicBezTo>
                <a:cubicBezTo>
                  <a:pt x="323841" y="5125229"/>
                  <a:pt x="318038" y="5130609"/>
                  <a:pt x="311444" y="5134566"/>
                </a:cubicBezTo>
                <a:lnTo>
                  <a:pt x="311444" y="5167482"/>
                </a:lnTo>
                <a:cubicBezTo>
                  <a:pt x="289236" y="5178191"/>
                  <a:pt x="276048" y="5190324"/>
                  <a:pt x="271880" y="5203881"/>
                </a:cubicBezTo>
                <a:cubicBezTo>
                  <a:pt x="267713" y="5217438"/>
                  <a:pt x="261488" y="5236534"/>
                  <a:pt x="253207" y="5261169"/>
                </a:cubicBezTo>
                <a:cubicBezTo>
                  <a:pt x="244661" y="5261907"/>
                  <a:pt x="237065" y="5264861"/>
                  <a:pt x="230418" y="5270031"/>
                </a:cubicBezTo>
                <a:cubicBezTo>
                  <a:pt x="223771" y="5275201"/>
                  <a:pt x="216175" y="5278155"/>
                  <a:pt x="207630" y="5278893"/>
                </a:cubicBezTo>
                <a:lnTo>
                  <a:pt x="207630" y="5306746"/>
                </a:lnTo>
                <a:lnTo>
                  <a:pt x="200033" y="5306746"/>
                </a:lnTo>
                <a:cubicBezTo>
                  <a:pt x="195180" y="5306746"/>
                  <a:pt x="192226" y="5305480"/>
                  <a:pt x="191171" y="5302948"/>
                </a:cubicBezTo>
                <a:cubicBezTo>
                  <a:pt x="190116" y="5300416"/>
                  <a:pt x="189694" y="5296618"/>
                  <a:pt x="189905" y="5291554"/>
                </a:cubicBezTo>
                <a:lnTo>
                  <a:pt x="197501" y="5271297"/>
                </a:lnTo>
                <a:cubicBezTo>
                  <a:pt x="197343" y="5269451"/>
                  <a:pt x="196393" y="5266180"/>
                  <a:pt x="194653" y="5261485"/>
                </a:cubicBezTo>
                <a:cubicBezTo>
                  <a:pt x="192912" y="5256790"/>
                  <a:pt x="191329" y="5254153"/>
                  <a:pt x="189905" y="5253572"/>
                </a:cubicBezTo>
                <a:lnTo>
                  <a:pt x="189905" y="5261169"/>
                </a:lnTo>
                <a:cubicBezTo>
                  <a:pt x="184102" y="5265283"/>
                  <a:pt x="177350" y="5270980"/>
                  <a:pt x="169648" y="5278260"/>
                </a:cubicBezTo>
                <a:cubicBezTo>
                  <a:pt x="161947" y="5285540"/>
                  <a:pt x="157727" y="5292503"/>
                  <a:pt x="156988" y="5299150"/>
                </a:cubicBezTo>
                <a:cubicBezTo>
                  <a:pt x="153243" y="5301893"/>
                  <a:pt x="150605" y="5305902"/>
                  <a:pt x="149075" y="5311177"/>
                </a:cubicBezTo>
                <a:cubicBezTo>
                  <a:pt x="147546" y="5316452"/>
                  <a:pt x="146807" y="5321727"/>
                  <a:pt x="146860" y="5327002"/>
                </a:cubicBezTo>
                <a:lnTo>
                  <a:pt x="129135" y="5337131"/>
                </a:lnTo>
                <a:cubicBezTo>
                  <a:pt x="129189" y="5341192"/>
                  <a:pt x="128450" y="5345729"/>
                  <a:pt x="126920" y="5350740"/>
                </a:cubicBezTo>
                <a:cubicBezTo>
                  <a:pt x="125390" y="5355752"/>
                  <a:pt x="122753" y="5359656"/>
                  <a:pt x="119007" y="5362451"/>
                </a:cubicBezTo>
                <a:lnTo>
                  <a:pt x="119007" y="5382708"/>
                </a:lnTo>
                <a:lnTo>
                  <a:pt x="108879" y="5390304"/>
                </a:lnTo>
                <a:cubicBezTo>
                  <a:pt x="108615" y="5398006"/>
                  <a:pt x="105978" y="5405391"/>
                  <a:pt x="100966" y="5412460"/>
                </a:cubicBezTo>
                <a:cubicBezTo>
                  <a:pt x="95955" y="5419528"/>
                  <a:pt x="90152" y="5425647"/>
                  <a:pt x="83558" y="5430817"/>
                </a:cubicBezTo>
                <a:cubicBezTo>
                  <a:pt x="78389" y="5438888"/>
                  <a:pt x="72270" y="5448067"/>
                  <a:pt x="65201" y="5458353"/>
                </a:cubicBezTo>
                <a:cubicBezTo>
                  <a:pt x="58132" y="5468640"/>
                  <a:pt x="50747" y="5477185"/>
                  <a:pt x="43045" y="5483990"/>
                </a:cubicBezTo>
                <a:cubicBezTo>
                  <a:pt x="43204" y="5487947"/>
                  <a:pt x="42887" y="5492061"/>
                  <a:pt x="42096" y="5496334"/>
                </a:cubicBezTo>
                <a:cubicBezTo>
                  <a:pt x="41305" y="5500607"/>
                  <a:pt x="39089" y="5504089"/>
                  <a:pt x="35449" y="5506779"/>
                </a:cubicBezTo>
                <a:cubicBezTo>
                  <a:pt x="35239" y="5514586"/>
                  <a:pt x="33128" y="5522393"/>
                  <a:pt x="29119" y="5530200"/>
                </a:cubicBezTo>
                <a:cubicBezTo>
                  <a:pt x="25110" y="5538007"/>
                  <a:pt x="20468" y="5544549"/>
                  <a:pt x="15193" y="5549824"/>
                </a:cubicBezTo>
                <a:cubicBezTo>
                  <a:pt x="15193" y="5552462"/>
                  <a:pt x="14560" y="5554783"/>
                  <a:pt x="13294" y="5556787"/>
                </a:cubicBezTo>
                <a:cubicBezTo>
                  <a:pt x="12028" y="5558792"/>
                  <a:pt x="10129" y="5559847"/>
                  <a:pt x="7596" y="5559952"/>
                </a:cubicBezTo>
                <a:lnTo>
                  <a:pt x="0" y="5557420"/>
                </a:lnTo>
                <a:lnTo>
                  <a:pt x="7596" y="5532099"/>
                </a:lnTo>
                <a:cubicBezTo>
                  <a:pt x="10129" y="5529409"/>
                  <a:pt x="12028" y="5525927"/>
                  <a:pt x="13294" y="5521655"/>
                </a:cubicBezTo>
                <a:cubicBezTo>
                  <a:pt x="14560" y="5517382"/>
                  <a:pt x="15193" y="5513267"/>
                  <a:pt x="15193" y="5509311"/>
                </a:cubicBezTo>
                <a:lnTo>
                  <a:pt x="25321" y="5486522"/>
                </a:lnTo>
                <a:cubicBezTo>
                  <a:pt x="24793" y="5480825"/>
                  <a:pt x="24582" y="5474495"/>
                  <a:pt x="24688" y="5467532"/>
                </a:cubicBezTo>
                <a:cubicBezTo>
                  <a:pt x="24793" y="5460569"/>
                  <a:pt x="28380" y="5456771"/>
                  <a:pt x="35449" y="5456138"/>
                </a:cubicBezTo>
                <a:cubicBezTo>
                  <a:pt x="36293" y="5431450"/>
                  <a:pt x="43467" y="5402331"/>
                  <a:pt x="56972" y="5368781"/>
                </a:cubicBezTo>
                <a:cubicBezTo>
                  <a:pt x="70476" y="5335231"/>
                  <a:pt x="85246" y="5308645"/>
                  <a:pt x="101283" y="5289021"/>
                </a:cubicBezTo>
                <a:cubicBezTo>
                  <a:pt x="101600" y="5280370"/>
                  <a:pt x="102865" y="5272352"/>
                  <a:pt x="105081" y="5264967"/>
                </a:cubicBezTo>
                <a:cubicBezTo>
                  <a:pt x="107296" y="5257582"/>
                  <a:pt x="108562" y="5249563"/>
                  <a:pt x="108879" y="5240912"/>
                </a:cubicBezTo>
                <a:cubicBezTo>
                  <a:pt x="112624" y="5240754"/>
                  <a:pt x="115262" y="5239171"/>
                  <a:pt x="116792" y="5236165"/>
                </a:cubicBezTo>
                <a:cubicBezTo>
                  <a:pt x="118321" y="5233158"/>
                  <a:pt x="119060" y="5229676"/>
                  <a:pt x="119007" y="5225720"/>
                </a:cubicBezTo>
                <a:cubicBezTo>
                  <a:pt x="119429" y="5215433"/>
                  <a:pt x="121117" y="5209420"/>
                  <a:pt x="124071" y="5207679"/>
                </a:cubicBezTo>
                <a:cubicBezTo>
                  <a:pt x="127025" y="5205938"/>
                  <a:pt x="128714" y="5201824"/>
                  <a:pt x="129135" y="5195335"/>
                </a:cubicBezTo>
                <a:lnTo>
                  <a:pt x="141796" y="5170015"/>
                </a:lnTo>
                <a:cubicBezTo>
                  <a:pt x="145541" y="5168643"/>
                  <a:pt x="148179" y="5166322"/>
                  <a:pt x="149708" y="5163051"/>
                </a:cubicBezTo>
                <a:cubicBezTo>
                  <a:pt x="151238" y="5159781"/>
                  <a:pt x="151977" y="5156194"/>
                  <a:pt x="151924" y="5152290"/>
                </a:cubicBezTo>
                <a:lnTo>
                  <a:pt x="149392" y="5139630"/>
                </a:lnTo>
                <a:lnTo>
                  <a:pt x="172181" y="5061136"/>
                </a:lnTo>
                <a:lnTo>
                  <a:pt x="182309" y="5053540"/>
                </a:lnTo>
                <a:lnTo>
                  <a:pt x="189905" y="5040879"/>
                </a:lnTo>
                <a:cubicBezTo>
                  <a:pt x="189905" y="5036817"/>
                  <a:pt x="190538" y="5032281"/>
                  <a:pt x="191804" y="5027269"/>
                </a:cubicBezTo>
                <a:cubicBezTo>
                  <a:pt x="193070" y="5022258"/>
                  <a:pt x="194969" y="5018355"/>
                  <a:pt x="197501" y="5015559"/>
                </a:cubicBezTo>
                <a:cubicBezTo>
                  <a:pt x="196024" y="5010969"/>
                  <a:pt x="195813" y="5004956"/>
                  <a:pt x="196868" y="4997518"/>
                </a:cubicBezTo>
                <a:cubicBezTo>
                  <a:pt x="197923" y="4990080"/>
                  <a:pt x="201510" y="4985965"/>
                  <a:pt x="207630" y="4985174"/>
                </a:cubicBezTo>
                <a:cubicBezTo>
                  <a:pt x="208526" y="4978211"/>
                  <a:pt x="213063" y="4966816"/>
                  <a:pt x="221239" y="4950991"/>
                </a:cubicBezTo>
                <a:cubicBezTo>
                  <a:pt x="229416" y="4935166"/>
                  <a:pt x="235851" y="4926304"/>
                  <a:pt x="240546" y="4924405"/>
                </a:cubicBezTo>
                <a:lnTo>
                  <a:pt x="248142" y="4906680"/>
                </a:lnTo>
                <a:cubicBezTo>
                  <a:pt x="248881" y="4890855"/>
                  <a:pt x="251835" y="4876928"/>
                  <a:pt x="257005" y="4864901"/>
                </a:cubicBezTo>
                <a:cubicBezTo>
                  <a:pt x="262174" y="4852874"/>
                  <a:pt x="265128" y="4838947"/>
                  <a:pt x="265867" y="4823122"/>
                </a:cubicBezTo>
                <a:lnTo>
                  <a:pt x="273463" y="4812994"/>
                </a:lnTo>
                <a:cubicBezTo>
                  <a:pt x="274625" y="4803604"/>
                  <a:pt x="279266" y="4792632"/>
                  <a:pt x="287389" y="4780077"/>
                </a:cubicBezTo>
                <a:cubicBezTo>
                  <a:pt x="295514" y="4767522"/>
                  <a:pt x="300155" y="4756550"/>
                  <a:pt x="301316" y="4747160"/>
                </a:cubicBezTo>
                <a:cubicBezTo>
                  <a:pt x="308806" y="4742412"/>
                  <a:pt x="312182" y="4734816"/>
                  <a:pt x="311444" y="4724371"/>
                </a:cubicBezTo>
                <a:cubicBezTo>
                  <a:pt x="310705" y="4713927"/>
                  <a:pt x="314083" y="4706331"/>
                  <a:pt x="321572" y="4701583"/>
                </a:cubicBezTo>
                <a:cubicBezTo>
                  <a:pt x="323103" y="4693565"/>
                  <a:pt x="329538" y="4673519"/>
                  <a:pt x="340879" y="4641446"/>
                </a:cubicBezTo>
                <a:cubicBezTo>
                  <a:pt x="352221" y="4609374"/>
                  <a:pt x="359289" y="4590594"/>
                  <a:pt x="362085" y="4585108"/>
                </a:cubicBezTo>
                <a:cubicBezTo>
                  <a:pt x="360608" y="4580835"/>
                  <a:pt x="360397" y="4576088"/>
                  <a:pt x="361452" y="4570865"/>
                </a:cubicBezTo>
                <a:cubicBezTo>
                  <a:pt x="362507" y="4565643"/>
                  <a:pt x="366094" y="4562794"/>
                  <a:pt x="372213" y="4562319"/>
                </a:cubicBezTo>
                <a:cubicBezTo>
                  <a:pt x="379757" y="4544542"/>
                  <a:pt x="389358" y="4526290"/>
                  <a:pt x="401016" y="4507564"/>
                </a:cubicBezTo>
                <a:cubicBezTo>
                  <a:pt x="412675" y="4488837"/>
                  <a:pt x="419109" y="4469952"/>
                  <a:pt x="420323" y="4450909"/>
                </a:cubicBezTo>
                <a:cubicBezTo>
                  <a:pt x="421852" y="4449695"/>
                  <a:pt x="423857" y="4448324"/>
                  <a:pt x="426336" y="4446794"/>
                </a:cubicBezTo>
                <a:cubicBezTo>
                  <a:pt x="428816" y="4445264"/>
                  <a:pt x="430187" y="4443260"/>
                  <a:pt x="430451" y="4440781"/>
                </a:cubicBezTo>
                <a:cubicBezTo>
                  <a:pt x="430134" y="4439567"/>
                  <a:pt x="428869" y="4438829"/>
                  <a:pt x="426653" y="4438565"/>
                </a:cubicBezTo>
                <a:cubicBezTo>
                  <a:pt x="424437" y="4438301"/>
                  <a:pt x="423171" y="4438196"/>
                  <a:pt x="422855" y="4438248"/>
                </a:cubicBezTo>
                <a:lnTo>
                  <a:pt x="430451" y="4415460"/>
                </a:lnTo>
                <a:lnTo>
                  <a:pt x="440579" y="4410396"/>
                </a:lnTo>
                <a:cubicBezTo>
                  <a:pt x="445643" y="4403380"/>
                  <a:pt x="450074" y="4393990"/>
                  <a:pt x="453872" y="4382227"/>
                </a:cubicBezTo>
                <a:cubicBezTo>
                  <a:pt x="457671" y="4370463"/>
                  <a:pt x="460836" y="4360440"/>
                  <a:pt x="463368" y="4352158"/>
                </a:cubicBezTo>
                <a:cubicBezTo>
                  <a:pt x="461996" y="4346883"/>
                  <a:pt x="462207" y="4342241"/>
                  <a:pt x="464001" y="4338232"/>
                </a:cubicBezTo>
                <a:cubicBezTo>
                  <a:pt x="465794" y="4334223"/>
                  <a:pt x="469803" y="4332113"/>
                  <a:pt x="476028" y="4331902"/>
                </a:cubicBezTo>
                <a:lnTo>
                  <a:pt x="483624" y="4314177"/>
                </a:lnTo>
                <a:cubicBezTo>
                  <a:pt x="486578" y="4310010"/>
                  <a:pt x="490165" y="4300620"/>
                  <a:pt x="494385" y="4286008"/>
                </a:cubicBezTo>
                <a:cubicBezTo>
                  <a:pt x="498606" y="4271396"/>
                  <a:pt x="500927" y="4261373"/>
                  <a:pt x="501349" y="4255940"/>
                </a:cubicBezTo>
                <a:cubicBezTo>
                  <a:pt x="502087" y="4247816"/>
                  <a:pt x="505041" y="4241908"/>
                  <a:pt x="510211" y="4238215"/>
                </a:cubicBezTo>
                <a:cubicBezTo>
                  <a:pt x="515380" y="4234523"/>
                  <a:pt x="518335" y="4228615"/>
                  <a:pt x="519073" y="4220491"/>
                </a:cubicBezTo>
                <a:lnTo>
                  <a:pt x="539330" y="4185042"/>
                </a:lnTo>
                <a:cubicBezTo>
                  <a:pt x="540490" y="4179873"/>
                  <a:pt x="545132" y="4167423"/>
                  <a:pt x="553256" y="4147694"/>
                </a:cubicBezTo>
                <a:cubicBezTo>
                  <a:pt x="561380" y="4127965"/>
                  <a:pt x="566022" y="4116782"/>
                  <a:pt x="567182" y="4114144"/>
                </a:cubicBezTo>
                <a:cubicBezTo>
                  <a:pt x="566655" y="4108658"/>
                  <a:pt x="566444" y="4103172"/>
                  <a:pt x="566549" y="4097686"/>
                </a:cubicBezTo>
                <a:cubicBezTo>
                  <a:pt x="566655" y="4092200"/>
                  <a:pt x="570243" y="4089246"/>
                  <a:pt x="577311" y="4088824"/>
                </a:cubicBezTo>
                <a:cubicBezTo>
                  <a:pt x="585065" y="4070783"/>
                  <a:pt x="595510" y="4051159"/>
                  <a:pt x="608645" y="4029953"/>
                </a:cubicBezTo>
                <a:cubicBezTo>
                  <a:pt x="621780" y="4008747"/>
                  <a:pt x="629060" y="3987858"/>
                  <a:pt x="630484" y="3967285"/>
                </a:cubicBezTo>
                <a:cubicBezTo>
                  <a:pt x="632014" y="3965913"/>
                  <a:pt x="634018" y="3964225"/>
                  <a:pt x="636497" y="3962221"/>
                </a:cubicBezTo>
                <a:cubicBezTo>
                  <a:pt x="638977" y="3960216"/>
                  <a:pt x="640348" y="3958528"/>
                  <a:pt x="640612" y="3957157"/>
                </a:cubicBezTo>
                <a:cubicBezTo>
                  <a:pt x="640454" y="3954730"/>
                  <a:pt x="639504" y="3953253"/>
                  <a:pt x="637764" y="3952726"/>
                </a:cubicBezTo>
                <a:cubicBezTo>
                  <a:pt x="636023" y="3952198"/>
                  <a:pt x="634440" y="3951987"/>
                  <a:pt x="633016" y="3952093"/>
                </a:cubicBezTo>
                <a:lnTo>
                  <a:pt x="640612" y="3929304"/>
                </a:lnTo>
                <a:cubicBezTo>
                  <a:pt x="648630" y="3923819"/>
                  <a:pt x="655382" y="3917066"/>
                  <a:pt x="660869" y="3909049"/>
                </a:cubicBezTo>
                <a:lnTo>
                  <a:pt x="676061" y="3858407"/>
                </a:lnTo>
                <a:cubicBezTo>
                  <a:pt x="674795" y="3853132"/>
                  <a:pt x="675428" y="3848489"/>
                  <a:pt x="677960" y="3844481"/>
                </a:cubicBezTo>
                <a:cubicBezTo>
                  <a:pt x="680492" y="3840471"/>
                  <a:pt x="684923" y="3838362"/>
                  <a:pt x="691253" y="3838150"/>
                </a:cubicBezTo>
                <a:cubicBezTo>
                  <a:pt x="691570" y="3833508"/>
                  <a:pt x="692836" y="3830133"/>
                  <a:pt x="695051" y="3828022"/>
                </a:cubicBezTo>
                <a:cubicBezTo>
                  <a:pt x="697267" y="3825911"/>
                  <a:pt x="698533" y="3822535"/>
                  <a:pt x="698849" y="3817894"/>
                </a:cubicBezTo>
                <a:cubicBezTo>
                  <a:pt x="700801" y="3814465"/>
                  <a:pt x="704494" y="3804232"/>
                  <a:pt x="709927" y="3787193"/>
                </a:cubicBezTo>
                <a:cubicBezTo>
                  <a:pt x="715361" y="3770154"/>
                  <a:pt x="718420" y="3759287"/>
                  <a:pt x="719106" y="3754593"/>
                </a:cubicBezTo>
                <a:cubicBezTo>
                  <a:pt x="719845" y="3746364"/>
                  <a:pt x="722799" y="3740033"/>
                  <a:pt x="727968" y="3735602"/>
                </a:cubicBezTo>
                <a:cubicBezTo>
                  <a:pt x="733138" y="3731170"/>
                  <a:pt x="736092" y="3724841"/>
                  <a:pt x="736830" y="3716612"/>
                </a:cubicBezTo>
                <a:lnTo>
                  <a:pt x="746959" y="3696355"/>
                </a:lnTo>
                <a:cubicBezTo>
                  <a:pt x="747592" y="3690447"/>
                  <a:pt x="750124" y="3685806"/>
                  <a:pt x="754555" y="3682429"/>
                </a:cubicBezTo>
                <a:cubicBezTo>
                  <a:pt x="758986" y="3679053"/>
                  <a:pt x="761518" y="3674411"/>
                  <a:pt x="762151" y="3668504"/>
                </a:cubicBezTo>
                <a:cubicBezTo>
                  <a:pt x="769747" y="3668081"/>
                  <a:pt x="774811" y="3663860"/>
                  <a:pt x="777343" y="3655842"/>
                </a:cubicBezTo>
                <a:cubicBezTo>
                  <a:pt x="777396" y="3654683"/>
                  <a:pt x="777291" y="3653838"/>
                  <a:pt x="777027" y="3653310"/>
                </a:cubicBezTo>
                <a:cubicBezTo>
                  <a:pt x="776763" y="3652783"/>
                  <a:pt x="776025" y="3651939"/>
                  <a:pt x="774811" y="3650778"/>
                </a:cubicBezTo>
                <a:lnTo>
                  <a:pt x="779875" y="3643182"/>
                </a:lnTo>
                <a:cubicBezTo>
                  <a:pt x="781089" y="3640755"/>
                  <a:pt x="781827" y="3638645"/>
                  <a:pt x="782091" y="3636852"/>
                </a:cubicBezTo>
                <a:cubicBezTo>
                  <a:pt x="782355" y="3635058"/>
                  <a:pt x="782460" y="3632948"/>
                  <a:pt x="782408" y="3630523"/>
                </a:cubicBezTo>
                <a:cubicBezTo>
                  <a:pt x="792483" y="3615224"/>
                  <a:pt x="801451" y="3598976"/>
                  <a:pt x="809311" y="3581779"/>
                </a:cubicBezTo>
                <a:cubicBezTo>
                  <a:pt x="817171" y="3564582"/>
                  <a:pt x="824239" y="3547069"/>
                  <a:pt x="830517" y="3529239"/>
                </a:cubicBezTo>
                <a:cubicBezTo>
                  <a:pt x="831202" y="3525125"/>
                  <a:pt x="834262" y="3516895"/>
                  <a:pt x="839695" y="3504552"/>
                </a:cubicBezTo>
                <a:cubicBezTo>
                  <a:pt x="845129" y="3492208"/>
                  <a:pt x="848821" y="3485246"/>
                  <a:pt x="850773" y="3483662"/>
                </a:cubicBezTo>
                <a:cubicBezTo>
                  <a:pt x="851037" y="3474958"/>
                  <a:pt x="853041" y="3467045"/>
                  <a:pt x="856787" y="3459924"/>
                </a:cubicBezTo>
                <a:cubicBezTo>
                  <a:pt x="860532" y="3452803"/>
                  <a:pt x="864436" y="3445524"/>
                  <a:pt x="868498" y="3438085"/>
                </a:cubicBezTo>
                <a:lnTo>
                  <a:pt x="878626" y="3430489"/>
                </a:lnTo>
                <a:cubicBezTo>
                  <a:pt x="878731" y="3429223"/>
                  <a:pt x="879153" y="3427958"/>
                  <a:pt x="879892" y="3426692"/>
                </a:cubicBezTo>
                <a:cubicBezTo>
                  <a:pt x="880630" y="3425426"/>
                  <a:pt x="881052" y="3424157"/>
                  <a:pt x="881158" y="3422892"/>
                </a:cubicBezTo>
                <a:cubicBezTo>
                  <a:pt x="882371" y="3419200"/>
                  <a:pt x="883110" y="3415824"/>
                  <a:pt x="883374" y="3412764"/>
                </a:cubicBezTo>
                <a:cubicBezTo>
                  <a:pt x="883637" y="3409705"/>
                  <a:pt x="883743" y="3406329"/>
                  <a:pt x="883690" y="3402636"/>
                </a:cubicBezTo>
                <a:cubicBezTo>
                  <a:pt x="886644" y="3402214"/>
                  <a:pt x="888332" y="3400526"/>
                  <a:pt x="888754" y="3397572"/>
                </a:cubicBezTo>
                <a:cubicBezTo>
                  <a:pt x="888860" y="3396201"/>
                  <a:pt x="889282" y="3394512"/>
                  <a:pt x="890020" y="3392508"/>
                </a:cubicBezTo>
                <a:cubicBezTo>
                  <a:pt x="890759" y="3390503"/>
                  <a:pt x="891181" y="3388815"/>
                  <a:pt x="891286" y="3387444"/>
                </a:cubicBezTo>
                <a:lnTo>
                  <a:pt x="893818" y="3387444"/>
                </a:lnTo>
                <a:cubicBezTo>
                  <a:pt x="894240" y="3384911"/>
                  <a:pt x="895928" y="3382380"/>
                  <a:pt x="898882" y="3379847"/>
                </a:cubicBezTo>
                <a:lnTo>
                  <a:pt x="903349" y="3366447"/>
                </a:lnTo>
                <a:lnTo>
                  <a:pt x="902600" y="3359702"/>
                </a:lnTo>
                <a:lnTo>
                  <a:pt x="908199" y="3344771"/>
                </a:lnTo>
                <a:lnTo>
                  <a:pt x="908694" y="3341233"/>
                </a:lnTo>
                <a:lnTo>
                  <a:pt x="908862" y="3334850"/>
                </a:lnTo>
                <a:lnTo>
                  <a:pt x="907348" y="3329633"/>
                </a:lnTo>
                <a:cubicBezTo>
                  <a:pt x="905607" y="3324938"/>
                  <a:pt x="904024" y="3322301"/>
                  <a:pt x="902600" y="3321720"/>
                </a:cubicBezTo>
                <a:lnTo>
                  <a:pt x="902600" y="3329317"/>
                </a:lnTo>
                <a:cubicBezTo>
                  <a:pt x="896797" y="3333432"/>
                  <a:pt x="890045" y="3339128"/>
                  <a:pt x="882343" y="3346409"/>
                </a:cubicBezTo>
                <a:cubicBezTo>
                  <a:pt x="874642" y="3353688"/>
                  <a:pt x="870422" y="3360651"/>
                  <a:pt x="869683" y="3367298"/>
                </a:cubicBezTo>
                <a:cubicBezTo>
                  <a:pt x="865938" y="3370042"/>
                  <a:pt x="863300" y="3374050"/>
                  <a:pt x="861770" y="3379325"/>
                </a:cubicBezTo>
                <a:cubicBezTo>
                  <a:pt x="860241" y="3384601"/>
                  <a:pt x="859502" y="3389875"/>
                  <a:pt x="859555" y="3395150"/>
                </a:cubicBezTo>
                <a:lnTo>
                  <a:pt x="841830" y="3405279"/>
                </a:lnTo>
                <a:cubicBezTo>
                  <a:pt x="841883" y="3409340"/>
                  <a:pt x="841145" y="3413877"/>
                  <a:pt x="839615" y="3418888"/>
                </a:cubicBezTo>
                <a:cubicBezTo>
                  <a:pt x="838085" y="3423900"/>
                  <a:pt x="835448" y="3427804"/>
                  <a:pt x="831702" y="3430600"/>
                </a:cubicBezTo>
                <a:lnTo>
                  <a:pt x="831702" y="3450856"/>
                </a:lnTo>
                <a:lnTo>
                  <a:pt x="821574" y="3458452"/>
                </a:lnTo>
                <a:cubicBezTo>
                  <a:pt x="821310" y="3466154"/>
                  <a:pt x="818673" y="3473539"/>
                  <a:pt x="813661" y="3480608"/>
                </a:cubicBezTo>
                <a:cubicBezTo>
                  <a:pt x="808650" y="3487677"/>
                  <a:pt x="802847" y="3493795"/>
                  <a:pt x="796253" y="3498965"/>
                </a:cubicBezTo>
                <a:cubicBezTo>
                  <a:pt x="791084" y="3507037"/>
                  <a:pt x="784965" y="3516215"/>
                  <a:pt x="777896" y="3526501"/>
                </a:cubicBezTo>
                <a:cubicBezTo>
                  <a:pt x="770827" y="3536788"/>
                  <a:pt x="763442" y="3545333"/>
                  <a:pt x="755740" y="3552138"/>
                </a:cubicBezTo>
                <a:cubicBezTo>
                  <a:pt x="755899" y="3556096"/>
                  <a:pt x="755582" y="3560209"/>
                  <a:pt x="754791" y="3564482"/>
                </a:cubicBezTo>
                <a:cubicBezTo>
                  <a:pt x="754000" y="3568756"/>
                  <a:pt x="751784" y="3572237"/>
                  <a:pt x="748144" y="3574927"/>
                </a:cubicBezTo>
                <a:cubicBezTo>
                  <a:pt x="747933" y="3582734"/>
                  <a:pt x="745823" y="3590541"/>
                  <a:pt x="741814" y="3598349"/>
                </a:cubicBezTo>
                <a:cubicBezTo>
                  <a:pt x="737805" y="3606155"/>
                  <a:pt x="733163" y="3612698"/>
                  <a:pt x="727888" y="3617972"/>
                </a:cubicBezTo>
                <a:cubicBezTo>
                  <a:pt x="727888" y="3620610"/>
                  <a:pt x="727255" y="3622931"/>
                  <a:pt x="725989" y="3624935"/>
                </a:cubicBezTo>
                <a:cubicBezTo>
                  <a:pt x="724723" y="3626940"/>
                  <a:pt x="722824" y="3627995"/>
                  <a:pt x="720291" y="3628101"/>
                </a:cubicBezTo>
                <a:lnTo>
                  <a:pt x="712695" y="3625568"/>
                </a:lnTo>
                <a:lnTo>
                  <a:pt x="720291" y="3600247"/>
                </a:lnTo>
                <a:cubicBezTo>
                  <a:pt x="722824" y="3597558"/>
                  <a:pt x="724723" y="3594075"/>
                  <a:pt x="725989" y="3589803"/>
                </a:cubicBezTo>
                <a:cubicBezTo>
                  <a:pt x="727255" y="3585530"/>
                  <a:pt x="727888" y="3581415"/>
                  <a:pt x="727888" y="3577460"/>
                </a:cubicBezTo>
                <a:lnTo>
                  <a:pt x="738016" y="3554670"/>
                </a:lnTo>
                <a:cubicBezTo>
                  <a:pt x="737488" y="3548973"/>
                  <a:pt x="737277" y="3542643"/>
                  <a:pt x="737383" y="3535680"/>
                </a:cubicBezTo>
                <a:cubicBezTo>
                  <a:pt x="737488" y="3528717"/>
                  <a:pt x="741075" y="3524919"/>
                  <a:pt x="748144" y="3524287"/>
                </a:cubicBezTo>
                <a:cubicBezTo>
                  <a:pt x="748988" y="3499599"/>
                  <a:pt x="756162" y="3470480"/>
                  <a:pt x="769667" y="3436930"/>
                </a:cubicBezTo>
                <a:cubicBezTo>
                  <a:pt x="783171" y="3403379"/>
                  <a:pt x="797941" y="3376793"/>
                  <a:pt x="813978" y="3357169"/>
                </a:cubicBezTo>
                <a:cubicBezTo>
                  <a:pt x="814294" y="3348518"/>
                  <a:pt x="815560" y="3340501"/>
                  <a:pt x="817776" y="3333116"/>
                </a:cubicBezTo>
                <a:cubicBezTo>
                  <a:pt x="819991" y="3325730"/>
                  <a:pt x="821257" y="3317711"/>
                  <a:pt x="821574" y="3309060"/>
                </a:cubicBezTo>
                <a:cubicBezTo>
                  <a:pt x="825319" y="3308902"/>
                  <a:pt x="827957" y="3307319"/>
                  <a:pt x="829487" y="3304314"/>
                </a:cubicBezTo>
                <a:cubicBezTo>
                  <a:pt x="831016" y="3301306"/>
                  <a:pt x="831755" y="3297824"/>
                  <a:pt x="831702" y="3293868"/>
                </a:cubicBezTo>
                <a:cubicBezTo>
                  <a:pt x="832124" y="3283582"/>
                  <a:pt x="833812" y="3277568"/>
                  <a:pt x="836766" y="3275827"/>
                </a:cubicBezTo>
                <a:cubicBezTo>
                  <a:pt x="839720" y="3274087"/>
                  <a:pt x="841408" y="3269972"/>
                  <a:pt x="841830" y="3263483"/>
                </a:cubicBezTo>
                <a:lnTo>
                  <a:pt x="854491" y="3238163"/>
                </a:lnTo>
                <a:cubicBezTo>
                  <a:pt x="858236" y="3236791"/>
                  <a:pt x="860874" y="3234471"/>
                  <a:pt x="862403" y="3231200"/>
                </a:cubicBezTo>
                <a:cubicBezTo>
                  <a:pt x="863933" y="3227929"/>
                  <a:pt x="864672" y="3224342"/>
                  <a:pt x="864619" y="3220438"/>
                </a:cubicBezTo>
                <a:lnTo>
                  <a:pt x="862087" y="3207778"/>
                </a:lnTo>
                <a:lnTo>
                  <a:pt x="884876" y="3129284"/>
                </a:lnTo>
                <a:lnTo>
                  <a:pt x="895004" y="3121688"/>
                </a:lnTo>
                <a:lnTo>
                  <a:pt x="902600" y="3109028"/>
                </a:lnTo>
                <a:cubicBezTo>
                  <a:pt x="902600" y="3104965"/>
                  <a:pt x="903233" y="3100429"/>
                  <a:pt x="904499" y="3095417"/>
                </a:cubicBezTo>
                <a:cubicBezTo>
                  <a:pt x="905765" y="3090406"/>
                  <a:pt x="907664" y="3086503"/>
                  <a:pt x="910196" y="3083708"/>
                </a:cubicBezTo>
                <a:cubicBezTo>
                  <a:pt x="908719" y="3079117"/>
                  <a:pt x="908508" y="3073104"/>
                  <a:pt x="909563" y="3065666"/>
                </a:cubicBezTo>
                <a:cubicBezTo>
                  <a:pt x="910618" y="3058228"/>
                  <a:pt x="914205" y="3054113"/>
                  <a:pt x="920324" y="3053322"/>
                </a:cubicBezTo>
                <a:cubicBezTo>
                  <a:pt x="921221" y="3046359"/>
                  <a:pt x="925758" y="3034964"/>
                  <a:pt x="933934" y="3019140"/>
                </a:cubicBezTo>
                <a:cubicBezTo>
                  <a:pt x="942111" y="3003315"/>
                  <a:pt x="948546" y="2994452"/>
                  <a:pt x="953241" y="2992553"/>
                </a:cubicBezTo>
                <a:lnTo>
                  <a:pt x="960837" y="2974828"/>
                </a:lnTo>
                <a:cubicBezTo>
                  <a:pt x="961576" y="2959003"/>
                  <a:pt x="964530" y="2945077"/>
                  <a:pt x="969700" y="2933050"/>
                </a:cubicBezTo>
                <a:cubicBezTo>
                  <a:pt x="974869" y="2921023"/>
                  <a:pt x="977823" y="2907095"/>
                  <a:pt x="978562" y="2891270"/>
                </a:cubicBezTo>
                <a:lnTo>
                  <a:pt x="986158" y="2881142"/>
                </a:lnTo>
                <a:cubicBezTo>
                  <a:pt x="987319" y="2871752"/>
                  <a:pt x="991961" y="2860780"/>
                  <a:pt x="1000084" y="2848226"/>
                </a:cubicBezTo>
                <a:cubicBezTo>
                  <a:pt x="1008208" y="2835671"/>
                  <a:pt x="1012850" y="2824698"/>
                  <a:pt x="1014011" y="2815308"/>
                </a:cubicBezTo>
                <a:cubicBezTo>
                  <a:pt x="1021501" y="2810561"/>
                  <a:pt x="1024877" y="2802965"/>
                  <a:pt x="1024139" y="2792519"/>
                </a:cubicBezTo>
                <a:cubicBezTo>
                  <a:pt x="1023400" y="2782075"/>
                  <a:pt x="1026777" y="2774479"/>
                  <a:pt x="1034267" y="2769732"/>
                </a:cubicBezTo>
                <a:cubicBezTo>
                  <a:pt x="1035797" y="2761713"/>
                  <a:pt x="1042233" y="2741667"/>
                  <a:pt x="1053574" y="2709594"/>
                </a:cubicBezTo>
                <a:cubicBezTo>
                  <a:pt x="1064916" y="2677522"/>
                  <a:pt x="1071984" y="2658742"/>
                  <a:pt x="1074780" y="2653256"/>
                </a:cubicBezTo>
                <a:cubicBezTo>
                  <a:pt x="1073303" y="2648983"/>
                  <a:pt x="1073092" y="2644236"/>
                  <a:pt x="1074147" y="2639014"/>
                </a:cubicBezTo>
                <a:cubicBezTo>
                  <a:pt x="1075202" y="2633791"/>
                  <a:pt x="1078789" y="2630942"/>
                  <a:pt x="1084908" y="2630467"/>
                </a:cubicBezTo>
                <a:cubicBezTo>
                  <a:pt x="1092452" y="2612690"/>
                  <a:pt x="1102053" y="2594439"/>
                  <a:pt x="1113711" y="2575713"/>
                </a:cubicBezTo>
                <a:cubicBezTo>
                  <a:pt x="1125369" y="2556985"/>
                  <a:pt x="1131804" y="2538100"/>
                  <a:pt x="1133018" y="2519058"/>
                </a:cubicBezTo>
                <a:cubicBezTo>
                  <a:pt x="1134547" y="2517844"/>
                  <a:pt x="1136552" y="2516473"/>
                  <a:pt x="1139031" y="2514942"/>
                </a:cubicBezTo>
                <a:cubicBezTo>
                  <a:pt x="1141511" y="2513412"/>
                  <a:pt x="1142882" y="2511408"/>
                  <a:pt x="1143146" y="2508930"/>
                </a:cubicBezTo>
                <a:cubicBezTo>
                  <a:pt x="1142829" y="2507715"/>
                  <a:pt x="1141563" y="2506977"/>
                  <a:pt x="1139348" y="2506713"/>
                </a:cubicBezTo>
                <a:cubicBezTo>
                  <a:pt x="1137132" y="2506450"/>
                  <a:pt x="1135866" y="2506344"/>
                  <a:pt x="1135550" y="2506396"/>
                </a:cubicBezTo>
                <a:lnTo>
                  <a:pt x="1143146" y="2483608"/>
                </a:lnTo>
                <a:lnTo>
                  <a:pt x="1153274" y="2478544"/>
                </a:lnTo>
                <a:cubicBezTo>
                  <a:pt x="1158338" y="2471528"/>
                  <a:pt x="1162769" y="2462138"/>
                  <a:pt x="1166567" y="2450375"/>
                </a:cubicBezTo>
                <a:cubicBezTo>
                  <a:pt x="1170366" y="2438611"/>
                  <a:pt x="1173531" y="2428588"/>
                  <a:pt x="1176063" y="2420306"/>
                </a:cubicBezTo>
                <a:cubicBezTo>
                  <a:pt x="1174691" y="2415031"/>
                  <a:pt x="1174902" y="2410389"/>
                  <a:pt x="1176696" y="2406380"/>
                </a:cubicBezTo>
                <a:cubicBezTo>
                  <a:pt x="1178489" y="2402371"/>
                  <a:pt x="1182498" y="2400261"/>
                  <a:pt x="1188723" y="2400050"/>
                </a:cubicBezTo>
                <a:lnTo>
                  <a:pt x="1196319" y="2382325"/>
                </a:lnTo>
                <a:cubicBezTo>
                  <a:pt x="1199273" y="2378158"/>
                  <a:pt x="1202860" y="2368768"/>
                  <a:pt x="1207080" y="2354156"/>
                </a:cubicBezTo>
                <a:cubicBezTo>
                  <a:pt x="1211301" y="2339544"/>
                  <a:pt x="1213622" y="2329521"/>
                  <a:pt x="1214044" y="2324088"/>
                </a:cubicBezTo>
                <a:cubicBezTo>
                  <a:pt x="1214782" y="2315964"/>
                  <a:pt x="1217736" y="2310056"/>
                  <a:pt x="1222906" y="2306363"/>
                </a:cubicBezTo>
                <a:cubicBezTo>
                  <a:pt x="1228075" y="2302671"/>
                  <a:pt x="1231030" y="2296763"/>
                  <a:pt x="1231768" y="2288639"/>
                </a:cubicBezTo>
                <a:lnTo>
                  <a:pt x="1252025" y="2253190"/>
                </a:lnTo>
                <a:cubicBezTo>
                  <a:pt x="1253185" y="2248021"/>
                  <a:pt x="1257827" y="2235571"/>
                  <a:pt x="1265951" y="2215842"/>
                </a:cubicBezTo>
                <a:cubicBezTo>
                  <a:pt x="1274075" y="2196113"/>
                  <a:pt x="1278717" y="2184930"/>
                  <a:pt x="1279877" y="2182292"/>
                </a:cubicBezTo>
                <a:cubicBezTo>
                  <a:pt x="1279350" y="2176806"/>
                  <a:pt x="1279139" y="2171320"/>
                  <a:pt x="1279244" y="2165834"/>
                </a:cubicBezTo>
                <a:cubicBezTo>
                  <a:pt x="1279350" y="2160348"/>
                  <a:pt x="1282937" y="2157394"/>
                  <a:pt x="1290006" y="2156972"/>
                </a:cubicBezTo>
                <a:cubicBezTo>
                  <a:pt x="1297760" y="2138931"/>
                  <a:pt x="1308205" y="2119307"/>
                  <a:pt x="1321340" y="2098101"/>
                </a:cubicBezTo>
                <a:cubicBezTo>
                  <a:pt x="1334475" y="2076895"/>
                  <a:pt x="1341755" y="2056006"/>
                  <a:pt x="1343179" y="2035433"/>
                </a:cubicBezTo>
                <a:cubicBezTo>
                  <a:pt x="1344709" y="2034061"/>
                  <a:pt x="1346713" y="2032373"/>
                  <a:pt x="1349192" y="2030369"/>
                </a:cubicBezTo>
                <a:cubicBezTo>
                  <a:pt x="1351672" y="2028364"/>
                  <a:pt x="1353043" y="2026676"/>
                  <a:pt x="1353307" y="2025305"/>
                </a:cubicBezTo>
                <a:cubicBezTo>
                  <a:pt x="1353149" y="2022878"/>
                  <a:pt x="1352199" y="2021401"/>
                  <a:pt x="1350459" y="2020874"/>
                </a:cubicBezTo>
                <a:cubicBezTo>
                  <a:pt x="1348718" y="2020346"/>
                  <a:pt x="1347135" y="2020135"/>
                  <a:pt x="1345711" y="2020241"/>
                </a:cubicBezTo>
                <a:lnTo>
                  <a:pt x="1353307" y="1997452"/>
                </a:lnTo>
                <a:cubicBezTo>
                  <a:pt x="1361325" y="1991966"/>
                  <a:pt x="1368077" y="1985214"/>
                  <a:pt x="1373564" y="1977196"/>
                </a:cubicBezTo>
                <a:lnTo>
                  <a:pt x="1388756" y="1926554"/>
                </a:lnTo>
                <a:cubicBezTo>
                  <a:pt x="1387490" y="1921279"/>
                  <a:pt x="1388123" y="1916637"/>
                  <a:pt x="1390655" y="1912628"/>
                </a:cubicBezTo>
                <a:cubicBezTo>
                  <a:pt x="1393187" y="1908619"/>
                  <a:pt x="1397618" y="1906509"/>
                  <a:pt x="1403948" y="1906298"/>
                </a:cubicBezTo>
                <a:cubicBezTo>
                  <a:pt x="1404265" y="1901655"/>
                  <a:pt x="1405531" y="1898280"/>
                  <a:pt x="1407746" y="1896169"/>
                </a:cubicBezTo>
                <a:cubicBezTo>
                  <a:pt x="1409962" y="1894059"/>
                  <a:pt x="1411228" y="1890683"/>
                  <a:pt x="1411544" y="1886041"/>
                </a:cubicBezTo>
                <a:cubicBezTo>
                  <a:pt x="1413496" y="1882612"/>
                  <a:pt x="1417189" y="1872379"/>
                  <a:pt x="1422622" y="1855340"/>
                </a:cubicBezTo>
                <a:cubicBezTo>
                  <a:pt x="1428056" y="1838301"/>
                  <a:pt x="1431115" y="1827434"/>
                  <a:pt x="1431801" y="1822740"/>
                </a:cubicBezTo>
                <a:cubicBezTo>
                  <a:pt x="1432540" y="1814511"/>
                  <a:pt x="1435494" y="1808180"/>
                  <a:pt x="1440663" y="1803749"/>
                </a:cubicBezTo>
                <a:cubicBezTo>
                  <a:pt x="1445833" y="1799318"/>
                  <a:pt x="1448787" y="1792988"/>
                  <a:pt x="1449525" y="1784759"/>
                </a:cubicBezTo>
                <a:lnTo>
                  <a:pt x="1459654" y="1764502"/>
                </a:lnTo>
                <a:cubicBezTo>
                  <a:pt x="1460287" y="1758594"/>
                  <a:pt x="1462819" y="1753952"/>
                  <a:pt x="1467250" y="1750576"/>
                </a:cubicBezTo>
                <a:cubicBezTo>
                  <a:pt x="1471681" y="1747200"/>
                  <a:pt x="1474213" y="1742558"/>
                  <a:pt x="1474846" y="1736650"/>
                </a:cubicBezTo>
                <a:cubicBezTo>
                  <a:pt x="1482442" y="1736228"/>
                  <a:pt x="1487506" y="1732007"/>
                  <a:pt x="1490038" y="1723989"/>
                </a:cubicBezTo>
                <a:cubicBezTo>
                  <a:pt x="1490091" y="1722829"/>
                  <a:pt x="1489986" y="1721985"/>
                  <a:pt x="1489722" y="1721457"/>
                </a:cubicBezTo>
                <a:cubicBezTo>
                  <a:pt x="1489458" y="1720930"/>
                  <a:pt x="1488720" y="1720086"/>
                  <a:pt x="1487506" y="1718925"/>
                </a:cubicBezTo>
                <a:lnTo>
                  <a:pt x="1492570" y="1711329"/>
                </a:lnTo>
                <a:cubicBezTo>
                  <a:pt x="1493784" y="1708902"/>
                  <a:pt x="1494522" y="1706792"/>
                  <a:pt x="1494786" y="1704999"/>
                </a:cubicBezTo>
                <a:cubicBezTo>
                  <a:pt x="1495050" y="1703205"/>
                  <a:pt x="1495155" y="1701095"/>
                  <a:pt x="1495103" y="1698669"/>
                </a:cubicBezTo>
                <a:cubicBezTo>
                  <a:pt x="1505178" y="1683371"/>
                  <a:pt x="1514146" y="1667123"/>
                  <a:pt x="1522006" y="1649926"/>
                </a:cubicBezTo>
                <a:cubicBezTo>
                  <a:pt x="1529866" y="1632729"/>
                  <a:pt x="1536934" y="1615216"/>
                  <a:pt x="1543212" y="1597386"/>
                </a:cubicBezTo>
                <a:cubicBezTo>
                  <a:pt x="1543897" y="1593272"/>
                  <a:pt x="1546957" y="1585042"/>
                  <a:pt x="1552390" y="1572699"/>
                </a:cubicBezTo>
                <a:cubicBezTo>
                  <a:pt x="1557824" y="1560355"/>
                  <a:pt x="1561516" y="1553392"/>
                  <a:pt x="1563468" y="1551809"/>
                </a:cubicBezTo>
                <a:cubicBezTo>
                  <a:pt x="1563732" y="1543105"/>
                  <a:pt x="1565736" y="1535192"/>
                  <a:pt x="1569482" y="1528071"/>
                </a:cubicBezTo>
                <a:cubicBezTo>
                  <a:pt x="1573227" y="1520950"/>
                  <a:pt x="1577131" y="1513670"/>
                  <a:pt x="1581193" y="1506232"/>
                </a:cubicBezTo>
                <a:lnTo>
                  <a:pt x="1591321" y="1498636"/>
                </a:lnTo>
                <a:cubicBezTo>
                  <a:pt x="1591426" y="1497370"/>
                  <a:pt x="1591848" y="1496104"/>
                  <a:pt x="1592587" y="1494838"/>
                </a:cubicBezTo>
                <a:cubicBezTo>
                  <a:pt x="1593325" y="1493572"/>
                  <a:pt x="1593747" y="1492305"/>
                  <a:pt x="1593853" y="1491039"/>
                </a:cubicBezTo>
                <a:cubicBezTo>
                  <a:pt x="1595066" y="1487347"/>
                  <a:pt x="1595805" y="1483971"/>
                  <a:pt x="1596069" y="1480911"/>
                </a:cubicBezTo>
                <a:cubicBezTo>
                  <a:pt x="1596332" y="1477852"/>
                  <a:pt x="1596438" y="1474475"/>
                  <a:pt x="1596385" y="1470783"/>
                </a:cubicBezTo>
                <a:cubicBezTo>
                  <a:pt x="1599339" y="1470361"/>
                  <a:pt x="1601027" y="1468673"/>
                  <a:pt x="1601449" y="1465719"/>
                </a:cubicBezTo>
                <a:cubicBezTo>
                  <a:pt x="1601555" y="1464347"/>
                  <a:pt x="1601977" y="1462659"/>
                  <a:pt x="1602715" y="1460655"/>
                </a:cubicBezTo>
                <a:cubicBezTo>
                  <a:pt x="1603454" y="1458650"/>
                  <a:pt x="1603876" y="1456962"/>
                  <a:pt x="1603981" y="1455591"/>
                </a:cubicBezTo>
                <a:lnTo>
                  <a:pt x="1606513" y="1455591"/>
                </a:lnTo>
                <a:cubicBezTo>
                  <a:pt x="1606935" y="1453058"/>
                  <a:pt x="1608623" y="1450526"/>
                  <a:pt x="1611577" y="1447994"/>
                </a:cubicBezTo>
                <a:lnTo>
                  <a:pt x="1619174" y="1425206"/>
                </a:lnTo>
                <a:cubicBezTo>
                  <a:pt x="1620387" y="1419931"/>
                  <a:pt x="1621125" y="1414656"/>
                  <a:pt x="1621389" y="1409380"/>
                </a:cubicBezTo>
                <a:cubicBezTo>
                  <a:pt x="1621653" y="1404105"/>
                  <a:pt x="1621758" y="1400096"/>
                  <a:pt x="1621706" y="1397353"/>
                </a:cubicBezTo>
                <a:cubicBezTo>
                  <a:pt x="1624449" y="1397511"/>
                  <a:pt x="1627192" y="1397195"/>
                  <a:pt x="1629935" y="1396404"/>
                </a:cubicBezTo>
                <a:cubicBezTo>
                  <a:pt x="1632678" y="1395612"/>
                  <a:pt x="1634155" y="1393397"/>
                  <a:pt x="1634366" y="1389757"/>
                </a:cubicBezTo>
                <a:cubicBezTo>
                  <a:pt x="1634155" y="1386012"/>
                  <a:pt x="1634577" y="1383374"/>
                  <a:pt x="1635632" y="1381844"/>
                </a:cubicBezTo>
                <a:cubicBezTo>
                  <a:pt x="1636687" y="1380314"/>
                  <a:pt x="1639641" y="1379576"/>
                  <a:pt x="1644494" y="1379629"/>
                </a:cubicBezTo>
                <a:lnTo>
                  <a:pt x="1654622" y="1359372"/>
                </a:lnTo>
                <a:lnTo>
                  <a:pt x="1664751" y="1351776"/>
                </a:lnTo>
                <a:lnTo>
                  <a:pt x="1682475" y="1318859"/>
                </a:lnTo>
                <a:cubicBezTo>
                  <a:pt x="1682897" y="1314006"/>
                  <a:pt x="1684585" y="1309786"/>
                  <a:pt x="1687539" y="1306199"/>
                </a:cubicBezTo>
                <a:cubicBezTo>
                  <a:pt x="1690493" y="1302612"/>
                  <a:pt x="1692181" y="1298392"/>
                  <a:pt x="1692603" y="1293539"/>
                </a:cubicBezTo>
                <a:lnTo>
                  <a:pt x="1705264" y="1273282"/>
                </a:lnTo>
                <a:lnTo>
                  <a:pt x="1712860" y="1258090"/>
                </a:lnTo>
                <a:cubicBezTo>
                  <a:pt x="1714073" y="1249122"/>
                  <a:pt x="1716078" y="1240471"/>
                  <a:pt x="1718874" y="1232136"/>
                </a:cubicBezTo>
                <a:cubicBezTo>
                  <a:pt x="1721669" y="1223801"/>
                  <a:pt x="1725573" y="1216416"/>
                  <a:pt x="1730584" y="1209981"/>
                </a:cubicBezTo>
                <a:cubicBezTo>
                  <a:pt x="1736915" y="1193206"/>
                  <a:pt x="1741979" y="1177380"/>
                  <a:pt x="1745777" y="1162504"/>
                </a:cubicBezTo>
                <a:cubicBezTo>
                  <a:pt x="1749575" y="1147629"/>
                  <a:pt x="1752107" y="1135601"/>
                  <a:pt x="1753373" y="1126422"/>
                </a:cubicBezTo>
                <a:cubicBezTo>
                  <a:pt x="1755905" y="1128532"/>
                  <a:pt x="1758437" y="1129377"/>
                  <a:pt x="1760969" y="1128955"/>
                </a:cubicBezTo>
                <a:lnTo>
                  <a:pt x="1771097" y="1121358"/>
                </a:lnTo>
                <a:cubicBezTo>
                  <a:pt x="1772416" y="1119987"/>
                  <a:pt x="1772944" y="1118299"/>
                  <a:pt x="1772680" y="1116294"/>
                </a:cubicBezTo>
                <a:cubicBezTo>
                  <a:pt x="1772416" y="1114290"/>
                  <a:pt x="1771045" y="1112602"/>
                  <a:pt x="1768565" y="1111230"/>
                </a:cubicBezTo>
                <a:cubicBezTo>
                  <a:pt x="1775476" y="1102895"/>
                  <a:pt x="1782544" y="1091712"/>
                  <a:pt x="1789771" y="1077680"/>
                </a:cubicBezTo>
                <a:cubicBezTo>
                  <a:pt x="1796998" y="1063648"/>
                  <a:pt x="1800902" y="1051199"/>
                  <a:pt x="1801482" y="1040332"/>
                </a:cubicBezTo>
                <a:cubicBezTo>
                  <a:pt x="1805438" y="1037748"/>
                  <a:pt x="1808287" y="1034688"/>
                  <a:pt x="1810028" y="1031154"/>
                </a:cubicBezTo>
                <a:cubicBezTo>
                  <a:pt x="1811769" y="1027619"/>
                  <a:pt x="1811452" y="1023927"/>
                  <a:pt x="1809078" y="1020076"/>
                </a:cubicBezTo>
                <a:cubicBezTo>
                  <a:pt x="1810766" y="1011583"/>
                  <a:pt x="1814353" y="1005147"/>
                  <a:pt x="1819840" y="1000769"/>
                </a:cubicBezTo>
                <a:cubicBezTo>
                  <a:pt x="1825326" y="996390"/>
                  <a:pt x="1830179" y="991854"/>
                  <a:pt x="1834399" y="987159"/>
                </a:cubicBezTo>
                <a:cubicBezTo>
                  <a:pt x="1837986" y="984627"/>
                  <a:pt x="1839674" y="982095"/>
                  <a:pt x="1839463" y="979563"/>
                </a:cubicBezTo>
                <a:cubicBezTo>
                  <a:pt x="1839252" y="977031"/>
                  <a:pt x="1838408" y="974499"/>
                  <a:pt x="1836931" y="971967"/>
                </a:cubicBezTo>
                <a:lnTo>
                  <a:pt x="1859720" y="931454"/>
                </a:lnTo>
                <a:cubicBezTo>
                  <a:pt x="1861249" y="928922"/>
                  <a:pt x="1863254" y="925756"/>
                  <a:pt x="1865733" y="921958"/>
                </a:cubicBezTo>
                <a:cubicBezTo>
                  <a:pt x="1868212" y="918160"/>
                  <a:pt x="1869584" y="913729"/>
                  <a:pt x="1869848" y="908665"/>
                </a:cubicBezTo>
                <a:cubicBezTo>
                  <a:pt x="1881559" y="893947"/>
                  <a:pt x="1891054" y="877172"/>
                  <a:pt x="1898334" y="858340"/>
                </a:cubicBezTo>
                <a:cubicBezTo>
                  <a:pt x="1905613" y="839508"/>
                  <a:pt x="1916374" y="823366"/>
                  <a:pt x="1930617" y="809915"/>
                </a:cubicBezTo>
                <a:lnTo>
                  <a:pt x="1928085" y="792190"/>
                </a:lnTo>
                <a:lnTo>
                  <a:pt x="1955938" y="749145"/>
                </a:lnTo>
                <a:cubicBezTo>
                  <a:pt x="1956413" y="742551"/>
                  <a:pt x="1959894" y="731051"/>
                  <a:pt x="1966383" y="714646"/>
                </a:cubicBezTo>
                <a:cubicBezTo>
                  <a:pt x="1972871" y="698240"/>
                  <a:pt x="1979518" y="686107"/>
                  <a:pt x="1986323" y="678247"/>
                </a:cubicBezTo>
                <a:cubicBezTo>
                  <a:pt x="1986323" y="668541"/>
                  <a:pt x="1991387" y="660101"/>
                  <a:pt x="2001515" y="652927"/>
                </a:cubicBezTo>
                <a:cubicBezTo>
                  <a:pt x="1998139" y="647863"/>
                  <a:pt x="1997928" y="643432"/>
                  <a:pt x="2000882" y="639633"/>
                </a:cubicBezTo>
                <a:cubicBezTo>
                  <a:pt x="2003836" y="635835"/>
                  <a:pt x="2007423" y="632670"/>
                  <a:pt x="2011643" y="630138"/>
                </a:cubicBezTo>
                <a:lnTo>
                  <a:pt x="2105330" y="465554"/>
                </a:lnTo>
                <a:cubicBezTo>
                  <a:pt x="2111080" y="459066"/>
                  <a:pt x="2115405" y="452419"/>
                  <a:pt x="2118306" y="445614"/>
                </a:cubicBezTo>
                <a:cubicBezTo>
                  <a:pt x="2121208" y="438809"/>
                  <a:pt x="2126166" y="432796"/>
                  <a:pt x="2133182" y="427573"/>
                </a:cubicBezTo>
                <a:cubicBezTo>
                  <a:pt x="2133288" y="423617"/>
                  <a:pt x="2134343" y="419502"/>
                  <a:pt x="2136347" y="415229"/>
                </a:cubicBezTo>
                <a:cubicBezTo>
                  <a:pt x="2138352" y="410956"/>
                  <a:pt x="2140673" y="407475"/>
                  <a:pt x="2143311" y="404785"/>
                </a:cubicBezTo>
                <a:lnTo>
                  <a:pt x="2153439" y="387060"/>
                </a:lnTo>
                <a:cubicBezTo>
                  <a:pt x="2156182" y="384476"/>
                  <a:pt x="2159558" y="382682"/>
                  <a:pt x="2163567" y="381679"/>
                </a:cubicBezTo>
                <a:cubicBezTo>
                  <a:pt x="2167576" y="380677"/>
                  <a:pt x="2170952" y="380783"/>
                  <a:pt x="2173695" y="381996"/>
                </a:cubicBezTo>
                <a:cubicBezTo>
                  <a:pt x="2174961" y="388168"/>
                  <a:pt x="2170530" y="401778"/>
                  <a:pt x="2160402" y="422826"/>
                </a:cubicBezTo>
                <a:cubicBezTo>
                  <a:pt x="2150274" y="443873"/>
                  <a:pt x="2142044" y="458116"/>
                  <a:pt x="2135714" y="465554"/>
                </a:cubicBezTo>
                <a:lnTo>
                  <a:pt x="2138246" y="465554"/>
                </a:lnTo>
                <a:cubicBezTo>
                  <a:pt x="2141992" y="469247"/>
                  <a:pt x="2143996" y="472623"/>
                  <a:pt x="2144260" y="475682"/>
                </a:cubicBezTo>
                <a:cubicBezTo>
                  <a:pt x="2144524" y="478742"/>
                  <a:pt x="2143363" y="482118"/>
                  <a:pt x="2140778" y="485811"/>
                </a:cubicBezTo>
                <a:cubicBezTo>
                  <a:pt x="2137613" y="505012"/>
                  <a:pt x="2131916" y="524847"/>
                  <a:pt x="2123687" y="545314"/>
                </a:cubicBezTo>
                <a:cubicBezTo>
                  <a:pt x="2115458" y="565781"/>
                  <a:pt x="2108495" y="585616"/>
                  <a:pt x="2102798" y="604818"/>
                </a:cubicBezTo>
                <a:cubicBezTo>
                  <a:pt x="2105171" y="608352"/>
                  <a:pt x="2105488" y="610778"/>
                  <a:pt x="2103747" y="612097"/>
                </a:cubicBezTo>
                <a:cubicBezTo>
                  <a:pt x="2102006" y="613416"/>
                  <a:pt x="2099158" y="615209"/>
                  <a:pt x="2095201" y="617478"/>
                </a:cubicBezTo>
                <a:cubicBezTo>
                  <a:pt x="2094990" y="620115"/>
                  <a:pt x="2094779" y="622436"/>
                  <a:pt x="2094568" y="624441"/>
                </a:cubicBezTo>
                <a:cubicBezTo>
                  <a:pt x="2094357" y="626446"/>
                  <a:pt x="2095412" y="627501"/>
                  <a:pt x="2097733" y="627606"/>
                </a:cubicBezTo>
                <a:cubicBezTo>
                  <a:pt x="2095887" y="631773"/>
                  <a:pt x="2093250" y="636732"/>
                  <a:pt x="2089821" y="642482"/>
                </a:cubicBezTo>
                <a:cubicBezTo>
                  <a:pt x="2086392" y="648232"/>
                  <a:pt x="2085653" y="652558"/>
                  <a:pt x="2087605" y="655459"/>
                </a:cubicBezTo>
                <a:lnTo>
                  <a:pt x="2102798" y="640266"/>
                </a:lnTo>
                <a:cubicBezTo>
                  <a:pt x="2105435" y="637734"/>
                  <a:pt x="2107123" y="635202"/>
                  <a:pt x="2107862" y="632670"/>
                </a:cubicBezTo>
                <a:cubicBezTo>
                  <a:pt x="2108600" y="630138"/>
                  <a:pt x="2107756" y="627606"/>
                  <a:pt x="2105330" y="625074"/>
                </a:cubicBezTo>
                <a:cubicBezTo>
                  <a:pt x="2108020" y="622384"/>
                  <a:pt x="2110869" y="618902"/>
                  <a:pt x="2113875" y="614629"/>
                </a:cubicBezTo>
                <a:cubicBezTo>
                  <a:pt x="2116882" y="610356"/>
                  <a:pt x="2119098" y="606242"/>
                  <a:pt x="2120522" y="602285"/>
                </a:cubicBezTo>
                <a:lnTo>
                  <a:pt x="2140778" y="556708"/>
                </a:lnTo>
                <a:lnTo>
                  <a:pt x="2155971" y="544048"/>
                </a:lnTo>
                <a:cubicBezTo>
                  <a:pt x="2158714" y="541410"/>
                  <a:pt x="2160824" y="538456"/>
                  <a:pt x="2162301" y="535186"/>
                </a:cubicBezTo>
                <a:cubicBezTo>
                  <a:pt x="2163778" y="531915"/>
                  <a:pt x="2163356" y="528961"/>
                  <a:pt x="2161035" y="526323"/>
                </a:cubicBezTo>
                <a:lnTo>
                  <a:pt x="2171163" y="506067"/>
                </a:lnTo>
                <a:cubicBezTo>
                  <a:pt x="2169897" y="497627"/>
                  <a:pt x="2172429" y="490453"/>
                  <a:pt x="2178759" y="484545"/>
                </a:cubicBezTo>
                <a:cubicBezTo>
                  <a:pt x="2185090" y="478636"/>
                  <a:pt x="2187622" y="471462"/>
                  <a:pt x="2186356" y="463022"/>
                </a:cubicBezTo>
                <a:lnTo>
                  <a:pt x="2219272" y="435169"/>
                </a:lnTo>
                <a:cubicBezTo>
                  <a:pt x="2225603" y="442238"/>
                  <a:pt x="2228768" y="447091"/>
                  <a:pt x="2228768" y="449729"/>
                </a:cubicBezTo>
                <a:cubicBezTo>
                  <a:pt x="2228768" y="452366"/>
                  <a:pt x="2225603" y="455953"/>
                  <a:pt x="2219272" y="460490"/>
                </a:cubicBezTo>
                <a:cubicBezTo>
                  <a:pt x="2224073" y="467611"/>
                  <a:pt x="2223967" y="472992"/>
                  <a:pt x="2218956" y="476632"/>
                </a:cubicBezTo>
                <a:cubicBezTo>
                  <a:pt x="2213945" y="480272"/>
                  <a:pt x="2213206" y="485019"/>
                  <a:pt x="2216740" y="490875"/>
                </a:cubicBezTo>
                <a:cubicBezTo>
                  <a:pt x="2212256" y="497469"/>
                  <a:pt x="2207298" y="508335"/>
                  <a:pt x="2201864" y="523475"/>
                </a:cubicBezTo>
                <a:cubicBezTo>
                  <a:pt x="2196431" y="538615"/>
                  <a:pt x="2194638" y="548848"/>
                  <a:pt x="2196484" y="554176"/>
                </a:cubicBezTo>
                <a:lnTo>
                  <a:pt x="2176227" y="602285"/>
                </a:lnTo>
                <a:cubicBezTo>
                  <a:pt x="2181502" y="608721"/>
                  <a:pt x="2184246" y="615473"/>
                  <a:pt x="2184457" y="622542"/>
                </a:cubicBezTo>
                <a:cubicBezTo>
                  <a:pt x="2184668" y="629611"/>
                  <a:pt x="2181080" y="636363"/>
                  <a:pt x="2173695" y="642798"/>
                </a:cubicBezTo>
                <a:cubicBezTo>
                  <a:pt x="2171163" y="653243"/>
                  <a:pt x="2167365" y="664004"/>
                  <a:pt x="2162301" y="675082"/>
                </a:cubicBezTo>
                <a:cubicBezTo>
                  <a:pt x="2157237" y="686160"/>
                  <a:pt x="2150907" y="695655"/>
                  <a:pt x="2143311" y="703568"/>
                </a:cubicBezTo>
                <a:lnTo>
                  <a:pt x="2150907" y="723824"/>
                </a:lnTo>
                <a:lnTo>
                  <a:pt x="2133182" y="736485"/>
                </a:lnTo>
                <a:lnTo>
                  <a:pt x="2133182" y="764337"/>
                </a:lnTo>
                <a:cubicBezTo>
                  <a:pt x="2129859" y="769507"/>
                  <a:pt x="2127643" y="774360"/>
                  <a:pt x="2126536" y="778897"/>
                </a:cubicBezTo>
                <a:cubicBezTo>
                  <a:pt x="2125428" y="783433"/>
                  <a:pt x="2122579" y="787020"/>
                  <a:pt x="2117990" y="789658"/>
                </a:cubicBezTo>
                <a:cubicBezTo>
                  <a:pt x="2116829" y="792559"/>
                  <a:pt x="2116618" y="796252"/>
                  <a:pt x="2117357" y="800736"/>
                </a:cubicBezTo>
                <a:cubicBezTo>
                  <a:pt x="2118095" y="805220"/>
                  <a:pt x="2119150" y="808279"/>
                  <a:pt x="2120522" y="809915"/>
                </a:cubicBezTo>
                <a:cubicBezTo>
                  <a:pt x="2121946" y="812288"/>
                  <a:pt x="2123529" y="813238"/>
                  <a:pt x="2125270" y="812763"/>
                </a:cubicBezTo>
                <a:cubicBezTo>
                  <a:pt x="2127010" y="812288"/>
                  <a:pt x="2127960" y="811339"/>
                  <a:pt x="2128118" y="809915"/>
                </a:cubicBezTo>
                <a:cubicBezTo>
                  <a:pt x="2122949" y="802318"/>
                  <a:pt x="2123793" y="795988"/>
                  <a:pt x="2130650" y="790924"/>
                </a:cubicBezTo>
                <a:cubicBezTo>
                  <a:pt x="2137508" y="785860"/>
                  <a:pt x="2143416" y="782062"/>
                  <a:pt x="2148375" y="779530"/>
                </a:cubicBezTo>
                <a:lnTo>
                  <a:pt x="2148375" y="741549"/>
                </a:lnTo>
                <a:lnTo>
                  <a:pt x="2150907" y="741549"/>
                </a:lnTo>
                <a:cubicBezTo>
                  <a:pt x="2152331" y="738911"/>
                  <a:pt x="2153280" y="735957"/>
                  <a:pt x="2153755" y="732687"/>
                </a:cubicBezTo>
                <a:cubicBezTo>
                  <a:pt x="2154230" y="729416"/>
                  <a:pt x="2153280" y="726462"/>
                  <a:pt x="2150907" y="723824"/>
                </a:cubicBezTo>
                <a:cubicBezTo>
                  <a:pt x="2157975" y="717230"/>
                  <a:pt x="2163462" y="710162"/>
                  <a:pt x="2167365" y="702618"/>
                </a:cubicBezTo>
                <a:cubicBezTo>
                  <a:pt x="2171269" y="695075"/>
                  <a:pt x="2176755" y="688639"/>
                  <a:pt x="2183824" y="683311"/>
                </a:cubicBezTo>
                <a:cubicBezTo>
                  <a:pt x="2175489" y="675135"/>
                  <a:pt x="2173168" y="669332"/>
                  <a:pt x="2176860" y="665904"/>
                </a:cubicBezTo>
                <a:cubicBezTo>
                  <a:pt x="2180553" y="662475"/>
                  <a:pt x="2187094" y="657305"/>
                  <a:pt x="2196484" y="650395"/>
                </a:cubicBezTo>
                <a:cubicBezTo>
                  <a:pt x="2202234" y="643590"/>
                  <a:pt x="2206559" y="631246"/>
                  <a:pt x="2209461" y="613363"/>
                </a:cubicBezTo>
                <a:cubicBezTo>
                  <a:pt x="2212362" y="595480"/>
                  <a:pt x="2217321" y="582504"/>
                  <a:pt x="2224337" y="574433"/>
                </a:cubicBezTo>
                <a:cubicBezTo>
                  <a:pt x="2226921" y="573272"/>
                  <a:pt x="2229348" y="573061"/>
                  <a:pt x="2231616" y="573800"/>
                </a:cubicBezTo>
                <a:cubicBezTo>
                  <a:pt x="2233885" y="574538"/>
                  <a:pt x="2235678" y="575593"/>
                  <a:pt x="2236997" y="576965"/>
                </a:cubicBezTo>
                <a:cubicBezTo>
                  <a:pt x="2242747" y="583928"/>
                  <a:pt x="2243907" y="592157"/>
                  <a:pt x="2240478" y="601652"/>
                </a:cubicBezTo>
                <a:cubicBezTo>
                  <a:pt x="2237050" y="611148"/>
                  <a:pt x="2232513" y="618111"/>
                  <a:pt x="2226869" y="622542"/>
                </a:cubicBezTo>
                <a:cubicBezTo>
                  <a:pt x="2220855" y="638842"/>
                  <a:pt x="2215791" y="654351"/>
                  <a:pt x="2211676" y="669069"/>
                </a:cubicBezTo>
                <a:cubicBezTo>
                  <a:pt x="2207562" y="683786"/>
                  <a:pt x="2202497" y="698662"/>
                  <a:pt x="2196484" y="713696"/>
                </a:cubicBezTo>
                <a:cubicBezTo>
                  <a:pt x="2198805" y="716123"/>
                  <a:pt x="2199227" y="718233"/>
                  <a:pt x="2197750" y="720026"/>
                </a:cubicBezTo>
                <a:cubicBezTo>
                  <a:pt x="2196273" y="721820"/>
                  <a:pt x="2194163" y="723930"/>
                  <a:pt x="2191420" y="726357"/>
                </a:cubicBezTo>
                <a:cubicBezTo>
                  <a:pt x="2188993" y="728941"/>
                  <a:pt x="2188149" y="731368"/>
                  <a:pt x="2188888" y="733636"/>
                </a:cubicBezTo>
                <a:cubicBezTo>
                  <a:pt x="2189626" y="735905"/>
                  <a:pt x="2191314" y="737698"/>
                  <a:pt x="2193952" y="739017"/>
                </a:cubicBezTo>
                <a:cubicBezTo>
                  <a:pt x="2189995" y="742920"/>
                  <a:pt x="2186514" y="747140"/>
                  <a:pt x="2183507" y="751677"/>
                </a:cubicBezTo>
                <a:cubicBezTo>
                  <a:pt x="2180500" y="756214"/>
                  <a:pt x="2178918" y="760434"/>
                  <a:pt x="2178759" y="764337"/>
                </a:cubicBezTo>
                <a:lnTo>
                  <a:pt x="2168631" y="782062"/>
                </a:lnTo>
                <a:cubicBezTo>
                  <a:pt x="2172324" y="787232"/>
                  <a:pt x="2173801" y="792085"/>
                  <a:pt x="2173062" y="796621"/>
                </a:cubicBezTo>
                <a:cubicBezTo>
                  <a:pt x="2172324" y="801158"/>
                  <a:pt x="2170003" y="804745"/>
                  <a:pt x="2166099" y="807383"/>
                </a:cubicBezTo>
                <a:cubicBezTo>
                  <a:pt x="2174698" y="806749"/>
                  <a:pt x="2185986" y="806116"/>
                  <a:pt x="2199965" y="805484"/>
                </a:cubicBezTo>
                <a:cubicBezTo>
                  <a:pt x="2213945" y="804850"/>
                  <a:pt x="2224600" y="808016"/>
                  <a:pt x="2231933" y="814979"/>
                </a:cubicBezTo>
                <a:cubicBezTo>
                  <a:pt x="2235731" y="820307"/>
                  <a:pt x="2237630" y="825476"/>
                  <a:pt x="2237630" y="830488"/>
                </a:cubicBezTo>
                <a:cubicBezTo>
                  <a:pt x="2237630" y="835499"/>
                  <a:pt x="2235731" y="838769"/>
                  <a:pt x="2231933" y="840299"/>
                </a:cubicBezTo>
                <a:cubicBezTo>
                  <a:pt x="2231669" y="841776"/>
                  <a:pt x="2230930" y="843886"/>
                  <a:pt x="2229717" y="846630"/>
                </a:cubicBezTo>
                <a:cubicBezTo>
                  <a:pt x="2228504" y="849373"/>
                  <a:pt x="2228398" y="851483"/>
                  <a:pt x="2229401" y="852960"/>
                </a:cubicBezTo>
                <a:lnTo>
                  <a:pt x="2236997" y="847895"/>
                </a:lnTo>
                <a:lnTo>
                  <a:pt x="2269914" y="822575"/>
                </a:lnTo>
                <a:lnTo>
                  <a:pt x="2274978" y="804850"/>
                </a:lnTo>
                <a:cubicBezTo>
                  <a:pt x="2272657" y="801316"/>
                  <a:pt x="2272235" y="798889"/>
                  <a:pt x="2273712" y="797571"/>
                </a:cubicBezTo>
                <a:cubicBezTo>
                  <a:pt x="2275189" y="796252"/>
                  <a:pt x="2277299" y="794458"/>
                  <a:pt x="2280042" y="792190"/>
                </a:cubicBezTo>
                <a:cubicBezTo>
                  <a:pt x="2281202" y="789711"/>
                  <a:pt x="2281413" y="787706"/>
                  <a:pt x="2280675" y="786177"/>
                </a:cubicBezTo>
                <a:cubicBezTo>
                  <a:pt x="2279936" y="784647"/>
                  <a:pt x="2278881" y="783275"/>
                  <a:pt x="2277510" y="782062"/>
                </a:cubicBezTo>
                <a:cubicBezTo>
                  <a:pt x="2284895" y="774255"/>
                  <a:pt x="2291647" y="765814"/>
                  <a:pt x="2297766" y="756741"/>
                </a:cubicBezTo>
                <a:cubicBezTo>
                  <a:pt x="2303885" y="747668"/>
                  <a:pt x="2310638" y="739228"/>
                  <a:pt x="2318023" y="731421"/>
                </a:cubicBezTo>
                <a:cubicBezTo>
                  <a:pt x="2320660" y="719763"/>
                  <a:pt x="2325513" y="708896"/>
                  <a:pt x="2332582" y="698820"/>
                </a:cubicBezTo>
                <a:cubicBezTo>
                  <a:pt x="2339651" y="688745"/>
                  <a:pt x="2348302" y="681043"/>
                  <a:pt x="2358536" y="675715"/>
                </a:cubicBezTo>
                <a:lnTo>
                  <a:pt x="2356004" y="663055"/>
                </a:lnTo>
                <a:cubicBezTo>
                  <a:pt x="2354843" y="659204"/>
                  <a:pt x="2355265" y="655511"/>
                  <a:pt x="2357270" y="651977"/>
                </a:cubicBezTo>
                <a:cubicBezTo>
                  <a:pt x="2359274" y="648443"/>
                  <a:pt x="2362228" y="645383"/>
                  <a:pt x="2366132" y="642798"/>
                </a:cubicBezTo>
                <a:cubicBezTo>
                  <a:pt x="2371196" y="632248"/>
                  <a:pt x="2376260" y="630560"/>
                  <a:pt x="2381324" y="637734"/>
                </a:cubicBezTo>
                <a:cubicBezTo>
                  <a:pt x="2386652" y="642640"/>
                  <a:pt x="2389923" y="647388"/>
                  <a:pt x="2391136" y="651977"/>
                </a:cubicBezTo>
                <a:cubicBezTo>
                  <a:pt x="2392349" y="656567"/>
                  <a:pt x="2389923" y="661947"/>
                  <a:pt x="2383856" y="668119"/>
                </a:cubicBezTo>
                <a:cubicBezTo>
                  <a:pt x="2378951" y="672709"/>
                  <a:pt x="2372937" y="680621"/>
                  <a:pt x="2365815" y="691857"/>
                </a:cubicBezTo>
                <a:cubicBezTo>
                  <a:pt x="2358694" y="703093"/>
                  <a:pt x="2357112" y="712905"/>
                  <a:pt x="2361068" y="721292"/>
                </a:cubicBezTo>
                <a:cubicBezTo>
                  <a:pt x="2359644" y="728941"/>
                  <a:pt x="2356162" y="740863"/>
                  <a:pt x="2350623" y="757058"/>
                </a:cubicBezTo>
                <a:cubicBezTo>
                  <a:pt x="2345084" y="773252"/>
                  <a:pt x="2338438" y="785807"/>
                  <a:pt x="2330683" y="794722"/>
                </a:cubicBezTo>
                <a:cubicBezTo>
                  <a:pt x="2334217" y="798520"/>
                  <a:pt x="2335378" y="801685"/>
                  <a:pt x="2334165" y="804217"/>
                </a:cubicBezTo>
                <a:cubicBezTo>
                  <a:pt x="2332952" y="806749"/>
                  <a:pt x="2330947" y="808649"/>
                  <a:pt x="2328151" y="809915"/>
                </a:cubicBezTo>
                <a:cubicBezTo>
                  <a:pt x="2324089" y="814504"/>
                  <a:pt x="2324617" y="821151"/>
                  <a:pt x="2329734" y="829855"/>
                </a:cubicBezTo>
                <a:cubicBezTo>
                  <a:pt x="2334851" y="838559"/>
                  <a:pt x="2338543" y="844572"/>
                  <a:pt x="2340811" y="847895"/>
                </a:cubicBezTo>
                <a:cubicBezTo>
                  <a:pt x="2335167" y="856019"/>
                  <a:pt x="2326199" y="873322"/>
                  <a:pt x="2313908" y="899803"/>
                </a:cubicBezTo>
                <a:cubicBezTo>
                  <a:pt x="2301617" y="926284"/>
                  <a:pt x="2297081" y="943586"/>
                  <a:pt x="2300298" y="951710"/>
                </a:cubicBezTo>
                <a:lnTo>
                  <a:pt x="2280042" y="969435"/>
                </a:lnTo>
                <a:cubicBezTo>
                  <a:pt x="2276191" y="976925"/>
                  <a:pt x="2272499" y="984099"/>
                  <a:pt x="2268964" y="990957"/>
                </a:cubicBezTo>
                <a:cubicBezTo>
                  <a:pt x="2265430" y="997815"/>
                  <a:pt x="2262370" y="1004989"/>
                  <a:pt x="2259785" y="1012480"/>
                </a:cubicBezTo>
                <a:lnTo>
                  <a:pt x="2262317" y="1020076"/>
                </a:lnTo>
                <a:cubicBezTo>
                  <a:pt x="2270388" y="1018282"/>
                  <a:pt x="2276402" y="1011108"/>
                  <a:pt x="2280358" y="998553"/>
                </a:cubicBezTo>
                <a:cubicBezTo>
                  <a:pt x="2284315" y="985999"/>
                  <a:pt x="2290961" y="978824"/>
                  <a:pt x="2300298" y="977031"/>
                </a:cubicBezTo>
                <a:cubicBezTo>
                  <a:pt x="2304941" y="976609"/>
                  <a:pt x="2310849" y="974921"/>
                  <a:pt x="2318023" y="971967"/>
                </a:cubicBezTo>
                <a:lnTo>
                  <a:pt x="2300298" y="964370"/>
                </a:lnTo>
                <a:lnTo>
                  <a:pt x="2307895" y="959306"/>
                </a:lnTo>
                <a:cubicBezTo>
                  <a:pt x="2311640" y="956985"/>
                  <a:pt x="2314910" y="956563"/>
                  <a:pt x="2317706" y="958040"/>
                </a:cubicBezTo>
                <a:cubicBezTo>
                  <a:pt x="2320502" y="959517"/>
                  <a:pt x="2323140" y="961627"/>
                  <a:pt x="2325619" y="964370"/>
                </a:cubicBezTo>
                <a:cubicBezTo>
                  <a:pt x="2328257" y="960678"/>
                  <a:pt x="2330578" y="957302"/>
                  <a:pt x="2332582" y="954242"/>
                </a:cubicBezTo>
                <a:cubicBezTo>
                  <a:pt x="2334587" y="951183"/>
                  <a:pt x="2335642" y="947806"/>
                  <a:pt x="2335747" y="944114"/>
                </a:cubicBezTo>
                <a:cubicBezTo>
                  <a:pt x="2338121" y="941371"/>
                  <a:pt x="2339704" y="937362"/>
                  <a:pt x="2340495" y="932087"/>
                </a:cubicBezTo>
                <a:cubicBezTo>
                  <a:pt x="2341286" y="926812"/>
                  <a:pt x="2342236" y="921536"/>
                  <a:pt x="2343343" y="916261"/>
                </a:cubicBezTo>
                <a:cubicBezTo>
                  <a:pt x="2335325" y="915839"/>
                  <a:pt x="2328573" y="911619"/>
                  <a:pt x="2323087" y="903601"/>
                </a:cubicBezTo>
                <a:cubicBezTo>
                  <a:pt x="2331105" y="898537"/>
                  <a:pt x="2335325" y="890941"/>
                  <a:pt x="2335747" y="880812"/>
                </a:cubicBezTo>
                <a:lnTo>
                  <a:pt x="2361068" y="885876"/>
                </a:lnTo>
                <a:cubicBezTo>
                  <a:pt x="2357533" y="889675"/>
                  <a:pt x="2355107" y="893473"/>
                  <a:pt x="2353788" y="897271"/>
                </a:cubicBezTo>
                <a:cubicBezTo>
                  <a:pt x="2352469" y="901069"/>
                  <a:pt x="2350676" y="904867"/>
                  <a:pt x="2348408" y="908665"/>
                </a:cubicBezTo>
                <a:lnTo>
                  <a:pt x="2358536" y="916261"/>
                </a:lnTo>
                <a:cubicBezTo>
                  <a:pt x="2363600" y="916261"/>
                  <a:pt x="2366132" y="918793"/>
                  <a:pt x="2366132" y="923857"/>
                </a:cubicBezTo>
                <a:cubicBezTo>
                  <a:pt x="2365921" y="928974"/>
                  <a:pt x="2364444" y="933933"/>
                  <a:pt x="2361701" y="938733"/>
                </a:cubicBezTo>
                <a:cubicBezTo>
                  <a:pt x="2358958" y="943534"/>
                  <a:pt x="2356215" y="947859"/>
                  <a:pt x="2353472" y="951710"/>
                </a:cubicBezTo>
                <a:cubicBezTo>
                  <a:pt x="2357428" y="952765"/>
                  <a:pt x="2361543" y="953187"/>
                  <a:pt x="2365815" y="952976"/>
                </a:cubicBezTo>
                <a:cubicBezTo>
                  <a:pt x="2370088" y="952765"/>
                  <a:pt x="2373570" y="953187"/>
                  <a:pt x="2376260" y="954242"/>
                </a:cubicBezTo>
                <a:cubicBezTo>
                  <a:pt x="2378106" y="958462"/>
                  <a:pt x="2376313" y="963948"/>
                  <a:pt x="2370880" y="970701"/>
                </a:cubicBezTo>
                <a:cubicBezTo>
                  <a:pt x="2365446" y="977453"/>
                  <a:pt x="2360488" y="982939"/>
                  <a:pt x="2356004" y="987159"/>
                </a:cubicBezTo>
                <a:cubicBezTo>
                  <a:pt x="2355898" y="992434"/>
                  <a:pt x="2354843" y="997076"/>
                  <a:pt x="2352839" y="1001085"/>
                </a:cubicBezTo>
                <a:cubicBezTo>
                  <a:pt x="2350834" y="1005094"/>
                  <a:pt x="2348513" y="1007205"/>
                  <a:pt x="2345875" y="1007416"/>
                </a:cubicBezTo>
                <a:lnTo>
                  <a:pt x="2333215" y="1025140"/>
                </a:lnTo>
                <a:lnTo>
                  <a:pt x="2333215" y="1047929"/>
                </a:lnTo>
                <a:lnTo>
                  <a:pt x="2340811" y="1040332"/>
                </a:lnTo>
                <a:lnTo>
                  <a:pt x="2350940" y="1020076"/>
                </a:lnTo>
                <a:cubicBezTo>
                  <a:pt x="2352311" y="1017544"/>
                  <a:pt x="2353999" y="1015645"/>
                  <a:pt x="2356004" y="1014379"/>
                </a:cubicBezTo>
                <a:cubicBezTo>
                  <a:pt x="2358008" y="1013113"/>
                  <a:pt x="2359696" y="1012480"/>
                  <a:pt x="2361068" y="1012480"/>
                </a:cubicBezTo>
                <a:cubicBezTo>
                  <a:pt x="2360857" y="1013904"/>
                  <a:pt x="2360013" y="1016119"/>
                  <a:pt x="2358536" y="1019126"/>
                </a:cubicBezTo>
                <a:cubicBezTo>
                  <a:pt x="2357059" y="1022133"/>
                  <a:pt x="2356215" y="1024982"/>
                  <a:pt x="2356004" y="1027672"/>
                </a:cubicBezTo>
                <a:cubicBezTo>
                  <a:pt x="2358958" y="1034530"/>
                  <a:pt x="2355582" y="1042970"/>
                  <a:pt x="2345875" y="1052993"/>
                </a:cubicBezTo>
                <a:cubicBezTo>
                  <a:pt x="2336169" y="1063015"/>
                  <a:pt x="2332793" y="1071456"/>
                  <a:pt x="2335747" y="1078313"/>
                </a:cubicBezTo>
                <a:lnTo>
                  <a:pt x="2325619" y="1096038"/>
                </a:lnTo>
                <a:cubicBezTo>
                  <a:pt x="2325197" y="1101524"/>
                  <a:pt x="2323509" y="1108276"/>
                  <a:pt x="2320555" y="1116294"/>
                </a:cubicBezTo>
                <a:cubicBezTo>
                  <a:pt x="2325936" y="1109964"/>
                  <a:pt x="2331000" y="1103001"/>
                  <a:pt x="2335747" y="1095405"/>
                </a:cubicBezTo>
                <a:cubicBezTo>
                  <a:pt x="2340495" y="1087808"/>
                  <a:pt x="2343027" y="1079579"/>
                  <a:pt x="2343343" y="1070717"/>
                </a:cubicBezTo>
                <a:lnTo>
                  <a:pt x="2351642" y="1073829"/>
                </a:lnTo>
                <a:lnTo>
                  <a:pt x="2359630" y="1059247"/>
                </a:lnTo>
                <a:cubicBezTo>
                  <a:pt x="2359630" y="1049541"/>
                  <a:pt x="2364694" y="1041101"/>
                  <a:pt x="2374822" y="1033927"/>
                </a:cubicBezTo>
                <a:cubicBezTo>
                  <a:pt x="2371446" y="1028863"/>
                  <a:pt x="2371235" y="1024432"/>
                  <a:pt x="2374189" y="1020633"/>
                </a:cubicBezTo>
                <a:cubicBezTo>
                  <a:pt x="2377143" y="1016835"/>
                  <a:pt x="2380730" y="1013670"/>
                  <a:pt x="2384950" y="1011138"/>
                </a:cubicBezTo>
                <a:lnTo>
                  <a:pt x="2478637" y="846554"/>
                </a:lnTo>
                <a:cubicBezTo>
                  <a:pt x="2484387" y="840066"/>
                  <a:pt x="2488712" y="833419"/>
                  <a:pt x="2491613" y="826614"/>
                </a:cubicBezTo>
                <a:cubicBezTo>
                  <a:pt x="2494515" y="819809"/>
                  <a:pt x="2499473" y="813796"/>
                  <a:pt x="2506489" y="808573"/>
                </a:cubicBezTo>
                <a:cubicBezTo>
                  <a:pt x="2506595" y="804617"/>
                  <a:pt x="2507650" y="800502"/>
                  <a:pt x="2509654" y="796229"/>
                </a:cubicBezTo>
                <a:cubicBezTo>
                  <a:pt x="2511659" y="791956"/>
                  <a:pt x="2513980" y="788475"/>
                  <a:pt x="2516618" y="785785"/>
                </a:cubicBezTo>
                <a:lnTo>
                  <a:pt x="2526746" y="768060"/>
                </a:lnTo>
                <a:cubicBezTo>
                  <a:pt x="2529489" y="765476"/>
                  <a:pt x="2532865" y="763682"/>
                  <a:pt x="2536874" y="762679"/>
                </a:cubicBezTo>
                <a:cubicBezTo>
                  <a:pt x="2540883" y="761677"/>
                  <a:pt x="2544259" y="761783"/>
                  <a:pt x="2547002" y="762996"/>
                </a:cubicBezTo>
                <a:cubicBezTo>
                  <a:pt x="2548268" y="769168"/>
                  <a:pt x="2543837" y="782778"/>
                  <a:pt x="2533709" y="803826"/>
                </a:cubicBezTo>
                <a:cubicBezTo>
                  <a:pt x="2523581" y="824873"/>
                  <a:pt x="2515351" y="839116"/>
                  <a:pt x="2509021" y="846554"/>
                </a:cubicBezTo>
                <a:lnTo>
                  <a:pt x="2511553" y="846554"/>
                </a:lnTo>
                <a:cubicBezTo>
                  <a:pt x="2515299" y="850247"/>
                  <a:pt x="2517303" y="853623"/>
                  <a:pt x="2517567" y="856682"/>
                </a:cubicBezTo>
                <a:cubicBezTo>
                  <a:pt x="2517831" y="859742"/>
                  <a:pt x="2516670" y="863118"/>
                  <a:pt x="2514085" y="866811"/>
                </a:cubicBezTo>
                <a:cubicBezTo>
                  <a:pt x="2510920" y="886012"/>
                  <a:pt x="2505223" y="905847"/>
                  <a:pt x="2496994" y="926314"/>
                </a:cubicBezTo>
                <a:cubicBezTo>
                  <a:pt x="2488765" y="946781"/>
                  <a:pt x="2481802" y="966616"/>
                  <a:pt x="2476105" y="985818"/>
                </a:cubicBezTo>
                <a:cubicBezTo>
                  <a:pt x="2478478" y="989352"/>
                  <a:pt x="2478795" y="991778"/>
                  <a:pt x="2477054" y="993097"/>
                </a:cubicBezTo>
                <a:cubicBezTo>
                  <a:pt x="2475313" y="994416"/>
                  <a:pt x="2472465" y="996209"/>
                  <a:pt x="2468508" y="998478"/>
                </a:cubicBezTo>
                <a:cubicBezTo>
                  <a:pt x="2468297" y="1001115"/>
                  <a:pt x="2468086" y="1003436"/>
                  <a:pt x="2467875" y="1005441"/>
                </a:cubicBezTo>
                <a:cubicBezTo>
                  <a:pt x="2467664" y="1007446"/>
                  <a:pt x="2468719" y="1008501"/>
                  <a:pt x="2471040" y="1008606"/>
                </a:cubicBezTo>
                <a:cubicBezTo>
                  <a:pt x="2469194" y="1012773"/>
                  <a:pt x="2466557" y="1017732"/>
                  <a:pt x="2463128" y="1023482"/>
                </a:cubicBezTo>
                <a:cubicBezTo>
                  <a:pt x="2459699" y="1029232"/>
                  <a:pt x="2458960" y="1033558"/>
                  <a:pt x="2460912" y="1036459"/>
                </a:cubicBezTo>
                <a:lnTo>
                  <a:pt x="2476105" y="1021266"/>
                </a:lnTo>
                <a:cubicBezTo>
                  <a:pt x="2478742" y="1018734"/>
                  <a:pt x="2480430" y="1016202"/>
                  <a:pt x="2481169" y="1013670"/>
                </a:cubicBezTo>
                <a:cubicBezTo>
                  <a:pt x="2481907" y="1011138"/>
                  <a:pt x="2481063" y="1008606"/>
                  <a:pt x="2478637" y="1006074"/>
                </a:cubicBezTo>
                <a:cubicBezTo>
                  <a:pt x="2481327" y="1003384"/>
                  <a:pt x="2484176" y="999902"/>
                  <a:pt x="2487182" y="995629"/>
                </a:cubicBezTo>
                <a:cubicBezTo>
                  <a:pt x="2490189" y="991356"/>
                  <a:pt x="2492405" y="987242"/>
                  <a:pt x="2493829" y="983285"/>
                </a:cubicBezTo>
                <a:lnTo>
                  <a:pt x="2514085" y="937708"/>
                </a:lnTo>
                <a:lnTo>
                  <a:pt x="2529278" y="925048"/>
                </a:lnTo>
                <a:cubicBezTo>
                  <a:pt x="2532021" y="922410"/>
                  <a:pt x="2534131" y="919456"/>
                  <a:pt x="2535608" y="916186"/>
                </a:cubicBezTo>
                <a:cubicBezTo>
                  <a:pt x="2537085" y="912915"/>
                  <a:pt x="2536663" y="909961"/>
                  <a:pt x="2534342" y="907323"/>
                </a:cubicBezTo>
                <a:lnTo>
                  <a:pt x="2544470" y="887067"/>
                </a:lnTo>
                <a:cubicBezTo>
                  <a:pt x="2543204" y="878627"/>
                  <a:pt x="2545736" y="871453"/>
                  <a:pt x="2552066" y="865545"/>
                </a:cubicBezTo>
                <a:cubicBezTo>
                  <a:pt x="2558397" y="859636"/>
                  <a:pt x="2560929" y="852462"/>
                  <a:pt x="2559663" y="844022"/>
                </a:cubicBezTo>
                <a:lnTo>
                  <a:pt x="2592579" y="816169"/>
                </a:lnTo>
                <a:cubicBezTo>
                  <a:pt x="2598910" y="823238"/>
                  <a:pt x="2602075" y="828091"/>
                  <a:pt x="2602075" y="830729"/>
                </a:cubicBezTo>
                <a:cubicBezTo>
                  <a:pt x="2602075" y="833366"/>
                  <a:pt x="2598910" y="836953"/>
                  <a:pt x="2592579" y="841490"/>
                </a:cubicBezTo>
                <a:cubicBezTo>
                  <a:pt x="2597380" y="848611"/>
                  <a:pt x="2597274" y="853992"/>
                  <a:pt x="2592263" y="857632"/>
                </a:cubicBezTo>
                <a:cubicBezTo>
                  <a:pt x="2587252" y="861272"/>
                  <a:pt x="2586513" y="866019"/>
                  <a:pt x="2590047" y="871875"/>
                </a:cubicBezTo>
                <a:cubicBezTo>
                  <a:pt x="2585563" y="878469"/>
                  <a:pt x="2580605" y="889335"/>
                  <a:pt x="2575171" y="904475"/>
                </a:cubicBezTo>
                <a:cubicBezTo>
                  <a:pt x="2569738" y="919615"/>
                  <a:pt x="2567945" y="929848"/>
                  <a:pt x="2569791" y="935176"/>
                </a:cubicBezTo>
                <a:lnTo>
                  <a:pt x="2549534" y="983285"/>
                </a:lnTo>
                <a:cubicBezTo>
                  <a:pt x="2554809" y="989721"/>
                  <a:pt x="2557553" y="996473"/>
                  <a:pt x="2557764" y="1003542"/>
                </a:cubicBezTo>
                <a:cubicBezTo>
                  <a:pt x="2557975" y="1010611"/>
                  <a:pt x="2554387" y="1017363"/>
                  <a:pt x="2547002" y="1023798"/>
                </a:cubicBezTo>
                <a:cubicBezTo>
                  <a:pt x="2544470" y="1034243"/>
                  <a:pt x="2540672" y="1045004"/>
                  <a:pt x="2535608" y="1056082"/>
                </a:cubicBezTo>
                <a:cubicBezTo>
                  <a:pt x="2530544" y="1067160"/>
                  <a:pt x="2524214" y="1076655"/>
                  <a:pt x="2516618" y="1084568"/>
                </a:cubicBezTo>
                <a:lnTo>
                  <a:pt x="2524214" y="1104824"/>
                </a:lnTo>
                <a:lnTo>
                  <a:pt x="2506489" y="1117485"/>
                </a:lnTo>
                <a:lnTo>
                  <a:pt x="2506489" y="1145337"/>
                </a:lnTo>
                <a:cubicBezTo>
                  <a:pt x="2503166" y="1150507"/>
                  <a:pt x="2500950" y="1155360"/>
                  <a:pt x="2499843" y="1159897"/>
                </a:cubicBezTo>
                <a:cubicBezTo>
                  <a:pt x="2498735" y="1164433"/>
                  <a:pt x="2495886" y="1168020"/>
                  <a:pt x="2491297" y="1170658"/>
                </a:cubicBezTo>
                <a:cubicBezTo>
                  <a:pt x="2490136" y="1173559"/>
                  <a:pt x="2489925" y="1177252"/>
                  <a:pt x="2490664" y="1181736"/>
                </a:cubicBezTo>
                <a:cubicBezTo>
                  <a:pt x="2491402" y="1186220"/>
                  <a:pt x="2492457" y="1189279"/>
                  <a:pt x="2493829" y="1190915"/>
                </a:cubicBezTo>
                <a:cubicBezTo>
                  <a:pt x="2495253" y="1193288"/>
                  <a:pt x="2496836" y="1194238"/>
                  <a:pt x="2498577" y="1193763"/>
                </a:cubicBezTo>
                <a:cubicBezTo>
                  <a:pt x="2500317" y="1193288"/>
                  <a:pt x="2501267" y="1192339"/>
                  <a:pt x="2501425" y="1190915"/>
                </a:cubicBezTo>
                <a:cubicBezTo>
                  <a:pt x="2496256" y="1183318"/>
                  <a:pt x="2497100" y="1176988"/>
                  <a:pt x="2503957" y="1171924"/>
                </a:cubicBezTo>
                <a:cubicBezTo>
                  <a:pt x="2510815" y="1166860"/>
                  <a:pt x="2516723" y="1163062"/>
                  <a:pt x="2521682" y="1160530"/>
                </a:cubicBezTo>
                <a:lnTo>
                  <a:pt x="2521682" y="1122549"/>
                </a:lnTo>
                <a:lnTo>
                  <a:pt x="2524214" y="1122549"/>
                </a:lnTo>
                <a:cubicBezTo>
                  <a:pt x="2525638" y="1119911"/>
                  <a:pt x="2526587" y="1116957"/>
                  <a:pt x="2527062" y="1113687"/>
                </a:cubicBezTo>
                <a:cubicBezTo>
                  <a:pt x="2527537" y="1110416"/>
                  <a:pt x="2526587" y="1107462"/>
                  <a:pt x="2524214" y="1104824"/>
                </a:cubicBezTo>
                <a:cubicBezTo>
                  <a:pt x="2531282" y="1098230"/>
                  <a:pt x="2536769" y="1091162"/>
                  <a:pt x="2540672" y="1083618"/>
                </a:cubicBezTo>
                <a:cubicBezTo>
                  <a:pt x="2544576" y="1076075"/>
                  <a:pt x="2550062" y="1069639"/>
                  <a:pt x="2557131" y="1064311"/>
                </a:cubicBezTo>
                <a:cubicBezTo>
                  <a:pt x="2548796" y="1056135"/>
                  <a:pt x="2546475" y="1050332"/>
                  <a:pt x="2550167" y="1046904"/>
                </a:cubicBezTo>
                <a:cubicBezTo>
                  <a:pt x="2553860" y="1043475"/>
                  <a:pt x="2560401" y="1038305"/>
                  <a:pt x="2569791" y="1031395"/>
                </a:cubicBezTo>
                <a:cubicBezTo>
                  <a:pt x="2575541" y="1024590"/>
                  <a:pt x="2579866" y="1012246"/>
                  <a:pt x="2582768" y="994363"/>
                </a:cubicBezTo>
                <a:cubicBezTo>
                  <a:pt x="2585669" y="976480"/>
                  <a:pt x="2590628" y="963504"/>
                  <a:pt x="2597644" y="955433"/>
                </a:cubicBezTo>
                <a:cubicBezTo>
                  <a:pt x="2600228" y="954272"/>
                  <a:pt x="2602655" y="954061"/>
                  <a:pt x="2604923" y="954800"/>
                </a:cubicBezTo>
                <a:cubicBezTo>
                  <a:pt x="2607192" y="955538"/>
                  <a:pt x="2608985" y="956593"/>
                  <a:pt x="2610304" y="957965"/>
                </a:cubicBezTo>
                <a:cubicBezTo>
                  <a:pt x="2616054" y="964928"/>
                  <a:pt x="2617214" y="973157"/>
                  <a:pt x="2613785" y="982652"/>
                </a:cubicBezTo>
                <a:cubicBezTo>
                  <a:pt x="2610357" y="992148"/>
                  <a:pt x="2605820" y="999111"/>
                  <a:pt x="2600176" y="1003542"/>
                </a:cubicBezTo>
                <a:cubicBezTo>
                  <a:pt x="2594162" y="1019842"/>
                  <a:pt x="2589098" y="1035351"/>
                  <a:pt x="2584983" y="1050069"/>
                </a:cubicBezTo>
                <a:cubicBezTo>
                  <a:pt x="2580869" y="1064786"/>
                  <a:pt x="2575804" y="1079662"/>
                  <a:pt x="2569791" y="1094696"/>
                </a:cubicBezTo>
                <a:cubicBezTo>
                  <a:pt x="2572112" y="1097123"/>
                  <a:pt x="2572534" y="1099233"/>
                  <a:pt x="2571057" y="1101026"/>
                </a:cubicBezTo>
                <a:cubicBezTo>
                  <a:pt x="2569580" y="1102820"/>
                  <a:pt x="2567470" y="1104930"/>
                  <a:pt x="2564727" y="1107357"/>
                </a:cubicBezTo>
                <a:cubicBezTo>
                  <a:pt x="2562300" y="1109941"/>
                  <a:pt x="2561456" y="1112368"/>
                  <a:pt x="2562195" y="1114636"/>
                </a:cubicBezTo>
                <a:cubicBezTo>
                  <a:pt x="2562933" y="1116905"/>
                  <a:pt x="2564621" y="1118698"/>
                  <a:pt x="2567259" y="1120017"/>
                </a:cubicBezTo>
                <a:cubicBezTo>
                  <a:pt x="2563302" y="1123920"/>
                  <a:pt x="2559821" y="1128140"/>
                  <a:pt x="2556814" y="1132677"/>
                </a:cubicBezTo>
                <a:cubicBezTo>
                  <a:pt x="2553807" y="1137214"/>
                  <a:pt x="2552225" y="1141434"/>
                  <a:pt x="2552066" y="1145337"/>
                </a:cubicBezTo>
                <a:lnTo>
                  <a:pt x="2541938" y="1163062"/>
                </a:lnTo>
                <a:cubicBezTo>
                  <a:pt x="2545631" y="1168232"/>
                  <a:pt x="2547108" y="1173085"/>
                  <a:pt x="2546369" y="1177621"/>
                </a:cubicBezTo>
                <a:cubicBezTo>
                  <a:pt x="2545631" y="1182158"/>
                  <a:pt x="2543310" y="1185745"/>
                  <a:pt x="2539406" y="1188383"/>
                </a:cubicBezTo>
                <a:cubicBezTo>
                  <a:pt x="2548005" y="1187749"/>
                  <a:pt x="2559293" y="1187116"/>
                  <a:pt x="2573272" y="1186484"/>
                </a:cubicBezTo>
                <a:cubicBezTo>
                  <a:pt x="2587252" y="1185850"/>
                  <a:pt x="2597907" y="1189016"/>
                  <a:pt x="2605240" y="1195979"/>
                </a:cubicBezTo>
                <a:cubicBezTo>
                  <a:pt x="2609038" y="1201307"/>
                  <a:pt x="2610937" y="1206476"/>
                  <a:pt x="2610937" y="1211488"/>
                </a:cubicBezTo>
                <a:cubicBezTo>
                  <a:pt x="2610937" y="1216499"/>
                  <a:pt x="2609038" y="1219769"/>
                  <a:pt x="2605240" y="1221299"/>
                </a:cubicBezTo>
                <a:cubicBezTo>
                  <a:pt x="2604976" y="1222776"/>
                  <a:pt x="2604237" y="1224886"/>
                  <a:pt x="2603024" y="1227630"/>
                </a:cubicBezTo>
                <a:cubicBezTo>
                  <a:pt x="2601811" y="1230373"/>
                  <a:pt x="2601705" y="1232483"/>
                  <a:pt x="2602708" y="1233960"/>
                </a:cubicBezTo>
                <a:lnTo>
                  <a:pt x="2610304" y="1228895"/>
                </a:lnTo>
                <a:lnTo>
                  <a:pt x="2643221" y="1203575"/>
                </a:lnTo>
                <a:lnTo>
                  <a:pt x="2648285" y="1185850"/>
                </a:lnTo>
                <a:cubicBezTo>
                  <a:pt x="2645964" y="1182316"/>
                  <a:pt x="2645542" y="1179889"/>
                  <a:pt x="2647019" y="1178571"/>
                </a:cubicBezTo>
                <a:cubicBezTo>
                  <a:pt x="2648496" y="1177252"/>
                  <a:pt x="2650606" y="1175458"/>
                  <a:pt x="2653349" y="1173190"/>
                </a:cubicBezTo>
                <a:cubicBezTo>
                  <a:pt x="2654509" y="1170711"/>
                  <a:pt x="2654720" y="1168706"/>
                  <a:pt x="2653982" y="1167177"/>
                </a:cubicBezTo>
                <a:cubicBezTo>
                  <a:pt x="2653243" y="1165647"/>
                  <a:pt x="2652188" y="1164275"/>
                  <a:pt x="2650817" y="1163062"/>
                </a:cubicBezTo>
                <a:cubicBezTo>
                  <a:pt x="2658202" y="1155255"/>
                  <a:pt x="2664954" y="1146814"/>
                  <a:pt x="2671073" y="1137741"/>
                </a:cubicBezTo>
                <a:cubicBezTo>
                  <a:pt x="2677192" y="1128668"/>
                  <a:pt x="2683945" y="1120228"/>
                  <a:pt x="2691330" y="1112421"/>
                </a:cubicBezTo>
                <a:cubicBezTo>
                  <a:pt x="2693967" y="1100763"/>
                  <a:pt x="2698820" y="1089896"/>
                  <a:pt x="2705889" y="1079820"/>
                </a:cubicBezTo>
                <a:cubicBezTo>
                  <a:pt x="2712958" y="1069745"/>
                  <a:pt x="2721609" y="1062043"/>
                  <a:pt x="2731843" y="1056715"/>
                </a:cubicBezTo>
                <a:lnTo>
                  <a:pt x="2729311" y="1044055"/>
                </a:lnTo>
                <a:cubicBezTo>
                  <a:pt x="2728150" y="1040204"/>
                  <a:pt x="2728572" y="1036511"/>
                  <a:pt x="2730577" y="1032977"/>
                </a:cubicBezTo>
                <a:cubicBezTo>
                  <a:pt x="2732581" y="1029443"/>
                  <a:pt x="2735535" y="1026383"/>
                  <a:pt x="2739439" y="1023798"/>
                </a:cubicBezTo>
                <a:cubicBezTo>
                  <a:pt x="2744503" y="1013248"/>
                  <a:pt x="2749567" y="1011560"/>
                  <a:pt x="2754631" y="1018734"/>
                </a:cubicBezTo>
                <a:cubicBezTo>
                  <a:pt x="2759959" y="1023640"/>
                  <a:pt x="2763230" y="1028388"/>
                  <a:pt x="2764443" y="1032977"/>
                </a:cubicBezTo>
                <a:cubicBezTo>
                  <a:pt x="2765656" y="1037567"/>
                  <a:pt x="2763230" y="1042947"/>
                  <a:pt x="2757163" y="1049119"/>
                </a:cubicBezTo>
                <a:cubicBezTo>
                  <a:pt x="2752258" y="1053709"/>
                  <a:pt x="2746244" y="1061621"/>
                  <a:pt x="2739122" y="1072857"/>
                </a:cubicBezTo>
                <a:cubicBezTo>
                  <a:pt x="2732001" y="1084093"/>
                  <a:pt x="2730419" y="1093905"/>
                  <a:pt x="2734375" y="1102292"/>
                </a:cubicBezTo>
                <a:cubicBezTo>
                  <a:pt x="2732951" y="1109941"/>
                  <a:pt x="2729469" y="1121863"/>
                  <a:pt x="2723930" y="1138058"/>
                </a:cubicBezTo>
                <a:cubicBezTo>
                  <a:pt x="2718391" y="1154252"/>
                  <a:pt x="2711745" y="1166807"/>
                  <a:pt x="2703990" y="1175722"/>
                </a:cubicBezTo>
                <a:cubicBezTo>
                  <a:pt x="2707524" y="1179520"/>
                  <a:pt x="2708685" y="1182685"/>
                  <a:pt x="2707472" y="1185217"/>
                </a:cubicBezTo>
                <a:cubicBezTo>
                  <a:pt x="2706259" y="1187749"/>
                  <a:pt x="2704254" y="1189649"/>
                  <a:pt x="2701458" y="1190915"/>
                </a:cubicBezTo>
                <a:cubicBezTo>
                  <a:pt x="2697396" y="1195504"/>
                  <a:pt x="2697924" y="1202151"/>
                  <a:pt x="2703041" y="1210855"/>
                </a:cubicBezTo>
                <a:cubicBezTo>
                  <a:pt x="2708158" y="1219559"/>
                  <a:pt x="2711850" y="1225572"/>
                  <a:pt x="2714118" y="1228895"/>
                </a:cubicBezTo>
                <a:cubicBezTo>
                  <a:pt x="2708474" y="1237019"/>
                  <a:pt x="2699506" y="1254322"/>
                  <a:pt x="2687215" y="1280803"/>
                </a:cubicBezTo>
                <a:cubicBezTo>
                  <a:pt x="2674924" y="1307284"/>
                  <a:pt x="2670388" y="1324586"/>
                  <a:pt x="2673605" y="1332710"/>
                </a:cubicBezTo>
                <a:lnTo>
                  <a:pt x="2653349" y="1350435"/>
                </a:lnTo>
                <a:cubicBezTo>
                  <a:pt x="2649498" y="1357925"/>
                  <a:pt x="2645806" y="1365099"/>
                  <a:pt x="2642271" y="1371957"/>
                </a:cubicBezTo>
                <a:cubicBezTo>
                  <a:pt x="2638737" y="1378815"/>
                  <a:pt x="2635677" y="1385989"/>
                  <a:pt x="2633092" y="1393480"/>
                </a:cubicBezTo>
                <a:lnTo>
                  <a:pt x="2635624" y="1401076"/>
                </a:lnTo>
                <a:cubicBezTo>
                  <a:pt x="2643695" y="1399282"/>
                  <a:pt x="2649709" y="1392108"/>
                  <a:pt x="2653665" y="1379553"/>
                </a:cubicBezTo>
                <a:cubicBezTo>
                  <a:pt x="2657622" y="1366999"/>
                  <a:pt x="2664268" y="1359824"/>
                  <a:pt x="2673605" y="1358031"/>
                </a:cubicBezTo>
                <a:cubicBezTo>
                  <a:pt x="2678248" y="1357609"/>
                  <a:pt x="2684156" y="1355921"/>
                  <a:pt x="2691330" y="1352967"/>
                </a:cubicBezTo>
                <a:lnTo>
                  <a:pt x="2673605" y="1345370"/>
                </a:lnTo>
                <a:lnTo>
                  <a:pt x="2681202" y="1340306"/>
                </a:lnTo>
                <a:cubicBezTo>
                  <a:pt x="2684947" y="1337985"/>
                  <a:pt x="2688217" y="1337563"/>
                  <a:pt x="2691013" y="1339040"/>
                </a:cubicBezTo>
                <a:cubicBezTo>
                  <a:pt x="2693809" y="1340517"/>
                  <a:pt x="2696447" y="1342627"/>
                  <a:pt x="2698926" y="1345370"/>
                </a:cubicBezTo>
                <a:cubicBezTo>
                  <a:pt x="2701564" y="1341678"/>
                  <a:pt x="2703885" y="1338302"/>
                  <a:pt x="2705889" y="1335242"/>
                </a:cubicBezTo>
                <a:cubicBezTo>
                  <a:pt x="2707894" y="1332183"/>
                  <a:pt x="2708949" y="1328806"/>
                  <a:pt x="2709054" y="1325114"/>
                </a:cubicBezTo>
                <a:cubicBezTo>
                  <a:pt x="2711428" y="1322371"/>
                  <a:pt x="2713011" y="1318362"/>
                  <a:pt x="2713802" y="1313087"/>
                </a:cubicBezTo>
                <a:cubicBezTo>
                  <a:pt x="2714593" y="1307812"/>
                  <a:pt x="2715543" y="1302536"/>
                  <a:pt x="2716650" y="1297261"/>
                </a:cubicBezTo>
                <a:cubicBezTo>
                  <a:pt x="2708632" y="1296839"/>
                  <a:pt x="2701880" y="1292619"/>
                  <a:pt x="2696394" y="1284601"/>
                </a:cubicBezTo>
                <a:cubicBezTo>
                  <a:pt x="2704412" y="1279537"/>
                  <a:pt x="2708632" y="1271941"/>
                  <a:pt x="2709054" y="1261812"/>
                </a:cubicBezTo>
                <a:lnTo>
                  <a:pt x="2734375" y="1266876"/>
                </a:lnTo>
                <a:cubicBezTo>
                  <a:pt x="2730840" y="1270675"/>
                  <a:pt x="2728414" y="1274473"/>
                  <a:pt x="2727095" y="1278271"/>
                </a:cubicBezTo>
                <a:cubicBezTo>
                  <a:pt x="2725776" y="1282069"/>
                  <a:pt x="2723983" y="1285867"/>
                  <a:pt x="2721715" y="1289665"/>
                </a:cubicBezTo>
                <a:lnTo>
                  <a:pt x="2731843" y="1297261"/>
                </a:lnTo>
                <a:cubicBezTo>
                  <a:pt x="2736907" y="1297261"/>
                  <a:pt x="2739439" y="1299793"/>
                  <a:pt x="2739439" y="1304857"/>
                </a:cubicBezTo>
                <a:cubicBezTo>
                  <a:pt x="2739228" y="1309974"/>
                  <a:pt x="2737751" y="1314933"/>
                  <a:pt x="2735008" y="1319733"/>
                </a:cubicBezTo>
                <a:cubicBezTo>
                  <a:pt x="2732265" y="1324534"/>
                  <a:pt x="2729522" y="1328859"/>
                  <a:pt x="2726779" y="1332710"/>
                </a:cubicBezTo>
                <a:cubicBezTo>
                  <a:pt x="2730735" y="1333765"/>
                  <a:pt x="2734850" y="1334187"/>
                  <a:pt x="2739122" y="1333976"/>
                </a:cubicBezTo>
                <a:cubicBezTo>
                  <a:pt x="2743395" y="1333765"/>
                  <a:pt x="2746877" y="1334187"/>
                  <a:pt x="2749567" y="1335242"/>
                </a:cubicBezTo>
                <a:cubicBezTo>
                  <a:pt x="2751413" y="1339462"/>
                  <a:pt x="2749620" y="1344948"/>
                  <a:pt x="2744187" y="1351701"/>
                </a:cubicBezTo>
                <a:cubicBezTo>
                  <a:pt x="2738753" y="1358453"/>
                  <a:pt x="2733795" y="1363939"/>
                  <a:pt x="2729311" y="1368159"/>
                </a:cubicBezTo>
                <a:cubicBezTo>
                  <a:pt x="2729205" y="1373434"/>
                  <a:pt x="2728150" y="1378076"/>
                  <a:pt x="2726146" y="1382085"/>
                </a:cubicBezTo>
                <a:cubicBezTo>
                  <a:pt x="2724141" y="1386094"/>
                  <a:pt x="2721820" y="1388205"/>
                  <a:pt x="2719182" y="1388416"/>
                </a:cubicBezTo>
                <a:lnTo>
                  <a:pt x="2706522" y="1406140"/>
                </a:lnTo>
                <a:lnTo>
                  <a:pt x="2706522" y="1428929"/>
                </a:lnTo>
                <a:lnTo>
                  <a:pt x="2714118" y="1421332"/>
                </a:lnTo>
                <a:lnTo>
                  <a:pt x="2724247" y="1401076"/>
                </a:lnTo>
                <a:cubicBezTo>
                  <a:pt x="2725618" y="1398544"/>
                  <a:pt x="2727306" y="1396645"/>
                  <a:pt x="2729311" y="1395379"/>
                </a:cubicBezTo>
                <a:cubicBezTo>
                  <a:pt x="2731315" y="1394113"/>
                  <a:pt x="2733003" y="1393480"/>
                  <a:pt x="2734375" y="1393480"/>
                </a:cubicBezTo>
                <a:cubicBezTo>
                  <a:pt x="2734164" y="1394904"/>
                  <a:pt x="2733320" y="1397119"/>
                  <a:pt x="2731843" y="1400126"/>
                </a:cubicBezTo>
                <a:lnTo>
                  <a:pt x="2730700" y="1403983"/>
                </a:lnTo>
                <a:lnTo>
                  <a:pt x="2733817" y="1400203"/>
                </a:lnTo>
                <a:cubicBezTo>
                  <a:pt x="2733923" y="1396247"/>
                  <a:pt x="2734978" y="1392132"/>
                  <a:pt x="2736982" y="1387859"/>
                </a:cubicBezTo>
                <a:cubicBezTo>
                  <a:pt x="2738987" y="1383586"/>
                  <a:pt x="2741308" y="1380105"/>
                  <a:pt x="2743946" y="1377415"/>
                </a:cubicBezTo>
                <a:lnTo>
                  <a:pt x="2754074" y="1359690"/>
                </a:lnTo>
                <a:cubicBezTo>
                  <a:pt x="2756817" y="1357106"/>
                  <a:pt x="2760193" y="1355312"/>
                  <a:pt x="2764202" y="1354309"/>
                </a:cubicBezTo>
                <a:cubicBezTo>
                  <a:pt x="2768211" y="1353307"/>
                  <a:pt x="2771587" y="1353413"/>
                  <a:pt x="2774330" y="1354626"/>
                </a:cubicBezTo>
                <a:cubicBezTo>
                  <a:pt x="2775596" y="1360798"/>
                  <a:pt x="2771165" y="1374408"/>
                  <a:pt x="2761037" y="1395456"/>
                </a:cubicBezTo>
                <a:cubicBezTo>
                  <a:pt x="2750909" y="1416503"/>
                  <a:pt x="2742679" y="1430747"/>
                  <a:pt x="2736349" y="1438184"/>
                </a:cubicBezTo>
                <a:lnTo>
                  <a:pt x="2738881" y="1438184"/>
                </a:lnTo>
                <a:cubicBezTo>
                  <a:pt x="2742627" y="1441877"/>
                  <a:pt x="2744631" y="1445254"/>
                  <a:pt x="2744895" y="1448313"/>
                </a:cubicBezTo>
                <a:cubicBezTo>
                  <a:pt x="2745159" y="1451373"/>
                  <a:pt x="2743998" y="1454748"/>
                  <a:pt x="2741413" y="1458442"/>
                </a:cubicBezTo>
                <a:lnTo>
                  <a:pt x="2733243" y="1486886"/>
                </a:lnTo>
                <a:lnTo>
                  <a:pt x="2744503" y="1484634"/>
                </a:lnTo>
                <a:lnTo>
                  <a:pt x="2757163" y="1499826"/>
                </a:lnTo>
                <a:lnTo>
                  <a:pt x="2749600" y="1522517"/>
                </a:lnTo>
                <a:lnTo>
                  <a:pt x="2756606" y="1516679"/>
                </a:lnTo>
                <a:cubicBezTo>
                  <a:pt x="2759349" y="1514041"/>
                  <a:pt x="2761459" y="1511086"/>
                  <a:pt x="2762936" y="1507817"/>
                </a:cubicBezTo>
                <a:cubicBezTo>
                  <a:pt x="2764413" y="1504546"/>
                  <a:pt x="2763991" y="1501592"/>
                  <a:pt x="2761670" y="1498953"/>
                </a:cubicBezTo>
                <a:lnTo>
                  <a:pt x="2771798" y="1478698"/>
                </a:lnTo>
                <a:cubicBezTo>
                  <a:pt x="2770532" y="1470257"/>
                  <a:pt x="2773064" y="1463084"/>
                  <a:pt x="2779394" y="1457176"/>
                </a:cubicBezTo>
                <a:cubicBezTo>
                  <a:pt x="2785725" y="1451266"/>
                  <a:pt x="2788257" y="1444093"/>
                  <a:pt x="2786991" y="1435653"/>
                </a:cubicBezTo>
                <a:lnTo>
                  <a:pt x="2819907" y="1407799"/>
                </a:lnTo>
                <a:cubicBezTo>
                  <a:pt x="2826238" y="1414868"/>
                  <a:pt x="2829403" y="1419721"/>
                  <a:pt x="2829403" y="1422359"/>
                </a:cubicBezTo>
                <a:cubicBezTo>
                  <a:pt x="2829403" y="1424996"/>
                  <a:pt x="2826238" y="1428583"/>
                  <a:pt x="2819907" y="1433121"/>
                </a:cubicBezTo>
                <a:cubicBezTo>
                  <a:pt x="2824708" y="1440242"/>
                  <a:pt x="2824602" y="1445622"/>
                  <a:pt x="2819591" y="1449263"/>
                </a:cubicBezTo>
                <a:cubicBezTo>
                  <a:pt x="2814580" y="1452902"/>
                  <a:pt x="2813841" y="1457650"/>
                  <a:pt x="2817375" y="1463505"/>
                </a:cubicBezTo>
                <a:cubicBezTo>
                  <a:pt x="2812891" y="1470100"/>
                  <a:pt x="2807933" y="1480966"/>
                  <a:pt x="2802499" y="1496106"/>
                </a:cubicBezTo>
                <a:cubicBezTo>
                  <a:pt x="2797066" y="1511246"/>
                  <a:pt x="2795273" y="1521479"/>
                  <a:pt x="2797119" y="1526807"/>
                </a:cubicBezTo>
                <a:lnTo>
                  <a:pt x="2776862" y="1574916"/>
                </a:lnTo>
                <a:cubicBezTo>
                  <a:pt x="2782137" y="1581351"/>
                  <a:pt x="2784881" y="1588104"/>
                  <a:pt x="2785092" y="1595172"/>
                </a:cubicBezTo>
                <a:cubicBezTo>
                  <a:pt x="2785303" y="1602241"/>
                  <a:pt x="2781715" y="1608993"/>
                  <a:pt x="2774330" y="1615429"/>
                </a:cubicBezTo>
                <a:cubicBezTo>
                  <a:pt x="2771798" y="1625873"/>
                  <a:pt x="2768000" y="1636634"/>
                  <a:pt x="2762936" y="1647712"/>
                </a:cubicBezTo>
                <a:cubicBezTo>
                  <a:pt x="2757872" y="1658790"/>
                  <a:pt x="2751542" y="1668286"/>
                  <a:pt x="2743946" y="1676199"/>
                </a:cubicBezTo>
                <a:lnTo>
                  <a:pt x="2751542" y="1696454"/>
                </a:lnTo>
                <a:lnTo>
                  <a:pt x="2733817" y="1709116"/>
                </a:lnTo>
                <a:lnTo>
                  <a:pt x="2733817" y="1736967"/>
                </a:lnTo>
                <a:cubicBezTo>
                  <a:pt x="2730494" y="1742137"/>
                  <a:pt x="2728278" y="1746990"/>
                  <a:pt x="2727171" y="1751527"/>
                </a:cubicBezTo>
                <a:cubicBezTo>
                  <a:pt x="2726063" y="1756063"/>
                  <a:pt x="2723214" y="1759650"/>
                  <a:pt x="2718625" y="1762289"/>
                </a:cubicBezTo>
                <a:cubicBezTo>
                  <a:pt x="2717464" y="1765189"/>
                  <a:pt x="2717253" y="1768882"/>
                  <a:pt x="2717992" y="1773367"/>
                </a:cubicBezTo>
                <a:cubicBezTo>
                  <a:pt x="2718730" y="1777851"/>
                  <a:pt x="2719785" y="1780909"/>
                  <a:pt x="2721157" y="1782545"/>
                </a:cubicBezTo>
                <a:cubicBezTo>
                  <a:pt x="2722581" y="1784918"/>
                  <a:pt x="2724164" y="1785868"/>
                  <a:pt x="2725905" y="1785394"/>
                </a:cubicBezTo>
                <a:cubicBezTo>
                  <a:pt x="2727645" y="1784918"/>
                  <a:pt x="2728595" y="1783969"/>
                  <a:pt x="2728753" y="1782545"/>
                </a:cubicBezTo>
                <a:cubicBezTo>
                  <a:pt x="2723584" y="1774949"/>
                  <a:pt x="2724428" y="1768618"/>
                  <a:pt x="2731285" y="1763554"/>
                </a:cubicBezTo>
                <a:cubicBezTo>
                  <a:pt x="2738143" y="1758491"/>
                  <a:pt x="2744051" y="1754693"/>
                  <a:pt x="2749010" y="1752160"/>
                </a:cubicBezTo>
                <a:lnTo>
                  <a:pt x="2749010" y="1714179"/>
                </a:lnTo>
                <a:lnTo>
                  <a:pt x="2751542" y="1714179"/>
                </a:lnTo>
                <a:cubicBezTo>
                  <a:pt x="2752966" y="1711542"/>
                  <a:pt x="2753915" y="1708587"/>
                  <a:pt x="2754390" y="1705317"/>
                </a:cubicBezTo>
                <a:cubicBezTo>
                  <a:pt x="2754865" y="1702046"/>
                  <a:pt x="2753915" y="1699092"/>
                  <a:pt x="2751542" y="1696454"/>
                </a:cubicBezTo>
                <a:cubicBezTo>
                  <a:pt x="2758610" y="1689861"/>
                  <a:pt x="2764097" y="1682792"/>
                  <a:pt x="2768000" y="1675248"/>
                </a:cubicBezTo>
                <a:cubicBezTo>
                  <a:pt x="2771904" y="1667706"/>
                  <a:pt x="2777390" y="1661270"/>
                  <a:pt x="2784459" y="1655942"/>
                </a:cubicBezTo>
                <a:cubicBezTo>
                  <a:pt x="2776124" y="1647766"/>
                  <a:pt x="2773803" y="1641963"/>
                  <a:pt x="2777495" y="1638535"/>
                </a:cubicBezTo>
                <a:cubicBezTo>
                  <a:pt x="2781188" y="1635106"/>
                  <a:pt x="2787729" y="1629936"/>
                  <a:pt x="2797119" y="1623025"/>
                </a:cubicBezTo>
                <a:cubicBezTo>
                  <a:pt x="2802869" y="1616220"/>
                  <a:pt x="2807194" y="1603877"/>
                  <a:pt x="2810096" y="1585994"/>
                </a:cubicBezTo>
                <a:cubicBezTo>
                  <a:pt x="2812997" y="1568111"/>
                  <a:pt x="2817956" y="1555134"/>
                  <a:pt x="2824972" y="1547064"/>
                </a:cubicBezTo>
                <a:cubicBezTo>
                  <a:pt x="2827556" y="1545903"/>
                  <a:pt x="2829983" y="1545692"/>
                  <a:pt x="2832251" y="1546431"/>
                </a:cubicBezTo>
                <a:cubicBezTo>
                  <a:pt x="2834520" y="1547169"/>
                  <a:pt x="2836313" y="1548224"/>
                  <a:pt x="2837632" y="1549595"/>
                </a:cubicBezTo>
                <a:cubicBezTo>
                  <a:pt x="2843382" y="1556559"/>
                  <a:pt x="2844542" y="1564787"/>
                  <a:pt x="2841113" y="1574283"/>
                </a:cubicBezTo>
                <a:cubicBezTo>
                  <a:pt x="2837685" y="1583778"/>
                  <a:pt x="2833148" y="1590742"/>
                  <a:pt x="2827504" y="1595172"/>
                </a:cubicBezTo>
                <a:cubicBezTo>
                  <a:pt x="2821490" y="1611473"/>
                  <a:pt x="2816426" y="1626981"/>
                  <a:pt x="2812311" y="1641699"/>
                </a:cubicBezTo>
                <a:cubicBezTo>
                  <a:pt x="2808197" y="1656417"/>
                  <a:pt x="2803132" y="1671292"/>
                  <a:pt x="2797119" y="1686326"/>
                </a:cubicBezTo>
                <a:cubicBezTo>
                  <a:pt x="2799440" y="1688754"/>
                  <a:pt x="2799862" y="1690864"/>
                  <a:pt x="2798385" y="1692656"/>
                </a:cubicBezTo>
                <a:cubicBezTo>
                  <a:pt x="2796908" y="1694450"/>
                  <a:pt x="2794798" y="1696561"/>
                  <a:pt x="2792055" y="1698987"/>
                </a:cubicBezTo>
                <a:cubicBezTo>
                  <a:pt x="2789628" y="1701572"/>
                  <a:pt x="2788784" y="1703999"/>
                  <a:pt x="2789523" y="1706266"/>
                </a:cubicBezTo>
                <a:cubicBezTo>
                  <a:pt x="2790261" y="1708536"/>
                  <a:pt x="2791949" y="1710328"/>
                  <a:pt x="2794587" y="1711648"/>
                </a:cubicBezTo>
                <a:cubicBezTo>
                  <a:pt x="2790630" y="1715550"/>
                  <a:pt x="2787149" y="1719771"/>
                  <a:pt x="2784142" y="1724308"/>
                </a:cubicBezTo>
                <a:cubicBezTo>
                  <a:pt x="2781135" y="1728844"/>
                  <a:pt x="2779553" y="1733065"/>
                  <a:pt x="2779394" y="1736967"/>
                </a:cubicBezTo>
                <a:lnTo>
                  <a:pt x="2769266" y="1754693"/>
                </a:lnTo>
                <a:cubicBezTo>
                  <a:pt x="2772959" y="1759863"/>
                  <a:pt x="2774436" y="1764716"/>
                  <a:pt x="2773697" y="1769251"/>
                </a:cubicBezTo>
                <a:cubicBezTo>
                  <a:pt x="2772959" y="1773789"/>
                  <a:pt x="2770638" y="1777375"/>
                  <a:pt x="2766734" y="1780013"/>
                </a:cubicBezTo>
                <a:cubicBezTo>
                  <a:pt x="2775333" y="1779380"/>
                  <a:pt x="2786621" y="1778747"/>
                  <a:pt x="2800600" y="1778115"/>
                </a:cubicBezTo>
                <a:cubicBezTo>
                  <a:pt x="2814580" y="1777481"/>
                  <a:pt x="2825235" y="1780647"/>
                  <a:pt x="2832568" y="1787610"/>
                </a:cubicBezTo>
                <a:cubicBezTo>
                  <a:pt x="2836366" y="1792938"/>
                  <a:pt x="2838265" y="1798106"/>
                  <a:pt x="2838265" y="1803118"/>
                </a:cubicBezTo>
                <a:cubicBezTo>
                  <a:pt x="2838265" y="1808130"/>
                  <a:pt x="2836366" y="1811399"/>
                  <a:pt x="2832568" y="1812930"/>
                </a:cubicBezTo>
                <a:cubicBezTo>
                  <a:pt x="2832304" y="1814407"/>
                  <a:pt x="2831565" y="1816516"/>
                  <a:pt x="2830352" y="1819261"/>
                </a:cubicBezTo>
                <a:cubicBezTo>
                  <a:pt x="2829139" y="1822004"/>
                  <a:pt x="2829033" y="1824113"/>
                  <a:pt x="2830036" y="1825591"/>
                </a:cubicBezTo>
                <a:lnTo>
                  <a:pt x="2837632" y="1820526"/>
                </a:lnTo>
                <a:lnTo>
                  <a:pt x="2870549" y="1795205"/>
                </a:lnTo>
                <a:lnTo>
                  <a:pt x="2875613" y="1777481"/>
                </a:lnTo>
                <a:cubicBezTo>
                  <a:pt x="2873292" y="1773946"/>
                  <a:pt x="2872870" y="1771519"/>
                  <a:pt x="2874347" y="1770201"/>
                </a:cubicBezTo>
                <a:cubicBezTo>
                  <a:pt x="2875824" y="1768882"/>
                  <a:pt x="2877934" y="1767089"/>
                  <a:pt x="2880677" y="1764821"/>
                </a:cubicBezTo>
                <a:cubicBezTo>
                  <a:pt x="2881837" y="1762341"/>
                  <a:pt x="2882048" y="1760336"/>
                  <a:pt x="2881310" y="1758807"/>
                </a:cubicBezTo>
                <a:cubicBezTo>
                  <a:pt x="2880571" y="1757277"/>
                  <a:pt x="2879516" y="1755906"/>
                  <a:pt x="2878145" y="1754693"/>
                </a:cubicBezTo>
                <a:cubicBezTo>
                  <a:pt x="2885530" y="1746885"/>
                  <a:pt x="2892282" y="1738444"/>
                  <a:pt x="2898401" y="1729371"/>
                </a:cubicBezTo>
                <a:cubicBezTo>
                  <a:pt x="2904520" y="1720298"/>
                  <a:pt x="2911273" y="1711858"/>
                  <a:pt x="2918658" y="1704051"/>
                </a:cubicBezTo>
                <a:cubicBezTo>
                  <a:pt x="2921295" y="1692394"/>
                  <a:pt x="2926148" y="1681527"/>
                  <a:pt x="2933217" y="1671450"/>
                </a:cubicBezTo>
                <a:cubicBezTo>
                  <a:pt x="2940286" y="1661376"/>
                  <a:pt x="2948937" y="1653673"/>
                  <a:pt x="2959171" y="1648345"/>
                </a:cubicBezTo>
                <a:lnTo>
                  <a:pt x="2956639" y="1635686"/>
                </a:lnTo>
                <a:cubicBezTo>
                  <a:pt x="2955478" y="1631835"/>
                  <a:pt x="2955900" y="1628142"/>
                  <a:pt x="2957905" y="1624607"/>
                </a:cubicBezTo>
                <a:cubicBezTo>
                  <a:pt x="2959909" y="1621073"/>
                  <a:pt x="2962863" y="1618014"/>
                  <a:pt x="2966767" y="1615429"/>
                </a:cubicBezTo>
                <a:cubicBezTo>
                  <a:pt x="2971831" y="1604878"/>
                  <a:pt x="2976895" y="1603190"/>
                  <a:pt x="2981959" y="1610365"/>
                </a:cubicBezTo>
                <a:cubicBezTo>
                  <a:pt x="2987287" y="1615271"/>
                  <a:pt x="2990558" y="1620019"/>
                  <a:pt x="2991771" y="1624607"/>
                </a:cubicBezTo>
                <a:cubicBezTo>
                  <a:pt x="2992984" y="1629198"/>
                  <a:pt x="2990558" y="1634578"/>
                  <a:pt x="2984491" y="1640749"/>
                </a:cubicBezTo>
                <a:cubicBezTo>
                  <a:pt x="2979586" y="1645339"/>
                  <a:pt x="2973572" y="1653251"/>
                  <a:pt x="2966450" y="1664488"/>
                </a:cubicBezTo>
                <a:cubicBezTo>
                  <a:pt x="2959329" y="1675724"/>
                  <a:pt x="2957747" y="1685536"/>
                  <a:pt x="2961703" y="1693922"/>
                </a:cubicBezTo>
                <a:cubicBezTo>
                  <a:pt x="2960279" y="1701572"/>
                  <a:pt x="2956797" y="1713494"/>
                  <a:pt x="2951258" y="1729688"/>
                </a:cubicBezTo>
                <a:cubicBezTo>
                  <a:pt x="2945719" y="1745882"/>
                  <a:pt x="2939073" y="1758438"/>
                  <a:pt x="2931318" y="1767352"/>
                </a:cubicBezTo>
                <a:cubicBezTo>
                  <a:pt x="2934852" y="1771150"/>
                  <a:pt x="2936013" y="1774315"/>
                  <a:pt x="2934800" y="1776848"/>
                </a:cubicBezTo>
                <a:cubicBezTo>
                  <a:pt x="2933587" y="1779380"/>
                  <a:pt x="2931582" y="1781279"/>
                  <a:pt x="2928786" y="1782545"/>
                </a:cubicBezTo>
                <a:cubicBezTo>
                  <a:pt x="2924724" y="1787135"/>
                  <a:pt x="2925252" y="1793781"/>
                  <a:pt x="2930369" y="1802485"/>
                </a:cubicBezTo>
                <a:cubicBezTo>
                  <a:pt x="2935486" y="1811189"/>
                  <a:pt x="2939178" y="1817203"/>
                  <a:pt x="2941446" y="1820526"/>
                </a:cubicBezTo>
                <a:cubicBezTo>
                  <a:pt x="2935802" y="1828649"/>
                  <a:pt x="2926834" y="1845952"/>
                  <a:pt x="2914543" y="1872433"/>
                </a:cubicBezTo>
                <a:cubicBezTo>
                  <a:pt x="2902252" y="1898914"/>
                  <a:pt x="2897716" y="1916216"/>
                  <a:pt x="2900933" y="1924341"/>
                </a:cubicBezTo>
                <a:lnTo>
                  <a:pt x="2880677" y="1942066"/>
                </a:lnTo>
                <a:cubicBezTo>
                  <a:pt x="2876826" y="1949555"/>
                  <a:pt x="2873134" y="1956730"/>
                  <a:pt x="2869599" y="1963588"/>
                </a:cubicBezTo>
                <a:cubicBezTo>
                  <a:pt x="2866065" y="1970446"/>
                  <a:pt x="2863005" y="1977620"/>
                  <a:pt x="2860420" y="1985111"/>
                </a:cubicBezTo>
                <a:lnTo>
                  <a:pt x="2862952" y="1992707"/>
                </a:lnTo>
                <a:cubicBezTo>
                  <a:pt x="2871023" y="1990913"/>
                  <a:pt x="2877037" y="1983738"/>
                  <a:pt x="2880993" y="1971183"/>
                </a:cubicBezTo>
                <a:cubicBezTo>
                  <a:pt x="2884950" y="1958629"/>
                  <a:pt x="2891596" y="1951455"/>
                  <a:pt x="2900933" y="1949662"/>
                </a:cubicBezTo>
                <a:cubicBezTo>
                  <a:pt x="2905576" y="1949240"/>
                  <a:pt x="2911484" y="1947552"/>
                  <a:pt x="2918658" y="1944597"/>
                </a:cubicBezTo>
                <a:lnTo>
                  <a:pt x="2900933" y="1937000"/>
                </a:lnTo>
                <a:lnTo>
                  <a:pt x="2908530" y="1931937"/>
                </a:lnTo>
                <a:cubicBezTo>
                  <a:pt x="2912275" y="1929616"/>
                  <a:pt x="2915545" y="1929193"/>
                  <a:pt x="2918341" y="1930670"/>
                </a:cubicBezTo>
                <a:cubicBezTo>
                  <a:pt x="2921137" y="1932147"/>
                  <a:pt x="2923775" y="1934258"/>
                  <a:pt x="2926254" y="1937000"/>
                </a:cubicBezTo>
                <a:cubicBezTo>
                  <a:pt x="2928892" y="1933308"/>
                  <a:pt x="2931213" y="1929932"/>
                  <a:pt x="2933217" y="1926872"/>
                </a:cubicBezTo>
                <a:cubicBezTo>
                  <a:pt x="2935222" y="1923814"/>
                  <a:pt x="2936277" y="1920437"/>
                  <a:pt x="2936382" y="1916745"/>
                </a:cubicBezTo>
                <a:cubicBezTo>
                  <a:pt x="2938756" y="1914001"/>
                  <a:pt x="2940339" y="1909993"/>
                  <a:pt x="2941130" y="1904718"/>
                </a:cubicBezTo>
                <a:cubicBezTo>
                  <a:pt x="2941921" y="1899442"/>
                  <a:pt x="2942871" y="1894166"/>
                  <a:pt x="2943978" y="1888892"/>
                </a:cubicBezTo>
                <a:cubicBezTo>
                  <a:pt x="2935960" y="1888469"/>
                  <a:pt x="2929208" y="1884249"/>
                  <a:pt x="2923722" y="1876232"/>
                </a:cubicBezTo>
                <a:cubicBezTo>
                  <a:pt x="2931740" y="1871167"/>
                  <a:pt x="2935960" y="1863572"/>
                  <a:pt x="2936382" y="1853442"/>
                </a:cubicBezTo>
                <a:lnTo>
                  <a:pt x="2961703" y="1858506"/>
                </a:lnTo>
                <a:cubicBezTo>
                  <a:pt x="2958168" y="1862305"/>
                  <a:pt x="2955742" y="1866104"/>
                  <a:pt x="2954423" y="1869901"/>
                </a:cubicBezTo>
                <a:cubicBezTo>
                  <a:pt x="2953104" y="1873700"/>
                  <a:pt x="2951311" y="1877497"/>
                  <a:pt x="2949043" y="1881296"/>
                </a:cubicBezTo>
                <a:lnTo>
                  <a:pt x="2959171" y="1888892"/>
                </a:lnTo>
                <a:cubicBezTo>
                  <a:pt x="2964235" y="1888892"/>
                  <a:pt x="2966767" y="1891423"/>
                  <a:pt x="2966767" y="1896487"/>
                </a:cubicBezTo>
                <a:cubicBezTo>
                  <a:pt x="2966556" y="1901604"/>
                  <a:pt x="2965079" y="1906564"/>
                  <a:pt x="2962336" y="1911364"/>
                </a:cubicBezTo>
                <a:cubicBezTo>
                  <a:pt x="2959593" y="1916164"/>
                  <a:pt x="2956850" y="1920490"/>
                  <a:pt x="2954107" y="1924341"/>
                </a:cubicBezTo>
                <a:cubicBezTo>
                  <a:pt x="2958063" y="1925396"/>
                  <a:pt x="2962178" y="1925817"/>
                  <a:pt x="2966450" y="1925607"/>
                </a:cubicBezTo>
                <a:cubicBezTo>
                  <a:pt x="2970723" y="1925396"/>
                  <a:pt x="2974205" y="1925817"/>
                  <a:pt x="2976895" y="1926872"/>
                </a:cubicBezTo>
                <a:cubicBezTo>
                  <a:pt x="2978741" y="1931092"/>
                  <a:pt x="2976948" y="1936579"/>
                  <a:pt x="2971515" y="1943332"/>
                </a:cubicBezTo>
                <a:cubicBezTo>
                  <a:pt x="2966081" y="1950083"/>
                  <a:pt x="2961123" y="1955570"/>
                  <a:pt x="2956639" y="1959790"/>
                </a:cubicBezTo>
                <a:cubicBezTo>
                  <a:pt x="2956533" y="1965065"/>
                  <a:pt x="2955478" y="1969707"/>
                  <a:pt x="2953474" y="1973715"/>
                </a:cubicBezTo>
                <a:cubicBezTo>
                  <a:pt x="2951469" y="1977724"/>
                  <a:pt x="2949148" y="1979836"/>
                  <a:pt x="2946510" y="1980046"/>
                </a:cubicBezTo>
                <a:lnTo>
                  <a:pt x="2933850" y="1997770"/>
                </a:lnTo>
                <a:lnTo>
                  <a:pt x="2933850" y="2020559"/>
                </a:lnTo>
                <a:lnTo>
                  <a:pt x="2941446" y="2012962"/>
                </a:lnTo>
                <a:lnTo>
                  <a:pt x="2951575" y="1992707"/>
                </a:lnTo>
                <a:cubicBezTo>
                  <a:pt x="2952946" y="1990174"/>
                  <a:pt x="2954634" y="1988276"/>
                  <a:pt x="2956639" y="1987010"/>
                </a:cubicBezTo>
                <a:cubicBezTo>
                  <a:pt x="2958643" y="1985743"/>
                  <a:pt x="2960331" y="1985111"/>
                  <a:pt x="2961703" y="1985111"/>
                </a:cubicBezTo>
                <a:cubicBezTo>
                  <a:pt x="2961492" y="1986535"/>
                  <a:pt x="2960648" y="1988750"/>
                  <a:pt x="2959171" y="1991756"/>
                </a:cubicBezTo>
                <a:cubicBezTo>
                  <a:pt x="2957694" y="1994763"/>
                  <a:pt x="2956850" y="1997613"/>
                  <a:pt x="2956639" y="2000303"/>
                </a:cubicBezTo>
                <a:cubicBezTo>
                  <a:pt x="2959593" y="2007161"/>
                  <a:pt x="2956217" y="2015601"/>
                  <a:pt x="2946510" y="2025624"/>
                </a:cubicBezTo>
                <a:cubicBezTo>
                  <a:pt x="2936804" y="2035645"/>
                  <a:pt x="2933428" y="2044086"/>
                  <a:pt x="2936382" y="2050944"/>
                </a:cubicBezTo>
                <a:lnTo>
                  <a:pt x="2926254" y="2068669"/>
                </a:lnTo>
                <a:cubicBezTo>
                  <a:pt x="2925832" y="2074154"/>
                  <a:pt x="2924144" y="2080906"/>
                  <a:pt x="2921190" y="2088924"/>
                </a:cubicBezTo>
                <a:cubicBezTo>
                  <a:pt x="2926571" y="2082595"/>
                  <a:pt x="2931635" y="2075631"/>
                  <a:pt x="2936382" y="2068035"/>
                </a:cubicBezTo>
                <a:cubicBezTo>
                  <a:pt x="2941130" y="2060439"/>
                  <a:pt x="2943662" y="2052209"/>
                  <a:pt x="2943978" y="2043348"/>
                </a:cubicBezTo>
                <a:lnTo>
                  <a:pt x="2952277" y="2046459"/>
                </a:lnTo>
                <a:lnTo>
                  <a:pt x="2960265" y="2031877"/>
                </a:lnTo>
                <a:cubicBezTo>
                  <a:pt x="2960265" y="2022172"/>
                  <a:pt x="2965329" y="2013731"/>
                  <a:pt x="2975457" y="2006558"/>
                </a:cubicBezTo>
                <a:cubicBezTo>
                  <a:pt x="2972081" y="2001493"/>
                  <a:pt x="2971870" y="1997062"/>
                  <a:pt x="2974824" y="1993264"/>
                </a:cubicBezTo>
                <a:cubicBezTo>
                  <a:pt x="2977778" y="1989465"/>
                  <a:pt x="2981365" y="1986301"/>
                  <a:pt x="2985585" y="1983768"/>
                </a:cubicBezTo>
                <a:lnTo>
                  <a:pt x="3079272" y="1819185"/>
                </a:lnTo>
                <a:cubicBezTo>
                  <a:pt x="3085022" y="1812697"/>
                  <a:pt x="3089347" y="1806049"/>
                  <a:pt x="3092248" y="1799245"/>
                </a:cubicBezTo>
                <a:lnTo>
                  <a:pt x="3093074" y="1798243"/>
                </a:lnTo>
                <a:lnTo>
                  <a:pt x="3092558" y="1784834"/>
                </a:lnTo>
                <a:cubicBezTo>
                  <a:pt x="3092664" y="1779348"/>
                  <a:pt x="3096251" y="1776394"/>
                  <a:pt x="3103320" y="1775972"/>
                </a:cubicBezTo>
                <a:cubicBezTo>
                  <a:pt x="3111074" y="1757931"/>
                  <a:pt x="3121519" y="1738307"/>
                  <a:pt x="3134654" y="1717101"/>
                </a:cubicBezTo>
                <a:cubicBezTo>
                  <a:pt x="3147789" y="1695895"/>
                  <a:pt x="3155069" y="1675006"/>
                  <a:pt x="3156493" y="1654433"/>
                </a:cubicBezTo>
                <a:cubicBezTo>
                  <a:pt x="3158023" y="1653061"/>
                  <a:pt x="3160027" y="1651373"/>
                  <a:pt x="3162506" y="1649369"/>
                </a:cubicBezTo>
                <a:cubicBezTo>
                  <a:pt x="3164986" y="1647364"/>
                  <a:pt x="3166357" y="1645676"/>
                  <a:pt x="3166621" y="1644305"/>
                </a:cubicBezTo>
                <a:cubicBezTo>
                  <a:pt x="3166463" y="1641878"/>
                  <a:pt x="3165513" y="1640401"/>
                  <a:pt x="3163773" y="1639874"/>
                </a:cubicBezTo>
                <a:cubicBezTo>
                  <a:pt x="3162032" y="1639346"/>
                  <a:pt x="3160449" y="1639135"/>
                  <a:pt x="3159025" y="1639241"/>
                </a:cubicBezTo>
                <a:lnTo>
                  <a:pt x="3166621" y="1616452"/>
                </a:lnTo>
                <a:cubicBezTo>
                  <a:pt x="3174639" y="1610966"/>
                  <a:pt x="3181391" y="1604214"/>
                  <a:pt x="3186878" y="1596196"/>
                </a:cubicBezTo>
                <a:lnTo>
                  <a:pt x="3202070" y="1545554"/>
                </a:lnTo>
                <a:cubicBezTo>
                  <a:pt x="3200804" y="1540279"/>
                  <a:pt x="3201437" y="1535637"/>
                  <a:pt x="3203969" y="1531628"/>
                </a:cubicBezTo>
                <a:cubicBezTo>
                  <a:pt x="3206501" y="1527619"/>
                  <a:pt x="3210932" y="1525509"/>
                  <a:pt x="3217262" y="1525298"/>
                </a:cubicBezTo>
                <a:cubicBezTo>
                  <a:pt x="3217579" y="1520655"/>
                  <a:pt x="3218845" y="1517280"/>
                  <a:pt x="3221060" y="1515169"/>
                </a:cubicBezTo>
                <a:cubicBezTo>
                  <a:pt x="3223276" y="1513059"/>
                  <a:pt x="3224542" y="1509683"/>
                  <a:pt x="3224858" y="1505041"/>
                </a:cubicBezTo>
                <a:cubicBezTo>
                  <a:pt x="3226810" y="1501612"/>
                  <a:pt x="3230503" y="1491379"/>
                  <a:pt x="3235936" y="1474340"/>
                </a:cubicBezTo>
                <a:cubicBezTo>
                  <a:pt x="3241370" y="1457301"/>
                  <a:pt x="3244429" y="1446434"/>
                  <a:pt x="3245115" y="1441740"/>
                </a:cubicBezTo>
                <a:cubicBezTo>
                  <a:pt x="3245854" y="1433511"/>
                  <a:pt x="3248808" y="1427180"/>
                  <a:pt x="3253977" y="1422749"/>
                </a:cubicBezTo>
                <a:cubicBezTo>
                  <a:pt x="3259147" y="1418318"/>
                  <a:pt x="3262101" y="1411988"/>
                  <a:pt x="3262839" y="1403759"/>
                </a:cubicBezTo>
                <a:lnTo>
                  <a:pt x="3272968" y="1383502"/>
                </a:lnTo>
                <a:cubicBezTo>
                  <a:pt x="3273601" y="1377594"/>
                  <a:pt x="3276133" y="1372952"/>
                  <a:pt x="3280564" y="1369576"/>
                </a:cubicBezTo>
                <a:cubicBezTo>
                  <a:pt x="3284995" y="1366200"/>
                  <a:pt x="3287527" y="1361558"/>
                  <a:pt x="3288160" y="1355650"/>
                </a:cubicBezTo>
                <a:cubicBezTo>
                  <a:pt x="3295756" y="1355228"/>
                  <a:pt x="3300820" y="1351007"/>
                  <a:pt x="3303352" y="1342989"/>
                </a:cubicBezTo>
                <a:cubicBezTo>
                  <a:pt x="3303405" y="1341829"/>
                  <a:pt x="3303300" y="1340985"/>
                  <a:pt x="3303036" y="1340457"/>
                </a:cubicBezTo>
                <a:cubicBezTo>
                  <a:pt x="3302772" y="1339930"/>
                  <a:pt x="3302034" y="1339086"/>
                  <a:pt x="3300820" y="1337925"/>
                </a:cubicBezTo>
                <a:lnTo>
                  <a:pt x="3305884" y="1330329"/>
                </a:lnTo>
                <a:cubicBezTo>
                  <a:pt x="3307098" y="1327902"/>
                  <a:pt x="3307836" y="1325792"/>
                  <a:pt x="3308100" y="1323999"/>
                </a:cubicBezTo>
                <a:cubicBezTo>
                  <a:pt x="3308364" y="1322205"/>
                  <a:pt x="3308469" y="1320095"/>
                  <a:pt x="3308417" y="1317669"/>
                </a:cubicBezTo>
                <a:cubicBezTo>
                  <a:pt x="3318492" y="1302371"/>
                  <a:pt x="3327460" y="1286123"/>
                  <a:pt x="3335320" y="1268926"/>
                </a:cubicBezTo>
                <a:cubicBezTo>
                  <a:pt x="3343180" y="1251729"/>
                  <a:pt x="3350248" y="1234216"/>
                  <a:pt x="3356526" y="1216386"/>
                </a:cubicBezTo>
                <a:cubicBezTo>
                  <a:pt x="3357211" y="1212272"/>
                  <a:pt x="3360271" y="1204042"/>
                  <a:pt x="3365704" y="1191699"/>
                </a:cubicBezTo>
                <a:cubicBezTo>
                  <a:pt x="3371138" y="1179355"/>
                  <a:pt x="3374830" y="1172392"/>
                  <a:pt x="3376782" y="1170809"/>
                </a:cubicBezTo>
                <a:cubicBezTo>
                  <a:pt x="3377046" y="1162105"/>
                  <a:pt x="3379050" y="1154192"/>
                  <a:pt x="3382796" y="1147071"/>
                </a:cubicBezTo>
                <a:cubicBezTo>
                  <a:pt x="3386541" y="1139950"/>
                  <a:pt x="3390445" y="1132670"/>
                  <a:pt x="3394507" y="1125232"/>
                </a:cubicBezTo>
                <a:lnTo>
                  <a:pt x="3404635" y="1117636"/>
                </a:lnTo>
                <a:cubicBezTo>
                  <a:pt x="3404740" y="1116370"/>
                  <a:pt x="3405162" y="1115104"/>
                  <a:pt x="3405901" y="1113838"/>
                </a:cubicBezTo>
                <a:cubicBezTo>
                  <a:pt x="3406639" y="1112572"/>
                  <a:pt x="3407061" y="1111305"/>
                  <a:pt x="3407167" y="1110039"/>
                </a:cubicBezTo>
                <a:cubicBezTo>
                  <a:pt x="3408380" y="1106347"/>
                  <a:pt x="3409119" y="1102971"/>
                  <a:pt x="3409383" y="1099911"/>
                </a:cubicBezTo>
                <a:cubicBezTo>
                  <a:pt x="3409646" y="1096852"/>
                  <a:pt x="3409752" y="1093475"/>
                  <a:pt x="3409699" y="1089783"/>
                </a:cubicBezTo>
                <a:cubicBezTo>
                  <a:pt x="3412653" y="1089361"/>
                  <a:pt x="3414341" y="1087673"/>
                  <a:pt x="3414763" y="1084719"/>
                </a:cubicBezTo>
                <a:cubicBezTo>
                  <a:pt x="3414869" y="1083347"/>
                  <a:pt x="3415291" y="1081659"/>
                  <a:pt x="3416029" y="1079655"/>
                </a:cubicBezTo>
                <a:cubicBezTo>
                  <a:pt x="3416768" y="1077650"/>
                  <a:pt x="3417190" y="1075962"/>
                  <a:pt x="3417295" y="1074591"/>
                </a:cubicBezTo>
                <a:lnTo>
                  <a:pt x="3419827" y="1074591"/>
                </a:lnTo>
                <a:cubicBezTo>
                  <a:pt x="3420249" y="1072058"/>
                  <a:pt x="3421937" y="1069526"/>
                  <a:pt x="3424891" y="1066994"/>
                </a:cubicBezTo>
                <a:lnTo>
                  <a:pt x="3432488" y="1044206"/>
                </a:lnTo>
                <a:cubicBezTo>
                  <a:pt x="3433701" y="1038931"/>
                  <a:pt x="3434439" y="1033656"/>
                  <a:pt x="3434703" y="1028380"/>
                </a:cubicBezTo>
                <a:cubicBezTo>
                  <a:pt x="3434967" y="1023105"/>
                  <a:pt x="3435072" y="1019096"/>
                  <a:pt x="3435020" y="1016353"/>
                </a:cubicBezTo>
                <a:cubicBezTo>
                  <a:pt x="3437763" y="1016511"/>
                  <a:pt x="3440506" y="1016195"/>
                  <a:pt x="3443249" y="1015404"/>
                </a:cubicBezTo>
                <a:cubicBezTo>
                  <a:pt x="3445992" y="1014612"/>
                  <a:pt x="3447469" y="1012397"/>
                  <a:pt x="3447680" y="1008757"/>
                </a:cubicBezTo>
                <a:cubicBezTo>
                  <a:pt x="3447469" y="1005012"/>
                  <a:pt x="3447891" y="1002374"/>
                  <a:pt x="3448946" y="1000844"/>
                </a:cubicBezTo>
                <a:cubicBezTo>
                  <a:pt x="3450001" y="999314"/>
                  <a:pt x="3452955" y="998576"/>
                  <a:pt x="3457808" y="998629"/>
                </a:cubicBezTo>
                <a:lnTo>
                  <a:pt x="3467936" y="978372"/>
                </a:lnTo>
                <a:lnTo>
                  <a:pt x="3478065" y="970776"/>
                </a:lnTo>
                <a:lnTo>
                  <a:pt x="3495789" y="937859"/>
                </a:lnTo>
                <a:cubicBezTo>
                  <a:pt x="3496211" y="933006"/>
                  <a:pt x="3497899" y="928786"/>
                  <a:pt x="3500853" y="925199"/>
                </a:cubicBezTo>
                <a:cubicBezTo>
                  <a:pt x="3503807" y="921612"/>
                  <a:pt x="3505495" y="917392"/>
                  <a:pt x="3505917" y="912539"/>
                </a:cubicBezTo>
                <a:lnTo>
                  <a:pt x="3518578" y="892282"/>
                </a:lnTo>
                <a:lnTo>
                  <a:pt x="3526174" y="877090"/>
                </a:lnTo>
                <a:cubicBezTo>
                  <a:pt x="3527387" y="868122"/>
                  <a:pt x="3529392" y="859471"/>
                  <a:pt x="3532188" y="851136"/>
                </a:cubicBezTo>
                <a:cubicBezTo>
                  <a:pt x="3534983" y="842801"/>
                  <a:pt x="3538887" y="835416"/>
                  <a:pt x="3543898" y="828981"/>
                </a:cubicBezTo>
                <a:cubicBezTo>
                  <a:pt x="3550229" y="812206"/>
                  <a:pt x="3555293" y="796380"/>
                  <a:pt x="3559091" y="781504"/>
                </a:cubicBezTo>
                <a:cubicBezTo>
                  <a:pt x="3562889" y="766629"/>
                  <a:pt x="3565421" y="754601"/>
                  <a:pt x="3566687" y="745422"/>
                </a:cubicBezTo>
                <a:cubicBezTo>
                  <a:pt x="3569219" y="747532"/>
                  <a:pt x="3571751" y="748377"/>
                  <a:pt x="3574283" y="747955"/>
                </a:cubicBezTo>
                <a:lnTo>
                  <a:pt x="3584411" y="740358"/>
                </a:lnTo>
                <a:cubicBezTo>
                  <a:pt x="3585730" y="738987"/>
                  <a:pt x="3586258" y="737299"/>
                  <a:pt x="3585994" y="735294"/>
                </a:cubicBezTo>
                <a:cubicBezTo>
                  <a:pt x="3585730" y="733290"/>
                  <a:pt x="3584359" y="731602"/>
                  <a:pt x="3581879" y="730230"/>
                </a:cubicBezTo>
                <a:cubicBezTo>
                  <a:pt x="3588790" y="721895"/>
                  <a:pt x="3595858" y="710712"/>
                  <a:pt x="3603085" y="696680"/>
                </a:cubicBezTo>
                <a:cubicBezTo>
                  <a:pt x="3610312" y="682648"/>
                  <a:pt x="3614216" y="670199"/>
                  <a:pt x="3614796" y="659332"/>
                </a:cubicBezTo>
                <a:cubicBezTo>
                  <a:pt x="3618752" y="656748"/>
                  <a:pt x="3621601" y="653688"/>
                  <a:pt x="3623342" y="650154"/>
                </a:cubicBezTo>
                <a:cubicBezTo>
                  <a:pt x="3625083" y="646619"/>
                  <a:pt x="3624766" y="642927"/>
                  <a:pt x="3622392" y="639076"/>
                </a:cubicBezTo>
                <a:cubicBezTo>
                  <a:pt x="3624080" y="630583"/>
                  <a:pt x="3627667" y="624147"/>
                  <a:pt x="3633154" y="619769"/>
                </a:cubicBezTo>
                <a:cubicBezTo>
                  <a:pt x="3638640" y="615390"/>
                  <a:pt x="3643493" y="610854"/>
                  <a:pt x="3647713" y="606159"/>
                </a:cubicBezTo>
                <a:cubicBezTo>
                  <a:pt x="3651300" y="603627"/>
                  <a:pt x="3652988" y="601095"/>
                  <a:pt x="3652777" y="598563"/>
                </a:cubicBezTo>
                <a:cubicBezTo>
                  <a:pt x="3652566" y="596031"/>
                  <a:pt x="3651722" y="593499"/>
                  <a:pt x="3650245" y="590967"/>
                </a:cubicBezTo>
                <a:lnTo>
                  <a:pt x="3673034" y="550454"/>
                </a:lnTo>
                <a:cubicBezTo>
                  <a:pt x="3674563" y="547922"/>
                  <a:pt x="3676568" y="544756"/>
                  <a:pt x="3679047" y="540958"/>
                </a:cubicBezTo>
                <a:cubicBezTo>
                  <a:pt x="3681526" y="537160"/>
                  <a:pt x="3682898" y="532729"/>
                  <a:pt x="3683162" y="527665"/>
                </a:cubicBezTo>
                <a:cubicBezTo>
                  <a:pt x="3694873" y="512947"/>
                  <a:pt x="3704368" y="496172"/>
                  <a:pt x="3711648" y="477340"/>
                </a:cubicBezTo>
                <a:cubicBezTo>
                  <a:pt x="3718927" y="458508"/>
                  <a:pt x="3729688" y="442366"/>
                  <a:pt x="3743931" y="428915"/>
                </a:cubicBezTo>
                <a:lnTo>
                  <a:pt x="3741399" y="411190"/>
                </a:lnTo>
                <a:lnTo>
                  <a:pt x="3769252" y="368145"/>
                </a:lnTo>
                <a:cubicBezTo>
                  <a:pt x="3769727" y="361551"/>
                  <a:pt x="3773208" y="350051"/>
                  <a:pt x="3779697" y="333646"/>
                </a:cubicBezTo>
                <a:cubicBezTo>
                  <a:pt x="3786185" y="317240"/>
                  <a:pt x="3792832" y="305107"/>
                  <a:pt x="3799637" y="297247"/>
                </a:cubicBezTo>
                <a:cubicBezTo>
                  <a:pt x="3799637" y="287541"/>
                  <a:pt x="3804701" y="279101"/>
                  <a:pt x="3814829" y="271927"/>
                </a:cubicBezTo>
                <a:cubicBezTo>
                  <a:pt x="3811453" y="266863"/>
                  <a:pt x="3811242" y="262432"/>
                  <a:pt x="3814196" y="258633"/>
                </a:cubicBezTo>
                <a:cubicBezTo>
                  <a:pt x="3817150" y="254835"/>
                  <a:pt x="3820737" y="251670"/>
                  <a:pt x="3824957" y="249138"/>
                </a:cubicBezTo>
                <a:lnTo>
                  <a:pt x="3918644" y="84554"/>
                </a:lnTo>
                <a:cubicBezTo>
                  <a:pt x="3924394" y="78066"/>
                  <a:pt x="3928719" y="71419"/>
                  <a:pt x="3931620" y="64614"/>
                </a:cubicBezTo>
                <a:cubicBezTo>
                  <a:pt x="3934522" y="57809"/>
                  <a:pt x="3939480" y="51796"/>
                  <a:pt x="3946496" y="46573"/>
                </a:cubicBezTo>
                <a:cubicBezTo>
                  <a:pt x="3946602" y="42617"/>
                  <a:pt x="3947657" y="38502"/>
                  <a:pt x="3949661" y="34229"/>
                </a:cubicBezTo>
                <a:cubicBezTo>
                  <a:pt x="3951666" y="29956"/>
                  <a:pt x="3953987" y="26475"/>
                  <a:pt x="3956625" y="23785"/>
                </a:cubicBezTo>
                <a:lnTo>
                  <a:pt x="3966753" y="6060"/>
                </a:lnTo>
                <a:cubicBezTo>
                  <a:pt x="3969496" y="3476"/>
                  <a:pt x="3972872" y="1682"/>
                  <a:pt x="3976881" y="679"/>
                </a:cubicBezTo>
                <a:close/>
              </a:path>
            </a:pathLst>
          </a:custGeom>
          <a:solidFill>
            <a:schemeClr val="accent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latin typeface="Road Rage" pitchFamily="50" charset="0"/>
            </a:endParaRPr>
          </a:p>
        </p:txBody>
      </p:sp>
      <p:sp>
        <p:nvSpPr>
          <p:cNvPr id="67" name="TextBox 66">
            <a:extLst>
              <a:ext uri="{FF2B5EF4-FFF2-40B4-BE49-F238E27FC236}">
                <a16:creationId xmlns:a16="http://schemas.microsoft.com/office/drawing/2014/main" id="{BE8AA9BD-5B28-4BB1-803B-54BB6E1B0DE1}"/>
              </a:ext>
            </a:extLst>
          </p:cNvPr>
          <p:cNvSpPr txBox="1"/>
          <p:nvPr/>
        </p:nvSpPr>
        <p:spPr>
          <a:xfrm>
            <a:off x="2456543" y="131812"/>
            <a:ext cx="7278915" cy="707886"/>
          </a:xfrm>
          <a:prstGeom prst="rect">
            <a:avLst/>
          </a:prstGeom>
          <a:noFill/>
        </p:spPr>
        <p:txBody>
          <a:bodyPr wrap="square" rtlCol="0">
            <a:spAutoFit/>
          </a:bodyPr>
          <a:lstStyle/>
          <a:p>
            <a:pPr algn="ctr"/>
            <a:r>
              <a:rPr lang="en-US" sz="4000" dirty="0">
                <a:solidFill>
                  <a:srgbClr val="000000"/>
                </a:solidFill>
                <a:latin typeface="Tw Cen MT" panose="020B0602020104020603" pitchFamily="34" charset="0"/>
              </a:rPr>
              <a:t>PROPOSED COURSES FOR 2021</a:t>
            </a:r>
          </a:p>
        </p:txBody>
      </p:sp>
      <p:sp>
        <p:nvSpPr>
          <p:cNvPr id="120" name="Rectangle 119"/>
          <p:cNvSpPr/>
          <p:nvPr/>
        </p:nvSpPr>
        <p:spPr>
          <a:xfrm>
            <a:off x="7696200" y="2967335"/>
            <a:ext cx="3248713" cy="461665"/>
          </a:xfrm>
          <a:prstGeom prst="rect">
            <a:avLst/>
          </a:prstGeom>
          <a:noFill/>
        </p:spPr>
        <p:txBody>
          <a:bodyPr wrap="square" lIns="91440" tIns="45720" rIns="91440" bIns="45720">
            <a:spAutoFit/>
          </a:bodyPr>
          <a:lstStyle/>
          <a:p>
            <a:pPr algn="ctr"/>
            <a:r>
              <a:rPr lang="en-US" sz="2400" b="1" dirty="0">
                <a:solidFill>
                  <a:schemeClr val="bg1"/>
                </a:solidFill>
              </a:rPr>
              <a:t>CYBER SECURITY</a:t>
            </a:r>
          </a:p>
        </p:txBody>
      </p:sp>
      <p:sp>
        <p:nvSpPr>
          <p:cNvPr id="123" name="TextBox 122">
            <a:extLst>
              <a:ext uri="{FF2B5EF4-FFF2-40B4-BE49-F238E27FC236}">
                <a16:creationId xmlns:a16="http://schemas.microsoft.com/office/drawing/2014/main" id="{E0BEF5D4-B286-4C11-8773-787F7CE392CE}"/>
              </a:ext>
            </a:extLst>
          </p:cNvPr>
          <p:cNvSpPr txBox="1"/>
          <p:nvPr/>
        </p:nvSpPr>
        <p:spPr>
          <a:xfrm>
            <a:off x="646496" y="4957519"/>
            <a:ext cx="465020" cy="369332"/>
          </a:xfrm>
          <a:prstGeom prst="rect">
            <a:avLst/>
          </a:prstGeom>
          <a:noFill/>
        </p:spPr>
        <p:txBody>
          <a:bodyPr wrap="square" rtlCol="0">
            <a:spAutoFit/>
          </a:bodyPr>
          <a:lstStyle/>
          <a:p>
            <a:endParaRPr lang="en-US" dirty="0">
              <a:solidFill>
                <a:schemeClr val="tx1">
                  <a:lumMod val="75000"/>
                  <a:lumOff val="25000"/>
                </a:schemeClr>
              </a:solidFill>
              <a:latin typeface="Tw Cen MT" panose="020B0602020104020603" pitchFamily="34" charset="0"/>
            </a:endParaRPr>
          </a:p>
        </p:txBody>
      </p:sp>
      <p:grpSp>
        <p:nvGrpSpPr>
          <p:cNvPr id="32" name="Group 31"/>
          <p:cNvGrpSpPr/>
          <p:nvPr/>
        </p:nvGrpSpPr>
        <p:grpSpPr>
          <a:xfrm rot="16200000">
            <a:off x="2106534" y="188777"/>
            <a:ext cx="1573081" cy="4493157"/>
            <a:chOff x="1496568" y="1565238"/>
            <a:chExt cx="1696336" cy="4584636"/>
          </a:xfrm>
          <a:solidFill>
            <a:schemeClr val="accent1"/>
          </a:solidFill>
          <a:effectLst>
            <a:outerShdw blurRad="25400" dist="38100" dir="2700000" sx="103000" sy="103000" algn="tl" rotWithShape="0">
              <a:prstClr val="black">
                <a:alpha val="20000"/>
              </a:prstClr>
            </a:outerShdw>
          </a:effectLst>
        </p:grpSpPr>
        <p:sp>
          <p:nvSpPr>
            <p:cNvPr id="33" name="Freeform 32"/>
            <p:cNvSpPr/>
            <p:nvPr/>
          </p:nvSpPr>
          <p:spPr>
            <a:xfrm flipV="1">
              <a:off x="1496568" y="2317011"/>
              <a:ext cx="1696336" cy="3832863"/>
            </a:xfrm>
            <a:custGeom>
              <a:avLst/>
              <a:gdLst>
                <a:gd name="connsiteX0" fmla="*/ 0 w 1538123"/>
                <a:gd name="connsiteY0" fmla="*/ 3475381 h 3475381"/>
                <a:gd name="connsiteX1" fmla="*/ 228017 w 1538123"/>
                <a:gd name="connsiteY1" fmla="*/ 3475381 h 3475381"/>
                <a:gd name="connsiteX2" fmla="*/ 238350 w 1538123"/>
                <a:gd name="connsiteY2" fmla="*/ 3363968 h 3475381"/>
                <a:gd name="connsiteX3" fmla="*/ 779203 w 1538123"/>
                <a:gd name="connsiteY3" fmla="*/ 2884828 h 3475381"/>
                <a:gd name="connsiteX4" fmla="*/ 1320056 w 1538123"/>
                <a:gd name="connsiteY4" fmla="*/ 3363968 h 3475381"/>
                <a:gd name="connsiteX5" fmla="*/ 1330389 w 1538123"/>
                <a:gd name="connsiteY5" fmla="*/ 3475381 h 3475381"/>
                <a:gd name="connsiteX6" fmla="*/ 1538123 w 1538123"/>
                <a:gd name="connsiteY6" fmla="*/ 3475381 h 3475381"/>
                <a:gd name="connsiteX7" fmla="*/ 1538123 w 1538123"/>
                <a:gd name="connsiteY7" fmla="*/ 382946 h 3475381"/>
                <a:gd name="connsiteX8" fmla="*/ 1537140 w 1538123"/>
                <a:gd name="connsiteY8" fmla="*/ 382946 h 3475381"/>
                <a:gd name="connsiteX9" fmla="*/ 770550 w 1538123"/>
                <a:gd name="connsiteY9" fmla="*/ 0 h 3475381"/>
                <a:gd name="connsiteX10" fmla="*/ 3959 w 1538123"/>
                <a:gd name="connsiteY10" fmla="*/ 382946 h 3475381"/>
                <a:gd name="connsiteX11" fmla="*/ 0 w 1538123"/>
                <a:gd name="connsiteY11" fmla="*/ 382946 h 347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8123" h="3475381">
                  <a:moveTo>
                    <a:pt x="0" y="3475381"/>
                  </a:moveTo>
                  <a:lnTo>
                    <a:pt x="228017" y="3475381"/>
                  </a:lnTo>
                  <a:lnTo>
                    <a:pt x="238350" y="3363968"/>
                  </a:lnTo>
                  <a:cubicBezTo>
                    <a:pt x="289829" y="3090523"/>
                    <a:pt x="512416" y="2884828"/>
                    <a:pt x="779203" y="2884828"/>
                  </a:cubicBezTo>
                  <a:cubicBezTo>
                    <a:pt x="1045990" y="2884828"/>
                    <a:pt x="1268578" y="3090523"/>
                    <a:pt x="1320056" y="3363968"/>
                  </a:cubicBezTo>
                  <a:lnTo>
                    <a:pt x="1330389" y="3475381"/>
                  </a:lnTo>
                  <a:lnTo>
                    <a:pt x="1538123" y="3475381"/>
                  </a:lnTo>
                  <a:lnTo>
                    <a:pt x="1538123" y="382946"/>
                  </a:lnTo>
                  <a:lnTo>
                    <a:pt x="1537140" y="382946"/>
                  </a:lnTo>
                  <a:lnTo>
                    <a:pt x="770550" y="0"/>
                  </a:lnTo>
                  <a:lnTo>
                    <a:pt x="3959" y="382946"/>
                  </a:lnTo>
                  <a:lnTo>
                    <a:pt x="0" y="382946"/>
                  </a:lnTo>
                  <a:close/>
                </a:path>
              </a:pathLst>
            </a:custGeom>
            <a:grpFill/>
            <a:ln>
              <a:solidFill>
                <a:srgbClr val="7030A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4" name="Oval 33"/>
            <p:cNvSpPr/>
            <p:nvPr/>
          </p:nvSpPr>
          <p:spPr>
            <a:xfrm>
              <a:off x="1657354" y="1565238"/>
              <a:ext cx="1397133" cy="1518624"/>
            </a:xfrm>
            <a:prstGeom prst="ellipse">
              <a:avLst/>
            </a:prstGeom>
            <a:grpFill/>
            <a:ln w="38100">
              <a:solidFill>
                <a:srgbClr val="7030A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5" name="Oval 34"/>
            <p:cNvSpPr/>
            <p:nvPr/>
          </p:nvSpPr>
          <p:spPr>
            <a:xfrm>
              <a:off x="1846440" y="1755692"/>
              <a:ext cx="1018962" cy="1107568"/>
            </a:xfrm>
            <a:prstGeom prst="ellipse">
              <a:avLst/>
            </a:prstGeom>
            <a:grpFill/>
            <a:ln>
              <a:solidFill>
                <a:srgbClr val="7030A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6" name="Rectangle 35"/>
            <p:cNvSpPr/>
            <p:nvPr/>
          </p:nvSpPr>
          <p:spPr>
            <a:xfrm rot="5400000">
              <a:off x="2139086" y="1789850"/>
              <a:ext cx="443456" cy="1018152"/>
            </a:xfrm>
            <a:prstGeom prst="rect">
              <a:avLst/>
            </a:prstGeom>
            <a:grpFill/>
            <a:ln>
              <a:solidFill>
                <a:srgbClr val="7030A0"/>
              </a:solidFill>
            </a:ln>
            <a:scene3d>
              <a:camera prst="orthographicFront"/>
              <a:lightRig rig="threePt" dir="t"/>
            </a:scene3d>
            <a:sp3d/>
          </p:spPr>
          <p:txBody>
            <a:bodyPr wrap="none" lIns="91440" tIns="45721" rIns="91440" bIns="45721">
              <a:spAutoFit/>
            </a:bodyPr>
            <a:lstStyle/>
            <a:p>
              <a:pPr algn="ctr"/>
              <a:r>
                <a:rPr lang="en-US" sz="6601"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1</a:t>
              </a:r>
            </a:p>
          </p:txBody>
        </p:sp>
      </p:grpSp>
      <p:grpSp>
        <p:nvGrpSpPr>
          <p:cNvPr id="38" name="Group 37"/>
          <p:cNvGrpSpPr/>
          <p:nvPr/>
        </p:nvGrpSpPr>
        <p:grpSpPr>
          <a:xfrm rot="16200000">
            <a:off x="2106534" y="2112829"/>
            <a:ext cx="1573081" cy="4493157"/>
            <a:chOff x="1496568" y="1565238"/>
            <a:chExt cx="1696336" cy="4584636"/>
          </a:xfrm>
          <a:solidFill>
            <a:schemeClr val="accent1"/>
          </a:solidFill>
          <a:effectLst>
            <a:outerShdw blurRad="25400" dist="38100" dir="2700000" sx="103000" sy="103000" algn="tl" rotWithShape="0">
              <a:prstClr val="black">
                <a:alpha val="20000"/>
              </a:prstClr>
            </a:outerShdw>
          </a:effectLst>
        </p:grpSpPr>
        <p:sp>
          <p:nvSpPr>
            <p:cNvPr id="39" name="Freeform 38"/>
            <p:cNvSpPr/>
            <p:nvPr/>
          </p:nvSpPr>
          <p:spPr>
            <a:xfrm flipV="1">
              <a:off x="1496568" y="2317011"/>
              <a:ext cx="1696336" cy="3832863"/>
            </a:xfrm>
            <a:custGeom>
              <a:avLst/>
              <a:gdLst>
                <a:gd name="connsiteX0" fmla="*/ 0 w 1538123"/>
                <a:gd name="connsiteY0" fmla="*/ 3475381 h 3475381"/>
                <a:gd name="connsiteX1" fmla="*/ 228017 w 1538123"/>
                <a:gd name="connsiteY1" fmla="*/ 3475381 h 3475381"/>
                <a:gd name="connsiteX2" fmla="*/ 238350 w 1538123"/>
                <a:gd name="connsiteY2" fmla="*/ 3363968 h 3475381"/>
                <a:gd name="connsiteX3" fmla="*/ 779203 w 1538123"/>
                <a:gd name="connsiteY3" fmla="*/ 2884828 h 3475381"/>
                <a:gd name="connsiteX4" fmla="*/ 1320056 w 1538123"/>
                <a:gd name="connsiteY4" fmla="*/ 3363968 h 3475381"/>
                <a:gd name="connsiteX5" fmla="*/ 1330389 w 1538123"/>
                <a:gd name="connsiteY5" fmla="*/ 3475381 h 3475381"/>
                <a:gd name="connsiteX6" fmla="*/ 1538123 w 1538123"/>
                <a:gd name="connsiteY6" fmla="*/ 3475381 h 3475381"/>
                <a:gd name="connsiteX7" fmla="*/ 1538123 w 1538123"/>
                <a:gd name="connsiteY7" fmla="*/ 382946 h 3475381"/>
                <a:gd name="connsiteX8" fmla="*/ 1537140 w 1538123"/>
                <a:gd name="connsiteY8" fmla="*/ 382946 h 3475381"/>
                <a:gd name="connsiteX9" fmla="*/ 770550 w 1538123"/>
                <a:gd name="connsiteY9" fmla="*/ 0 h 3475381"/>
                <a:gd name="connsiteX10" fmla="*/ 3959 w 1538123"/>
                <a:gd name="connsiteY10" fmla="*/ 382946 h 3475381"/>
                <a:gd name="connsiteX11" fmla="*/ 0 w 1538123"/>
                <a:gd name="connsiteY11" fmla="*/ 382946 h 347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8123" h="3475381">
                  <a:moveTo>
                    <a:pt x="0" y="3475381"/>
                  </a:moveTo>
                  <a:lnTo>
                    <a:pt x="228017" y="3475381"/>
                  </a:lnTo>
                  <a:lnTo>
                    <a:pt x="238350" y="3363968"/>
                  </a:lnTo>
                  <a:cubicBezTo>
                    <a:pt x="289829" y="3090523"/>
                    <a:pt x="512416" y="2884828"/>
                    <a:pt x="779203" y="2884828"/>
                  </a:cubicBezTo>
                  <a:cubicBezTo>
                    <a:pt x="1045990" y="2884828"/>
                    <a:pt x="1268578" y="3090523"/>
                    <a:pt x="1320056" y="3363968"/>
                  </a:cubicBezTo>
                  <a:lnTo>
                    <a:pt x="1330389" y="3475381"/>
                  </a:lnTo>
                  <a:lnTo>
                    <a:pt x="1538123" y="3475381"/>
                  </a:lnTo>
                  <a:lnTo>
                    <a:pt x="1538123" y="382946"/>
                  </a:lnTo>
                  <a:lnTo>
                    <a:pt x="1537140" y="382946"/>
                  </a:lnTo>
                  <a:lnTo>
                    <a:pt x="770550" y="0"/>
                  </a:lnTo>
                  <a:lnTo>
                    <a:pt x="3959" y="382946"/>
                  </a:lnTo>
                  <a:lnTo>
                    <a:pt x="0" y="382946"/>
                  </a:lnTo>
                  <a:close/>
                </a:path>
              </a:pathLst>
            </a:custGeom>
            <a:grpFill/>
            <a:ln>
              <a:solidFill>
                <a:srgbClr val="7030A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40" name="Oval 39"/>
            <p:cNvSpPr/>
            <p:nvPr/>
          </p:nvSpPr>
          <p:spPr>
            <a:xfrm>
              <a:off x="1657354" y="1565238"/>
              <a:ext cx="1397133" cy="1518624"/>
            </a:xfrm>
            <a:prstGeom prst="ellipse">
              <a:avLst/>
            </a:prstGeom>
            <a:grpFill/>
            <a:ln w="38100">
              <a:solidFill>
                <a:srgbClr val="7030A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1" name="Oval 40"/>
            <p:cNvSpPr/>
            <p:nvPr/>
          </p:nvSpPr>
          <p:spPr>
            <a:xfrm>
              <a:off x="1846440" y="1755692"/>
              <a:ext cx="1018962" cy="1107568"/>
            </a:xfrm>
            <a:prstGeom prst="ellipse">
              <a:avLst/>
            </a:prstGeom>
            <a:grpFill/>
            <a:ln>
              <a:solidFill>
                <a:srgbClr val="7030A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42" name="Rectangle 41"/>
            <p:cNvSpPr/>
            <p:nvPr/>
          </p:nvSpPr>
          <p:spPr>
            <a:xfrm rot="5400000">
              <a:off x="1949212" y="1701451"/>
              <a:ext cx="646406" cy="1194951"/>
            </a:xfrm>
            <a:prstGeom prst="rect">
              <a:avLst/>
            </a:prstGeom>
            <a:grpFill/>
            <a:ln>
              <a:solidFill>
                <a:srgbClr val="7030A0"/>
              </a:solidFill>
            </a:ln>
            <a:scene3d>
              <a:camera prst="orthographicFront"/>
              <a:lightRig rig="threePt" dir="t"/>
            </a:scene3d>
            <a:sp3d/>
          </p:spPr>
          <p:txBody>
            <a:bodyPr wrap="none" lIns="91440" tIns="45721" rIns="91440" bIns="45721">
              <a:spAutoFit/>
            </a:bodyPr>
            <a:lstStyle/>
            <a:p>
              <a:pPr algn="ctr"/>
              <a:r>
                <a:rPr lang="en-US" sz="6601"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2</a:t>
              </a:r>
            </a:p>
          </p:txBody>
        </p:sp>
      </p:grpSp>
      <p:sp>
        <p:nvSpPr>
          <p:cNvPr id="62" name="Rectangle 61"/>
          <p:cNvSpPr/>
          <p:nvPr/>
        </p:nvSpPr>
        <p:spPr>
          <a:xfrm>
            <a:off x="2153646" y="1912614"/>
            <a:ext cx="2836299" cy="1015663"/>
          </a:xfrm>
          <a:prstGeom prst="rect">
            <a:avLst/>
          </a:prstGeom>
          <a:noFill/>
        </p:spPr>
        <p:txBody>
          <a:bodyPr wrap="square" lIns="91440" tIns="45720" rIns="91440" bIns="45720">
            <a:spAutoFit/>
          </a:bodyPr>
          <a:lstStyle/>
          <a:p>
            <a:r>
              <a:rPr lang="en-US" altLang="en-US" sz="1200" dirty="0">
                <a:solidFill>
                  <a:schemeClr val="bg1"/>
                </a:solidFill>
                <a:latin typeface="+mj-lt"/>
                <a:cs typeface="Arial" panose="020B0604020202020204" pitchFamily="34" charset="0"/>
              </a:rPr>
              <a:t>EMERGING CYBERCRIME TRENDS:</a:t>
            </a:r>
          </a:p>
          <a:p>
            <a:r>
              <a:rPr lang="en-US" altLang="en-US" sz="1200" dirty="0">
                <a:solidFill>
                  <a:schemeClr val="bg1"/>
                </a:solidFill>
                <a:latin typeface="+mj-lt"/>
                <a:cs typeface="Arial" panose="020B0604020202020204" pitchFamily="34" charset="0"/>
              </a:rPr>
              <a:t>CYBERCRIME INVESTIGATIONS AND MOBILE FORENSICS FOR SECURITY INTELLIGENCE, INVESTIGATORS &amp; LAW ENFORCEMENT OFFICERS</a:t>
            </a:r>
          </a:p>
        </p:txBody>
      </p:sp>
      <p:sp>
        <p:nvSpPr>
          <p:cNvPr id="63" name="Rectangle 62"/>
          <p:cNvSpPr/>
          <p:nvPr/>
        </p:nvSpPr>
        <p:spPr>
          <a:xfrm>
            <a:off x="2190495" y="3888975"/>
            <a:ext cx="2836299" cy="646331"/>
          </a:xfrm>
          <a:prstGeom prst="rect">
            <a:avLst/>
          </a:prstGeom>
          <a:noFill/>
        </p:spPr>
        <p:txBody>
          <a:bodyPr wrap="square" lIns="91440" tIns="45720" rIns="91440" bIns="45720">
            <a:spAutoFit/>
          </a:bodyPr>
          <a:lstStyle/>
          <a:p>
            <a:r>
              <a:rPr lang="en-US" altLang="en-US" sz="1200" dirty="0">
                <a:solidFill>
                  <a:schemeClr val="bg1"/>
                </a:solidFill>
                <a:latin typeface="+mj-lt"/>
                <a:cs typeface="Arial" panose="020B0604020202020204" pitchFamily="34" charset="0"/>
              </a:rPr>
              <a:t> </a:t>
            </a:r>
          </a:p>
          <a:p>
            <a:r>
              <a:rPr lang="en-US" altLang="en-US" sz="1200" dirty="0">
                <a:solidFill>
                  <a:schemeClr val="bg1"/>
                </a:solidFill>
                <a:latin typeface="+mj-lt"/>
                <a:cs typeface="Arial" panose="020B0604020202020204" pitchFamily="34" charset="0"/>
              </a:rPr>
              <a:t>CYBER FORENSICS AND IT RISK MANAGEMENT</a:t>
            </a:r>
          </a:p>
        </p:txBody>
      </p:sp>
    </p:spTree>
    <p:extLst>
      <p:ext uri="{BB962C8B-B14F-4D97-AF65-F5344CB8AC3E}">
        <p14:creationId xmlns:p14="http://schemas.microsoft.com/office/powerpoint/2010/main" val="2301456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9"/>
                                        </p:tgtEl>
                                        <p:attrNameLst>
                                          <p:attrName>style.visibility</p:attrName>
                                        </p:attrNameLst>
                                      </p:cBhvr>
                                      <p:to>
                                        <p:strVal val="visible"/>
                                      </p:to>
                                    </p:set>
                                    <p:animEffect transition="in" filter="barn(inVertical)">
                                      <p:cBhvr>
                                        <p:cTn id="12" dur="500"/>
                                        <p:tgtEl>
                                          <p:spTgt spid="1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0"/>
                                        </p:tgtEl>
                                        <p:attrNameLst>
                                          <p:attrName>style.visibility</p:attrName>
                                        </p:attrNameLst>
                                      </p:cBhvr>
                                      <p:to>
                                        <p:strVal val="visible"/>
                                      </p:to>
                                    </p:set>
                                    <p:animEffect transition="in" filter="barn(inVertical)">
                                      <p:cBhvr>
                                        <p:cTn id="17" dur="500"/>
                                        <p:tgtEl>
                                          <p:spTgt spid="1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circle(in)">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barn(inVertical)">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circle(in)">
                                      <p:cBhvr>
                                        <p:cTn id="32" dur="20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barn(inVertical)">
                                      <p:cBhvr>
                                        <p:cTn id="3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67" grpId="0"/>
      <p:bldP spid="120" grpId="0"/>
      <p:bldP spid="62" grpId="0"/>
      <p:bldP spid="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a:off x="7453664" y="685990"/>
            <a:ext cx="4399929" cy="3234092"/>
          </a:xfrm>
          <a:custGeom>
            <a:avLst/>
            <a:gdLst>
              <a:gd name="connsiteX0" fmla="*/ 3856373 w 6830240"/>
              <a:gd name="connsiteY0" fmla="*/ 7181189 h 7505293"/>
              <a:gd name="connsiteX1" fmla="*/ 3857956 w 6830240"/>
              <a:gd name="connsiteY1" fmla="*/ 7185937 h 7505293"/>
              <a:gd name="connsiteX2" fmla="*/ 3861437 w 6830240"/>
              <a:gd name="connsiteY2" fmla="*/ 7188785 h 7505293"/>
              <a:gd name="connsiteX3" fmla="*/ 3866501 w 6830240"/>
              <a:gd name="connsiteY3" fmla="*/ 7183721 h 7505293"/>
              <a:gd name="connsiteX4" fmla="*/ 3866501 w 6830240"/>
              <a:gd name="connsiteY4" fmla="*/ 7160933 h 7505293"/>
              <a:gd name="connsiteX5" fmla="*/ 3867134 w 6830240"/>
              <a:gd name="connsiteY5" fmla="*/ 7165680 h 7505293"/>
              <a:gd name="connsiteX6" fmla="*/ 3871566 w 6830240"/>
              <a:gd name="connsiteY6" fmla="*/ 7168529 h 7505293"/>
              <a:gd name="connsiteX7" fmla="*/ 3874098 w 6830240"/>
              <a:gd name="connsiteY7" fmla="*/ 7168529 h 7505293"/>
              <a:gd name="connsiteX8" fmla="*/ 3866501 w 6830240"/>
              <a:gd name="connsiteY8" fmla="*/ 7160933 h 7505293"/>
              <a:gd name="connsiteX9" fmla="*/ 4089323 w 6830240"/>
              <a:gd name="connsiteY9" fmla="*/ 7125484 h 7505293"/>
              <a:gd name="connsiteX10" fmla="*/ 4089639 w 6830240"/>
              <a:gd name="connsiteY10" fmla="*/ 7130231 h 7505293"/>
              <a:gd name="connsiteX11" fmla="*/ 4091855 w 6830240"/>
              <a:gd name="connsiteY11" fmla="*/ 7133080 h 7505293"/>
              <a:gd name="connsiteX12" fmla="*/ 4099451 w 6830240"/>
              <a:gd name="connsiteY12" fmla="*/ 7130548 h 7505293"/>
              <a:gd name="connsiteX13" fmla="*/ 4281760 w 6830240"/>
              <a:gd name="connsiteY13" fmla="*/ 7115356 h 7505293"/>
              <a:gd name="connsiteX14" fmla="*/ 4291888 w 6830240"/>
              <a:gd name="connsiteY14" fmla="*/ 7133080 h 7505293"/>
              <a:gd name="connsiteX15" fmla="*/ 4289356 w 6830240"/>
              <a:gd name="connsiteY15" fmla="*/ 7153336 h 7505293"/>
              <a:gd name="connsiteX16" fmla="*/ 4279544 w 6830240"/>
              <a:gd name="connsiteY16" fmla="*/ 7162199 h 7505293"/>
              <a:gd name="connsiteX17" fmla="*/ 4264035 w 6830240"/>
              <a:gd name="connsiteY17" fmla="*/ 7171061 h 7505293"/>
              <a:gd name="connsiteX18" fmla="*/ 4272897 w 6830240"/>
              <a:gd name="connsiteY18" fmla="*/ 7143208 h 7505293"/>
              <a:gd name="connsiteX19" fmla="*/ 4281760 w 6830240"/>
              <a:gd name="connsiteY19" fmla="*/ 7115356 h 7505293"/>
              <a:gd name="connsiteX20" fmla="*/ 4142496 w 6830240"/>
              <a:gd name="connsiteY20" fmla="*/ 7052054 h 7505293"/>
              <a:gd name="connsiteX21" fmla="*/ 4143129 w 6830240"/>
              <a:gd name="connsiteY21" fmla="*/ 7056802 h 7505293"/>
              <a:gd name="connsiteX22" fmla="*/ 4147560 w 6830240"/>
              <a:gd name="connsiteY22" fmla="*/ 7059650 h 7505293"/>
              <a:gd name="connsiteX23" fmla="*/ 4152624 w 6830240"/>
              <a:gd name="connsiteY23" fmla="*/ 7059650 h 7505293"/>
              <a:gd name="connsiteX24" fmla="*/ 4149459 w 6830240"/>
              <a:gd name="connsiteY24" fmla="*/ 7053953 h 7505293"/>
              <a:gd name="connsiteX25" fmla="*/ 4142496 w 6830240"/>
              <a:gd name="connsiteY25" fmla="*/ 7052054 h 7505293"/>
              <a:gd name="connsiteX26" fmla="*/ 4307080 w 6830240"/>
              <a:gd name="connsiteY26" fmla="*/ 6968496 h 7505293"/>
              <a:gd name="connsiteX27" fmla="*/ 4308663 w 6830240"/>
              <a:gd name="connsiteY27" fmla="*/ 6974509 h 7505293"/>
              <a:gd name="connsiteX28" fmla="*/ 4312144 w 6830240"/>
              <a:gd name="connsiteY28" fmla="*/ 6978624 h 7505293"/>
              <a:gd name="connsiteX29" fmla="*/ 4316576 w 6830240"/>
              <a:gd name="connsiteY29" fmla="*/ 6975776 h 7505293"/>
              <a:gd name="connsiteX30" fmla="*/ 4317209 w 6830240"/>
              <a:gd name="connsiteY30" fmla="*/ 6971028 h 7505293"/>
              <a:gd name="connsiteX31" fmla="*/ 4043746 w 6830240"/>
              <a:gd name="connsiteY31" fmla="*/ 6938111 h 7505293"/>
              <a:gd name="connsiteX32" fmla="*/ 4043746 w 6830240"/>
              <a:gd name="connsiteY32" fmla="*/ 6950771 h 7505293"/>
              <a:gd name="connsiteX33" fmla="*/ 4046911 w 6830240"/>
              <a:gd name="connsiteY33" fmla="*/ 6957418 h 7505293"/>
              <a:gd name="connsiteX34" fmla="*/ 4053874 w 6830240"/>
              <a:gd name="connsiteY34" fmla="*/ 6958368 h 7505293"/>
              <a:gd name="connsiteX35" fmla="*/ 5348997 w 6830240"/>
              <a:gd name="connsiteY35" fmla="*/ 6928342 h 7505293"/>
              <a:gd name="connsiteX36" fmla="*/ 5350580 w 6830240"/>
              <a:gd name="connsiteY36" fmla="*/ 6933090 h 7505293"/>
              <a:gd name="connsiteX37" fmla="*/ 5354061 w 6830240"/>
              <a:gd name="connsiteY37" fmla="*/ 6935938 h 7505293"/>
              <a:gd name="connsiteX38" fmla="*/ 5359125 w 6830240"/>
              <a:gd name="connsiteY38" fmla="*/ 6930874 h 7505293"/>
              <a:gd name="connsiteX39" fmla="*/ 4226054 w 6830240"/>
              <a:gd name="connsiteY39" fmla="*/ 6920387 h 7505293"/>
              <a:gd name="connsiteX40" fmla="*/ 4208963 w 6830240"/>
              <a:gd name="connsiteY40" fmla="*/ 6928616 h 7505293"/>
              <a:gd name="connsiteX41" fmla="*/ 4203266 w 6830240"/>
              <a:gd name="connsiteY41" fmla="*/ 6948239 h 7505293"/>
              <a:gd name="connsiteX42" fmla="*/ 4203266 w 6830240"/>
              <a:gd name="connsiteY42" fmla="*/ 6950771 h 7505293"/>
              <a:gd name="connsiteX43" fmla="*/ 4196936 w 6830240"/>
              <a:gd name="connsiteY43" fmla="*/ 6951088 h 7505293"/>
              <a:gd name="connsiteX44" fmla="*/ 4190605 w 6830240"/>
              <a:gd name="connsiteY44" fmla="*/ 6953303 h 7505293"/>
              <a:gd name="connsiteX45" fmla="*/ 4201050 w 6830240"/>
              <a:gd name="connsiteY45" fmla="*/ 6956785 h 7505293"/>
              <a:gd name="connsiteX46" fmla="*/ 4213394 w 6830240"/>
              <a:gd name="connsiteY46" fmla="*/ 6958368 h 7505293"/>
              <a:gd name="connsiteX47" fmla="*/ 4228586 w 6830240"/>
              <a:gd name="connsiteY47" fmla="*/ 6945707 h 7505293"/>
              <a:gd name="connsiteX48" fmla="*/ 4220674 w 6830240"/>
              <a:gd name="connsiteY48" fmla="*/ 6940010 h 7505293"/>
              <a:gd name="connsiteX49" fmla="*/ 4218458 w 6830240"/>
              <a:gd name="connsiteY49" fmla="*/ 6930515 h 7505293"/>
              <a:gd name="connsiteX50" fmla="*/ 4069066 w 6830240"/>
              <a:gd name="connsiteY50" fmla="*/ 6910258 h 7505293"/>
              <a:gd name="connsiteX51" fmla="*/ 4066534 w 6830240"/>
              <a:gd name="connsiteY51" fmla="*/ 6911524 h 7505293"/>
              <a:gd name="connsiteX52" fmla="*/ 4064002 w 6830240"/>
              <a:gd name="connsiteY52" fmla="*/ 6912791 h 7505293"/>
              <a:gd name="connsiteX53" fmla="*/ 4065585 w 6830240"/>
              <a:gd name="connsiteY53" fmla="*/ 6918804 h 7505293"/>
              <a:gd name="connsiteX54" fmla="*/ 4069066 w 6830240"/>
              <a:gd name="connsiteY54" fmla="*/ 6922919 h 7505293"/>
              <a:gd name="connsiteX55" fmla="*/ 4073498 w 6830240"/>
              <a:gd name="connsiteY55" fmla="*/ 6920070 h 7505293"/>
              <a:gd name="connsiteX56" fmla="*/ 4074131 w 6830240"/>
              <a:gd name="connsiteY56" fmla="*/ 6915323 h 7505293"/>
              <a:gd name="connsiteX57" fmla="*/ 4069066 w 6830240"/>
              <a:gd name="connsiteY57" fmla="*/ 6910258 h 7505293"/>
              <a:gd name="connsiteX58" fmla="*/ 5359125 w 6830240"/>
              <a:gd name="connsiteY58" fmla="*/ 6908086 h 7505293"/>
              <a:gd name="connsiteX59" fmla="*/ 5359758 w 6830240"/>
              <a:gd name="connsiteY59" fmla="*/ 6912833 h 7505293"/>
              <a:gd name="connsiteX60" fmla="*/ 5364190 w 6830240"/>
              <a:gd name="connsiteY60" fmla="*/ 6915682 h 7505293"/>
              <a:gd name="connsiteX61" fmla="*/ 5366722 w 6830240"/>
              <a:gd name="connsiteY61" fmla="*/ 6915682 h 7505293"/>
              <a:gd name="connsiteX62" fmla="*/ 5359125 w 6830240"/>
              <a:gd name="connsiteY62" fmla="*/ 6908086 h 7505293"/>
              <a:gd name="connsiteX63" fmla="*/ 4365318 w 6830240"/>
              <a:gd name="connsiteY63" fmla="*/ 6884938 h 7505293"/>
              <a:gd name="connsiteX64" fmla="*/ 4351075 w 6830240"/>
              <a:gd name="connsiteY64" fmla="*/ 6897915 h 7505293"/>
              <a:gd name="connsiteX65" fmla="*/ 4350125 w 6830240"/>
              <a:gd name="connsiteY65" fmla="*/ 6920387 h 7505293"/>
              <a:gd name="connsiteX66" fmla="*/ 4337782 w 6830240"/>
              <a:gd name="connsiteY66" fmla="*/ 6922286 h 7505293"/>
              <a:gd name="connsiteX67" fmla="*/ 4327337 w 6830240"/>
              <a:gd name="connsiteY67" fmla="*/ 6927983 h 7505293"/>
              <a:gd name="connsiteX68" fmla="*/ 4332401 w 6830240"/>
              <a:gd name="connsiteY68" fmla="*/ 6950771 h 7505293"/>
              <a:gd name="connsiteX69" fmla="*/ 4340314 w 6830240"/>
              <a:gd name="connsiteY69" fmla="*/ 6930831 h 7505293"/>
              <a:gd name="connsiteX70" fmla="*/ 4357721 w 6830240"/>
              <a:gd name="connsiteY70" fmla="*/ 6920387 h 7505293"/>
              <a:gd name="connsiteX71" fmla="*/ 4361520 w 6830240"/>
              <a:gd name="connsiteY71" fmla="*/ 6902662 h 7505293"/>
              <a:gd name="connsiteX72" fmla="*/ 4365318 w 6830240"/>
              <a:gd name="connsiteY72" fmla="*/ 6884938 h 7505293"/>
              <a:gd name="connsiteX73" fmla="*/ 5581947 w 6830240"/>
              <a:gd name="connsiteY73" fmla="*/ 6872637 h 7505293"/>
              <a:gd name="connsiteX74" fmla="*/ 5582263 w 6830240"/>
              <a:gd name="connsiteY74" fmla="*/ 6877384 h 7505293"/>
              <a:gd name="connsiteX75" fmla="*/ 5584479 w 6830240"/>
              <a:gd name="connsiteY75" fmla="*/ 6880233 h 7505293"/>
              <a:gd name="connsiteX76" fmla="*/ 5592075 w 6830240"/>
              <a:gd name="connsiteY76" fmla="*/ 6877701 h 7505293"/>
              <a:gd name="connsiteX77" fmla="*/ 5774384 w 6830240"/>
              <a:gd name="connsiteY77" fmla="*/ 6862509 h 7505293"/>
              <a:gd name="connsiteX78" fmla="*/ 5784512 w 6830240"/>
              <a:gd name="connsiteY78" fmla="*/ 6880233 h 7505293"/>
              <a:gd name="connsiteX79" fmla="*/ 5781980 w 6830240"/>
              <a:gd name="connsiteY79" fmla="*/ 6900489 h 7505293"/>
              <a:gd name="connsiteX80" fmla="*/ 5772168 w 6830240"/>
              <a:gd name="connsiteY80" fmla="*/ 6909352 h 7505293"/>
              <a:gd name="connsiteX81" fmla="*/ 5756659 w 6830240"/>
              <a:gd name="connsiteY81" fmla="*/ 6918214 h 7505293"/>
              <a:gd name="connsiteX82" fmla="*/ 5765521 w 6830240"/>
              <a:gd name="connsiteY82" fmla="*/ 6890361 h 7505293"/>
              <a:gd name="connsiteX83" fmla="*/ 5774384 w 6830240"/>
              <a:gd name="connsiteY83" fmla="*/ 6862509 h 7505293"/>
              <a:gd name="connsiteX84" fmla="*/ 4258971 w 6830240"/>
              <a:gd name="connsiteY84" fmla="*/ 6841893 h 7505293"/>
              <a:gd name="connsiteX85" fmla="*/ 4254540 w 6830240"/>
              <a:gd name="connsiteY85" fmla="*/ 6847273 h 7505293"/>
              <a:gd name="connsiteX86" fmla="*/ 4253907 w 6830240"/>
              <a:gd name="connsiteY86" fmla="*/ 6854553 h 7505293"/>
              <a:gd name="connsiteX87" fmla="*/ 4248843 w 6830240"/>
              <a:gd name="connsiteY87" fmla="*/ 6871328 h 7505293"/>
              <a:gd name="connsiteX88" fmla="*/ 4236183 w 6830240"/>
              <a:gd name="connsiteY88" fmla="*/ 6882406 h 7505293"/>
              <a:gd name="connsiteX89" fmla="*/ 4232384 w 6830240"/>
              <a:gd name="connsiteY89" fmla="*/ 6900130 h 7505293"/>
              <a:gd name="connsiteX90" fmla="*/ 4228586 w 6830240"/>
              <a:gd name="connsiteY90" fmla="*/ 6917855 h 7505293"/>
              <a:gd name="connsiteX91" fmla="*/ 4248210 w 6830240"/>
              <a:gd name="connsiteY91" fmla="*/ 6889686 h 7505293"/>
              <a:gd name="connsiteX92" fmla="*/ 4264035 w 6830240"/>
              <a:gd name="connsiteY92" fmla="*/ 6859617 h 7505293"/>
              <a:gd name="connsiteX93" fmla="*/ 4262453 w 6830240"/>
              <a:gd name="connsiteY93" fmla="*/ 6849805 h 7505293"/>
              <a:gd name="connsiteX94" fmla="*/ 4258971 w 6830240"/>
              <a:gd name="connsiteY94" fmla="*/ 6841893 h 7505293"/>
              <a:gd name="connsiteX95" fmla="*/ 4099451 w 6830240"/>
              <a:gd name="connsiteY95" fmla="*/ 6819104 h 7505293"/>
              <a:gd name="connsiteX96" fmla="*/ 4089323 w 6830240"/>
              <a:gd name="connsiteY96" fmla="*/ 6849489 h 7505293"/>
              <a:gd name="connsiteX97" fmla="*/ 4084259 w 6830240"/>
              <a:gd name="connsiteY97" fmla="*/ 6849805 h 7505293"/>
              <a:gd name="connsiteX98" fmla="*/ 4079195 w 6830240"/>
              <a:gd name="connsiteY98" fmla="*/ 6852021 h 7505293"/>
              <a:gd name="connsiteX99" fmla="*/ 4087424 w 6830240"/>
              <a:gd name="connsiteY99" fmla="*/ 6860567 h 7505293"/>
              <a:gd name="connsiteX100" fmla="*/ 4099451 w 6830240"/>
              <a:gd name="connsiteY100" fmla="*/ 6867213 h 7505293"/>
              <a:gd name="connsiteX101" fmla="*/ 4117176 w 6830240"/>
              <a:gd name="connsiteY101" fmla="*/ 6841893 h 7505293"/>
              <a:gd name="connsiteX102" fmla="*/ 3483066 w 6830240"/>
              <a:gd name="connsiteY102" fmla="*/ 6800189 h 7505293"/>
              <a:gd name="connsiteX103" fmla="*/ 3484649 w 6830240"/>
              <a:gd name="connsiteY103" fmla="*/ 6804937 h 7505293"/>
              <a:gd name="connsiteX104" fmla="*/ 3488130 w 6830240"/>
              <a:gd name="connsiteY104" fmla="*/ 6807785 h 7505293"/>
              <a:gd name="connsiteX105" fmla="*/ 3493194 w 6830240"/>
              <a:gd name="connsiteY105" fmla="*/ 6802721 h 7505293"/>
              <a:gd name="connsiteX106" fmla="*/ 5635120 w 6830240"/>
              <a:gd name="connsiteY106" fmla="*/ 6799207 h 7505293"/>
              <a:gd name="connsiteX107" fmla="*/ 5635753 w 6830240"/>
              <a:gd name="connsiteY107" fmla="*/ 6803955 h 7505293"/>
              <a:gd name="connsiteX108" fmla="*/ 5640184 w 6830240"/>
              <a:gd name="connsiteY108" fmla="*/ 6806803 h 7505293"/>
              <a:gd name="connsiteX109" fmla="*/ 5645248 w 6830240"/>
              <a:gd name="connsiteY109" fmla="*/ 6806803 h 7505293"/>
              <a:gd name="connsiteX110" fmla="*/ 5642083 w 6830240"/>
              <a:gd name="connsiteY110" fmla="*/ 6801106 h 7505293"/>
              <a:gd name="connsiteX111" fmla="*/ 5635120 w 6830240"/>
              <a:gd name="connsiteY111" fmla="*/ 6799207 h 7505293"/>
              <a:gd name="connsiteX112" fmla="*/ 3493194 w 6830240"/>
              <a:gd name="connsiteY112" fmla="*/ 6779933 h 7505293"/>
              <a:gd name="connsiteX113" fmla="*/ 3493827 w 6830240"/>
              <a:gd name="connsiteY113" fmla="*/ 6784680 h 7505293"/>
              <a:gd name="connsiteX114" fmla="*/ 3498259 w 6830240"/>
              <a:gd name="connsiteY114" fmla="*/ 6787529 h 7505293"/>
              <a:gd name="connsiteX115" fmla="*/ 3500791 w 6830240"/>
              <a:gd name="connsiteY115" fmla="*/ 6787529 h 7505293"/>
              <a:gd name="connsiteX116" fmla="*/ 3493194 w 6830240"/>
              <a:gd name="connsiteY116" fmla="*/ 6779933 h 7505293"/>
              <a:gd name="connsiteX117" fmla="*/ 3716016 w 6830240"/>
              <a:gd name="connsiteY117" fmla="*/ 6744484 h 7505293"/>
              <a:gd name="connsiteX118" fmla="*/ 3716332 w 6830240"/>
              <a:gd name="connsiteY118" fmla="*/ 6749231 h 7505293"/>
              <a:gd name="connsiteX119" fmla="*/ 3718548 w 6830240"/>
              <a:gd name="connsiteY119" fmla="*/ 6752080 h 7505293"/>
              <a:gd name="connsiteX120" fmla="*/ 3726144 w 6830240"/>
              <a:gd name="connsiteY120" fmla="*/ 6749548 h 7505293"/>
              <a:gd name="connsiteX121" fmla="*/ 3908453 w 6830240"/>
              <a:gd name="connsiteY121" fmla="*/ 6734356 h 7505293"/>
              <a:gd name="connsiteX122" fmla="*/ 3918581 w 6830240"/>
              <a:gd name="connsiteY122" fmla="*/ 6752080 h 7505293"/>
              <a:gd name="connsiteX123" fmla="*/ 3916049 w 6830240"/>
              <a:gd name="connsiteY123" fmla="*/ 6772336 h 7505293"/>
              <a:gd name="connsiteX124" fmla="*/ 3906237 w 6830240"/>
              <a:gd name="connsiteY124" fmla="*/ 6781199 h 7505293"/>
              <a:gd name="connsiteX125" fmla="*/ 3890728 w 6830240"/>
              <a:gd name="connsiteY125" fmla="*/ 6790061 h 7505293"/>
              <a:gd name="connsiteX126" fmla="*/ 3899590 w 6830240"/>
              <a:gd name="connsiteY126" fmla="*/ 6762208 h 7505293"/>
              <a:gd name="connsiteX127" fmla="*/ 3908453 w 6830240"/>
              <a:gd name="connsiteY127" fmla="*/ 6734356 h 7505293"/>
              <a:gd name="connsiteX128" fmla="*/ 4134900 w 6830240"/>
              <a:gd name="connsiteY128" fmla="*/ 6730482 h 7505293"/>
              <a:gd name="connsiteX129" fmla="*/ 4107047 w 6830240"/>
              <a:gd name="connsiteY129" fmla="*/ 6793784 h 7505293"/>
              <a:gd name="connsiteX130" fmla="*/ 4114327 w 6830240"/>
              <a:gd name="connsiteY130" fmla="*/ 6806444 h 7505293"/>
              <a:gd name="connsiteX131" fmla="*/ 4127304 w 6830240"/>
              <a:gd name="connsiteY131" fmla="*/ 6811508 h 7505293"/>
              <a:gd name="connsiteX132" fmla="*/ 4138065 w 6830240"/>
              <a:gd name="connsiteY132" fmla="*/ 6776692 h 7505293"/>
              <a:gd name="connsiteX133" fmla="*/ 4152624 w 6830240"/>
              <a:gd name="connsiteY133" fmla="*/ 6745674 h 7505293"/>
              <a:gd name="connsiteX134" fmla="*/ 5799704 w 6830240"/>
              <a:gd name="connsiteY134" fmla="*/ 6715649 h 7505293"/>
              <a:gd name="connsiteX135" fmla="*/ 5801287 w 6830240"/>
              <a:gd name="connsiteY135" fmla="*/ 6721662 h 7505293"/>
              <a:gd name="connsiteX136" fmla="*/ 5804768 w 6830240"/>
              <a:gd name="connsiteY136" fmla="*/ 6725777 h 7505293"/>
              <a:gd name="connsiteX137" fmla="*/ 5809200 w 6830240"/>
              <a:gd name="connsiteY137" fmla="*/ 6722929 h 7505293"/>
              <a:gd name="connsiteX138" fmla="*/ 5809833 w 6830240"/>
              <a:gd name="connsiteY138" fmla="*/ 6718181 h 7505293"/>
              <a:gd name="connsiteX139" fmla="*/ 5536370 w 6830240"/>
              <a:gd name="connsiteY139" fmla="*/ 6685264 h 7505293"/>
              <a:gd name="connsiteX140" fmla="*/ 5536370 w 6830240"/>
              <a:gd name="connsiteY140" fmla="*/ 6697924 h 7505293"/>
              <a:gd name="connsiteX141" fmla="*/ 5539535 w 6830240"/>
              <a:gd name="connsiteY141" fmla="*/ 6704571 h 7505293"/>
              <a:gd name="connsiteX142" fmla="*/ 5546498 w 6830240"/>
              <a:gd name="connsiteY142" fmla="*/ 6705521 h 7505293"/>
              <a:gd name="connsiteX143" fmla="*/ 3769189 w 6830240"/>
              <a:gd name="connsiteY143" fmla="*/ 6671054 h 7505293"/>
              <a:gd name="connsiteX144" fmla="*/ 3769822 w 6830240"/>
              <a:gd name="connsiteY144" fmla="*/ 6675802 h 7505293"/>
              <a:gd name="connsiteX145" fmla="*/ 3774253 w 6830240"/>
              <a:gd name="connsiteY145" fmla="*/ 6678650 h 7505293"/>
              <a:gd name="connsiteX146" fmla="*/ 3779317 w 6830240"/>
              <a:gd name="connsiteY146" fmla="*/ 6678650 h 7505293"/>
              <a:gd name="connsiteX147" fmla="*/ 3776152 w 6830240"/>
              <a:gd name="connsiteY147" fmla="*/ 6672953 h 7505293"/>
              <a:gd name="connsiteX148" fmla="*/ 3769189 w 6830240"/>
              <a:gd name="connsiteY148" fmla="*/ 6671054 h 7505293"/>
              <a:gd name="connsiteX149" fmla="*/ 5718678 w 6830240"/>
              <a:gd name="connsiteY149" fmla="*/ 6667540 h 7505293"/>
              <a:gd name="connsiteX150" fmla="*/ 5701587 w 6830240"/>
              <a:gd name="connsiteY150" fmla="*/ 6675769 h 7505293"/>
              <a:gd name="connsiteX151" fmla="*/ 5695890 w 6830240"/>
              <a:gd name="connsiteY151" fmla="*/ 6695392 h 7505293"/>
              <a:gd name="connsiteX152" fmla="*/ 5695890 w 6830240"/>
              <a:gd name="connsiteY152" fmla="*/ 6697924 h 7505293"/>
              <a:gd name="connsiteX153" fmla="*/ 5689560 w 6830240"/>
              <a:gd name="connsiteY153" fmla="*/ 6698241 h 7505293"/>
              <a:gd name="connsiteX154" fmla="*/ 5683229 w 6830240"/>
              <a:gd name="connsiteY154" fmla="*/ 6700456 h 7505293"/>
              <a:gd name="connsiteX155" fmla="*/ 5693674 w 6830240"/>
              <a:gd name="connsiteY155" fmla="*/ 6703938 h 7505293"/>
              <a:gd name="connsiteX156" fmla="*/ 5706018 w 6830240"/>
              <a:gd name="connsiteY156" fmla="*/ 6705521 h 7505293"/>
              <a:gd name="connsiteX157" fmla="*/ 5721210 w 6830240"/>
              <a:gd name="connsiteY157" fmla="*/ 6692860 h 7505293"/>
              <a:gd name="connsiteX158" fmla="*/ 5713298 w 6830240"/>
              <a:gd name="connsiteY158" fmla="*/ 6687163 h 7505293"/>
              <a:gd name="connsiteX159" fmla="*/ 5711082 w 6830240"/>
              <a:gd name="connsiteY159" fmla="*/ 6677668 h 7505293"/>
              <a:gd name="connsiteX160" fmla="*/ 5561690 w 6830240"/>
              <a:gd name="connsiteY160" fmla="*/ 6657411 h 7505293"/>
              <a:gd name="connsiteX161" fmla="*/ 5559158 w 6830240"/>
              <a:gd name="connsiteY161" fmla="*/ 6658677 h 7505293"/>
              <a:gd name="connsiteX162" fmla="*/ 5556626 w 6830240"/>
              <a:gd name="connsiteY162" fmla="*/ 6659944 h 7505293"/>
              <a:gd name="connsiteX163" fmla="*/ 5558209 w 6830240"/>
              <a:gd name="connsiteY163" fmla="*/ 6665957 h 7505293"/>
              <a:gd name="connsiteX164" fmla="*/ 5561690 w 6830240"/>
              <a:gd name="connsiteY164" fmla="*/ 6670072 h 7505293"/>
              <a:gd name="connsiteX165" fmla="*/ 5566122 w 6830240"/>
              <a:gd name="connsiteY165" fmla="*/ 6667223 h 7505293"/>
              <a:gd name="connsiteX166" fmla="*/ 5566755 w 6830240"/>
              <a:gd name="connsiteY166" fmla="*/ 6662476 h 7505293"/>
              <a:gd name="connsiteX167" fmla="*/ 5561690 w 6830240"/>
              <a:gd name="connsiteY167" fmla="*/ 6657411 h 7505293"/>
              <a:gd name="connsiteX168" fmla="*/ 4183009 w 6830240"/>
              <a:gd name="connsiteY168" fmla="*/ 6641860 h 7505293"/>
              <a:gd name="connsiteX169" fmla="*/ 4170349 w 6830240"/>
              <a:gd name="connsiteY169" fmla="*/ 6657052 h 7505293"/>
              <a:gd name="connsiteX170" fmla="*/ 4170349 w 6830240"/>
              <a:gd name="connsiteY170" fmla="*/ 6664648 h 7505293"/>
              <a:gd name="connsiteX171" fmla="*/ 4175413 w 6830240"/>
              <a:gd name="connsiteY171" fmla="*/ 6664648 h 7505293"/>
              <a:gd name="connsiteX172" fmla="*/ 4185541 w 6830240"/>
              <a:gd name="connsiteY172" fmla="*/ 6663382 h 7505293"/>
              <a:gd name="connsiteX173" fmla="*/ 4188073 w 6830240"/>
              <a:gd name="connsiteY173" fmla="*/ 6654520 h 7505293"/>
              <a:gd name="connsiteX174" fmla="*/ 5857942 w 6830240"/>
              <a:gd name="connsiteY174" fmla="*/ 6632091 h 7505293"/>
              <a:gd name="connsiteX175" fmla="*/ 5843699 w 6830240"/>
              <a:gd name="connsiteY175" fmla="*/ 6645068 h 7505293"/>
              <a:gd name="connsiteX176" fmla="*/ 5842749 w 6830240"/>
              <a:gd name="connsiteY176" fmla="*/ 6667540 h 7505293"/>
              <a:gd name="connsiteX177" fmla="*/ 5830406 w 6830240"/>
              <a:gd name="connsiteY177" fmla="*/ 6669439 h 7505293"/>
              <a:gd name="connsiteX178" fmla="*/ 5819961 w 6830240"/>
              <a:gd name="connsiteY178" fmla="*/ 6675136 h 7505293"/>
              <a:gd name="connsiteX179" fmla="*/ 5825025 w 6830240"/>
              <a:gd name="connsiteY179" fmla="*/ 6697924 h 7505293"/>
              <a:gd name="connsiteX180" fmla="*/ 5832938 w 6830240"/>
              <a:gd name="connsiteY180" fmla="*/ 6677984 h 7505293"/>
              <a:gd name="connsiteX181" fmla="*/ 5850345 w 6830240"/>
              <a:gd name="connsiteY181" fmla="*/ 6667540 h 7505293"/>
              <a:gd name="connsiteX182" fmla="*/ 5854144 w 6830240"/>
              <a:gd name="connsiteY182" fmla="*/ 6649815 h 7505293"/>
              <a:gd name="connsiteX183" fmla="*/ 5857942 w 6830240"/>
              <a:gd name="connsiteY183" fmla="*/ 6632091 h 7505293"/>
              <a:gd name="connsiteX184" fmla="*/ 4484325 w 6830240"/>
              <a:gd name="connsiteY184" fmla="*/ 6624135 h 7505293"/>
              <a:gd name="connsiteX185" fmla="*/ 4464068 w 6830240"/>
              <a:gd name="connsiteY185" fmla="*/ 6657052 h 7505293"/>
              <a:gd name="connsiteX186" fmla="*/ 4471664 w 6830240"/>
              <a:gd name="connsiteY186" fmla="*/ 6684905 h 7505293"/>
              <a:gd name="connsiteX187" fmla="*/ 4466917 w 6830240"/>
              <a:gd name="connsiteY187" fmla="*/ 6685538 h 7505293"/>
              <a:gd name="connsiteX188" fmla="*/ 4464068 w 6830240"/>
              <a:gd name="connsiteY188" fmla="*/ 6689969 h 7505293"/>
              <a:gd name="connsiteX189" fmla="*/ 4466917 w 6830240"/>
              <a:gd name="connsiteY189" fmla="*/ 6697565 h 7505293"/>
              <a:gd name="connsiteX190" fmla="*/ 4471664 w 6830240"/>
              <a:gd name="connsiteY190" fmla="*/ 6705161 h 7505293"/>
              <a:gd name="connsiteX191" fmla="*/ 4489389 w 6830240"/>
              <a:gd name="connsiteY191" fmla="*/ 6712757 h 7505293"/>
              <a:gd name="connsiteX192" fmla="*/ 4491921 w 6830240"/>
              <a:gd name="connsiteY192" fmla="*/ 6705161 h 7505293"/>
              <a:gd name="connsiteX193" fmla="*/ 4479261 w 6830240"/>
              <a:gd name="connsiteY193" fmla="*/ 6695033 h 7505293"/>
              <a:gd name="connsiteX194" fmla="*/ 4481476 w 6830240"/>
              <a:gd name="connsiteY194" fmla="*/ 6684272 h 7505293"/>
              <a:gd name="connsiteX195" fmla="*/ 4489389 w 6830240"/>
              <a:gd name="connsiteY195" fmla="*/ 6677309 h 7505293"/>
              <a:gd name="connsiteX196" fmla="*/ 4489705 w 6830240"/>
              <a:gd name="connsiteY196" fmla="*/ 6650722 h 7505293"/>
              <a:gd name="connsiteX197" fmla="*/ 4484325 w 6830240"/>
              <a:gd name="connsiteY197" fmla="*/ 6624135 h 7505293"/>
              <a:gd name="connsiteX198" fmla="*/ 1140067 w 6830240"/>
              <a:gd name="connsiteY198" fmla="*/ 6616413 h 7505293"/>
              <a:gd name="connsiteX199" fmla="*/ 1141650 w 6830240"/>
              <a:gd name="connsiteY199" fmla="*/ 6621161 h 7505293"/>
              <a:gd name="connsiteX200" fmla="*/ 1145131 w 6830240"/>
              <a:gd name="connsiteY200" fmla="*/ 6624009 h 7505293"/>
              <a:gd name="connsiteX201" fmla="*/ 1150195 w 6830240"/>
              <a:gd name="connsiteY201" fmla="*/ 6618945 h 7505293"/>
              <a:gd name="connsiteX202" fmla="*/ 4210862 w 6830240"/>
              <a:gd name="connsiteY202" fmla="*/ 6601347 h 7505293"/>
              <a:gd name="connsiteX203" fmla="*/ 4205798 w 6830240"/>
              <a:gd name="connsiteY203" fmla="*/ 6611475 h 7505293"/>
              <a:gd name="connsiteX204" fmla="*/ 4210862 w 6830240"/>
              <a:gd name="connsiteY204" fmla="*/ 6603879 h 7505293"/>
              <a:gd name="connsiteX205" fmla="*/ 1150195 w 6830240"/>
              <a:gd name="connsiteY205" fmla="*/ 6596157 h 7505293"/>
              <a:gd name="connsiteX206" fmla="*/ 1150828 w 6830240"/>
              <a:gd name="connsiteY206" fmla="*/ 6600904 h 7505293"/>
              <a:gd name="connsiteX207" fmla="*/ 1155260 w 6830240"/>
              <a:gd name="connsiteY207" fmla="*/ 6603753 h 7505293"/>
              <a:gd name="connsiteX208" fmla="*/ 1157792 w 6830240"/>
              <a:gd name="connsiteY208" fmla="*/ 6603753 h 7505293"/>
              <a:gd name="connsiteX209" fmla="*/ 1150195 w 6830240"/>
              <a:gd name="connsiteY209" fmla="*/ 6596157 h 7505293"/>
              <a:gd name="connsiteX210" fmla="*/ 5751595 w 6830240"/>
              <a:gd name="connsiteY210" fmla="*/ 6589046 h 7505293"/>
              <a:gd name="connsiteX211" fmla="*/ 5747164 w 6830240"/>
              <a:gd name="connsiteY211" fmla="*/ 6594426 h 7505293"/>
              <a:gd name="connsiteX212" fmla="*/ 5746531 w 6830240"/>
              <a:gd name="connsiteY212" fmla="*/ 6601706 h 7505293"/>
              <a:gd name="connsiteX213" fmla="*/ 5741467 w 6830240"/>
              <a:gd name="connsiteY213" fmla="*/ 6618481 h 7505293"/>
              <a:gd name="connsiteX214" fmla="*/ 5728807 w 6830240"/>
              <a:gd name="connsiteY214" fmla="*/ 6629559 h 7505293"/>
              <a:gd name="connsiteX215" fmla="*/ 5725008 w 6830240"/>
              <a:gd name="connsiteY215" fmla="*/ 6647283 h 7505293"/>
              <a:gd name="connsiteX216" fmla="*/ 5721210 w 6830240"/>
              <a:gd name="connsiteY216" fmla="*/ 6665008 h 7505293"/>
              <a:gd name="connsiteX217" fmla="*/ 5740834 w 6830240"/>
              <a:gd name="connsiteY217" fmla="*/ 6636839 h 7505293"/>
              <a:gd name="connsiteX218" fmla="*/ 5756659 w 6830240"/>
              <a:gd name="connsiteY218" fmla="*/ 6606770 h 7505293"/>
              <a:gd name="connsiteX219" fmla="*/ 5755077 w 6830240"/>
              <a:gd name="connsiteY219" fmla="*/ 6596958 h 7505293"/>
              <a:gd name="connsiteX220" fmla="*/ 5751595 w 6830240"/>
              <a:gd name="connsiteY220" fmla="*/ 6589046 h 7505293"/>
              <a:gd name="connsiteX221" fmla="*/ 3933773 w 6830240"/>
              <a:gd name="connsiteY221" fmla="*/ 6587496 h 7505293"/>
              <a:gd name="connsiteX222" fmla="*/ 3935356 w 6830240"/>
              <a:gd name="connsiteY222" fmla="*/ 6593509 h 7505293"/>
              <a:gd name="connsiteX223" fmla="*/ 3938837 w 6830240"/>
              <a:gd name="connsiteY223" fmla="*/ 6597624 h 7505293"/>
              <a:gd name="connsiteX224" fmla="*/ 3943269 w 6830240"/>
              <a:gd name="connsiteY224" fmla="*/ 6594776 h 7505293"/>
              <a:gd name="connsiteX225" fmla="*/ 3943902 w 6830240"/>
              <a:gd name="connsiteY225" fmla="*/ 6590028 h 7505293"/>
              <a:gd name="connsiteX226" fmla="*/ 5592075 w 6830240"/>
              <a:gd name="connsiteY226" fmla="*/ 6566257 h 7505293"/>
              <a:gd name="connsiteX227" fmla="*/ 5581947 w 6830240"/>
              <a:gd name="connsiteY227" fmla="*/ 6596642 h 7505293"/>
              <a:gd name="connsiteX228" fmla="*/ 5576883 w 6830240"/>
              <a:gd name="connsiteY228" fmla="*/ 6596958 h 7505293"/>
              <a:gd name="connsiteX229" fmla="*/ 5571819 w 6830240"/>
              <a:gd name="connsiteY229" fmla="*/ 6599174 h 7505293"/>
              <a:gd name="connsiteX230" fmla="*/ 5580048 w 6830240"/>
              <a:gd name="connsiteY230" fmla="*/ 6607720 h 7505293"/>
              <a:gd name="connsiteX231" fmla="*/ 5592075 w 6830240"/>
              <a:gd name="connsiteY231" fmla="*/ 6614366 h 7505293"/>
              <a:gd name="connsiteX232" fmla="*/ 5609800 w 6830240"/>
              <a:gd name="connsiteY232" fmla="*/ 6589046 h 7505293"/>
              <a:gd name="connsiteX233" fmla="*/ 1373017 w 6830240"/>
              <a:gd name="connsiteY233" fmla="*/ 6560708 h 7505293"/>
              <a:gd name="connsiteX234" fmla="*/ 1373333 w 6830240"/>
              <a:gd name="connsiteY234" fmla="*/ 6565455 h 7505293"/>
              <a:gd name="connsiteX235" fmla="*/ 1375549 w 6830240"/>
              <a:gd name="connsiteY235" fmla="*/ 6568304 h 7505293"/>
              <a:gd name="connsiteX236" fmla="*/ 1383145 w 6830240"/>
              <a:gd name="connsiteY236" fmla="*/ 6565772 h 7505293"/>
              <a:gd name="connsiteX237" fmla="*/ 3670439 w 6830240"/>
              <a:gd name="connsiteY237" fmla="*/ 6557111 h 7505293"/>
              <a:gd name="connsiteX238" fmla="*/ 3670439 w 6830240"/>
              <a:gd name="connsiteY238" fmla="*/ 6569771 h 7505293"/>
              <a:gd name="connsiteX239" fmla="*/ 3673604 w 6830240"/>
              <a:gd name="connsiteY239" fmla="*/ 6576418 h 7505293"/>
              <a:gd name="connsiteX240" fmla="*/ 3680567 w 6830240"/>
              <a:gd name="connsiteY240" fmla="*/ 6577368 h 7505293"/>
              <a:gd name="connsiteX241" fmla="*/ 1565454 w 6830240"/>
              <a:gd name="connsiteY241" fmla="*/ 6550580 h 7505293"/>
              <a:gd name="connsiteX242" fmla="*/ 1575582 w 6830240"/>
              <a:gd name="connsiteY242" fmla="*/ 6568304 h 7505293"/>
              <a:gd name="connsiteX243" fmla="*/ 1573050 w 6830240"/>
              <a:gd name="connsiteY243" fmla="*/ 6588560 h 7505293"/>
              <a:gd name="connsiteX244" fmla="*/ 1563238 w 6830240"/>
              <a:gd name="connsiteY244" fmla="*/ 6597423 h 7505293"/>
              <a:gd name="connsiteX245" fmla="*/ 1547729 w 6830240"/>
              <a:gd name="connsiteY245" fmla="*/ 6606285 h 7505293"/>
              <a:gd name="connsiteX246" fmla="*/ 1556591 w 6830240"/>
              <a:gd name="connsiteY246" fmla="*/ 6578432 h 7505293"/>
              <a:gd name="connsiteX247" fmla="*/ 1565454 w 6830240"/>
              <a:gd name="connsiteY247" fmla="*/ 6550580 h 7505293"/>
              <a:gd name="connsiteX248" fmla="*/ 4975690 w 6830240"/>
              <a:gd name="connsiteY248" fmla="*/ 6547342 h 7505293"/>
              <a:gd name="connsiteX249" fmla="*/ 4977273 w 6830240"/>
              <a:gd name="connsiteY249" fmla="*/ 6552090 h 7505293"/>
              <a:gd name="connsiteX250" fmla="*/ 4980754 w 6830240"/>
              <a:gd name="connsiteY250" fmla="*/ 6554938 h 7505293"/>
              <a:gd name="connsiteX251" fmla="*/ 4985818 w 6830240"/>
              <a:gd name="connsiteY251" fmla="*/ 6549874 h 7505293"/>
              <a:gd name="connsiteX252" fmla="*/ 3852747 w 6830240"/>
              <a:gd name="connsiteY252" fmla="*/ 6539387 h 7505293"/>
              <a:gd name="connsiteX253" fmla="*/ 3835656 w 6830240"/>
              <a:gd name="connsiteY253" fmla="*/ 6547616 h 7505293"/>
              <a:gd name="connsiteX254" fmla="*/ 3829959 w 6830240"/>
              <a:gd name="connsiteY254" fmla="*/ 6567239 h 7505293"/>
              <a:gd name="connsiteX255" fmla="*/ 3829959 w 6830240"/>
              <a:gd name="connsiteY255" fmla="*/ 6569771 h 7505293"/>
              <a:gd name="connsiteX256" fmla="*/ 3823629 w 6830240"/>
              <a:gd name="connsiteY256" fmla="*/ 6570088 h 7505293"/>
              <a:gd name="connsiteX257" fmla="*/ 3817298 w 6830240"/>
              <a:gd name="connsiteY257" fmla="*/ 6572303 h 7505293"/>
              <a:gd name="connsiteX258" fmla="*/ 3827743 w 6830240"/>
              <a:gd name="connsiteY258" fmla="*/ 6575785 h 7505293"/>
              <a:gd name="connsiteX259" fmla="*/ 3840087 w 6830240"/>
              <a:gd name="connsiteY259" fmla="*/ 6577368 h 7505293"/>
              <a:gd name="connsiteX260" fmla="*/ 3855279 w 6830240"/>
              <a:gd name="connsiteY260" fmla="*/ 6564707 h 7505293"/>
              <a:gd name="connsiteX261" fmla="*/ 3847367 w 6830240"/>
              <a:gd name="connsiteY261" fmla="*/ 6559010 h 7505293"/>
              <a:gd name="connsiteX262" fmla="*/ 3845151 w 6830240"/>
              <a:gd name="connsiteY262" fmla="*/ 6549515 h 7505293"/>
              <a:gd name="connsiteX263" fmla="*/ 4537498 w 6830240"/>
              <a:gd name="connsiteY263" fmla="*/ 6535513 h 7505293"/>
              <a:gd name="connsiteX264" fmla="*/ 4540030 w 6830240"/>
              <a:gd name="connsiteY264" fmla="*/ 6543109 h 7505293"/>
              <a:gd name="connsiteX265" fmla="*/ 4540030 w 6830240"/>
              <a:gd name="connsiteY265" fmla="*/ 6535513 h 7505293"/>
              <a:gd name="connsiteX266" fmla="*/ 3695759 w 6830240"/>
              <a:gd name="connsiteY266" fmla="*/ 6529258 h 7505293"/>
              <a:gd name="connsiteX267" fmla="*/ 3693227 w 6830240"/>
              <a:gd name="connsiteY267" fmla="*/ 6530524 h 7505293"/>
              <a:gd name="connsiteX268" fmla="*/ 3690695 w 6830240"/>
              <a:gd name="connsiteY268" fmla="*/ 6531791 h 7505293"/>
              <a:gd name="connsiteX269" fmla="*/ 3692278 w 6830240"/>
              <a:gd name="connsiteY269" fmla="*/ 6537804 h 7505293"/>
              <a:gd name="connsiteX270" fmla="*/ 3695759 w 6830240"/>
              <a:gd name="connsiteY270" fmla="*/ 6541919 h 7505293"/>
              <a:gd name="connsiteX271" fmla="*/ 3700191 w 6830240"/>
              <a:gd name="connsiteY271" fmla="*/ 6539070 h 7505293"/>
              <a:gd name="connsiteX272" fmla="*/ 3700824 w 6830240"/>
              <a:gd name="connsiteY272" fmla="*/ 6534323 h 7505293"/>
              <a:gd name="connsiteX273" fmla="*/ 3695759 w 6830240"/>
              <a:gd name="connsiteY273" fmla="*/ 6529258 h 7505293"/>
              <a:gd name="connsiteX274" fmla="*/ 4985818 w 6830240"/>
              <a:gd name="connsiteY274" fmla="*/ 6527086 h 7505293"/>
              <a:gd name="connsiteX275" fmla="*/ 4986451 w 6830240"/>
              <a:gd name="connsiteY275" fmla="*/ 6531833 h 7505293"/>
              <a:gd name="connsiteX276" fmla="*/ 4990883 w 6830240"/>
              <a:gd name="connsiteY276" fmla="*/ 6534682 h 7505293"/>
              <a:gd name="connsiteX277" fmla="*/ 4993415 w 6830240"/>
              <a:gd name="connsiteY277" fmla="*/ 6534682 h 7505293"/>
              <a:gd name="connsiteX278" fmla="*/ 4985818 w 6830240"/>
              <a:gd name="connsiteY278" fmla="*/ 6527086 h 7505293"/>
              <a:gd name="connsiteX279" fmla="*/ 4567883 w 6830240"/>
              <a:gd name="connsiteY279" fmla="*/ 6507660 h 7505293"/>
              <a:gd name="connsiteX280" fmla="*/ 4557754 w 6830240"/>
              <a:gd name="connsiteY280" fmla="*/ 6515257 h 7505293"/>
              <a:gd name="connsiteX281" fmla="*/ 4565351 w 6830240"/>
              <a:gd name="connsiteY281" fmla="*/ 6515257 h 7505293"/>
              <a:gd name="connsiteX282" fmla="*/ 4566617 w 6830240"/>
              <a:gd name="connsiteY282" fmla="*/ 6511459 h 7505293"/>
              <a:gd name="connsiteX283" fmla="*/ 4567883 w 6830240"/>
              <a:gd name="connsiteY283" fmla="*/ 6507660 h 7505293"/>
              <a:gd name="connsiteX284" fmla="*/ 3992011 w 6830240"/>
              <a:gd name="connsiteY284" fmla="*/ 6503938 h 7505293"/>
              <a:gd name="connsiteX285" fmla="*/ 3977768 w 6830240"/>
              <a:gd name="connsiteY285" fmla="*/ 6516915 h 7505293"/>
              <a:gd name="connsiteX286" fmla="*/ 3976818 w 6830240"/>
              <a:gd name="connsiteY286" fmla="*/ 6539387 h 7505293"/>
              <a:gd name="connsiteX287" fmla="*/ 3964475 w 6830240"/>
              <a:gd name="connsiteY287" fmla="*/ 6541286 h 7505293"/>
              <a:gd name="connsiteX288" fmla="*/ 3954030 w 6830240"/>
              <a:gd name="connsiteY288" fmla="*/ 6546983 h 7505293"/>
              <a:gd name="connsiteX289" fmla="*/ 3959094 w 6830240"/>
              <a:gd name="connsiteY289" fmla="*/ 6569771 h 7505293"/>
              <a:gd name="connsiteX290" fmla="*/ 3967007 w 6830240"/>
              <a:gd name="connsiteY290" fmla="*/ 6549831 h 7505293"/>
              <a:gd name="connsiteX291" fmla="*/ 3984414 w 6830240"/>
              <a:gd name="connsiteY291" fmla="*/ 6539387 h 7505293"/>
              <a:gd name="connsiteX292" fmla="*/ 3988213 w 6830240"/>
              <a:gd name="connsiteY292" fmla="*/ 6521662 h 7505293"/>
              <a:gd name="connsiteX293" fmla="*/ 3992011 w 6830240"/>
              <a:gd name="connsiteY293" fmla="*/ 6503938 h 7505293"/>
              <a:gd name="connsiteX294" fmla="*/ 5208640 w 6830240"/>
              <a:gd name="connsiteY294" fmla="*/ 6491637 h 7505293"/>
              <a:gd name="connsiteX295" fmla="*/ 5208956 w 6830240"/>
              <a:gd name="connsiteY295" fmla="*/ 6496384 h 7505293"/>
              <a:gd name="connsiteX296" fmla="*/ 5211172 w 6830240"/>
              <a:gd name="connsiteY296" fmla="*/ 6499233 h 7505293"/>
              <a:gd name="connsiteX297" fmla="*/ 5218768 w 6830240"/>
              <a:gd name="connsiteY297" fmla="*/ 6496701 h 7505293"/>
              <a:gd name="connsiteX298" fmla="*/ 1426190 w 6830240"/>
              <a:gd name="connsiteY298" fmla="*/ 6487278 h 7505293"/>
              <a:gd name="connsiteX299" fmla="*/ 1426823 w 6830240"/>
              <a:gd name="connsiteY299" fmla="*/ 6492026 h 7505293"/>
              <a:gd name="connsiteX300" fmla="*/ 1431254 w 6830240"/>
              <a:gd name="connsiteY300" fmla="*/ 6494874 h 7505293"/>
              <a:gd name="connsiteX301" fmla="*/ 1436318 w 6830240"/>
              <a:gd name="connsiteY301" fmla="*/ 6494874 h 7505293"/>
              <a:gd name="connsiteX302" fmla="*/ 1433153 w 6830240"/>
              <a:gd name="connsiteY302" fmla="*/ 6489177 h 7505293"/>
              <a:gd name="connsiteX303" fmla="*/ 1426190 w 6830240"/>
              <a:gd name="connsiteY303" fmla="*/ 6487278 h 7505293"/>
              <a:gd name="connsiteX304" fmla="*/ 5401077 w 6830240"/>
              <a:gd name="connsiteY304" fmla="*/ 6481509 h 7505293"/>
              <a:gd name="connsiteX305" fmla="*/ 5411205 w 6830240"/>
              <a:gd name="connsiteY305" fmla="*/ 6499233 h 7505293"/>
              <a:gd name="connsiteX306" fmla="*/ 5408673 w 6830240"/>
              <a:gd name="connsiteY306" fmla="*/ 6519489 h 7505293"/>
              <a:gd name="connsiteX307" fmla="*/ 5398861 w 6830240"/>
              <a:gd name="connsiteY307" fmla="*/ 6528352 h 7505293"/>
              <a:gd name="connsiteX308" fmla="*/ 5383352 w 6830240"/>
              <a:gd name="connsiteY308" fmla="*/ 6537214 h 7505293"/>
              <a:gd name="connsiteX309" fmla="*/ 5392214 w 6830240"/>
              <a:gd name="connsiteY309" fmla="*/ 6509361 h 7505293"/>
              <a:gd name="connsiteX310" fmla="*/ 5401077 w 6830240"/>
              <a:gd name="connsiteY310" fmla="*/ 6481509 h 7505293"/>
              <a:gd name="connsiteX311" fmla="*/ 5627524 w 6830240"/>
              <a:gd name="connsiteY311" fmla="*/ 6477635 h 7505293"/>
              <a:gd name="connsiteX312" fmla="*/ 5599671 w 6830240"/>
              <a:gd name="connsiteY312" fmla="*/ 6540937 h 7505293"/>
              <a:gd name="connsiteX313" fmla="*/ 5606951 w 6830240"/>
              <a:gd name="connsiteY313" fmla="*/ 6553597 h 7505293"/>
              <a:gd name="connsiteX314" fmla="*/ 5619928 w 6830240"/>
              <a:gd name="connsiteY314" fmla="*/ 6558661 h 7505293"/>
              <a:gd name="connsiteX315" fmla="*/ 5630689 w 6830240"/>
              <a:gd name="connsiteY315" fmla="*/ 6523845 h 7505293"/>
              <a:gd name="connsiteX316" fmla="*/ 5645248 w 6830240"/>
              <a:gd name="connsiteY316" fmla="*/ 6492827 h 7505293"/>
              <a:gd name="connsiteX317" fmla="*/ 4583075 w 6830240"/>
              <a:gd name="connsiteY317" fmla="*/ 6469680 h 7505293"/>
              <a:gd name="connsiteX318" fmla="*/ 4583075 w 6830240"/>
              <a:gd name="connsiteY318" fmla="*/ 6482340 h 7505293"/>
              <a:gd name="connsiteX319" fmla="*/ 4565351 w 6830240"/>
              <a:gd name="connsiteY319" fmla="*/ 6482340 h 7505293"/>
              <a:gd name="connsiteX320" fmla="*/ 4565351 w 6830240"/>
              <a:gd name="connsiteY320" fmla="*/ 6492468 h 7505293"/>
              <a:gd name="connsiteX321" fmla="*/ 4570415 w 6830240"/>
              <a:gd name="connsiteY321" fmla="*/ 6500064 h 7505293"/>
              <a:gd name="connsiteX322" fmla="*/ 4590671 w 6830240"/>
              <a:gd name="connsiteY322" fmla="*/ 6482340 h 7505293"/>
              <a:gd name="connsiteX323" fmla="*/ 4590671 w 6830240"/>
              <a:gd name="connsiteY323" fmla="*/ 6472212 h 7505293"/>
              <a:gd name="connsiteX324" fmla="*/ 3885664 w 6830240"/>
              <a:gd name="connsiteY324" fmla="*/ 6460893 h 7505293"/>
              <a:gd name="connsiteX325" fmla="*/ 3881233 w 6830240"/>
              <a:gd name="connsiteY325" fmla="*/ 6466273 h 7505293"/>
              <a:gd name="connsiteX326" fmla="*/ 3880600 w 6830240"/>
              <a:gd name="connsiteY326" fmla="*/ 6473553 h 7505293"/>
              <a:gd name="connsiteX327" fmla="*/ 3875536 w 6830240"/>
              <a:gd name="connsiteY327" fmla="*/ 6490328 h 7505293"/>
              <a:gd name="connsiteX328" fmla="*/ 3862876 w 6830240"/>
              <a:gd name="connsiteY328" fmla="*/ 6501406 h 7505293"/>
              <a:gd name="connsiteX329" fmla="*/ 3859077 w 6830240"/>
              <a:gd name="connsiteY329" fmla="*/ 6519130 h 7505293"/>
              <a:gd name="connsiteX330" fmla="*/ 3855279 w 6830240"/>
              <a:gd name="connsiteY330" fmla="*/ 6536855 h 7505293"/>
              <a:gd name="connsiteX331" fmla="*/ 3874903 w 6830240"/>
              <a:gd name="connsiteY331" fmla="*/ 6508686 h 7505293"/>
              <a:gd name="connsiteX332" fmla="*/ 3890728 w 6830240"/>
              <a:gd name="connsiteY332" fmla="*/ 6478617 h 7505293"/>
              <a:gd name="connsiteX333" fmla="*/ 3889146 w 6830240"/>
              <a:gd name="connsiteY333" fmla="*/ 6468805 h 7505293"/>
              <a:gd name="connsiteX334" fmla="*/ 3885664 w 6830240"/>
              <a:gd name="connsiteY334" fmla="*/ 6460893 h 7505293"/>
              <a:gd name="connsiteX335" fmla="*/ 4600799 w 6830240"/>
              <a:gd name="connsiteY335" fmla="*/ 6444359 h 7505293"/>
              <a:gd name="connsiteX336" fmla="*/ 4593203 w 6830240"/>
              <a:gd name="connsiteY336" fmla="*/ 6446891 h 7505293"/>
              <a:gd name="connsiteX337" fmla="*/ 4593203 w 6830240"/>
              <a:gd name="connsiteY337" fmla="*/ 6467148 h 7505293"/>
              <a:gd name="connsiteX338" fmla="*/ 4599850 w 6830240"/>
              <a:gd name="connsiteY338" fmla="*/ 6456703 h 7505293"/>
              <a:gd name="connsiteX339" fmla="*/ 4600799 w 6830240"/>
              <a:gd name="connsiteY339" fmla="*/ 6444359 h 7505293"/>
              <a:gd name="connsiteX340" fmla="*/ 3726144 w 6830240"/>
              <a:gd name="connsiteY340" fmla="*/ 6438104 h 7505293"/>
              <a:gd name="connsiteX341" fmla="*/ 3716016 w 6830240"/>
              <a:gd name="connsiteY341" fmla="*/ 6468489 h 7505293"/>
              <a:gd name="connsiteX342" fmla="*/ 3710952 w 6830240"/>
              <a:gd name="connsiteY342" fmla="*/ 6468805 h 7505293"/>
              <a:gd name="connsiteX343" fmla="*/ 3705888 w 6830240"/>
              <a:gd name="connsiteY343" fmla="*/ 6471021 h 7505293"/>
              <a:gd name="connsiteX344" fmla="*/ 3714117 w 6830240"/>
              <a:gd name="connsiteY344" fmla="*/ 6479567 h 7505293"/>
              <a:gd name="connsiteX345" fmla="*/ 3726144 w 6830240"/>
              <a:gd name="connsiteY345" fmla="*/ 6486213 h 7505293"/>
              <a:gd name="connsiteX346" fmla="*/ 3743869 w 6830240"/>
              <a:gd name="connsiteY346" fmla="*/ 6460893 h 7505293"/>
              <a:gd name="connsiteX347" fmla="*/ 5261813 w 6830240"/>
              <a:gd name="connsiteY347" fmla="*/ 6418207 h 7505293"/>
              <a:gd name="connsiteX348" fmla="*/ 5262446 w 6830240"/>
              <a:gd name="connsiteY348" fmla="*/ 6422955 h 7505293"/>
              <a:gd name="connsiteX349" fmla="*/ 5266877 w 6830240"/>
              <a:gd name="connsiteY349" fmla="*/ 6425803 h 7505293"/>
              <a:gd name="connsiteX350" fmla="*/ 5271941 w 6830240"/>
              <a:gd name="connsiteY350" fmla="*/ 6425803 h 7505293"/>
              <a:gd name="connsiteX351" fmla="*/ 5268776 w 6830240"/>
              <a:gd name="connsiteY351" fmla="*/ 6420106 h 7505293"/>
              <a:gd name="connsiteX352" fmla="*/ 5261813 w 6830240"/>
              <a:gd name="connsiteY352" fmla="*/ 6418207 h 7505293"/>
              <a:gd name="connsiteX353" fmla="*/ 1590774 w 6830240"/>
              <a:gd name="connsiteY353" fmla="*/ 6403720 h 7505293"/>
              <a:gd name="connsiteX354" fmla="*/ 1592357 w 6830240"/>
              <a:gd name="connsiteY354" fmla="*/ 6409733 h 7505293"/>
              <a:gd name="connsiteX355" fmla="*/ 1595838 w 6830240"/>
              <a:gd name="connsiteY355" fmla="*/ 6413848 h 7505293"/>
              <a:gd name="connsiteX356" fmla="*/ 1600270 w 6830240"/>
              <a:gd name="connsiteY356" fmla="*/ 6411000 h 7505293"/>
              <a:gd name="connsiteX357" fmla="*/ 1600903 w 6830240"/>
              <a:gd name="connsiteY357" fmla="*/ 6406252 h 7505293"/>
              <a:gd name="connsiteX358" fmla="*/ 5675633 w 6830240"/>
              <a:gd name="connsiteY358" fmla="*/ 6389013 h 7505293"/>
              <a:gd name="connsiteX359" fmla="*/ 5662973 w 6830240"/>
              <a:gd name="connsiteY359" fmla="*/ 6404205 h 7505293"/>
              <a:gd name="connsiteX360" fmla="*/ 5662973 w 6830240"/>
              <a:gd name="connsiteY360" fmla="*/ 6411801 h 7505293"/>
              <a:gd name="connsiteX361" fmla="*/ 5668037 w 6830240"/>
              <a:gd name="connsiteY361" fmla="*/ 6411801 h 7505293"/>
              <a:gd name="connsiteX362" fmla="*/ 5678165 w 6830240"/>
              <a:gd name="connsiteY362" fmla="*/ 6410535 h 7505293"/>
              <a:gd name="connsiteX363" fmla="*/ 5680697 w 6830240"/>
              <a:gd name="connsiteY363" fmla="*/ 6401673 h 7505293"/>
              <a:gd name="connsiteX364" fmla="*/ 4621056 w 6830240"/>
              <a:gd name="connsiteY364" fmla="*/ 6383589 h 7505293"/>
              <a:gd name="connsiteX365" fmla="*/ 4612827 w 6830240"/>
              <a:gd name="connsiteY365" fmla="*/ 6405745 h 7505293"/>
              <a:gd name="connsiteX366" fmla="*/ 4600799 w 6830240"/>
              <a:gd name="connsiteY366" fmla="*/ 6416506 h 7505293"/>
              <a:gd name="connsiteX367" fmla="*/ 4603648 w 6830240"/>
              <a:gd name="connsiteY367" fmla="*/ 6427584 h 7505293"/>
              <a:gd name="connsiteX368" fmla="*/ 4608396 w 6830240"/>
              <a:gd name="connsiteY368" fmla="*/ 6436763 h 7505293"/>
              <a:gd name="connsiteX369" fmla="*/ 4610611 w 6830240"/>
              <a:gd name="connsiteY369" fmla="*/ 6433914 h 7505293"/>
              <a:gd name="connsiteX370" fmla="*/ 4610928 w 6830240"/>
              <a:gd name="connsiteY370" fmla="*/ 6429167 h 7505293"/>
              <a:gd name="connsiteX371" fmla="*/ 4623905 w 6830240"/>
              <a:gd name="connsiteY371" fmla="*/ 6407328 h 7505293"/>
              <a:gd name="connsiteX372" fmla="*/ 4631184 w 6830240"/>
              <a:gd name="connsiteY372" fmla="*/ 6383589 h 7505293"/>
              <a:gd name="connsiteX373" fmla="*/ 1327440 w 6830240"/>
              <a:gd name="connsiteY373" fmla="*/ 6373335 h 7505293"/>
              <a:gd name="connsiteX374" fmla="*/ 1327440 w 6830240"/>
              <a:gd name="connsiteY374" fmla="*/ 6385995 h 7505293"/>
              <a:gd name="connsiteX375" fmla="*/ 1330605 w 6830240"/>
              <a:gd name="connsiteY375" fmla="*/ 6392642 h 7505293"/>
              <a:gd name="connsiteX376" fmla="*/ 1337568 w 6830240"/>
              <a:gd name="connsiteY376" fmla="*/ 6393592 h 7505293"/>
              <a:gd name="connsiteX377" fmla="*/ 5976949 w 6830240"/>
              <a:gd name="connsiteY377" fmla="*/ 6371288 h 7505293"/>
              <a:gd name="connsiteX378" fmla="*/ 5956692 w 6830240"/>
              <a:gd name="connsiteY378" fmla="*/ 6404205 h 7505293"/>
              <a:gd name="connsiteX379" fmla="*/ 5964288 w 6830240"/>
              <a:gd name="connsiteY379" fmla="*/ 6432058 h 7505293"/>
              <a:gd name="connsiteX380" fmla="*/ 5959541 w 6830240"/>
              <a:gd name="connsiteY380" fmla="*/ 6432691 h 7505293"/>
              <a:gd name="connsiteX381" fmla="*/ 5956692 w 6830240"/>
              <a:gd name="connsiteY381" fmla="*/ 6437122 h 7505293"/>
              <a:gd name="connsiteX382" fmla="*/ 5959541 w 6830240"/>
              <a:gd name="connsiteY382" fmla="*/ 6444718 h 7505293"/>
              <a:gd name="connsiteX383" fmla="*/ 5964288 w 6830240"/>
              <a:gd name="connsiteY383" fmla="*/ 6452314 h 7505293"/>
              <a:gd name="connsiteX384" fmla="*/ 5982013 w 6830240"/>
              <a:gd name="connsiteY384" fmla="*/ 6459910 h 7505293"/>
              <a:gd name="connsiteX385" fmla="*/ 5984545 w 6830240"/>
              <a:gd name="connsiteY385" fmla="*/ 6452314 h 7505293"/>
              <a:gd name="connsiteX386" fmla="*/ 5971885 w 6830240"/>
              <a:gd name="connsiteY386" fmla="*/ 6442186 h 7505293"/>
              <a:gd name="connsiteX387" fmla="*/ 5974100 w 6830240"/>
              <a:gd name="connsiteY387" fmla="*/ 6431425 h 7505293"/>
              <a:gd name="connsiteX388" fmla="*/ 5982013 w 6830240"/>
              <a:gd name="connsiteY388" fmla="*/ 6424462 h 7505293"/>
              <a:gd name="connsiteX389" fmla="*/ 5982329 w 6830240"/>
              <a:gd name="connsiteY389" fmla="*/ 6397875 h 7505293"/>
              <a:gd name="connsiteX390" fmla="*/ 5976949 w 6830240"/>
              <a:gd name="connsiteY390" fmla="*/ 6371288 h 7505293"/>
              <a:gd name="connsiteX391" fmla="*/ 1509748 w 6830240"/>
              <a:gd name="connsiteY391" fmla="*/ 6355611 h 7505293"/>
              <a:gd name="connsiteX392" fmla="*/ 1492657 w 6830240"/>
              <a:gd name="connsiteY392" fmla="*/ 6363840 h 7505293"/>
              <a:gd name="connsiteX393" fmla="*/ 1486960 w 6830240"/>
              <a:gd name="connsiteY393" fmla="*/ 6383463 h 7505293"/>
              <a:gd name="connsiteX394" fmla="*/ 1486960 w 6830240"/>
              <a:gd name="connsiteY394" fmla="*/ 6385995 h 7505293"/>
              <a:gd name="connsiteX395" fmla="*/ 1480630 w 6830240"/>
              <a:gd name="connsiteY395" fmla="*/ 6386312 h 7505293"/>
              <a:gd name="connsiteX396" fmla="*/ 1474299 w 6830240"/>
              <a:gd name="connsiteY396" fmla="*/ 6388527 h 7505293"/>
              <a:gd name="connsiteX397" fmla="*/ 1484744 w 6830240"/>
              <a:gd name="connsiteY397" fmla="*/ 6392009 h 7505293"/>
              <a:gd name="connsiteX398" fmla="*/ 1497088 w 6830240"/>
              <a:gd name="connsiteY398" fmla="*/ 6393592 h 7505293"/>
              <a:gd name="connsiteX399" fmla="*/ 1512280 w 6830240"/>
              <a:gd name="connsiteY399" fmla="*/ 6380931 h 7505293"/>
              <a:gd name="connsiteX400" fmla="*/ 1504368 w 6830240"/>
              <a:gd name="connsiteY400" fmla="*/ 6375234 h 7505293"/>
              <a:gd name="connsiteX401" fmla="*/ 1502152 w 6830240"/>
              <a:gd name="connsiteY401" fmla="*/ 6365739 h 7505293"/>
              <a:gd name="connsiteX402" fmla="*/ 3761593 w 6830240"/>
              <a:gd name="connsiteY402" fmla="*/ 6349482 h 7505293"/>
              <a:gd name="connsiteX403" fmla="*/ 3733740 w 6830240"/>
              <a:gd name="connsiteY403" fmla="*/ 6412784 h 7505293"/>
              <a:gd name="connsiteX404" fmla="*/ 3741020 w 6830240"/>
              <a:gd name="connsiteY404" fmla="*/ 6425444 h 7505293"/>
              <a:gd name="connsiteX405" fmla="*/ 3753997 w 6830240"/>
              <a:gd name="connsiteY405" fmla="*/ 6430508 h 7505293"/>
              <a:gd name="connsiteX406" fmla="*/ 3764758 w 6830240"/>
              <a:gd name="connsiteY406" fmla="*/ 6395692 h 7505293"/>
              <a:gd name="connsiteX407" fmla="*/ 3779317 w 6830240"/>
              <a:gd name="connsiteY407" fmla="*/ 6364674 h 7505293"/>
              <a:gd name="connsiteX408" fmla="*/ 5703486 w 6830240"/>
              <a:gd name="connsiteY408" fmla="*/ 6348500 h 7505293"/>
              <a:gd name="connsiteX409" fmla="*/ 5698422 w 6830240"/>
              <a:gd name="connsiteY409" fmla="*/ 6358628 h 7505293"/>
              <a:gd name="connsiteX410" fmla="*/ 5703486 w 6830240"/>
              <a:gd name="connsiteY410" fmla="*/ 6351032 h 7505293"/>
              <a:gd name="connsiteX411" fmla="*/ 1352760 w 6830240"/>
              <a:gd name="connsiteY411" fmla="*/ 6345482 h 7505293"/>
              <a:gd name="connsiteX412" fmla="*/ 1350228 w 6830240"/>
              <a:gd name="connsiteY412" fmla="*/ 6346748 h 7505293"/>
              <a:gd name="connsiteX413" fmla="*/ 1347696 w 6830240"/>
              <a:gd name="connsiteY413" fmla="*/ 6348015 h 7505293"/>
              <a:gd name="connsiteX414" fmla="*/ 1349279 w 6830240"/>
              <a:gd name="connsiteY414" fmla="*/ 6354028 h 7505293"/>
              <a:gd name="connsiteX415" fmla="*/ 1352760 w 6830240"/>
              <a:gd name="connsiteY415" fmla="*/ 6358143 h 7505293"/>
              <a:gd name="connsiteX416" fmla="*/ 1357192 w 6830240"/>
              <a:gd name="connsiteY416" fmla="*/ 6355294 h 7505293"/>
              <a:gd name="connsiteX417" fmla="*/ 1357825 w 6830240"/>
              <a:gd name="connsiteY417" fmla="*/ 6350547 h 7505293"/>
              <a:gd name="connsiteX418" fmla="*/ 1352760 w 6830240"/>
              <a:gd name="connsiteY418" fmla="*/ 6345482 h 7505293"/>
              <a:gd name="connsiteX419" fmla="*/ 5426397 w 6830240"/>
              <a:gd name="connsiteY419" fmla="*/ 6334649 h 7505293"/>
              <a:gd name="connsiteX420" fmla="*/ 5427980 w 6830240"/>
              <a:gd name="connsiteY420" fmla="*/ 6340662 h 7505293"/>
              <a:gd name="connsiteX421" fmla="*/ 5431461 w 6830240"/>
              <a:gd name="connsiteY421" fmla="*/ 6344777 h 7505293"/>
              <a:gd name="connsiteX422" fmla="*/ 5435893 w 6830240"/>
              <a:gd name="connsiteY422" fmla="*/ 6341929 h 7505293"/>
              <a:gd name="connsiteX423" fmla="*/ 5436526 w 6830240"/>
              <a:gd name="connsiteY423" fmla="*/ 6337181 h 7505293"/>
              <a:gd name="connsiteX424" fmla="*/ 4073037 w 6830240"/>
              <a:gd name="connsiteY424" fmla="*/ 6326693 h 7505293"/>
              <a:gd name="connsiteX425" fmla="*/ 4064174 w 6830240"/>
              <a:gd name="connsiteY425" fmla="*/ 6349798 h 7505293"/>
              <a:gd name="connsiteX426" fmla="*/ 4055312 w 6830240"/>
              <a:gd name="connsiteY426" fmla="*/ 6374802 h 7505293"/>
              <a:gd name="connsiteX427" fmla="*/ 4034106 w 6830240"/>
              <a:gd name="connsiteY427" fmla="*/ 6406453 h 7505293"/>
              <a:gd name="connsiteX428" fmla="*/ 4014799 w 6830240"/>
              <a:gd name="connsiteY428" fmla="*/ 6438104 h 7505293"/>
              <a:gd name="connsiteX429" fmla="*/ 4007203 w 6830240"/>
              <a:gd name="connsiteY429" fmla="*/ 6462159 h 7505293"/>
              <a:gd name="connsiteX430" fmla="*/ 3992011 w 6830240"/>
              <a:gd name="connsiteY430" fmla="*/ 6478617 h 7505293"/>
              <a:gd name="connsiteX431" fmla="*/ 3995809 w 6830240"/>
              <a:gd name="connsiteY431" fmla="*/ 6489695 h 7505293"/>
              <a:gd name="connsiteX432" fmla="*/ 3999607 w 6830240"/>
              <a:gd name="connsiteY432" fmla="*/ 6498874 h 7505293"/>
              <a:gd name="connsiteX433" fmla="*/ 4001822 w 6830240"/>
              <a:gd name="connsiteY433" fmla="*/ 6495076 h 7505293"/>
              <a:gd name="connsiteX434" fmla="*/ 4002139 w 6830240"/>
              <a:gd name="connsiteY434" fmla="*/ 6491278 h 7505293"/>
              <a:gd name="connsiteX435" fmla="*/ 4027460 w 6830240"/>
              <a:gd name="connsiteY435" fmla="*/ 6447916 h 7505293"/>
              <a:gd name="connsiteX436" fmla="*/ 4045184 w 6830240"/>
              <a:gd name="connsiteY436" fmla="*/ 6402655 h 7505293"/>
              <a:gd name="connsiteX437" fmla="*/ 4057844 w 6830240"/>
              <a:gd name="connsiteY437" fmla="*/ 6402655 h 7505293"/>
              <a:gd name="connsiteX438" fmla="*/ 4077592 w 6830240"/>
              <a:gd name="connsiteY438" fmla="*/ 6404198 h 7505293"/>
              <a:gd name="connsiteX439" fmla="*/ 4079195 w 6830240"/>
              <a:gd name="connsiteY439" fmla="*/ 6396250 h 7505293"/>
              <a:gd name="connsiteX440" fmla="*/ 4085208 w 6830240"/>
              <a:gd name="connsiteY440" fmla="*/ 6392135 h 7505293"/>
              <a:gd name="connsiteX441" fmla="*/ 4087184 w 6830240"/>
              <a:gd name="connsiteY441" fmla="*/ 6389248 h 7505293"/>
              <a:gd name="connsiteX442" fmla="*/ 4083165 w 6830240"/>
              <a:gd name="connsiteY442" fmla="*/ 6385564 h 7505293"/>
              <a:gd name="connsiteX443" fmla="*/ 4084402 w 6830240"/>
              <a:gd name="connsiteY443" fmla="*/ 6383812 h 7505293"/>
              <a:gd name="connsiteX444" fmla="*/ 4081727 w 6830240"/>
              <a:gd name="connsiteY444" fmla="*/ 6383589 h 7505293"/>
              <a:gd name="connsiteX445" fmla="*/ 4087273 w 6830240"/>
              <a:gd name="connsiteY445" fmla="*/ 6366953 h 7505293"/>
              <a:gd name="connsiteX446" fmla="*/ 4080633 w 6830240"/>
              <a:gd name="connsiteY446" fmla="*/ 6352014 h 7505293"/>
              <a:gd name="connsiteX447" fmla="*/ 4090761 w 6830240"/>
              <a:gd name="connsiteY447" fmla="*/ 6334290 h 7505293"/>
              <a:gd name="connsiteX448" fmla="*/ 1649012 w 6830240"/>
              <a:gd name="connsiteY448" fmla="*/ 6320162 h 7505293"/>
              <a:gd name="connsiteX449" fmla="*/ 1634769 w 6830240"/>
              <a:gd name="connsiteY449" fmla="*/ 6333139 h 7505293"/>
              <a:gd name="connsiteX450" fmla="*/ 1633819 w 6830240"/>
              <a:gd name="connsiteY450" fmla="*/ 6355611 h 7505293"/>
              <a:gd name="connsiteX451" fmla="*/ 1621476 w 6830240"/>
              <a:gd name="connsiteY451" fmla="*/ 6357510 h 7505293"/>
              <a:gd name="connsiteX452" fmla="*/ 1611031 w 6830240"/>
              <a:gd name="connsiteY452" fmla="*/ 6363207 h 7505293"/>
              <a:gd name="connsiteX453" fmla="*/ 1616095 w 6830240"/>
              <a:gd name="connsiteY453" fmla="*/ 6385995 h 7505293"/>
              <a:gd name="connsiteX454" fmla="*/ 1624008 w 6830240"/>
              <a:gd name="connsiteY454" fmla="*/ 6366055 h 7505293"/>
              <a:gd name="connsiteX455" fmla="*/ 1641415 w 6830240"/>
              <a:gd name="connsiteY455" fmla="*/ 6355611 h 7505293"/>
              <a:gd name="connsiteX456" fmla="*/ 1645214 w 6830240"/>
              <a:gd name="connsiteY456" fmla="*/ 6337886 h 7505293"/>
              <a:gd name="connsiteX457" fmla="*/ 1649012 w 6830240"/>
              <a:gd name="connsiteY457" fmla="*/ 6320162 h 7505293"/>
              <a:gd name="connsiteX458" fmla="*/ 5163063 w 6830240"/>
              <a:gd name="connsiteY458" fmla="*/ 6304264 h 7505293"/>
              <a:gd name="connsiteX459" fmla="*/ 5163063 w 6830240"/>
              <a:gd name="connsiteY459" fmla="*/ 6316924 h 7505293"/>
              <a:gd name="connsiteX460" fmla="*/ 5166228 w 6830240"/>
              <a:gd name="connsiteY460" fmla="*/ 6323571 h 7505293"/>
              <a:gd name="connsiteX461" fmla="*/ 5173191 w 6830240"/>
              <a:gd name="connsiteY461" fmla="*/ 6324521 h 7505293"/>
              <a:gd name="connsiteX462" fmla="*/ 4704614 w 6830240"/>
              <a:gd name="connsiteY462" fmla="*/ 6302563 h 7505293"/>
              <a:gd name="connsiteX463" fmla="*/ 4702398 w 6830240"/>
              <a:gd name="connsiteY463" fmla="*/ 6308894 h 7505293"/>
              <a:gd name="connsiteX464" fmla="*/ 4702082 w 6830240"/>
              <a:gd name="connsiteY464" fmla="*/ 6315224 h 7505293"/>
              <a:gd name="connsiteX465" fmla="*/ 4707146 w 6830240"/>
              <a:gd name="connsiteY465" fmla="*/ 6302563 h 7505293"/>
              <a:gd name="connsiteX466" fmla="*/ 5345371 w 6830240"/>
              <a:gd name="connsiteY466" fmla="*/ 6286540 h 7505293"/>
              <a:gd name="connsiteX467" fmla="*/ 5328280 w 6830240"/>
              <a:gd name="connsiteY467" fmla="*/ 6294769 h 7505293"/>
              <a:gd name="connsiteX468" fmla="*/ 5322583 w 6830240"/>
              <a:gd name="connsiteY468" fmla="*/ 6314392 h 7505293"/>
              <a:gd name="connsiteX469" fmla="*/ 5322583 w 6830240"/>
              <a:gd name="connsiteY469" fmla="*/ 6316924 h 7505293"/>
              <a:gd name="connsiteX470" fmla="*/ 5316253 w 6830240"/>
              <a:gd name="connsiteY470" fmla="*/ 6317241 h 7505293"/>
              <a:gd name="connsiteX471" fmla="*/ 5309922 w 6830240"/>
              <a:gd name="connsiteY471" fmla="*/ 6319456 h 7505293"/>
              <a:gd name="connsiteX472" fmla="*/ 5320367 w 6830240"/>
              <a:gd name="connsiteY472" fmla="*/ 6322938 h 7505293"/>
              <a:gd name="connsiteX473" fmla="*/ 5332711 w 6830240"/>
              <a:gd name="connsiteY473" fmla="*/ 6324521 h 7505293"/>
              <a:gd name="connsiteX474" fmla="*/ 5347903 w 6830240"/>
              <a:gd name="connsiteY474" fmla="*/ 6311860 h 7505293"/>
              <a:gd name="connsiteX475" fmla="*/ 5339991 w 6830240"/>
              <a:gd name="connsiteY475" fmla="*/ 6306163 h 7505293"/>
              <a:gd name="connsiteX476" fmla="*/ 5337775 w 6830240"/>
              <a:gd name="connsiteY476" fmla="*/ 6296668 h 7505293"/>
              <a:gd name="connsiteX477" fmla="*/ 6030122 w 6830240"/>
              <a:gd name="connsiteY477" fmla="*/ 6282666 h 7505293"/>
              <a:gd name="connsiteX478" fmla="*/ 6032654 w 6830240"/>
              <a:gd name="connsiteY478" fmla="*/ 6290262 h 7505293"/>
              <a:gd name="connsiteX479" fmla="*/ 6032654 w 6830240"/>
              <a:gd name="connsiteY479" fmla="*/ 6282666 h 7505293"/>
              <a:gd name="connsiteX480" fmla="*/ 1542665 w 6830240"/>
              <a:gd name="connsiteY480" fmla="*/ 6277117 h 7505293"/>
              <a:gd name="connsiteX481" fmla="*/ 1538234 w 6830240"/>
              <a:gd name="connsiteY481" fmla="*/ 6282497 h 7505293"/>
              <a:gd name="connsiteX482" fmla="*/ 1537601 w 6830240"/>
              <a:gd name="connsiteY482" fmla="*/ 6289777 h 7505293"/>
              <a:gd name="connsiteX483" fmla="*/ 1532537 w 6830240"/>
              <a:gd name="connsiteY483" fmla="*/ 6306552 h 7505293"/>
              <a:gd name="connsiteX484" fmla="*/ 1519877 w 6830240"/>
              <a:gd name="connsiteY484" fmla="*/ 6317630 h 7505293"/>
              <a:gd name="connsiteX485" fmla="*/ 1516078 w 6830240"/>
              <a:gd name="connsiteY485" fmla="*/ 6335354 h 7505293"/>
              <a:gd name="connsiteX486" fmla="*/ 1512280 w 6830240"/>
              <a:gd name="connsiteY486" fmla="*/ 6353079 h 7505293"/>
              <a:gd name="connsiteX487" fmla="*/ 1531904 w 6830240"/>
              <a:gd name="connsiteY487" fmla="*/ 6324910 h 7505293"/>
              <a:gd name="connsiteX488" fmla="*/ 1547729 w 6830240"/>
              <a:gd name="connsiteY488" fmla="*/ 6294841 h 7505293"/>
              <a:gd name="connsiteX489" fmla="*/ 1546147 w 6830240"/>
              <a:gd name="connsiteY489" fmla="*/ 6285029 h 7505293"/>
              <a:gd name="connsiteX490" fmla="*/ 1542665 w 6830240"/>
              <a:gd name="connsiteY490" fmla="*/ 6277117 h 7505293"/>
              <a:gd name="connsiteX491" fmla="*/ 5188383 w 6830240"/>
              <a:gd name="connsiteY491" fmla="*/ 6276411 h 7505293"/>
              <a:gd name="connsiteX492" fmla="*/ 5185851 w 6830240"/>
              <a:gd name="connsiteY492" fmla="*/ 6277677 h 7505293"/>
              <a:gd name="connsiteX493" fmla="*/ 5183319 w 6830240"/>
              <a:gd name="connsiteY493" fmla="*/ 6278944 h 7505293"/>
              <a:gd name="connsiteX494" fmla="*/ 5184902 w 6830240"/>
              <a:gd name="connsiteY494" fmla="*/ 6284957 h 7505293"/>
              <a:gd name="connsiteX495" fmla="*/ 5188383 w 6830240"/>
              <a:gd name="connsiteY495" fmla="*/ 6289072 h 7505293"/>
              <a:gd name="connsiteX496" fmla="*/ 5192815 w 6830240"/>
              <a:gd name="connsiteY496" fmla="*/ 6286223 h 7505293"/>
              <a:gd name="connsiteX497" fmla="*/ 5193448 w 6830240"/>
              <a:gd name="connsiteY497" fmla="*/ 6281476 h 7505293"/>
              <a:gd name="connsiteX498" fmla="*/ 5188383 w 6830240"/>
              <a:gd name="connsiteY498" fmla="*/ 6276411 h 7505293"/>
              <a:gd name="connsiteX499" fmla="*/ 3809702 w 6830240"/>
              <a:gd name="connsiteY499" fmla="*/ 6260860 h 7505293"/>
              <a:gd name="connsiteX500" fmla="*/ 3797042 w 6830240"/>
              <a:gd name="connsiteY500" fmla="*/ 6276052 h 7505293"/>
              <a:gd name="connsiteX501" fmla="*/ 3797042 w 6830240"/>
              <a:gd name="connsiteY501" fmla="*/ 6283648 h 7505293"/>
              <a:gd name="connsiteX502" fmla="*/ 3802106 w 6830240"/>
              <a:gd name="connsiteY502" fmla="*/ 6283648 h 7505293"/>
              <a:gd name="connsiteX503" fmla="*/ 3812234 w 6830240"/>
              <a:gd name="connsiteY503" fmla="*/ 6282382 h 7505293"/>
              <a:gd name="connsiteX504" fmla="*/ 3814766 w 6830240"/>
              <a:gd name="connsiteY504" fmla="*/ 6273520 h 7505293"/>
              <a:gd name="connsiteX505" fmla="*/ 6060507 w 6830240"/>
              <a:gd name="connsiteY505" fmla="*/ 6254813 h 7505293"/>
              <a:gd name="connsiteX506" fmla="*/ 6050378 w 6830240"/>
              <a:gd name="connsiteY506" fmla="*/ 6262410 h 7505293"/>
              <a:gd name="connsiteX507" fmla="*/ 6057975 w 6830240"/>
              <a:gd name="connsiteY507" fmla="*/ 6262410 h 7505293"/>
              <a:gd name="connsiteX508" fmla="*/ 6059241 w 6830240"/>
              <a:gd name="connsiteY508" fmla="*/ 6258612 h 7505293"/>
              <a:gd name="connsiteX509" fmla="*/ 6060507 w 6830240"/>
              <a:gd name="connsiteY509" fmla="*/ 6254813 h 7505293"/>
              <a:gd name="connsiteX510" fmla="*/ 1383145 w 6830240"/>
              <a:gd name="connsiteY510" fmla="*/ 6254328 h 7505293"/>
              <a:gd name="connsiteX511" fmla="*/ 1373017 w 6830240"/>
              <a:gd name="connsiteY511" fmla="*/ 6284713 h 7505293"/>
              <a:gd name="connsiteX512" fmla="*/ 1367953 w 6830240"/>
              <a:gd name="connsiteY512" fmla="*/ 6285029 h 7505293"/>
              <a:gd name="connsiteX513" fmla="*/ 1362889 w 6830240"/>
              <a:gd name="connsiteY513" fmla="*/ 6287245 h 7505293"/>
              <a:gd name="connsiteX514" fmla="*/ 1371118 w 6830240"/>
              <a:gd name="connsiteY514" fmla="*/ 6295791 h 7505293"/>
              <a:gd name="connsiteX515" fmla="*/ 1383145 w 6830240"/>
              <a:gd name="connsiteY515" fmla="*/ 6302437 h 7505293"/>
              <a:gd name="connsiteX516" fmla="*/ 1400870 w 6830240"/>
              <a:gd name="connsiteY516" fmla="*/ 6277117 h 7505293"/>
              <a:gd name="connsiteX517" fmla="*/ 4689422 w 6830240"/>
              <a:gd name="connsiteY517" fmla="*/ 6251922 h 7505293"/>
              <a:gd name="connsiteX518" fmla="*/ 4679293 w 6830240"/>
              <a:gd name="connsiteY518" fmla="*/ 6277243 h 7505293"/>
              <a:gd name="connsiteX519" fmla="*/ 4669165 w 6830240"/>
              <a:gd name="connsiteY519" fmla="*/ 6302563 h 7505293"/>
              <a:gd name="connsiteX520" fmla="*/ 4653973 w 6830240"/>
              <a:gd name="connsiteY520" fmla="*/ 6322820 h 7505293"/>
              <a:gd name="connsiteX521" fmla="*/ 4654606 w 6830240"/>
              <a:gd name="connsiteY521" fmla="*/ 6327568 h 7505293"/>
              <a:gd name="connsiteX522" fmla="*/ 4659037 w 6830240"/>
              <a:gd name="connsiteY522" fmla="*/ 6330416 h 7505293"/>
              <a:gd name="connsiteX523" fmla="*/ 4674229 w 6830240"/>
              <a:gd name="connsiteY523" fmla="*/ 6327884 h 7505293"/>
              <a:gd name="connsiteX524" fmla="*/ 4682458 w 6830240"/>
              <a:gd name="connsiteY524" fmla="*/ 6307311 h 7505293"/>
              <a:gd name="connsiteX525" fmla="*/ 4686890 w 6830240"/>
              <a:gd name="connsiteY525" fmla="*/ 6284839 h 7505293"/>
              <a:gd name="connsiteX526" fmla="*/ 4694802 w 6830240"/>
              <a:gd name="connsiteY526" fmla="*/ 6267431 h 7505293"/>
              <a:gd name="connsiteX527" fmla="*/ 4704614 w 6830240"/>
              <a:gd name="connsiteY527" fmla="*/ 6251922 h 7505293"/>
              <a:gd name="connsiteX528" fmla="*/ 5484635 w 6830240"/>
              <a:gd name="connsiteY528" fmla="*/ 6251091 h 7505293"/>
              <a:gd name="connsiteX529" fmla="*/ 5470392 w 6830240"/>
              <a:gd name="connsiteY529" fmla="*/ 6264068 h 7505293"/>
              <a:gd name="connsiteX530" fmla="*/ 5469442 w 6830240"/>
              <a:gd name="connsiteY530" fmla="*/ 6286540 h 7505293"/>
              <a:gd name="connsiteX531" fmla="*/ 5457099 w 6830240"/>
              <a:gd name="connsiteY531" fmla="*/ 6288439 h 7505293"/>
              <a:gd name="connsiteX532" fmla="*/ 5446654 w 6830240"/>
              <a:gd name="connsiteY532" fmla="*/ 6294136 h 7505293"/>
              <a:gd name="connsiteX533" fmla="*/ 5451718 w 6830240"/>
              <a:gd name="connsiteY533" fmla="*/ 6316924 h 7505293"/>
              <a:gd name="connsiteX534" fmla="*/ 5459631 w 6830240"/>
              <a:gd name="connsiteY534" fmla="*/ 6296984 h 7505293"/>
              <a:gd name="connsiteX535" fmla="*/ 5477038 w 6830240"/>
              <a:gd name="connsiteY535" fmla="*/ 6286540 h 7505293"/>
              <a:gd name="connsiteX536" fmla="*/ 5480837 w 6830240"/>
              <a:gd name="connsiteY536" fmla="*/ 6268815 h 7505293"/>
              <a:gd name="connsiteX537" fmla="*/ 5484635 w 6830240"/>
              <a:gd name="connsiteY537" fmla="*/ 6251091 h 7505293"/>
              <a:gd name="connsiteX538" fmla="*/ 4111018 w 6830240"/>
              <a:gd name="connsiteY538" fmla="*/ 6243135 h 7505293"/>
              <a:gd name="connsiteX539" fmla="*/ 4090761 w 6830240"/>
              <a:gd name="connsiteY539" fmla="*/ 6276052 h 7505293"/>
              <a:gd name="connsiteX540" fmla="*/ 4098357 w 6830240"/>
              <a:gd name="connsiteY540" fmla="*/ 6303905 h 7505293"/>
              <a:gd name="connsiteX541" fmla="*/ 4093610 w 6830240"/>
              <a:gd name="connsiteY541" fmla="*/ 6304538 h 7505293"/>
              <a:gd name="connsiteX542" fmla="*/ 4090761 w 6830240"/>
              <a:gd name="connsiteY542" fmla="*/ 6308969 h 7505293"/>
              <a:gd name="connsiteX543" fmla="*/ 4093610 w 6830240"/>
              <a:gd name="connsiteY543" fmla="*/ 6316565 h 7505293"/>
              <a:gd name="connsiteX544" fmla="*/ 4098357 w 6830240"/>
              <a:gd name="connsiteY544" fmla="*/ 6324161 h 7505293"/>
              <a:gd name="connsiteX545" fmla="*/ 4111661 w 6830240"/>
              <a:gd name="connsiteY545" fmla="*/ 6329863 h 7505293"/>
              <a:gd name="connsiteX546" fmla="*/ 4112744 w 6830240"/>
              <a:gd name="connsiteY546" fmla="*/ 6327568 h 7505293"/>
              <a:gd name="connsiteX547" fmla="*/ 4114787 w 6830240"/>
              <a:gd name="connsiteY547" fmla="*/ 6321100 h 7505293"/>
              <a:gd name="connsiteX548" fmla="*/ 4105954 w 6830240"/>
              <a:gd name="connsiteY548" fmla="*/ 6314033 h 7505293"/>
              <a:gd name="connsiteX549" fmla="*/ 4108169 w 6830240"/>
              <a:gd name="connsiteY549" fmla="*/ 6303272 h 7505293"/>
              <a:gd name="connsiteX550" fmla="*/ 4116082 w 6830240"/>
              <a:gd name="connsiteY550" fmla="*/ 6296309 h 7505293"/>
              <a:gd name="connsiteX551" fmla="*/ 4116398 w 6830240"/>
              <a:gd name="connsiteY551" fmla="*/ 6269722 h 7505293"/>
              <a:gd name="connsiteX552" fmla="*/ 4111018 w 6830240"/>
              <a:gd name="connsiteY552" fmla="*/ 6243135 h 7505293"/>
              <a:gd name="connsiteX553" fmla="*/ 766760 w 6830240"/>
              <a:gd name="connsiteY553" fmla="*/ 6235413 h 7505293"/>
              <a:gd name="connsiteX554" fmla="*/ 768343 w 6830240"/>
              <a:gd name="connsiteY554" fmla="*/ 6240161 h 7505293"/>
              <a:gd name="connsiteX555" fmla="*/ 771824 w 6830240"/>
              <a:gd name="connsiteY555" fmla="*/ 6243009 h 7505293"/>
              <a:gd name="connsiteX556" fmla="*/ 776888 w 6830240"/>
              <a:gd name="connsiteY556" fmla="*/ 6237945 h 7505293"/>
              <a:gd name="connsiteX557" fmla="*/ 3837555 w 6830240"/>
              <a:gd name="connsiteY557" fmla="*/ 6220347 h 7505293"/>
              <a:gd name="connsiteX558" fmla="*/ 3832491 w 6830240"/>
              <a:gd name="connsiteY558" fmla="*/ 6230475 h 7505293"/>
              <a:gd name="connsiteX559" fmla="*/ 3837555 w 6830240"/>
              <a:gd name="connsiteY559" fmla="*/ 6222879 h 7505293"/>
              <a:gd name="connsiteX560" fmla="*/ 4734999 w 6830240"/>
              <a:gd name="connsiteY560" fmla="*/ 6219005 h 7505293"/>
              <a:gd name="connsiteX561" fmla="*/ 4719806 w 6830240"/>
              <a:gd name="connsiteY561" fmla="*/ 6234198 h 7505293"/>
              <a:gd name="connsiteX562" fmla="*/ 4714426 w 6830240"/>
              <a:gd name="connsiteY562" fmla="*/ 6228501 h 7505293"/>
              <a:gd name="connsiteX563" fmla="*/ 4707146 w 6830240"/>
              <a:gd name="connsiteY563" fmla="*/ 6234198 h 7505293"/>
              <a:gd name="connsiteX564" fmla="*/ 4724871 w 6830240"/>
              <a:gd name="connsiteY564" fmla="*/ 6256986 h 7505293"/>
              <a:gd name="connsiteX565" fmla="*/ 4734999 w 6830240"/>
              <a:gd name="connsiteY565" fmla="*/ 6256986 h 7505293"/>
              <a:gd name="connsiteX566" fmla="*/ 4737531 w 6830240"/>
              <a:gd name="connsiteY566" fmla="*/ 6234198 h 7505293"/>
              <a:gd name="connsiteX567" fmla="*/ 6075699 w 6830240"/>
              <a:gd name="connsiteY567" fmla="*/ 6216833 h 7505293"/>
              <a:gd name="connsiteX568" fmla="*/ 6075699 w 6830240"/>
              <a:gd name="connsiteY568" fmla="*/ 6229493 h 7505293"/>
              <a:gd name="connsiteX569" fmla="*/ 6057975 w 6830240"/>
              <a:gd name="connsiteY569" fmla="*/ 6229493 h 7505293"/>
              <a:gd name="connsiteX570" fmla="*/ 6057975 w 6830240"/>
              <a:gd name="connsiteY570" fmla="*/ 6239621 h 7505293"/>
              <a:gd name="connsiteX571" fmla="*/ 6063039 w 6830240"/>
              <a:gd name="connsiteY571" fmla="*/ 6247217 h 7505293"/>
              <a:gd name="connsiteX572" fmla="*/ 6083295 w 6830240"/>
              <a:gd name="connsiteY572" fmla="*/ 6229493 h 7505293"/>
              <a:gd name="connsiteX573" fmla="*/ 6083295 w 6830240"/>
              <a:gd name="connsiteY573" fmla="*/ 6219365 h 7505293"/>
              <a:gd name="connsiteX574" fmla="*/ 776888 w 6830240"/>
              <a:gd name="connsiteY574" fmla="*/ 6215157 h 7505293"/>
              <a:gd name="connsiteX575" fmla="*/ 777521 w 6830240"/>
              <a:gd name="connsiteY575" fmla="*/ 6219904 h 7505293"/>
              <a:gd name="connsiteX576" fmla="*/ 781953 w 6830240"/>
              <a:gd name="connsiteY576" fmla="*/ 6222753 h 7505293"/>
              <a:gd name="connsiteX577" fmla="*/ 784485 w 6830240"/>
              <a:gd name="connsiteY577" fmla="*/ 6222753 h 7505293"/>
              <a:gd name="connsiteX578" fmla="*/ 776888 w 6830240"/>
              <a:gd name="connsiteY578" fmla="*/ 6215157 h 7505293"/>
              <a:gd name="connsiteX579" fmla="*/ 5378288 w 6830240"/>
              <a:gd name="connsiteY579" fmla="*/ 6208046 h 7505293"/>
              <a:gd name="connsiteX580" fmla="*/ 5373857 w 6830240"/>
              <a:gd name="connsiteY580" fmla="*/ 6213426 h 7505293"/>
              <a:gd name="connsiteX581" fmla="*/ 5373224 w 6830240"/>
              <a:gd name="connsiteY581" fmla="*/ 6220706 h 7505293"/>
              <a:gd name="connsiteX582" fmla="*/ 5368160 w 6830240"/>
              <a:gd name="connsiteY582" fmla="*/ 6237481 h 7505293"/>
              <a:gd name="connsiteX583" fmla="*/ 5355500 w 6830240"/>
              <a:gd name="connsiteY583" fmla="*/ 6248559 h 7505293"/>
              <a:gd name="connsiteX584" fmla="*/ 5351701 w 6830240"/>
              <a:gd name="connsiteY584" fmla="*/ 6266283 h 7505293"/>
              <a:gd name="connsiteX585" fmla="*/ 5347903 w 6830240"/>
              <a:gd name="connsiteY585" fmla="*/ 6284008 h 7505293"/>
              <a:gd name="connsiteX586" fmla="*/ 5367527 w 6830240"/>
              <a:gd name="connsiteY586" fmla="*/ 6255839 h 7505293"/>
              <a:gd name="connsiteX587" fmla="*/ 5383352 w 6830240"/>
              <a:gd name="connsiteY587" fmla="*/ 6225770 h 7505293"/>
              <a:gd name="connsiteX588" fmla="*/ 5381770 w 6830240"/>
              <a:gd name="connsiteY588" fmla="*/ 6215958 h 7505293"/>
              <a:gd name="connsiteX589" fmla="*/ 5378288 w 6830240"/>
              <a:gd name="connsiteY589" fmla="*/ 6208046 h 7505293"/>
              <a:gd name="connsiteX590" fmla="*/ 6093423 w 6830240"/>
              <a:gd name="connsiteY590" fmla="*/ 6191512 h 7505293"/>
              <a:gd name="connsiteX591" fmla="*/ 6085827 w 6830240"/>
              <a:gd name="connsiteY591" fmla="*/ 6194044 h 7505293"/>
              <a:gd name="connsiteX592" fmla="*/ 6085827 w 6830240"/>
              <a:gd name="connsiteY592" fmla="*/ 6214301 h 7505293"/>
              <a:gd name="connsiteX593" fmla="*/ 6092474 w 6830240"/>
              <a:gd name="connsiteY593" fmla="*/ 6203856 h 7505293"/>
              <a:gd name="connsiteX594" fmla="*/ 6093423 w 6830240"/>
              <a:gd name="connsiteY594" fmla="*/ 6191512 h 7505293"/>
              <a:gd name="connsiteX595" fmla="*/ 5218768 w 6830240"/>
              <a:gd name="connsiteY595" fmla="*/ 6185257 h 7505293"/>
              <a:gd name="connsiteX596" fmla="*/ 5208640 w 6830240"/>
              <a:gd name="connsiteY596" fmla="*/ 6215642 h 7505293"/>
              <a:gd name="connsiteX597" fmla="*/ 5203576 w 6830240"/>
              <a:gd name="connsiteY597" fmla="*/ 6215958 h 7505293"/>
              <a:gd name="connsiteX598" fmla="*/ 5198512 w 6830240"/>
              <a:gd name="connsiteY598" fmla="*/ 6218174 h 7505293"/>
              <a:gd name="connsiteX599" fmla="*/ 5206741 w 6830240"/>
              <a:gd name="connsiteY599" fmla="*/ 6226720 h 7505293"/>
              <a:gd name="connsiteX600" fmla="*/ 5218768 w 6830240"/>
              <a:gd name="connsiteY600" fmla="*/ 6233366 h 7505293"/>
              <a:gd name="connsiteX601" fmla="*/ 5236493 w 6830240"/>
              <a:gd name="connsiteY601" fmla="*/ 6208046 h 7505293"/>
              <a:gd name="connsiteX602" fmla="*/ 3287114 w 6830240"/>
              <a:gd name="connsiteY602" fmla="*/ 6181624 h 7505293"/>
              <a:gd name="connsiteX603" fmla="*/ 3288697 w 6830240"/>
              <a:gd name="connsiteY603" fmla="*/ 6186372 h 7505293"/>
              <a:gd name="connsiteX604" fmla="*/ 3292178 w 6830240"/>
              <a:gd name="connsiteY604" fmla="*/ 6189220 h 7505293"/>
              <a:gd name="connsiteX605" fmla="*/ 3297242 w 6830240"/>
              <a:gd name="connsiteY605" fmla="*/ 6184156 h 7505293"/>
              <a:gd name="connsiteX606" fmla="*/ 999710 w 6830240"/>
              <a:gd name="connsiteY606" fmla="*/ 6179708 h 7505293"/>
              <a:gd name="connsiteX607" fmla="*/ 1000026 w 6830240"/>
              <a:gd name="connsiteY607" fmla="*/ 6184455 h 7505293"/>
              <a:gd name="connsiteX608" fmla="*/ 1002242 w 6830240"/>
              <a:gd name="connsiteY608" fmla="*/ 6187304 h 7505293"/>
              <a:gd name="connsiteX609" fmla="*/ 1009838 w 6830240"/>
              <a:gd name="connsiteY609" fmla="*/ 6184772 h 7505293"/>
              <a:gd name="connsiteX610" fmla="*/ 4762851 w 6830240"/>
              <a:gd name="connsiteY610" fmla="*/ 6173428 h 7505293"/>
              <a:gd name="connsiteX611" fmla="*/ 4750191 w 6830240"/>
              <a:gd name="connsiteY611" fmla="*/ 6193685 h 7505293"/>
              <a:gd name="connsiteX612" fmla="*/ 4757787 w 6830240"/>
              <a:gd name="connsiteY612" fmla="*/ 6193685 h 7505293"/>
              <a:gd name="connsiteX613" fmla="*/ 4762851 w 6830240"/>
              <a:gd name="connsiteY613" fmla="*/ 6173428 h 7505293"/>
              <a:gd name="connsiteX614" fmla="*/ 1192147 w 6830240"/>
              <a:gd name="connsiteY614" fmla="*/ 6169580 h 7505293"/>
              <a:gd name="connsiteX615" fmla="*/ 1202275 w 6830240"/>
              <a:gd name="connsiteY615" fmla="*/ 6187304 h 7505293"/>
              <a:gd name="connsiteX616" fmla="*/ 1199743 w 6830240"/>
              <a:gd name="connsiteY616" fmla="*/ 6207560 h 7505293"/>
              <a:gd name="connsiteX617" fmla="*/ 1189931 w 6830240"/>
              <a:gd name="connsiteY617" fmla="*/ 6216423 h 7505293"/>
              <a:gd name="connsiteX618" fmla="*/ 1174422 w 6830240"/>
              <a:gd name="connsiteY618" fmla="*/ 6225285 h 7505293"/>
              <a:gd name="connsiteX619" fmla="*/ 1183284 w 6830240"/>
              <a:gd name="connsiteY619" fmla="*/ 6197432 h 7505293"/>
              <a:gd name="connsiteX620" fmla="*/ 1192147 w 6830240"/>
              <a:gd name="connsiteY620" fmla="*/ 6169580 h 7505293"/>
              <a:gd name="connsiteX621" fmla="*/ 4709678 w 6830240"/>
              <a:gd name="connsiteY621" fmla="*/ 6165832 h 7505293"/>
              <a:gd name="connsiteX622" fmla="*/ 4708412 w 6830240"/>
              <a:gd name="connsiteY622" fmla="*/ 6168364 h 7505293"/>
              <a:gd name="connsiteX623" fmla="*/ 4707146 w 6830240"/>
              <a:gd name="connsiteY623" fmla="*/ 6170896 h 7505293"/>
              <a:gd name="connsiteX624" fmla="*/ 4707146 w 6830240"/>
              <a:gd name="connsiteY624" fmla="*/ 6183556 h 7505293"/>
              <a:gd name="connsiteX625" fmla="*/ 4709045 w 6830240"/>
              <a:gd name="connsiteY625" fmla="*/ 6199698 h 7505293"/>
              <a:gd name="connsiteX626" fmla="*/ 4714742 w 6830240"/>
              <a:gd name="connsiteY626" fmla="*/ 6213941 h 7505293"/>
              <a:gd name="connsiteX627" fmla="*/ 4722338 w 6830240"/>
              <a:gd name="connsiteY627" fmla="*/ 6168364 h 7505293"/>
              <a:gd name="connsiteX628" fmla="*/ 1418594 w 6830240"/>
              <a:gd name="connsiteY628" fmla="*/ 6165706 h 7505293"/>
              <a:gd name="connsiteX629" fmla="*/ 1390741 w 6830240"/>
              <a:gd name="connsiteY629" fmla="*/ 6229008 h 7505293"/>
              <a:gd name="connsiteX630" fmla="*/ 1398021 w 6830240"/>
              <a:gd name="connsiteY630" fmla="*/ 6241668 h 7505293"/>
              <a:gd name="connsiteX631" fmla="*/ 1410998 w 6830240"/>
              <a:gd name="connsiteY631" fmla="*/ 6246732 h 7505293"/>
              <a:gd name="connsiteX632" fmla="*/ 1421759 w 6830240"/>
              <a:gd name="connsiteY632" fmla="*/ 6211916 h 7505293"/>
              <a:gd name="connsiteX633" fmla="*/ 1436318 w 6830240"/>
              <a:gd name="connsiteY633" fmla="*/ 6180898 h 7505293"/>
              <a:gd name="connsiteX634" fmla="*/ 3297242 w 6830240"/>
              <a:gd name="connsiteY634" fmla="*/ 6161368 h 7505293"/>
              <a:gd name="connsiteX635" fmla="*/ 3297875 w 6830240"/>
              <a:gd name="connsiteY635" fmla="*/ 6166115 h 7505293"/>
              <a:gd name="connsiteX636" fmla="*/ 3302307 w 6830240"/>
              <a:gd name="connsiteY636" fmla="*/ 6168964 h 7505293"/>
              <a:gd name="connsiteX637" fmla="*/ 3304839 w 6830240"/>
              <a:gd name="connsiteY637" fmla="*/ 6168964 h 7505293"/>
              <a:gd name="connsiteX638" fmla="*/ 3297242 w 6830240"/>
              <a:gd name="connsiteY638" fmla="*/ 6161368 h 7505293"/>
              <a:gd name="connsiteX639" fmla="*/ 4164191 w 6830240"/>
              <a:gd name="connsiteY639" fmla="*/ 6154513 h 7505293"/>
              <a:gd name="connsiteX640" fmla="*/ 4166723 w 6830240"/>
              <a:gd name="connsiteY640" fmla="*/ 6162109 h 7505293"/>
              <a:gd name="connsiteX641" fmla="*/ 4166723 w 6830240"/>
              <a:gd name="connsiteY641" fmla="*/ 6154513 h 7505293"/>
              <a:gd name="connsiteX642" fmla="*/ 6113680 w 6830240"/>
              <a:gd name="connsiteY642" fmla="*/ 6130742 h 7505293"/>
              <a:gd name="connsiteX643" fmla="*/ 6105451 w 6830240"/>
              <a:gd name="connsiteY643" fmla="*/ 6152898 h 7505293"/>
              <a:gd name="connsiteX644" fmla="*/ 6093423 w 6830240"/>
              <a:gd name="connsiteY644" fmla="*/ 6163659 h 7505293"/>
              <a:gd name="connsiteX645" fmla="*/ 6096272 w 6830240"/>
              <a:gd name="connsiteY645" fmla="*/ 6174737 h 7505293"/>
              <a:gd name="connsiteX646" fmla="*/ 6101020 w 6830240"/>
              <a:gd name="connsiteY646" fmla="*/ 6183916 h 7505293"/>
              <a:gd name="connsiteX647" fmla="*/ 6103235 w 6830240"/>
              <a:gd name="connsiteY647" fmla="*/ 6181067 h 7505293"/>
              <a:gd name="connsiteX648" fmla="*/ 6103552 w 6830240"/>
              <a:gd name="connsiteY648" fmla="*/ 6176320 h 7505293"/>
              <a:gd name="connsiteX649" fmla="*/ 6116529 w 6830240"/>
              <a:gd name="connsiteY649" fmla="*/ 6154481 h 7505293"/>
              <a:gd name="connsiteX650" fmla="*/ 6123808 w 6830240"/>
              <a:gd name="connsiteY650" fmla="*/ 6130742 h 7505293"/>
              <a:gd name="connsiteX651" fmla="*/ 4737531 w 6830240"/>
              <a:gd name="connsiteY651" fmla="*/ 6127851 h 7505293"/>
              <a:gd name="connsiteX652" fmla="*/ 4727403 w 6830240"/>
              <a:gd name="connsiteY652" fmla="*/ 6132915 h 7505293"/>
              <a:gd name="connsiteX653" fmla="*/ 4717274 w 6830240"/>
              <a:gd name="connsiteY653" fmla="*/ 6150640 h 7505293"/>
              <a:gd name="connsiteX654" fmla="*/ 4729935 w 6830240"/>
              <a:gd name="connsiteY654" fmla="*/ 6145576 h 7505293"/>
              <a:gd name="connsiteX655" fmla="*/ 4737531 w 6830240"/>
              <a:gd name="connsiteY655" fmla="*/ 6132915 h 7505293"/>
              <a:gd name="connsiteX656" fmla="*/ 4194576 w 6830240"/>
              <a:gd name="connsiteY656" fmla="*/ 6126660 h 7505293"/>
              <a:gd name="connsiteX657" fmla="*/ 4184447 w 6830240"/>
              <a:gd name="connsiteY657" fmla="*/ 6134257 h 7505293"/>
              <a:gd name="connsiteX658" fmla="*/ 4192044 w 6830240"/>
              <a:gd name="connsiteY658" fmla="*/ 6134257 h 7505293"/>
              <a:gd name="connsiteX659" fmla="*/ 4193310 w 6830240"/>
              <a:gd name="connsiteY659" fmla="*/ 6130459 h 7505293"/>
              <a:gd name="connsiteX660" fmla="*/ 4194576 w 6830240"/>
              <a:gd name="connsiteY660" fmla="*/ 6126660 h 7505293"/>
              <a:gd name="connsiteX661" fmla="*/ 3520064 w 6830240"/>
              <a:gd name="connsiteY661" fmla="*/ 6125919 h 7505293"/>
              <a:gd name="connsiteX662" fmla="*/ 3520380 w 6830240"/>
              <a:gd name="connsiteY662" fmla="*/ 6130666 h 7505293"/>
              <a:gd name="connsiteX663" fmla="*/ 3522596 w 6830240"/>
              <a:gd name="connsiteY663" fmla="*/ 6133515 h 7505293"/>
              <a:gd name="connsiteX664" fmla="*/ 3530192 w 6830240"/>
              <a:gd name="connsiteY664" fmla="*/ 6130983 h 7505293"/>
              <a:gd name="connsiteX665" fmla="*/ 1052883 w 6830240"/>
              <a:gd name="connsiteY665" fmla="*/ 6106278 h 7505293"/>
              <a:gd name="connsiteX666" fmla="*/ 1053516 w 6830240"/>
              <a:gd name="connsiteY666" fmla="*/ 6111026 h 7505293"/>
              <a:gd name="connsiteX667" fmla="*/ 1057947 w 6830240"/>
              <a:gd name="connsiteY667" fmla="*/ 6113874 h 7505293"/>
              <a:gd name="connsiteX668" fmla="*/ 1063011 w 6830240"/>
              <a:gd name="connsiteY668" fmla="*/ 6113874 h 7505293"/>
              <a:gd name="connsiteX669" fmla="*/ 1059846 w 6830240"/>
              <a:gd name="connsiteY669" fmla="*/ 6108177 h 7505293"/>
              <a:gd name="connsiteX670" fmla="*/ 1052883 w 6830240"/>
              <a:gd name="connsiteY670" fmla="*/ 6106278 h 7505293"/>
              <a:gd name="connsiteX671" fmla="*/ 4192044 w 6830240"/>
              <a:gd name="connsiteY671" fmla="*/ 6101340 h 7505293"/>
              <a:gd name="connsiteX672" fmla="*/ 4192044 w 6830240"/>
              <a:gd name="connsiteY672" fmla="*/ 6111468 h 7505293"/>
              <a:gd name="connsiteX673" fmla="*/ 4197108 w 6830240"/>
              <a:gd name="connsiteY673" fmla="*/ 6119064 h 7505293"/>
              <a:gd name="connsiteX674" fmla="*/ 4204996 w 6830240"/>
              <a:gd name="connsiteY674" fmla="*/ 6112162 h 7505293"/>
              <a:gd name="connsiteX675" fmla="*/ 4209032 w 6830240"/>
              <a:gd name="connsiteY675" fmla="*/ 6101340 h 7505293"/>
              <a:gd name="connsiteX676" fmla="*/ 5254217 w 6830240"/>
              <a:gd name="connsiteY676" fmla="*/ 6096635 h 7505293"/>
              <a:gd name="connsiteX677" fmla="*/ 5226364 w 6830240"/>
              <a:gd name="connsiteY677" fmla="*/ 6159937 h 7505293"/>
              <a:gd name="connsiteX678" fmla="*/ 5233644 w 6830240"/>
              <a:gd name="connsiteY678" fmla="*/ 6172597 h 7505293"/>
              <a:gd name="connsiteX679" fmla="*/ 5246621 w 6830240"/>
              <a:gd name="connsiteY679" fmla="*/ 6177661 h 7505293"/>
              <a:gd name="connsiteX680" fmla="*/ 5257382 w 6830240"/>
              <a:gd name="connsiteY680" fmla="*/ 6142845 h 7505293"/>
              <a:gd name="connsiteX681" fmla="*/ 5271941 w 6830240"/>
              <a:gd name="connsiteY681" fmla="*/ 6111827 h 7505293"/>
              <a:gd name="connsiteX682" fmla="*/ 4209768 w 6830240"/>
              <a:gd name="connsiteY682" fmla="*/ 6088680 h 7505293"/>
              <a:gd name="connsiteX683" fmla="*/ 4209768 w 6830240"/>
              <a:gd name="connsiteY683" fmla="*/ 6099365 h 7505293"/>
              <a:gd name="connsiteX684" fmla="*/ 4212128 w 6830240"/>
              <a:gd name="connsiteY684" fmla="*/ 6093035 h 7505293"/>
              <a:gd name="connsiteX685" fmla="*/ 4213429 w 6830240"/>
              <a:gd name="connsiteY685" fmla="*/ 6089901 h 7505293"/>
              <a:gd name="connsiteX686" fmla="*/ 1466703 w 6830240"/>
              <a:gd name="connsiteY686" fmla="*/ 6077084 h 7505293"/>
              <a:gd name="connsiteX687" fmla="*/ 1454043 w 6830240"/>
              <a:gd name="connsiteY687" fmla="*/ 6092276 h 7505293"/>
              <a:gd name="connsiteX688" fmla="*/ 1454043 w 6830240"/>
              <a:gd name="connsiteY688" fmla="*/ 6099872 h 7505293"/>
              <a:gd name="connsiteX689" fmla="*/ 1459107 w 6830240"/>
              <a:gd name="connsiteY689" fmla="*/ 6099872 h 7505293"/>
              <a:gd name="connsiteX690" fmla="*/ 1469235 w 6830240"/>
              <a:gd name="connsiteY690" fmla="*/ 6098606 h 7505293"/>
              <a:gd name="connsiteX691" fmla="*/ 1471767 w 6830240"/>
              <a:gd name="connsiteY691" fmla="*/ 6089744 h 7505293"/>
              <a:gd name="connsiteX692" fmla="*/ 5565661 w 6830240"/>
              <a:gd name="connsiteY692" fmla="*/ 6073846 h 7505293"/>
              <a:gd name="connsiteX693" fmla="*/ 5556798 w 6830240"/>
              <a:gd name="connsiteY693" fmla="*/ 6096951 h 7505293"/>
              <a:gd name="connsiteX694" fmla="*/ 5547936 w 6830240"/>
              <a:gd name="connsiteY694" fmla="*/ 6121955 h 7505293"/>
              <a:gd name="connsiteX695" fmla="*/ 5526730 w 6830240"/>
              <a:gd name="connsiteY695" fmla="*/ 6153606 h 7505293"/>
              <a:gd name="connsiteX696" fmla="*/ 5507423 w 6830240"/>
              <a:gd name="connsiteY696" fmla="*/ 6185257 h 7505293"/>
              <a:gd name="connsiteX697" fmla="*/ 5499827 w 6830240"/>
              <a:gd name="connsiteY697" fmla="*/ 6209312 h 7505293"/>
              <a:gd name="connsiteX698" fmla="*/ 5484635 w 6830240"/>
              <a:gd name="connsiteY698" fmla="*/ 6225770 h 7505293"/>
              <a:gd name="connsiteX699" fmla="*/ 5488433 w 6830240"/>
              <a:gd name="connsiteY699" fmla="*/ 6236848 h 7505293"/>
              <a:gd name="connsiteX700" fmla="*/ 5492231 w 6830240"/>
              <a:gd name="connsiteY700" fmla="*/ 6246027 h 7505293"/>
              <a:gd name="connsiteX701" fmla="*/ 5494446 w 6830240"/>
              <a:gd name="connsiteY701" fmla="*/ 6242229 h 7505293"/>
              <a:gd name="connsiteX702" fmla="*/ 5494763 w 6830240"/>
              <a:gd name="connsiteY702" fmla="*/ 6238431 h 7505293"/>
              <a:gd name="connsiteX703" fmla="*/ 5520084 w 6830240"/>
              <a:gd name="connsiteY703" fmla="*/ 6195069 h 7505293"/>
              <a:gd name="connsiteX704" fmla="*/ 5537808 w 6830240"/>
              <a:gd name="connsiteY704" fmla="*/ 6149808 h 7505293"/>
              <a:gd name="connsiteX705" fmla="*/ 5550468 w 6830240"/>
              <a:gd name="connsiteY705" fmla="*/ 6149808 h 7505293"/>
              <a:gd name="connsiteX706" fmla="*/ 5570216 w 6830240"/>
              <a:gd name="connsiteY706" fmla="*/ 6151351 h 7505293"/>
              <a:gd name="connsiteX707" fmla="*/ 5571819 w 6830240"/>
              <a:gd name="connsiteY707" fmla="*/ 6143403 h 7505293"/>
              <a:gd name="connsiteX708" fmla="*/ 5577832 w 6830240"/>
              <a:gd name="connsiteY708" fmla="*/ 6139288 h 7505293"/>
              <a:gd name="connsiteX709" fmla="*/ 5579808 w 6830240"/>
              <a:gd name="connsiteY709" fmla="*/ 6136401 h 7505293"/>
              <a:gd name="connsiteX710" fmla="*/ 5575789 w 6830240"/>
              <a:gd name="connsiteY710" fmla="*/ 6132717 h 7505293"/>
              <a:gd name="connsiteX711" fmla="*/ 5577025 w 6830240"/>
              <a:gd name="connsiteY711" fmla="*/ 6130965 h 7505293"/>
              <a:gd name="connsiteX712" fmla="*/ 5574351 w 6830240"/>
              <a:gd name="connsiteY712" fmla="*/ 6130742 h 7505293"/>
              <a:gd name="connsiteX713" fmla="*/ 5579896 w 6830240"/>
              <a:gd name="connsiteY713" fmla="*/ 6114106 h 7505293"/>
              <a:gd name="connsiteX714" fmla="*/ 5573257 w 6830240"/>
              <a:gd name="connsiteY714" fmla="*/ 6099167 h 7505293"/>
              <a:gd name="connsiteX715" fmla="*/ 5583385 w 6830240"/>
              <a:gd name="connsiteY715" fmla="*/ 6081443 h 7505293"/>
              <a:gd name="connsiteX716" fmla="*/ 4223957 w 6830240"/>
              <a:gd name="connsiteY716" fmla="*/ 6064538 h 7505293"/>
              <a:gd name="connsiteX717" fmla="*/ 4219896 w 6830240"/>
              <a:gd name="connsiteY717" fmla="*/ 6065891 h 7505293"/>
              <a:gd name="connsiteX718" fmla="*/ 4219896 w 6830240"/>
              <a:gd name="connsiteY718" fmla="*/ 6074321 h 7505293"/>
              <a:gd name="connsiteX719" fmla="*/ 1768019 w 6830240"/>
              <a:gd name="connsiteY719" fmla="*/ 6059359 h 7505293"/>
              <a:gd name="connsiteX720" fmla="*/ 1747762 w 6830240"/>
              <a:gd name="connsiteY720" fmla="*/ 6092276 h 7505293"/>
              <a:gd name="connsiteX721" fmla="*/ 1755358 w 6830240"/>
              <a:gd name="connsiteY721" fmla="*/ 6120129 h 7505293"/>
              <a:gd name="connsiteX722" fmla="*/ 1750611 w 6830240"/>
              <a:gd name="connsiteY722" fmla="*/ 6120762 h 7505293"/>
              <a:gd name="connsiteX723" fmla="*/ 1747762 w 6830240"/>
              <a:gd name="connsiteY723" fmla="*/ 6125193 h 7505293"/>
              <a:gd name="connsiteX724" fmla="*/ 1750611 w 6830240"/>
              <a:gd name="connsiteY724" fmla="*/ 6132789 h 7505293"/>
              <a:gd name="connsiteX725" fmla="*/ 1755358 w 6830240"/>
              <a:gd name="connsiteY725" fmla="*/ 6140385 h 7505293"/>
              <a:gd name="connsiteX726" fmla="*/ 1773083 w 6830240"/>
              <a:gd name="connsiteY726" fmla="*/ 6147981 h 7505293"/>
              <a:gd name="connsiteX727" fmla="*/ 1775615 w 6830240"/>
              <a:gd name="connsiteY727" fmla="*/ 6140385 h 7505293"/>
              <a:gd name="connsiteX728" fmla="*/ 1762955 w 6830240"/>
              <a:gd name="connsiteY728" fmla="*/ 6130257 h 7505293"/>
              <a:gd name="connsiteX729" fmla="*/ 1765170 w 6830240"/>
              <a:gd name="connsiteY729" fmla="*/ 6119496 h 7505293"/>
              <a:gd name="connsiteX730" fmla="*/ 1773083 w 6830240"/>
              <a:gd name="connsiteY730" fmla="*/ 6112533 h 7505293"/>
              <a:gd name="connsiteX731" fmla="*/ 1773399 w 6830240"/>
              <a:gd name="connsiteY731" fmla="*/ 6085946 h 7505293"/>
              <a:gd name="connsiteX732" fmla="*/ 1768019 w 6830240"/>
              <a:gd name="connsiteY732" fmla="*/ 6059359 h 7505293"/>
              <a:gd name="connsiteX733" fmla="*/ 3573237 w 6830240"/>
              <a:gd name="connsiteY733" fmla="*/ 6052489 h 7505293"/>
              <a:gd name="connsiteX734" fmla="*/ 3573870 w 6830240"/>
              <a:gd name="connsiteY734" fmla="*/ 6057237 h 7505293"/>
              <a:gd name="connsiteX735" fmla="*/ 3578301 w 6830240"/>
              <a:gd name="connsiteY735" fmla="*/ 6060085 h 7505293"/>
              <a:gd name="connsiteX736" fmla="*/ 3583365 w 6830240"/>
              <a:gd name="connsiteY736" fmla="*/ 6060085 h 7505293"/>
              <a:gd name="connsiteX737" fmla="*/ 3580200 w 6830240"/>
              <a:gd name="connsiteY737" fmla="*/ 6054388 h 7505293"/>
              <a:gd name="connsiteX738" fmla="*/ 3573237 w 6830240"/>
              <a:gd name="connsiteY738" fmla="*/ 6052489 h 7505293"/>
              <a:gd name="connsiteX739" fmla="*/ 6197238 w 6830240"/>
              <a:gd name="connsiteY739" fmla="*/ 6049716 h 7505293"/>
              <a:gd name="connsiteX740" fmla="*/ 6195022 w 6830240"/>
              <a:gd name="connsiteY740" fmla="*/ 6056047 h 7505293"/>
              <a:gd name="connsiteX741" fmla="*/ 6194706 w 6830240"/>
              <a:gd name="connsiteY741" fmla="*/ 6062377 h 7505293"/>
              <a:gd name="connsiteX742" fmla="*/ 6199770 w 6830240"/>
              <a:gd name="connsiteY742" fmla="*/ 6049716 h 7505293"/>
              <a:gd name="connsiteX743" fmla="*/ 1494556 w 6830240"/>
              <a:gd name="connsiteY743" fmla="*/ 6036571 h 7505293"/>
              <a:gd name="connsiteX744" fmla="*/ 1489492 w 6830240"/>
              <a:gd name="connsiteY744" fmla="*/ 6046699 h 7505293"/>
              <a:gd name="connsiteX745" fmla="*/ 1494556 w 6830240"/>
              <a:gd name="connsiteY745" fmla="*/ 6039103 h 7505293"/>
              <a:gd name="connsiteX746" fmla="*/ 4770448 w 6830240"/>
              <a:gd name="connsiteY746" fmla="*/ 6026569 h 7505293"/>
              <a:gd name="connsiteX747" fmla="*/ 4771081 w 6830240"/>
              <a:gd name="connsiteY747" fmla="*/ 6054421 h 7505293"/>
              <a:gd name="connsiteX748" fmla="*/ 4767916 w 6830240"/>
              <a:gd name="connsiteY748" fmla="*/ 6082274 h 7505293"/>
              <a:gd name="connsiteX749" fmla="*/ 4775512 w 6830240"/>
              <a:gd name="connsiteY749" fmla="*/ 6059485 h 7505293"/>
              <a:gd name="connsiteX750" fmla="*/ 4788172 w 6830240"/>
              <a:gd name="connsiteY750" fmla="*/ 6034165 h 7505293"/>
              <a:gd name="connsiteX751" fmla="*/ 1217467 w 6830240"/>
              <a:gd name="connsiteY751" fmla="*/ 6022720 h 7505293"/>
              <a:gd name="connsiteX752" fmla="*/ 1219050 w 6830240"/>
              <a:gd name="connsiteY752" fmla="*/ 6028733 h 7505293"/>
              <a:gd name="connsiteX753" fmla="*/ 1222531 w 6830240"/>
              <a:gd name="connsiteY753" fmla="*/ 6032848 h 7505293"/>
              <a:gd name="connsiteX754" fmla="*/ 1226963 w 6830240"/>
              <a:gd name="connsiteY754" fmla="*/ 6030000 h 7505293"/>
              <a:gd name="connsiteX755" fmla="*/ 1227596 w 6830240"/>
              <a:gd name="connsiteY755" fmla="*/ 6025252 h 7505293"/>
              <a:gd name="connsiteX756" fmla="*/ 5302326 w 6830240"/>
              <a:gd name="connsiteY756" fmla="*/ 6008013 h 7505293"/>
              <a:gd name="connsiteX757" fmla="*/ 5289666 w 6830240"/>
              <a:gd name="connsiteY757" fmla="*/ 6023205 h 7505293"/>
              <a:gd name="connsiteX758" fmla="*/ 5289666 w 6830240"/>
              <a:gd name="connsiteY758" fmla="*/ 6030801 h 7505293"/>
              <a:gd name="connsiteX759" fmla="*/ 5294730 w 6830240"/>
              <a:gd name="connsiteY759" fmla="*/ 6030801 h 7505293"/>
              <a:gd name="connsiteX760" fmla="*/ 5304858 w 6830240"/>
              <a:gd name="connsiteY760" fmla="*/ 6029535 h 7505293"/>
              <a:gd name="connsiteX761" fmla="*/ 5307390 w 6830240"/>
              <a:gd name="connsiteY761" fmla="*/ 6020673 h 7505293"/>
              <a:gd name="connsiteX762" fmla="*/ 4247749 w 6830240"/>
              <a:gd name="connsiteY762" fmla="*/ 6002589 h 7505293"/>
              <a:gd name="connsiteX763" fmla="*/ 4239520 w 6830240"/>
              <a:gd name="connsiteY763" fmla="*/ 6024745 h 7505293"/>
              <a:gd name="connsiteX764" fmla="*/ 4227492 w 6830240"/>
              <a:gd name="connsiteY764" fmla="*/ 6035506 h 7505293"/>
              <a:gd name="connsiteX765" fmla="*/ 4228727 w 6830240"/>
              <a:gd name="connsiteY765" fmla="*/ 6040306 h 7505293"/>
              <a:gd name="connsiteX766" fmla="*/ 4236183 w 6830240"/>
              <a:gd name="connsiteY766" fmla="*/ 6034165 h 7505293"/>
              <a:gd name="connsiteX767" fmla="*/ 4252990 w 6830240"/>
              <a:gd name="connsiteY767" fmla="*/ 6002589 h 7505293"/>
              <a:gd name="connsiteX768" fmla="*/ 6182046 w 6830240"/>
              <a:gd name="connsiteY768" fmla="*/ 5999075 h 7505293"/>
              <a:gd name="connsiteX769" fmla="*/ 6171917 w 6830240"/>
              <a:gd name="connsiteY769" fmla="*/ 6024396 h 7505293"/>
              <a:gd name="connsiteX770" fmla="*/ 6161789 w 6830240"/>
              <a:gd name="connsiteY770" fmla="*/ 6049716 h 7505293"/>
              <a:gd name="connsiteX771" fmla="*/ 6146597 w 6830240"/>
              <a:gd name="connsiteY771" fmla="*/ 6069973 h 7505293"/>
              <a:gd name="connsiteX772" fmla="*/ 6147230 w 6830240"/>
              <a:gd name="connsiteY772" fmla="*/ 6074721 h 7505293"/>
              <a:gd name="connsiteX773" fmla="*/ 6151661 w 6830240"/>
              <a:gd name="connsiteY773" fmla="*/ 6077569 h 7505293"/>
              <a:gd name="connsiteX774" fmla="*/ 6166853 w 6830240"/>
              <a:gd name="connsiteY774" fmla="*/ 6075037 h 7505293"/>
              <a:gd name="connsiteX775" fmla="*/ 6175082 w 6830240"/>
              <a:gd name="connsiteY775" fmla="*/ 6054464 h 7505293"/>
              <a:gd name="connsiteX776" fmla="*/ 6179514 w 6830240"/>
              <a:gd name="connsiteY776" fmla="*/ 6031992 h 7505293"/>
              <a:gd name="connsiteX777" fmla="*/ 6187426 w 6830240"/>
              <a:gd name="connsiteY777" fmla="*/ 6014584 h 7505293"/>
              <a:gd name="connsiteX778" fmla="*/ 6197238 w 6830240"/>
              <a:gd name="connsiteY778" fmla="*/ 5999075 h 7505293"/>
              <a:gd name="connsiteX779" fmla="*/ 954133 w 6830240"/>
              <a:gd name="connsiteY779" fmla="*/ 5992335 h 7505293"/>
              <a:gd name="connsiteX780" fmla="*/ 954133 w 6830240"/>
              <a:gd name="connsiteY780" fmla="*/ 6004995 h 7505293"/>
              <a:gd name="connsiteX781" fmla="*/ 957298 w 6830240"/>
              <a:gd name="connsiteY781" fmla="*/ 6011642 h 7505293"/>
              <a:gd name="connsiteX782" fmla="*/ 964261 w 6830240"/>
              <a:gd name="connsiteY782" fmla="*/ 6012592 h 7505293"/>
              <a:gd name="connsiteX783" fmla="*/ 5603642 w 6830240"/>
              <a:gd name="connsiteY783" fmla="*/ 5990288 h 7505293"/>
              <a:gd name="connsiteX784" fmla="*/ 5583385 w 6830240"/>
              <a:gd name="connsiteY784" fmla="*/ 6023205 h 7505293"/>
              <a:gd name="connsiteX785" fmla="*/ 5590981 w 6830240"/>
              <a:gd name="connsiteY785" fmla="*/ 6051058 h 7505293"/>
              <a:gd name="connsiteX786" fmla="*/ 5586234 w 6830240"/>
              <a:gd name="connsiteY786" fmla="*/ 6051691 h 7505293"/>
              <a:gd name="connsiteX787" fmla="*/ 5583385 w 6830240"/>
              <a:gd name="connsiteY787" fmla="*/ 6056122 h 7505293"/>
              <a:gd name="connsiteX788" fmla="*/ 5586234 w 6830240"/>
              <a:gd name="connsiteY788" fmla="*/ 6063718 h 7505293"/>
              <a:gd name="connsiteX789" fmla="*/ 5590981 w 6830240"/>
              <a:gd name="connsiteY789" fmla="*/ 6071314 h 7505293"/>
              <a:gd name="connsiteX790" fmla="*/ 5604285 w 6830240"/>
              <a:gd name="connsiteY790" fmla="*/ 6077016 h 7505293"/>
              <a:gd name="connsiteX791" fmla="*/ 5605368 w 6830240"/>
              <a:gd name="connsiteY791" fmla="*/ 6074721 h 7505293"/>
              <a:gd name="connsiteX792" fmla="*/ 5607411 w 6830240"/>
              <a:gd name="connsiteY792" fmla="*/ 6068253 h 7505293"/>
              <a:gd name="connsiteX793" fmla="*/ 5598578 w 6830240"/>
              <a:gd name="connsiteY793" fmla="*/ 6061186 h 7505293"/>
              <a:gd name="connsiteX794" fmla="*/ 5600793 w 6830240"/>
              <a:gd name="connsiteY794" fmla="*/ 6050425 h 7505293"/>
              <a:gd name="connsiteX795" fmla="*/ 5608706 w 6830240"/>
              <a:gd name="connsiteY795" fmla="*/ 6043462 h 7505293"/>
              <a:gd name="connsiteX796" fmla="*/ 5609022 w 6830240"/>
              <a:gd name="connsiteY796" fmla="*/ 6016875 h 7505293"/>
              <a:gd name="connsiteX797" fmla="*/ 5603642 w 6830240"/>
              <a:gd name="connsiteY797" fmla="*/ 5990288 h 7505293"/>
              <a:gd name="connsiteX798" fmla="*/ 1136441 w 6830240"/>
              <a:gd name="connsiteY798" fmla="*/ 5974611 h 7505293"/>
              <a:gd name="connsiteX799" fmla="*/ 1119350 w 6830240"/>
              <a:gd name="connsiteY799" fmla="*/ 5982840 h 7505293"/>
              <a:gd name="connsiteX800" fmla="*/ 1113653 w 6830240"/>
              <a:gd name="connsiteY800" fmla="*/ 6002463 h 7505293"/>
              <a:gd name="connsiteX801" fmla="*/ 1113653 w 6830240"/>
              <a:gd name="connsiteY801" fmla="*/ 6004995 h 7505293"/>
              <a:gd name="connsiteX802" fmla="*/ 1107323 w 6830240"/>
              <a:gd name="connsiteY802" fmla="*/ 6005312 h 7505293"/>
              <a:gd name="connsiteX803" fmla="*/ 1100992 w 6830240"/>
              <a:gd name="connsiteY803" fmla="*/ 6007527 h 7505293"/>
              <a:gd name="connsiteX804" fmla="*/ 1111437 w 6830240"/>
              <a:gd name="connsiteY804" fmla="*/ 6011009 h 7505293"/>
              <a:gd name="connsiteX805" fmla="*/ 1123781 w 6830240"/>
              <a:gd name="connsiteY805" fmla="*/ 6012592 h 7505293"/>
              <a:gd name="connsiteX806" fmla="*/ 1138973 w 6830240"/>
              <a:gd name="connsiteY806" fmla="*/ 5999931 h 7505293"/>
              <a:gd name="connsiteX807" fmla="*/ 1131061 w 6830240"/>
              <a:gd name="connsiteY807" fmla="*/ 5994234 h 7505293"/>
              <a:gd name="connsiteX808" fmla="*/ 1128845 w 6830240"/>
              <a:gd name="connsiteY808" fmla="*/ 5984739 h 7505293"/>
              <a:gd name="connsiteX809" fmla="*/ 1821192 w 6830240"/>
              <a:gd name="connsiteY809" fmla="*/ 5970737 h 7505293"/>
              <a:gd name="connsiteX810" fmla="*/ 1823724 w 6830240"/>
              <a:gd name="connsiteY810" fmla="*/ 5978333 h 7505293"/>
              <a:gd name="connsiteX811" fmla="*/ 1823724 w 6830240"/>
              <a:gd name="connsiteY811" fmla="*/ 5970737 h 7505293"/>
              <a:gd name="connsiteX812" fmla="*/ 5330179 w 6830240"/>
              <a:gd name="connsiteY812" fmla="*/ 5967500 h 7505293"/>
              <a:gd name="connsiteX813" fmla="*/ 5325115 w 6830240"/>
              <a:gd name="connsiteY813" fmla="*/ 5977628 h 7505293"/>
              <a:gd name="connsiteX814" fmla="*/ 5330179 w 6830240"/>
              <a:gd name="connsiteY814" fmla="*/ 5970032 h 7505293"/>
              <a:gd name="connsiteX815" fmla="*/ 6227623 w 6830240"/>
              <a:gd name="connsiteY815" fmla="*/ 5966158 h 7505293"/>
              <a:gd name="connsiteX816" fmla="*/ 6212430 w 6830240"/>
              <a:gd name="connsiteY816" fmla="*/ 5981351 h 7505293"/>
              <a:gd name="connsiteX817" fmla="*/ 6207050 w 6830240"/>
              <a:gd name="connsiteY817" fmla="*/ 5975654 h 7505293"/>
              <a:gd name="connsiteX818" fmla="*/ 6199770 w 6830240"/>
              <a:gd name="connsiteY818" fmla="*/ 5981351 h 7505293"/>
              <a:gd name="connsiteX819" fmla="*/ 6217495 w 6830240"/>
              <a:gd name="connsiteY819" fmla="*/ 6004139 h 7505293"/>
              <a:gd name="connsiteX820" fmla="*/ 6227623 w 6830240"/>
              <a:gd name="connsiteY820" fmla="*/ 6004139 h 7505293"/>
              <a:gd name="connsiteX821" fmla="*/ 6230155 w 6830240"/>
              <a:gd name="connsiteY821" fmla="*/ 5981351 h 7505293"/>
              <a:gd name="connsiteX822" fmla="*/ 979453 w 6830240"/>
              <a:gd name="connsiteY822" fmla="*/ 5964482 h 7505293"/>
              <a:gd name="connsiteX823" fmla="*/ 976921 w 6830240"/>
              <a:gd name="connsiteY823" fmla="*/ 5965748 h 7505293"/>
              <a:gd name="connsiteX824" fmla="*/ 974389 w 6830240"/>
              <a:gd name="connsiteY824" fmla="*/ 5967015 h 7505293"/>
              <a:gd name="connsiteX825" fmla="*/ 975972 w 6830240"/>
              <a:gd name="connsiteY825" fmla="*/ 5973028 h 7505293"/>
              <a:gd name="connsiteX826" fmla="*/ 979453 w 6830240"/>
              <a:gd name="connsiteY826" fmla="*/ 5977143 h 7505293"/>
              <a:gd name="connsiteX827" fmla="*/ 983885 w 6830240"/>
              <a:gd name="connsiteY827" fmla="*/ 5974294 h 7505293"/>
              <a:gd name="connsiteX828" fmla="*/ 984518 w 6830240"/>
              <a:gd name="connsiteY828" fmla="*/ 5969547 h 7505293"/>
              <a:gd name="connsiteX829" fmla="*/ 979453 w 6830240"/>
              <a:gd name="connsiteY829" fmla="*/ 5964482 h 7505293"/>
              <a:gd name="connsiteX830" fmla="*/ 4828348 w 6830240"/>
              <a:gd name="connsiteY830" fmla="*/ 5956858 h 7505293"/>
              <a:gd name="connsiteX831" fmla="*/ 4812655 w 6830240"/>
              <a:gd name="connsiteY831" fmla="*/ 5962960 h 7505293"/>
              <a:gd name="connsiteX832" fmla="*/ 4792496 w 6830240"/>
              <a:gd name="connsiteY832" fmla="*/ 5970800 h 7505293"/>
              <a:gd name="connsiteX833" fmla="*/ 4789866 w 6830240"/>
              <a:gd name="connsiteY833" fmla="*/ 5979565 h 7505293"/>
              <a:gd name="connsiteX834" fmla="*/ 4789866 w 6830240"/>
              <a:gd name="connsiteY834" fmla="*/ 5999675 h 7505293"/>
              <a:gd name="connsiteX835" fmla="*/ 4782270 w 6830240"/>
              <a:gd name="connsiteY835" fmla="*/ 5999675 h 7505293"/>
              <a:gd name="connsiteX836" fmla="*/ 4780576 w 6830240"/>
              <a:gd name="connsiteY836" fmla="*/ 5998949 h 7505293"/>
              <a:gd name="connsiteX837" fmla="*/ 4780576 w 6830240"/>
              <a:gd name="connsiteY837" fmla="*/ 6011376 h 7505293"/>
              <a:gd name="connsiteX838" fmla="*/ 4793236 w 6830240"/>
              <a:gd name="connsiteY838" fmla="*/ 6016440 h 7505293"/>
              <a:gd name="connsiteX839" fmla="*/ 4792603 w 6830240"/>
              <a:gd name="connsiteY839" fmla="*/ 6013275 h 7505293"/>
              <a:gd name="connsiteX840" fmla="*/ 4795768 w 6830240"/>
              <a:gd name="connsiteY840" fmla="*/ 6013908 h 7505293"/>
              <a:gd name="connsiteX841" fmla="*/ 4800832 w 6830240"/>
              <a:gd name="connsiteY841" fmla="*/ 6003780 h 7505293"/>
              <a:gd name="connsiteX842" fmla="*/ 4805580 w 6830240"/>
              <a:gd name="connsiteY842" fmla="*/ 6000932 h 7505293"/>
              <a:gd name="connsiteX843" fmla="*/ 4808429 w 6830240"/>
              <a:gd name="connsiteY843" fmla="*/ 5996184 h 7505293"/>
              <a:gd name="connsiteX844" fmla="*/ 4826153 w 6830240"/>
              <a:gd name="connsiteY844" fmla="*/ 5965799 h 7505293"/>
              <a:gd name="connsiteX845" fmla="*/ 1851577 w 6830240"/>
              <a:gd name="connsiteY845" fmla="*/ 5942884 h 7505293"/>
              <a:gd name="connsiteX846" fmla="*/ 1841448 w 6830240"/>
              <a:gd name="connsiteY846" fmla="*/ 5950481 h 7505293"/>
              <a:gd name="connsiteX847" fmla="*/ 1849045 w 6830240"/>
              <a:gd name="connsiteY847" fmla="*/ 5950481 h 7505293"/>
              <a:gd name="connsiteX848" fmla="*/ 1850311 w 6830240"/>
              <a:gd name="connsiteY848" fmla="*/ 5946683 h 7505293"/>
              <a:gd name="connsiteX849" fmla="*/ 1851577 w 6830240"/>
              <a:gd name="connsiteY849" fmla="*/ 5942884 h 7505293"/>
              <a:gd name="connsiteX850" fmla="*/ 1275705 w 6830240"/>
              <a:gd name="connsiteY850" fmla="*/ 5939162 h 7505293"/>
              <a:gd name="connsiteX851" fmla="*/ 1261462 w 6830240"/>
              <a:gd name="connsiteY851" fmla="*/ 5952139 h 7505293"/>
              <a:gd name="connsiteX852" fmla="*/ 1260512 w 6830240"/>
              <a:gd name="connsiteY852" fmla="*/ 5974611 h 7505293"/>
              <a:gd name="connsiteX853" fmla="*/ 1248169 w 6830240"/>
              <a:gd name="connsiteY853" fmla="*/ 5976510 h 7505293"/>
              <a:gd name="connsiteX854" fmla="*/ 1237724 w 6830240"/>
              <a:gd name="connsiteY854" fmla="*/ 5982207 h 7505293"/>
              <a:gd name="connsiteX855" fmla="*/ 1242788 w 6830240"/>
              <a:gd name="connsiteY855" fmla="*/ 6004995 h 7505293"/>
              <a:gd name="connsiteX856" fmla="*/ 1250701 w 6830240"/>
              <a:gd name="connsiteY856" fmla="*/ 5985055 h 7505293"/>
              <a:gd name="connsiteX857" fmla="*/ 1268108 w 6830240"/>
              <a:gd name="connsiteY857" fmla="*/ 5974611 h 7505293"/>
              <a:gd name="connsiteX858" fmla="*/ 1271907 w 6830240"/>
              <a:gd name="connsiteY858" fmla="*/ 5956886 h 7505293"/>
              <a:gd name="connsiteX859" fmla="*/ 1275705 w 6830240"/>
              <a:gd name="connsiteY859" fmla="*/ 5939162 h 7505293"/>
              <a:gd name="connsiteX860" fmla="*/ 3474487 w 6830240"/>
              <a:gd name="connsiteY860" fmla="*/ 5938546 h 7505293"/>
              <a:gd name="connsiteX861" fmla="*/ 3474487 w 6830240"/>
              <a:gd name="connsiteY861" fmla="*/ 5951206 h 7505293"/>
              <a:gd name="connsiteX862" fmla="*/ 3477652 w 6830240"/>
              <a:gd name="connsiteY862" fmla="*/ 5957853 h 7505293"/>
              <a:gd name="connsiteX863" fmla="*/ 3484615 w 6830240"/>
              <a:gd name="connsiteY863" fmla="*/ 5958803 h 7505293"/>
              <a:gd name="connsiteX864" fmla="*/ 4284224 w 6830240"/>
              <a:gd name="connsiteY864" fmla="*/ 5937077 h 7505293"/>
              <a:gd name="connsiteX865" fmla="*/ 4280666 w 6830240"/>
              <a:gd name="connsiteY865" fmla="*/ 5941820 h 7505293"/>
              <a:gd name="connsiteX866" fmla="*/ 4281299 w 6830240"/>
              <a:gd name="connsiteY866" fmla="*/ 5946568 h 7505293"/>
              <a:gd name="connsiteX867" fmla="*/ 4281413 w 6830240"/>
              <a:gd name="connsiteY867" fmla="*/ 5946641 h 7505293"/>
              <a:gd name="connsiteX868" fmla="*/ 4282828 w 6830240"/>
              <a:gd name="connsiteY868" fmla="*/ 5943723 h 7505293"/>
              <a:gd name="connsiteX869" fmla="*/ 3656795 w 6830240"/>
              <a:gd name="connsiteY869" fmla="*/ 5920822 h 7505293"/>
              <a:gd name="connsiteX870" fmla="*/ 3639704 w 6830240"/>
              <a:gd name="connsiteY870" fmla="*/ 5929051 h 7505293"/>
              <a:gd name="connsiteX871" fmla="*/ 3634007 w 6830240"/>
              <a:gd name="connsiteY871" fmla="*/ 5948674 h 7505293"/>
              <a:gd name="connsiteX872" fmla="*/ 3634007 w 6830240"/>
              <a:gd name="connsiteY872" fmla="*/ 5951206 h 7505293"/>
              <a:gd name="connsiteX873" fmla="*/ 3627677 w 6830240"/>
              <a:gd name="connsiteY873" fmla="*/ 5951523 h 7505293"/>
              <a:gd name="connsiteX874" fmla="*/ 3621346 w 6830240"/>
              <a:gd name="connsiteY874" fmla="*/ 5953738 h 7505293"/>
              <a:gd name="connsiteX875" fmla="*/ 3631791 w 6830240"/>
              <a:gd name="connsiteY875" fmla="*/ 5957220 h 7505293"/>
              <a:gd name="connsiteX876" fmla="*/ 3644135 w 6830240"/>
              <a:gd name="connsiteY876" fmla="*/ 5958803 h 7505293"/>
              <a:gd name="connsiteX877" fmla="*/ 3659327 w 6830240"/>
              <a:gd name="connsiteY877" fmla="*/ 5946142 h 7505293"/>
              <a:gd name="connsiteX878" fmla="*/ 3651415 w 6830240"/>
              <a:gd name="connsiteY878" fmla="*/ 5940445 h 7505293"/>
              <a:gd name="connsiteX879" fmla="*/ 3649199 w 6830240"/>
              <a:gd name="connsiteY879" fmla="*/ 5930950 h 7505293"/>
              <a:gd name="connsiteX880" fmla="*/ 6255475 w 6830240"/>
              <a:gd name="connsiteY880" fmla="*/ 5920581 h 7505293"/>
              <a:gd name="connsiteX881" fmla="*/ 6242815 w 6830240"/>
              <a:gd name="connsiteY881" fmla="*/ 5940838 h 7505293"/>
              <a:gd name="connsiteX882" fmla="*/ 6250411 w 6830240"/>
              <a:gd name="connsiteY882" fmla="*/ 5940838 h 7505293"/>
              <a:gd name="connsiteX883" fmla="*/ 6255475 w 6830240"/>
              <a:gd name="connsiteY883" fmla="*/ 5920581 h 7505293"/>
              <a:gd name="connsiteX884" fmla="*/ 6202302 w 6830240"/>
              <a:gd name="connsiteY884" fmla="*/ 5912985 h 7505293"/>
              <a:gd name="connsiteX885" fmla="*/ 6201036 w 6830240"/>
              <a:gd name="connsiteY885" fmla="*/ 5915517 h 7505293"/>
              <a:gd name="connsiteX886" fmla="*/ 6199770 w 6830240"/>
              <a:gd name="connsiteY886" fmla="*/ 5918049 h 7505293"/>
              <a:gd name="connsiteX887" fmla="*/ 6199770 w 6830240"/>
              <a:gd name="connsiteY887" fmla="*/ 5930709 h 7505293"/>
              <a:gd name="connsiteX888" fmla="*/ 6201669 w 6830240"/>
              <a:gd name="connsiteY888" fmla="*/ 5946851 h 7505293"/>
              <a:gd name="connsiteX889" fmla="*/ 6207366 w 6830240"/>
              <a:gd name="connsiteY889" fmla="*/ 5961094 h 7505293"/>
              <a:gd name="connsiteX890" fmla="*/ 6214962 w 6830240"/>
              <a:gd name="connsiteY890" fmla="*/ 5915517 h 7505293"/>
              <a:gd name="connsiteX891" fmla="*/ 3499807 w 6830240"/>
              <a:gd name="connsiteY891" fmla="*/ 5910693 h 7505293"/>
              <a:gd name="connsiteX892" fmla="*/ 3497275 w 6830240"/>
              <a:gd name="connsiteY892" fmla="*/ 5911959 h 7505293"/>
              <a:gd name="connsiteX893" fmla="*/ 3494743 w 6830240"/>
              <a:gd name="connsiteY893" fmla="*/ 5913226 h 7505293"/>
              <a:gd name="connsiteX894" fmla="*/ 3496326 w 6830240"/>
              <a:gd name="connsiteY894" fmla="*/ 5919239 h 7505293"/>
              <a:gd name="connsiteX895" fmla="*/ 3499807 w 6830240"/>
              <a:gd name="connsiteY895" fmla="*/ 5923354 h 7505293"/>
              <a:gd name="connsiteX896" fmla="*/ 3504239 w 6830240"/>
              <a:gd name="connsiteY896" fmla="*/ 5920505 h 7505293"/>
              <a:gd name="connsiteX897" fmla="*/ 3504872 w 6830240"/>
              <a:gd name="connsiteY897" fmla="*/ 5915758 h 7505293"/>
              <a:gd name="connsiteX898" fmla="*/ 3499807 w 6830240"/>
              <a:gd name="connsiteY898" fmla="*/ 5910693 h 7505293"/>
              <a:gd name="connsiteX899" fmla="*/ 1866769 w 6830240"/>
              <a:gd name="connsiteY899" fmla="*/ 5904904 h 7505293"/>
              <a:gd name="connsiteX900" fmla="*/ 1866769 w 6830240"/>
              <a:gd name="connsiteY900" fmla="*/ 5917564 h 7505293"/>
              <a:gd name="connsiteX901" fmla="*/ 1849045 w 6830240"/>
              <a:gd name="connsiteY901" fmla="*/ 5917564 h 7505293"/>
              <a:gd name="connsiteX902" fmla="*/ 1849045 w 6830240"/>
              <a:gd name="connsiteY902" fmla="*/ 5927692 h 7505293"/>
              <a:gd name="connsiteX903" fmla="*/ 1854109 w 6830240"/>
              <a:gd name="connsiteY903" fmla="*/ 5935288 h 7505293"/>
              <a:gd name="connsiteX904" fmla="*/ 1874365 w 6830240"/>
              <a:gd name="connsiteY904" fmla="*/ 5917564 h 7505293"/>
              <a:gd name="connsiteX905" fmla="*/ 1874365 w 6830240"/>
              <a:gd name="connsiteY905" fmla="*/ 5907436 h 7505293"/>
              <a:gd name="connsiteX906" fmla="*/ 5656815 w 6830240"/>
              <a:gd name="connsiteY906" fmla="*/ 5901666 h 7505293"/>
              <a:gd name="connsiteX907" fmla="*/ 5659347 w 6830240"/>
              <a:gd name="connsiteY907" fmla="*/ 5909262 h 7505293"/>
              <a:gd name="connsiteX908" fmla="*/ 5659347 w 6830240"/>
              <a:gd name="connsiteY908" fmla="*/ 5901666 h 7505293"/>
              <a:gd name="connsiteX909" fmla="*/ 1169358 w 6830240"/>
              <a:gd name="connsiteY909" fmla="*/ 5896117 h 7505293"/>
              <a:gd name="connsiteX910" fmla="*/ 1164927 w 6830240"/>
              <a:gd name="connsiteY910" fmla="*/ 5901497 h 7505293"/>
              <a:gd name="connsiteX911" fmla="*/ 1164294 w 6830240"/>
              <a:gd name="connsiteY911" fmla="*/ 5908777 h 7505293"/>
              <a:gd name="connsiteX912" fmla="*/ 1159230 w 6830240"/>
              <a:gd name="connsiteY912" fmla="*/ 5925552 h 7505293"/>
              <a:gd name="connsiteX913" fmla="*/ 1146570 w 6830240"/>
              <a:gd name="connsiteY913" fmla="*/ 5936630 h 7505293"/>
              <a:gd name="connsiteX914" fmla="*/ 1142771 w 6830240"/>
              <a:gd name="connsiteY914" fmla="*/ 5954354 h 7505293"/>
              <a:gd name="connsiteX915" fmla="*/ 1138973 w 6830240"/>
              <a:gd name="connsiteY915" fmla="*/ 5972079 h 7505293"/>
              <a:gd name="connsiteX916" fmla="*/ 1158597 w 6830240"/>
              <a:gd name="connsiteY916" fmla="*/ 5943910 h 7505293"/>
              <a:gd name="connsiteX917" fmla="*/ 1174422 w 6830240"/>
              <a:gd name="connsiteY917" fmla="*/ 5913841 h 7505293"/>
              <a:gd name="connsiteX918" fmla="*/ 1172840 w 6830240"/>
              <a:gd name="connsiteY918" fmla="*/ 5904029 h 7505293"/>
              <a:gd name="connsiteX919" fmla="*/ 1169358 w 6830240"/>
              <a:gd name="connsiteY919" fmla="*/ 5896117 h 7505293"/>
              <a:gd name="connsiteX920" fmla="*/ 4930560 w 6830240"/>
              <a:gd name="connsiteY920" fmla="*/ 5894580 h 7505293"/>
              <a:gd name="connsiteX921" fmla="*/ 4929335 w 6830240"/>
              <a:gd name="connsiteY921" fmla="*/ 5897117 h 7505293"/>
              <a:gd name="connsiteX922" fmla="*/ 4926419 w 6830240"/>
              <a:gd name="connsiteY922" fmla="*/ 5901492 h 7505293"/>
              <a:gd name="connsiteX923" fmla="*/ 4929130 w 6830240"/>
              <a:gd name="connsiteY923" fmla="*/ 5898393 h 7505293"/>
              <a:gd name="connsiteX924" fmla="*/ 1884493 w 6830240"/>
              <a:gd name="connsiteY924" fmla="*/ 5879583 h 7505293"/>
              <a:gd name="connsiteX925" fmla="*/ 1876897 w 6830240"/>
              <a:gd name="connsiteY925" fmla="*/ 5882115 h 7505293"/>
              <a:gd name="connsiteX926" fmla="*/ 1876897 w 6830240"/>
              <a:gd name="connsiteY926" fmla="*/ 5902372 h 7505293"/>
              <a:gd name="connsiteX927" fmla="*/ 1883544 w 6830240"/>
              <a:gd name="connsiteY927" fmla="*/ 5891927 h 7505293"/>
              <a:gd name="connsiteX928" fmla="*/ 1884493 w 6830240"/>
              <a:gd name="connsiteY928" fmla="*/ 5879583 h 7505293"/>
              <a:gd name="connsiteX929" fmla="*/ 4869253 w 6830240"/>
              <a:gd name="connsiteY929" fmla="*/ 5876175 h 7505293"/>
              <a:gd name="connsiteX930" fmla="*/ 4867134 w 6830240"/>
              <a:gd name="connsiteY930" fmla="*/ 5877543 h 7505293"/>
              <a:gd name="connsiteX931" fmla="*/ 4854117 w 6830240"/>
              <a:gd name="connsiteY931" fmla="*/ 5896810 h 7505293"/>
              <a:gd name="connsiteX932" fmla="*/ 4852410 w 6830240"/>
              <a:gd name="connsiteY932" fmla="*/ 5902047 h 7505293"/>
              <a:gd name="connsiteX933" fmla="*/ 4861602 w 6830240"/>
              <a:gd name="connsiteY933" fmla="*/ 5907562 h 7505293"/>
              <a:gd name="connsiteX934" fmla="*/ 4866033 w 6830240"/>
              <a:gd name="connsiteY934" fmla="*/ 5891420 h 7505293"/>
              <a:gd name="connsiteX935" fmla="*/ 4874262 w 6830240"/>
              <a:gd name="connsiteY935" fmla="*/ 5877177 h 7505293"/>
              <a:gd name="connsiteX936" fmla="*/ 6230155 w 6830240"/>
              <a:gd name="connsiteY936" fmla="*/ 5875004 h 7505293"/>
              <a:gd name="connsiteX937" fmla="*/ 6220027 w 6830240"/>
              <a:gd name="connsiteY937" fmla="*/ 5880068 h 7505293"/>
              <a:gd name="connsiteX938" fmla="*/ 6209898 w 6830240"/>
              <a:gd name="connsiteY938" fmla="*/ 5897793 h 7505293"/>
              <a:gd name="connsiteX939" fmla="*/ 6222559 w 6830240"/>
              <a:gd name="connsiteY939" fmla="*/ 5892729 h 7505293"/>
              <a:gd name="connsiteX940" fmla="*/ 6230155 w 6830240"/>
              <a:gd name="connsiteY940" fmla="*/ 5880068 h 7505293"/>
              <a:gd name="connsiteX941" fmla="*/ 5687200 w 6830240"/>
              <a:gd name="connsiteY941" fmla="*/ 5873813 h 7505293"/>
              <a:gd name="connsiteX942" fmla="*/ 5677071 w 6830240"/>
              <a:gd name="connsiteY942" fmla="*/ 5881410 h 7505293"/>
              <a:gd name="connsiteX943" fmla="*/ 5684668 w 6830240"/>
              <a:gd name="connsiteY943" fmla="*/ 5881410 h 7505293"/>
              <a:gd name="connsiteX944" fmla="*/ 5685934 w 6830240"/>
              <a:gd name="connsiteY944" fmla="*/ 5877612 h 7505293"/>
              <a:gd name="connsiteX945" fmla="*/ 5687200 w 6830240"/>
              <a:gd name="connsiteY945" fmla="*/ 5873813 h 7505293"/>
              <a:gd name="connsiteX946" fmla="*/ 1009838 w 6830240"/>
              <a:gd name="connsiteY946" fmla="*/ 5873328 h 7505293"/>
              <a:gd name="connsiteX947" fmla="*/ 999710 w 6830240"/>
              <a:gd name="connsiteY947" fmla="*/ 5903713 h 7505293"/>
              <a:gd name="connsiteX948" fmla="*/ 994646 w 6830240"/>
              <a:gd name="connsiteY948" fmla="*/ 5904029 h 7505293"/>
              <a:gd name="connsiteX949" fmla="*/ 989582 w 6830240"/>
              <a:gd name="connsiteY949" fmla="*/ 5906245 h 7505293"/>
              <a:gd name="connsiteX950" fmla="*/ 997811 w 6830240"/>
              <a:gd name="connsiteY950" fmla="*/ 5914791 h 7505293"/>
              <a:gd name="connsiteX951" fmla="*/ 1009838 w 6830240"/>
              <a:gd name="connsiteY951" fmla="*/ 5921437 h 7505293"/>
              <a:gd name="connsiteX952" fmla="*/ 1027563 w 6830240"/>
              <a:gd name="connsiteY952" fmla="*/ 5896117 h 7505293"/>
              <a:gd name="connsiteX953" fmla="*/ 5012688 w 6830240"/>
              <a:gd name="connsiteY953" fmla="*/ 5873072 h 7505293"/>
              <a:gd name="connsiteX954" fmla="*/ 5013004 w 6830240"/>
              <a:gd name="connsiteY954" fmla="*/ 5877819 h 7505293"/>
              <a:gd name="connsiteX955" fmla="*/ 5015220 w 6830240"/>
              <a:gd name="connsiteY955" fmla="*/ 5880668 h 7505293"/>
              <a:gd name="connsiteX956" fmla="*/ 5022816 w 6830240"/>
              <a:gd name="connsiteY956" fmla="*/ 5878136 h 7505293"/>
              <a:gd name="connsiteX957" fmla="*/ 5684668 w 6830240"/>
              <a:gd name="connsiteY957" fmla="*/ 5848493 h 7505293"/>
              <a:gd name="connsiteX958" fmla="*/ 5684668 w 6830240"/>
              <a:gd name="connsiteY958" fmla="*/ 5858621 h 7505293"/>
              <a:gd name="connsiteX959" fmla="*/ 5689732 w 6830240"/>
              <a:gd name="connsiteY959" fmla="*/ 5866217 h 7505293"/>
              <a:gd name="connsiteX960" fmla="*/ 5696921 w 6830240"/>
              <a:gd name="connsiteY960" fmla="*/ 5859927 h 7505293"/>
              <a:gd name="connsiteX961" fmla="*/ 5701457 w 6830240"/>
              <a:gd name="connsiteY961" fmla="*/ 5848493 h 7505293"/>
              <a:gd name="connsiteX962" fmla="*/ 4893681 w 6830240"/>
              <a:gd name="connsiteY962" fmla="*/ 5843422 h 7505293"/>
              <a:gd name="connsiteX963" fmla="*/ 4893681 w 6830240"/>
              <a:gd name="connsiteY963" fmla="*/ 5860411 h 7505293"/>
              <a:gd name="connsiteX964" fmla="*/ 4887233 w 6830240"/>
              <a:gd name="connsiteY964" fmla="*/ 5864573 h 7505293"/>
              <a:gd name="connsiteX965" fmla="*/ 4886923 w 6830240"/>
              <a:gd name="connsiteY965" fmla="*/ 5867049 h 7505293"/>
              <a:gd name="connsiteX966" fmla="*/ 4889455 w 6830240"/>
              <a:gd name="connsiteY966" fmla="*/ 5874645 h 7505293"/>
              <a:gd name="connsiteX967" fmla="*/ 4896418 w 6830240"/>
              <a:gd name="connsiteY967" fmla="*/ 5861985 h 7505293"/>
              <a:gd name="connsiteX968" fmla="*/ 4899583 w 6830240"/>
              <a:gd name="connsiteY968" fmla="*/ 5849324 h 7505293"/>
              <a:gd name="connsiteX969" fmla="*/ 3689712 w 6830240"/>
              <a:gd name="connsiteY969" fmla="*/ 5842328 h 7505293"/>
              <a:gd name="connsiteX970" fmla="*/ 3685281 w 6830240"/>
              <a:gd name="connsiteY970" fmla="*/ 5847708 h 7505293"/>
              <a:gd name="connsiteX971" fmla="*/ 3684648 w 6830240"/>
              <a:gd name="connsiteY971" fmla="*/ 5854988 h 7505293"/>
              <a:gd name="connsiteX972" fmla="*/ 3679584 w 6830240"/>
              <a:gd name="connsiteY972" fmla="*/ 5871763 h 7505293"/>
              <a:gd name="connsiteX973" fmla="*/ 3666924 w 6830240"/>
              <a:gd name="connsiteY973" fmla="*/ 5882841 h 7505293"/>
              <a:gd name="connsiteX974" fmla="*/ 3663125 w 6830240"/>
              <a:gd name="connsiteY974" fmla="*/ 5900565 h 7505293"/>
              <a:gd name="connsiteX975" fmla="*/ 3659327 w 6830240"/>
              <a:gd name="connsiteY975" fmla="*/ 5918290 h 7505293"/>
              <a:gd name="connsiteX976" fmla="*/ 3678951 w 6830240"/>
              <a:gd name="connsiteY976" fmla="*/ 5890121 h 7505293"/>
              <a:gd name="connsiteX977" fmla="*/ 3694776 w 6830240"/>
              <a:gd name="connsiteY977" fmla="*/ 5860052 h 7505293"/>
              <a:gd name="connsiteX978" fmla="*/ 3693194 w 6830240"/>
              <a:gd name="connsiteY978" fmla="*/ 5850240 h 7505293"/>
              <a:gd name="connsiteX979" fmla="*/ 3689712 w 6830240"/>
              <a:gd name="connsiteY979" fmla="*/ 5842328 h 7505293"/>
              <a:gd name="connsiteX980" fmla="*/ 5702392 w 6830240"/>
              <a:gd name="connsiteY980" fmla="*/ 5835833 h 7505293"/>
              <a:gd name="connsiteX981" fmla="*/ 5702392 w 6830240"/>
              <a:gd name="connsiteY981" fmla="*/ 5846137 h 7505293"/>
              <a:gd name="connsiteX982" fmla="*/ 5704752 w 6830240"/>
              <a:gd name="connsiteY982" fmla="*/ 5840188 h 7505293"/>
              <a:gd name="connsiteX983" fmla="*/ 5706047 w 6830240"/>
              <a:gd name="connsiteY983" fmla="*/ 5837052 h 7505293"/>
              <a:gd name="connsiteX984" fmla="*/ 3530192 w 6830240"/>
              <a:gd name="connsiteY984" fmla="*/ 5819539 h 7505293"/>
              <a:gd name="connsiteX985" fmla="*/ 3520064 w 6830240"/>
              <a:gd name="connsiteY985" fmla="*/ 5849924 h 7505293"/>
              <a:gd name="connsiteX986" fmla="*/ 3515000 w 6830240"/>
              <a:gd name="connsiteY986" fmla="*/ 5850240 h 7505293"/>
              <a:gd name="connsiteX987" fmla="*/ 3509936 w 6830240"/>
              <a:gd name="connsiteY987" fmla="*/ 5852456 h 7505293"/>
              <a:gd name="connsiteX988" fmla="*/ 3518165 w 6830240"/>
              <a:gd name="connsiteY988" fmla="*/ 5861002 h 7505293"/>
              <a:gd name="connsiteX989" fmla="*/ 3530192 w 6830240"/>
              <a:gd name="connsiteY989" fmla="*/ 5867648 h 7505293"/>
              <a:gd name="connsiteX990" fmla="*/ 3547917 w 6830240"/>
              <a:gd name="connsiteY990" fmla="*/ 5842328 h 7505293"/>
              <a:gd name="connsiteX991" fmla="*/ 1904750 w 6830240"/>
              <a:gd name="connsiteY991" fmla="*/ 5818813 h 7505293"/>
              <a:gd name="connsiteX992" fmla="*/ 1896521 w 6830240"/>
              <a:gd name="connsiteY992" fmla="*/ 5840969 h 7505293"/>
              <a:gd name="connsiteX993" fmla="*/ 1884493 w 6830240"/>
              <a:gd name="connsiteY993" fmla="*/ 5851730 h 7505293"/>
              <a:gd name="connsiteX994" fmla="*/ 1887342 w 6830240"/>
              <a:gd name="connsiteY994" fmla="*/ 5862808 h 7505293"/>
              <a:gd name="connsiteX995" fmla="*/ 1892090 w 6830240"/>
              <a:gd name="connsiteY995" fmla="*/ 5871987 h 7505293"/>
              <a:gd name="connsiteX996" fmla="*/ 1894305 w 6830240"/>
              <a:gd name="connsiteY996" fmla="*/ 5869138 h 7505293"/>
              <a:gd name="connsiteX997" fmla="*/ 1894622 w 6830240"/>
              <a:gd name="connsiteY997" fmla="*/ 5864391 h 7505293"/>
              <a:gd name="connsiteX998" fmla="*/ 1907599 w 6830240"/>
              <a:gd name="connsiteY998" fmla="*/ 5842552 h 7505293"/>
              <a:gd name="connsiteX999" fmla="*/ 1914878 w 6830240"/>
              <a:gd name="connsiteY999" fmla="*/ 5818813 h 7505293"/>
              <a:gd name="connsiteX1000" fmla="*/ 5716553 w 6830240"/>
              <a:gd name="connsiteY1000" fmla="*/ 5811700 h 7505293"/>
              <a:gd name="connsiteX1001" fmla="*/ 5712520 w 6830240"/>
              <a:gd name="connsiteY1001" fmla="*/ 5813044 h 7505293"/>
              <a:gd name="connsiteX1002" fmla="*/ 5712520 w 6830240"/>
              <a:gd name="connsiteY1002" fmla="*/ 5821379 h 7505293"/>
              <a:gd name="connsiteX1003" fmla="*/ 5714327 w 6830240"/>
              <a:gd name="connsiteY1003" fmla="*/ 5817004 h 7505293"/>
              <a:gd name="connsiteX1004" fmla="*/ 2913807 w 6830240"/>
              <a:gd name="connsiteY1004" fmla="*/ 5800624 h 7505293"/>
              <a:gd name="connsiteX1005" fmla="*/ 2915390 w 6830240"/>
              <a:gd name="connsiteY1005" fmla="*/ 5805372 h 7505293"/>
              <a:gd name="connsiteX1006" fmla="*/ 2918871 w 6830240"/>
              <a:gd name="connsiteY1006" fmla="*/ 5808220 h 7505293"/>
              <a:gd name="connsiteX1007" fmla="*/ 2923935 w 6830240"/>
              <a:gd name="connsiteY1007" fmla="*/ 5803156 h 7505293"/>
              <a:gd name="connsiteX1008" fmla="*/ 5065861 w 6830240"/>
              <a:gd name="connsiteY1008" fmla="*/ 5799642 h 7505293"/>
              <a:gd name="connsiteX1009" fmla="*/ 5066494 w 6830240"/>
              <a:gd name="connsiteY1009" fmla="*/ 5804390 h 7505293"/>
              <a:gd name="connsiteX1010" fmla="*/ 5070925 w 6830240"/>
              <a:gd name="connsiteY1010" fmla="*/ 5807238 h 7505293"/>
              <a:gd name="connsiteX1011" fmla="*/ 5075989 w 6830240"/>
              <a:gd name="connsiteY1011" fmla="*/ 5807238 h 7505293"/>
              <a:gd name="connsiteX1012" fmla="*/ 5072824 w 6830240"/>
              <a:gd name="connsiteY1012" fmla="*/ 5801541 h 7505293"/>
              <a:gd name="connsiteX1013" fmla="*/ 5065861 w 6830240"/>
              <a:gd name="connsiteY1013" fmla="*/ 5799642 h 7505293"/>
              <a:gd name="connsiteX1014" fmla="*/ 4336371 w 6830240"/>
              <a:gd name="connsiteY1014" fmla="*/ 5784832 h 7505293"/>
              <a:gd name="connsiteX1015" fmla="*/ 4335105 w 6830240"/>
              <a:gd name="connsiteY1015" fmla="*/ 5787364 h 7505293"/>
              <a:gd name="connsiteX1016" fmla="*/ 4333839 w 6830240"/>
              <a:gd name="connsiteY1016" fmla="*/ 5789896 h 7505293"/>
              <a:gd name="connsiteX1017" fmla="*/ 4333839 w 6830240"/>
              <a:gd name="connsiteY1017" fmla="*/ 5802556 h 7505293"/>
              <a:gd name="connsiteX1018" fmla="*/ 4334248 w 6830240"/>
              <a:gd name="connsiteY1018" fmla="*/ 5806031 h 7505293"/>
              <a:gd name="connsiteX1019" fmla="*/ 4334933 w 6830240"/>
              <a:gd name="connsiteY1019" fmla="*/ 5803747 h 7505293"/>
              <a:gd name="connsiteX1020" fmla="*/ 4336832 w 6830240"/>
              <a:gd name="connsiteY1020" fmla="*/ 5789821 h 7505293"/>
              <a:gd name="connsiteX1021" fmla="*/ 4344074 w 6830240"/>
              <a:gd name="connsiteY1021" fmla="*/ 5786373 h 7505293"/>
              <a:gd name="connsiteX1022" fmla="*/ 1045287 w 6830240"/>
              <a:gd name="connsiteY1022" fmla="*/ 5784706 h 7505293"/>
              <a:gd name="connsiteX1023" fmla="*/ 1017434 w 6830240"/>
              <a:gd name="connsiteY1023" fmla="*/ 5848008 h 7505293"/>
              <a:gd name="connsiteX1024" fmla="*/ 1024714 w 6830240"/>
              <a:gd name="connsiteY1024" fmla="*/ 5860668 h 7505293"/>
              <a:gd name="connsiteX1025" fmla="*/ 1037691 w 6830240"/>
              <a:gd name="connsiteY1025" fmla="*/ 5865732 h 7505293"/>
              <a:gd name="connsiteX1026" fmla="*/ 1048452 w 6830240"/>
              <a:gd name="connsiteY1026" fmla="*/ 5830916 h 7505293"/>
              <a:gd name="connsiteX1027" fmla="*/ 1063011 w 6830240"/>
              <a:gd name="connsiteY1027" fmla="*/ 5799898 h 7505293"/>
              <a:gd name="connsiteX1028" fmla="*/ 2923935 w 6830240"/>
              <a:gd name="connsiteY1028" fmla="*/ 5780368 h 7505293"/>
              <a:gd name="connsiteX1029" fmla="*/ 2924568 w 6830240"/>
              <a:gd name="connsiteY1029" fmla="*/ 5785115 h 7505293"/>
              <a:gd name="connsiteX1030" fmla="*/ 2929000 w 6830240"/>
              <a:gd name="connsiteY1030" fmla="*/ 5787964 h 7505293"/>
              <a:gd name="connsiteX1031" fmla="*/ 2931532 w 6830240"/>
              <a:gd name="connsiteY1031" fmla="*/ 5787964 h 7505293"/>
              <a:gd name="connsiteX1032" fmla="*/ 2923935 w 6830240"/>
              <a:gd name="connsiteY1032" fmla="*/ 5780368 h 7505293"/>
              <a:gd name="connsiteX1033" fmla="*/ 6263072 w 6830240"/>
              <a:gd name="connsiteY1033" fmla="*/ 5773722 h 7505293"/>
              <a:gd name="connsiteX1034" fmla="*/ 6263705 w 6830240"/>
              <a:gd name="connsiteY1034" fmla="*/ 5801574 h 7505293"/>
              <a:gd name="connsiteX1035" fmla="*/ 6260540 w 6830240"/>
              <a:gd name="connsiteY1035" fmla="*/ 5829427 h 7505293"/>
              <a:gd name="connsiteX1036" fmla="*/ 6268136 w 6830240"/>
              <a:gd name="connsiteY1036" fmla="*/ 5806638 h 7505293"/>
              <a:gd name="connsiteX1037" fmla="*/ 6280796 w 6830240"/>
              <a:gd name="connsiteY1037" fmla="*/ 5781318 h 7505293"/>
              <a:gd name="connsiteX1038" fmla="*/ 1356731 w 6830240"/>
              <a:gd name="connsiteY1038" fmla="*/ 5761917 h 7505293"/>
              <a:gd name="connsiteX1039" fmla="*/ 1347868 w 6830240"/>
              <a:gd name="connsiteY1039" fmla="*/ 5785022 h 7505293"/>
              <a:gd name="connsiteX1040" fmla="*/ 1339006 w 6830240"/>
              <a:gd name="connsiteY1040" fmla="*/ 5810026 h 7505293"/>
              <a:gd name="connsiteX1041" fmla="*/ 1317800 w 6830240"/>
              <a:gd name="connsiteY1041" fmla="*/ 5841677 h 7505293"/>
              <a:gd name="connsiteX1042" fmla="*/ 1298493 w 6830240"/>
              <a:gd name="connsiteY1042" fmla="*/ 5873328 h 7505293"/>
              <a:gd name="connsiteX1043" fmla="*/ 1290897 w 6830240"/>
              <a:gd name="connsiteY1043" fmla="*/ 5897383 h 7505293"/>
              <a:gd name="connsiteX1044" fmla="*/ 1275705 w 6830240"/>
              <a:gd name="connsiteY1044" fmla="*/ 5913841 h 7505293"/>
              <a:gd name="connsiteX1045" fmla="*/ 1279503 w 6830240"/>
              <a:gd name="connsiteY1045" fmla="*/ 5924919 h 7505293"/>
              <a:gd name="connsiteX1046" fmla="*/ 1283301 w 6830240"/>
              <a:gd name="connsiteY1046" fmla="*/ 5934098 h 7505293"/>
              <a:gd name="connsiteX1047" fmla="*/ 1285516 w 6830240"/>
              <a:gd name="connsiteY1047" fmla="*/ 5930300 h 7505293"/>
              <a:gd name="connsiteX1048" fmla="*/ 1285833 w 6830240"/>
              <a:gd name="connsiteY1048" fmla="*/ 5926502 h 7505293"/>
              <a:gd name="connsiteX1049" fmla="*/ 1311154 w 6830240"/>
              <a:gd name="connsiteY1049" fmla="*/ 5883140 h 7505293"/>
              <a:gd name="connsiteX1050" fmla="*/ 1328878 w 6830240"/>
              <a:gd name="connsiteY1050" fmla="*/ 5837879 h 7505293"/>
              <a:gd name="connsiteX1051" fmla="*/ 1341538 w 6830240"/>
              <a:gd name="connsiteY1051" fmla="*/ 5837879 h 7505293"/>
              <a:gd name="connsiteX1052" fmla="*/ 1361286 w 6830240"/>
              <a:gd name="connsiteY1052" fmla="*/ 5839422 h 7505293"/>
              <a:gd name="connsiteX1053" fmla="*/ 1362889 w 6830240"/>
              <a:gd name="connsiteY1053" fmla="*/ 5831474 h 7505293"/>
              <a:gd name="connsiteX1054" fmla="*/ 1368902 w 6830240"/>
              <a:gd name="connsiteY1054" fmla="*/ 5827359 h 7505293"/>
              <a:gd name="connsiteX1055" fmla="*/ 1370878 w 6830240"/>
              <a:gd name="connsiteY1055" fmla="*/ 5824472 h 7505293"/>
              <a:gd name="connsiteX1056" fmla="*/ 1366859 w 6830240"/>
              <a:gd name="connsiteY1056" fmla="*/ 5820788 h 7505293"/>
              <a:gd name="connsiteX1057" fmla="*/ 1368095 w 6830240"/>
              <a:gd name="connsiteY1057" fmla="*/ 5819036 h 7505293"/>
              <a:gd name="connsiteX1058" fmla="*/ 1365421 w 6830240"/>
              <a:gd name="connsiteY1058" fmla="*/ 5818813 h 7505293"/>
              <a:gd name="connsiteX1059" fmla="*/ 1370966 w 6830240"/>
              <a:gd name="connsiteY1059" fmla="*/ 5802177 h 7505293"/>
              <a:gd name="connsiteX1060" fmla="*/ 1364327 w 6830240"/>
              <a:gd name="connsiteY1060" fmla="*/ 5787238 h 7505293"/>
              <a:gd name="connsiteX1061" fmla="*/ 1374455 w 6830240"/>
              <a:gd name="connsiteY1061" fmla="*/ 5769514 h 7505293"/>
              <a:gd name="connsiteX1062" fmla="*/ 5740373 w 6830240"/>
              <a:gd name="connsiteY1062" fmla="*/ 5749742 h 7505293"/>
              <a:gd name="connsiteX1063" fmla="*/ 5732144 w 6830240"/>
              <a:gd name="connsiteY1063" fmla="*/ 5771898 h 7505293"/>
              <a:gd name="connsiteX1064" fmla="*/ 5720116 w 6830240"/>
              <a:gd name="connsiteY1064" fmla="*/ 5782659 h 7505293"/>
              <a:gd name="connsiteX1065" fmla="*/ 5721350 w 6830240"/>
              <a:gd name="connsiteY1065" fmla="*/ 5787459 h 7505293"/>
              <a:gd name="connsiteX1066" fmla="*/ 5728807 w 6830240"/>
              <a:gd name="connsiteY1066" fmla="*/ 5781318 h 7505293"/>
              <a:gd name="connsiteX1067" fmla="*/ 5745613 w 6830240"/>
              <a:gd name="connsiteY1067" fmla="*/ 5749742 h 7505293"/>
              <a:gd name="connsiteX1068" fmla="*/ 4363503 w 6830240"/>
              <a:gd name="connsiteY1068" fmla="*/ 5747212 h 7505293"/>
              <a:gd name="connsiteX1069" fmla="*/ 4354096 w 6830240"/>
              <a:gd name="connsiteY1069" fmla="*/ 5751915 h 7505293"/>
              <a:gd name="connsiteX1070" fmla="*/ 4343967 w 6830240"/>
              <a:gd name="connsiteY1070" fmla="*/ 5769640 h 7505293"/>
              <a:gd name="connsiteX1071" fmla="*/ 4356628 w 6830240"/>
              <a:gd name="connsiteY1071" fmla="*/ 5764576 h 7505293"/>
              <a:gd name="connsiteX1072" fmla="*/ 4358156 w 6830240"/>
              <a:gd name="connsiteY1072" fmla="*/ 5762030 h 7505293"/>
              <a:gd name="connsiteX1073" fmla="*/ 4945717 w 6830240"/>
              <a:gd name="connsiteY1073" fmla="*/ 5747076 h 7505293"/>
              <a:gd name="connsiteX1074" fmla="*/ 4942628 w 6830240"/>
              <a:gd name="connsiteY1074" fmla="*/ 5763234 h 7505293"/>
              <a:gd name="connsiteX1075" fmla="*/ 4938197 w 6830240"/>
              <a:gd name="connsiteY1075" fmla="*/ 5781908 h 7505293"/>
              <a:gd name="connsiteX1076" fmla="*/ 4928035 w 6830240"/>
              <a:gd name="connsiteY1076" fmla="*/ 5782595 h 7505293"/>
              <a:gd name="connsiteX1077" fmla="*/ 4919002 w 6830240"/>
              <a:gd name="connsiteY1077" fmla="*/ 5789514 h 7505293"/>
              <a:gd name="connsiteX1078" fmla="*/ 4916030 w 6830240"/>
              <a:gd name="connsiteY1078" fmla="*/ 5797715 h 7505293"/>
              <a:gd name="connsiteX1079" fmla="*/ 4919839 w 6830240"/>
              <a:gd name="connsiteY1079" fmla="*/ 5804380 h 7505293"/>
              <a:gd name="connsiteX1080" fmla="*/ 4912243 w 6830240"/>
              <a:gd name="connsiteY1080" fmla="*/ 5813876 h 7505293"/>
              <a:gd name="connsiteX1081" fmla="*/ 4907402 w 6830240"/>
              <a:gd name="connsiteY1081" fmla="*/ 5814772 h 7505293"/>
              <a:gd name="connsiteX1082" fmla="*/ 4898985 w 6830240"/>
              <a:gd name="connsiteY1082" fmla="*/ 5822577 h 7505293"/>
              <a:gd name="connsiteX1083" fmla="*/ 4931888 w 6830240"/>
              <a:gd name="connsiteY1083" fmla="*/ 5841379 h 7505293"/>
              <a:gd name="connsiteX1084" fmla="*/ 4936726 w 6830240"/>
              <a:gd name="connsiteY1084" fmla="*/ 5822431 h 7505293"/>
              <a:gd name="connsiteX1085" fmla="*/ 4944322 w 6830240"/>
              <a:gd name="connsiteY1085" fmla="*/ 5806605 h 7505293"/>
              <a:gd name="connsiteX1086" fmla="*/ 4944322 w 6830240"/>
              <a:gd name="connsiteY1086" fmla="*/ 5786982 h 7505293"/>
              <a:gd name="connsiteX1087" fmla="*/ 4952235 w 6830240"/>
              <a:gd name="connsiteY1087" fmla="*/ 5778752 h 7505293"/>
              <a:gd name="connsiteX1088" fmla="*/ 4954450 w 6830240"/>
              <a:gd name="connsiteY1088" fmla="*/ 5766725 h 7505293"/>
              <a:gd name="connsiteX1089" fmla="*/ 4949386 w 6830240"/>
              <a:gd name="connsiteY1089" fmla="*/ 5755331 h 7505293"/>
              <a:gd name="connsiteX1090" fmla="*/ 3146757 w 6830240"/>
              <a:gd name="connsiteY1090" fmla="*/ 5744919 h 7505293"/>
              <a:gd name="connsiteX1091" fmla="*/ 3147073 w 6830240"/>
              <a:gd name="connsiteY1091" fmla="*/ 5749666 h 7505293"/>
              <a:gd name="connsiteX1092" fmla="*/ 3149289 w 6830240"/>
              <a:gd name="connsiteY1092" fmla="*/ 5752515 h 7505293"/>
              <a:gd name="connsiteX1093" fmla="*/ 3156885 w 6830240"/>
              <a:gd name="connsiteY1093" fmla="*/ 5749983 h 7505293"/>
              <a:gd name="connsiteX1094" fmla="*/ 1988308 w 6830240"/>
              <a:gd name="connsiteY1094" fmla="*/ 5737787 h 7505293"/>
              <a:gd name="connsiteX1095" fmla="*/ 1986092 w 6830240"/>
              <a:gd name="connsiteY1095" fmla="*/ 5744118 h 7505293"/>
              <a:gd name="connsiteX1096" fmla="*/ 1985776 w 6830240"/>
              <a:gd name="connsiteY1096" fmla="*/ 5750448 h 7505293"/>
              <a:gd name="connsiteX1097" fmla="*/ 1990840 w 6830240"/>
              <a:gd name="connsiteY1097" fmla="*/ 5737787 h 7505293"/>
              <a:gd name="connsiteX1098" fmla="*/ 3339194 w 6830240"/>
              <a:gd name="connsiteY1098" fmla="*/ 5734791 h 7505293"/>
              <a:gd name="connsiteX1099" fmla="*/ 3349322 w 6830240"/>
              <a:gd name="connsiteY1099" fmla="*/ 5752515 h 7505293"/>
              <a:gd name="connsiteX1100" fmla="*/ 3346790 w 6830240"/>
              <a:gd name="connsiteY1100" fmla="*/ 5772771 h 7505293"/>
              <a:gd name="connsiteX1101" fmla="*/ 3336978 w 6830240"/>
              <a:gd name="connsiteY1101" fmla="*/ 5781634 h 7505293"/>
              <a:gd name="connsiteX1102" fmla="*/ 3321469 w 6830240"/>
              <a:gd name="connsiteY1102" fmla="*/ 5790496 h 7505293"/>
              <a:gd name="connsiteX1103" fmla="*/ 3330331 w 6830240"/>
              <a:gd name="connsiteY1103" fmla="*/ 5762643 h 7505293"/>
              <a:gd name="connsiteX1104" fmla="*/ 3339194 w 6830240"/>
              <a:gd name="connsiteY1104" fmla="*/ 5734791 h 7505293"/>
              <a:gd name="connsiteX1105" fmla="*/ 3565641 w 6830240"/>
              <a:gd name="connsiteY1105" fmla="*/ 5730917 h 7505293"/>
              <a:gd name="connsiteX1106" fmla="*/ 3537788 w 6830240"/>
              <a:gd name="connsiteY1106" fmla="*/ 5794219 h 7505293"/>
              <a:gd name="connsiteX1107" fmla="*/ 3545068 w 6830240"/>
              <a:gd name="connsiteY1107" fmla="*/ 5806879 h 7505293"/>
              <a:gd name="connsiteX1108" fmla="*/ 3558045 w 6830240"/>
              <a:gd name="connsiteY1108" fmla="*/ 5811943 h 7505293"/>
              <a:gd name="connsiteX1109" fmla="*/ 3568806 w 6830240"/>
              <a:gd name="connsiteY1109" fmla="*/ 5777127 h 7505293"/>
              <a:gd name="connsiteX1110" fmla="*/ 3583365 w 6830240"/>
              <a:gd name="connsiteY1110" fmla="*/ 5746109 h 7505293"/>
              <a:gd name="connsiteX1111" fmla="*/ 1093396 w 6830240"/>
              <a:gd name="connsiteY1111" fmla="*/ 5696084 h 7505293"/>
              <a:gd name="connsiteX1112" fmla="*/ 1080736 w 6830240"/>
              <a:gd name="connsiteY1112" fmla="*/ 5711276 h 7505293"/>
              <a:gd name="connsiteX1113" fmla="*/ 1080736 w 6830240"/>
              <a:gd name="connsiteY1113" fmla="*/ 5718872 h 7505293"/>
              <a:gd name="connsiteX1114" fmla="*/ 1085800 w 6830240"/>
              <a:gd name="connsiteY1114" fmla="*/ 5718872 h 7505293"/>
              <a:gd name="connsiteX1115" fmla="*/ 1095928 w 6830240"/>
              <a:gd name="connsiteY1115" fmla="*/ 5717606 h 7505293"/>
              <a:gd name="connsiteX1116" fmla="*/ 1098460 w 6830240"/>
              <a:gd name="connsiteY1116" fmla="*/ 5708744 h 7505293"/>
              <a:gd name="connsiteX1117" fmla="*/ 1973116 w 6830240"/>
              <a:gd name="connsiteY1117" fmla="*/ 5687146 h 7505293"/>
              <a:gd name="connsiteX1118" fmla="*/ 1962987 w 6830240"/>
              <a:gd name="connsiteY1118" fmla="*/ 5712467 h 7505293"/>
              <a:gd name="connsiteX1119" fmla="*/ 1952859 w 6830240"/>
              <a:gd name="connsiteY1119" fmla="*/ 5737787 h 7505293"/>
              <a:gd name="connsiteX1120" fmla="*/ 1937667 w 6830240"/>
              <a:gd name="connsiteY1120" fmla="*/ 5758044 h 7505293"/>
              <a:gd name="connsiteX1121" fmla="*/ 1938300 w 6830240"/>
              <a:gd name="connsiteY1121" fmla="*/ 5762792 h 7505293"/>
              <a:gd name="connsiteX1122" fmla="*/ 1942731 w 6830240"/>
              <a:gd name="connsiteY1122" fmla="*/ 5765640 h 7505293"/>
              <a:gd name="connsiteX1123" fmla="*/ 1957923 w 6830240"/>
              <a:gd name="connsiteY1123" fmla="*/ 5763108 h 7505293"/>
              <a:gd name="connsiteX1124" fmla="*/ 1966152 w 6830240"/>
              <a:gd name="connsiteY1124" fmla="*/ 5742535 h 7505293"/>
              <a:gd name="connsiteX1125" fmla="*/ 1970584 w 6830240"/>
              <a:gd name="connsiteY1125" fmla="*/ 5720063 h 7505293"/>
              <a:gd name="connsiteX1126" fmla="*/ 1978496 w 6830240"/>
              <a:gd name="connsiteY1126" fmla="*/ 5702655 h 7505293"/>
              <a:gd name="connsiteX1127" fmla="*/ 1988308 w 6830240"/>
              <a:gd name="connsiteY1127" fmla="*/ 5687146 h 7505293"/>
              <a:gd name="connsiteX1128" fmla="*/ 4967111 w 6830240"/>
              <a:gd name="connsiteY1128" fmla="*/ 5685699 h 7505293"/>
              <a:gd name="connsiteX1129" fmla="*/ 4967111 w 6830240"/>
              <a:gd name="connsiteY1129" fmla="*/ 5698359 h 7505293"/>
              <a:gd name="connsiteX1130" fmla="*/ 4970276 w 6830240"/>
              <a:gd name="connsiteY1130" fmla="*/ 5705006 h 7505293"/>
              <a:gd name="connsiteX1131" fmla="*/ 4977239 w 6830240"/>
              <a:gd name="connsiteY1131" fmla="*/ 5705956 h 7505293"/>
              <a:gd name="connsiteX1132" fmla="*/ 5776847 w 6830240"/>
              <a:gd name="connsiteY1132" fmla="*/ 5684230 h 7505293"/>
              <a:gd name="connsiteX1133" fmla="*/ 5773290 w 6830240"/>
              <a:gd name="connsiteY1133" fmla="*/ 5688973 h 7505293"/>
              <a:gd name="connsiteX1134" fmla="*/ 5773923 w 6830240"/>
              <a:gd name="connsiteY1134" fmla="*/ 5693721 h 7505293"/>
              <a:gd name="connsiteX1135" fmla="*/ 5774037 w 6830240"/>
              <a:gd name="connsiteY1135" fmla="*/ 5693794 h 7505293"/>
              <a:gd name="connsiteX1136" fmla="*/ 5775452 w 6830240"/>
              <a:gd name="connsiteY1136" fmla="*/ 5690876 h 7505293"/>
              <a:gd name="connsiteX1137" fmla="*/ 1394712 w 6830240"/>
              <a:gd name="connsiteY1137" fmla="*/ 5678359 h 7505293"/>
              <a:gd name="connsiteX1138" fmla="*/ 1374455 w 6830240"/>
              <a:gd name="connsiteY1138" fmla="*/ 5711276 h 7505293"/>
              <a:gd name="connsiteX1139" fmla="*/ 1382051 w 6830240"/>
              <a:gd name="connsiteY1139" fmla="*/ 5739129 h 7505293"/>
              <a:gd name="connsiteX1140" fmla="*/ 1377304 w 6830240"/>
              <a:gd name="connsiteY1140" fmla="*/ 5739762 h 7505293"/>
              <a:gd name="connsiteX1141" fmla="*/ 1374455 w 6830240"/>
              <a:gd name="connsiteY1141" fmla="*/ 5744193 h 7505293"/>
              <a:gd name="connsiteX1142" fmla="*/ 1377304 w 6830240"/>
              <a:gd name="connsiteY1142" fmla="*/ 5751789 h 7505293"/>
              <a:gd name="connsiteX1143" fmla="*/ 1382051 w 6830240"/>
              <a:gd name="connsiteY1143" fmla="*/ 5759385 h 7505293"/>
              <a:gd name="connsiteX1144" fmla="*/ 1395355 w 6830240"/>
              <a:gd name="connsiteY1144" fmla="*/ 5765087 h 7505293"/>
              <a:gd name="connsiteX1145" fmla="*/ 1396438 w 6830240"/>
              <a:gd name="connsiteY1145" fmla="*/ 5762792 h 7505293"/>
              <a:gd name="connsiteX1146" fmla="*/ 1398481 w 6830240"/>
              <a:gd name="connsiteY1146" fmla="*/ 5756324 h 7505293"/>
              <a:gd name="connsiteX1147" fmla="*/ 1389648 w 6830240"/>
              <a:gd name="connsiteY1147" fmla="*/ 5749257 h 7505293"/>
              <a:gd name="connsiteX1148" fmla="*/ 1391863 w 6830240"/>
              <a:gd name="connsiteY1148" fmla="*/ 5738496 h 7505293"/>
              <a:gd name="connsiteX1149" fmla="*/ 1399776 w 6830240"/>
              <a:gd name="connsiteY1149" fmla="*/ 5731533 h 7505293"/>
              <a:gd name="connsiteX1150" fmla="*/ 1400092 w 6830240"/>
              <a:gd name="connsiteY1150" fmla="*/ 5704946 h 7505293"/>
              <a:gd name="connsiteX1151" fmla="*/ 1394712 w 6830240"/>
              <a:gd name="connsiteY1151" fmla="*/ 5678359 h 7505293"/>
              <a:gd name="connsiteX1152" fmla="*/ 3199930 w 6830240"/>
              <a:gd name="connsiteY1152" fmla="*/ 5671489 h 7505293"/>
              <a:gd name="connsiteX1153" fmla="*/ 3200563 w 6830240"/>
              <a:gd name="connsiteY1153" fmla="*/ 5676237 h 7505293"/>
              <a:gd name="connsiteX1154" fmla="*/ 3204994 w 6830240"/>
              <a:gd name="connsiteY1154" fmla="*/ 5679085 h 7505293"/>
              <a:gd name="connsiteX1155" fmla="*/ 3210058 w 6830240"/>
              <a:gd name="connsiteY1155" fmla="*/ 5679085 h 7505293"/>
              <a:gd name="connsiteX1156" fmla="*/ 3206893 w 6830240"/>
              <a:gd name="connsiteY1156" fmla="*/ 5673388 h 7505293"/>
              <a:gd name="connsiteX1157" fmla="*/ 3199930 w 6830240"/>
              <a:gd name="connsiteY1157" fmla="*/ 5671489 h 7505293"/>
              <a:gd name="connsiteX1158" fmla="*/ 5149419 w 6830240"/>
              <a:gd name="connsiteY1158" fmla="*/ 5667975 h 7505293"/>
              <a:gd name="connsiteX1159" fmla="*/ 5132328 w 6830240"/>
              <a:gd name="connsiteY1159" fmla="*/ 5676204 h 7505293"/>
              <a:gd name="connsiteX1160" fmla="*/ 5126631 w 6830240"/>
              <a:gd name="connsiteY1160" fmla="*/ 5695827 h 7505293"/>
              <a:gd name="connsiteX1161" fmla="*/ 5126631 w 6830240"/>
              <a:gd name="connsiteY1161" fmla="*/ 5698359 h 7505293"/>
              <a:gd name="connsiteX1162" fmla="*/ 5120301 w 6830240"/>
              <a:gd name="connsiteY1162" fmla="*/ 5698676 h 7505293"/>
              <a:gd name="connsiteX1163" fmla="*/ 5113970 w 6830240"/>
              <a:gd name="connsiteY1163" fmla="*/ 5700891 h 7505293"/>
              <a:gd name="connsiteX1164" fmla="*/ 5124415 w 6830240"/>
              <a:gd name="connsiteY1164" fmla="*/ 5704373 h 7505293"/>
              <a:gd name="connsiteX1165" fmla="*/ 5136759 w 6830240"/>
              <a:gd name="connsiteY1165" fmla="*/ 5705956 h 7505293"/>
              <a:gd name="connsiteX1166" fmla="*/ 5151951 w 6830240"/>
              <a:gd name="connsiteY1166" fmla="*/ 5693295 h 7505293"/>
              <a:gd name="connsiteX1167" fmla="*/ 5144039 w 6830240"/>
              <a:gd name="connsiteY1167" fmla="*/ 5687598 h 7505293"/>
              <a:gd name="connsiteX1168" fmla="*/ 5141823 w 6830240"/>
              <a:gd name="connsiteY1168" fmla="*/ 5678103 h 7505293"/>
              <a:gd name="connsiteX1169" fmla="*/ 2453397 w 6830240"/>
              <a:gd name="connsiteY1169" fmla="*/ 5657189 h 7505293"/>
              <a:gd name="connsiteX1170" fmla="*/ 2454980 w 6830240"/>
              <a:gd name="connsiteY1170" fmla="*/ 5661937 h 7505293"/>
              <a:gd name="connsiteX1171" fmla="*/ 2458461 w 6830240"/>
              <a:gd name="connsiteY1171" fmla="*/ 5664785 h 7505293"/>
              <a:gd name="connsiteX1172" fmla="*/ 2463525 w 6830240"/>
              <a:gd name="connsiteY1172" fmla="*/ 5659721 h 7505293"/>
              <a:gd name="connsiteX1173" fmla="*/ 1121249 w 6830240"/>
              <a:gd name="connsiteY1173" fmla="*/ 5655571 h 7505293"/>
              <a:gd name="connsiteX1174" fmla="*/ 1116185 w 6830240"/>
              <a:gd name="connsiteY1174" fmla="*/ 5665699 h 7505293"/>
              <a:gd name="connsiteX1175" fmla="*/ 1121249 w 6830240"/>
              <a:gd name="connsiteY1175" fmla="*/ 5658103 h 7505293"/>
              <a:gd name="connsiteX1176" fmla="*/ 2018693 w 6830240"/>
              <a:gd name="connsiteY1176" fmla="*/ 5654229 h 7505293"/>
              <a:gd name="connsiteX1177" fmla="*/ 2003500 w 6830240"/>
              <a:gd name="connsiteY1177" fmla="*/ 5669422 h 7505293"/>
              <a:gd name="connsiteX1178" fmla="*/ 1998120 w 6830240"/>
              <a:gd name="connsiteY1178" fmla="*/ 5663725 h 7505293"/>
              <a:gd name="connsiteX1179" fmla="*/ 1990840 w 6830240"/>
              <a:gd name="connsiteY1179" fmla="*/ 5669422 h 7505293"/>
              <a:gd name="connsiteX1180" fmla="*/ 2008565 w 6830240"/>
              <a:gd name="connsiteY1180" fmla="*/ 5692210 h 7505293"/>
              <a:gd name="connsiteX1181" fmla="*/ 2018693 w 6830240"/>
              <a:gd name="connsiteY1181" fmla="*/ 5692210 h 7505293"/>
              <a:gd name="connsiteX1182" fmla="*/ 2021225 w 6830240"/>
              <a:gd name="connsiteY1182" fmla="*/ 5669422 h 7505293"/>
              <a:gd name="connsiteX1183" fmla="*/ 4397141 w 6830240"/>
              <a:gd name="connsiteY1183" fmla="*/ 5645569 h 7505293"/>
              <a:gd name="connsiteX1184" fmla="*/ 4397435 w 6830240"/>
              <a:gd name="connsiteY1184" fmla="*/ 5658487 h 7505293"/>
              <a:gd name="connsiteX1185" fmla="*/ 4402702 w 6830240"/>
              <a:gd name="connsiteY1185" fmla="*/ 5647953 h 7505293"/>
              <a:gd name="connsiteX1186" fmla="*/ 3613750 w 6830240"/>
              <a:gd name="connsiteY1186" fmla="*/ 5642295 h 7505293"/>
              <a:gd name="connsiteX1187" fmla="*/ 3601090 w 6830240"/>
              <a:gd name="connsiteY1187" fmla="*/ 5657487 h 7505293"/>
              <a:gd name="connsiteX1188" fmla="*/ 3601090 w 6830240"/>
              <a:gd name="connsiteY1188" fmla="*/ 5665083 h 7505293"/>
              <a:gd name="connsiteX1189" fmla="*/ 3606154 w 6830240"/>
              <a:gd name="connsiteY1189" fmla="*/ 5665083 h 7505293"/>
              <a:gd name="connsiteX1190" fmla="*/ 3616282 w 6830240"/>
              <a:gd name="connsiteY1190" fmla="*/ 5663817 h 7505293"/>
              <a:gd name="connsiteX1191" fmla="*/ 3618814 w 6830240"/>
              <a:gd name="connsiteY1191" fmla="*/ 5654955 h 7505293"/>
              <a:gd name="connsiteX1192" fmla="*/ 2463525 w 6830240"/>
              <a:gd name="connsiteY1192" fmla="*/ 5636933 h 7505293"/>
              <a:gd name="connsiteX1193" fmla="*/ 2464158 w 6830240"/>
              <a:gd name="connsiteY1193" fmla="*/ 5641680 h 7505293"/>
              <a:gd name="connsiteX1194" fmla="*/ 2468590 w 6830240"/>
              <a:gd name="connsiteY1194" fmla="*/ 5644529 h 7505293"/>
              <a:gd name="connsiteX1195" fmla="*/ 2471122 w 6830240"/>
              <a:gd name="connsiteY1195" fmla="*/ 5644529 h 7505293"/>
              <a:gd name="connsiteX1196" fmla="*/ 2463525 w 6830240"/>
              <a:gd name="connsiteY1196" fmla="*/ 5636933 h 7505293"/>
              <a:gd name="connsiteX1197" fmla="*/ 570808 w 6830240"/>
              <a:gd name="connsiteY1197" fmla="*/ 5616848 h 7505293"/>
              <a:gd name="connsiteX1198" fmla="*/ 572391 w 6830240"/>
              <a:gd name="connsiteY1198" fmla="*/ 5621596 h 7505293"/>
              <a:gd name="connsiteX1199" fmla="*/ 575872 w 6830240"/>
              <a:gd name="connsiteY1199" fmla="*/ 5624444 h 7505293"/>
              <a:gd name="connsiteX1200" fmla="*/ 580936 w 6830240"/>
              <a:gd name="connsiteY1200" fmla="*/ 5619380 h 7505293"/>
              <a:gd name="connsiteX1201" fmla="*/ 6344098 w 6830240"/>
              <a:gd name="connsiteY1201" fmla="*/ 5614202 h 7505293"/>
              <a:gd name="connsiteX1202" fmla="*/ 6341566 w 6830240"/>
              <a:gd name="connsiteY1202" fmla="*/ 5631926 h 7505293"/>
              <a:gd name="connsiteX1203" fmla="*/ 6330488 w 6830240"/>
              <a:gd name="connsiteY1203" fmla="*/ 5646169 h 7505293"/>
              <a:gd name="connsiteX1204" fmla="*/ 6321309 w 6830240"/>
              <a:gd name="connsiteY1204" fmla="*/ 5662311 h 7505293"/>
              <a:gd name="connsiteX1205" fmla="*/ 6311181 w 6830240"/>
              <a:gd name="connsiteY1205" fmla="*/ 5690164 h 7505293"/>
              <a:gd name="connsiteX1206" fmla="*/ 6302319 w 6830240"/>
              <a:gd name="connsiteY1206" fmla="*/ 5691113 h 7505293"/>
              <a:gd name="connsiteX1207" fmla="*/ 6301053 w 6830240"/>
              <a:gd name="connsiteY1207" fmla="*/ 5697760 h 7505293"/>
              <a:gd name="connsiteX1208" fmla="*/ 6285860 w 6830240"/>
              <a:gd name="connsiteY1208" fmla="*/ 5715484 h 7505293"/>
              <a:gd name="connsiteX1209" fmla="*/ 6278264 w 6830240"/>
              <a:gd name="connsiteY1209" fmla="*/ 5740805 h 7505293"/>
              <a:gd name="connsiteX1210" fmla="*/ 6273200 w 6830240"/>
              <a:gd name="connsiteY1210" fmla="*/ 5740805 h 7505293"/>
              <a:gd name="connsiteX1211" fmla="*/ 6273200 w 6830240"/>
              <a:gd name="connsiteY1211" fmla="*/ 5758529 h 7505293"/>
              <a:gd name="connsiteX1212" fmla="*/ 6285860 w 6830240"/>
              <a:gd name="connsiteY1212" fmla="*/ 5763593 h 7505293"/>
              <a:gd name="connsiteX1213" fmla="*/ 6285227 w 6830240"/>
              <a:gd name="connsiteY1213" fmla="*/ 5760428 h 7505293"/>
              <a:gd name="connsiteX1214" fmla="*/ 6288392 w 6830240"/>
              <a:gd name="connsiteY1214" fmla="*/ 5761061 h 7505293"/>
              <a:gd name="connsiteX1215" fmla="*/ 6293456 w 6830240"/>
              <a:gd name="connsiteY1215" fmla="*/ 5750933 h 7505293"/>
              <a:gd name="connsiteX1216" fmla="*/ 6298204 w 6830240"/>
              <a:gd name="connsiteY1216" fmla="*/ 5748085 h 7505293"/>
              <a:gd name="connsiteX1217" fmla="*/ 6301053 w 6830240"/>
              <a:gd name="connsiteY1217" fmla="*/ 5743337 h 7505293"/>
              <a:gd name="connsiteX1218" fmla="*/ 6318777 w 6830240"/>
              <a:gd name="connsiteY1218" fmla="*/ 5712952 h 7505293"/>
              <a:gd name="connsiteX1219" fmla="*/ 6327323 w 6830240"/>
              <a:gd name="connsiteY1219" fmla="*/ 5678136 h 7505293"/>
              <a:gd name="connsiteX1220" fmla="*/ 6341566 w 6830240"/>
              <a:gd name="connsiteY1220" fmla="*/ 5647119 h 7505293"/>
              <a:gd name="connsiteX1221" fmla="*/ 6354226 w 6830240"/>
              <a:gd name="connsiteY1221" fmla="*/ 5654715 h 7505293"/>
              <a:gd name="connsiteX1222" fmla="*/ 6358657 w 6830240"/>
              <a:gd name="connsiteY1222" fmla="*/ 5638573 h 7505293"/>
              <a:gd name="connsiteX1223" fmla="*/ 6366886 w 6830240"/>
              <a:gd name="connsiteY1223" fmla="*/ 5624330 h 7505293"/>
              <a:gd name="connsiteX1224" fmla="*/ 6354226 w 6830240"/>
              <a:gd name="connsiteY1224" fmla="*/ 5621798 h 7505293"/>
              <a:gd name="connsiteX1225" fmla="*/ 2046545 w 6830240"/>
              <a:gd name="connsiteY1225" fmla="*/ 5608652 h 7505293"/>
              <a:gd name="connsiteX1226" fmla="*/ 2033885 w 6830240"/>
              <a:gd name="connsiteY1226" fmla="*/ 5628909 h 7505293"/>
              <a:gd name="connsiteX1227" fmla="*/ 2041481 w 6830240"/>
              <a:gd name="connsiteY1227" fmla="*/ 5628909 h 7505293"/>
              <a:gd name="connsiteX1228" fmla="*/ 2046545 w 6830240"/>
              <a:gd name="connsiteY1228" fmla="*/ 5608652 h 7505293"/>
              <a:gd name="connsiteX1229" fmla="*/ 3641603 w 6830240"/>
              <a:gd name="connsiteY1229" fmla="*/ 5601782 h 7505293"/>
              <a:gd name="connsiteX1230" fmla="*/ 3636539 w 6830240"/>
              <a:gd name="connsiteY1230" fmla="*/ 5611910 h 7505293"/>
              <a:gd name="connsiteX1231" fmla="*/ 3641603 w 6830240"/>
              <a:gd name="connsiteY1231" fmla="*/ 5604314 h 7505293"/>
              <a:gd name="connsiteX1232" fmla="*/ 2686347 w 6830240"/>
              <a:gd name="connsiteY1232" fmla="*/ 5601484 h 7505293"/>
              <a:gd name="connsiteX1233" fmla="*/ 2686663 w 6830240"/>
              <a:gd name="connsiteY1233" fmla="*/ 5606231 h 7505293"/>
              <a:gd name="connsiteX1234" fmla="*/ 2688879 w 6830240"/>
              <a:gd name="connsiteY1234" fmla="*/ 5609080 h 7505293"/>
              <a:gd name="connsiteX1235" fmla="*/ 2696475 w 6830240"/>
              <a:gd name="connsiteY1235" fmla="*/ 5606548 h 7505293"/>
              <a:gd name="connsiteX1236" fmla="*/ 1993372 w 6830240"/>
              <a:gd name="connsiteY1236" fmla="*/ 5601056 h 7505293"/>
              <a:gd name="connsiteX1237" fmla="*/ 1992106 w 6830240"/>
              <a:gd name="connsiteY1237" fmla="*/ 5603588 h 7505293"/>
              <a:gd name="connsiteX1238" fmla="*/ 1990840 w 6830240"/>
              <a:gd name="connsiteY1238" fmla="*/ 5606120 h 7505293"/>
              <a:gd name="connsiteX1239" fmla="*/ 1990840 w 6830240"/>
              <a:gd name="connsiteY1239" fmla="*/ 5618780 h 7505293"/>
              <a:gd name="connsiteX1240" fmla="*/ 1992739 w 6830240"/>
              <a:gd name="connsiteY1240" fmla="*/ 5634922 h 7505293"/>
              <a:gd name="connsiteX1241" fmla="*/ 1998436 w 6830240"/>
              <a:gd name="connsiteY1241" fmla="*/ 5649165 h 7505293"/>
              <a:gd name="connsiteX1242" fmla="*/ 2006032 w 6830240"/>
              <a:gd name="connsiteY1242" fmla="*/ 5603588 h 7505293"/>
              <a:gd name="connsiteX1243" fmla="*/ 580936 w 6830240"/>
              <a:gd name="connsiteY1243" fmla="*/ 5596592 h 7505293"/>
              <a:gd name="connsiteX1244" fmla="*/ 581569 w 6830240"/>
              <a:gd name="connsiteY1244" fmla="*/ 5601339 h 7505293"/>
              <a:gd name="connsiteX1245" fmla="*/ 586001 w 6830240"/>
              <a:gd name="connsiteY1245" fmla="*/ 5604188 h 7505293"/>
              <a:gd name="connsiteX1246" fmla="*/ 588533 w 6830240"/>
              <a:gd name="connsiteY1246" fmla="*/ 5604188 h 7505293"/>
              <a:gd name="connsiteX1247" fmla="*/ 580936 w 6830240"/>
              <a:gd name="connsiteY1247" fmla="*/ 5596592 h 7505293"/>
              <a:gd name="connsiteX1248" fmla="*/ 2878784 w 6830240"/>
              <a:gd name="connsiteY1248" fmla="*/ 5591356 h 7505293"/>
              <a:gd name="connsiteX1249" fmla="*/ 2888912 w 6830240"/>
              <a:gd name="connsiteY1249" fmla="*/ 5609080 h 7505293"/>
              <a:gd name="connsiteX1250" fmla="*/ 2886380 w 6830240"/>
              <a:gd name="connsiteY1250" fmla="*/ 5629336 h 7505293"/>
              <a:gd name="connsiteX1251" fmla="*/ 2876568 w 6830240"/>
              <a:gd name="connsiteY1251" fmla="*/ 5638199 h 7505293"/>
              <a:gd name="connsiteX1252" fmla="*/ 2861059 w 6830240"/>
              <a:gd name="connsiteY1252" fmla="*/ 5647061 h 7505293"/>
              <a:gd name="connsiteX1253" fmla="*/ 2869921 w 6830240"/>
              <a:gd name="connsiteY1253" fmla="*/ 5619208 h 7505293"/>
              <a:gd name="connsiteX1254" fmla="*/ 2878784 w 6830240"/>
              <a:gd name="connsiteY1254" fmla="*/ 5591356 h 7505293"/>
              <a:gd name="connsiteX1255" fmla="*/ 1447885 w 6830240"/>
              <a:gd name="connsiteY1255" fmla="*/ 5589737 h 7505293"/>
              <a:gd name="connsiteX1256" fmla="*/ 1450417 w 6830240"/>
              <a:gd name="connsiteY1256" fmla="*/ 5597333 h 7505293"/>
              <a:gd name="connsiteX1257" fmla="*/ 1450417 w 6830240"/>
              <a:gd name="connsiteY1257" fmla="*/ 5589737 h 7505293"/>
              <a:gd name="connsiteX1258" fmla="*/ 5182336 w 6830240"/>
              <a:gd name="connsiteY1258" fmla="*/ 5589481 h 7505293"/>
              <a:gd name="connsiteX1259" fmla="*/ 5177905 w 6830240"/>
              <a:gd name="connsiteY1259" fmla="*/ 5594861 h 7505293"/>
              <a:gd name="connsiteX1260" fmla="*/ 5177272 w 6830240"/>
              <a:gd name="connsiteY1260" fmla="*/ 5602141 h 7505293"/>
              <a:gd name="connsiteX1261" fmla="*/ 5172208 w 6830240"/>
              <a:gd name="connsiteY1261" fmla="*/ 5618916 h 7505293"/>
              <a:gd name="connsiteX1262" fmla="*/ 5159548 w 6830240"/>
              <a:gd name="connsiteY1262" fmla="*/ 5629994 h 7505293"/>
              <a:gd name="connsiteX1263" fmla="*/ 5155749 w 6830240"/>
              <a:gd name="connsiteY1263" fmla="*/ 5647718 h 7505293"/>
              <a:gd name="connsiteX1264" fmla="*/ 5151951 w 6830240"/>
              <a:gd name="connsiteY1264" fmla="*/ 5665443 h 7505293"/>
              <a:gd name="connsiteX1265" fmla="*/ 5171575 w 6830240"/>
              <a:gd name="connsiteY1265" fmla="*/ 5637274 h 7505293"/>
              <a:gd name="connsiteX1266" fmla="*/ 5187400 w 6830240"/>
              <a:gd name="connsiteY1266" fmla="*/ 5607205 h 7505293"/>
              <a:gd name="connsiteX1267" fmla="*/ 5185818 w 6830240"/>
              <a:gd name="connsiteY1267" fmla="*/ 5597393 h 7505293"/>
              <a:gd name="connsiteX1268" fmla="*/ 5182336 w 6830240"/>
              <a:gd name="connsiteY1268" fmla="*/ 5589481 h 7505293"/>
              <a:gd name="connsiteX1269" fmla="*/ 6384611 w 6830240"/>
              <a:gd name="connsiteY1269" fmla="*/ 5588881 h 7505293"/>
              <a:gd name="connsiteX1270" fmla="*/ 6382079 w 6830240"/>
              <a:gd name="connsiteY1270" fmla="*/ 5593945 h 7505293"/>
              <a:gd name="connsiteX1271" fmla="*/ 6379547 w 6830240"/>
              <a:gd name="connsiteY1271" fmla="*/ 5614202 h 7505293"/>
              <a:gd name="connsiteX1272" fmla="*/ 6382079 w 6830240"/>
              <a:gd name="connsiteY1272" fmla="*/ 5621798 h 7505293"/>
              <a:gd name="connsiteX1273" fmla="*/ 6389042 w 6830240"/>
              <a:gd name="connsiteY1273" fmla="*/ 5609138 h 7505293"/>
              <a:gd name="connsiteX1274" fmla="*/ 6392207 w 6830240"/>
              <a:gd name="connsiteY1274" fmla="*/ 5596477 h 7505293"/>
              <a:gd name="connsiteX1275" fmla="*/ 6384611 w 6830240"/>
              <a:gd name="connsiteY1275" fmla="*/ 5588881 h 7505293"/>
              <a:gd name="connsiteX1276" fmla="*/ 3364514 w 6830240"/>
              <a:gd name="connsiteY1276" fmla="*/ 5587931 h 7505293"/>
              <a:gd name="connsiteX1277" fmla="*/ 3366097 w 6830240"/>
              <a:gd name="connsiteY1277" fmla="*/ 5593944 h 7505293"/>
              <a:gd name="connsiteX1278" fmla="*/ 3369578 w 6830240"/>
              <a:gd name="connsiteY1278" fmla="*/ 5598059 h 7505293"/>
              <a:gd name="connsiteX1279" fmla="*/ 3374010 w 6830240"/>
              <a:gd name="connsiteY1279" fmla="*/ 5595211 h 7505293"/>
              <a:gd name="connsiteX1280" fmla="*/ 3374643 w 6830240"/>
              <a:gd name="connsiteY1280" fmla="*/ 5590463 h 7505293"/>
              <a:gd name="connsiteX1281" fmla="*/ 4441007 w 6830240"/>
              <a:gd name="connsiteY1281" fmla="*/ 5581315 h 7505293"/>
              <a:gd name="connsiteX1282" fmla="*/ 4439348 w 6830240"/>
              <a:gd name="connsiteY1282" fmla="*/ 5581960 h 7505293"/>
              <a:gd name="connsiteX1283" fmla="*/ 4419189 w 6830240"/>
              <a:gd name="connsiteY1283" fmla="*/ 5589800 h 7505293"/>
              <a:gd name="connsiteX1284" fmla="*/ 4416559 w 6830240"/>
              <a:gd name="connsiteY1284" fmla="*/ 5598565 h 7505293"/>
              <a:gd name="connsiteX1285" fmla="*/ 4416559 w 6830240"/>
              <a:gd name="connsiteY1285" fmla="*/ 5618675 h 7505293"/>
              <a:gd name="connsiteX1286" fmla="*/ 4408963 w 6830240"/>
              <a:gd name="connsiteY1286" fmla="*/ 5618675 h 7505293"/>
              <a:gd name="connsiteX1287" fmla="*/ 4407269 w 6830240"/>
              <a:gd name="connsiteY1287" fmla="*/ 5617949 h 7505293"/>
              <a:gd name="connsiteX1288" fmla="*/ 4407269 w 6830240"/>
              <a:gd name="connsiteY1288" fmla="*/ 5630376 h 7505293"/>
              <a:gd name="connsiteX1289" fmla="*/ 4411157 w 6830240"/>
              <a:gd name="connsiteY1289" fmla="*/ 5631931 h 7505293"/>
              <a:gd name="connsiteX1290" fmla="*/ 4413427 w 6830240"/>
              <a:gd name="connsiteY1290" fmla="*/ 5627769 h 7505293"/>
              <a:gd name="connsiteX1291" fmla="*/ 4421023 w 6830240"/>
              <a:gd name="connsiteY1291" fmla="*/ 5613843 h 7505293"/>
              <a:gd name="connsiteX1292" fmla="*/ 4436215 w 6830240"/>
              <a:gd name="connsiteY1292" fmla="*/ 5601182 h 7505293"/>
              <a:gd name="connsiteX1293" fmla="*/ 4435899 w 6830240"/>
              <a:gd name="connsiteY1293" fmla="*/ 5598650 h 7505293"/>
              <a:gd name="connsiteX1294" fmla="*/ 4433683 w 6830240"/>
              <a:gd name="connsiteY1294" fmla="*/ 5596118 h 7505293"/>
              <a:gd name="connsiteX1295" fmla="*/ 4438747 w 6830240"/>
              <a:gd name="connsiteY1295" fmla="*/ 5588522 h 7505293"/>
              <a:gd name="connsiteX1296" fmla="*/ 4440963 w 6830240"/>
              <a:gd name="connsiteY1296" fmla="*/ 5582192 h 7505293"/>
              <a:gd name="connsiteX1297" fmla="*/ 6361822 w 6830240"/>
              <a:gd name="connsiteY1297" fmla="*/ 5581285 h 7505293"/>
              <a:gd name="connsiteX1298" fmla="*/ 6361822 w 6830240"/>
              <a:gd name="connsiteY1298" fmla="*/ 5591413 h 7505293"/>
              <a:gd name="connsiteX1299" fmla="*/ 6365304 w 6830240"/>
              <a:gd name="connsiteY1299" fmla="*/ 5586349 h 7505293"/>
              <a:gd name="connsiteX1300" fmla="*/ 6366886 w 6830240"/>
              <a:gd name="connsiteY1300" fmla="*/ 5581285 h 7505293"/>
              <a:gd name="connsiteX1301" fmla="*/ 5022816 w 6830240"/>
              <a:gd name="connsiteY1301" fmla="*/ 5566692 h 7505293"/>
              <a:gd name="connsiteX1302" fmla="*/ 5012688 w 6830240"/>
              <a:gd name="connsiteY1302" fmla="*/ 5597077 h 7505293"/>
              <a:gd name="connsiteX1303" fmla="*/ 5007624 w 6830240"/>
              <a:gd name="connsiteY1303" fmla="*/ 5597393 h 7505293"/>
              <a:gd name="connsiteX1304" fmla="*/ 5002560 w 6830240"/>
              <a:gd name="connsiteY1304" fmla="*/ 5599609 h 7505293"/>
              <a:gd name="connsiteX1305" fmla="*/ 5010789 w 6830240"/>
              <a:gd name="connsiteY1305" fmla="*/ 5608155 h 7505293"/>
              <a:gd name="connsiteX1306" fmla="*/ 5013260 w 6830240"/>
              <a:gd name="connsiteY1306" fmla="*/ 5609520 h 7505293"/>
              <a:gd name="connsiteX1307" fmla="*/ 5018590 w 6830240"/>
              <a:gd name="connsiteY1307" fmla="*/ 5596118 h 7505293"/>
              <a:gd name="connsiteX1308" fmla="*/ 5025553 w 6830240"/>
              <a:gd name="connsiteY1308" fmla="*/ 5595485 h 7505293"/>
              <a:gd name="connsiteX1309" fmla="*/ 5028718 w 6830240"/>
              <a:gd name="connsiteY1309" fmla="*/ 5591054 h 7505293"/>
              <a:gd name="connsiteX1310" fmla="*/ 5028718 w 6830240"/>
              <a:gd name="connsiteY1310" fmla="*/ 5580609 h 7505293"/>
              <a:gd name="connsiteX1311" fmla="*/ 5032030 w 6830240"/>
              <a:gd name="connsiteY1311" fmla="*/ 5578539 h 7505293"/>
              <a:gd name="connsiteX1312" fmla="*/ 2021225 w 6830240"/>
              <a:gd name="connsiteY1312" fmla="*/ 5563075 h 7505293"/>
              <a:gd name="connsiteX1313" fmla="*/ 2011097 w 6830240"/>
              <a:gd name="connsiteY1313" fmla="*/ 5568139 h 7505293"/>
              <a:gd name="connsiteX1314" fmla="*/ 2000968 w 6830240"/>
              <a:gd name="connsiteY1314" fmla="*/ 5585864 h 7505293"/>
              <a:gd name="connsiteX1315" fmla="*/ 2013629 w 6830240"/>
              <a:gd name="connsiteY1315" fmla="*/ 5580800 h 7505293"/>
              <a:gd name="connsiteX1316" fmla="*/ 2021225 w 6830240"/>
              <a:gd name="connsiteY1316" fmla="*/ 5568139 h 7505293"/>
              <a:gd name="connsiteX1317" fmla="*/ 1478270 w 6830240"/>
              <a:gd name="connsiteY1317" fmla="*/ 5561884 h 7505293"/>
              <a:gd name="connsiteX1318" fmla="*/ 1468141 w 6830240"/>
              <a:gd name="connsiteY1318" fmla="*/ 5569481 h 7505293"/>
              <a:gd name="connsiteX1319" fmla="*/ 1475738 w 6830240"/>
              <a:gd name="connsiteY1319" fmla="*/ 5569481 h 7505293"/>
              <a:gd name="connsiteX1320" fmla="*/ 1477004 w 6830240"/>
              <a:gd name="connsiteY1320" fmla="*/ 5565683 h 7505293"/>
              <a:gd name="connsiteX1321" fmla="*/ 1478270 w 6830240"/>
              <a:gd name="connsiteY1321" fmla="*/ 5561884 h 7505293"/>
              <a:gd name="connsiteX1322" fmla="*/ 803758 w 6830240"/>
              <a:gd name="connsiteY1322" fmla="*/ 5561143 h 7505293"/>
              <a:gd name="connsiteX1323" fmla="*/ 804074 w 6830240"/>
              <a:gd name="connsiteY1323" fmla="*/ 5565890 h 7505293"/>
              <a:gd name="connsiteX1324" fmla="*/ 806290 w 6830240"/>
              <a:gd name="connsiteY1324" fmla="*/ 5568739 h 7505293"/>
              <a:gd name="connsiteX1325" fmla="*/ 813886 w 6830240"/>
              <a:gd name="connsiteY1325" fmla="*/ 5566207 h 7505293"/>
              <a:gd name="connsiteX1326" fmla="*/ 3101180 w 6830240"/>
              <a:gd name="connsiteY1326" fmla="*/ 5557546 h 7505293"/>
              <a:gd name="connsiteX1327" fmla="*/ 3101180 w 6830240"/>
              <a:gd name="connsiteY1327" fmla="*/ 5570206 h 7505293"/>
              <a:gd name="connsiteX1328" fmla="*/ 3104345 w 6830240"/>
              <a:gd name="connsiteY1328" fmla="*/ 5576853 h 7505293"/>
              <a:gd name="connsiteX1329" fmla="*/ 3111308 w 6830240"/>
              <a:gd name="connsiteY1329" fmla="*/ 5577803 h 7505293"/>
              <a:gd name="connsiteX1330" fmla="*/ 3283488 w 6830240"/>
              <a:gd name="connsiteY1330" fmla="*/ 5539822 h 7505293"/>
              <a:gd name="connsiteX1331" fmla="*/ 3266397 w 6830240"/>
              <a:gd name="connsiteY1331" fmla="*/ 5548051 h 7505293"/>
              <a:gd name="connsiteX1332" fmla="*/ 3260700 w 6830240"/>
              <a:gd name="connsiteY1332" fmla="*/ 5567674 h 7505293"/>
              <a:gd name="connsiteX1333" fmla="*/ 3260700 w 6830240"/>
              <a:gd name="connsiteY1333" fmla="*/ 5570206 h 7505293"/>
              <a:gd name="connsiteX1334" fmla="*/ 3254370 w 6830240"/>
              <a:gd name="connsiteY1334" fmla="*/ 5570523 h 7505293"/>
              <a:gd name="connsiteX1335" fmla="*/ 3248039 w 6830240"/>
              <a:gd name="connsiteY1335" fmla="*/ 5572738 h 7505293"/>
              <a:gd name="connsiteX1336" fmla="*/ 3258484 w 6830240"/>
              <a:gd name="connsiteY1336" fmla="*/ 5576220 h 7505293"/>
              <a:gd name="connsiteX1337" fmla="*/ 3270828 w 6830240"/>
              <a:gd name="connsiteY1337" fmla="*/ 5577803 h 7505293"/>
              <a:gd name="connsiteX1338" fmla="*/ 3286020 w 6830240"/>
              <a:gd name="connsiteY1338" fmla="*/ 5565142 h 7505293"/>
              <a:gd name="connsiteX1339" fmla="*/ 3278108 w 6830240"/>
              <a:gd name="connsiteY1339" fmla="*/ 5559445 h 7505293"/>
              <a:gd name="connsiteX1340" fmla="*/ 3275892 w 6830240"/>
              <a:gd name="connsiteY1340" fmla="*/ 5549950 h 7505293"/>
              <a:gd name="connsiteX1341" fmla="*/ 1475738 w 6830240"/>
              <a:gd name="connsiteY1341" fmla="*/ 5536564 h 7505293"/>
              <a:gd name="connsiteX1342" fmla="*/ 1475738 w 6830240"/>
              <a:gd name="connsiteY1342" fmla="*/ 5546692 h 7505293"/>
              <a:gd name="connsiteX1343" fmla="*/ 1480802 w 6830240"/>
              <a:gd name="connsiteY1343" fmla="*/ 5554288 h 7505293"/>
              <a:gd name="connsiteX1344" fmla="*/ 1487991 w 6830240"/>
              <a:gd name="connsiteY1344" fmla="*/ 5547998 h 7505293"/>
              <a:gd name="connsiteX1345" fmla="*/ 1492527 w 6830240"/>
              <a:gd name="connsiteY1345" fmla="*/ 5536564 h 7505293"/>
              <a:gd name="connsiteX1346" fmla="*/ 5828995 w 6830240"/>
              <a:gd name="connsiteY1346" fmla="*/ 5531985 h 7505293"/>
              <a:gd name="connsiteX1347" fmla="*/ 5827729 w 6830240"/>
              <a:gd name="connsiteY1347" fmla="*/ 5534517 h 7505293"/>
              <a:gd name="connsiteX1348" fmla="*/ 5826463 w 6830240"/>
              <a:gd name="connsiteY1348" fmla="*/ 5537049 h 7505293"/>
              <a:gd name="connsiteX1349" fmla="*/ 5826463 w 6830240"/>
              <a:gd name="connsiteY1349" fmla="*/ 5549709 h 7505293"/>
              <a:gd name="connsiteX1350" fmla="*/ 5826872 w 6830240"/>
              <a:gd name="connsiteY1350" fmla="*/ 5553184 h 7505293"/>
              <a:gd name="connsiteX1351" fmla="*/ 5827557 w 6830240"/>
              <a:gd name="connsiteY1351" fmla="*/ 5550900 h 7505293"/>
              <a:gd name="connsiteX1352" fmla="*/ 5829456 w 6830240"/>
              <a:gd name="connsiteY1352" fmla="*/ 5536974 h 7505293"/>
              <a:gd name="connsiteX1353" fmla="*/ 5836698 w 6830240"/>
              <a:gd name="connsiteY1353" fmla="*/ 5533526 h 7505293"/>
              <a:gd name="connsiteX1354" fmla="*/ 3126500 w 6830240"/>
              <a:gd name="connsiteY1354" fmla="*/ 5529693 h 7505293"/>
              <a:gd name="connsiteX1355" fmla="*/ 3123968 w 6830240"/>
              <a:gd name="connsiteY1355" fmla="*/ 5530959 h 7505293"/>
              <a:gd name="connsiteX1356" fmla="*/ 3121436 w 6830240"/>
              <a:gd name="connsiteY1356" fmla="*/ 5532226 h 7505293"/>
              <a:gd name="connsiteX1357" fmla="*/ 3123019 w 6830240"/>
              <a:gd name="connsiteY1357" fmla="*/ 5538239 h 7505293"/>
              <a:gd name="connsiteX1358" fmla="*/ 3126500 w 6830240"/>
              <a:gd name="connsiteY1358" fmla="*/ 5542354 h 7505293"/>
              <a:gd name="connsiteX1359" fmla="*/ 3130932 w 6830240"/>
              <a:gd name="connsiteY1359" fmla="*/ 5539505 h 7505293"/>
              <a:gd name="connsiteX1360" fmla="*/ 3131565 w 6830240"/>
              <a:gd name="connsiteY1360" fmla="*/ 5534758 h 7505293"/>
              <a:gd name="connsiteX1361" fmla="*/ 3126500 w 6830240"/>
              <a:gd name="connsiteY1361" fmla="*/ 5529693 h 7505293"/>
              <a:gd name="connsiteX1362" fmla="*/ 2739520 w 6830240"/>
              <a:gd name="connsiteY1362" fmla="*/ 5528054 h 7505293"/>
              <a:gd name="connsiteX1363" fmla="*/ 2740153 w 6830240"/>
              <a:gd name="connsiteY1363" fmla="*/ 5532802 h 7505293"/>
              <a:gd name="connsiteX1364" fmla="*/ 2744584 w 6830240"/>
              <a:gd name="connsiteY1364" fmla="*/ 5535650 h 7505293"/>
              <a:gd name="connsiteX1365" fmla="*/ 2749648 w 6830240"/>
              <a:gd name="connsiteY1365" fmla="*/ 5535650 h 7505293"/>
              <a:gd name="connsiteX1366" fmla="*/ 2746483 w 6830240"/>
              <a:gd name="connsiteY1366" fmla="*/ 5529953 h 7505293"/>
              <a:gd name="connsiteX1367" fmla="*/ 2739520 w 6830240"/>
              <a:gd name="connsiteY1367" fmla="*/ 5528054 h 7505293"/>
              <a:gd name="connsiteX1368" fmla="*/ 1493462 w 6830240"/>
              <a:gd name="connsiteY1368" fmla="*/ 5523904 h 7505293"/>
              <a:gd name="connsiteX1369" fmla="*/ 1493462 w 6830240"/>
              <a:gd name="connsiteY1369" fmla="*/ 5534208 h 7505293"/>
              <a:gd name="connsiteX1370" fmla="*/ 1495822 w 6830240"/>
              <a:gd name="connsiteY1370" fmla="*/ 5528259 h 7505293"/>
              <a:gd name="connsiteX1371" fmla="*/ 1497117 w 6830240"/>
              <a:gd name="connsiteY1371" fmla="*/ 5525123 h 7505293"/>
              <a:gd name="connsiteX1372" fmla="*/ 3422752 w 6830240"/>
              <a:gd name="connsiteY1372" fmla="*/ 5504373 h 7505293"/>
              <a:gd name="connsiteX1373" fmla="*/ 3408509 w 6830240"/>
              <a:gd name="connsiteY1373" fmla="*/ 5517350 h 7505293"/>
              <a:gd name="connsiteX1374" fmla="*/ 3407559 w 6830240"/>
              <a:gd name="connsiteY1374" fmla="*/ 5539822 h 7505293"/>
              <a:gd name="connsiteX1375" fmla="*/ 3395216 w 6830240"/>
              <a:gd name="connsiteY1375" fmla="*/ 5541721 h 7505293"/>
              <a:gd name="connsiteX1376" fmla="*/ 3384771 w 6830240"/>
              <a:gd name="connsiteY1376" fmla="*/ 5547418 h 7505293"/>
              <a:gd name="connsiteX1377" fmla="*/ 3389835 w 6830240"/>
              <a:gd name="connsiteY1377" fmla="*/ 5570206 h 7505293"/>
              <a:gd name="connsiteX1378" fmla="*/ 3397748 w 6830240"/>
              <a:gd name="connsiteY1378" fmla="*/ 5550266 h 7505293"/>
              <a:gd name="connsiteX1379" fmla="*/ 3415155 w 6830240"/>
              <a:gd name="connsiteY1379" fmla="*/ 5539822 h 7505293"/>
              <a:gd name="connsiteX1380" fmla="*/ 3418954 w 6830240"/>
              <a:gd name="connsiteY1380" fmla="*/ 5522097 h 7505293"/>
              <a:gd name="connsiteX1381" fmla="*/ 3422752 w 6830240"/>
              <a:gd name="connsiteY1381" fmla="*/ 5504373 h 7505293"/>
              <a:gd name="connsiteX1382" fmla="*/ 1507623 w 6830240"/>
              <a:gd name="connsiteY1382" fmla="*/ 5499771 h 7505293"/>
              <a:gd name="connsiteX1383" fmla="*/ 1503590 w 6830240"/>
              <a:gd name="connsiteY1383" fmla="*/ 5501115 h 7505293"/>
              <a:gd name="connsiteX1384" fmla="*/ 1503590 w 6830240"/>
              <a:gd name="connsiteY1384" fmla="*/ 5509450 h 7505293"/>
              <a:gd name="connsiteX1385" fmla="*/ 1505396 w 6830240"/>
              <a:gd name="connsiteY1385" fmla="*/ 5505075 h 7505293"/>
              <a:gd name="connsiteX1386" fmla="*/ 5856589 w 6830240"/>
              <a:gd name="connsiteY1386" fmla="*/ 5494134 h 7505293"/>
              <a:gd name="connsiteX1387" fmla="*/ 5846720 w 6830240"/>
              <a:gd name="connsiteY1387" fmla="*/ 5499068 h 7505293"/>
              <a:gd name="connsiteX1388" fmla="*/ 5836591 w 6830240"/>
              <a:gd name="connsiteY1388" fmla="*/ 5516793 h 7505293"/>
              <a:gd name="connsiteX1389" fmla="*/ 5849252 w 6830240"/>
              <a:gd name="connsiteY1389" fmla="*/ 5511729 h 7505293"/>
              <a:gd name="connsiteX1390" fmla="*/ 5850982 w 6830240"/>
              <a:gd name="connsiteY1390" fmla="*/ 5508846 h 7505293"/>
              <a:gd name="connsiteX1391" fmla="*/ 5854579 w 6830240"/>
              <a:gd name="connsiteY1391" fmla="*/ 5500141 h 7505293"/>
              <a:gd name="connsiteX1392" fmla="*/ 6402335 w 6830240"/>
              <a:gd name="connsiteY1392" fmla="*/ 5492663 h 7505293"/>
              <a:gd name="connsiteX1393" fmla="*/ 6395055 w 6830240"/>
              <a:gd name="connsiteY1393" fmla="*/ 5494562 h 7505293"/>
              <a:gd name="connsiteX1394" fmla="*/ 6389675 w 6830240"/>
              <a:gd name="connsiteY1394" fmla="*/ 5500259 h 7505293"/>
              <a:gd name="connsiteX1395" fmla="*/ 6392523 w 6830240"/>
              <a:gd name="connsiteY1395" fmla="*/ 5502474 h 7505293"/>
              <a:gd name="connsiteX1396" fmla="*/ 6397271 w 6830240"/>
              <a:gd name="connsiteY1396" fmla="*/ 5502791 h 7505293"/>
              <a:gd name="connsiteX1397" fmla="*/ 856931 w 6830240"/>
              <a:gd name="connsiteY1397" fmla="*/ 5487713 h 7505293"/>
              <a:gd name="connsiteX1398" fmla="*/ 857564 w 6830240"/>
              <a:gd name="connsiteY1398" fmla="*/ 5492461 h 7505293"/>
              <a:gd name="connsiteX1399" fmla="*/ 861995 w 6830240"/>
              <a:gd name="connsiteY1399" fmla="*/ 5495309 h 7505293"/>
              <a:gd name="connsiteX1400" fmla="*/ 867059 w 6830240"/>
              <a:gd name="connsiteY1400" fmla="*/ 5495309 h 7505293"/>
              <a:gd name="connsiteX1401" fmla="*/ 863894 w 6830240"/>
              <a:gd name="connsiteY1401" fmla="*/ 5489612 h 7505293"/>
              <a:gd name="connsiteX1402" fmla="*/ 856931 w 6830240"/>
              <a:gd name="connsiteY1402" fmla="*/ 5487713 h 7505293"/>
              <a:gd name="connsiteX1403" fmla="*/ 5058265 w 6830240"/>
              <a:gd name="connsiteY1403" fmla="*/ 5478070 h 7505293"/>
              <a:gd name="connsiteX1404" fmla="*/ 5030412 w 6830240"/>
              <a:gd name="connsiteY1404" fmla="*/ 5541372 h 7505293"/>
              <a:gd name="connsiteX1405" fmla="*/ 5037692 w 6830240"/>
              <a:gd name="connsiteY1405" fmla="*/ 5554032 h 7505293"/>
              <a:gd name="connsiteX1406" fmla="*/ 5043631 w 6830240"/>
              <a:gd name="connsiteY1406" fmla="*/ 5556350 h 7505293"/>
              <a:gd name="connsiteX1407" fmla="*/ 5066699 w 6830240"/>
              <a:gd name="connsiteY1407" fmla="*/ 5494836 h 7505293"/>
              <a:gd name="connsiteX1408" fmla="*/ 5073244 w 6830240"/>
              <a:gd name="connsiteY1408" fmla="*/ 5490909 h 7505293"/>
              <a:gd name="connsiteX1409" fmla="*/ 2054142 w 6830240"/>
              <a:gd name="connsiteY1409" fmla="*/ 5461793 h 7505293"/>
              <a:gd name="connsiteX1410" fmla="*/ 2054775 w 6830240"/>
              <a:gd name="connsiteY1410" fmla="*/ 5489645 h 7505293"/>
              <a:gd name="connsiteX1411" fmla="*/ 2051610 w 6830240"/>
              <a:gd name="connsiteY1411" fmla="*/ 5517498 h 7505293"/>
              <a:gd name="connsiteX1412" fmla="*/ 2059206 w 6830240"/>
              <a:gd name="connsiteY1412" fmla="*/ 5494709 h 7505293"/>
              <a:gd name="connsiteX1413" fmla="*/ 2071866 w 6830240"/>
              <a:gd name="connsiteY1413" fmla="*/ 5469389 h 7505293"/>
              <a:gd name="connsiteX1414" fmla="*/ 3316405 w 6830240"/>
              <a:gd name="connsiteY1414" fmla="*/ 5461328 h 7505293"/>
              <a:gd name="connsiteX1415" fmla="*/ 3311974 w 6830240"/>
              <a:gd name="connsiteY1415" fmla="*/ 5466708 h 7505293"/>
              <a:gd name="connsiteX1416" fmla="*/ 3311341 w 6830240"/>
              <a:gd name="connsiteY1416" fmla="*/ 5473988 h 7505293"/>
              <a:gd name="connsiteX1417" fmla="*/ 3306277 w 6830240"/>
              <a:gd name="connsiteY1417" fmla="*/ 5490763 h 7505293"/>
              <a:gd name="connsiteX1418" fmla="*/ 3293617 w 6830240"/>
              <a:gd name="connsiteY1418" fmla="*/ 5501841 h 7505293"/>
              <a:gd name="connsiteX1419" fmla="*/ 3289818 w 6830240"/>
              <a:gd name="connsiteY1419" fmla="*/ 5519565 h 7505293"/>
              <a:gd name="connsiteX1420" fmla="*/ 3286020 w 6830240"/>
              <a:gd name="connsiteY1420" fmla="*/ 5537290 h 7505293"/>
              <a:gd name="connsiteX1421" fmla="*/ 3305644 w 6830240"/>
              <a:gd name="connsiteY1421" fmla="*/ 5509121 h 7505293"/>
              <a:gd name="connsiteX1422" fmla="*/ 3321469 w 6830240"/>
              <a:gd name="connsiteY1422" fmla="*/ 5479052 h 7505293"/>
              <a:gd name="connsiteX1423" fmla="*/ 3319887 w 6830240"/>
              <a:gd name="connsiteY1423" fmla="*/ 5469240 h 7505293"/>
              <a:gd name="connsiteX1424" fmla="*/ 3316405 w 6830240"/>
              <a:gd name="connsiteY1424" fmla="*/ 5461328 h 7505293"/>
              <a:gd name="connsiteX1425" fmla="*/ 2904104 w 6830240"/>
              <a:gd name="connsiteY1425" fmla="*/ 5444496 h 7505293"/>
              <a:gd name="connsiteX1426" fmla="*/ 2905687 w 6830240"/>
              <a:gd name="connsiteY1426" fmla="*/ 5450509 h 7505293"/>
              <a:gd name="connsiteX1427" fmla="*/ 2909168 w 6830240"/>
              <a:gd name="connsiteY1427" fmla="*/ 5454624 h 7505293"/>
              <a:gd name="connsiteX1428" fmla="*/ 2913600 w 6830240"/>
              <a:gd name="connsiteY1428" fmla="*/ 5451776 h 7505293"/>
              <a:gd name="connsiteX1429" fmla="*/ 2914233 w 6830240"/>
              <a:gd name="connsiteY1429" fmla="*/ 5447028 h 7505293"/>
              <a:gd name="connsiteX1430" fmla="*/ 3156885 w 6830240"/>
              <a:gd name="connsiteY1430" fmla="*/ 5438539 h 7505293"/>
              <a:gd name="connsiteX1431" fmla="*/ 3146757 w 6830240"/>
              <a:gd name="connsiteY1431" fmla="*/ 5468924 h 7505293"/>
              <a:gd name="connsiteX1432" fmla="*/ 3141693 w 6830240"/>
              <a:gd name="connsiteY1432" fmla="*/ 5469240 h 7505293"/>
              <a:gd name="connsiteX1433" fmla="*/ 3136629 w 6830240"/>
              <a:gd name="connsiteY1433" fmla="*/ 5471456 h 7505293"/>
              <a:gd name="connsiteX1434" fmla="*/ 3144858 w 6830240"/>
              <a:gd name="connsiteY1434" fmla="*/ 5480002 h 7505293"/>
              <a:gd name="connsiteX1435" fmla="*/ 3156885 w 6830240"/>
              <a:gd name="connsiteY1435" fmla="*/ 5486648 h 7505293"/>
              <a:gd name="connsiteX1436" fmla="*/ 3174610 w 6830240"/>
              <a:gd name="connsiteY1436" fmla="*/ 5461328 h 7505293"/>
              <a:gd name="connsiteX1437" fmla="*/ 1531443 w 6830240"/>
              <a:gd name="connsiteY1437" fmla="*/ 5437813 h 7505293"/>
              <a:gd name="connsiteX1438" fmla="*/ 1523214 w 6830240"/>
              <a:gd name="connsiteY1438" fmla="*/ 5459969 h 7505293"/>
              <a:gd name="connsiteX1439" fmla="*/ 1511186 w 6830240"/>
              <a:gd name="connsiteY1439" fmla="*/ 5470730 h 7505293"/>
              <a:gd name="connsiteX1440" fmla="*/ 1512420 w 6830240"/>
              <a:gd name="connsiteY1440" fmla="*/ 5475530 h 7505293"/>
              <a:gd name="connsiteX1441" fmla="*/ 1519877 w 6830240"/>
              <a:gd name="connsiteY1441" fmla="*/ 5469389 h 7505293"/>
              <a:gd name="connsiteX1442" fmla="*/ 1536683 w 6830240"/>
              <a:gd name="connsiteY1442" fmla="*/ 5437813 h 7505293"/>
              <a:gd name="connsiteX1443" fmla="*/ 2640770 w 6830240"/>
              <a:gd name="connsiteY1443" fmla="*/ 5414111 h 7505293"/>
              <a:gd name="connsiteX1444" fmla="*/ 2640770 w 6830240"/>
              <a:gd name="connsiteY1444" fmla="*/ 5426771 h 7505293"/>
              <a:gd name="connsiteX1445" fmla="*/ 2643935 w 6830240"/>
              <a:gd name="connsiteY1445" fmla="*/ 5433418 h 7505293"/>
              <a:gd name="connsiteX1446" fmla="*/ 2650898 w 6830240"/>
              <a:gd name="connsiteY1446" fmla="*/ 5434368 h 7505293"/>
              <a:gd name="connsiteX1447" fmla="*/ 5110248 w 6830240"/>
              <a:gd name="connsiteY1447" fmla="*/ 5399133 h 7505293"/>
              <a:gd name="connsiteX1448" fmla="*/ 5109744 w 6830240"/>
              <a:gd name="connsiteY1448" fmla="*/ 5401149 h 7505293"/>
              <a:gd name="connsiteX1449" fmla="*/ 5104680 w 6830240"/>
              <a:gd name="connsiteY1449" fmla="*/ 5408746 h 7505293"/>
              <a:gd name="connsiteX1450" fmla="*/ 5098886 w 6830240"/>
              <a:gd name="connsiteY1450" fmla="*/ 5412223 h 7505293"/>
              <a:gd name="connsiteX1451" fmla="*/ 5107773 w 6830240"/>
              <a:gd name="connsiteY1451" fmla="*/ 5411112 h 7505293"/>
              <a:gd name="connsiteX1452" fmla="*/ 5109744 w 6830240"/>
              <a:gd name="connsiteY1452" fmla="*/ 5401149 h 7505293"/>
              <a:gd name="connsiteX1453" fmla="*/ 5110399 w 6830240"/>
              <a:gd name="connsiteY1453" fmla="*/ 5399511 h 7505293"/>
              <a:gd name="connsiteX1454" fmla="*/ 2823078 w 6830240"/>
              <a:gd name="connsiteY1454" fmla="*/ 5396387 h 7505293"/>
              <a:gd name="connsiteX1455" fmla="*/ 2805987 w 6830240"/>
              <a:gd name="connsiteY1455" fmla="*/ 5404616 h 7505293"/>
              <a:gd name="connsiteX1456" fmla="*/ 2800290 w 6830240"/>
              <a:gd name="connsiteY1456" fmla="*/ 5424239 h 7505293"/>
              <a:gd name="connsiteX1457" fmla="*/ 2800290 w 6830240"/>
              <a:gd name="connsiteY1457" fmla="*/ 5426771 h 7505293"/>
              <a:gd name="connsiteX1458" fmla="*/ 2793960 w 6830240"/>
              <a:gd name="connsiteY1458" fmla="*/ 5427088 h 7505293"/>
              <a:gd name="connsiteX1459" fmla="*/ 2787629 w 6830240"/>
              <a:gd name="connsiteY1459" fmla="*/ 5429303 h 7505293"/>
              <a:gd name="connsiteX1460" fmla="*/ 2798074 w 6830240"/>
              <a:gd name="connsiteY1460" fmla="*/ 5432785 h 7505293"/>
              <a:gd name="connsiteX1461" fmla="*/ 2810418 w 6830240"/>
              <a:gd name="connsiteY1461" fmla="*/ 5434368 h 7505293"/>
              <a:gd name="connsiteX1462" fmla="*/ 2825610 w 6830240"/>
              <a:gd name="connsiteY1462" fmla="*/ 5421707 h 7505293"/>
              <a:gd name="connsiteX1463" fmla="*/ 2817698 w 6830240"/>
              <a:gd name="connsiteY1463" fmla="*/ 5416010 h 7505293"/>
              <a:gd name="connsiteX1464" fmla="*/ 2815482 w 6830240"/>
              <a:gd name="connsiteY1464" fmla="*/ 5406515 h 7505293"/>
              <a:gd name="connsiteX1465" fmla="*/ 5108510 w 6830240"/>
              <a:gd name="connsiteY1465" fmla="*/ 5394788 h 7505293"/>
              <a:gd name="connsiteX1466" fmla="*/ 5107212 w 6830240"/>
              <a:gd name="connsiteY1466" fmla="*/ 5396085 h 7505293"/>
              <a:gd name="connsiteX1467" fmla="*/ 5109884 w 6830240"/>
              <a:gd name="connsiteY1467" fmla="*/ 5398223 h 7505293"/>
              <a:gd name="connsiteX1468" fmla="*/ 5889765 w 6830240"/>
              <a:gd name="connsiteY1468" fmla="*/ 5392722 h 7505293"/>
              <a:gd name="connsiteX1469" fmla="*/ 5890059 w 6830240"/>
              <a:gd name="connsiteY1469" fmla="*/ 5405640 h 7505293"/>
              <a:gd name="connsiteX1470" fmla="*/ 5895326 w 6830240"/>
              <a:gd name="connsiteY1470" fmla="*/ 5395106 h 7505293"/>
              <a:gd name="connsiteX1471" fmla="*/ 2666090 w 6830240"/>
              <a:gd name="connsiteY1471" fmla="*/ 5386258 h 7505293"/>
              <a:gd name="connsiteX1472" fmla="*/ 2663558 w 6830240"/>
              <a:gd name="connsiteY1472" fmla="*/ 5387524 h 7505293"/>
              <a:gd name="connsiteX1473" fmla="*/ 2661026 w 6830240"/>
              <a:gd name="connsiteY1473" fmla="*/ 5388791 h 7505293"/>
              <a:gd name="connsiteX1474" fmla="*/ 2662609 w 6830240"/>
              <a:gd name="connsiteY1474" fmla="*/ 5394804 h 7505293"/>
              <a:gd name="connsiteX1475" fmla="*/ 2666090 w 6830240"/>
              <a:gd name="connsiteY1475" fmla="*/ 5398919 h 7505293"/>
              <a:gd name="connsiteX1476" fmla="*/ 2670522 w 6830240"/>
              <a:gd name="connsiteY1476" fmla="*/ 5396070 h 7505293"/>
              <a:gd name="connsiteX1477" fmla="*/ 2671155 w 6830240"/>
              <a:gd name="connsiteY1477" fmla="*/ 5391323 h 7505293"/>
              <a:gd name="connsiteX1478" fmla="*/ 2666090 w 6830240"/>
              <a:gd name="connsiteY1478" fmla="*/ 5386258 h 7505293"/>
              <a:gd name="connsiteX1479" fmla="*/ 758181 w 6830240"/>
              <a:gd name="connsiteY1479" fmla="*/ 5373770 h 7505293"/>
              <a:gd name="connsiteX1480" fmla="*/ 758181 w 6830240"/>
              <a:gd name="connsiteY1480" fmla="*/ 5386430 h 7505293"/>
              <a:gd name="connsiteX1481" fmla="*/ 761346 w 6830240"/>
              <a:gd name="connsiteY1481" fmla="*/ 5393077 h 7505293"/>
              <a:gd name="connsiteX1482" fmla="*/ 768309 w 6830240"/>
              <a:gd name="connsiteY1482" fmla="*/ 5394027 h 7505293"/>
              <a:gd name="connsiteX1483" fmla="*/ 1567917 w 6830240"/>
              <a:gd name="connsiteY1483" fmla="*/ 5372301 h 7505293"/>
              <a:gd name="connsiteX1484" fmla="*/ 1564360 w 6830240"/>
              <a:gd name="connsiteY1484" fmla="*/ 5377044 h 7505293"/>
              <a:gd name="connsiteX1485" fmla="*/ 1564993 w 6830240"/>
              <a:gd name="connsiteY1485" fmla="*/ 5381792 h 7505293"/>
              <a:gd name="connsiteX1486" fmla="*/ 1565107 w 6830240"/>
              <a:gd name="connsiteY1486" fmla="*/ 5381865 h 7505293"/>
              <a:gd name="connsiteX1487" fmla="*/ 1566522 w 6830240"/>
              <a:gd name="connsiteY1487" fmla="*/ 5378947 h 7505293"/>
              <a:gd name="connsiteX1488" fmla="*/ 2962342 w 6830240"/>
              <a:gd name="connsiteY1488" fmla="*/ 5360938 h 7505293"/>
              <a:gd name="connsiteX1489" fmla="*/ 2948099 w 6830240"/>
              <a:gd name="connsiteY1489" fmla="*/ 5373915 h 7505293"/>
              <a:gd name="connsiteX1490" fmla="*/ 2947149 w 6830240"/>
              <a:gd name="connsiteY1490" fmla="*/ 5396387 h 7505293"/>
              <a:gd name="connsiteX1491" fmla="*/ 2934806 w 6830240"/>
              <a:gd name="connsiteY1491" fmla="*/ 5398286 h 7505293"/>
              <a:gd name="connsiteX1492" fmla="*/ 2924361 w 6830240"/>
              <a:gd name="connsiteY1492" fmla="*/ 5403983 h 7505293"/>
              <a:gd name="connsiteX1493" fmla="*/ 2929425 w 6830240"/>
              <a:gd name="connsiteY1493" fmla="*/ 5426771 h 7505293"/>
              <a:gd name="connsiteX1494" fmla="*/ 2937338 w 6830240"/>
              <a:gd name="connsiteY1494" fmla="*/ 5406831 h 7505293"/>
              <a:gd name="connsiteX1495" fmla="*/ 2954745 w 6830240"/>
              <a:gd name="connsiteY1495" fmla="*/ 5396387 h 7505293"/>
              <a:gd name="connsiteX1496" fmla="*/ 2958544 w 6830240"/>
              <a:gd name="connsiteY1496" fmla="*/ 5378662 h 7505293"/>
              <a:gd name="connsiteX1497" fmla="*/ 2962342 w 6830240"/>
              <a:gd name="connsiteY1497" fmla="*/ 5360938 h 7505293"/>
              <a:gd name="connsiteX1498" fmla="*/ 940489 w 6830240"/>
              <a:gd name="connsiteY1498" fmla="*/ 5356046 h 7505293"/>
              <a:gd name="connsiteX1499" fmla="*/ 923398 w 6830240"/>
              <a:gd name="connsiteY1499" fmla="*/ 5364275 h 7505293"/>
              <a:gd name="connsiteX1500" fmla="*/ 917701 w 6830240"/>
              <a:gd name="connsiteY1500" fmla="*/ 5383898 h 7505293"/>
              <a:gd name="connsiteX1501" fmla="*/ 917701 w 6830240"/>
              <a:gd name="connsiteY1501" fmla="*/ 5386430 h 7505293"/>
              <a:gd name="connsiteX1502" fmla="*/ 911371 w 6830240"/>
              <a:gd name="connsiteY1502" fmla="*/ 5386747 h 7505293"/>
              <a:gd name="connsiteX1503" fmla="*/ 905040 w 6830240"/>
              <a:gd name="connsiteY1503" fmla="*/ 5388962 h 7505293"/>
              <a:gd name="connsiteX1504" fmla="*/ 915485 w 6830240"/>
              <a:gd name="connsiteY1504" fmla="*/ 5392444 h 7505293"/>
              <a:gd name="connsiteX1505" fmla="*/ 927829 w 6830240"/>
              <a:gd name="connsiteY1505" fmla="*/ 5394027 h 7505293"/>
              <a:gd name="connsiteX1506" fmla="*/ 943021 w 6830240"/>
              <a:gd name="connsiteY1506" fmla="*/ 5381366 h 7505293"/>
              <a:gd name="connsiteX1507" fmla="*/ 935109 w 6830240"/>
              <a:gd name="connsiteY1507" fmla="*/ 5375669 h 7505293"/>
              <a:gd name="connsiteX1508" fmla="*/ 932893 w 6830240"/>
              <a:gd name="connsiteY1508" fmla="*/ 5366174 h 7505293"/>
              <a:gd name="connsiteX1509" fmla="*/ 3192334 w 6830240"/>
              <a:gd name="connsiteY1509" fmla="*/ 5349917 h 7505293"/>
              <a:gd name="connsiteX1510" fmla="*/ 3164481 w 6830240"/>
              <a:gd name="connsiteY1510" fmla="*/ 5413219 h 7505293"/>
              <a:gd name="connsiteX1511" fmla="*/ 3171761 w 6830240"/>
              <a:gd name="connsiteY1511" fmla="*/ 5425879 h 7505293"/>
              <a:gd name="connsiteX1512" fmla="*/ 3184738 w 6830240"/>
              <a:gd name="connsiteY1512" fmla="*/ 5430943 h 7505293"/>
              <a:gd name="connsiteX1513" fmla="*/ 3195499 w 6830240"/>
              <a:gd name="connsiteY1513" fmla="*/ 5396127 h 7505293"/>
              <a:gd name="connsiteX1514" fmla="*/ 3210058 w 6830240"/>
              <a:gd name="connsiteY1514" fmla="*/ 5365109 h 7505293"/>
              <a:gd name="connsiteX1515" fmla="*/ 783501 w 6830240"/>
              <a:gd name="connsiteY1515" fmla="*/ 5345917 h 7505293"/>
              <a:gd name="connsiteX1516" fmla="*/ 780969 w 6830240"/>
              <a:gd name="connsiteY1516" fmla="*/ 5347183 h 7505293"/>
              <a:gd name="connsiteX1517" fmla="*/ 778437 w 6830240"/>
              <a:gd name="connsiteY1517" fmla="*/ 5348450 h 7505293"/>
              <a:gd name="connsiteX1518" fmla="*/ 780020 w 6830240"/>
              <a:gd name="connsiteY1518" fmla="*/ 5354463 h 7505293"/>
              <a:gd name="connsiteX1519" fmla="*/ 783501 w 6830240"/>
              <a:gd name="connsiteY1519" fmla="*/ 5358578 h 7505293"/>
              <a:gd name="connsiteX1520" fmla="*/ 787933 w 6830240"/>
              <a:gd name="connsiteY1520" fmla="*/ 5355729 h 7505293"/>
              <a:gd name="connsiteX1521" fmla="*/ 788566 w 6830240"/>
              <a:gd name="connsiteY1521" fmla="*/ 5350982 h 7505293"/>
              <a:gd name="connsiteX1522" fmla="*/ 783501 w 6830240"/>
              <a:gd name="connsiteY1522" fmla="*/ 5345917 h 7505293"/>
              <a:gd name="connsiteX1523" fmla="*/ 3503778 w 6830240"/>
              <a:gd name="connsiteY1523" fmla="*/ 5327128 h 7505293"/>
              <a:gd name="connsiteX1524" fmla="*/ 3494915 w 6830240"/>
              <a:gd name="connsiteY1524" fmla="*/ 5350233 h 7505293"/>
              <a:gd name="connsiteX1525" fmla="*/ 3486053 w 6830240"/>
              <a:gd name="connsiteY1525" fmla="*/ 5375237 h 7505293"/>
              <a:gd name="connsiteX1526" fmla="*/ 3464847 w 6830240"/>
              <a:gd name="connsiteY1526" fmla="*/ 5406888 h 7505293"/>
              <a:gd name="connsiteX1527" fmla="*/ 3445540 w 6830240"/>
              <a:gd name="connsiteY1527" fmla="*/ 5438539 h 7505293"/>
              <a:gd name="connsiteX1528" fmla="*/ 3437944 w 6830240"/>
              <a:gd name="connsiteY1528" fmla="*/ 5462594 h 7505293"/>
              <a:gd name="connsiteX1529" fmla="*/ 3422752 w 6830240"/>
              <a:gd name="connsiteY1529" fmla="*/ 5479052 h 7505293"/>
              <a:gd name="connsiteX1530" fmla="*/ 3426550 w 6830240"/>
              <a:gd name="connsiteY1530" fmla="*/ 5490130 h 7505293"/>
              <a:gd name="connsiteX1531" fmla="*/ 3430348 w 6830240"/>
              <a:gd name="connsiteY1531" fmla="*/ 5499309 h 7505293"/>
              <a:gd name="connsiteX1532" fmla="*/ 3432563 w 6830240"/>
              <a:gd name="connsiteY1532" fmla="*/ 5495511 h 7505293"/>
              <a:gd name="connsiteX1533" fmla="*/ 3432880 w 6830240"/>
              <a:gd name="connsiteY1533" fmla="*/ 5491713 h 7505293"/>
              <a:gd name="connsiteX1534" fmla="*/ 3458201 w 6830240"/>
              <a:gd name="connsiteY1534" fmla="*/ 5448351 h 7505293"/>
              <a:gd name="connsiteX1535" fmla="*/ 3475925 w 6830240"/>
              <a:gd name="connsiteY1535" fmla="*/ 5403090 h 7505293"/>
              <a:gd name="connsiteX1536" fmla="*/ 3488585 w 6830240"/>
              <a:gd name="connsiteY1536" fmla="*/ 5403090 h 7505293"/>
              <a:gd name="connsiteX1537" fmla="*/ 3508333 w 6830240"/>
              <a:gd name="connsiteY1537" fmla="*/ 5404633 h 7505293"/>
              <a:gd name="connsiteX1538" fmla="*/ 3509936 w 6830240"/>
              <a:gd name="connsiteY1538" fmla="*/ 5396685 h 7505293"/>
              <a:gd name="connsiteX1539" fmla="*/ 3515949 w 6830240"/>
              <a:gd name="connsiteY1539" fmla="*/ 5392570 h 7505293"/>
              <a:gd name="connsiteX1540" fmla="*/ 3517925 w 6830240"/>
              <a:gd name="connsiteY1540" fmla="*/ 5389683 h 7505293"/>
              <a:gd name="connsiteX1541" fmla="*/ 3513906 w 6830240"/>
              <a:gd name="connsiteY1541" fmla="*/ 5385999 h 7505293"/>
              <a:gd name="connsiteX1542" fmla="*/ 3515143 w 6830240"/>
              <a:gd name="connsiteY1542" fmla="*/ 5384247 h 7505293"/>
              <a:gd name="connsiteX1543" fmla="*/ 3512468 w 6830240"/>
              <a:gd name="connsiteY1543" fmla="*/ 5384024 h 7505293"/>
              <a:gd name="connsiteX1544" fmla="*/ 3518014 w 6830240"/>
              <a:gd name="connsiteY1544" fmla="*/ 5367388 h 7505293"/>
              <a:gd name="connsiteX1545" fmla="*/ 3511374 w 6830240"/>
              <a:gd name="connsiteY1545" fmla="*/ 5352449 h 7505293"/>
              <a:gd name="connsiteX1546" fmla="*/ 3521502 w 6830240"/>
              <a:gd name="connsiteY1546" fmla="*/ 5334725 h 7505293"/>
              <a:gd name="connsiteX1547" fmla="*/ 2855995 w 6830240"/>
              <a:gd name="connsiteY1547" fmla="*/ 5317893 h 7505293"/>
              <a:gd name="connsiteX1548" fmla="*/ 2851564 w 6830240"/>
              <a:gd name="connsiteY1548" fmla="*/ 5323273 h 7505293"/>
              <a:gd name="connsiteX1549" fmla="*/ 2850931 w 6830240"/>
              <a:gd name="connsiteY1549" fmla="*/ 5330553 h 7505293"/>
              <a:gd name="connsiteX1550" fmla="*/ 2845867 w 6830240"/>
              <a:gd name="connsiteY1550" fmla="*/ 5347328 h 7505293"/>
              <a:gd name="connsiteX1551" fmla="*/ 2833207 w 6830240"/>
              <a:gd name="connsiteY1551" fmla="*/ 5358406 h 7505293"/>
              <a:gd name="connsiteX1552" fmla="*/ 2829408 w 6830240"/>
              <a:gd name="connsiteY1552" fmla="*/ 5376130 h 7505293"/>
              <a:gd name="connsiteX1553" fmla="*/ 2825610 w 6830240"/>
              <a:gd name="connsiteY1553" fmla="*/ 5393855 h 7505293"/>
              <a:gd name="connsiteX1554" fmla="*/ 2845234 w 6830240"/>
              <a:gd name="connsiteY1554" fmla="*/ 5365686 h 7505293"/>
              <a:gd name="connsiteX1555" fmla="*/ 2861059 w 6830240"/>
              <a:gd name="connsiteY1555" fmla="*/ 5335617 h 7505293"/>
              <a:gd name="connsiteX1556" fmla="*/ 2859477 w 6830240"/>
              <a:gd name="connsiteY1556" fmla="*/ 5325805 h 7505293"/>
              <a:gd name="connsiteX1557" fmla="*/ 2855995 w 6830240"/>
              <a:gd name="connsiteY1557" fmla="*/ 5317893 h 7505293"/>
              <a:gd name="connsiteX1558" fmla="*/ 2135168 w 6830240"/>
              <a:gd name="connsiteY1558" fmla="*/ 5302273 h 7505293"/>
              <a:gd name="connsiteX1559" fmla="*/ 2132636 w 6830240"/>
              <a:gd name="connsiteY1559" fmla="*/ 5319997 h 7505293"/>
              <a:gd name="connsiteX1560" fmla="*/ 2121558 w 6830240"/>
              <a:gd name="connsiteY1560" fmla="*/ 5334240 h 7505293"/>
              <a:gd name="connsiteX1561" fmla="*/ 2112379 w 6830240"/>
              <a:gd name="connsiteY1561" fmla="*/ 5350382 h 7505293"/>
              <a:gd name="connsiteX1562" fmla="*/ 2102251 w 6830240"/>
              <a:gd name="connsiteY1562" fmla="*/ 5378235 h 7505293"/>
              <a:gd name="connsiteX1563" fmla="*/ 2093389 w 6830240"/>
              <a:gd name="connsiteY1563" fmla="*/ 5379184 h 7505293"/>
              <a:gd name="connsiteX1564" fmla="*/ 2092123 w 6830240"/>
              <a:gd name="connsiteY1564" fmla="*/ 5385831 h 7505293"/>
              <a:gd name="connsiteX1565" fmla="*/ 2076930 w 6830240"/>
              <a:gd name="connsiteY1565" fmla="*/ 5403555 h 7505293"/>
              <a:gd name="connsiteX1566" fmla="*/ 2069334 w 6830240"/>
              <a:gd name="connsiteY1566" fmla="*/ 5428876 h 7505293"/>
              <a:gd name="connsiteX1567" fmla="*/ 2064270 w 6830240"/>
              <a:gd name="connsiteY1567" fmla="*/ 5428876 h 7505293"/>
              <a:gd name="connsiteX1568" fmla="*/ 2064270 w 6830240"/>
              <a:gd name="connsiteY1568" fmla="*/ 5446600 h 7505293"/>
              <a:gd name="connsiteX1569" fmla="*/ 2076930 w 6830240"/>
              <a:gd name="connsiteY1569" fmla="*/ 5451664 h 7505293"/>
              <a:gd name="connsiteX1570" fmla="*/ 2076297 w 6830240"/>
              <a:gd name="connsiteY1570" fmla="*/ 5448499 h 7505293"/>
              <a:gd name="connsiteX1571" fmla="*/ 2079462 w 6830240"/>
              <a:gd name="connsiteY1571" fmla="*/ 5449132 h 7505293"/>
              <a:gd name="connsiteX1572" fmla="*/ 2084526 w 6830240"/>
              <a:gd name="connsiteY1572" fmla="*/ 5439004 h 7505293"/>
              <a:gd name="connsiteX1573" fmla="*/ 2089274 w 6830240"/>
              <a:gd name="connsiteY1573" fmla="*/ 5436156 h 7505293"/>
              <a:gd name="connsiteX1574" fmla="*/ 2092123 w 6830240"/>
              <a:gd name="connsiteY1574" fmla="*/ 5431408 h 7505293"/>
              <a:gd name="connsiteX1575" fmla="*/ 2109847 w 6830240"/>
              <a:gd name="connsiteY1575" fmla="*/ 5401023 h 7505293"/>
              <a:gd name="connsiteX1576" fmla="*/ 2118393 w 6830240"/>
              <a:gd name="connsiteY1576" fmla="*/ 5366207 h 7505293"/>
              <a:gd name="connsiteX1577" fmla="*/ 2132636 w 6830240"/>
              <a:gd name="connsiteY1577" fmla="*/ 5335190 h 7505293"/>
              <a:gd name="connsiteX1578" fmla="*/ 2145296 w 6830240"/>
              <a:gd name="connsiteY1578" fmla="*/ 5342786 h 7505293"/>
              <a:gd name="connsiteX1579" fmla="*/ 2149727 w 6830240"/>
              <a:gd name="connsiteY1579" fmla="*/ 5326644 h 7505293"/>
              <a:gd name="connsiteX1580" fmla="*/ 2157956 w 6830240"/>
              <a:gd name="connsiteY1580" fmla="*/ 5312401 h 7505293"/>
              <a:gd name="connsiteX1581" fmla="*/ 2145296 w 6830240"/>
              <a:gd name="connsiteY1581" fmla="*/ 5309869 h 7505293"/>
              <a:gd name="connsiteX1582" fmla="*/ 3018047 w 6830240"/>
              <a:gd name="connsiteY1582" fmla="*/ 5295104 h 7505293"/>
              <a:gd name="connsiteX1583" fmla="*/ 3005387 w 6830240"/>
              <a:gd name="connsiteY1583" fmla="*/ 5307764 h 7505293"/>
              <a:gd name="connsiteX1584" fmla="*/ 2998251 w 6830240"/>
              <a:gd name="connsiteY1584" fmla="*/ 5357723 h 7505293"/>
              <a:gd name="connsiteX1585" fmla="*/ 3003695 w 6830240"/>
              <a:gd name="connsiteY1585" fmla="*/ 5344853 h 7505293"/>
              <a:gd name="connsiteX1586" fmla="*/ 3017622 w 6830240"/>
              <a:gd name="connsiteY1586" fmla="*/ 5311936 h 7505293"/>
              <a:gd name="connsiteX1587" fmla="*/ 3022583 w 6830240"/>
              <a:gd name="connsiteY1587" fmla="*/ 5300774 h 7505293"/>
              <a:gd name="connsiteX1588" fmla="*/ 2696475 w 6830240"/>
              <a:gd name="connsiteY1588" fmla="*/ 5295104 h 7505293"/>
              <a:gd name="connsiteX1589" fmla="*/ 2686347 w 6830240"/>
              <a:gd name="connsiteY1589" fmla="*/ 5325489 h 7505293"/>
              <a:gd name="connsiteX1590" fmla="*/ 2681283 w 6830240"/>
              <a:gd name="connsiteY1590" fmla="*/ 5325805 h 7505293"/>
              <a:gd name="connsiteX1591" fmla="*/ 2676219 w 6830240"/>
              <a:gd name="connsiteY1591" fmla="*/ 5328021 h 7505293"/>
              <a:gd name="connsiteX1592" fmla="*/ 2684448 w 6830240"/>
              <a:gd name="connsiteY1592" fmla="*/ 5336567 h 7505293"/>
              <a:gd name="connsiteX1593" fmla="*/ 2696475 w 6830240"/>
              <a:gd name="connsiteY1593" fmla="*/ 5343213 h 7505293"/>
              <a:gd name="connsiteX1594" fmla="*/ 2714200 w 6830240"/>
              <a:gd name="connsiteY1594" fmla="*/ 5317893 h 7505293"/>
              <a:gd name="connsiteX1595" fmla="*/ 973406 w 6830240"/>
              <a:gd name="connsiteY1595" fmla="*/ 5277552 h 7505293"/>
              <a:gd name="connsiteX1596" fmla="*/ 968975 w 6830240"/>
              <a:gd name="connsiteY1596" fmla="*/ 5282932 h 7505293"/>
              <a:gd name="connsiteX1597" fmla="*/ 968342 w 6830240"/>
              <a:gd name="connsiteY1597" fmla="*/ 5290212 h 7505293"/>
              <a:gd name="connsiteX1598" fmla="*/ 963278 w 6830240"/>
              <a:gd name="connsiteY1598" fmla="*/ 5306987 h 7505293"/>
              <a:gd name="connsiteX1599" fmla="*/ 950618 w 6830240"/>
              <a:gd name="connsiteY1599" fmla="*/ 5318065 h 7505293"/>
              <a:gd name="connsiteX1600" fmla="*/ 946819 w 6830240"/>
              <a:gd name="connsiteY1600" fmla="*/ 5335789 h 7505293"/>
              <a:gd name="connsiteX1601" fmla="*/ 943021 w 6830240"/>
              <a:gd name="connsiteY1601" fmla="*/ 5353514 h 7505293"/>
              <a:gd name="connsiteX1602" fmla="*/ 962645 w 6830240"/>
              <a:gd name="connsiteY1602" fmla="*/ 5325345 h 7505293"/>
              <a:gd name="connsiteX1603" fmla="*/ 978470 w 6830240"/>
              <a:gd name="connsiteY1603" fmla="*/ 5295276 h 7505293"/>
              <a:gd name="connsiteX1604" fmla="*/ 976888 w 6830240"/>
              <a:gd name="connsiteY1604" fmla="*/ 5285464 h 7505293"/>
              <a:gd name="connsiteX1605" fmla="*/ 973406 w 6830240"/>
              <a:gd name="connsiteY1605" fmla="*/ 5277552 h 7505293"/>
              <a:gd name="connsiteX1606" fmla="*/ 2175681 w 6830240"/>
              <a:gd name="connsiteY1606" fmla="*/ 5276952 h 7505293"/>
              <a:gd name="connsiteX1607" fmla="*/ 2173149 w 6830240"/>
              <a:gd name="connsiteY1607" fmla="*/ 5282016 h 7505293"/>
              <a:gd name="connsiteX1608" fmla="*/ 2170617 w 6830240"/>
              <a:gd name="connsiteY1608" fmla="*/ 5302273 h 7505293"/>
              <a:gd name="connsiteX1609" fmla="*/ 2173149 w 6830240"/>
              <a:gd name="connsiteY1609" fmla="*/ 5309869 h 7505293"/>
              <a:gd name="connsiteX1610" fmla="*/ 2180112 w 6830240"/>
              <a:gd name="connsiteY1610" fmla="*/ 5297209 h 7505293"/>
              <a:gd name="connsiteX1611" fmla="*/ 2183277 w 6830240"/>
              <a:gd name="connsiteY1611" fmla="*/ 5284548 h 7505293"/>
              <a:gd name="connsiteX1612" fmla="*/ 2175681 w 6830240"/>
              <a:gd name="connsiteY1612" fmla="*/ 5276952 h 7505293"/>
              <a:gd name="connsiteX1613" fmla="*/ 6508682 w 6830240"/>
              <a:gd name="connsiteY1613" fmla="*/ 5274905 h 7505293"/>
              <a:gd name="connsiteX1614" fmla="*/ 6508682 w 6830240"/>
              <a:gd name="connsiteY1614" fmla="*/ 5285034 h 7505293"/>
              <a:gd name="connsiteX1615" fmla="*/ 6511214 w 6830240"/>
              <a:gd name="connsiteY1615" fmla="*/ 5277437 h 7505293"/>
              <a:gd name="connsiteX1616" fmla="*/ 2152892 w 6830240"/>
              <a:gd name="connsiteY1616" fmla="*/ 5269356 h 7505293"/>
              <a:gd name="connsiteX1617" fmla="*/ 2152892 w 6830240"/>
              <a:gd name="connsiteY1617" fmla="*/ 5279484 h 7505293"/>
              <a:gd name="connsiteX1618" fmla="*/ 2156374 w 6830240"/>
              <a:gd name="connsiteY1618" fmla="*/ 5274420 h 7505293"/>
              <a:gd name="connsiteX1619" fmla="*/ 2157956 w 6830240"/>
              <a:gd name="connsiteY1619" fmla="*/ 5269356 h 7505293"/>
              <a:gd name="connsiteX1620" fmla="*/ 3240443 w 6830240"/>
              <a:gd name="connsiteY1620" fmla="*/ 5261295 h 7505293"/>
              <a:gd name="connsiteX1621" fmla="*/ 3227783 w 6830240"/>
              <a:gd name="connsiteY1621" fmla="*/ 5276487 h 7505293"/>
              <a:gd name="connsiteX1622" fmla="*/ 3227783 w 6830240"/>
              <a:gd name="connsiteY1622" fmla="*/ 5284083 h 7505293"/>
              <a:gd name="connsiteX1623" fmla="*/ 3232847 w 6830240"/>
              <a:gd name="connsiteY1623" fmla="*/ 5284083 h 7505293"/>
              <a:gd name="connsiteX1624" fmla="*/ 3242975 w 6830240"/>
              <a:gd name="connsiteY1624" fmla="*/ 5282817 h 7505293"/>
              <a:gd name="connsiteX1625" fmla="*/ 3245507 w 6830240"/>
              <a:gd name="connsiteY1625" fmla="*/ 5273955 h 7505293"/>
              <a:gd name="connsiteX1626" fmla="*/ 813886 w 6830240"/>
              <a:gd name="connsiteY1626" fmla="*/ 5254763 h 7505293"/>
              <a:gd name="connsiteX1627" fmla="*/ 803758 w 6830240"/>
              <a:gd name="connsiteY1627" fmla="*/ 5285148 h 7505293"/>
              <a:gd name="connsiteX1628" fmla="*/ 798694 w 6830240"/>
              <a:gd name="connsiteY1628" fmla="*/ 5285464 h 7505293"/>
              <a:gd name="connsiteX1629" fmla="*/ 793630 w 6830240"/>
              <a:gd name="connsiteY1629" fmla="*/ 5287680 h 7505293"/>
              <a:gd name="connsiteX1630" fmla="*/ 801859 w 6830240"/>
              <a:gd name="connsiteY1630" fmla="*/ 5296226 h 7505293"/>
              <a:gd name="connsiteX1631" fmla="*/ 813886 w 6830240"/>
              <a:gd name="connsiteY1631" fmla="*/ 5302872 h 7505293"/>
              <a:gd name="connsiteX1632" fmla="*/ 831611 w 6830240"/>
              <a:gd name="connsiteY1632" fmla="*/ 5277552 h 7505293"/>
              <a:gd name="connsiteX1633" fmla="*/ 3541759 w 6830240"/>
              <a:gd name="connsiteY1633" fmla="*/ 5243570 h 7505293"/>
              <a:gd name="connsiteX1634" fmla="*/ 3521502 w 6830240"/>
              <a:gd name="connsiteY1634" fmla="*/ 5276487 h 7505293"/>
              <a:gd name="connsiteX1635" fmla="*/ 3529098 w 6830240"/>
              <a:gd name="connsiteY1635" fmla="*/ 5304340 h 7505293"/>
              <a:gd name="connsiteX1636" fmla="*/ 3524351 w 6830240"/>
              <a:gd name="connsiteY1636" fmla="*/ 5304973 h 7505293"/>
              <a:gd name="connsiteX1637" fmla="*/ 3521502 w 6830240"/>
              <a:gd name="connsiteY1637" fmla="*/ 5309404 h 7505293"/>
              <a:gd name="connsiteX1638" fmla="*/ 3524351 w 6830240"/>
              <a:gd name="connsiteY1638" fmla="*/ 5317000 h 7505293"/>
              <a:gd name="connsiteX1639" fmla="*/ 3529098 w 6830240"/>
              <a:gd name="connsiteY1639" fmla="*/ 5324596 h 7505293"/>
              <a:gd name="connsiteX1640" fmla="*/ 3542402 w 6830240"/>
              <a:gd name="connsiteY1640" fmla="*/ 5330298 h 7505293"/>
              <a:gd name="connsiteX1641" fmla="*/ 3543485 w 6830240"/>
              <a:gd name="connsiteY1641" fmla="*/ 5328003 h 7505293"/>
              <a:gd name="connsiteX1642" fmla="*/ 3545528 w 6830240"/>
              <a:gd name="connsiteY1642" fmla="*/ 5321535 h 7505293"/>
              <a:gd name="connsiteX1643" fmla="*/ 3536695 w 6830240"/>
              <a:gd name="connsiteY1643" fmla="*/ 5314468 h 7505293"/>
              <a:gd name="connsiteX1644" fmla="*/ 3538910 w 6830240"/>
              <a:gd name="connsiteY1644" fmla="*/ 5303707 h 7505293"/>
              <a:gd name="connsiteX1645" fmla="*/ 3546823 w 6830240"/>
              <a:gd name="connsiteY1645" fmla="*/ 5296744 h 7505293"/>
              <a:gd name="connsiteX1646" fmla="*/ 3547139 w 6830240"/>
              <a:gd name="connsiteY1646" fmla="*/ 5270157 h 7505293"/>
              <a:gd name="connsiteX1647" fmla="*/ 3541759 w 6830240"/>
              <a:gd name="connsiteY1647" fmla="*/ 5243570 h 7505293"/>
              <a:gd name="connsiteX1648" fmla="*/ 197501 w 6830240"/>
              <a:gd name="connsiteY1648" fmla="*/ 5235848 h 7505293"/>
              <a:gd name="connsiteX1649" fmla="*/ 199084 w 6830240"/>
              <a:gd name="connsiteY1649" fmla="*/ 5240596 h 7505293"/>
              <a:gd name="connsiteX1650" fmla="*/ 202565 w 6830240"/>
              <a:gd name="connsiteY1650" fmla="*/ 5243444 h 7505293"/>
              <a:gd name="connsiteX1651" fmla="*/ 207630 w 6830240"/>
              <a:gd name="connsiteY1651" fmla="*/ 5238380 h 7505293"/>
              <a:gd name="connsiteX1652" fmla="*/ 5970791 w 6830240"/>
              <a:gd name="connsiteY1652" fmla="*/ 5233202 h 7505293"/>
              <a:gd name="connsiteX1653" fmla="*/ 5968259 w 6830240"/>
              <a:gd name="connsiteY1653" fmla="*/ 5250926 h 7505293"/>
              <a:gd name="connsiteX1654" fmla="*/ 5957181 w 6830240"/>
              <a:gd name="connsiteY1654" fmla="*/ 5265169 h 7505293"/>
              <a:gd name="connsiteX1655" fmla="*/ 5948002 w 6830240"/>
              <a:gd name="connsiteY1655" fmla="*/ 5281311 h 7505293"/>
              <a:gd name="connsiteX1656" fmla="*/ 5937874 w 6830240"/>
              <a:gd name="connsiteY1656" fmla="*/ 5309164 h 7505293"/>
              <a:gd name="connsiteX1657" fmla="*/ 5929012 w 6830240"/>
              <a:gd name="connsiteY1657" fmla="*/ 5310113 h 7505293"/>
              <a:gd name="connsiteX1658" fmla="*/ 5927746 w 6830240"/>
              <a:gd name="connsiteY1658" fmla="*/ 5316760 h 7505293"/>
              <a:gd name="connsiteX1659" fmla="*/ 5912553 w 6830240"/>
              <a:gd name="connsiteY1659" fmla="*/ 5334484 h 7505293"/>
              <a:gd name="connsiteX1660" fmla="*/ 5904957 w 6830240"/>
              <a:gd name="connsiteY1660" fmla="*/ 5359805 h 7505293"/>
              <a:gd name="connsiteX1661" fmla="*/ 5899893 w 6830240"/>
              <a:gd name="connsiteY1661" fmla="*/ 5359805 h 7505293"/>
              <a:gd name="connsiteX1662" fmla="*/ 5899893 w 6830240"/>
              <a:gd name="connsiteY1662" fmla="*/ 5377529 h 7505293"/>
              <a:gd name="connsiteX1663" fmla="*/ 5903781 w 6830240"/>
              <a:gd name="connsiteY1663" fmla="*/ 5379084 h 7505293"/>
              <a:gd name="connsiteX1664" fmla="*/ 5906051 w 6830240"/>
              <a:gd name="connsiteY1664" fmla="*/ 5374922 h 7505293"/>
              <a:gd name="connsiteX1665" fmla="*/ 5913647 w 6830240"/>
              <a:gd name="connsiteY1665" fmla="*/ 5360996 h 7505293"/>
              <a:gd name="connsiteX1666" fmla="*/ 5928839 w 6830240"/>
              <a:gd name="connsiteY1666" fmla="*/ 5348335 h 7505293"/>
              <a:gd name="connsiteX1667" fmla="*/ 5928523 w 6830240"/>
              <a:gd name="connsiteY1667" fmla="*/ 5345803 h 7505293"/>
              <a:gd name="connsiteX1668" fmla="*/ 5926307 w 6830240"/>
              <a:gd name="connsiteY1668" fmla="*/ 5343271 h 7505293"/>
              <a:gd name="connsiteX1669" fmla="*/ 5931371 w 6830240"/>
              <a:gd name="connsiteY1669" fmla="*/ 5335675 h 7505293"/>
              <a:gd name="connsiteX1670" fmla="*/ 5933587 w 6830240"/>
              <a:gd name="connsiteY1670" fmla="*/ 5329345 h 7505293"/>
              <a:gd name="connsiteX1671" fmla="*/ 5933904 w 6830240"/>
              <a:gd name="connsiteY1671" fmla="*/ 5323015 h 7505293"/>
              <a:gd name="connsiteX1672" fmla="*/ 5960807 w 6830240"/>
              <a:gd name="connsiteY1672" fmla="*/ 5274272 h 7505293"/>
              <a:gd name="connsiteX1673" fmla="*/ 5975852 w 6830240"/>
              <a:gd name="connsiteY1673" fmla="*/ 5236998 h 7505293"/>
              <a:gd name="connsiteX1674" fmla="*/ 3268296 w 6830240"/>
              <a:gd name="connsiteY1674" fmla="*/ 5220782 h 7505293"/>
              <a:gd name="connsiteX1675" fmla="*/ 3263232 w 6830240"/>
              <a:gd name="connsiteY1675" fmla="*/ 5230910 h 7505293"/>
              <a:gd name="connsiteX1676" fmla="*/ 3268296 w 6830240"/>
              <a:gd name="connsiteY1676" fmla="*/ 5223314 h 7505293"/>
              <a:gd name="connsiteX1677" fmla="*/ 2313040 w 6830240"/>
              <a:gd name="connsiteY1677" fmla="*/ 5220484 h 7505293"/>
              <a:gd name="connsiteX1678" fmla="*/ 2313356 w 6830240"/>
              <a:gd name="connsiteY1678" fmla="*/ 5225231 h 7505293"/>
              <a:gd name="connsiteX1679" fmla="*/ 2315572 w 6830240"/>
              <a:gd name="connsiteY1679" fmla="*/ 5228080 h 7505293"/>
              <a:gd name="connsiteX1680" fmla="*/ 2323168 w 6830240"/>
              <a:gd name="connsiteY1680" fmla="*/ 5225548 h 7505293"/>
              <a:gd name="connsiteX1681" fmla="*/ 1620065 w 6830240"/>
              <a:gd name="connsiteY1681" fmla="*/ 5220056 h 7505293"/>
              <a:gd name="connsiteX1682" fmla="*/ 1618799 w 6830240"/>
              <a:gd name="connsiteY1682" fmla="*/ 5222588 h 7505293"/>
              <a:gd name="connsiteX1683" fmla="*/ 1617533 w 6830240"/>
              <a:gd name="connsiteY1683" fmla="*/ 5225120 h 7505293"/>
              <a:gd name="connsiteX1684" fmla="*/ 1617533 w 6830240"/>
              <a:gd name="connsiteY1684" fmla="*/ 5237780 h 7505293"/>
              <a:gd name="connsiteX1685" fmla="*/ 1617942 w 6830240"/>
              <a:gd name="connsiteY1685" fmla="*/ 5241255 h 7505293"/>
              <a:gd name="connsiteX1686" fmla="*/ 1618627 w 6830240"/>
              <a:gd name="connsiteY1686" fmla="*/ 5238971 h 7505293"/>
              <a:gd name="connsiteX1687" fmla="*/ 1620526 w 6830240"/>
              <a:gd name="connsiteY1687" fmla="*/ 5225045 h 7505293"/>
              <a:gd name="connsiteX1688" fmla="*/ 1627768 w 6830240"/>
              <a:gd name="connsiteY1688" fmla="*/ 5221597 h 7505293"/>
              <a:gd name="connsiteX1689" fmla="*/ 207630 w 6830240"/>
              <a:gd name="connsiteY1689" fmla="*/ 5215592 h 7505293"/>
              <a:gd name="connsiteX1690" fmla="*/ 208262 w 6830240"/>
              <a:gd name="connsiteY1690" fmla="*/ 5220339 h 7505293"/>
              <a:gd name="connsiteX1691" fmla="*/ 212694 w 6830240"/>
              <a:gd name="connsiteY1691" fmla="*/ 5223188 h 7505293"/>
              <a:gd name="connsiteX1692" fmla="*/ 215226 w 6830240"/>
              <a:gd name="connsiteY1692" fmla="*/ 5223188 h 7505293"/>
              <a:gd name="connsiteX1693" fmla="*/ 207630 w 6830240"/>
              <a:gd name="connsiteY1693" fmla="*/ 5215592 h 7505293"/>
              <a:gd name="connsiteX1694" fmla="*/ 2505477 w 6830240"/>
              <a:gd name="connsiteY1694" fmla="*/ 5210356 h 7505293"/>
              <a:gd name="connsiteX1695" fmla="*/ 2515605 w 6830240"/>
              <a:gd name="connsiteY1695" fmla="*/ 5228080 h 7505293"/>
              <a:gd name="connsiteX1696" fmla="*/ 2513073 w 6830240"/>
              <a:gd name="connsiteY1696" fmla="*/ 5248336 h 7505293"/>
              <a:gd name="connsiteX1697" fmla="*/ 2503261 w 6830240"/>
              <a:gd name="connsiteY1697" fmla="*/ 5257199 h 7505293"/>
              <a:gd name="connsiteX1698" fmla="*/ 2487752 w 6830240"/>
              <a:gd name="connsiteY1698" fmla="*/ 5266061 h 7505293"/>
              <a:gd name="connsiteX1699" fmla="*/ 2496614 w 6830240"/>
              <a:gd name="connsiteY1699" fmla="*/ 5238208 h 7505293"/>
              <a:gd name="connsiteX1700" fmla="*/ 2505477 w 6830240"/>
              <a:gd name="connsiteY1700" fmla="*/ 5210356 h 7505293"/>
              <a:gd name="connsiteX1701" fmla="*/ 6521342 w 6830240"/>
              <a:gd name="connsiteY1701" fmla="*/ 5206540 h 7505293"/>
              <a:gd name="connsiteX1702" fmla="*/ 6521342 w 6830240"/>
              <a:gd name="connsiteY1702" fmla="*/ 5209072 h 7505293"/>
              <a:gd name="connsiteX1703" fmla="*/ 6531470 w 6830240"/>
              <a:gd name="connsiteY1703" fmla="*/ 5221732 h 7505293"/>
              <a:gd name="connsiteX1704" fmla="*/ 2731924 w 6830240"/>
              <a:gd name="connsiteY1704" fmla="*/ 5206482 h 7505293"/>
              <a:gd name="connsiteX1705" fmla="*/ 2704071 w 6830240"/>
              <a:gd name="connsiteY1705" fmla="*/ 5269784 h 7505293"/>
              <a:gd name="connsiteX1706" fmla="*/ 2711351 w 6830240"/>
              <a:gd name="connsiteY1706" fmla="*/ 5282444 h 7505293"/>
              <a:gd name="connsiteX1707" fmla="*/ 2724328 w 6830240"/>
              <a:gd name="connsiteY1707" fmla="*/ 5287508 h 7505293"/>
              <a:gd name="connsiteX1708" fmla="*/ 2735089 w 6830240"/>
              <a:gd name="connsiteY1708" fmla="*/ 5252692 h 7505293"/>
              <a:gd name="connsiteX1709" fmla="*/ 2749648 w 6830240"/>
              <a:gd name="connsiteY1709" fmla="*/ 5221674 h 7505293"/>
              <a:gd name="connsiteX1710" fmla="*/ 5988515 w 6830240"/>
              <a:gd name="connsiteY1710" fmla="*/ 5200285 h 7505293"/>
              <a:gd name="connsiteX1711" fmla="*/ 5988515 w 6830240"/>
              <a:gd name="connsiteY1711" fmla="*/ 5204243 h 7505293"/>
              <a:gd name="connsiteX1712" fmla="*/ 5989986 w 6830240"/>
              <a:gd name="connsiteY1712" fmla="*/ 5200285 h 7505293"/>
              <a:gd name="connsiteX1713" fmla="*/ 3043368 w 6830240"/>
              <a:gd name="connsiteY1713" fmla="*/ 5183693 h 7505293"/>
              <a:gd name="connsiteX1714" fmla="*/ 3034505 w 6830240"/>
              <a:gd name="connsiteY1714" fmla="*/ 5206798 h 7505293"/>
              <a:gd name="connsiteX1715" fmla="*/ 3025643 w 6830240"/>
              <a:gd name="connsiteY1715" fmla="*/ 5231802 h 7505293"/>
              <a:gd name="connsiteX1716" fmla="*/ 3004437 w 6830240"/>
              <a:gd name="connsiteY1716" fmla="*/ 5263453 h 7505293"/>
              <a:gd name="connsiteX1717" fmla="*/ 2985130 w 6830240"/>
              <a:gd name="connsiteY1717" fmla="*/ 5295104 h 7505293"/>
              <a:gd name="connsiteX1718" fmla="*/ 2977534 w 6830240"/>
              <a:gd name="connsiteY1718" fmla="*/ 5319159 h 7505293"/>
              <a:gd name="connsiteX1719" fmla="*/ 2962342 w 6830240"/>
              <a:gd name="connsiteY1719" fmla="*/ 5335617 h 7505293"/>
              <a:gd name="connsiteX1720" fmla="*/ 2966140 w 6830240"/>
              <a:gd name="connsiteY1720" fmla="*/ 5346695 h 7505293"/>
              <a:gd name="connsiteX1721" fmla="*/ 2969938 w 6830240"/>
              <a:gd name="connsiteY1721" fmla="*/ 5355874 h 7505293"/>
              <a:gd name="connsiteX1722" fmla="*/ 2972153 w 6830240"/>
              <a:gd name="connsiteY1722" fmla="*/ 5352076 h 7505293"/>
              <a:gd name="connsiteX1723" fmla="*/ 2972470 w 6830240"/>
              <a:gd name="connsiteY1723" fmla="*/ 5348278 h 7505293"/>
              <a:gd name="connsiteX1724" fmla="*/ 2997791 w 6830240"/>
              <a:gd name="connsiteY1724" fmla="*/ 5304916 h 7505293"/>
              <a:gd name="connsiteX1725" fmla="*/ 3015515 w 6830240"/>
              <a:gd name="connsiteY1725" fmla="*/ 5259655 h 7505293"/>
              <a:gd name="connsiteX1726" fmla="*/ 3028175 w 6830240"/>
              <a:gd name="connsiteY1726" fmla="*/ 5259655 h 7505293"/>
              <a:gd name="connsiteX1727" fmla="*/ 3039529 w 6830240"/>
              <a:gd name="connsiteY1727" fmla="*/ 5260543 h 7505293"/>
              <a:gd name="connsiteX1728" fmla="*/ 3043853 w 6830240"/>
              <a:gd name="connsiteY1728" fmla="*/ 5245311 h 7505293"/>
              <a:gd name="connsiteX1729" fmla="*/ 3053945 w 6830240"/>
              <a:gd name="connsiteY1729" fmla="*/ 5215721 h 7505293"/>
              <a:gd name="connsiteX1730" fmla="*/ 3050964 w 6830240"/>
              <a:gd name="connsiteY1730" fmla="*/ 5209014 h 7505293"/>
              <a:gd name="connsiteX1731" fmla="*/ 3061092 w 6830240"/>
              <a:gd name="connsiteY1731" fmla="*/ 5191290 h 7505293"/>
              <a:gd name="connsiteX1732" fmla="*/ 1647658 w 6830240"/>
              <a:gd name="connsiteY1732" fmla="*/ 5182205 h 7505293"/>
              <a:gd name="connsiteX1733" fmla="*/ 1637790 w 6830240"/>
              <a:gd name="connsiteY1733" fmla="*/ 5187139 h 7505293"/>
              <a:gd name="connsiteX1734" fmla="*/ 1627661 w 6830240"/>
              <a:gd name="connsiteY1734" fmla="*/ 5204864 h 7505293"/>
              <a:gd name="connsiteX1735" fmla="*/ 1640322 w 6830240"/>
              <a:gd name="connsiteY1735" fmla="*/ 5199800 h 7505293"/>
              <a:gd name="connsiteX1736" fmla="*/ 1642051 w 6830240"/>
              <a:gd name="connsiteY1736" fmla="*/ 5196917 h 7505293"/>
              <a:gd name="connsiteX1737" fmla="*/ 1645648 w 6830240"/>
              <a:gd name="connsiteY1737" fmla="*/ 5188212 h 7505293"/>
              <a:gd name="connsiteX1738" fmla="*/ 430451 w 6830240"/>
              <a:gd name="connsiteY1738" fmla="*/ 5180143 h 7505293"/>
              <a:gd name="connsiteX1739" fmla="*/ 430767 w 6830240"/>
              <a:gd name="connsiteY1739" fmla="*/ 5184890 h 7505293"/>
              <a:gd name="connsiteX1740" fmla="*/ 432983 w 6830240"/>
              <a:gd name="connsiteY1740" fmla="*/ 5187739 h 7505293"/>
              <a:gd name="connsiteX1741" fmla="*/ 440579 w 6830240"/>
              <a:gd name="connsiteY1741" fmla="*/ 5185207 h 7505293"/>
              <a:gd name="connsiteX1742" fmla="*/ 622888 w 6830240"/>
              <a:gd name="connsiteY1742" fmla="*/ 5170015 h 7505293"/>
              <a:gd name="connsiteX1743" fmla="*/ 633016 w 6830240"/>
              <a:gd name="connsiteY1743" fmla="*/ 5187739 h 7505293"/>
              <a:gd name="connsiteX1744" fmla="*/ 630484 w 6830240"/>
              <a:gd name="connsiteY1744" fmla="*/ 5207995 h 7505293"/>
              <a:gd name="connsiteX1745" fmla="*/ 620672 w 6830240"/>
              <a:gd name="connsiteY1745" fmla="*/ 5216858 h 7505293"/>
              <a:gd name="connsiteX1746" fmla="*/ 605163 w 6830240"/>
              <a:gd name="connsiteY1746" fmla="*/ 5225720 h 7505293"/>
              <a:gd name="connsiteX1747" fmla="*/ 614025 w 6830240"/>
              <a:gd name="connsiteY1747" fmla="*/ 5197867 h 7505293"/>
              <a:gd name="connsiteX1748" fmla="*/ 622888 w 6830240"/>
              <a:gd name="connsiteY1748" fmla="*/ 5170015 h 7505293"/>
              <a:gd name="connsiteX1749" fmla="*/ 849335 w 6830240"/>
              <a:gd name="connsiteY1749" fmla="*/ 5166141 h 7505293"/>
              <a:gd name="connsiteX1750" fmla="*/ 821482 w 6830240"/>
              <a:gd name="connsiteY1750" fmla="*/ 5229443 h 7505293"/>
              <a:gd name="connsiteX1751" fmla="*/ 828762 w 6830240"/>
              <a:gd name="connsiteY1751" fmla="*/ 5242103 h 7505293"/>
              <a:gd name="connsiteX1752" fmla="*/ 841739 w 6830240"/>
              <a:gd name="connsiteY1752" fmla="*/ 5247167 h 7505293"/>
              <a:gd name="connsiteX1753" fmla="*/ 852500 w 6830240"/>
              <a:gd name="connsiteY1753" fmla="*/ 5212351 h 7505293"/>
              <a:gd name="connsiteX1754" fmla="*/ 867059 w 6830240"/>
              <a:gd name="connsiteY1754" fmla="*/ 5181333 h 7505293"/>
              <a:gd name="connsiteX1755" fmla="*/ 3594932 w 6830240"/>
              <a:gd name="connsiteY1755" fmla="*/ 5154948 h 7505293"/>
              <a:gd name="connsiteX1756" fmla="*/ 3597464 w 6830240"/>
              <a:gd name="connsiteY1756" fmla="*/ 5162544 h 7505293"/>
              <a:gd name="connsiteX1757" fmla="*/ 3597464 w 6830240"/>
              <a:gd name="connsiteY1757" fmla="*/ 5154948 h 7505293"/>
              <a:gd name="connsiteX1758" fmla="*/ 2366213 w 6830240"/>
              <a:gd name="connsiteY1758" fmla="*/ 5147054 h 7505293"/>
              <a:gd name="connsiteX1759" fmla="*/ 2366846 w 6830240"/>
              <a:gd name="connsiteY1759" fmla="*/ 5151802 h 7505293"/>
              <a:gd name="connsiteX1760" fmla="*/ 2371277 w 6830240"/>
              <a:gd name="connsiteY1760" fmla="*/ 5154650 h 7505293"/>
              <a:gd name="connsiteX1761" fmla="*/ 2376341 w 6830240"/>
              <a:gd name="connsiteY1761" fmla="*/ 5154650 h 7505293"/>
              <a:gd name="connsiteX1762" fmla="*/ 2373176 w 6830240"/>
              <a:gd name="connsiteY1762" fmla="*/ 5148953 h 7505293"/>
              <a:gd name="connsiteX1763" fmla="*/ 2366213 w 6830240"/>
              <a:gd name="connsiteY1763" fmla="*/ 5147054 h 7505293"/>
              <a:gd name="connsiteX1764" fmla="*/ 6607432 w 6830240"/>
              <a:gd name="connsiteY1764" fmla="*/ 5135642 h 7505293"/>
              <a:gd name="connsiteX1765" fmla="*/ 6599836 w 6830240"/>
              <a:gd name="connsiteY1765" fmla="*/ 5143238 h 7505293"/>
              <a:gd name="connsiteX1766" fmla="*/ 6603001 w 6830240"/>
              <a:gd name="connsiteY1766" fmla="*/ 5145770 h 7505293"/>
              <a:gd name="connsiteX1767" fmla="*/ 6602368 w 6830240"/>
              <a:gd name="connsiteY1767" fmla="*/ 5148302 h 7505293"/>
              <a:gd name="connsiteX1768" fmla="*/ 6597304 w 6830240"/>
              <a:gd name="connsiteY1768" fmla="*/ 5155899 h 7505293"/>
              <a:gd name="connsiteX1769" fmla="*/ 6584644 w 6830240"/>
              <a:gd name="connsiteY1769" fmla="*/ 5163495 h 7505293"/>
              <a:gd name="connsiteX1770" fmla="*/ 6579579 w 6830240"/>
              <a:gd name="connsiteY1770" fmla="*/ 5158430 h 7505293"/>
              <a:gd name="connsiteX1771" fmla="*/ 6574515 w 6830240"/>
              <a:gd name="connsiteY1771" fmla="*/ 5173623 h 7505293"/>
              <a:gd name="connsiteX1772" fmla="*/ 6558057 w 6830240"/>
              <a:gd name="connsiteY1772" fmla="*/ 5195778 h 7505293"/>
              <a:gd name="connsiteX1773" fmla="*/ 6549195 w 6830240"/>
              <a:gd name="connsiteY1773" fmla="*/ 5221732 h 7505293"/>
              <a:gd name="connsiteX1774" fmla="*/ 6539067 w 6830240"/>
              <a:gd name="connsiteY1774" fmla="*/ 5244521 h 7505293"/>
              <a:gd name="connsiteX1775" fmla="*/ 6532420 w 6830240"/>
              <a:gd name="connsiteY1775" fmla="*/ 5254965 h 7505293"/>
              <a:gd name="connsiteX1776" fmla="*/ 6531470 w 6830240"/>
              <a:gd name="connsiteY1776" fmla="*/ 5267309 h 7505293"/>
              <a:gd name="connsiteX1777" fmla="*/ 6516278 w 6830240"/>
              <a:gd name="connsiteY1777" fmla="*/ 5301492 h 7505293"/>
              <a:gd name="connsiteX1778" fmla="*/ 6501086 w 6830240"/>
              <a:gd name="connsiteY1778" fmla="*/ 5335675 h 7505293"/>
              <a:gd name="connsiteX1779" fmla="*/ 6490957 w 6830240"/>
              <a:gd name="connsiteY1779" fmla="*/ 5343271 h 7505293"/>
              <a:gd name="connsiteX1780" fmla="*/ 6484311 w 6830240"/>
              <a:gd name="connsiteY1780" fmla="*/ 5358463 h 7505293"/>
              <a:gd name="connsiteX1781" fmla="*/ 6475765 w 6830240"/>
              <a:gd name="connsiteY1781" fmla="*/ 5373656 h 7505293"/>
              <a:gd name="connsiteX1782" fmla="*/ 6475765 w 6830240"/>
              <a:gd name="connsiteY1782" fmla="*/ 5391380 h 7505293"/>
              <a:gd name="connsiteX1783" fmla="*/ 6500136 w 6830240"/>
              <a:gd name="connsiteY1783" fmla="*/ 5371124 h 7505293"/>
              <a:gd name="connsiteX1784" fmla="*/ 6511214 w 6830240"/>
              <a:gd name="connsiteY1784" fmla="*/ 5343271 h 7505293"/>
              <a:gd name="connsiteX1785" fmla="*/ 6518177 w 6830240"/>
              <a:gd name="connsiteY1785" fmla="*/ 5342638 h 7505293"/>
              <a:gd name="connsiteX1786" fmla="*/ 6521342 w 6830240"/>
              <a:gd name="connsiteY1786" fmla="*/ 5338207 h 7505293"/>
              <a:gd name="connsiteX1787" fmla="*/ 6521342 w 6830240"/>
              <a:gd name="connsiteY1787" fmla="*/ 5327762 h 7505293"/>
              <a:gd name="connsiteX1788" fmla="*/ 6528938 w 6830240"/>
              <a:gd name="connsiteY1788" fmla="*/ 5323015 h 7505293"/>
              <a:gd name="connsiteX1789" fmla="*/ 6559323 w 6830240"/>
              <a:gd name="connsiteY1789" fmla="*/ 5241989 h 7505293"/>
              <a:gd name="connsiteX1790" fmla="*/ 6571983 w 6830240"/>
              <a:gd name="connsiteY1790" fmla="*/ 5234392 h 7505293"/>
              <a:gd name="connsiteX1791" fmla="*/ 6573249 w 6830240"/>
              <a:gd name="connsiteY1791" fmla="*/ 5224264 h 7505293"/>
              <a:gd name="connsiteX1792" fmla="*/ 6582112 w 6830240"/>
              <a:gd name="connsiteY1792" fmla="*/ 5221732 h 7505293"/>
              <a:gd name="connsiteX1793" fmla="*/ 6594772 w 6830240"/>
              <a:gd name="connsiteY1793" fmla="*/ 5196411 h 7505293"/>
              <a:gd name="connsiteX1794" fmla="*/ 6596671 w 6830240"/>
              <a:gd name="connsiteY1794" fmla="*/ 5177104 h 7505293"/>
              <a:gd name="connsiteX1795" fmla="*/ 6602368 w 6830240"/>
              <a:gd name="connsiteY1795" fmla="*/ 5148302 h 7505293"/>
              <a:gd name="connsiteX1796" fmla="*/ 6607432 w 6830240"/>
              <a:gd name="connsiteY1796" fmla="*/ 5135642 h 7505293"/>
              <a:gd name="connsiteX1797" fmla="*/ 3625317 w 6830240"/>
              <a:gd name="connsiteY1797" fmla="*/ 5127095 h 7505293"/>
              <a:gd name="connsiteX1798" fmla="*/ 3615188 w 6830240"/>
              <a:gd name="connsiteY1798" fmla="*/ 5134692 h 7505293"/>
              <a:gd name="connsiteX1799" fmla="*/ 3622785 w 6830240"/>
              <a:gd name="connsiteY1799" fmla="*/ 5134692 h 7505293"/>
              <a:gd name="connsiteX1800" fmla="*/ 3624051 w 6830240"/>
              <a:gd name="connsiteY1800" fmla="*/ 5130894 h 7505293"/>
              <a:gd name="connsiteX1801" fmla="*/ 3625317 w 6830240"/>
              <a:gd name="connsiteY1801" fmla="*/ 5127095 h 7505293"/>
              <a:gd name="connsiteX1802" fmla="*/ 2780033 w 6830240"/>
              <a:gd name="connsiteY1802" fmla="*/ 5117860 h 7505293"/>
              <a:gd name="connsiteX1803" fmla="*/ 2767373 w 6830240"/>
              <a:gd name="connsiteY1803" fmla="*/ 5133052 h 7505293"/>
              <a:gd name="connsiteX1804" fmla="*/ 2767373 w 6830240"/>
              <a:gd name="connsiteY1804" fmla="*/ 5140648 h 7505293"/>
              <a:gd name="connsiteX1805" fmla="*/ 2772437 w 6830240"/>
              <a:gd name="connsiteY1805" fmla="*/ 5140648 h 7505293"/>
              <a:gd name="connsiteX1806" fmla="*/ 2782565 w 6830240"/>
              <a:gd name="connsiteY1806" fmla="*/ 5139382 h 7505293"/>
              <a:gd name="connsiteX1807" fmla="*/ 2785097 w 6830240"/>
              <a:gd name="connsiteY1807" fmla="*/ 5130520 h 7505293"/>
              <a:gd name="connsiteX1808" fmla="*/ 6029028 w 6830240"/>
              <a:gd name="connsiteY1808" fmla="*/ 5111663 h 7505293"/>
              <a:gd name="connsiteX1809" fmla="*/ 6021748 w 6830240"/>
              <a:gd name="connsiteY1809" fmla="*/ 5113562 h 7505293"/>
              <a:gd name="connsiteX1810" fmla="*/ 6016368 w 6830240"/>
              <a:gd name="connsiteY1810" fmla="*/ 5119259 h 7505293"/>
              <a:gd name="connsiteX1811" fmla="*/ 6019216 w 6830240"/>
              <a:gd name="connsiteY1811" fmla="*/ 5121474 h 7505293"/>
              <a:gd name="connsiteX1812" fmla="*/ 6023964 w 6830240"/>
              <a:gd name="connsiteY1812" fmla="*/ 5121791 h 7505293"/>
              <a:gd name="connsiteX1813" fmla="*/ 483624 w 6830240"/>
              <a:gd name="connsiteY1813" fmla="*/ 5106713 h 7505293"/>
              <a:gd name="connsiteX1814" fmla="*/ 484257 w 6830240"/>
              <a:gd name="connsiteY1814" fmla="*/ 5111461 h 7505293"/>
              <a:gd name="connsiteX1815" fmla="*/ 488688 w 6830240"/>
              <a:gd name="connsiteY1815" fmla="*/ 5114309 h 7505293"/>
              <a:gd name="connsiteX1816" fmla="*/ 493752 w 6830240"/>
              <a:gd name="connsiteY1816" fmla="*/ 5114309 h 7505293"/>
              <a:gd name="connsiteX1817" fmla="*/ 490587 w 6830240"/>
              <a:gd name="connsiteY1817" fmla="*/ 5108612 h 7505293"/>
              <a:gd name="connsiteX1818" fmla="*/ 483624 w 6830240"/>
              <a:gd name="connsiteY1818" fmla="*/ 5106713 h 7505293"/>
              <a:gd name="connsiteX1819" fmla="*/ 2250762 w 6830240"/>
              <a:gd name="connsiteY1819" fmla="*/ 5105047 h 7505293"/>
              <a:gd name="connsiteX1820" fmla="*/ 2246578 w 6830240"/>
              <a:gd name="connsiteY1820" fmla="*/ 5112368 h 7505293"/>
              <a:gd name="connsiteX1821" fmla="*/ 2234551 w 6830240"/>
              <a:gd name="connsiteY1821" fmla="*/ 5155413 h 7505293"/>
              <a:gd name="connsiteX1822" fmla="*/ 2226322 w 6830240"/>
              <a:gd name="connsiteY1822" fmla="*/ 5198458 h 7505293"/>
              <a:gd name="connsiteX1823" fmla="*/ 2221891 w 6830240"/>
              <a:gd name="connsiteY1823" fmla="*/ 5217132 h 7505293"/>
              <a:gd name="connsiteX1824" fmla="*/ 2198469 w 6830240"/>
              <a:gd name="connsiteY1824" fmla="*/ 5218715 h 7505293"/>
              <a:gd name="connsiteX1825" fmla="*/ 2195937 w 6830240"/>
              <a:gd name="connsiteY1825" fmla="*/ 5226311 h 7505293"/>
              <a:gd name="connsiteX1826" fmla="*/ 2203533 w 6830240"/>
              <a:gd name="connsiteY1826" fmla="*/ 5239604 h 7505293"/>
              <a:gd name="connsiteX1827" fmla="*/ 2195937 w 6830240"/>
              <a:gd name="connsiteY1827" fmla="*/ 5249100 h 7505293"/>
              <a:gd name="connsiteX1828" fmla="*/ 2187391 w 6830240"/>
              <a:gd name="connsiteY1828" fmla="*/ 5250682 h 7505293"/>
              <a:gd name="connsiteX1829" fmla="*/ 2180745 w 6830240"/>
              <a:gd name="connsiteY1829" fmla="*/ 5254164 h 7505293"/>
              <a:gd name="connsiteX1830" fmla="*/ 2180745 w 6830240"/>
              <a:gd name="connsiteY1830" fmla="*/ 5256696 h 7505293"/>
              <a:gd name="connsiteX1831" fmla="*/ 2211757 w 6830240"/>
              <a:gd name="connsiteY1831" fmla="*/ 5274417 h 7505293"/>
              <a:gd name="connsiteX1832" fmla="*/ 2211757 w 6830240"/>
              <a:gd name="connsiteY1832" fmla="*/ 5266061 h 7505293"/>
              <a:gd name="connsiteX1833" fmla="*/ 2229482 w 6830240"/>
              <a:gd name="connsiteY1833" fmla="*/ 5245805 h 7505293"/>
              <a:gd name="connsiteX1834" fmla="*/ 2231977 w 6830240"/>
              <a:gd name="connsiteY1834" fmla="*/ 5239150 h 7505293"/>
              <a:gd name="connsiteX1835" fmla="*/ 2233918 w 6830240"/>
              <a:gd name="connsiteY1835" fmla="*/ 5226311 h 7505293"/>
              <a:gd name="connsiteX1836" fmla="*/ 2235050 w 6830240"/>
              <a:gd name="connsiteY1836" fmla="*/ 5223480 h 7505293"/>
              <a:gd name="connsiteX1837" fmla="*/ 2229244 w 6830240"/>
              <a:gd name="connsiteY1837" fmla="*/ 5217556 h 7505293"/>
              <a:gd name="connsiteX1838" fmla="*/ 2229482 w 6830240"/>
              <a:gd name="connsiteY1838" fmla="*/ 5199594 h 7505293"/>
              <a:gd name="connsiteX1839" fmla="*/ 2237078 w 6830240"/>
              <a:gd name="connsiteY1839" fmla="*/ 5169843 h 7505293"/>
              <a:gd name="connsiteX1840" fmla="*/ 2244674 w 6830240"/>
              <a:gd name="connsiteY1840" fmla="*/ 5154017 h 7505293"/>
              <a:gd name="connsiteX1841" fmla="*/ 2244674 w 6830240"/>
              <a:gd name="connsiteY1841" fmla="*/ 5134394 h 7505293"/>
              <a:gd name="connsiteX1842" fmla="*/ 2252587 w 6830240"/>
              <a:gd name="connsiteY1842" fmla="*/ 5126164 h 7505293"/>
              <a:gd name="connsiteX1843" fmla="*/ 2254802 w 6830240"/>
              <a:gd name="connsiteY1843" fmla="*/ 5114137 h 7505293"/>
              <a:gd name="connsiteX1844" fmla="*/ 6607432 w 6830240"/>
              <a:gd name="connsiteY1844" fmla="*/ 5102725 h 7505293"/>
              <a:gd name="connsiteX1845" fmla="*/ 6606241 w 6830240"/>
              <a:gd name="connsiteY1845" fmla="*/ 5104810 h 7505293"/>
              <a:gd name="connsiteX1846" fmla="*/ 6612496 w 6830240"/>
              <a:gd name="connsiteY1846" fmla="*/ 5102725 h 7505293"/>
              <a:gd name="connsiteX1847" fmla="*/ 3622785 w 6830240"/>
              <a:gd name="connsiteY1847" fmla="*/ 5101775 h 7505293"/>
              <a:gd name="connsiteX1848" fmla="*/ 3622785 w 6830240"/>
              <a:gd name="connsiteY1848" fmla="*/ 5111903 h 7505293"/>
              <a:gd name="connsiteX1849" fmla="*/ 3627849 w 6830240"/>
              <a:gd name="connsiteY1849" fmla="*/ 5119499 h 7505293"/>
              <a:gd name="connsiteX1850" fmla="*/ 3635737 w 6830240"/>
              <a:gd name="connsiteY1850" fmla="*/ 5112597 h 7505293"/>
              <a:gd name="connsiteX1851" fmla="*/ 3639773 w 6830240"/>
              <a:gd name="connsiteY1851" fmla="*/ 5101775 h 7505293"/>
              <a:gd name="connsiteX1852" fmla="*/ 3081349 w 6830240"/>
              <a:gd name="connsiteY1852" fmla="*/ 5100135 h 7505293"/>
              <a:gd name="connsiteX1853" fmla="*/ 3061092 w 6830240"/>
              <a:gd name="connsiteY1853" fmla="*/ 5133052 h 7505293"/>
              <a:gd name="connsiteX1854" fmla="*/ 3068688 w 6830240"/>
              <a:gd name="connsiteY1854" fmla="*/ 5160905 h 7505293"/>
              <a:gd name="connsiteX1855" fmla="*/ 3063941 w 6830240"/>
              <a:gd name="connsiteY1855" fmla="*/ 5161538 h 7505293"/>
              <a:gd name="connsiteX1856" fmla="*/ 3061092 w 6830240"/>
              <a:gd name="connsiteY1856" fmla="*/ 5165969 h 7505293"/>
              <a:gd name="connsiteX1857" fmla="*/ 3063941 w 6830240"/>
              <a:gd name="connsiteY1857" fmla="*/ 5173565 h 7505293"/>
              <a:gd name="connsiteX1858" fmla="*/ 3067150 w 6830240"/>
              <a:gd name="connsiteY1858" fmla="*/ 5178699 h 7505293"/>
              <a:gd name="connsiteX1859" fmla="*/ 3070993 w 6830240"/>
              <a:gd name="connsiteY1859" fmla="*/ 5168084 h 7505293"/>
              <a:gd name="connsiteX1860" fmla="*/ 3078391 w 6830240"/>
              <a:gd name="connsiteY1860" fmla="*/ 5149884 h 7505293"/>
              <a:gd name="connsiteX1861" fmla="*/ 3077758 w 6830240"/>
              <a:gd name="connsiteY1861" fmla="*/ 5135641 h 7505293"/>
              <a:gd name="connsiteX1862" fmla="*/ 3086708 w 6830240"/>
              <a:gd name="connsiteY1862" fmla="*/ 5128534 h 7505293"/>
              <a:gd name="connsiteX1863" fmla="*/ 3086729 w 6830240"/>
              <a:gd name="connsiteY1863" fmla="*/ 5126722 h 7505293"/>
              <a:gd name="connsiteX1864" fmla="*/ 3081349 w 6830240"/>
              <a:gd name="connsiteY1864" fmla="*/ 5100135 h 7505293"/>
              <a:gd name="connsiteX1865" fmla="*/ 6642248 w 6830240"/>
              <a:gd name="connsiteY1865" fmla="*/ 5089432 h 7505293"/>
              <a:gd name="connsiteX1866" fmla="*/ 6632753 w 6830240"/>
              <a:gd name="connsiteY1866" fmla="*/ 5090065 h 7505293"/>
              <a:gd name="connsiteX1867" fmla="*/ 6626106 w 6830240"/>
              <a:gd name="connsiteY1867" fmla="*/ 5105257 h 7505293"/>
              <a:gd name="connsiteX1868" fmla="*/ 6617560 w 6830240"/>
              <a:gd name="connsiteY1868" fmla="*/ 5120450 h 7505293"/>
              <a:gd name="connsiteX1869" fmla="*/ 6632753 w 6830240"/>
              <a:gd name="connsiteY1869" fmla="*/ 5128046 h 7505293"/>
              <a:gd name="connsiteX1870" fmla="*/ 6640349 w 6830240"/>
              <a:gd name="connsiteY1870" fmla="*/ 5102725 h 7505293"/>
              <a:gd name="connsiteX1871" fmla="*/ 6645097 w 6830240"/>
              <a:gd name="connsiteY1871" fmla="*/ 5097661 h 7505293"/>
              <a:gd name="connsiteX1872" fmla="*/ 6647945 w 6830240"/>
              <a:gd name="connsiteY1872" fmla="*/ 5092597 h 7505293"/>
              <a:gd name="connsiteX1873" fmla="*/ 6642248 w 6830240"/>
              <a:gd name="connsiteY1873" fmla="*/ 5089432 h 7505293"/>
              <a:gd name="connsiteX1874" fmla="*/ 3640509 w 6830240"/>
              <a:gd name="connsiteY1874" fmla="*/ 5089115 h 7505293"/>
              <a:gd name="connsiteX1875" fmla="*/ 3640509 w 6830240"/>
              <a:gd name="connsiteY1875" fmla="*/ 5099799 h 7505293"/>
              <a:gd name="connsiteX1876" fmla="*/ 3642869 w 6830240"/>
              <a:gd name="connsiteY1876" fmla="*/ 5093470 h 7505293"/>
              <a:gd name="connsiteX1877" fmla="*/ 3644170 w 6830240"/>
              <a:gd name="connsiteY1877" fmla="*/ 5090336 h 7505293"/>
              <a:gd name="connsiteX1878" fmla="*/ 1680835 w 6830240"/>
              <a:gd name="connsiteY1878" fmla="*/ 5080793 h 7505293"/>
              <a:gd name="connsiteX1879" fmla="*/ 1681128 w 6830240"/>
              <a:gd name="connsiteY1879" fmla="*/ 5093711 h 7505293"/>
              <a:gd name="connsiteX1880" fmla="*/ 1686396 w 6830240"/>
              <a:gd name="connsiteY1880" fmla="*/ 5083177 h 7505293"/>
              <a:gd name="connsiteX1881" fmla="*/ 897444 w 6830240"/>
              <a:gd name="connsiteY1881" fmla="*/ 5077519 h 7505293"/>
              <a:gd name="connsiteX1882" fmla="*/ 884784 w 6830240"/>
              <a:gd name="connsiteY1882" fmla="*/ 5092711 h 7505293"/>
              <a:gd name="connsiteX1883" fmla="*/ 884784 w 6830240"/>
              <a:gd name="connsiteY1883" fmla="*/ 5100307 h 7505293"/>
              <a:gd name="connsiteX1884" fmla="*/ 889848 w 6830240"/>
              <a:gd name="connsiteY1884" fmla="*/ 5100307 h 7505293"/>
              <a:gd name="connsiteX1885" fmla="*/ 899976 w 6830240"/>
              <a:gd name="connsiteY1885" fmla="*/ 5099041 h 7505293"/>
              <a:gd name="connsiteX1886" fmla="*/ 902508 w 6830240"/>
              <a:gd name="connsiteY1886" fmla="*/ 5090179 h 7505293"/>
              <a:gd name="connsiteX1887" fmla="*/ 2807886 w 6830240"/>
              <a:gd name="connsiteY1887" fmla="*/ 5077347 h 7505293"/>
              <a:gd name="connsiteX1888" fmla="*/ 2802822 w 6830240"/>
              <a:gd name="connsiteY1888" fmla="*/ 5087475 h 7505293"/>
              <a:gd name="connsiteX1889" fmla="*/ 2807886 w 6830240"/>
              <a:gd name="connsiteY1889" fmla="*/ 5079879 h 7505293"/>
              <a:gd name="connsiteX1890" fmla="*/ 3654698 w 6830240"/>
              <a:gd name="connsiteY1890" fmla="*/ 5064973 h 7505293"/>
              <a:gd name="connsiteX1891" fmla="*/ 3650637 w 6830240"/>
              <a:gd name="connsiteY1891" fmla="*/ 5066326 h 7505293"/>
              <a:gd name="connsiteX1892" fmla="*/ 3650637 w 6830240"/>
              <a:gd name="connsiteY1892" fmla="*/ 5074756 h 7505293"/>
              <a:gd name="connsiteX1893" fmla="*/ 2530797 w 6830240"/>
              <a:gd name="connsiteY1893" fmla="*/ 5063496 h 7505293"/>
              <a:gd name="connsiteX1894" fmla="*/ 2532380 w 6830240"/>
              <a:gd name="connsiteY1894" fmla="*/ 5069509 h 7505293"/>
              <a:gd name="connsiteX1895" fmla="*/ 2535861 w 6830240"/>
              <a:gd name="connsiteY1895" fmla="*/ 5073624 h 7505293"/>
              <a:gd name="connsiteX1896" fmla="*/ 2540293 w 6830240"/>
              <a:gd name="connsiteY1896" fmla="*/ 5070776 h 7505293"/>
              <a:gd name="connsiteX1897" fmla="*/ 2540926 w 6830240"/>
              <a:gd name="connsiteY1897" fmla="*/ 5066028 h 7505293"/>
              <a:gd name="connsiteX1898" fmla="*/ 2274742 w 6830240"/>
              <a:gd name="connsiteY1898" fmla="*/ 5047670 h 7505293"/>
              <a:gd name="connsiteX1899" fmla="*/ 2271968 w 6830240"/>
              <a:gd name="connsiteY1899" fmla="*/ 5052601 h 7505293"/>
              <a:gd name="connsiteX1900" fmla="*/ 2277591 w 6830240"/>
              <a:gd name="connsiteY1900" fmla="*/ 5053368 h 7505293"/>
              <a:gd name="connsiteX1901" fmla="*/ 925297 w 6830240"/>
              <a:gd name="connsiteY1901" fmla="*/ 5037006 h 7505293"/>
              <a:gd name="connsiteX1902" fmla="*/ 920233 w 6830240"/>
              <a:gd name="connsiteY1902" fmla="*/ 5047134 h 7505293"/>
              <a:gd name="connsiteX1903" fmla="*/ 925297 w 6830240"/>
              <a:gd name="connsiteY1903" fmla="*/ 5039538 h 7505293"/>
              <a:gd name="connsiteX1904" fmla="*/ 648208 w 6830240"/>
              <a:gd name="connsiteY1904" fmla="*/ 5023155 h 7505293"/>
              <a:gd name="connsiteX1905" fmla="*/ 649791 w 6830240"/>
              <a:gd name="connsiteY1905" fmla="*/ 5029168 h 7505293"/>
              <a:gd name="connsiteX1906" fmla="*/ 653272 w 6830240"/>
              <a:gd name="connsiteY1906" fmla="*/ 5033283 h 7505293"/>
              <a:gd name="connsiteX1907" fmla="*/ 657704 w 6830240"/>
              <a:gd name="connsiteY1907" fmla="*/ 5030435 h 7505293"/>
              <a:gd name="connsiteX1908" fmla="*/ 658337 w 6830240"/>
              <a:gd name="connsiteY1908" fmla="*/ 5025687 h 7505293"/>
              <a:gd name="connsiteX1909" fmla="*/ 6642881 w 6830240"/>
              <a:gd name="connsiteY1909" fmla="*/ 5019167 h 7505293"/>
              <a:gd name="connsiteX1910" fmla="*/ 6632753 w 6830240"/>
              <a:gd name="connsiteY1910" fmla="*/ 5024231 h 7505293"/>
              <a:gd name="connsiteX1911" fmla="*/ 6627689 w 6830240"/>
              <a:gd name="connsiteY1911" fmla="*/ 5049552 h 7505293"/>
              <a:gd name="connsiteX1912" fmla="*/ 6636234 w 6830240"/>
              <a:gd name="connsiteY1912" fmla="*/ 5034359 h 7505293"/>
              <a:gd name="connsiteX1913" fmla="*/ 6642881 w 6830240"/>
              <a:gd name="connsiteY1913" fmla="*/ 5019167 h 7505293"/>
              <a:gd name="connsiteX1914" fmla="*/ 2449771 w 6830240"/>
              <a:gd name="connsiteY1914" fmla="*/ 5015387 h 7505293"/>
              <a:gd name="connsiteX1915" fmla="*/ 2432680 w 6830240"/>
              <a:gd name="connsiteY1915" fmla="*/ 5023616 h 7505293"/>
              <a:gd name="connsiteX1916" fmla="*/ 2426983 w 6830240"/>
              <a:gd name="connsiteY1916" fmla="*/ 5043239 h 7505293"/>
              <a:gd name="connsiteX1917" fmla="*/ 2426983 w 6830240"/>
              <a:gd name="connsiteY1917" fmla="*/ 5045771 h 7505293"/>
              <a:gd name="connsiteX1918" fmla="*/ 2420653 w 6830240"/>
              <a:gd name="connsiteY1918" fmla="*/ 5046088 h 7505293"/>
              <a:gd name="connsiteX1919" fmla="*/ 2414322 w 6830240"/>
              <a:gd name="connsiteY1919" fmla="*/ 5048303 h 7505293"/>
              <a:gd name="connsiteX1920" fmla="*/ 2424767 w 6830240"/>
              <a:gd name="connsiteY1920" fmla="*/ 5051785 h 7505293"/>
              <a:gd name="connsiteX1921" fmla="*/ 2437111 w 6830240"/>
              <a:gd name="connsiteY1921" fmla="*/ 5053368 h 7505293"/>
              <a:gd name="connsiteX1922" fmla="*/ 2452303 w 6830240"/>
              <a:gd name="connsiteY1922" fmla="*/ 5040707 h 7505293"/>
              <a:gd name="connsiteX1923" fmla="*/ 2444391 w 6830240"/>
              <a:gd name="connsiteY1923" fmla="*/ 5035010 h 7505293"/>
              <a:gd name="connsiteX1924" fmla="*/ 2442175 w 6830240"/>
              <a:gd name="connsiteY1924" fmla="*/ 5025515 h 7505293"/>
              <a:gd name="connsiteX1925" fmla="*/ 3134522 w 6830240"/>
              <a:gd name="connsiteY1925" fmla="*/ 5011513 h 7505293"/>
              <a:gd name="connsiteX1926" fmla="*/ 3136359 w 6830240"/>
              <a:gd name="connsiteY1926" fmla="*/ 5017024 h 7505293"/>
              <a:gd name="connsiteX1927" fmla="*/ 3136629 w 6830240"/>
              <a:gd name="connsiteY1927" fmla="*/ 5015685 h 7505293"/>
              <a:gd name="connsiteX1928" fmla="*/ 3137054 w 6830240"/>
              <a:gd name="connsiteY1928" fmla="*/ 5015394 h 7505293"/>
              <a:gd name="connsiteX1929" fmla="*/ 3137054 w 6830240"/>
              <a:gd name="connsiteY1929" fmla="*/ 5011513 h 7505293"/>
              <a:gd name="connsiteX1930" fmla="*/ 2297731 w 6830240"/>
              <a:gd name="connsiteY1930" fmla="*/ 5011203 h 7505293"/>
              <a:gd name="connsiteX1931" fmla="*/ 2295531 w 6830240"/>
              <a:gd name="connsiteY1931" fmla="*/ 5016153 h 7505293"/>
              <a:gd name="connsiteX1932" fmla="*/ 2297215 w 6830240"/>
              <a:gd name="connsiteY1932" fmla="*/ 5015070 h 7505293"/>
              <a:gd name="connsiteX1933" fmla="*/ 3678490 w 6830240"/>
              <a:gd name="connsiteY1933" fmla="*/ 5003024 h 7505293"/>
              <a:gd name="connsiteX1934" fmla="*/ 3670261 w 6830240"/>
              <a:gd name="connsiteY1934" fmla="*/ 5025180 h 7505293"/>
              <a:gd name="connsiteX1935" fmla="*/ 3658233 w 6830240"/>
              <a:gd name="connsiteY1935" fmla="*/ 5035941 h 7505293"/>
              <a:gd name="connsiteX1936" fmla="*/ 3659468 w 6830240"/>
              <a:gd name="connsiteY1936" fmla="*/ 5040741 h 7505293"/>
              <a:gd name="connsiteX1937" fmla="*/ 3666924 w 6830240"/>
              <a:gd name="connsiteY1937" fmla="*/ 5034600 h 7505293"/>
              <a:gd name="connsiteX1938" fmla="*/ 3683731 w 6830240"/>
              <a:gd name="connsiteY1938" fmla="*/ 5003024 h 7505293"/>
              <a:gd name="connsiteX1939" fmla="*/ 6660605 w 6830240"/>
              <a:gd name="connsiteY1939" fmla="*/ 4993846 h 7505293"/>
              <a:gd name="connsiteX1940" fmla="*/ 6663138 w 6830240"/>
              <a:gd name="connsiteY1940" fmla="*/ 5003975 h 7505293"/>
              <a:gd name="connsiteX1941" fmla="*/ 6668202 w 6830240"/>
              <a:gd name="connsiteY1941" fmla="*/ 5003975 h 7505293"/>
              <a:gd name="connsiteX1942" fmla="*/ 6670734 w 6830240"/>
              <a:gd name="connsiteY1942" fmla="*/ 4998911 h 7505293"/>
              <a:gd name="connsiteX1943" fmla="*/ 6668835 w 6830240"/>
              <a:gd name="connsiteY1943" fmla="*/ 4994479 h 7505293"/>
              <a:gd name="connsiteX1944" fmla="*/ 6663138 w 6830240"/>
              <a:gd name="connsiteY1944" fmla="*/ 4993846 h 7505293"/>
              <a:gd name="connsiteX1945" fmla="*/ 384874 w 6830240"/>
              <a:gd name="connsiteY1945" fmla="*/ 4992770 h 7505293"/>
              <a:gd name="connsiteX1946" fmla="*/ 384874 w 6830240"/>
              <a:gd name="connsiteY1946" fmla="*/ 5005430 h 7505293"/>
              <a:gd name="connsiteX1947" fmla="*/ 388039 w 6830240"/>
              <a:gd name="connsiteY1947" fmla="*/ 5012077 h 7505293"/>
              <a:gd name="connsiteX1948" fmla="*/ 395002 w 6830240"/>
              <a:gd name="connsiteY1948" fmla="*/ 5013027 h 7505293"/>
              <a:gd name="connsiteX1949" fmla="*/ 2589035 w 6830240"/>
              <a:gd name="connsiteY1949" fmla="*/ 4979938 h 7505293"/>
              <a:gd name="connsiteX1950" fmla="*/ 2574792 w 6830240"/>
              <a:gd name="connsiteY1950" fmla="*/ 4992915 h 7505293"/>
              <a:gd name="connsiteX1951" fmla="*/ 2573842 w 6830240"/>
              <a:gd name="connsiteY1951" fmla="*/ 5015387 h 7505293"/>
              <a:gd name="connsiteX1952" fmla="*/ 2561499 w 6830240"/>
              <a:gd name="connsiteY1952" fmla="*/ 5017286 h 7505293"/>
              <a:gd name="connsiteX1953" fmla="*/ 2551054 w 6830240"/>
              <a:gd name="connsiteY1953" fmla="*/ 5022983 h 7505293"/>
              <a:gd name="connsiteX1954" fmla="*/ 2556118 w 6830240"/>
              <a:gd name="connsiteY1954" fmla="*/ 5045771 h 7505293"/>
              <a:gd name="connsiteX1955" fmla="*/ 2564031 w 6830240"/>
              <a:gd name="connsiteY1955" fmla="*/ 5025831 h 7505293"/>
              <a:gd name="connsiteX1956" fmla="*/ 2581438 w 6830240"/>
              <a:gd name="connsiteY1956" fmla="*/ 5015387 h 7505293"/>
              <a:gd name="connsiteX1957" fmla="*/ 2585237 w 6830240"/>
              <a:gd name="connsiteY1957" fmla="*/ 4997662 h 7505293"/>
              <a:gd name="connsiteX1958" fmla="*/ 2589035 w 6830240"/>
              <a:gd name="connsiteY1958" fmla="*/ 4979938 h 7505293"/>
              <a:gd name="connsiteX1959" fmla="*/ 567182 w 6830240"/>
              <a:gd name="connsiteY1959" fmla="*/ 4975046 h 7505293"/>
              <a:gd name="connsiteX1960" fmla="*/ 550091 w 6830240"/>
              <a:gd name="connsiteY1960" fmla="*/ 4983275 h 7505293"/>
              <a:gd name="connsiteX1961" fmla="*/ 544394 w 6830240"/>
              <a:gd name="connsiteY1961" fmla="*/ 5002898 h 7505293"/>
              <a:gd name="connsiteX1962" fmla="*/ 544394 w 6830240"/>
              <a:gd name="connsiteY1962" fmla="*/ 5005430 h 7505293"/>
              <a:gd name="connsiteX1963" fmla="*/ 538064 w 6830240"/>
              <a:gd name="connsiteY1963" fmla="*/ 5005747 h 7505293"/>
              <a:gd name="connsiteX1964" fmla="*/ 531733 w 6830240"/>
              <a:gd name="connsiteY1964" fmla="*/ 5007962 h 7505293"/>
              <a:gd name="connsiteX1965" fmla="*/ 542178 w 6830240"/>
              <a:gd name="connsiteY1965" fmla="*/ 5011444 h 7505293"/>
              <a:gd name="connsiteX1966" fmla="*/ 554522 w 6830240"/>
              <a:gd name="connsiteY1966" fmla="*/ 5013027 h 7505293"/>
              <a:gd name="connsiteX1967" fmla="*/ 569714 w 6830240"/>
              <a:gd name="connsiteY1967" fmla="*/ 5000366 h 7505293"/>
              <a:gd name="connsiteX1968" fmla="*/ 561802 w 6830240"/>
              <a:gd name="connsiteY1968" fmla="*/ 4994669 h 7505293"/>
              <a:gd name="connsiteX1969" fmla="*/ 559586 w 6830240"/>
              <a:gd name="connsiteY1969" fmla="*/ 4985174 h 7505293"/>
              <a:gd name="connsiteX1970" fmla="*/ 410194 w 6830240"/>
              <a:gd name="connsiteY1970" fmla="*/ 4964917 h 7505293"/>
              <a:gd name="connsiteX1971" fmla="*/ 407662 w 6830240"/>
              <a:gd name="connsiteY1971" fmla="*/ 4966183 h 7505293"/>
              <a:gd name="connsiteX1972" fmla="*/ 405130 w 6830240"/>
              <a:gd name="connsiteY1972" fmla="*/ 4967450 h 7505293"/>
              <a:gd name="connsiteX1973" fmla="*/ 406713 w 6830240"/>
              <a:gd name="connsiteY1973" fmla="*/ 4973463 h 7505293"/>
              <a:gd name="connsiteX1974" fmla="*/ 410194 w 6830240"/>
              <a:gd name="connsiteY1974" fmla="*/ 4977578 h 7505293"/>
              <a:gd name="connsiteX1975" fmla="*/ 414626 w 6830240"/>
              <a:gd name="connsiteY1975" fmla="*/ 4974729 h 7505293"/>
              <a:gd name="connsiteX1976" fmla="*/ 415259 w 6830240"/>
              <a:gd name="connsiteY1976" fmla="*/ 4969982 h 7505293"/>
              <a:gd name="connsiteX1977" fmla="*/ 410194 w 6830240"/>
              <a:gd name="connsiteY1977" fmla="*/ 4964917 h 7505293"/>
              <a:gd name="connsiteX1978" fmla="*/ 3162375 w 6830240"/>
              <a:gd name="connsiteY1978" fmla="*/ 4958340 h 7505293"/>
              <a:gd name="connsiteX1979" fmla="*/ 3162375 w 6830240"/>
              <a:gd name="connsiteY1979" fmla="*/ 4963538 h 7505293"/>
              <a:gd name="connsiteX1980" fmla="*/ 3164828 w 6830240"/>
              <a:gd name="connsiteY1980" fmla="*/ 4958340 h 7505293"/>
              <a:gd name="connsiteX1981" fmla="*/ 706446 w 6830240"/>
              <a:gd name="connsiteY1981" fmla="*/ 4939597 h 7505293"/>
              <a:gd name="connsiteX1982" fmla="*/ 692203 w 6830240"/>
              <a:gd name="connsiteY1982" fmla="*/ 4952574 h 7505293"/>
              <a:gd name="connsiteX1983" fmla="*/ 691253 w 6830240"/>
              <a:gd name="connsiteY1983" fmla="*/ 4975046 h 7505293"/>
              <a:gd name="connsiteX1984" fmla="*/ 678910 w 6830240"/>
              <a:gd name="connsiteY1984" fmla="*/ 4976945 h 7505293"/>
              <a:gd name="connsiteX1985" fmla="*/ 668465 w 6830240"/>
              <a:gd name="connsiteY1985" fmla="*/ 4982642 h 7505293"/>
              <a:gd name="connsiteX1986" fmla="*/ 673529 w 6830240"/>
              <a:gd name="connsiteY1986" fmla="*/ 5005430 h 7505293"/>
              <a:gd name="connsiteX1987" fmla="*/ 681442 w 6830240"/>
              <a:gd name="connsiteY1987" fmla="*/ 4985490 h 7505293"/>
              <a:gd name="connsiteX1988" fmla="*/ 698849 w 6830240"/>
              <a:gd name="connsiteY1988" fmla="*/ 4975046 h 7505293"/>
              <a:gd name="connsiteX1989" fmla="*/ 702648 w 6830240"/>
              <a:gd name="connsiteY1989" fmla="*/ 4957321 h 7505293"/>
              <a:gd name="connsiteX1990" fmla="*/ 706446 w 6830240"/>
              <a:gd name="connsiteY1990" fmla="*/ 4939597 h 7505293"/>
              <a:gd name="connsiteX1991" fmla="*/ 3714964 w 6830240"/>
              <a:gd name="connsiteY1991" fmla="*/ 4937512 h 7505293"/>
              <a:gd name="connsiteX1992" fmla="*/ 3711407 w 6830240"/>
              <a:gd name="connsiteY1992" fmla="*/ 4942255 h 7505293"/>
              <a:gd name="connsiteX1993" fmla="*/ 3712040 w 6830240"/>
              <a:gd name="connsiteY1993" fmla="*/ 4947003 h 7505293"/>
              <a:gd name="connsiteX1994" fmla="*/ 3712154 w 6830240"/>
              <a:gd name="connsiteY1994" fmla="*/ 4947076 h 7505293"/>
              <a:gd name="connsiteX1995" fmla="*/ 3713569 w 6830240"/>
              <a:gd name="connsiteY1995" fmla="*/ 4944158 h 7505293"/>
              <a:gd name="connsiteX1996" fmla="*/ 2482688 w 6830240"/>
              <a:gd name="connsiteY1996" fmla="*/ 4936893 h 7505293"/>
              <a:gd name="connsiteX1997" fmla="*/ 2478257 w 6830240"/>
              <a:gd name="connsiteY1997" fmla="*/ 4942273 h 7505293"/>
              <a:gd name="connsiteX1998" fmla="*/ 2477624 w 6830240"/>
              <a:gd name="connsiteY1998" fmla="*/ 4949553 h 7505293"/>
              <a:gd name="connsiteX1999" fmla="*/ 2472560 w 6830240"/>
              <a:gd name="connsiteY1999" fmla="*/ 4966328 h 7505293"/>
              <a:gd name="connsiteX2000" fmla="*/ 2459900 w 6830240"/>
              <a:gd name="connsiteY2000" fmla="*/ 4977406 h 7505293"/>
              <a:gd name="connsiteX2001" fmla="*/ 2456101 w 6830240"/>
              <a:gd name="connsiteY2001" fmla="*/ 4995130 h 7505293"/>
              <a:gd name="connsiteX2002" fmla="*/ 2452303 w 6830240"/>
              <a:gd name="connsiteY2002" fmla="*/ 5012855 h 7505293"/>
              <a:gd name="connsiteX2003" fmla="*/ 2471927 w 6830240"/>
              <a:gd name="connsiteY2003" fmla="*/ 4984686 h 7505293"/>
              <a:gd name="connsiteX2004" fmla="*/ 2487752 w 6830240"/>
              <a:gd name="connsiteY2004" fmla="*/ 4954617 h 7505293"/>
              <a:gd name="connsiteX2005" fmla="*/ 2486170 w 6830240"/>
              <a:gd name="connsiteY2005" fmla="*/ 4944805 h 7505293"/>
              <a:gd name="connsiteX2006" fmla="*/ 2482688 w 6830240"/>
              <a:gd name="connsiteY2006" fmla="*/ 4936893 h 7505293"/>
              <a:gd name="connsiteX2007" fmla="*/ 6680862 w 6830240"/>
              <a:gd name="connsiteY2007" fmla="*/ 4933077 h 7505293"/>
              <a:gd name="connsiteX2008" fmla="*/ 6680862 w 6830240"/>
              <a:gd name="connsiteY2008" fmla="*/ 4950801 h 7505293"/>
              <a:gd name="connsiteX2009" fmla="*/ 6673899 w 6830240"/>
              <a:gd name="connsiteY2009" fmla="*/ 4952700 h 7505293"/>
              <a:gd name="connsiteX2010" fmla="*/ 6670734 w 6830240"/>
              <a:gd name="connsiteY2010" fmla="*/ 4958398 h 7505293"/>
              <a:gd name="connsiteX2011" fmla="*/ 6672633 w 6830240"/>
              <a:gd name="connsiteY2011" fmla="*/ 4966627 h 7505293"/>
              <a:gd name="connsiteX2012" fmla="*/ 6678330 w 6830240"/>
              <a:gd name="connsiteY2012" fmla="*/ 4971058 h 7505293"/>
              <a:gd name="connsiteX2013" fmla="*/ 6680545 w 6830240"/>
              <a:gd name="connsiteY2013" fmla="*/ 4968526 h 7505293"/>
              <a:gd name="connsiteX2014" fmla="*/ 6680862 w 6830240"/>
              <a:gd name="connsiteY2014" fmla="*/ 4965994 h 7505293"/>
              <a:gd name="connsiteX2015" fmla="*/ 6693522 w 6830240"/>
              <a:gd name="connsiteY2015" fmla="*/ 4943205 h 7505293"/>
              <a:gd name="connsiteX2016" fmla="*/ 2332832 w 6830240"/>
              <a:gd name="connsiteY2016" fmla="*/ 4926529 h 7505293"/>
              <a:gd name="connsiteX2017" fmla="*/ 2330137 w 6830240"/>
              <a:gd name="connsiteY2017" fmla="*/ 4932592 h 7505293"/>
              <a:gd name="connsiteX2018" fmla="*/ 2323490 w 6830240"/>
              <a:gd name="connsiteY2018" fmla="*/ 4943036 h 7505293"/>
              <a:gd name="connsiteX2019" fmla="*/ 2322540 w 6830240"/>
              <a:gd name="connsiteY2019" fmla="*/ 4955380 h 7505293"/>
              <a:gd name="connsiteX2020" fmla="*/ 2320226 w 6830240"/>
              <a:gd name="connsiteY2020" fmla="*/ 4960587 h 7505293"/>
              <a:gd name="connsiteX2021" fmla="*/ 2323168 w 6830240"/>
              <a:gd name="connsiteY2021" fmla="*/ 4962213 h 7505293"/>
              <a:gd name="connsiteX2022" fmla="*/ 2340893 w 6830240"/>
              <a:gd name="connsiteY2022" fmla="*/ 4936893 h 7505293"/>
              <a:gd name="connsiteX2023" fmla="*/ 1761861 w 6830240"/>
              <a:gd name="connsiteY2023" fmla="*/ 4921273 h 7505293"/>
              <a:gd name="connsiteX2024" fmla="*/ 1759329 w 6830240"/>
              <a:gd name="connsiteY2024" fmla="*/ 4938997 h 7505293"/>
              <a:gd name="connsiteX2025" fmla="*/ 1748251 w 6830240"/>
              <a:gd name="connsiteY2025" fmla="*/ 4953240 h 7505293"/>
              <a:gd name="connsiteX2026" fmla="*/ 1739072 w 6830240"/>
              <a:gd name="connsiteY2026" fmla="*/ 4969382 h 7505293"/>
              <a:gd name="connsiteX2027" fmla="*/ 1728944 w 6830240"/>
              <a:gd name="connsiteY2027" fmla="*/ 4997235 h 7505293"/>
              <a:gd name="connsiteX2028" fmla="*/ 1720082 w 6830240"/>
              <a:gd name="connsiteY2028" fmla="*/ 4998184 h 7505293"/>
              <a:gd name="connsiteX2029" fmla="*/ 1718816 w 6830240"/>
              <a:gd name="connsiteY2029" fmla="*/ 5004831 h 7505293"/>
              <a:gd name="connsiteX2030" fmla="*/ 1703623 w 6830240"/>
              <a:gd name="connsiteY2030" fmla="*/ 5022555 h 7505293"/>
              <a:gd name="connsiteX2031" fmla="*/ 1696027 w 6830240"/>
              <a:gd name="connsiteY2031" fmla="*/ 5047876 h 7505293"/>
              <a:gd name="connsiteX2032" fmla="*/ 1690963 w 6830240"/>
              <a:gd name="connsiteY2032" fmla="*/ 5047876 h 7505293"/>
              <a:gd name="connsiteX2033" fmla="*/ 1690963 w 6830240"/>
              <a:gd name="connsiteY2033" fmla="*/ 5065600 h 7505293"/>
              <a:gd name="connsiteX2034" fmla="*/ 1694851 w 6830240"/>
              <a:gd name="connsiteY2034" fmla="*/ 5067155 h 7505293"/>
              <a:gd name="connsiteX2035" fmla="*/ 1697121 w 6830240"/>
              <a:gd name="connsiteY2035" fmla="*/ 5062993 h 7505293"/>
              <a:gd name="connsiteX2036" fmla="*/ 1704717 w 6830240"/>
              <a:gd name="connsiteY2036" fmla="*/ 5049067 h 7505293"/>
              <a:gd name="connsiteX2037" fmla="*/ 1719909 w 6830240"/>
              <a:gd name="connsiteY2037" fmla="*/ 5036406 h 7505293"/>
              <a:gd name="connsiteX2038" fmla="*/ 1719593 w 6830240"/>
              <a:gd name="connsiteY2038" fmla="*/ 5033874 h 7505293"/>
              <a:gd name="connsiteX2039" fmla="*/ 1717377 w 6830240"/>
              <a:gd name="connsiteY2039" fmla="*/ 5031342 h 7505293"/>
              <a:gd name="connsiteX2040" fmla="*/ 1722441 w 6830240"/>
              <a:gd name="connsiteY2040" fmla="*/ 5023746 h 7505293"/>
              <a:gd name="connsiteX2041" fmla="*/ 1724657 w 6830240"/>
              <a:gd name="connsiteY2041" fmla="*/ 5017416 h 7505293"/>
              <a:gd name="connsiteX2042" fmla="*/ 1724974 w 6830240"/>
              <a:gd name="connsiteY2042" fmla="*/ 5011086 h 7505293"/>
              <a:gd name="connsiteX2043" fmla="*/ 1751877 w 6830240"/>
              <a:gd name="connsiteY2043" fmla="*/ 4962343 h 7505293"/>
              <a:gd name="connsiteX2044" fmla="*/ 1766921 w 6830240"/>
              <a:gd name="connsiteY2044" fmla="*/ 4925069 h 7505293"/>
              <a:gd name="connsiteX2045" fmla="*/ 6690990 w 6830240"/>
              <a:gd name="connsiteY2045" fmla="*/ 4900160 h 7505293"/>
              <a:gd name="connsiteX2046" fmla="*/ 6690990 w 6830240"/>
              <a:gd name="connsiteY2046" fmla="*/ 4907756 h 7505293"/>
              <a:gd name="connsiteX2047" fmla="*/ 6680862 w 6830240"/>
              <a:gd name="connsiteY2047" fmla="*/ 4920417 h 7505293"/>
              <a:gd name="connsiteX2048" fmla="*/ 6680862 w 6830240"/>
              <a:gd name="connsiteY2048" fmla="*/ 4925481 h 7505293"/>
              <a:gd name="connsiteX2049" fmla="*/ 6693522 w 6830240"/>
              <a:gd name="connsiteY2049" fmla="*/ 4915353 h 7505293"/>
              <a:gd name="connsiteX2050" fmla="*/ 6693522 w 6830240"/>
              <a:gd name="connsiteY2050" fmla="*/ 4907756 h 7505293"/>
              <a:gd name="connsiteX2051" fmla="*/ 6693206 w 6830240"/>
              <a:gd name="connsiteY2051" fmla="*/ 4903958 h 7505293"/>
              <a:gd name="connsiteX2052" fmla="*/ 6690990 w 6830240"/>
              <a:gd name="connsiteY2052" fmla="*/ 4900160 h 7505293"/>
              <a:gd name="connsiteX2053" fmla="*/ 600099 w 6830240"/>
              <a:gd name="connsiteY2053" fmla="*/ 4896552 h 7505293"/>
              <a:gd name="connsiteX2054" fmla="*/ 595668 w 6830240"/>
              <a:gd name="connsiteY2054" fmla="*/ 4901932 h 7505293"/>
              <a:gd name="connsiteX2055" fmla="*/ 595035 w 6830240"/>
              <a:gd name="connsiteY2055" fmla="*/ 4909212 h 7505293"/>
              <a:gd name="connsiteX2056" fmla="*/ 589971 w 6830240"/>
              <a:gd name="connsiteY2056" fmla="*/ 4925987 h 7505293"/>
              <a:gd name="connsiteX2057" fmla="*/ 577311 w 6830240"/>
              <a:gd name="connsiteY2057" fmla="*/ 4937065 h 7505293"/>
              <a:gd name="connsiteX2058" fmla="*/ 573512 w 6830240"/>
              <a:gd name="connsiteY2058" fmla="*/ 4954789 h 7505293"/>
              <a:gd name="connsiteX2059" fmla="*/ 569714 w 6830240"/>
              <a:gd name="connsiteY2059" fmla="*/ 4972514 h 7505293"/>
              <a:gd name="connsiteX2060" fmla="*/ 589338 w 6830240"/>
              <a:gd name="connsiteY2060" fmla="*/ 4944345 h 7505293"/>
              <a:gd name="connsiteX2061" fmla="*/ 605163 w 6830240"/>
              <a:gd name="connsiteY2061" fmla="*/ 4914276 h 7505293"/>
              <a:gd name="connsiteX2062" fmla="*/ 603581 w 6830240"/>
              <a:gd name="connsiteY2062" fmla="*/ 4904464 h 7505293"/>
              <a:gd name="connsiteX2063" fmla="*/ 600099 w 6830240"/>
              <a:gd name="connsiteY2063" fmla="*/ 4896552 h 7505293"/>
              <a:gd name="connsiteX2064" fmla="*/ 6135375 w 6830240"/>
              <a:gd name="connsiteY2064" fmla="*/ 4893905 h 7505293"/>
              <a:gd name="connsiteX2065" fmla="*/ 6135375 w 6830240"/>
              <a:gd name="connsiteY2065" fmla="*/ 4904034 h 7505293"/>
              <a:gd name="connsiteX2066" fmla="*/ 6137907 w 6830240"/>
              <a:gd name="connsiteY2066" fmla="*/ 4896437 h 7505293"/>
              <a:gd name="connsiteX2067" fmla="*/ 1779585 w 6830240"/>
              <a:gd name="connsiteY2067" fmla="*/ 4888356 h 7505293"/>
              <a:gd name="connsiteX2068" fmla="*/ 1779585 w 6830240"/>
              <a:gd name="connsiteY2068" fmla="*/ 4892314 h 7505293"/>
              <a:gd name="connsiteX2069" fmla="*/ 1781056 w 6830240"/>
              <a:gd name="connsiteY2069" fmla="*/ 4888356 h 7505293"/>
              <a:gd name="connsiteX2070" fmla="*/ 440579 w 6830240"/>
              <a:gd name="connsiteY2070" fmla="*/ 4873763 h 7505293"/>
              <a:gd name="connsiteX2071" fmla="*/ 430451 w 6830240"/>
              <a:gd name="connsiteY2071" fmla="*/ 4904148 h 7505293"/>
              <a:gd name="connsiteX2072" fmla="*/ 425387 w 6830240"/>
              <a:gd name="connsiteY2072" fmla="*/ 4904464 h 7505293"/>
              <a:gd name="connsiteX2073" fmla="*/ 420323 w 6830240"/>
              <a:gd name="connsiteY2073" fmla="*/ 4906680 h 7505293"/>
              <a:gd name="connsiteX2074" fmla="*/ 428552 w 6830240"/>
              <a:gd name="connsiteY2074" fmla="*/ 4915226 h 7505293"/>
              <a:gd name="connsiteX2075" fmla="*/ 440579 w 6830240"/>
              <a:gd name="connsiteY2075" fmla="*/ 4921872 h 7505293"/>
              <a:gd name="connsiteX2076" fmla="*/ 458304 w 6830240"/>
              <a:gd name="connsiteY2076" fmla="*/ 4896552 h 7505293"/>
              <a:gd name="connsiteX2077" fmla="*/ 2370649 w 6830240"/>
              <a:gd name="connsiteY2077" fmla="*/ 4846501 h 7505293"/>
              <a:gd name="connsiteX2078" fmla="*/ 2365585 w 6830240"/>
              <a:gd name="connsiteY2078" fmla="*/ 4861694 h 7505293"/>
              <a:gd name="connsiteX2079" fmla="*/ 2349127 w 6830240"/>
              <a:gd name="connsiteY2079" fmla="*/ 4883849 h 7505293"/>
              <a:gd name="connsiteX2080" fmla="*/ 2342522 w 6830240"/>
              <a:gd name="connsiteY2080" fmla="*/ 4903192 h 7505293"/>
              <a:gd name="connsiteX2081" fmla="*/ 2351021 w 6830240"/>
              <a:gd name="connsiteY2081" fmla="*/ 4906508 h 7505293"/>
              <a:gd name="connsiteX2082" fmla="*/ 2361782 w 6830240"/>
              <a:gd name="connsiteY2082" fmla="*/ 4871692 h 7505293"/>
              <a:gd name="connsiteX2083" fmla="*/ 2372661 w 6830240"/>
              <a:gd name="connsiteY2083" fmla="*/ 4848514 h 7505293"/>
              <a:gd name="connsiteX2084" fmla="*/ 6148035 w 6830240"/>
              <a:gd name="connsiteY2084" fmla="*/ 4825540 h 7505293"/>
              <a:gd name="connsiteX2085" fmla="*/ 6148035 w 6830240"/>
              <a:gd name="connsiteY2085" fmla="*/ 4828072 h 7505293"/>
              <a:gd name="connsiteX2086" fmla="*/ 6158163 w 6830240"/>
              <a:gd name="connsiteY2086" fmla="*/ 4840732 h 7505293"/>
              <a:gd name="connsiteX2087" fmla="*/ 2670061 w 6830240"/>
              <a:gd name="connsiteY2087" fmla="*/ 4802693 h 7505293"/>
              <a:gd name="connsiteX2088" fmla="*/ 2661198 w 6830240"/>
              <a:gd name="connsiteY2088" fmla="*/ 4825798 h 7505293"/>
              <a:gd name="connsiteX2089" fmla="*/ 2652336 w 6830240"/>
              <a:gd name="connsiteY2089" fmla="*/ 4850802 h 7505293"/>
              <a:gd name="connsiteX2090" fmla="*/ 2631130 w 6830240"/>
              <a:gd name="connsiteY2090" fmla="*/ 4882453 h 7505293"/>
              <a:gd name="connsiteX2091" fmla="*/ 2611823 w 6830240"/>
              <a:gd name="connsiteY2091" fmla="*/ 4914104 h 7505293"/>
              <a:gd name="connsiteX2092" fmla="*/ 2604227 w 6830240"/>
              <a:gd name="connsiteY2092" fmla="*/ 4938159 h 7505293"/>
              <a:gd name="connsiteX2093" fmla="*/ 2589035 w 6830240"/>
              <a:gd name="connsiteY2093" fmla="*/ 4954617 h 7505293"/>
              <a:gd name="connsiteX2094" fmla="*/ 2592833 w 6830240"/>
              <a:gd name="connsiteY2094" fmla="*/ 4965695 h 7505293"/>
              <a:gd name="connsiteX2095" fmla="*/ 2596631 w 6830240"/>
              <a:gd name="connsiteY2095" fmla="*/ 4974874 h 7505293"/>
              <a:gd name="connsiteX2096" fmla="*/ 2598846 w 6830240"/>
              <a:gd name="connsiteY2096" fmla="*/ 4971076 h 7505293"/>
              <a:gd name="connsiteX2097" fmla="*/ 2599163 w 6830240"/>
              <a:gd name="connsiteY2097" fmla="*/ 4967278 h 7505293"/>
              <a:gd name="connsiteX2098" fmla="*/ 2624484 w 6830240"/>
              <a:gd name="connsiteY2098" fmla="*/ 4923916 h 7505293"/>
              <a:gd name="connsiteX2099" fmla="*/ 2642208 w 6830240"/>
              <a:gd name="connsiteY2099" fmla="*/ 4878655 h 7505293"/>
              <a:gd name="connsiteX2100" fmla="*/ 2654868 w 6830240"/>
              <a:gd name="connsiteY2100" fmla="*/ 4878655 h 7505293"/>
              <a:gd name="connsiteX2101" fmla="*/ 2674616 w 6830240"/>
              <a:gd name="connsiteY2101" fmla="*/ 4880198 h 7505293"/>
              <a:gd name="connsiteX2102" fmla="*/ 2676219 w 6830240"/>
              <a:gd name="connsiteY2102" fmla="*/ 4872250 h 7505293"/>
              <a:gd name="connsiteX2103" fmla="*/ 2682232 w 6830240"/>
              <a:gd name="connsiteY2103" fmla="*/ 4868135 h 7505293"/>
              <a:gd name="connsiteX2104" fmla="*/ 2684208 w 6830240"/>
              <a:gd name="connsiteY2104" fmla="*/ 4865248 h 7505293"/>
              <a:gd name="connsiteX2105" fmla="*/ 2680189 w 6830240"/>
              <a:gd name="connsiteY2105" fmla="*/ 4861564 h 7505293"/>
              <a:gd name="connsiteX2106" fmla="*/ 2681425 w 6830240"/>
              <a:gd name="connsiteY2106" fmla="*/ 4859812 h 7505293"/>
              <a:gd name="connsiteX2107" fmla="*/ 2678751 w 6830240"/>
              <a:gd name="connsiteY2107" fmla="*/ 4859589 h 7505293"/>
              <a:gd name="connsiteX2108" fmla="*/ 2684296 w 6830240"/>
              <a:gd name="connsiteY2108" fmla="*/ 4842953 h 7505293"/>
              <a:gd name="connsiteX2109" fmla="*/ 2677657 w 6830240"/>
              <a:gd name="connsiteY2109" fmla="*/ 4828014 h 7505293"/>
              <a:gd name="connsiteX2110" fmla="*/ 2687785 w 6830240"/>
              <a:gd name="connsiteY2110" fmla="*/ 4810290 h 7505293"/>
              <a:gd name="connsiteX2111" fmla="*/ 1820098 w 6830240"/>
              <a:gd name="connsiteY2111" fmla="*/ 4799734 h 7505293"/>
              <a:gd name="connsiteX2112" fmla="*/ 1812818 w 6830240"/>
              <a:gd name="connsiteY2112" fmla="*/ 4801633 h 7505293"/>
              <a:gd name="connsiteX2113" fmla="*/ 1807438 w 6830240"/>
              <a:gd name="connsiteY2113" fmla="*/ 4807330 h 7505293"/>
              <a:gd name="connsiteX2114" fmla="*/ 1810286 w 6830240"/>
              <a:gd name="connsiteY2114" fmla="*/ 4809545 h 7505293"/>
              <a:gd name="connsiteX2115" fmla="*/ 1815034 w 6830240"/>
              <a:gd name="connsiteY2115" fmla="*/ 4809862 h 7505293"/>
              <a:gd name="connsiteX2116" fmla="*/ 3767112 w 6830240"/>
              <a:gd name="connsiteY2116" fmla="*/ 4785267 h 7505293"/>
              <a:gd name="connsiteX2117" fmla="*/ 3765846 w 6830240"/>
              <a:gd name="connsiteY2117" fmla="*/ 4787799 h 7505293"/>
              <a:gd name="connsiteX2118" fmla="*/ 3764580 w 6830240"/>
              <a:gd name="connsiteY2118" fmla="*/ 4790331 h 7505293"/>
              <a:gd name="connsiteX2119" fmla="*/ 3764580 w 6830240"/>
              <a:gd name="connsiteY2119" fmla="*/ 4802991 h 7505293"/>
              <a:gd name="connsiteX2120" fmla="*/ 3764989 w 6830240"/>
              <a:gd name="connsiteY2120" fmla="*/ 4806466 h 7505293"/>
              <a:gd name="connsiteX2121" fmla="*/ 3765674 w 6830240"/>
              <a:gd name="connsiteY2121" fmla="*/ 4804182 h 7505293"/>
              <a:gd name="connsiteX2122" fmla="*/ 3767573 w 6830240"/>
              <a:gd name="connsiteY2122" fmla="*/ 4790256 h 7505293"/>
              <a:gd name="connsiteX2123" fmla="*/ 3774815 w 6830240"/>
              <a:gd name="connsiteY2123" fmla="*/ 4786808 h 7505293"/>
              <a:gd name="connsiteX2124" fmla="*/ 476028 w 6830240"/>
              <a:gd name="connsiteY2124" fmla="*/ 4785141 h 7505293"/>
              <a:gd name="connsiteX2125" fmla="*/ 448175 w 6830240"/>
              <a:gd name="connsiteY2125" fmla="*/ 4848443 h 7505293"/>
              <a:gd name="connsiteX2126" fmla="*/ 455455 w 6830240"/>
              <a:gd name="connsiteY2126" fmla="*/ 4861103 h 7505293"/>
              <a:gd name="connsiteX2127" fmla="*/ 468432 w 6830240"/>
              <a:gd name="connsiteY2127" fmla="*/ 4866167 h 7505293"/>
              <a:gd name="connsiteX2128" fmla="*/ 479193 w 6830240"/>
              <a:gd name="connsiteY2128" fmla="*/ 4831351 h 7505293"/>
              <a:gd name="connsiteX2129" fmla="*/ 493752 w 6830240"/>
              <a:gd name="connsiteY2129" fmla="*/ 4800333 h 7505293"/>
              <a:gd name="connsiteX2130" fmla="*/ 787472 w 6830240"/>
              <a:gd name="connsiteY2130" fmla="*/ 4762352 h 7505293"/>
              <a:gd name="connsiteX2131" fmla="*/ 778609 w 6830240"/>
              <a:gd name="connsiteY2131" fmla="*/ 4785457 h 7505293"/>
              <a:gd name="connsiteX2132" fmla="*/ 769747 w 6830240"/>
              <a:gd name="connsiteY2132" fmla="*/ 4810461 h 7505293"/>
              <a:gd name="connsiteX2133" fmla="*/ 748541 w 6830240"/>
              <a:gd name="connsiteY2133" fmla="*/ 4842112 h 7505293"/>
              <a:gd name="connsiteX2134" fmla="*/ 729234 w 6830240"/>
              <a:gd name="connsiteY2134" fmla="*/ 4873763 h 7505293"/>
              <a:gd name="connsiteX2135" fmla="*/ 721638 w 6830240"/>
              <a:gd name="connsiteY2135" fmla="*/ 4897818 h 7505293"/>
              <a:gd name="connsiteX2136" fmla="*/ 706446 w 6830240"/>
              <a:gd name="connsiteY2136" fmla="*/ 4914276 h 7505293"/>
              <a:gd name="connsiteX2137" fmla="*/ 710244 w 6830240"/>
              <a:gd name="connsiteY2137" fmla="*/ 4925354 h 7505293"/>
              <a:gd name="connsiteX2138" fmla="*/ 714042 w 6830240"/>
              <a:gd name="connsiteY2138" fmla="*/ 4934533 h 7505293"/>
              <a:gd name="connsiteX2139" fmla="*/ 716257 w 6830240"/>
              <a:gd name="connsiteY2139" fmla="*/ 4930735 h 7505293"/>
              <a:gd name="connsiteX2140" fmla="*/ 716574 w 6830240"/>
              <a:gd name="connsiteY2140" fmla="*/ 4926937 h 7505293"/>
              <a:gd name="connsiteX2141" fmla="*/ 741895 w 6830240"/>
              <a:gd name="connsiteY2141" fmla="*/ 4883575 h 7505293"/>
              <a:gd name="connsiteX2142" fmla="*/ 759619 w 6830240"/>
              <a:gd name="connsiteY2142" fmla="*/ 4838314 h 7505293"/>
              <a:gd name="connsiteX2143" fmla="*/ 772279 w 6830240"/>
              <a:gd name="connsiteY2143" fmla="*/ 4838314 h 7505293"/>
              <a:gd name="connsiteX2144" fmla="*/ 792027 w 6830240"/>
              <a:gd name="connsiteY2144" fmla="*/ 4839858 h 7505293"/>
              <a:gd name="connsiteX2145" fmla="*/ 793630 w 6830240"/>
              <a:gd name="connsiteY2145" fmla="*/ 4831909 h 7505293"/>
              <a:gd name="connsiteX2146" fmla="*/ 799643 w 6830240"/>
              <a:gd name="connsiteY2146" fmla="*/ 4827794 h 7505293"/>
              <a:gd name="connsiteX2147" fmla="*/ 801619 w 6830240"/>
              <a:gd name="connsiteY2147" fmla="*/ 4824907 h 7505293"/>
              <a:gd name="connsiteX2148" fmla="*/ 797600 w 6830240"/>
              <a:gd name="connsiteY2148" fmla="*/ 4821223 h 7505293"/>
              <a:gd name="connsiteX2149" fmla="*/ 798836 w 6830240"/>
              <a:gd name="connsiteY2149" fmla="*/ 4819471 h 7505293"/>
              <a:gd name="connsiteX2150" fmla="*/ 796162 w 6830240"/>
              <a:gd name="connsiteY2150" fmla="*/ 4819248 h 7505293"/>
              <a:gd name="connsiteX2151" fmla="*/ 801707 w 6830240"/>
              <a:gd name="connsiteY2151" fmla="*/ 4802612 h 7505293"/>
              <a:gd name="connsiteX2152" fmla="*/ 795068 w 6830240"/>
              <a:gd name="connsiteY2152" fmla="*/ 4787673 h 7505293"/>
              <a:gd name="connsiteX2153" fmla="*/ 805196 w 6830240"/>
              <a:gd name="connsiteY2153" fmla="*/ 4769949 h 7505293"/>
              <a:gd name="connsiteX2154" fmla="*/ 3794244 w 6830240"/>
              <a:gd name="connsiteY2154" fmla="*/ 4747647 h 7505293"/>
              <a:gd name="connsiteX2155" fmla="*/ 3784837 w 6830240"/>
              <a:gd name="connsiteY2155" fmla="*/ 4752350 h 7505293"/>
              <a:gd name="connsiteX2156" fmla="*/ 3774708 w 6830240"/>
              <a:gd name="connsiteY2156" fmla="*/ 4770075 h 7505293"/>
              <a:gd name="connsiteX2157" fmla="*/ 3787369 w 6830240"/>
              <a:gd name="connsiteY2157" fmla="*/ 4765011 h 7505293"/>
              <a:gd name="connsiteX2158" fmla="*/ 3788897 w 6830240"/>
              <a:gd name="connsiteY2158" fmla="*/ 4762465 h 7505293"/>
              <a:gd name="connsiteX2159" fmla="*/ 2708042 w 6830240"/>
              <a:gd name="connsiteY2159" fmla="*/ 4719135 h 7505293"/>
              <a:gd name="connsiteX2160" fmla="*/ 2687785 w 6830240"/>
              <a:gd name="connsiteY2160" fmla="*/ 4752052 h 7505293"/>
              <a:gd name="connsiteX2161" fmla="*/ 2695381 w 6830240"/>
              <a:gd name="connsiteY2161" fmla="*/ 4779905 h 7505293"/>
              <a:gd name="connsiteX2162" fmla="*/ 2690634 w 6830240"/>
              <a:gd name="connsiteY2162" fmla="*/ 4780538 h 7505293"/>
              <a:gd name="connsiteX2163" fmla="*/ 2687785 w 6830240"/>
              <a:gd name="connsiteY2163" fmla="*/ 4784969 h 7505293"/>
              <a:gd name="connsiteX2164" fmla="*/ 2690634 w 6830240"/>
              <a:gd name="connsiteY2164" fmla="*/ 4792565 h 7505293"/>
              <a:gd name="connsiteX2165" fmla="*/ 2695381 w 6830240"/>
              <a:gd name="connsiteY2165" fmla="*/ 4800161 h 7505293"/>
              <a:gd name="connsiteX2166" fmla="*/ 2708685 w 6830240"/>
              <a:gd name="connsiteY2166" fmla="*/ 4805863 h 7505293"/>
              <a:gd name="connsiteX2167" fmla="*/ 2709768 w 6830240"/>
              <a:gd name="connsiteY2167" fmla="*/ 4803568 h 7505293"/>
              <a:gd name="connsiteX2168" fmla="*/ 2711811 w 6830240"/>
              <a:gd name="connsiteY2168" fmla="*/ 4797100 h 7505293"/>
              <a:gd name="connsiteX2169" fmla="*/ 2702978 w 6830240"/>
              <a:gd name="connsiteY2169" fmla="*/ 4790033 h 7505293"/>
              <a:gd name="connsiteX2170" fmla="*/ 2705193 w 6830240"/>
              <a:gd name="connsiteY2170" fmla="*/ 4779272 h 7505293"/>
              <a:gd name="connsiteX2171" fmla="*/ 2713106 w 6830240"/>
              <a:gd name="connsiteY2171" fmla="*/ 4772309 h 7505293"/>
              <a:gd name="connsiteX2172" fmla="*/ 2713422 w 6830240"/>
              <a:gd name="connsiteY2172" fmla="*/ 4745722 h 7505293"/>
              <a:gd name="connsiteX2173" fmla="*/ 2708042 w 6830240"/>
              <a:gd name="connsiteY2173" fmla="*/ 4719135 h 7505293"/>
              <a:gd name="connsiteX2174" fmla="*/ 524137 w 6830240"/>
              <a:gd name="connsiteY2174" fmla="*/ 4696519 h 7505293"/>
              <a:gd name="connsiteX2175" fmla="*/ 511477 w 6830240"/>
              <a:gd name="connsiteY2175" fmla="*/ 4711711 h 7505293"/>
              <a:gd name="connsiteX2176" fmla="*/ 511477 w 6830240"/>
              <a:gd name="connsiteY2176" fmla="*/ 4719307 h 7505293"/>
              <a:gd name="connsiteX2177" fmla="*/ 516541 w 6830240"/>
              <a:gd name="connsiteY2177" fmla="*/ 4719307 h 7505293"/>
              <a:gd name="connsiteX2178" fmla="*/ 526669 w 6830240"/>
              <a:gd name="connsiteY2178" fmla="*/ 4718041 h 7505293"/>
              <a:gd name="connsiteX2179" fmla="*/ 529201 w 6830240"/>
              <a:gd name="connsiteY2179" fmla="*/ 4709179 h 7505293"/>
              <a:gd name="connsiteX2180" fmla="*/ 5207588 w 6830240"/>
              <a:gd name="connsiteY2180" fmla="*/ 4684665 h 7505293"/>
              <a:gd name="connsiteX2181" fmla="*/ 5204031 w 6830240"/>
              <a:gd name="connsiteY2181" fmla="*/ 4689408 h 7505293"/>
              <a:gd name="connsiteX2182" fmla="*/ 5204664 w 6830240"/>
              <a:gd name="connsiteY2182" fmla="*/ 4694156 h 7505293"/>
              <a:gd name="connsiteX2183" fmla="*/ 5204778 w 6830240"/>
              <a:gd name="connsiteY2183" fmla="*/ 4694229 h 7505293"/>
              <a:gd name="connsiteX2184" fmla="*/ 5206193 w 6830240"/>
              <a:gd name="connsiteY2184" fmla="*/ 4691311 h 7505293"/>
              <a:gd name="connsiteX2185" fmla="*/ 825453 w 6830240"/>
              <a:gd name="connsiteY2185" fmla="*/ 4678794 h 7505293"/>
              <a:gd name="connsiteX2186" fmla="*/ 805196 w 6830240"/>
              <a:gd name="connsiteY2186" fmla="*/ 4711711 h 7505293"/>
              <a:gd name="connsiteX2187" fmla="*/ 812792 w 6830240"/>
              <a:gd name="connsiteY2187" fmla="*/ 4739564 h 7505293"/>
              <a:gd name="connsiteX2188" fmla="*/ 808045 w 6830240"/>
              <a:gd name="connsiteY2188" fmla="*/ 4740197 h 7505293"/>
              <a:gd name="connsiteX2189" fmla="*/ 805196 w 6830240"/>
              <a:gd name="connsiteY2189" fmla="*/ 4744628 h 7505293"/>
              <a:gd name="connsiteX2190" fmla="*/ 808045 w 6830240"/>
              <a:gd name="connsiteY2190" fmla="*/ 4752224 h 7505293"/>
              <a:gd name="connsiteX2191" fmla="*/ 812792 w 6830240"/>
              <a:gd name="connsiteY2191" fmla="*/ 4759820 h 7505293"/>
              <a:gd name="connsiteX2192" fmla="*/ 826096 w 6830240"/>
              <a:gd name="connsiteY2192" fmla="*/ 4765522 h 7505293"/>
              <a:gd name="connsiteX2193" fmla="*/ 827179 w 6830240"/>
              <a:gd name="connsiteY2193" fmla="*/ 4763227 h 7505293"/>
              <a:gd name="connsiteX2194" fmla="*/ 829222 w 6830240"/>
              <a:gd name="connsiteY2194" fmla="*/ 4756759 h 7505293"/>
              <a:gd name="connsiteX2195" fmla="*/ 820389 w 6830240"/>
              <a:gd name="connsiteY2195" fmla="*/ 4749692 h 7505293"/>
              <a:gd name="connsiteX2196" fmla="*/ 822604 w 6830240"/>
              <a:gd name="connsiteY2196" fmla="*/ 4738931 h 7505293"/>
              <a:gd name="connsiteX2197" fmla="*/ 830517 w 6830240"/>
              <a:gd name="connsiteY2197" fmla="*/ 4731968 h 7505293"/>
              <a:gd name="connsiteX2198" fmla="*/ 830833 w 6830240"/>
              <a:gd name="connsiteY2198" fmla="*/ 4705381 h 7505293"/>
              <a:gd name="connsiteX2199" fmla="*/ 825453 w 6830240"/>
              <a:gd name="connsiteY2199" fmla="*/ 4678794 h 7505293"/>
              <a:gd name="connsiteX2200" fmla="*/ 551990 w 6830240"/>
              <a:gd name="connsiteY2200" fmla="*/ 4656006 h 7505293"/>
              <a:gd name="connsiteX2201" fmla="*/ 546926 w 6830240"/>
              <a:gd name="connsiteY2201" fmla="*/ 4666134 h 7505293"/>
              <a:gd name="connsiteX2202" fmla="*/ 551990 w 6830240"/>
              <a:gd name="connsiteY2202" fmla="*/ 4658538 h 7505293"/>
              <a:gd name="connsiteX2203" fmla="*/ 3827882 w 6830240"/>
              <a:gd name="connsiteY2203" fmla="*/ 4646004 h 7505293"/>
              <a:gd name="connsiteX2204" fmla="*/ 3828176 w 6830240"/>
              <a:gd name="connsiteY2204" fmla="*/ 4658922 h 7505293"/>
              <a:gd name="connsiteX2205" fmla="*/ 3833443 w 6830240"/>
              <a:gd name="connsiteY2205" fmla="*/ 4648388 h 7505293"/>
              <a:gd name="connsiteX2206" fmla="*/ 2761215 w 6830240"/>
              <a:gd name="connsiteY2206" fmla="*/ 4630513 h 7505293"/>
              <a:gd name="connsiteX2207" fmla="*/ 2763747 w 6830240"/>
              <a:gd name="connsiteY2207" fmla="*/ 4638109 h 7505293"/>
              <a:gd name="connsiteX2208" fmla="*/ 2763747 w 6830240"/>
              <a:gd name="connsiteY2208" fmla="*/ 4630513 h 7505293"/>
              <a:gd name="connsiteX2209" fmla="*/ 2791600 w 6830240"/>
              <a:gd name="connsiteY2209" fmla="*/ 4602660 h 7505293"/>
              <a:gd name="connsiteX2210" fmla="*/ 2781471 w 6830240"/>
              <a:gd name="connsiteY2210" fmla="*/ 4610257 h 7505293"/>
              <a:gd name="connsiteX2211" fmla="*/ 2789068 w 6830240"/>
              <a:gd name="connsiteY2211" fmla="*/ 4610257 h 7505293"/>
              <a:gd name="connsiteX2212" fmla="*/ 2790334 w 6830240"/>
              <a:gd name="connsiteY2212" fmla="*/ 4606459 h 7505293"/>
              <a:gd name="connsiteX2213" fmla="*/ 2791600 w 6830240"/>
              <a:gd name="connsiteY2213" fmla="*/ 4602660 h 7505293"/>
              <a:gd name="connsiteX2214" fmla="*/ 878626 w 6830240"/>
              <a:gd name="connsiteY2214" fmla="*/ 4590172 h 7505293"/>
              <a:gd name="connsiteX2215" fmla="*/ 881158 w 6830240"/>
              <a:gd name="connsiteY2215" fmla="*/ 4597768 h 7505293"/>
              <a:gd name="connsiteX2216" fmla="*/ 881158 w 6830240"/>
              <a:gd name="connsiteY2216" fmla="*/ 4590172 h 7505293"/>
              <a:gd name="connsiteX2217" fmla="*/ 2789068 w 6830240"/>
              <a:gd name="connsiteY2217" fmla="*/ 4577340 h 7505293"/>
              <a:gd name="connsiteX2218" fmla="*/ 2789068 w 6830240"/>
              <a:gd name="connsiteY2218" fmla="*/ 4587468 h 7505293"/>
              <a:gd name="connsiteX2219" fmla="*/ 2794132 w 6830240"/>
              <a:gd name="connsiteY2219" fmla="*/ 4595064 h 7505293"/>
              <a:gd name="connsiteX2220" fmla="*/ 2802020 w 6830240"/>
              <a:gd name="connsiteY2220" fmla="*/ 4588162 h 7505293"/>
              <a:gd name="connsiteX2221" fmla="*/ 2806055 w 6830240"/>
              <a:gd name="connsiteY2221" fmla="*/ 4577340 h 7505293"/>
              <a:gd name="connsiteX2222" fmla="*/ 2806792 w 6830240"/>
              <a:gd name="connsiteY2222" fmla="*/ 4564680 h 7505293"/>
              <a:gd name="connsiteX2223" fmla="*/ 2806792 w 6830240"/>
              <a:gd name="connsiteY2223" fmla="*/ 4575365 h 7505293"/>
              <a:gd name="connsiteX2224" fmla="*/ 2809152 w 6830240"/>
              <a:gd name="connsiteY2224" fmla="*/ 4569035 h 7505293"/>
              <a:gd name="connsiteX2225" fmla="*/ 2810453 w 6830240"/>
              <a:gd name="connsiteY2225" fmla="*/ 4565901 h 7505293"/>
              <a:gd name="connsiteX2226" fmla="*/ 909011 w 6830240"/>
              <a:gd name="connsiteY2226" fmla="*/ 4562319 h 7505293"/>
              <a:gd name="connsiteX2227" fmla="*/ 898882 w 6830240"/>
              <a:gd name="connsiteY2227" fmla="*/ 4569916 h 7505293"/>
              <a:gd name="connsiteX2228" fmla="*/ 906479 w 6830240"/>
              <a:gd name="connsiteY2228" fmla="*/ 4569916 h 7505293"/>
              <a:gd name="connsiteX2229" fmla="*/ 907745 w 6830240"/>
              <a:gd name="connsiteY2229" fmla="*/ 4566118 h 7505293"/>
              <a:gd name="connsiteX2230" fmla="*/ 909011 w 6830240"/>
              <a:gd name="connsiteY2230" fmla="*/ 4562319 h 7505293"/>
              <a:gd name="connsiteX2231" fmla="*/ 2820981 w 6830240"/>
              <a:gd name="connsiteY2231" fmla="*/ 4540538 h 7505293"/>
              <a:gd name="connsiteX2232" fmla="*/ 2816920 w 6830240"/>
              <a:gd name="connsiteY2232" fmla="*/ 4541891 h 7505293"/>
              <a:gd name="connsiteX2233" fmla="*/ 2816920 w 6830240"/>
              <a:gd name="connsiteY2233" fmla="*/ 4550321 h 7505293"/>
              <a:gd name="connsiteX2234" fmla="*/ 906479 w 6830240"/>
              <a:gd name="connsiteY2234" fmla="*/ 4536999 h 7505293"/>
              <a:gd name="connsiteX2235" fmla="*/ 906479 w 6830240"/>
              <a:gd name="connsiteY2235" fmla="*/ 4547127 h 7505293"/>
              <a:gd name="connsiteX2236" fmla="*/ 911543 w 6830240"/>
              <a:gd name="connsiteY2236" fmla="*/ 4554723 h 7505293"/>
              <a:gd name="connsiteX2237" fmla="*/ 918732 w 6830240"/>
              <a:gd name="connsiteY2237" fmla="*/ 4548432 h 7505293"/>
              <a:gd name="connsiteX2238" fmla="*/ 923268 w 6830240"/>
              <a:gd name="connsiteY2238" fmla="*/ 4536999 h 7505293"/>
              <a:gd name="connsiteX2239" fmla="*/ 5259736 w 6830240"/>
              <a:gd name="connsiteY2239" fmla="*/ 4532420 h 7505293"/>
              <a:gd name="connsiteX2240" fmla="*/ 5258470 w 6830240"/>
              <a:gd name="connsiteY2240" fmla="*/ 4534952 h 7505293"/>
              <a:gd name="connsiteX2241" fmla="*/ 5257204 w 6830240"/>
              <a:gd name="connsiteY2241" fmla="*/ 4537484 h 7505293"/>
              <a:gd name="connsiteX2242" fmla="*/ 5257204 w 6830240"/>
              <a:gd name="connsiteY2242" fmla="*/ 4550144 h 7505293"/>
              <a:gd name="connsiteX2243" fmla="*/ 5257613 w 6830240"/>
              <a:gd name="connsiteY2243" fmla="*/ 4553619 h 7505293"/>
              <a:gd name="connsiteX2244" fmla="*/ 5258298 w 6830240"/>
              <a:gd name="connsiteY2244" fmla="*/ 4551335 h 7505293"/>
              <a:gd name="connsiteX2245" fmla="*/ 5260197 w 6830240"/>
              <a:gd name="connsiteY2245" fmla="*/ 4537409 h 7505293"/>
              <a:gd name="connsiteX2246" fmla="*/ 5267439 w 6830240"/>
              <a:gd name="connsiteY2246" fmla="*/ 4533961 h 7505293"/>
              <a:gd name="connsiteX2247" fmla="*/ 924203 w 6830240"/>
              <a:gd name="connsiteY2247" fmla="*/ 4524339 h 7505293"/>
              <a:gd name="connsiteX2248" fmla="*/ 924203 w 6830240"/>
              <a:gd name="connsiteY2248" fmla="*/ 4534643 h 7505293"/>
              <a:gd name="connsiteX2249" fmla="*/ 926563 w 6830240"/>
              <a:gd name="connsiteY2249" fmla="*/ 4528694 h 7505293"/>
              <a:gd name="connsiteX2250" fmla="*/ 927858 w 6830240"/>
              <a:gd name="connsiteY2250" fmla="*/ 4525558 h 7505293"/>
              <a:gd name="connsiteX2251" fmla="*/ 938364 w 6830240"/>
              <a:gd name="connsiteY2251" fmla="*/ 4500206 h 7505293"/>
              <a:gd name="connsiteX2252" fmla="*/ 934331 w 6830240"/>
              <a:gd name="connsiteY2252" fmla="*/ 4501550 h 7505293"/>
              <a:gd name="connsiteX2253" fmla="*/ 934331 w 6830240"/>
              <a:gd name="connsiteY2253" fmla="*/ 4509884 h 7505293"/>
              <a:gd name="connsiteX2254" fmla="*/ 936137 w 6830240"/>
              <a:gd name="connsiteY2254" fmla="*/ 4505510 h 7505293"/>
              <a:gd name="connsiteX2255" fmla="*/ 5287330 w 6830240"/>
              <a:gd name="connsiteY2255" fmla="*/ 4494569 h 7505293"/>
              <a:gd name="connsiteX2256" fmla="*/ 5277461 w 6830240"/>
              <a:gd name="connsiteY2256" fmla="*/ 4499503 h 7505293"/>
              <a:gd name="connsiteX2257" fmla="*/ 5267332 w 6830240"/>
              <a:gd name="connsiteY2257" fmla="*/ 4517228 h 7505293"/>
              <a:gd name="connsiteX2258" fmla="*/ 5279993 w 6830240"/>
              <a:gd name="connsiteY2258" fmla="*/ 4512164 h 7505293"/>
              <a:gd name="connsiteX2259" fmla="*/ 5281723 w 6830240"/>
              <a:gd name="connsiteY2259" fmla="*/ 4509281 h 7505293"/>
              <a:gd name="connsiteX2260" fmla="*/ 5285320 w 6830240"/>
              <a:gd name="connsiteY2260" fmla="*/ 4500575 h 7505293"/>
              <a:gd name="connsiteX2261" fmla="*/ 3908908 w 6830240"/>
              <a:gd name="connsiteY2261" fmla="*/ 4486484 h 7505293"/>
              <a:gd name="connsiteX2262" fmla="*/ 3906376 w 6830240"/>
              <a:gd name="connsiteY2262" fmla="*/ 4504208 h 7505293"/>
              <a:gd name="connsiteX2263" fmla="*/ 3895298 w 6830240"/>
              <a:gd name="connsiteY2263" fmla="*/ 4518451 h 7505293"/>
              <a:gd name="connsiteX2264" fmla="*/ 3886119 w 6830240"/>
              <a:gd name="connsiteY2264" fmla="*/ 4534593 h 7505293"/>
              <a:gd name="connsiteX2265" fmla="*/ 3875991 w 6830240"/>
              <a:gd name="connsiteY2265" fmla="*/ 4562446 h 7505293"/>
              <a:gd name="connsiteX2266" fmla="*/ 3867129 w 6830240"/>
              <a:gd name="connsiteY2266" fmla="*/ 4563395 h 7505293"/>
              <a:gd name="connsiteX2267" fmla="*/ 3865863 w 6830240"/>
              <a:gd name="connsiteY2267" fmla="*/ 4570042 h 7505293"/>
              <a:gd name="connsiteX2268" fmla="*/ 3850670 w 6830240"/>
              <a:gd name="connsiteY2268" fmla="*/ 4587766 h 7505293"/>
              <a:gd name="connsiteX2269" fmla="*/ 3843074 w 6830240"/>
              <a:gd name="connsiteY2269" fmla="*/ 4613087 h 7505293"/>
              <a:gd name="connsiteX2270" fmla="*/ 3838010 w 6830240"/>
              <a:gd name="connsiteY2270" fmla="*/ 4613087 h 7505293"/>
              <a:gd name="connsiteX2271" fmla="*/ 3838010 w 6830240"/>
              <a:gd name="connsiteY2271" fmla="*/ 4630811 h 7505293"/>
              <a:gd name="connsiteX2272" fmla="*/ 3841898 w 6830240"/>
              <a:gd name="connsiteY2272" fmla="*/ 4632366 h 7505293"/>
              <a:gd name="connsiteX2273" fmla="*/ 3844168 w 6830240"/>
              <a:gd name="connsiteY2273" fmla="*/ 4628204 h 7505293"/>
              <a:gd name="connsiteX2274" fmla="*/ 3851764 w 6830240"/>
              <a:gd name="connsiteY2274" fmla="*/ 4614278 h 7505293"/>
              <a:gd name="connsiteX2275" fmla="*/ 3866956 w 6830240"/>
              <a:gd name="connsiteY2275" fmla="*/ 4601617 h 7505293"/>
              <a:gd name="connsiteX2276" fmla="*/ 3866640 w 6830240"/>
              <a:gd name="connsiteY2276" fmla="*/ 4599085 h 7505293"/>
              <a:gd name="connsiteX2277" fmla="*/ 3864424 w 6830240"/>
              <a:gd name="connsiteY2277" fmla="*/ 4596553 h 7505293"/>
              <a:gd name="connsiteX2278" fmla="*/ 3869488 w 6830240"/>
              <a:gd name="connsiteY2278" fmla="*/ 4588957 h 7505293"/>
              <a:gd name="connsiteX2279" fmla="*/ 3871704 w 6830240"/>
              <a:gd name="connsiteY2279" fmla="*/ 4582627 h 7505293"/>
              <a:gd name="connsiteX2280" fmla="*/ 3872021 w 6830240"/>
              <a:gd name="connsiteY2280" fmla="*/ 4576297 h 7505293"/>
              <a:gd name="connsiteX2281" fmla="*/ 3898924 w 6830240"/>
              <a:gd name="connsiteY2281" fmla="*/ 4527554 h 7505293"/>
              <a:gd name="connsiteX2282" fmla="*/ 3913969 w 6830240"/>
              <a:gd name="connsiteY2282" fmla="*/ 4490280 h 7505293"/>
              <a:gd name="connsiteX2283" fmla="*/ 2844773 w 6830240"/>
              <a:gd name="connsiteY2283" fmla="*/ 4478589 h 7505293"/>
              <a:gd name="connsiteX2284" fmla="*/ 2836544 w 6830240"/>
              <a:gd name="connsiteY2284" fmla="*/ 4500745 h 7505293"/>
              <a:gd name="connsiteX2285" fmla="*/ 2824516 w 6830240"/>
              <a:gd name="connsiteY2285" fmla="*/ 4511506 h 7505293"/>
              <a:gd name="connsiteX2286" fmla="*/ 2825750 w 6830240"/>
              <a:gd name="connsiteY2286" fmla="*/ 4516305 h 7505293"/>
              <a:gd name="connsiteX2287" fmla="*/ 2833207 w 6830240"/>
              <a:gd name="connsiteY2287" fmla="*/ 4510165 h 7505293"/>
              <a:gd name="connsiteX2288" fmla="*/ 2850013 w 6830240"/>
              <a:gd name="connsiteY2288" fmla="*/ 4478589 h 7505293"/>
              <a:gd name="connsiteX2289" fmla="*/ 3377600 w 6830240"/>
              <a:gd name="connsiteY2289" fmla="*/ 4469652 h 7505293"/>
              <a:gd name="connsiteX2290" fmla="*/ 3377600 w 6830240"/>
              <a:gd name="connsiteY2290" fmla="*/ 4472407 h 7505293"/>
              <a:gd name="connsiteX2291" fmla="*/ 3378427 w 6830240"/>
              <a:gd name="connsiteY2291" fmla="*/ 4469652 h 7505293"/>
              <a:gd name="connsiteX2292" fmla="*/ 6528938 w 6830240"/>
              <a:gd name="connsiteY2292" fmla="*/ 4467177 h 7505293"/>
              <a:gd name="connsiteX2293" fmla="*/ 6501086 w 6830240"/>
              <a:gd name="connsiteY2293" fmla="*/ 4492498 h 7505293"/>
              <a:gd name="connsiteX2294" fmla="*/ 6492223 w 6830240"/>
              <a:gd name="connsiteY2294" fmla="*/ 4517819 h 7505293"/>
              <a:gd name="connsiteX2295" fmla="*/ 6490957 w 6830240"/>
              <a:gd name="connsiteY2295" fmla="*/ 4535543 h 7505293"/>
              <a:gd name="connsiteX2296" fmla="*/ 6508682 w 6830240"/>
              <a:gd name="connsiteY2296" fmla="*/ 4533011 h 7505293"/>
              <a:gd name="connsiteX2297" fmla="*/ 6511214 w 6830240"/>
              <a:gd name="connsiteY2297" fmla="*/ 4533011 h 7505293"/>
              <a:gd name="connsiteX2298" fmla="*/ 6508682 w 6830240"/>
              <a:gd name="connsiteY2298" fmla="*/ 4507690 h 7505293"/>
              <a:gd name="connsiteX2299" fmla="*/ 6531470 w 6830240"/>
              <a:gd name="connsiteY2299" fmla="*/ 4489966 h 7505293"/>
              <a:gd name="connsiteX2300" fmla="*/ 6539067 w 6830240"/>
              <a:gd name="connsiteY2300" fmla="*/ 4469709 h 7505293"/>
              <a:gd name="connsiteX2301" fmla="*/ 3926632 w 6830240"/>
              <a:gd name="connsiteY2301" fmla="*/ 4453567 h 7505293"/>
              <a:gd name="connsiteX2302" fmla="*/ 3926632 w 6830240"/>
              <a:gd name="connsiteY2302" fmla="*/ 4457525 h 7505293"/>
              <a:gd name="connsiteX2303" fmla="*/ 3928104 w 6830240"/>
              <a:gd name="connsiteY2303" fmla="*/ 4453567 h 7505293"/>
              <a:gd name="connsiteX2304" fmla="*/ 962184 w 6830240"/>
              <a:gd name="connsiteY2304" fmla="*/ 4438248 h 7505293"/>
              <a:gd name="connsiteX2305" fmla="*/ 953955 w 6830240"/>
              <a:gd name="connsiteY2305" fmla="*/ 4460404 h 7505293"/>
              <a:gd name="connsiteX2306" fmla="*/ 941927 w 6830240"/>
              <a:gd name="connsiteY2306" fmla="*/ 4471165 h 7505293"/>
              <a:gd name="connsiteX2307" fmla="*/ 943161 w 6830240"/>
              <a:gd name="connsiteY2307" fmla="*/ 4475964 h 7505293"/>
              <a:gd name="connsiteX2308" fmla="*/ 950618 w 6830240"/>
              <a:gd name="connsiteY2308" fmla="*/ 4469824 h 7505293"/>
              <a:gd name="connsiteX2309" fmla="*/ 967424 w 6830240"/>
              <a:gd name="connsiteY2309" fmla="*/ 4438248 h 7505293"/>
              <a:gd name="connsiteX2310" fmla="*/ 2881247 w 6830240"/>
              <a:gd name="connsiteY2310" fmla="*/ 4413077 h 7505293"/>
              <a:gd name="connsiteX2311" fmla="*/ 2877690 w 6830240"/>
              <a:gd name="connsiteY2311" fmla="*/ 4417820 h 7505293"/>
              <a:gd name="connsiteX2312" fmla="*/ 2878323 w 6830240"/>
              <a:gd name="connsiteY2312" fmla="*/ 4422568 h 7505293"/>
              <a:gd name="connsiteX2313" fmla="*/ 2878437 w 6830240"/>
              <a:gd name="connsiteY2313" fmla="*/ 4422641 h 7505293"/>
              <a:gd name="connsiteX2314" fmla="*/ 2879852 w 6830240"/>
              <a:gd name="connsiteY2314" fmla="*/ 4419723 h 7505293"/>
              <a:gd name="connsiteX2315" fmla="*/ 5320506 w 6830240"/>
              <a:gd name="connsiteY2315" fmla="*/ 4393157 h 7505293"/>
              <a:gd name="connsiteX2316" fmla="*/ 5320800 w 6830240"/>
              <a:gd name="connsiteY2316" fmla="*/ 4406075 h 7505293"/>
              <a:gd name="connsiteX2317" fmla="*/ 5326067 w 6830240"/>
              <a:gd name="connsiteY2317" fmla="*/ 4395541 h 7505293"/>
              <a:gd name="connsiteX2318" fmla="*/ 998658 w 6830240"/>
              <a:gd name="connsiteY2318" fmla="*/ 4372736 h 7505293"/>
              <a:gd name="connsiteX2319" fmla="*/ 995101 w 6830240"/>
              <a:gd name="connsiteY2319" fmla="*/ 4377479 h 7505293"/>
              <a:gd name="connsiteX2320" fmla="*/ 995734 w 6830240"/>
              <a:gd name="connsiteY2320" fmla="*/ 4382227 h 7505293"/>
              <a:gd name="connsiteX2321" fmla="*/ 995848 w 6830240"/>
              <a:gd name="connsiteY2321" fmla="*/ 4382300 h 7505293"/>
              <a:gd name="connsiteX2322" fmla="*/ 997263 w 6830240"/>
              <a:gd name="connsiteY2322" fmla="*/ 4379382 h 7505293"/>
              <a:gd name="connsiteX2323" fmla="*/ 3967145 w 6830240"/>
              <a:gd name="connsiteY2323" fmla="*/ 4364945 h 7505293"/>
              <a:gd name="connsiteX2324" fmla="*/ 3959865 w 6830240"/>
              <a:gd name="connsiteY2324" fmla="*/ 4366844 h 7505293"/>
              <a:gd name="connsiteX2325" fmla="*/ 3954485 w 6830240"/>
              <a:gd name="connsiteY2325" fmla="*/ 4372541 h 7505293"/>
              <a:gd name="connsiteX2326" fmla="*/ 3957333 w 6830240"/>
              <a:gd name="connsiteY2326" fmla="*/ 4374756 h 7505293"/>
              <a:gd name="connsiteX2327" fmla="*/ 3962081 w 6830240"/>
              <a:gd name="connsiteY2327" fmla="*/ 4375073 h 7505293"/>
              <a:gd name="connsiteX2328" fmla="*/ 2933395 w 6830240"/>
              <a:gd name="connsiteY2328" fmla="*/ 4260832 h 7505293"/>
              <a:gd name="connsiteX2329" fmla="*/ 2932129 w 6830240"/>
              <a:gd name="connsiteY2329" fmla="*/ 4263364 h 7505293"/>
              <a:gd name="connsiteX2330" fmla="*/ 2930863 w 6830240"/>
              <a:gd name="connsiteY2330" fmla="*/ 4265896 h 7505293"/>
              <a:gd name="connsiteX2331" fmla="*/ 2930863 w 6830240"/>
              <a:gd name="connsiteY2331" fmla="*/ 4278556 h 7505293"/>
              <a:gd name="connsiteX2332" fmla="*/ 2931272 w 6830240"/>
              <a:gd name="connsiteY2332" fmla="*/ 4282031 h 7505293"/>
              <a:gd name="connsiteX2333" fmla="*/ 2931957 w 6830240"/>
              <a:gd name="connsiteY2333" fmla="*/ 4279747 h 7505293"/>
              <a:gd name="connsiteX2334" fmla="*/ 2933856 w 6830240"/>
              <a:gd name="connsiteY2334" fmla="*/ 4265821 h 7505293"/>
              <a:gd name="connsiteX2335" fmla="*/ 2941098 w 6830240"/>
              <a:gd name="connsiteY2335" fmla="*/ 4262373 h 7505293"/>
              <a:gd name="connsiteX2336" fmla="*/ 5401532 w 6830240"/>
              <a:gd name="connsiteY2336" fmla="*/ 4233637 h 7505293"/>
              <a:gd name="connsiteX2337" fmla="*/ 5399000 w 6830240"/>
              <a:gd name="connsiteY2337" fmla="*/ 4251361 h 7505293"/>
              <a:gd name="connsiteX2338" fmla="*/ 5387922 w 6830240"/>
              <a:gd name="connsiteY2338" fmla="*/ 4265604 h 7505293"/>
              <a:gd name="connsiteX2339" fmla="*/ 5378743 w 6830240"/>
              <a:gd name="connsiteY2339" fmla="*/ 4281746 h 7505293"/>
              <a:gd name="connsiteX2340" fmla="*/ 5368615 w 6830240"/>
              <a:gd name="connsiteY2340" fmla="*/ 4309599 h 7505293"/>
              <a:gd name="connsiteX2341" fmla="*/ 5359753 w 6830240"/>
              <a:gd name="connsiteY2341" fmla="*/ 4310548 h 7505293"/>
              <a:gd name="connsiteX2342" fmla="*/ 5358487 w 6830240"/>
              <a:gd name="connsiteY2342" fmla="*/ 4317195 h 7505293"/>
              <a:gd name="connsiteX2343" fmla="*/ 5343294 w 6830240"/>
              <a:gd name="connsiteY2343" fmla="*/ 4334919 h 7505293"/>
              <a:gd name="connsiteX2344" fmla="*/ 5335698 w 6830240"/>
              <a:gd name="connsiteY2344" fmla="*/ 4360240 h 7505293"/>
              <a:gd name="connsiteX2345" fmla="*/ 5330634 w 6830240"/>
              <a:gd name="connsiteY2345" fmla="*/ 4360240 h 7505293"/>
              <a:gd name="connsiteX2346" fmla="*/ 5330634 w 6830240"/>
              <a:gd name="connsiteY2346" fmla="*/ 4377964 h 7505293"/>
              <a:gd name="connsiteX2347" fmla="*/ 5334522 w 6830240"/>
              <a:gd name="connsiteY2347" fmla="*/ 4379519 h 7505293"/>
              <a:gd name="connsiteX2348" fmla="*/ 5336792 w 6830240"/>
              <a:gd name="connsiteY2348" fmla="*/ 4375357 h 7505293"/>
              <a:gd name="connsiteX2349" fmla="*/ 5344388 w 6830240"/>
              <a:gd name="connsiteY2349" fmla="*/ 4361431 h 7505293"/>
              <a:gd name="connsiteX2350" fmla="*/ 5359580 w 6830240"/>
              <a:gd name="connsiteY2350" fmla="*/ 4348770 h 7505293"/>
              <a:gd name="connsiteX2351" fmla="*/ 5359264 w 6830240"/>
              <a:gd name="connsiteY2351" fmla="*/ 4346238 h 7505293"/>
              <a:gd name="connsiteX2352" fmla="*/ 5357048 w 6830240"/>
              <a:gd name="connsiteY2352" fmla="*/ 4343706 h 7505293"/>
              <a:gd name="connsiteX2353" fmla="*/ 5362112 w 6830240"/>
              <a:gd name="connsiteY2353" fmla="*/ 4336110 h 7505293"/>
              <a:gd name="connsiteX2354" fmla="*/ 5364328 w 6830240"/>
              <a:gd name="connsiteY2354" fmla="*/ 4329780 h 7505293"/>
              <a:gd name="connsiteX2355" fmla="*/ 5364645 w 6830240"/>
              <a:gd name="connsiteY2355" fmla="*/ 4323450 h 7505293"/>
              <a:gd name="connsiteX2356" fmla="*/ 5391548 w 6830240"/>
              <a:gd name="connsiteY2356" fmla="*/ 4274707 h 7505293"/>
              <a:gd name="connsiteX2357" fmla="*/ 5406593 w 6830240"/>
              <a:gd name="connsiteY2357" fmla="*/ 4237433 h 7505293"/>
              <a:gd name="connsiteX2358" fmla="*/ 2960527 w 6830240"/>
              <a:gd name="connsiteY2358" fmla="*/ 4223212 h 7505293"/>
              <a:gd name="connsiteX2359" fmla="*/ 2951120 w 6830240"/>
              <a:gd name="connsiteY2359" fmla="*/ 4227915 h 7505293"/>
              <a:gd name="connsiteX2360" fmla="*/ 2940991 w 6830240"/>
              <a:gd name="connsiteY2360" fmla="*/ 4245640 h 7505293"/>
              <a:gd name="connsiteX2361" fmla="*/ 2953652 w 6830240"/>
              <a:gd name="connsiteY2361" fmla="*/ 4240576 h 7505293"/>
              <a:gd name="connsiteX2362" fmla="*/ 2955180 w 6830240"/>
              <a:gd name="connsiteY2362" fmla="*/ 4238030 h 7505293"/>
              <a:gd name="connsiteX2363" fmla="*/ 1050806 w 6830240"/>
              <a:gd name="connsiteY2363" fmla="*/ 4220491 h 7505293"/>
              <a:gd name="connsiteX2364" fmla="*/ 1049540 w 6830240"/>
              <a:gd name="connsiteY2364" fmla="*/ 4223023 h 7505293"/>
              <a:gd name="connsiteX2365" fmla="*/ 1048274 w 6830240"/>
              <a:gd name="connsiteY2365" fmla="*/ 4225555 h 7505293"/>
              <a:gd name="connsiteX2366" fmla="*/ 1048274 w 6830240"/>
              <a:gd name="connsiteY2366" fmla="*/ 4238215 h 7505293"/>
              <a:gd name="connsiteX2367" fmla="*/ 1048683 w 6830240"/>
              <a:gd name="connsiteY2367" fmla="*/ 4241690 h 7505293"/>
              <a:gd name="connsiteX2368" fmla="*/ 1049368 w 6830240"/>
              <a:gd name="connsiteY2368" fmla="*/ 4239406 h 7505293"/>
              <a:gd name="connsiteX2369" fmla="*/ 1051267 w 6830240"/>
              <a:gd name="connsiteY2369" fmla="*/ 4225480 h 7505293"/>
              <a:gd name="connsiteX2370" fmla="*/ 1058509 w 6830240"/>
              <a:gd name="connsiteY2370" fmla="*/ 4222032 h 7505293"/>
              <a:gd name="connsiteX2371" fmla="*/ 5419256 w 6830240"/>
              <a:gd name="connsiteY2371" fmla="*/ 4200720 h 7505293"/>
              <a:gd name="connsiteX2372" fmla="*/ 5419256 w 6830240"/>
              <a:gd name="connsiteY2372" fmla="*/ 4204678 h 7505293"/>
              <a:gd name="connsiteX2373" fmla="*/ 5420727 w 6830240"/>
              <a:gd name="connsiteY2373" fmla="*/ 4200720 h 7505293"/>
              <a:gd name="connsiteX2374" fmla="*/ 1078399 w 6830240"/>
              <a:gd name="connsiteY2374" fmla="*/ 4182640 h 7505293"/>
              <a:gd name="connsiteX2375" fmla="*/ 1068531 w 6830240"/>
              <a:gd name="connsiteY2375" fmla="*/ 4187574 h 7505293"/>
              <a:gd name="connsiteX2376" fmla="*/ 1058402 w 6830240"/>
              <a:gd name="connsiteY2376" fmla="*/ 4205299 h 7505293"/>
              <a:gd name="connsiteX2377" fmla="*/ 1071063 w 6830240"/>
              <a:gd name="connsiteY2377" fmla="*/ 4200235 h 7505293"/>
              <a:gd name="connsiteX2378" fmla="*/ 1072793 w 6830240"/>
              <a:gd name="connsiteY2378" fmla="*/ 4197352 h 7505293"/>
              <a:gd name="connsiteX2379" fmla="*/ 1076389 w 6830240"/>
              <a:gd name="connsiteY2379" fmla="*/ 4188646 h 7505293"/>
              <a:gd name="connsiteX2380" fmla="*/ 4073492 w 6830240"/>
              <a:gd name="connsiteY2380" fmla="*/ 4147187 h 7505293"/>
              <a:gd name="connsiteX2381" fmla="*/ 4073492 w 6830240"/>
              <a:gd name="connsiteY2381" fmla="*/ 4157316 h 7505293"/>
              <a:gd name="connsiteX2382" fmla="*/ 4076024 w 6830240"/>
              <a:gd name="connsiteY2382" fmla="*/ 4149719 h 7505293"/>
              <a:gd name="connsiteX2383" fmla="*/ 2994165 w 6830240"/>
              <a:gd name="connsiteY2383" fmla="*/ 4121569 h 7505293"/>
              <a:gd name="connsiteX2384" fmla="*/ 2994459 w 6830240"/>
              <a:gd name="connsiteY2384" fmla="*/ 4134487 h 7505293"/>
              <a:gd name="connsiteX2385" fmla="*/ 2999726 w 6830240"/>
              <a:gd name="connsiteY2385" fmla="*/ 4123952 h 7505293"/>
              <a:gd name="connsiteX2386" fmla="*/ 5459769 w 6830240"/>
              <a:gd name="connsiteY2386" fmla="*/ 4112098 h 7505293"/>
              <a:gd name="connsiteX2387" fmla="*/ 5452489 w 6830240"/>
              <a:gd name="connsiteY2387" fmla="*/ 4113997 h 7505293"/>
              <a:gd name="connsiteX2388" fmla="*/ 5447109 w 6830240"/>
              <a:gd name="connsiteY2388" fmla="*/ 4119694 h 7505293"/>
              <a:gd name="connsiteX2389" fmla="*/ 5449957 w 6830240"/>
              <a:gd name="connsiteY2389" fmla="*/ 4121909 h 7505293"/>
              <a:gd name="connsiteX2390" fmla="*/ 5454705 w 6830240"/>
              <a:gd name="connsiteY2390" fmla="*/ 4122226 h 7505293"/>
              <a:gd name="connsiteX2391" fmla="*/ 6155631 w 6830240"/>
              <a:gd name="connsiteY2391" fmla="*/ 4086177 h 7505293"/>
              <a:gd name="connsiteX2392" fmla="*/ 6127779 w 6830240"/>
              <a:gd name="connsiteY2392" fmla="*/ 4111498 h 7505293"/>
              <a:gd name="connsiteX2393" fmla="*/ 6118916 w 6830240"/>
              <a:gd name="connsiteY2393" fmla="*/ 4136819 h 7505293"/>
              <a:gd name="connsiteX2394" fmla="*/ 6117650 w 6830240"/>
              <a:gd name="connsiteY2394" fmla="*/ 4154543 h 7505293"/>
              <a:gd name="connsiteX2395" fmla="*/ 6135375 w 6830240"/>
              <a:gd name="connsiteY2395" fmla="*/ 4152011 h 7505293"/>
              <a:gd name="connsiteX2396" fmla="*/ 6137907 w 6830240"/>
              <a:gd name="connsiteY2396" fmla="*/ 4152011 h 7505293"/>
              <a:gd name="connsiteX2397" fmla="*/ 6135375 w 6830240"/>
              <a:gd name="connsiteY2397" fmla="*/ 4126690 h 7505293"/>
              <a:gd name="connsiteX2398" fmla="*/ 6158163 w 6830240"/>
              <a:gd name="connsiteY2398" fmla="*/ 4108966 h 7505293"/>
              <a:gd name="connsiteX2399" fmla="*/ 6165760 w 6830240"/>
              <a:gd name="connsiteY2399" fmla="*/ 4088709 h 7505293"/>
              <a:gd name="connsiteX2400" fmla="*/ 1111576 w 6830240"/>
              <a:gd name="connsiteY2400" fmla="*/ 4081228 h 7505293"/>
              <a:gd name="connsiteX2401" fmla="*/ 1111869 w 6830240"/>
              <a:gd name="connsiteY2401" fmla="*/ 4094146 h 7505293"/>
              <a:gd name="connsiteX2402" fmla="*/ 1117137 w 6830240"/>
              <a:gd name="connsiteY2402" fmla="*/ 4083611 h 7505293"/>
              <a:gd name="connsiteX2403" fmla="*/ 4086152 w 6830240"/>
              <a:gd name="connsiteY2403" fmla="*/ 4078822 h 7505293"/>
              <a:gd name="connsiteX2404" fmla="*/ 4086152 w 6830240"/>
              <a:gd name="connsiteY2404" fmla="*/ 4081354 h 7505293"/>
              <a:gd name="connsiteX2405" fmla="*/ 4096280 w 6830240"/>
              <a:gd name="connsiteY2405" fmla="*/ 4094014 h 7505293"/>
              <a:gd name="connsiteX2406" fmla="*/ 3075191 w 6830240"/>
              <a:gd name="connsiteY2406" fmla="*/ 3962049 h 7505293"/>
              <a:gd name="connsiteX2407" fmla="*/ 3072659 w 6830240"/>
              <a:gd name="connsiteY2407" fmla="*/ 3979773 h 7505293"/>
              <a:gd name="connsiteX2408" fmla="*/ 3061581 w 6830240"/>
              <a:gd name="connsiteY2408" fmla="*/ 3994016 h 7505293"/>
              <a:gd name="connsiteX2409" fmla="*/ 3052402 w 6830240"/>
              <a:gd name="connsiteY2409" fmla="*/ 4010158 h 7505293"/>
              <a:gd name="connsiteX2410" fmla="*/ 3042274 w 6830240"/>
              <a:gd name="connsiteY2410" fmla="*/ 4038011 h 7505293"/>
              <a:gd name="connsiteX2411" fmla="*/ 3033412 w 6830240"/>
              <a:gd name="connsiteY2411" fmla="*/ 4038960 h 7505293"/>
              <a:gd name="connsiteX2412" fmla="*/ 3032146 w 6830240"/>
              <a:gd name="connsiteY2412" fmla="*/ 4045607 h 7505293"/>
              <a:gd name="connsiteX2413" fmla="*/ 3016953 w 6830240"/>
              <a:gd name="connsiteY2413" fmla="*/ 4063331 h 7505293"/>
              <a:gd name="connsiteX2414" fmla="*/ 3009357 w 6830240"/>
              <a:gd name="connsiteY2414" fmla="*/ 4088652 h 7505293"/>
              <a:gd name="connsiteX2415" fmla="*/ 3004293 w 6830240"/>
              <a:gd name="connsiteY2415" fmla="*/ 4088652 h 7505293"/>
              <a:gd name="connsiteX2416" fmla="*/ 3004293 w 6830240"/>
              <a:gd name="connsiteY2416" fmla="*/ 4106376 h 7505293"/>
              <a:gd name="connsiteX2417" fmla="*/ 3008181 w 6830240"/>
              <a:gd name="connsiteY2417" fmla="*/ 4107931 h 7505293"/>
              <a:gd name="connsiteX2418" fmla="*/ 3010451 w 6830240"/>
              <a:gd name="connsiteY2418" fmla="*/ 4103769 h 7505293"/>
              <a:gd name="connsiteX2419" fmla="*/ 3018047 w 6830240"/>
              <a:gd name="connsiteY2419" fmla="*/ 4089843 h 7505293"/>
              <a:gd name="connsiteX2420" fmla="*/ 3033239 w 6830240"/>
              <a:gd name="connsiteY2420" fmla="*/ 4077182 h 7505293"/>
              <a:gd name="connsiteX2421" fmla="*/ 3032923 w 6830240"/>
              <a:gd name="connsiteY2421" fmla="*/ 4074650 h 7505293"/>
              <a:gd name="connsiteX2422" fmla="*/ 3030707 w 6830240"/>
              <a:gd name="connsiteY2422" fmla="*/ 4072118 h 7505293"/>
              <a:gd name="connsiteX2423" fmla="*/ 3035771 w 6830240"/>
              <a:gd name="connsiteY2423" fmla="*/ 4064522 h 7505293"/>
              <a:gd name="connsiteX2424" fmla="*/ 3037987 w 6830240"/>
              <a:gd name="connsiteY2424" fmla="*/ 4058192 h 7505293"/>
              <a:gd name="connsiteX2425" fmla="*/ 3038304 w 6830240"/>
              <a:gd name="connsiteY2425" fmla="*/ 4051862 h 7505293"/>
              <a:gd name="connsiteX2426" fmla="*/ 3065207 w 6830240"/>
              <a:gd name="connsiteY2426" fmla="*/ 4003119 h 7505293"/>
              <a:gd name="connsiteX2427" fmla="*/ 3080252 w 6830240"/>
              <a:gd name="connsiteY2427" fmla="*/ 3965845 h 7505293"/>
              <a:gd name="connsiteX2428" fmla="*/ 3092915 w 6830240"/>
              <a:gd name="connsiteY2428" fmla="*/ 3929133 h 7505293"/>
              <a:gd name="connsiteX2429" fmla="*/ 3092915 w 6830240"/>
              <a:gd name="connsiteY2429" fmla="*/ 3933090 h 7505293"/>
              <a:gd name="connsiteX2430" fmla="*/ 3094387 w 6830240"/>
              <a:gd name="connsiteY2430" fmla="*/ 3929133 h 7505293"/>
              <a:gd name="connsiteX2431" fmla="*/ 1192602 w 6830240"/>
              <a:gd name="connsiteY2431" fmla="*/ 3921709 h 7505293"/>
              <a:gd name="connsiteX2432" fmla="*/ 1190070 w 6830240"/>
              <a:gd name="connsiteY2432" fmla="*/ 3939432 h 7505293"/>
              <a:gd name="connsiteX2433" fmla="*/ 1178992 w 6830240"/>
              <a:gd name="connsiteY2433" fmla="*/ 3953675 h 7505293"/>
              <a:gd name="connsiteX2434" fmla="*/ 1169813 w 6830240"/>
              <a:gd name="connsiteY2434" fmla="*/ 3969817 h 7505293"/>
              <a:gd name="connsiteX2435" fmla="*/ 1159685 w 6830240"/>
              <a:gd name="connsiteY2435" fmla="*/ 3997670 h 7505293"/>
              <a:gd name="connsiteX2436" fmla="*/ 1150823 w 6830240"/>
              <a:gd name="connsiteY2436" fmla="*/ 3998619 h 7505293"/>
              <a:gd name="connsiteX2437" fmla="*/ 1149557 w 6830240"/>
              <a:gd name="connsiteY2437" fmla="*/ 4005266 h 7505293"/>
              <a:gd name="connsiteX2438" fmla="*/ 1134364 w 6830240"/>
              <a:gd name="connsiteY2438" fmla="*/ 4022990 h 7505293"/>
              <a:gd name="connsiteX2439" fmla="*/ 1126768 w 6830240"/>
              <a:gd name="connsiteY2439" fmla="*/ 4048311 h 7505293"/>
              <a:gd name="connsiteX2440" fmla="*/ 1121704 w 6830240"/>
              <a:gd name="connsiteY2440" fmla="*/ 4048311 h 7505293"/>
              <a:gd name="connsiteX2441" fmla="*/ 1121704 w 6830240"/>
              <a:gd name="connsiteY2441" fmla="*/ 4066035 h 7505293"/>
              <a:gd name="connsiteX2442" fmla="*/ 1125592 w 6830240"/>
              <a:gd name="connsiteY2442" fmla="*/ 4067590 h 7505293"/>
              <a:gd name="connsiteX2443" fmla="*/ 1127862 w 6830240"/>
              <a:gd name="connsiteY2443" fmla="*/ 4063428 h 7505293"/>
              <a:gd name="connsiteX2444" fmla="*/ 1135458 w 6830240"/>
              <a:gd name="connsiteY2444" fmla="*/ 4049502 h 7505293"/>
              <a:gd name="connsiteX2445" fmla="*/ 1150650 w 6830240"/>
              <a:gd name="connsiteY2445" fmla="*/ 4036841 h 7505293"/>
              <a:gd name="connsiteX2446" fmla="*/ 1150334 w 6830240"/>
              <a:gd name="connsiteY2446" fmla="*/ 4034309 h 7505293"/>
              <a:gd name="connsiteX2447" fmla="*/ 1148118 w 6830240"/>
              <a:gd name="connsiteY2447" fmla="*/ 4031777 h 7505293"/>
              <a:gd name="connsiteX2448" fmla="*/ 1153182 w 6830240"/>
              <a:gd name="connsiteY2448" fmla="*/ 4024181 h 7505293"/>
              <a:gd name="connsiteX2449" fmla="*/ 1155398 w 6830240"/>
              <a:gd name="connsiteY2449" fmla="*/ 4017851 h 7505293"/>
              <a:gd name="connsiteX2450" fmla="*/ 1155715 w 6830240"/>
              <a:gd name="connsiteY2450" fmla="*/ 4011521 h 7505293"/>
              <a:gd name="connsiteX2451" fmla="*/ 1182618 w 6830240"/>
              <a:gd name="connsiteY2451" fmla="*/ 3962778 h 7505293"/>
              <a:gd name="connsiteX2452" fmla="*/ 1197662 w 6830240"/>
              <a:gd name="connsiteY2452" fmla="*/ 3925504 h 7505293"/>
              <a:gd name="connsiteX2453" fmla="*/ 5566116 w 6830240"/>
              <a:gd name="connsiteY2453" fmla="*/ 3894341 h 7505293"/>
              <a:gd name="connsiteX2454" fmla="*/ 5566116 w 6830240"/>
              <a:gd name="connsiteY2454" fmla="*/ 3904470 h 7505293"/>
              <a:gd name="connsiteX2455" fmla="*/ 5568648 w 6830240"/>
              <a:gd name="connsiteY2455" fmla="*/ 3896872 h 7505293"/>
              <a:gd name="connsiteX2456" fmla="*/ 1210326 w 6830240"/>
              <a:gd name="connsiteY2456" fmla="*/ 3888792 h 7505293"/>
              <a:gd name="connsiteX2457" fmla="*/ 1210326 w 6830240"/>
              <a:gd name="connsiteY2457" fmla="*/ 3892749 h 7505293"/>
              <a:gd name="connsiteX2458" fmla="*/ 1211797 w 6830240"/>
              <a:gd name="connsiteY2458" fmla="*/ 3888792 h 7505293"/>
              <a:gd name="connsiteX2459" fmla="*/ 4767351 w 6830240"/>
              <a:gd name="connsiteY2459" fmla="*/ 3869939 h 7505293"/>
              <a:gd name="connsiteX2460" fmla="*/ 4764017 w 6830240"/>
              <a:gd name="connsiteY2460" fmla="*/ 3877971 h 7505293"/>
              <a:gd name="connsiteX2461" fmla="*/ 4766922 w 6830240"/>
              <a:gd name="connsiteY2461" fmla="*/ 3871979 h 7505293"/>
              <a:gd name="connsiteX2462" fmla="*/ 3133428 w 6830240"/>
              <a:gd name="connsiteY2462" fmla="*/ 3840511 h 7505293"/>
              <a:gd name="connsiteX2463" fmla="*/ 3126148 w 6830240"/>
              <a:gd name="connsiteY2463" fmla="*/ 3842410 h 7505293"/>
              <a:gd name="connsiteX2464" fmla="*/ 3120768 w 6830240"/>
              <a:gd name="connsiteY2464" fmla="*/ 3848107 h 7505293"/>
              <a:gd name="connsiteX2465" fmla="*/ 3123616 w 6830240"/>
              <a:gd name="connsiteY2465" fmla="*/ 3850322 h 7505293"/>
              <a:gd name="connsiteX2466" fmla="*/ 3128364 w 6830240"/>
              <a:gd name="connsiteY2466" fmla="*/ 3850639 h 7505293"/>
              <a:gd name="connsiteX2467" fmla="*/ 4758494 w 6830240"/>
              <a:gd name="connsiteY2467" fmla="*/ 3827974 h 7505293"/>
              <a:gd name="connsiteX2468" fmla="*/ 4752738 w 6830240"/>
              <a:gd name="connsiteY2468" fmla="*/ 3833219 h 7505293"/>
              <a:gd name="connsiteX2469" fmla="*/ 4747798 w 6830240"/>
              <a:gd name="connsiteY2469" fmla="*/ 3848330 h 7505293"/>
              <a:gd name="connsiteX2470" fmla="*/ 4743750 w 6830240"/>
              <a:gd name="connsiteY2470" fmla="*/ 3852809 h 7505293"/>
              <a:gd name="connsiteX2471" fmla="*/ 4743301 w 6830240"/>
              <a:gd name="connsiteY2471" fmla="*/ 3863423 h 7505293"/>
              <a:gd name="connsiteX2472" fmla="*/ 4732868 w 6830240"/>
              <a:gd name="connsiteY2472" fmla="*/ 3865028 h 7505293"/>
              <a:gd name="connsiteX2473" fmla="*/ 4729757 w 6830240"/>
              <a:gd name="connsiteY2473" fmla="*/ 3878714 h 7505293"/>
              <a:gd name="connsiteX2474" fmla="*/ 4723490 w 6830240"/>
              <a:gd name="connsiteY2474" fmla="*/ 3884412 h 7505293"/>
              <a:gd name="connsiteX2475" fmla="*/ 4724094 w 6830240"/>
              <a:gd name="connsiteY2475" fmla="*/ 3887131 h 7505293"/>
              <a:gd name="connsiteX2476" fmla="*/ 4726309 w 6830240"/>
              <a:gd name="connsiteY2476" fmla="*/ 3883254 h 7505293"/>
              <a:gd name="connsiteX2477" fmla="*/ 4730688 w 6830240"/>
              <a:gd name="connsiteY2477" fmla="*/ 3880928 h 7505293"/>
              <a:gd name="connsiteX2478" fmla="*/ 4733490 w 6830240"/>
              <a:gd name="connsiteY2478" fmla="*/ 3873867 h 7505293"/>
              <a:gd name="connsiteX2479" fmla="*/ 4750897 w 6830240"/>
              <a:gd name="connsiteY2479" fmla="*/ 3863423 h 7505293"/>
              <a:gd name="connsiteX2480" fmla="*/ 4754696 w 6830240"/>
              <a:gd name="connsiteY2480" fmla="*/ 3845698 h 7505293"/>
              <a:gd name="connsiteX2481" fmla="*/ 4758494 w 6830240"/>
              <a:gd name="connsiteY2481" fmla="*/ 3827974 h 7505293"/>
              <a:gd name="connsiteX2482" fmla="*/ 5578776 w 6830240"/>
              <a:gd name="connsiteY2482" fmla="*/ 3825976 h 7505293"/>
              <a:gd name="connsiteX2483" fmla="*/ 5578776 w 6830240"/>
              <a:gd name="connsiteY2483" fmla="*/ 3828507 h 7505293"/>
              <a:gd name="connsiteX2484" fmla="*/ 5588904 w 6830240"/>
              <a:gd name="connsiteY2484" fmla="*/ 3841168 h 7505293"/>
              <a:gd name="connsiteX2485" fmla="*/ 1250839 w 6830240"/>
              <a:gd name="connsiteY2485" fmla="*/ 3800169 h 7505293"/>
              <a:gd name="connsiteX2486" fmla="*/ 1243559 w 6830240"/>
              <a:gd name="connsiteY2486" fmla="*/ 3802068 h 7505293"/>
              <a:gd name="connsiteX2487" fmla="*/ 1238179 w 6830240"/>
              <a:gd name="connsiteY2487" fmla="*/ 3807765 h 7505293"/>
              <a:gd name="connsiteX2488" fmla="*/ 1241027 w 6830240"/>
              <a:gd name="connsiteY2488" fmla="*/ 3809981 h 7505293"/>
              <a:gd name="connsiteX2489" fmla="*/ 1245775 w 6830240"/>
              <a:gd name="connsiteY2489" fmla="*/ 3810298 h 7505293"/>
              <a:gd name="connsiteX2490" fmla="*/ 4808182 w 6830240"/>
              <a:gd name="connsiteY2490" fmla="*/ 3768158 h 7505293"/>
              <a:gd name="connsiteX2491" fmla="*/ 4801539 w 6830240"/>
              <a:gd name="connsiteY2491" fmla="*/ 3774800 h 7505293"/>
              <a:gd name="connsiteX2492" fmla="*/ 4799849 w 6830240"/>
              <a:gd name="connsiteY2492" fmla="*/ 3786632 h 7505293"/>
              <a:gd name="connsiteX2493" fmla="*/ 4803835 w 6830240"/>
              <a:gd name="connsiteY2493" fmla="*/ 3782646 h 7505293"/>
              <a:gd name="connsiteX2494" fmla="*/ 2130873 w 6830240"/>
              <a:gd name="connsiteY2494" fmla="*/ 3732425 h 7505293"/>
              <a:gd name="connsiteX2495" fmla="*/ 2118526 w 6830240"/>
              <a:gd name="connsiteY2495" fmla="*/ 3752489 h 7505293"/>
              <a:gd name="connsiteX2496" fmla="*/ 2120244 w 6830240"/>
              <a:gd name="connsiteY2496" fmla="*/ 3758788 h 7505293"/>
              <a:gd name="connsiteX2497" fmla="*/ 2126478 w 6830240"/>
              <a:gd name="connsiteY2497" fmla="*/ 3753993 h 7505293"/>
              <a:gd name="connsiteX2498" fmla="*/ 2131542 w 6830240"/>
              <a:gd name="connsiteY2498" fmla="*/ 3736268 h 7505293"/>
              <a:gd name="connsiteX2499" fmla="*/ 2136669 w 6830240"/>
              <a:gd name="connsiteY2499" fmla="*/ 3723006 h 7505293"/>
              <a:gd name="connsiteX2500" fmla="*/ 2135962 w 6830240"/>
              <a:gd name="connsiteY2500" fmla="*/ 3724156 h 7505293"/>
              <a:gd name="connsiteX2501" fmla="*/ 2136606 w 6830240"/>
              <a:gd name="connsiteY2501" fmla="*/ 3723608 h 7505293"/>
              <a:gd name="connsiteX2502" fmla="*/ 4839520 w 6830240"/>
              <a:gd name="connsiteY2502" fmla="*/ 3650729 h 7505293"/>
              <a:gd name="connsiteX2503" fmla="*/ 4830657 w 6830240"/>
              <a:gd name="connsiteY2503" fmla="*/ 3673834 h 7505293"/>
              <a:gd name="connsiteX2504" fmla="*/ 4821795 w 6830240"/>
              <a:gd name="connsiteY2504" fmla="*/ 3698838 h 7505293"/>
              <a:gd name="connsiteX2505" fmla="*/ 4800589 w 6830240"/>
              <a:gd name="connsiteY2505" fmla="*/ 3730489 h 7505293"/>
              <a:gd name="connsiteX2506" fmla="*/ 4781282 w 6830240"/>
              <a:gd name="connsiteY2506" fmla="*/ 3762140 h 7505293"/>
              <a:gd name="connsiteX2507" fmla="*/ 4773686 w 6830240"/>
              <a:gd name="connsiteY2507" fmla="*/ 3786195 h 7505293"/>
              <a:gd name="connsiteX2508" fmla="*/ 4758494 w 6830240"/>
              <a:gd name="connsiteY2508" fmla="*/ 3802653 h 7505293"/>
              <a:gd name="connsiteX2509" fmla="*/ 4762292 w 6830240"/>
              <a:gd name="connsiteY2509" fmla="*/ 3813731 h 7505293"/>
              <a:gd name="connsiteX2510" fmla="*/ 4766090 w 6830240"/>
              <a:gd name="connsiteY2510" fmla="*/ 3822909 h 7505293"/>
              <a:gd name="connsiteX2511" fmla="*/ 4768305 w 6830240"/>
              <a:gd name="connsiteY2511" fmla="*/ 3819112 h 7505293"/>
              <a:gd name="connsiteX2512" fmla="*/ 4768622 w 6830240"/>
              <a:gd name="connsiteY2512" fmla="*/ 3815314 h 7505293"/>
              <a:gd name="connsiteX2513" fmla="*/ 4793943 w 6830240"/>
              <a:gd name="connsiteY2513" fmla="*/ 3771952 h 7505293"/>
              <a:gd name="connsiteX2514" fmla="*/ 4811667 w 6830240"/>
              <a:gd name="connsiteY2514" fmla="*/ 3726691 h 7505293"/>
              <a:gd name="connsiteX2515" fmla="*/ 4819751 w 6830240"/>
              <a:gd name="connsiteY2515" fmla="*/ 3726691 h 7505293"/>
              <a:gd name="connsiteX2516" fmla="*/ 4820926 w 6830240"/>
              <a:gd name="connsiteY2516" fmla="*/ 3718078 h 7505293"/>
              <a:gd name="connsiteX2517" fmla="*/ 4834219 w 6830240"/>
              <a:gd name="connsiteY2517" fmla="*/ 3711749 h 7505293"/>
              <a:gd name="connsiteX2518" fmla="*/ 4838017 w 6830240"/>
              <a:gd name="connsiteY2518" fmla="*/ 3701619 h 7505293"/>
              <a:gd name="connsiteX2519" fmla="*/ 4841815 w 6830240"/>
              <a:gd name="connsiteY2519" fmla="*/ 3691491 h 7505293"/>
              <a:gd name="connsiteX2520" fmla="*/ 4847265 w 6830240"/>
              <a:gd name="connsiteY2520" fmla="*/ 3676387 h 7505293"/>
              <a:gd name="connsiteX2521" fmla="*/ 4847116 w 6830240"/>
              <a:gd name="connsiteY2521" fmla="*/ 3676050 h 7505293"/>
              <a:gd name="connsiteX2522" fmla="*/ 4847850 w 6830240"/>
              <a:gd name="connsiteY2522" fmla="*/ 3674764 h 7505293"/>
              <a:gd name="connsiteX2523" fmla="*/ 4852893 w 6830240"/>
              <a:gd name="connsiteY2523" fmla="*/ 3660790 h 7505293"/>
              <a:gd name="connsiteX2524" fmla="*/ 4853981 w 6830240"/>
              <a:gd name="connsiteY2524" fmla="*/ 3656928 h 7505293"/>
              <a:gd name="connsiteX2525" fmla="*/ 4862037 w 6830240"/>
              <a:gd name="connsiteY2525" fmla="*/ 3628315 h 7505293"/>
              <a:gd name="connsiteX2526" fmla="*/ 4860093 w 6830240"/>
              <a:gd name="connsiteY2526" fmla="*/ 3628574 h 7505293"/>
              <a:gd name="connsiteX2527" fmla="*/ 4857244 w 6830240"/>
              <a:gd name="connsiteY2527" fmla="*/ 3633005 h 7505293"/>
              <a:gd name="connsiteX2528" fmla="*/ 4859227 w 6830240"/>
              <a:gd name="connsiteY2528" fmla="*/ 3638294 h 7505293"/>
              <a:gd name="connsiteX2529" fmla="*/ 3239775 w 6830240"/>
              <a:gd name="connsiteY2529" fmla="*/ 3622754 h 7505293"/>
              <a:gd name="connsiteX2530" fmla="*/ 3239775 w 6830240"/>
              <a:gd name="connsiteY2530" fmla="*/ 3632883 h 7505293"/>
              <a:gd name="connsiteX2531" fmla="*/ 3242307 w 6830240"/>
              <a:gd name="connsiteY2531" fmla="*/ 3625286 h 7505293"/>
              <a:gd name="connsiteX2532" fmla="*/ 4341233 w 6830240"/>
              <a:gd name="connsiteY2532" fmla="*/ 3585941 h 7505293"/>
              <a:gd name="connsiteX2533" fmla="*/ 4336302 w 6830240"/>
              <a:gd name="connsiteY2533" fmla="*/ 3588631 h 7505293"/>
              <a:gd name="connsiteX2534" fmla="*/ 4337597 w 6830240"/>
              <a:gd name="connsiteY2534" fmla="*/ 3594456 h 7505293"/>
              <a:gd name="connsiteX2535" fmla="*/ 4339358 w 6830240"/>
              <a:gd name="connsiteY2535" fmla="*/ 3592035 h 7505293"/>
              <a:gd name="connsiteX2536" fmla="*/ 4576185 w 6830240"/>
              <a:gd name="connsiteY2536" fmla="*/ 3584896 h 7505293"/>
              <a:gd name="connsiteX2537" fmla="*/ 4575180 w 6830240"/>
              <a:gd name="connsiteY2537" fmla="*/ 3586102 h 7505293"/>
              <a:gd name="connsiteX2538" fmla="*/ 4573402 w 6830240"/>
              <a:gd name="connsiteY2538" fmla="*/ 3591326 h 7505293"/>
              <a:gd name="connsiteX2539" fmla="*/ 4574668 w 6830240"/>
              <a:gd name="connsiteY2539" fmla="*/ 3597655 h 7505293"/>
              <a:gd name="connsiteX2540" fmla="*/ 4568338 w 6830240"/>
              <a:gd name="connsiteY2540" fmla="*/ 3603987 h 7505293"/>
              <a:gd name="connsiteX2541" fmla="*/ 4567052 w 6830240"/>
              <a:gd name="connsiteY2541" fmla="*/ 3607684 h 7505293"/>
              <a:gd name="connsiteX2542" fmla="*/ 4568589 w 6830240"/>
              <a:gd name="connsiteY2542" fmla="*/ 3607684 h 7505293"/>
              <a:gd name="connsiteX2543" fmla="*/ 4578717 w 6830240"/>
              <a:gd name="connsiteY2543" fmla="*/ 3606419 h 7505293"/>
              <a:gd name="connsiteX2544" fmla="*/ 4581249 w 6830240"/>
              <a:gd name="connsiteY2544" fmla="*/ 3597557 h 7505293"/>
              <a:gd name="connsiteX2545" fmla="*/ 4877501 w 6830240"/>
              <a:gd name="connsiteY2545" fmla="*/ 3567171 h 7505293"/>
              <a:gd name="connsiteX2546" fmla="*/ 4857244 w 6830240"/>
              <a:gd name="connsiteY2546" fmla="*/ 3600088 h 7505293"/>
              <a:gd name="connsiteX2547" fmla="*/ 4863862 w 6830240"/>
              <a:gd name="connsiteY2547" fmla="*/ 3624354 h 7505293"/>
              <a:gd name="connsiteX2548" fmla="*/ 4870934 w 6830240"/>
              <a:gd name="connsiteY2548" fmla="*/ 3609199 h 7505293"/>
              <a:gd name="connsiteX2549" fmla="*/ 4879796 w 6830240"/>
              <a:gd name="connsiteY2549" fmla="*/ 3590209 h 7505293"/>
              <a:gd name="connsiteX2550" fmla="*/ 4881481 w 6830240"/>
              <a:gd name="connsiteY2550" fmla="*/ 3586839 h 7505293"/>
              <a:gd name="connsiteX2551" fmla="*/ 2237533 w 6830240"/>
              <a:gd name="connsiteY2551" fmla="*/ 3565117 h 7505293"/>
              <a:gd name="connsiteX2552" fmla="*/ 2237533 w 6830240"/>
              <a:gd name="connsiteY2552" fmla="*/ 3568960 h 7505293"/>
              <a:gd name="connsiteX2553" fmla="*/ 2237888 w 6830240"/>
              <a:gd name="connsiteY2553" fmla="*/ 3569151 h 7505293"/>
              <a:gd name="connsiteX2554" fmla="*/ 2239241 w 6830240"/>
              <a:gd name="connsiteY2554" fmla="*/ 3571116 h 7505293"/>
              <a:gd name="connsiteX2555" fmla="*/ 2239893 w 6830240"/>
              <a:gd name="connsiteY2555" fmla="*/ 3569472 h 7505293"/>
              <a:gd name="connsiteX2556" fmla="*/ 2241188 w 6830240"/>
              <a:gd name="connsiteY2556" fmla="*/ 3566335 h 7505293"/>
              <a:gd name="connsiteX2557" fmla="*/ 4363328 w 6830240"/>
              <a:gd name="connsiteY2557" fmla="*/ 3555568 h 7505293"/>
              <a:gd name="connsiteX2558" fmla="*/ 4360040 w 6830240"/>
              <a:gd name="connsiteY2558" fmla="*/ 3558563 h 7505293"/>
              <a:gd name="connsiteX2559" fmla="*/ 4359896 w 6830240"/>
              <a:gd name="connsiteY2559" fmla="*/ 3561984 h 7505293"/>
              <a:gd name="connsiteX2560" fmla="*/ 4363241 w 6830240"/>
              <a:gd name="connsiteY2560" fmla="*/ 3555877 h 7505293"/>
              <a:gd name="connsiteX2561" fmla="*/ 3252435 w 6830240"/>
              <a:gd name="connsiteY2561" fmla="*/ 3554389 h 7505293"/>
              <a:gd name="connsiteX2562" fmla="*/ 3252435 w 6830240"/>
              <a:gd name="connsiteY2562" fmla="*/ 3556921 h 7505293"/>
              <a:gd name="connsiteX2563" fmla="*/ 3262563 w 6830240"/>
              <a:gd name="connsiteY2563" fmla="*/ 3569581 h 7505293"/>
              <a:gd name="connsiteX2564" fmla="*/ 4604038 w 6830240"/>
              <a:gd name="connsiteY2564" fmla="*/ 3544384 h 7505293"/>
              <a:gd name="connsiteX2565" fmla="*/ 4598974 w 6830240"/>
              <a:gd name="connsiteY2565" fmla="*/ 3554512 h 7505293"/>
              <a:gd name="connsiteX2566" fmla="*/ 4604038 w 6830240"/>
              <a:gd name="connsiteY2566" fmla="*/ 3546915 h 7505293"/>
              <a:gd name="connsiteX2567" fmla="*/ 2251694 w 6830240"/>
              <a:gd name="connsiteY2567" fmla="*/ 3540983 h 7505293"/>
              <a:gd name="connsiteX2568" fmla="*/ 2247661 w 6830240"/>
              <a:gd name="connsiteY2568" fmla="*/ 3542328 h 7505293"/>
              <a:gd name="connsiteX2569" fmla="*/ 2247661 w 6830240"/>
              <a:gd name="connsiteY2569" fmla="*/ 3550662 h 7505293"/>
              <a:gd name="connsiteX2570" fmla="*/ 2249467 w 6830240"/>
              <a:gd name="connsiteY2570" fmla="*/ 3546288 h 7505293"/>
              <a:gd name="connsiteX2571" fmla="*/ 4267936 w 6830240"/>
              <a:gd name="connsiteY2571" fmla="*/ 3502541 h 7505293"/>
              <a:gd name="connsiteX2572" fmla="*/ 4264331 w 6830240"/>
              <a:gd name="connsiteY2572" fmla="*/ 3506918 h 7505293"/>
              <a:gd name="connsiteX2573" fmla="*/ 4263403 w 6830240"/>
              <a:gd name="connsiteY2573" fmla="*/ 3509094 h 7505293"/>
              <a:gd name="connsiteX2574" fmla="*/ 4263401 w 6830240"/>
              <a:gd name="connsiteY2574" fmla="*/ 3509124 h 7505293"/>
              <a:gd name="connsiteX2575" fmla="*/ 4265928 w 6830240"/>
              <a:gd name="connsiteY2575" fmla="*/ 3516707 h 7505293"/>
              <a:gd name="connsiteX2576" fmla="*/ 4271333 w 6830240"/>
              <a:gd name="connsiteY2576" fmla="*/ 3510259 h 7505293"/>
              <a:gd name="connsiteX2577" fmla="*/ 2275514 w 6830240"/>
              <a:gd name="connsiteY2577" fmla="*/ 3479026 h 7505293"/>
              <a:gd name="connsiteX2578" fmla="*/ 2267285 w 6830240"/>
              <a:gd name="connsiteY2578" fmla="*/ 3501182 h 7505293"/>
              <a:gd name="connsiteX2579" fmla="*/ 2255257 w 6830240"/>
              <a:gd name="connsiteY2579" fmla="*/ 3511943 h 7505293"/>
              <a:gd name="connsiteX2580" fmla="*/ 2256491 w 6830240"/>
              <a:gd name="connsiteY2580" fmla="*/ 3516743 h 7505293"/>
              <a:gd name="connsiteX2581" fmla="*/ 2263948 w 6830240"/>
              <a:gd name="connsiteY2581" fmla="*/ 3510602 h 7505293"/>
              <a:gd name="connsiteX2582" fmla="*/ 2280754 w 6830240"/>
              <a:gd name="connsiteY2582" fmla="*/ 3479026 h 7505293"/>
              <a:gd name="connsiteX2583" fmla="*/ 4930674 w 6830240"/>
              <a:gd name="connsiteY2583" fmla="*/ 3478550 h 7505293"/>
              <a:gd name="connsiteX2584" fmla="*/ 4933206 w 6830240"/>
              <a:gd name="connsiteY2584" fmla="*/ 3486146 h 7505293"/>
              <a:gd name="connsiteX2585" fmla="*/ 4933206 w 6830240"/>
              <a:gd name="connsiteY2585" fmla="*/ 3478550 h 7505293"/>
              <a:gd name="connsiteX2586" fmla="*/ 5959679 w 6830240"/>
              <a:gd name="connsiteY2586" fmla="*/ 3467613 h 7505293"/>
              <a:gd name="connsiteX2587" fmla="*/ 5931827 w 6830240"/>
              <a:gd name="connsiteY2587" fmla="*/ 3492934 h 7505293"/>
              <a:gd name="connsiteX2588" fmla="*/ 5922964 w 6830240"/>
              <a:gd name="connsiteY2588" fmla="*/ 3518255 h 7505293"/>
              <a:gd name="connsiteX2589" fmla="*/ 5921698 w 6830240"/>
              <a:gd name="connsiteY2589" fmla="*/ 3535979 h 7505293"/>
              <a:gd name="connsiteX2590" fmla="*/ 5939423 w 6830240"/>
              <a:gd name="connsiteY2590" fmla="*/ 3533447 h 7505293"/>
              <a:gd name="connsiteX2591" fmla="*/ 5941955 w 6830240"/>
              <a:gd name="connsiteY2591" fmla="*/ 3533447 h 7505293"/>
              <a:gd name="connsiteX2592" fmla="*/ 5939423 w 6830240"/>
              <a:gd name="connsiteY2592" fmla="*/ 3508126 h 7505293"/>
              <a:gd name="connsiteX2593" fmla="*/ 5962211 w 6830240"/>
              <a:gd name="connsiteY2593" fmla="*/ 3490402 h 7505293"/>
              <a:gd name="connsiteX2594" fmla="*/ 5969808 w 6830240"/>
              <a:gd name="connsiteY2594" fmla="*/ 3470145 h 7505293"/>
              <a:gd name="connsiteX2595" fmla="*/ 4958527 w 6830240"/>
              <a:gd name="connsiteY2595" fmla="*/ 3425377 h 7505293"/>
              <a:gd name="connsiteX2596" fmla="*/ 4958527 w 6830240"/>
              <a:gd name="connsiteY2596" fmla="*/ 3435505 h 7505293"/>
              <a:gd name="connsiteX2597" fmla="*/ 4959630 w 6830240"/>
              <a:gd name="connsiteY2597" fmla="*/ 3437159 h 7505293"/>
              <a:gd name="connsiteX2598" fmla="*/ 4964385 w 6830240"/>
              <a:gd name="connsiteY2598" fmla="*/ 3425377 h 7505293"/>
              <a:gd name="connsiteX2599" fmla="*/ 2311988 w 6830240"/>
              <a:gd name="connsiteY2599" fmla="*/ 3413514 h 7505293"/>
              <a:gd name="connsiteX2600" fmla="*/ 2308431 w 6830240"/>
              <a:gd name="connsiteY2600" fmla="*/ 3418257 h 7505293"/>
              <a:gd name="connsiteX2601" fmla="*/ 2309064 w 6830240"/>
              <a:gd name="connsiteY2601" fmla="*/ 3423005 h 7505293"/>
              <a:gd name="connsiteX2602" fmla="*/ 2309178 w 6830240"/>
              <a:gd name="connsiteY2602" fmla="*/ 3423078 h 7505293"/>
              <a:gd name="connsiteX2603" fmla="*/ 2310593 w 6830240"/>
              <a:gd name="connsiteY2603" fmla="*/ 3420160 h 7505293"/>
              <a:gd name="connsiteX2604" fmla="*/ 4455309 w 6830240"/>
              <a:gd name="connsiteY2604" fmla="*/ 3368340 h 7505293"/>
              <a:gd name="connsiteX2605" fmla="*/ 4446446 w 6830240"/>
              <a:gd name="connsiteY2605" fmla="*/ 3391446 h 7505293"/>
              <a:gd name="connsiteX2606" fmla="*/ 4437584 w 6830240"/>
              <a:gd name="connsiteY2606" fmla="*/ 3416450 h 7505293"/>
              <a:gd name="connsiteX2607" fmla="*/ 4416378 w 6830240"/>
              <a:gd name="connsiteY2607" fmla="*/ 3448101 h 7505293"/>
              <a:gd name="connsiteX2608" fmla="*/ 4397071 w 6830240"/>
              <a:gd name="connsiteY2608" fmla="*/ 3479751 h 7505293"/>
              <a:gd name="connsiteX2609" fmla="*/ 4389475 w 6830240"/>
              <a:gd name="connsiteY2609" fmla="*/ 3503807 h 7505293"/>
              <a:gd name="connsiteX2610" fmla="*/ 4374283 w 6830240"/>
              <a:gd name="connsiteY2610" fmla="*/ 3520265 h 7505293"/>
              <a:gd name="connsiteX2611" fmla="*/ 4377974 w 6830240"/>
              <a:gd name="connsiteY2611" fmla="*/ 3531029 h 7505293"/>
              <a:gd name="connsiteX2612" fmla="*/ 4378433 w 6830240"/>
              <a:gd name="connsiteY2612" fmla="*/ 3530557 h 7505293"/>
              <a:gd name="connsiteX2613" fmla="*/ 4377800 w 6830240"/>
              <a:gd name="connsiteY2613" fmla="*/ 3517263 h 7505293"/>
              <a:gd name="connsiteX2614" fmla="*/ 4388561 w 6830240"/>
              <a:gd name="connsiteY2614" fmla="*/ 3507768 h 7505293"/>
              <a:gd name="connsiteX2615" fmla="*/ 4413695 w 6830240"/>
              <a:gd name="connsiteY2615" fmla="*/ 3463615 h 7505293"/>
              <a:gd name="connsiteX2616" fmla="*/ 4413500 w 6830240"/>
              <a:gd name="connsiteY2616" fmla="*/ 3459243 h 7505293"/>
              <a:gd name="connsiteX2617" fmla="*/ 4418397 w 6830240"/>
              <a:gd name="connsiteY2617" fmla="*/ 3455353 h 7505293"/>
              <a:gd name="connsiteX2618" fmla="*/ 4457687 w 6830240"/>
              <a:gd name="connsiteY2618" fmla="*/ 3386332 h 7505293"/>
              <a:gd name="connsiteX2619" fmla="*/ 4464456 w 6830240"/>
              <a:gd name="connsiteY2619" fmla="*/ 3372261 h 7505293"/>
              <a:gd name="connsiteX2620" fmla="*/ 4475481 w 6830240"/>
              <a:gd name="connsiteY2620" fmla="*/ 3326674 h 7505293"/>
              <a:gd name="connsiteX2621" fmla="*/ 4477890 w 6830240"/>
              <a:gd name="connsiteY2621" fmla="*/ 3335509 h 7505293"/>
              <a:gd name="connsiteX2622" fmla="*/ 4478384 w 6830240"/>
              <a:gd name="connsiteY2622" fmla="*/ 3335171 h 7505293"/>
              <a:gd name="connsiteX2623" fmla="*/ 4482499 w 6830240"/>
              <a:gd name="connsiteY2623" fmla="*/ 3329158 h 7505293"/>
              <a:gd name="connsiteX2624" fmla="*/ 4478701 w 6830240"/>
              <a:gd name="connsiteY2624" fmla="*/ 3326943 h 7505293"/>
              <a:gd name="connsiteX2625" fmla="*/ 910196 w 6830240"/>
              <a:gd name="connsiteY2625" fmla="*/ 3303996 h 7505293"/>
              <a:gd name="connsiteX2626" fmla="*/ 911779 w 6830240"/>
              <a:gd name="connsiteY2626" fmla="*/ 3308744 h 7505293"/>
              <a:gd name="connsiteX2627" fmla="*/ 915260 w 6830240"/>
              <a:gd name="connsiteY2627" fmla="*/ 3311592 h 7505293"/>
              <a:gd name="connsiteX2628" fmla="*/ 920324 w 6830240"/>
              <a:gd name="connsiteY2628" fmla="*/ 3306528 h 7505293"/>
              <a:gd name="connsiteX2629" fmla="*/ 4191974 w 6830240"/>
              <a:gd name="connsiteY2629" fmla="*/ 3302507 h 7505293"/>
              <a:gd name="connsiteX2630" fmla="*/ 4191750 w 6830240"/>
              <a:gd name="connsiteY2630" fmla="*/ 3302776 h 7505293"/>
              <a:gd name="connsiteX2631" fmla="*/ 4192075 w 6830240"/>
              <a:gd name="connsiteY2631" fmla="*/ 3302758 h 7505293"/>
              <a:gd name="connsiteX2632" fmla="*/ 4493290 w 6830240"/>
              <a:gd name="connsiteY2632" fmla="*/ 3284782 h 7505293"/>
              <a:gd name="connsiteX2633" fmla="*/ 4473033 w 6830240"/>
              <a:gd name="connsiteY2633" fmla="*/ 3317699 h 7505293"/>
              <a:gd name="connsiteX2634" fmla="*/ 4475214 w 6830240"/>
              <a:gd name="connsiteY2634" fmla="*/ 3325695 h 7505293"/>
              <a:gd name="connsiteX2635" fmla="*/ 4482499 w 6830240"/>
              <a:gd name="connsiteY2635" fmla="*/ 3303837 h 7505293"/>
              <a:gd name="connsiteX2636" fmla="*/ 4492627 w 6830240"/>
              <a:gd name="connsiteY2636" fmla="*/ 3298773 h 7505293"/>
              <a:gd name="connsiteX2637" fmla="*/ 4495073 w 6830240"/>
              <a:gd name="connsiteY2637" fmla="*/ 3293591 h 7505293"/>
              <a:gd name="connsiteX2638" fmla="*/ 920324 w 6830240"/>
              <a:gd name="connsiteY2638" fmla="*/ 3283740 h 7505293"/>
              <a:gd name="connsiteX2639" fmla="*/ 920957 w 6830240"/>
              <a:gd name="connsiteY2639" fmla="*/ 3288487 h 7505293"/>
              <a:gd name="connsiteX2640" fmla="*/ 925389 w 6830240"/>
              <a:gd name="connsiteY2640" fmla="*/ 3291336 h 7505293"/>
              <a:gd name="connsiteX2641" fmla="*/ 927921 w 6830240"/>
              <a:gd name="connsiteY2641" fmla="*/ 3291336 h 7505293"/>
              <a:gd name="connsiteX2642" fmla="*/ 920324 w 6830240"/>
              <a:gd name="connsiteY2642" fmla="*/ 3283740 h 7505293"/>
              <a:gd name="connsiteX2643" fmla="*/ 4219827 w 6830240"/>
              <a:gd name="connsiteY2643" fmla="*/ 3261994 h 7505293"/>
              <a:gd name="connsiteX2644" fmla="*/ 4214763 w 6830240"/>
              <a:gd name="connsiteY2644" fmla="*/ 3272123 h 7505293"/>
              <a:gd name="connsiteX2645" fmla="*/ 4219827 w 6830240"/>
              <a:gd name="connsiteY2645" fmla="*/ 3264526 h 7505293"/>
              <a:gd name="connsiteX2646" fmla="*/ 2364136 w 6830240"/>
              <a:gd name="connsiteY2646" fmla="*/ 3261269 h 7505293"/>
              <a:gd name="connsiteX2647" fmla="*/ 2362870 w 6830240"/>
              <a:gd name="connsiteY2647" fmla="*/ 3263800 h 7505293"/>
              <a:gd name="connsiteX2648" fmla="*/ 2361604 w 6830240"/>
              <a:gd name="connsiteY2648" fmla="*/ 3266333 h 7505293"/>
              <a:gd name="connsiteX2649" fmla="*/ 2361604 w 6830240"/>
              <a:gd name="connsiteY2649" fmla="*/ 3278993 h 7505293"/>
              <a:gd name="connsiteX2650" fmla="*/ 2362013 w 6830240"/>
              <a:gd name="connsiteY2650" fmla="*/ 3282467 h 7505293"/>
              <a:gd name="connsiteX2651" fmla="*/ 2362698 w 6830240"/>
              <a:gd name="connsiteY2651" fmla="*/ 3280183 h 7505293"/>
              <a:gd name="connsiteX2652" fmla="*/ 2364597 w 6830240"/>
              <a:gd name="connsiteY2652" fmla="*/ 3266258 h 7505293"/>
              <a:gd name="connsiteX2653" fmla="*/ 2371839 w 6830240"/>
              <a:gd name="connsiteY2653" fmla="*/ 3262809 h 7505293"/>
              <a:gd name="connsiteX2654" fmla="*/ 3908076 w 6830240"/>
              <a:gd name="connsiteY2654" fmla="*/ 3256012 h 7505293"/>
              <a:gd name="connsiteX2655" fmla="*/ 3903645 w 6830240"/>
              <a:gd name="connsiteY2655" fmla="*/ 3261391 h 7505293"/>
              <a:gd name="connsiteX2656" fmla="*/ 3903012 w 6830240"/>
              <a:gd name="connsiteY2656" fmla="*/ 3268671 h 7505293"/>
              <a:gd name="connsiteX2657" fmla="*/ 3902535 w 6830240"/>
              <a:gd name="connsiteY2657" fmla="*/ 3270253 h 7505293"/>
              <a:gd name="connsiteX2658" fmla="*/ 3909333 w 6830240"/>
              <a:gd name="connsiteY2658" fmla="*/ 3277052 h 7505293"/>
              <a:gd name="connsiteX2659" fmla="*/ 3906645 w 6830240"/>
              <a:gd name="connsiteY2659" fmla="*/ 3286078 h 7505293"/>
              <a:gd name="connsiteX2660" fmla="*/ 3913140 w 6830240"/>
              <a:gd name="connsiteY2660" fmla="*/ 3273735 h 7505293"/>
              <a:gd name="connsiteX2661" fmla="*/ 3911558 w 6830240"/>
              <a:gd name="connsiteY2661" fmla="*/ 3263923 h 7505293"/>
              <a:gd name="connsiteX2662" fmla="*/ 3908076 w 6830240"/>
              <a:gd name="connsiteY2662" fmla="*/ 3256012 h 7505293"/>
              <a:gd name="connsiteX2663" fmla="*/ 2391267 w 6830240"/>
              <a:gd name="connsiteY2663" fmla="*/ 3223648 h 7505293"/>
              <a:gd name="connsiteX2664" fmla="*/ 2381861 w 6830240"/>
              <a:gd name="connsiteY2664" fmla="*/ 3228352 h 7505293"/>
              <a:gd name="connsiteX2665" fmla="*/ 2371732 w 6830240"/>
              <a:gd name="connsiteY2665" fmla="*/ 3246077 h 7505293"/>
              <a:gd name="connsiteX2666" fmla="*/ 2384393 w 6830240"/>
              <a:gd name="connsiteY2666" fmla="*/ 3241013 h 7505293"/>
              <a:gd name="connsiteX2667" fmla="*/ 2385920 w 6830240"/>
              <a:gd name="connsiteY2667" fmla="*/ 3238467 h 7505293"/>
              <a:gd name="connsiteX2668" fmla="*/ 3784005 w 6830240"/>
              <a:gd name="connsiteY2668" fmla="*/ 3144601 h 7505293"/>
              <a:gd name="connsiteX2669" fmla="*/ 3773807 w 6830240"/>
              <a:gd name="connsiteY2669" fmla="*/ 3167780 h 7505293"/>
              <a:gd name="connsiteX2670" fmla="*/ 3775134 w 6830240"/>
              <a:gd name="connsiteY2670" fmla="*/ 3168174 h 7505293"/>
              <a:gd name="connsiteX2671" fmla="*/ 3780831 w 6830240"/>
              <a:gd name="connsiteY2671" fmla="*/ 3183683 h 7505293"/>
              <a:gd name="connsiteX2672" fmla="*/ 3775134 w 6830240"/>
              <a:gd name="connsiteY2672" fmla="*/ 3193494 h 7505293"/>
              <a:gd name="connsiteX2673" fmla="*/ 3772918 w 6830240"/>
              <a:gd name="connsiteY2673" fmla="*/ 3199825 h 7505293"/>
              <a:gd name="connsiteX2674" fmla="*/ 3772602 w 6830240"/>
              <a:gd name="connsiteY2674" fmla="*/ 3206155 h 7505293"/>
              <a:gd name="connsiteX2675" fmla="*/ 3780198 w 6830240"/>
              <a:gd name="connsiteY2675" fmla="*/ 3201090 h 7505293"/>
              <a:gd name="connsiteX2676" fmla="*/ 3785177 w 6830240"/>
              <a:gd name="connsiteY2676" fmla="*/ 3197260 h 7505293"/>
              <a:gd name="connsiteX2677" fmla="*/ 3787170 w 6830240"/>
              <a:gd name="connsiteY2677" fmla="*/ 3190810 h 7505293"/>
              <a:gd name="connsiteX2678" fmla="*/ 3801729 w 6830240"/>
              <a:gd name="connsiteY2678" fmla="*/ 3159793 h 7505293"/>
              <a:gd name="connsiteX2679" fmla="*/ 2424906 w 6830240"/>
              <a:gd name="connsiteY2679" fmla="*/ 3122006 h 7505293"/>
              <a:gd name="connsiteX2680" fmla="*/ 2425199 w 6830240"/>
              <a:gd name="connsiteY2680" fmla="*/ 3134924 h 7505293"/>
              <a:gd name="connsiteX2681" fmla="*/ 2430467 w 6830240"/>
              <a:gd name="connsiteY2681" fmla="*/ 3124389 h 7505293"/>
              <a:gd name="connsiteX2682" fmla="*/ 5102854 w 6830240"/>
              <a:gd name="connsiteY2682" fmla="*/ 3108868 h 7505293"/>
              <a:gd name="connsiteX2683" fmla="*/ 5101588 w 6830240"/>
              <a:gd name="connsiteY2683" fmla="*/ 3111400 h 7505293"/>
              <a:gd name="connsiteX2684" fmla="*/ 5100322 w 6830240"/>
              <a:gd name="connsiteY2684" fmla="*/ 3113933 h 7505293"/>
              <a:gd name="connsiteX2685" fmla="*/ 5100322 w 6830240"/>
              <a:gd name="connsiteY2685" fmla="*/ 3126593 h 7505293"/>
              <a:gd name="connsiteX2686" fmla="*/ 5102221 w 6830240"/>
              <a:gd name="connsiteY2686" fmla="*/ 3142734 h 7505293"/>
              <a:gd name="connsiteX2687" fmla="*/ 5102479 w 6830240"/>
              <a:gd name="connsiteY2687" fmla="*/ 3143378 h 7505293"/>
              <a:gd name="connsiteX2688" fmla="*/ 5112746 w 6830240"/>
              <a:gd name="connsiteY2688" fmla="*/ 3124309 h 7505293"/>
              <a:gd name="connsiteX2689" fmla="*/ 5113803 w 6830240"/>
              <a:gd name="connsiteY2689" fmla="*/ 3121667 h 7505293"/>
              <a:gd name="connsiteX2690" fmla="*/ 5115514 w 6830240"/>
              <a:gd name="connsiteY2690" fmla="*/ 3111400 h 7505293"/>
              <a:gd name="connsiteX2691" fmla="*/ 5130707 w 6830240"/>
              <a:gd name="connsiteY2691" fmla="*/ 3070888 h 7505293"/>
              <a:gd name="connsiteX2692" fmla="*/ 5120579 w 6830240"/>
              <a:gd name="connsiteY2692" fmla="*/ 3075952 h 7505293"/>
              <a:gd name="connsiteX2693" fmla="*/ 5110450 w 6830240"/>
              <a:gd name="connsiteY2693" fmla="*/ 3093677 h 7505293"/>
              <a:gd name="connsiteX2694" fmla="*/ 5123111 w 6830240"/>
              <a:gd name="connsiteY2694" fmla="*/ 3088613 h 7505293"/>
              <a:gd name="connsiteX2695" fmla="*/ 5130707 w 6830240"/>
              <a:gd name="connsiteY2695" fmla="*/ 3075952 h 7505293"/>
              <a:gd name="connsiteX2696" fmla="*/ 3832114 w 6830240"/>
              <a:gd name="connsiteY2696" fmla="*/ 3055979 h 7505293"/>
              <a:gd name="connsiteX2697" fmla="*/ 3819454 w 6830240"/>
              <a:gd name="connsiteY2697" fmla="*/ 3071171 h 7505293"/>
              <a:gd name="connsiteX2698" fmla="*/ 3819454 w 6830240"/>
              <a:gd name="connsiteY2698" fmla="*/ 3078767 h 7505293"/>
              <a:gd name="connsiteX2699" fmla="*/ 3824518 w 6830240"/>
              <a:gd name="connsiteY2699" fmla="*/ 3078767 h 7505293"/>
              <a:gd name="connsiteX2700" fmla="*/ 3834646 w 6830240"/>
              <a:gd name="connsiteY2700" fmla="*/ 3077501 h 7505293"/>
              <a:gd name="connsiteX2701" fmla="*/ 3837178 w 6830240"/>
              <a:gd name="connsiteY2701" fmla="*/ 3068639 h 7505293"/>
              <a:gd name="connsiteX2702" fmla="*/ 3859967 w 6830240"/>
              <a:gd name="connsiteY2702" fmla="*/ 3015466 h 7505293"/>
              <a:gd name="connsiteX2703" fmla="*/ 3854903 w 6830240"/>
              <a:gd name="connsiteY2703" fmla="*/ 3025593 h 7505293"/>
              <a:gd name="connsiteX2704" fmla="*/ 3859967 w 6830240"/>
              <a:gd name="connsiteY2704" fmla="*/ 3017998 h 7505293"/>
              <a:gd name="connsiteX2705" fmla="*/ 5163624 w 6830240"/>
              <a:gd name="connsiteY2705" fmla="*/ 2969606 h 7505293"/>
              <a:gd name="connsiteX2706" fmla="*/ 5164257 w 6830240"/>
              <a:gd name="connsiteY2706" fmla="*/ 2997458 h 7505293"/>
              <a:gd name="connsiteX2707" fmla="*/ 5162963 w 6830240"/>
              <a:gd name="connsiteY2707" fmla="*/ 3008843 h 7505293"/>
              <a:gd name="connsiteX2708" fmla="*/ 5174085 w 6830240"/>
              <a:gd name="connsiteY2708" fmla="*/ 2974089 h 7505293"/>
              <a:gd name="connsiteX2709" fmla="*/ 2505932 w 6830240"/>
              <a:gd name="connsiteY2709" fmla="*/ 2962486 h 7505293"/>
              <a:gd name="connsiteX2710" fmla="*/ 2503400 w 6830240"/>
              <a:gd name="connsiteY2710" fmla="*/ 2980211 h 7505293"/>
              <a:gd name="connsiteX2711" fmla="*/ 2492322 w 6830240"/>
              <a:gd name="connsiteY2711" fmla="*/ 2994453 h 7505293"/>
              <a:gd name="connsiteX2712" fmla="*/ 2483143 w 6830240"/>
              <a:gd name="connsiteY2712" fmla="*/ 3010595 h 7505293"/>
              <a:gd name="connsiteX2713" fmla="*/ 2473015 w 6830240"/>
              <a:gd name="connsiteY2713" fmla="*/ 3038448 h 7505293"/>
              <a:gd name="connsiteX2714" fmla="*/ 2464153 w 6830240"/>
              <a:gd name="connsiteY2714" fmla="*/ 3039398 h 7505293"/>
              <a:gd name="connsiteX2715" fmla="*/ 2462887 w 6830240"/>
              <a:gd name="connsiteY2715" fmla="*/ 3046044 h 7505293"/>
              <a:gd name="connsiteX2716" fmla="*/ 2447694 w 6830240"/>
              <a:gd name="connsiteY2716" fmla="*/ 3063768 h 7505293"/>
              <a:gd name="connsiteX2717" fmla="*/ 2440098 w 6830240"/>
              <a:gd name="connsiteY2717" fmla="*/ 3089089 h 7505293"/>
              <a:gd name="connsiteX2718" fmla="*/ 2435034 w 6830240"/>
              <a:gd name="connsiteY2718" fmla="*/ 3089089 h 7505293"/>
              <a:gd name="connsiteX2719" fmla="*/ 2435034 w 6830240"/>
              <a:gd name="connsiteY2719" fmla="*/ 3106813 h 7505293"/>
              <a:gd name="connsiteX2720" fmla="*/ 2438922 w 6830240"/>
              <a:gd name="connsiteY2720" fmla="*/ 3108368 h 7505293"/>
              <a:gd name="connsiteX2721" fmla="*/ 2441192 w 6830240"/>
              <a:gd name="connsiteY2721" fmla="*/ 3104206 h 7505293"/>
              <a:gd name="connsiteX2722" fmla="*/ 2448788 w 6830240"/>
              <a:gd name="connsiteY2722" fmla="*/ 3090280 h 7505293"/>
              <a:gd name="connsiteX2723" fmla="*/ 2463980 w 6830240"/>
              <a:gd name="connsiteY2723" fmla="*/ 3077619 h 7505293"/>
              <a:gd name="connsiteX2724" fmla="*/ 2463664 w 6830240"/>
              <a:gd name="connsiteY2724" fmla="*/ 3075087 h 7505293"/>
              <a:gd name="connsiteX2725" fmla="*/ 2461448 w 6830240"/>
              <a:gd name="connsiteY2725" fmla="*/ 3072555 h 7505293"/>
              <a:gd name="connsiteX2726" fmla="*/ 2466512 w 6830240"/>
              <a:gd name="connsiteY2726" fmla="*/ 3064959 h 7505293"/>
              <a:gd name="connsiteX2727" fmla="*/ 2468728 w 6830240"/>
              <a:gd name="connsiteY2727" fmla="*/ 3058629 h 7505293"/>
              <a:gd name="connsiteX2728" fmla="*/ 2469045 w 6830240"/>
              <a:gd name="connsiteY2728" fmla="*/ 3052299 h 7505293"/>
              <a:gd name="connsiteX2729" fmla="*/ 2495948 w 6830240"/>
              <a:gd name="connsiteY2729" fmla="*/ 3003556 h 7505293"/>
              <a:gd name="connsiteX2730" fmla="*/ 2510992 w 6830240"/>
              <a:gd name="connsiteY2730" fmla="*/ 2966281 h 7505293"/>
              <a:gd name="connsiteX2731" fmla="*/ 3661467 w 6830240"/>
              <a:gd name="connsiteY2731" fmla="*/ 2941913 h 7505293"/>
              <a:gd name="connsiteX2732" fmla="*/ 3648807 w 6830240"/>
              <a:gd name="connsiteY2732" fmla="*/ 2954573 h 7505293"/>
              <a:gd name="connsiteX2733" fmla="*/ 3642794 w 6830240"/>
              <a:gd name="connsiteY2733" fmla="*/ 2996667 h 7505293"/>
              <a:gd name="connsiteX2734" fmla="*/ 3645999 w 6830240"/>
              <a:gd name="connsiteY2734" fmla="*/ 2993461 h 7505293"/>
              <a:gd name="connsiteX2735" fmla="*/ 3651063 w 6830240"/>
              <a:gd name="connsiteY2735" fmla="*/ 2985865 h 7505293"/>
              <a:gd name="connsiteX2736" fmla="*/ 3648531 w 6830240"/>
              <a:gd name="connsiteY2736" fmla="*/ 2978269 h 7505293"/>
              <a:gd name="connsiteX2737" fmla="*/ 3657076 w 6830240"/>
              <a:gd name="connsiteY2737" fmla="*/ 2967824 h 7505293"/>
              <a:gd name="connsiteX2738" fmla="*/ 3663723 w 6830240"/>
              <a:gd name="connsiteY2738" fmla="*/ 2955480 h 7505293"/>
              <a:gd name="connsiteX2739" fmla="*/ 3666794 w 6830240"/>
              <a:gd name="connsiteY2739" fmla="*/ 2948571 h 7505293"/>
              <a:gd name="connsiteX2740" fmla="*/ 2523656 w 6830240"/>
              <a:gd name="connsiteY2740" fmla="*/ 2929569 h 7505293"/>
              <a:gd name="connsiteX2741" fmla="*/ 2523656 w 6830240"/>
              <a:gd name="connsiteY2741" fmla="*/ 2933527 h 7505293"/>
              <a:gd name="connsiteX2742" fmla="*/ 2525127 w 6830240"/>
              <a:gd name="connsiteY2742" fmla="*/ 2929569 h 7505293"/>
              <a:gd name="connsiteX2743" fmla="*/ 2564169 w 6830240"/>
              <a:gd name="connsiteY2743" fmla="*/ 2840947 h 7505293"/>
              <a:gd name="connsiteX2744" fmla="*/ 2556889 w 6830240"/>
              <a:gd name="connsiteY2744" fmla="*/ 2842846 h 7505293"/>
              <a:gd name="connsiteX2745" fmla="*/ 2551509 w 6830240"/>
              <a:gd name="connsiteY2745" fmla="*/ 2848543 h 7505293"/>
              <a:gd name="connsiteX2746" fmla="*/ 2554357 w 6830240"/>
              <a:gd name="connsiteY2746" fmla="*/ 2850758 h 7505293"/>
              <a:gd name="connsiteX2747" fmla="*/ 2559105 w 6830240"/>
              <a:gd name="connsiteY2747" fmla="*/ 2851075 h 7505293"/>
              <a:gd name="connsiteX2748" fmla="*/ 5239800 w 6830240"/>
              <a:gd name="connsiteY2748" fmla="*/ 2830790 h 7505293"/>
              <a:gd name="connsiteX2749" fmla="*/ 5231040 w 6830240"/>
              <a:gd name="connsiteY2749" fmla="*/ 2842053 h 7505293"/>
              <a:gd name="connsiteX2750" fmla="*/ 5221861 w 6830240"/>
              <a:gd name="connsiteY2750" fmla="*/ 2858194 h 7505293"/>
              <a:gd name="connsiteX2751" fmla="*/ 5211733 w 6830240"/>
              <a:gd name="connsiteY2751" fmla="*/ 2886048 h 7505293"/>
              <a:gd name="connsiteX2752" fmla="*/ 5202871 w 6830240"/>
              <a:gd name="connsiteY2752" fmla="*/ 2886996 h 7505293"/>
              <a:gd name="connsiteX2753" fmla="*/ 5201605 w 6830240"/>
              <a:gd name="connsiteY2753" fmla="*/ 2893643 h 7505293"/>
              <a:gd name="connsiteX2754" fmla="*/ 5186412 w 6830240"/>
              <a:gd name="connsiteY2754" fmla="*/ 2911367 h 7505293"/>
              <a:gd name="connsiteX2755" fmla="*/ 5178816 w 6830240"/>
              <a:gd name="connsiteY2755" fmla="*/ 2936689 h 7505293"/>
              <a:gd name="connsiteX2756" fmla="*/ 5173752 w 6830240"/>
              <a:gd name="connsiteY2756" fmla="*/ 2936689 h 7505293"/>
              <a:gd name="connsiteX2757" fmla="*/ 5173752 w 6830240"/>
              <a:gd name="connsiteY2757" fmla="*/ 2954413 h 7505293"/>
              <a:gd name="connsiteX2758" fmla="*/ 5178499 w 6830240"/>
              <a:gd name="connsiteY2758" fmla="*/ 2956311 h 7505293"/>
              <a:gd name="connsiteX2759" fmla="*/ 5183644 w 6830240"/>
              <a:gd name="connsiteY2759" fmla="*/ 2931872 h 7505293"/>
              <a:gd name="connsiteX2760" fmla="*/ 5191240 w 6830240"/>
              <a:gd name="connsiteY2760" fmla="*/ 2934405 h 7505293"/>
              <a:gd name="connsiteX2761" fmla="*/ 5201368 w 6830240"/>
              <a:gd name="connsiteY2761" fmla="*/ 2926809 h 7505293"/>
              <a:gd name="connsiteX2762" fmla="*/ 5202951 w 6830240"/>
              <a:gd name="connsiteY2762" fmla="*/ 2921744 h 7505293"/>
              <a:gd name="connsiteX2763" fmla="*/ 5198836 w 6830240"/>
              <a:gd name="connsiteY2763" fmla="*/ 2916680 h 7505293"/>
              <a:gd name="connsiteX2764" fmla="*/ 5220042 w 6830240"/>
              <a:gd name="connsiteY2764" fmla="*/ 2883130 h 7505293"/>
              <a:gd name="connsiteX2765" fmla="*/ 5231753 w 6830240"/>
              <a:gd name="connsiteY2765" fmla="*/ 2845782 h 7505293"/>
              <a:gd name="connsiteX2766" fmla="*/ 5240299 w 6830240"/>
              <a:gd name="connsiteY2766" fmla="*/ 2836604 h 7505293"/>
              <a:gd name="connsiteX2767" fmla="*/ 3686888 w 6830240"/>
              <a:gd name="connsiteY2767" fmla="*/ 2830545 h 7505293"/>
              <a:gd name="connsiteX2768" fmla="*/ 3683979 w 6830240"/>
              <a:gd name="connsiteY2768" fmla="*/ 2839006 h 7505293"/>
              <a:gd name="connsiteX2769" fmla="*/ 3666888 w 6830240"/>
              <a:gd name="connsiteY2769" fmla="*/ 2898509 h 7505293"/>
              <a:gd name="connsiteX2770" fmla="*/ 3664096 w 6830240"/>
              <a:gd name="connsiteY2770" fmla="*/ 2906464 h 7505293"/>
              <a:gd name="connsiteX2771" fmla="*/ 3671595 w 6830240"/>
              <a:gd name="connsiteY2771" fmla="*/ 2906464 h 7505293"/>
              <a:gd name="connsiteX2772" fmla="*/ 3686691 w 6830240"/>
              <a:gd name="connsiteY2772" fmla="*/ 2907644 h 7505293"/>
              <a:gd name="connsiteX2773" fmla="*/ 3688355 w 6830240"/>
              <a:gd name="connsiteY2773" fmla="*/ 2906256 h 7505293"/>
              <a:gd name="connsiteX2774" fmla="*/ 3697133 w 6830240"/>
              <a:gd name="connsiteY2774" fmla="*/ 2889571 h 7505293"/>
              <a:gd name="connsiteX2775" fmla="*/ 3696916 w 6830240"/>
              <a:gd name="connsiteY2775" fmla="*/ 2889373 h 7505293"/>
              <a:gd name="connsiteX2776" fmla="*/ 3698175 w 6830240"/>
              <a:gd name="connsiteY2776" fmla="*/ 2887589 h 7505293"/>
              <a:gd name="connsiteX2777" fmla="*/ 3703773 w 6830240"/>
              <a:gd name="connsiteY2777" fmla="*/ 2876948 h 7505293"/>
              <a:gd name="connsiteX2778" fmla="*/ 3694384 w 6830240"/>
              <a:gd name="connsiteY2778" fmla="*/ 2855823 h 7505293"/>
              <a:gd name="connsiteX2779" fmla="*/ 3704512 w 6830240"/>
              <a:gd name="connsiteY2779" fmla="*/ 2838099 h 7505293"/>
              <a:gd name="connsiteX2780" fmla="*/ 5244650 w 6830240"/>
              <a:gd name="connsiteY2780" fmla="*/ 2810086 h 7505293"/>
              <a:gd name="connsiteX2781" fmla="*/ 5243511 w 6830240"/>
              <a:gd name="connsiteY2781" fmla="*/ 2818060 h 7505293"/>
              <a:gd name="connsiteX2782" fmla="*/ 5246981 w 6830240"/>
              <a:gd name="connsiteY2782" fmla="*/ 2811834 h 7505293"/>
              <a:gd name="connsiteX2783" fmla="*/ 5262374 w 6830240"/>
              <a:gd name="connsiteY2783" fmla="*/ 2777169 h 7505293"/>
              <a:gd name="connsiteX2784" fmla="*/ 5262374 w 6830240"/>
              <a:gd name="connsiteY2784" fmla="*/ 2787297 h 7505293"/>
              <a:gd name="connsiteX2785" fmla="*/ 5265856 w 6830240"/>
              <a:gd name="connsiteY2785" fmla="*/ 2782232 h 7505293"/>
              <a:gd name="connsiteX2786" fmla="*/ 5267284 w 6830240"/>
              <a:gd name="connsiteY2786" fmla="*/ 2777662 h 7505293"/>
              <a:gd name="connsiteX2787" fmla="*/ 5267202 w 6830240"/>
              <a:gd name="connsiteY2787" fmla="*/ 2777417 h 7505293"/>
              <a:gd name="connsiteX2788" fmla="*/ 5267342 w 6830240"/>
              <a:gd name="connsiteY2788" fmla="*/ 2777169 h 7505293"/>
              <a:gd name="connsiteX2789" fmla="*/ 3423453 w 6830240"/>
              <a:gd name="connsiteY2789" fmla="*/ 2764669 h 7505293"/>
              <a:gd name="connsiteX2790" fmla="*/ 3410793 w 6830240"/>
              <a:gd name="connsiteY2790" fmla="*/ 2779861 h 7505293"/>
              <a:gd name="connsiteX2791" fmla="*/ 3410793 w 6830240"/>
              <a:gd name="connsiteY2791" fmla="*/ 2787457 h 7505293"/>
              <a:gd name="connsiteX2792" fmla="*/ 3415857 w 6830240"/>
              <a:gd name="connsiteY2792" fmla="*/ 2787457 h 7505293"/>
              <a:gd name="connsiteX2793" fmla="*/ 3425985 w 6830240"/>
              <a:gd name="connsiteY2793" fmla="*/ 2786191 h 7505293"/>
              <a:gd name="connsiteX2794" fmla="*/ 3428517 w 6830240"/>
              <a:gd name="connsiteY2794" fmla="*/ 2777329 h 7505293"/>
              <a:gd name="connsiteX2795" fmla="*/ 3724769 w 6830240"/>
              <a:gd name="connsiteY2795" fmla="*/ 2746943 h 7505293"/>
              <a:gd name="connsiteX2796" fmla="*/ 3704512 w 6830240"/>
              <a:gd name="connsiteY2796" fmla="*/ 2779861 h 7505293"/>
              <a:gd name="connsiteX2797" fmla="*/ 3712108 w 6830240"/>
              <a:gd name="connsiteY2797" fmla="*/ 2807714 h 7505293"/>
              <a:gd name="connsiteX2798" fmla="*/ 3707361 w 6830240"/>
              <a:gd name="connsiteY2798" fmla="*/ 2808347 h 7505293"/>
              <a:gd name="connsiteX2799" fmla="*/ 3704512 w 6830240"/>
              <a:gd name="connsiteY2799" fmla="*/ 2812778 h 7505293"/>
              <a:gd name="connsiteX2800" fmla="*/ 3707361 w 6830240"/>
              <a:gd name="connsiteY2800" fmla="*/ 2820374 h 7505293"/>
              <a:gd name="connsiteX2801" fmla="*/ 3712108 w 6830240"/>
              <a:gd name="connsiteY2801" fmla="*/ 2827970 h 7505293"/>
              <a:gd name="connsiteX2802" fmla="*/ 3723661 w 6830240"/>
              <a:gd name="connsiteY2802" fmla="*/ 2832920 h 7505293"/>
              <a:gd name="connsiteX2803" fmla="*/ 3723873 w 6830240"/>
              <a:gd name="connsiteY2803" fmla="*/ 2832321 h 7505293"/>
              <a:gd name="connsiteX2804" fmla="*/ 3725808 w 6830240"/>
              <a:gd name="connsiteY2804" fmla="*/ 2822725 h 7505293"/>
              <a:gd name="connsiteX2805" fmla="*/ 3719705 w 6830240"/>
              <a:gd name="connsiteY2805" fmla="*/ 2817842 h 7505293"/>
              <a:gd name="connsiteX2806" fmla="*/ 3721920 w 6830240"/>
              <a:gd name="connsiteY2806" fmla="*/ 2807081 h 7505293"/>
              <a:gd name="connsiteX2807" fmla="*/ 3729833 w 6830240"/>
              <a:gd name="connsiteY2807" fmla="*/ 2800118 h 7505293"/>
              <a:gd name="connsiteX2808" fmla="*/ 3730149 w 6830240"/>
              <a:gd name="connsiteY2808" fmla="*/ 2773531 h 7505293"/>
              <a:gd name="connsiteX2809" fmla="*/ 3724769 w 6830240"/>
              <a:gd name="connsiteY2809" fmla="*/ 2746943 h 7505293"/>
              <a:gd name="connsiteX2810" fmla="*/ 1538148 w 6830240"/>
              <a:gd name="connsiteY2810" fmla="*/ 2746942 h 7505293"/>
              <a:gd name="connsiteX2811" fmla="*/ 1517891 w 6830240"/>
              <a:gd name="connsiteY2811" fmla="*/ 2779860 h 7505293"/>
              <a:gd name="connsiteX2812" fmla="*/ 1518852 w 6830240"/>
              <a:gd name="connsiteY2812" fmla="*/ 2783383 h 7505293"/>
              <a:gd name="connsiteX2813" fmla="*/ 1524302 w 6830240"/>
              <a:gd name="connsiteY2813" fmla="*/ 2779748 h 7505293"/>
              <a:gd name="connsiteX2814" fmla="*/ 1542027 w 6830240"/>
              <a:gd name="connsiteY2814" fmla="*/ 2766114 h 7505293"/>
              <a:gd name="connsiteX2815" fmla="*/ 3451306 w 6830240"/>
              <a:gd name="connsiteY2815" fmla="*/ 2724156 h 7505293"/>
              <a:gd name="connsiteX2816" fmla="*/ 3446242 w 6830240"/>
              <a:gd name="connsiteY2816" fmla="*/ 2734284 h 7505293"/>
              <a:gd name="connsiteX2817" fmla="*/ 3451306 w 6830240"/>
              <a:gd name="connsiteY2817" fmla="*/ 2726688 h 7505293"/>
              <a:gd name="connsiteX2818" fmla="*/ 5302887 w 6830240"/>
              <a:gd name="connsiteY2818" fmla="*/ 2688546 h 7505293"/>
              <a:gd name="connsiteX2819" fmla="*/ 5295607 w 6830240"/>
              <a:gd name="connsiteY2819" fmla="*/ 2690445 h 7505293"/>
              <a:gd name="connsiteX2820" fmla="*/ 5290227 w 6830240"/>
              <a:gd name="connsiteY2820" fmla="*/ 2696143 h 7505293"/>
              <a:gd name="connsiteX2821" fmla="*/ 5293075 w 6830240"/>
              <a:gd name="connsiteY2821" fmla="*/ 2698357 h 7505293"/>
              <a:gd name="connsiteX2822" fmla="*/ 5297823 w 6830240"/>
              <a:gd name="connsiteY2822" fmla="*/ 2698675 h 7505293"/>
              <a:gd name="connsiteX2823" fmla="*/ 3777942 w 6830240"/>
              <a:gd name="connsiteY2823" fmla="*/ 2658322 h 7505293"/>
              <a:gd name="connsiteX2824" fmla="*/ 3780474 w 6830240"/>
              <a:gd name="connsiteY2824" fmla="*/ 2665918 h 7505293"/>
              <a:gd name="connsiteX2825" fmla="*/ 3780474 w 6830240"/>
              <a:gd name="connsiteY2825" fmla="*/ 2658322 h 7505293"/>
              <a:gd name="connsiteX2826" fmla="*/ 1591321 w 6830240"/>
              <a:gd name="connsiteY2826" fmla="*/ 2658320 h 7505293"/>
              <a:gd name="connsiteX2827" fmla="*/ 1593853 w 6830240"/>
              <a:gd name="connsiteY2827" fmla="*/ 2665916 h 7505293"/>
              <a:gd name="connsiteX2828" fmla="*/ 1593853 w 6830240"/>
              <a:gd name="connsiteY2828" fmla="*/ 2658320 h 7505293"/>
              <a:gd name="connsiteX2829" fmla="*/ 5520408 w 6830240"/>
              <a:gd name="connsiteY2829" fmla="*/ 2648281 h 7505293"/>
              <a:gd name="connsiteX2830" fmla="*/ 5492556 w 6830240"/>
              <a:gd name="connsiteY2830" fmla="*/ 2673603 h 7505293"/>
              <a:gd name="connsiteX2831" fmla="*/ 5483693 w 6830240"/>
              <a:gd name="connsiteY2831" fmla="*/ 2698924 h 7505293"/>
              <a:gd name="connsiteX2832" fmla="*/ 5482427 w 6830240"/>
              <a:gd name="connsiteY2832" fmla="*/ 2716647 h 7505293"/>
              <a:gd name="connsiteX2833" fmla="*/ 5500152 w 6830240"/>
              <a:gd name="connsiteY2833" fmla="*/ 2714115 h 7505293"/>
              <a:gd name="connsiteX2834" fmla="*/ 5502684 w 6830240"/>
              <a:gd name="connsiteY2834" fmla="*/ 2714115 h 7505293"/>
              <a:gd name="connsiteX2835" fmla="*/ 5500152 w 6830240"/>
              <a:gd name="connsiteY2835" fmla="*/ 2688794 h 7505293"/>
              <a:gd name="connsiteX2836" fmla="*/ 5522940 w 6830240"/>
              <a:gd name="connsiteY2836" fmla="*/ 2671071 h 7505293"/>
              <a:gd name="connsiteX2837" fmla="*/ 5530537 w 6830240"/>
              <a:gd name="connsiteY2837" fmla="*/ 2650813 h 7505293"/>
              <a:gd name="connsiteX2838" fmla="*/ 3805312 w 6830240"/>
              <a:gd name="connsiteY2838" fmla="*/ 2632730 h 7505293"/>
              <a:gd name="connsiteX2839" fmla="*/ 3798198 w 6830240"/>
              <a:gd name="connsiteY2839" fmla="*/ 2638066 h 7505293"/>
              <a:gd name="connsiteX2840" fmla="*/ 3804077 w 6830240"/>
              <a:gd name="connsiteY2840" fmla="*/ 2638066 h 7505293"/>
              <a:gd name="connsiteX2841" fmla="*/ 1619109 w 6830240"/>
              <a:gd name="connsiteY2841" fmla="*/ 2632415 h 7505293"/>
              <a:gd name="connsiteX2842" fmla="*/ 1611577 w 6830240"/>
              <a:gd name="connsiteY2842" fmla="*/ 2638064 h 7505293"/>
              <a:gd name="connsiteX2843" fmla="*/ 1616586 w 6830240"/>
              <a:gd name="connsiteY2843" fmla="*/ 2638064 h 7505293"/>
              <a:gd name="connsiteX2844" fmla="*/ 2670516 w 6830240"/>
              <a:gd name="connsiteY2844" fmla="*/ 2623189 h 7505293"/>
              <a:gd name="connsiteX2845" fmla="*/ 2670516 w 6830240"/>
              <a:gd name="connsiteY2845" fmla="*/ 2633318 h 7505293"/>
              <a:gd name="connsiteX2846" fmla="*/ 2673048 w 6830240"/>
              <a:gd name="connsiteY2846" fmla="*/ 2625722 h 7505293"/>
              <a:gd name="connsiteX2847" fmla="*/ 5360473 w 6830240"/>
              <a:gd name="connsiteY2847" fmla="*/ 2612459 h 7505293"/>
              <a:gd name="connsiteX2848" fmla="*/ 5356060 w 6830240"/>
              <a:gd name="connsiteY2848" fmla="*/ 2620180 h 7505293"/>
              <a:gd name="connsiteX2849" fmla="*/ 5354893 w 6830240"/>
              <a:gd name="connsiteY2849" fmla="*/ 2624359 h 7505293"/>
              <a:gd name="connsiteX2850" fmla="*/ 5360888 w 6830240"/>
              <a:gd name="connsiteY2850" fmla="*/ 2615365 h 7505293"/>
              <a:gd name="connsiteX2851" fmla="*/ 3805795 w 6830240"/>
              <a:gd name="connsiteY2851" fmla="*/ 2605149 h 7505293"/>
              <a:gd name="connsiteX2852" fmla="*/ 3805795 w 6830240"/>
              <a:gd name="connsiteY2852" fmla="*/ 2615277 h 7505293"/>
              <a:gd name="connsiteX2853" fmla="*/ 3808437 w 6830240"/>
              <a:gd name="connsiteY2853" fmla="*/ 2619239 h 7505293"/>
              <a:gd name="connsiteX2854" fmla="*/ 3809326 w 6830240"/>
              <a:gd name="connsiteY2854" fmla="*/ 2615400 h 7505293"/>
              <a:gd name="connsiteX2855" fmla="*/ 3814451 w 6830240"/>
              <a:gd name="connsiteY2855" fmla="*/ 2605149 h 7505293"/>
              <a:gd name="connsiteX2856" fmla="*/ 1619174 w 6830240"/>
              <a:gd name="connsiteY2856" fmla="*/ 2605147 h 7505293"/>
              <a:gd name="connsiteX2857" fmla="*/ 1619174 w 6830240"/>
              <a:gd name="connsiteY2857" fmla="*/ 2615275 h 7505293"/>
              <a:gd name="connsiteX2858" fmla="*/ 1624238 w 6830240"/>
              <a:gd name="connsiteY2858" fmla="*/ 2622871 h 7505293"/>
              <a:gd name="connsiteX2859" fmla="*/ 1631427 w 6830240"/>
              <a:gd name="connsiteY2859" fmla="*/ 2616581 h 7505293"/>
              <a:gd name="connsiteX2860" fmla="*/ 1635963 w 6830240"/>
              <a:gd name="connsiteY2860" fmla="*/ 2605147 h 7505293"/>
              <a:gd name="connsiteX2861" fmla="*/ 1636898 w 6830240"/>
              <a:gd name="connsiteY2861" fmla="*/ 2592488 h 7505293"/>
              <a:gd name="connsiteX2862" fmla="*/ 1636898 w 6830240"/>
              <a:gd name="connsiteY2862" fmla="*/ 2602791 h 7505293"/>
              <a:gd name="connsiteX2863" fmla="*/ 1639258 w 6830240"/>
              <a:gd name="connsiteY2863" fmla="*/ 2596842 h 7505293"/>
              <a:gd name="connsiteX2864" fmla="*/ 1640553 w 6830240"/>
              <a:gd name="connsiteY2864" fmla="*/ 2593706 h 7505293"/>
              <a:gd name="connsiteX2865" fmla="*/ 1651059 w 6830240"/>
              <a:gd name="connsiteY2865" fmla="*/ 2568354 h 7505293"/>
              <a:gd name="connsiteX2866" fmla="*/ 1647026 w 6830240"/>
              <a:gd name="connsiteY2866" fmla="*/ 2569698 h 7505293"/>
              <a:gd name="connsiteX2867" fmla="*/ 1647026 w 6830240"/>
              <a:gd name="connsiteY2867" fmla="*/ 2578033 h 7505293"/>
              <a:gd name="connsiteX2868" fmla="*/ 1648832 w 6830240"/>
              <a:gd name="connsiteY2868" fmla="*/ 2573658 h 7505293"/>
              <a:gd name="connsiteX2869" fmla="*/ 2683176 w 6830240"/>
              <a:gd name="connsiteY2869" fmla="*/ 2554825 h 7505293"/>
              <a:gd name="connsiteX2870" fmla="*/ 2683176 w 6830240"/>
              <a:gd name="connsiteY2870" fmla="*/ 2557356 h 7505293"/>
              <a:gd name="connsiteX2871" fmla="*/ 2693304 w 6830240"/>
              <a:gd name="connsiteY2871" fmla="*/ 2570016 h 7505293"/>
              <a:gd name="connsiteX2872" fmla="*/ 5389479 w 6830240"/>
              <a:gd name="connsiteY2872" fmla="*/ 2543795 h 7505293"/>
              <a:gd name="connsiteX2873" fmla="*/ 5384863 w 6830240"/>
              <a:gd name="connsiteY2873" fmla="*/ 2554346 h 7505293"/>
              <a:gd name="connsiteX2874" fmla="*/ 5376317 w 6830240"/>
              <a:gd name="connsiteY2874" fmla="*/ 2569539 h 7505293"/>
              <a:gd name="connsiteX2875" fmla="*/ 5376317 w 6830240"/>
              <a:gd name="connsiteY2875" fmla="*/ 2569882 h 7505293"/>
              <a:gd name="connsiteX2876" fmla="*/ 5386209 w 6830240"/>
              <a:gd name="connsiteY2876" fmla="*/ 2554595 h 7505293"/>
              <a:gd name="connsiteX2877" fmla="*/ 3853245 w 6830240"/>
              <a:gd name="connsiteY2877" fmla="*/ 2528577 h 7505293"/>
              <a:gd name="connsiteX2878" fmla="*/ 3841243 w 6830240"/>
              <a:gd name="connsiteY2878" fmla="*/ 2539314 h 7505293"/>
              <a:gd name="connsiteX2879" fmla="*/ 3844045 w 6830240"/>
              <a:gd name="connsiteY2879" fmla="*/ 2550210 h 7505293"/>
              <a:gd name="connsiteX2880" fmla="*/ 3847307 w 6830240"/>
              <a:gd name="connsiteY2880" fmla="*/ 2544501 h 7505293"/>
              <a:gd name="connsiteX2881" fmla="*/ 3861500 w 6830240"/>
              <a:gd name="connsiteY2881" fmla="*/ 2506398 h 7505293"/>
              <a:gd name="connsiteX2882" fmla="*/ 3857712 w 6830240"/>
              <a:gd name="connsiteY2882" fmla="*/ 2516599 h 7505293"/>
              <a:gd name="connsiteX2883" fmla="*/ 3861233 w 6830240"/>
              <a:gd name="connsiteY2883" fmla="*/ 2507154 h 7505293"/>
              <a:gd name="connsiteX2884" fmla="*/ 3861547 w 6830240"/>
              <a:gd name="connsiteY2884" fmla="*/ 2506398 h 7505293"/>
              <a:gd name="connsiteX2885" fmla="*/ 1674879 w 6830240"/>
              <a:gd name="connsiteY2885" fmla="*/ 2506396 h 7505293"/>
              <a:gd name="connsiteX2886" fmla="*/ 1666650 w 6830240"/>
              <a:gd name="connsiteY2886" fmla="*/ 2528553 h 7505293"/>
              <a:gd name="connsiteX2887" fmla="*/ 1654622 w 6830240"/>
              <a:gd name="connsiteY2887" fmla="*/ 2539313 h 7505293"/>
              <a:gd name="connsiteX2888" fmla="*/ 1655856 w 6830240"/>
              <a:gd name="connsiteY2888" fmla="*/ 2544112 h 7505293"/>
              <a:gd name="connsiteX2889" fmla="*/ 1663313 w 6830240"/>
              <a:gd name="connsiteY2889" fmla="*/ 2537972 h 7505293"/>
              <a:gd name="connsiteX2890" fmla="*/ 1680119 w 6830240"/>
              <a:gd name="connsiteY2890" fmla="*/ 2506396 h 7505293"/>
              <a:gd name="connsiteX2891" fmla="*/ 5409234 w 6830240"/>
              <a:gd name="connsiteY2891" fmla="*/ 2470789 h 7505293"/>
              <a:gd name="connsiteX2892" fmla="*/ 5409234 w 6830240"/>
              <a:gd name="connsiteY2892" fmla="*/ 2480917 h 7505293"/>
              <a:gd name="connsiteX2893" fmla="*/ 5411766 w 6830240"/>
              <a:gd name="connsiteY2893" fmla="*/ 2473321 h 7505293"/>
              <a:gd name="connsiteX2894" fmla="*/ 1711353 w 6830240"/>
              <a:gd name="connsiteY2894" fmla="*/ 2440884 h 7505293"/>
              <a:gd name="connsiteX2895" fmla="*/ 1707796 w 6830240"/>
              <a:gd name="connsiteY2895" fmla="*/ 2445627 h 7505293"/>
              <a:gd name="connsiteX2896" fmla="*/ 1708429 w 6830240"/>
              <a:gd name="connsiteY2896" fmla="*/ 2450375 h 7505293"/>
              <a:gd name="connsiteX2897" fmla="*/ 1708543 w 6830240"/>
              <a:gd name="connsiteY2897" fmla="*/ 2450448 h 7505293"/>
              <a:gd name="connsiteX2898" fmla="*/ 1709958 w 6830240"/>
              <a:gd name="connsiteY2898" fmla="*/ 2447530 h 7505293"/>
              <a:gd name="connsiteX2899" fmla="*/ 5421894 w 6830240"/>
              <a:gd name="connsiteY2899" fmla="*/ 2402424 h 7505293"/>
              <a:gd name="connsiteX2900" fmla="*/ 5421894 w 6830240"/>
              <a:gd name="connsiteY2900" fmla="*/ 2404955 h 7505293"/>
              <a:gd name="connsiteX2901" fmla="*/ 5432022 w 6830240"/>
              <a:gd name="connsiteY2901" fmla="*/ 2417616 h 7505293"/>
              <a:gd name="connsiteX2902" fmla="*/ 3351462 w 6830240"/>
              <a:gd name="connsiteY2902" fmla="*/ 2365942 h 7505293"/>
              <a:gd name="connsiteX2903" fmla="*/ 3331205 w 6830240"/>
              <a:gd name="connsiteY2903" fmla="*/ 2398859 h 7505293"/>
              <a:gd name="connsiteX2904" fmla="*/ 3338801 w 6830240"/>
              <a:gd name="connsiteY2904" fmla="*/ 2426712 h 7505293"/>
              <a:gd name="connsiteX2905" fmla="*/ 3334054 w 6830240"/>
              <a:gd name="connsiteY2905" fmla="*/ 2427345 h 7505293"/>
              <a:gd name="connsiteX2906" fmla="*/ 3332350 w 6830240"/>
              <a:gd name="connsiteY2906" fmla="*/ 2429996 h 7505293"/>
              <a:gd name="connsiteX2907" fmla="*/ 3337542 w 6830240"/>
              <a:gd name="connsiteY2907" fmla="*/ 2431944 h 7505293"/>
              <a:gd name="connsiteX2908" fmla="*/ 3335710 w 6830240"/>
              <a:gd name="connsiteY2908" fmla="*/ 2442022 h 7505293"/>
              <a:gd name="connsiteX2909" fmla="*/ 3338801 w 6830240"/>
              <a:gd name="connsiteY2909" fmla="*/ 2446968 h 7505293"/>
              <a:gd name="connsiteX2910" fmla="*/ 3350355 w 6830240"/>
              <a:gd name="connsiteY2910" fmla="*/ 2451919 h 7505293"/>
              <a:gd name="connsiteX2911" fmla="*/ 3353634 w 6830240"/>
              <a:gd name="connsiteY2911" fmla="*/ 2442629 h 7505293"/>
              <a:gd name="connsiteX2912" fmla="*/ 3346398 w 6830240"/>
              <a:gd name="connsiteY2912" fmla="*/ 2436840 h 7505293"/>
              <a:gd name="connsiteX2913" fmla="*/ 3348613 w 6830240"/>
              <a:gd name="connsiteY2913" fmla="*/ 2426079 h 7505293"/>
              <a:gd name="connsiteX2914" fmla="*/ 3356526 w 6830240"/>
              <a:gd name="connsiteY2914" fmla="*/ 2419116 h 7505293"/>
              <a:gd name="connsiteX2915" fmla="*/ 3356842 w 6830240"/>
              <a:gd name="connsiteY2915" fmla="*/ 2392529 h 7505293"/>
              <a:gd name="connsiteX2916" fmla="*/ 3351462 w 6830240"/>
              <a:gd name="connsiteY2916" fmla="*/ 2365942 h 7505293"/>
              <a:gd name="connsiteX2917" fmla="*/ 5480131 w 6830240"/>
              <a:gd name="connsiteY2917" fmla="*/ 2354314 h 7505293"/>
              <a:gd name="connsiteX2918" fmla="*/ 5475067 w 6830240"/>
              <a:gd name="connsiteY2918" fmla="*/ 2369506 h 7505293"/>
              <a:gd name="connsiteX2919" fmla="*/ 5458609 w 6830240"/>
              <a:gd name="connsiteY2919" fmla="*/ 2391661 h 7505293"/>
              <a:gd name="connsiteX2920" fmla="*/ 5449747 w 6830240"/>
              <a:gd name="connsiteY2920" fmla="*/ 2417616 h 7505293"/>
              <a:gd name="connsiteX2921" fmla="*/ 5441660 w 6830240"/>
              <a:gd name="connsiteY2921" fmla="*/ 2435813 h 7505293"/>
              <a:gd name="connsiteX2922" fmla="*/ 5441914 w 6830240"/>
              <a:gd name="connsiteY2922" fmla="*/ 2435588 h 7505293"/>
              <a:gd name="connsiteX2923" fmla="*/ 5485347 w 6830240"/>
              <a:gd name="connsiteY2923" fmla="*/ 2359288 h 7505293"/>
              <a:gd name="connsiteX2924" fmla="*/ 5485196 w 6830240"/>
              <a:gd name="connsiteY2924" fmla="*/ 2359379 h 7505293"/>
              <a:gd name="connsiteX2925" fmla="*/ 5507984 w 6830240"/>
              <a:gd name="connsiteY2925" fmla="*/ 2298608 h 7505293"/>
              <a:gd name="connsiteX2926" fmla="*/ 5506793 w 6830240"/>
              <a:gd name="connsiteY2926" fmla="*/ 2300693 h 7505293"/>
              <a:gd name="connsiteX2927" fmla="*/ 5513048 w 6830240"/>
              <a:gd name="connsiteY2927" fmla="*/ 2298608 h 7505293"/>
              <a:gd name="connsiteX2928" fmla="*/ 1763501 w 6830240"/>
              <a:gd name="connsiteY2928" fmla="*/ 2288639 h 7505293"/>
              <a:gd name="connsiteX2929" fmla="*/ 1762235 w 6830240"/>
              <a:gd name="connsiteY2929" fmla="*/ 2291171 h 7505293"/>
              <a:gd name="connsiteX2930" fmla="*/ 1760969 w 6830240"/>
              <a:gd name="connsiteY2930" fmla="*/ 2293703 h 7505293"/>
              <a:gd name="connsiteX2931" fmla="*/ 1760969 w 6830240"/>
              <a:gd name="connsiteY2931" fmla="*/ 2306363 h 7505293"/>
              <a:gd name="connsiteX2932" fmla="*/ 1761378 w 6830240"/>
              <a:gd name="connsiteY2932" fmla="*/ 2309838 h 7505293"/>
              <a:gd name="connsiteX2933" fmla="*/ 1762063 w 6830240"/>
              <a:gd name="connsiteY2933" fmla="*/ 2307554 h 7505293"/>
              <a:gd name="connsiteX2934" fmla="*/ 1763962 w 6830240"/>
              <a:gd name="connsiteY2934" fmla="*/ 2293628 h 7505293"/>
              <a:gd name="connsiteX2935" fmla="*/ 1771203 w 6830240"/>
              <a:gd name="connsiteY2935" fmla="*/ 2290180 h 7505293"/>
              <a:gd name="connsiteX2936" fmla="*/ 3404635 w 6830240"/>
              <a:gd name="connsiteY2936" fmla="*/ 2277320 h 7505293"/>
              <a:gd name="connsiteX2937" fmla="*/ 3407167 w 6830240"/>
              <a:gd name="connsiteY2937" fmla="*/ 2284916 h 7505293"/>
              <a:gd name="connsiteX2938" fmla="*/ 3407167 w 6830240"/>
              <a:gd name="connsiteY2938" fmla="*/ 2277320 h 7505293"/>
              <a:gd name="connsiteX2939" fmla="*/ 3973534 w 6830240"/>
              <a:gd name="connsiteY2939" fmla="*/ 2252881 h 7505293"/>
              <a:gd name="connsiteX2940" fmla="*/ 3967847 w 6830240"/>
              <a:gd name="connsiteY2940" fmla="*/ 2255725 h 7505293"/>
              <a:gd name="connsiteX2941" fmla="*/ 3957718 w 6830240"/>
              <a:gd name="connsiteY2941" fmla="*/ 2273449 h 7505293"/>
              <a:gd name="connsiteX2942" fmla="*/ 3968028 w 6830240"/>
              <a:gd name="connsiteY2942" fmla="*/ 2269326 h 7505293"/>
              <a:gd name="connsiteX2943" fmla="*/ 3968846 w 6830240"/>
              <a:gd name="connsiteY2943" fmla="*/ 2268508 h 7505293"/>
              <a:gd name="connsiteX2944" fmla="*/ 1791094 w 6830240"/>
              <a:gd name="connsiteY2944" fmla="*/ 2250788 h 7505293"/>
              <a:gd name="connsiteX2945" fmla="*/ 1781226 w 6830240"/>
              <a:gd name="connsiteY2945" fmla="*/ 2255722 h 7505293"/>
              <a:gd name="connsiteX2946" fmla="*/ 1771097 w 6830240"/>
              <a:gd name="connsiteY2946" fmla="*/ 2273447 h 7505293"/>
              <a:gd name="connsiteX2947" fmla="*/ 1783758 w 6830240"/>
              <a:gd name="connsiteY2947" fmla="*/ 2268383 h 7505293"/>
              <a:gd name="connsiteX2948" fmla="*/ 1785487 w 6830240"/>
              <a:gd name="connsiteY2948" fmla="*/ 2265500 h 7505293"/>
              <a:gd name="connsiteX2949" fmla="*/ 1789084 w 6830240"/>
              <a:gd name="connsiteY2949" fmla="*/ 2256795 h 7505293"/>
              <a:gd name="connsiteX2950" fmla="*/ 3435020 w 6830240"/>
              <a:gd name="connsiteY2950" fmla="*/ 2249467 h 7505293"/>
              <a:gd name="connsiteX2951" fmla="*/ 3424891 w 6830240"/>
              <a:gd name="connsiteY2951" fmla="*/ 2257064 h 7505293"/>
              <a:gd name="connsiteX2952" fmla="*/ 3432488 w 6830240"/>
              <a:gd name="connsiteY2952" fmla="*/ 2257064 h 7505293"/>
              <a:gd name="connsiteX2953" fmla="*/ 3433754 w 6830240"/>
              <a:gd name="connsiteY2953" fmla="*/ 2253266 h 7505293"/>
              <a:gd name="connsiteX2954" fmla="*/ 3435020 w 6830240"/>
              <a:gd name="connsiteY2954" fmla="*/ 2249467 h 7505293"/>
              <a:gd name="connsiteX2955" fmla="*/ 3432488 w 6830240"/>
              <a:gd name="connsiteY2955" fmla="*/ 2224147 h 7505293"/>
              <a:gd name="connsiteX2956" fmla="*/ 3432488 w 6830240"/>
              <a:gd name="connsiteY2956" fmla="*/ 2234275 h 7505293"/>
              <a:gd name="connsiteX2957" fmla="*/ 3437552 w 6830240"/>
              <a:gd name="connsiteY2957" fmla="*/ 2241871 h 7505293"/>
              <a:gd name="connsiteX2958" fmla="*/ 3444743 w 6830240"/>
              <a:gd name="connsiteY2958" fmla="*/ 2235579 h 7505293"/>
              <a:gd name="connsiteX2959" fmla="*/ 3449278 w 6830240"/>
              <a:gd name="connsiteY2959" fmla="*/ 2224147 h 7505293"/>
              <a:gd name="connsiteX2960" fmla="*/ 5543433 w 6830240"/>
              <a:gd name="connsiteY2960" fmla="*/ 2215051 h 7505293"/>
              <a:gd name="connsiteX2961" fmla="*/ 5533305 w 6830240"/>
              <a:gd name="connsiteY2961" fmla="*/ 2220115 h 7505293"/>
              <a:gd name="connsiteX2962" fmla="*/ 5528241 w 6830240"/>
              <a:gd name="connsiteY2962" fmla="*/ 2245436 h 7505293"/>
              <a:gd name="connsiteX2963" fmla="*/ 5536786 w 6830240"/>
              <a:gd name="connsiteY2963" fmla="*/ 2230243 h 7505293"/>
              <a:gd name="connsiteX2964" fmla="*/ 5543433 w 6830240"/>
              <a:gd name="connsiteY2964" fmla="*/ 2215051 h 7505293"/>
              <a:gd name="connsiteX2965" fmla="*/ 3450212 w 6830240"/>
              <a:gd name="connsiteY2965" fmla="*/ 2211487 h 7505293"/>
              <a:gd name="connsiteX2966" fmla="*/ 3450212 w 6830240"/>
              <a:gd name="connsiteY2966" fmla="*/ 2221793 h 7505293"/>
              <a:gd name="connsiteX2967" fmla="*/ 3452572 w 6830240"/>
              <a:gd name="connsiteY2967" fmla="*/ 2215844 h 7505293"/>
              <a:gd name="connsiteX2968" fmla="*/ 3453868 w 6830240"/>
              <a:gd name="connsiteY2968" fmla="*/ 2212706 h 7505293"/>
              <a:gd name="connsiteX2969" fmla="*/ 5561157 w 6830240"/>
              <a:gd name="connsiteY2969" fmla="*/ 2189729 h 7505293"/>
              <a:gd name="connsiteX2970" fmla="*/ 5563690 w 6830240"/>
              <a:gd name="connsiteY2970" fmla="*/ 2199859 h 7505293"/>
              <a:gd name="connsiteX2971" fmla="*/ 5568754 w 6830240"/>
              <a:gd name="connsiteY2971" fmla="*/ 2199859 h 7505293"/>
              <a:gd name="connsiteX2972" fmla="*/ 5571286 w 6830240"/>
              <a:gd name="connsiteY2972" fmla="*/ 2194795 h 7505293"/>
              <a:gd name="connsiteX2973" fmla="*/ 5569387 w 6830240"/>
              <a:gd name="connsiteY2973" fmla="*/ 2190362 h 7505293"/>
              <a:gd name="connsiteX2974" fmla="*/ 5563690 w 6830240"/>
              <a:gd name="connsiteY2974" fmla="*/ 2189729 h 7505293"/>
              <a:gd name="connsiteX2975" fmla="*/ 3464375 w 6830240"/>
              <a:gd name="connsiteY2975" fmla="*/ 2187353 h 7505293"/>
              <a:gd name="connsiteX2976" fmla="*/ 3460340 w 6830240"/>
              <a:gd name="connsiteY2976" fmla="*/ 2188698 h 7505293"/>
              <a:gd name="connsiteX2977" fmla="*/ 3460340 w 6830240"/>
              <a:gd name="connsiteY2977" fmla="*/ 2197035 h 7505293"/>
              <a:gd name="connsiteX2978" fmla="*/ 3462147 w 6830240"/>
              <a:gd name="connsiteY2978" fmla="*/ 2192660 h 7505293"/>
              <a:gd name="connsiteX2979" fmla="*/ 4010892 w 6830240"/>
              <a:gd name="connsiteY2979" fmla="*/ 2149379 h 7505293"/>
              <a:gd name="connsiteX2980" fmla="*/ 4011249 w 6830240"/>
              <a:gd name="connsiteY2980" fmla="*/ 2165094 h 7505293"/>
              <a:gd name="connsiteX2981" fmla="*/ 4016113 w 6830240"/>
              <a:gd name="connsiteY2981" fmla="*/ 2151616 h 7505293"/>
              <a:gd name="connsiteX2982" fmla="*/ 1824271 w 6830240"/>
              <a:gd name="connsiteY2982" fmla="*/ 2149376 h 7505293"/>
              <a:gd name="connsiteX2983" fmla="*/ 1824564 w 6830240"/>
              <a:gd name="connsiteY2983" fmla="*/ 2162294 h 7505293"/>
              <a:gd name="connsiteX2984" fmla="*/ 1829832 w 6830240"/>
              <a:gd name="connsiteY2984" fmla="*/ 2151760 h 7505293"/>
              <a:gd name="connsiteX2985" fmla="*/ 5581414 w 6830240"/>
              <a:gd name="connsiteY2985" fmla="*/ 2128961 h 7505293"/>
              <a:gd name="connsiteX2986" fmla="*/ 5581414 w 6830240"/>
              <a:gd name="connsiteY2986" fmla="*/ 2146685 h 7505293"/>
              <a:gd name="connsiteX2987" fmla="*/ 5574451 w 6830240"/>
              <a:gd name="connsiteY2987" fmla="*/ 2148584 h 7505293"/>
              <a:gd name="connsiteX2988" fmla="*/ 5571286 w 6830240"/>
              <a:gd name="connsiteY2988" fmla="*/ 2154282 h 7505293"/>
              <a:gd name="connsiteX2989" fmla="*/ 5573185 w 6830240"/>
              <a:gd name="connsiteY2989" fmla="*/ 2162511 h 7505293"/>
              <a:gd name="connsiteX2990" fmla="*/ 5578882 w 6830240"/>
              <a:gd name="connsiteY2990" fmla="*/ 2166942 h 7505293"/>
              <a:gd name="connsiteX2991" fmla="*/ 5581097 w 6830240"/>
              <a:gd name="connsiteY2991" fmla="*/ 2164409 h 7505293"/>
              <a:gd name="connsiteX2992" fmla="*/ 5581414 w 6830240"/>
              <a:gd name="connsiteY2992" fmla="*/ 2161878 h 7505293"/>
              <a:gd name="connsiteX2993" fmla="*/ 5594074 w 6830240"/>
              <a:gd name="connsiteY2993" fmla="*/ 2139089 h 7505293"/>
              <a:gd name="connsiteX2994" fmla="*/ 3488193 w 6830240"/>
              <a:gd name="connsiteY2994" fmla="*/ 2125396 h 7505293"/>
              <a:gd name="connsiteX2995" fmla="*/ 3479964 w 6830240"/>
              <a:gd name="connsiteY2995" fmla="*/ 2147552 h 7505293"/>
              <a:gd name="connsiteX2996" fmla="*/ 3467936 w 6830240"/>
              <a:gd name="connsiteY2996" fmla="*/ 2158313 h 7505293"/>
              <a:gd name="connsiteX2997" fmla="*/ 3469171 w 6830240"/>
              <a:gd name="connsiteY2997" fmla="*/ 2163114 h 7505293"/>
              <a:gd name="connsiteX2998" fmla="*/ 3476627 w 6830240"/>
              <a:gd name="connsiteY2998" fmla="*/ 2156975 h 7505293"/>
              <a:gd name="connsiteX2999" fmla="*/ 3493435 w 6830240"/>
              <a:gd name="connsiteY2999" fmla="*/ 2125396 h 7505293"/>
              <a:gd name="connsiteX3000" fmla="*/ 5591542 w 6830240"/>
              <a:gd name="connsiteY3000" fmla="*/ 2096044 h 7505293"/>
              <a:gd name="connsiteX3001" fmla="*/ 5591542 w 6830240"/>
              <a:gd name="connsiteY3001" fmla="*/ 2103640 h 7505293"/>
              <a:gd name="connsiteX3002" fmla="*/ 5581414 w 6830240"/>
              <a:gd name="connsiteY3002" fmla="*/ 2116301 h 7505293"/>
              <a:gd name="connsiteX3003" fmla="*/ 5581414 w 6830240"/>
              <a:gd name="connsiteY3003" fmla="*/ 2121364 h 7505293"/>
              <a:gd name="connsiteX3004" fmla="*/ 5594074 w 6830240"/>
              <a:gd name="connsiteY3004" fmla="*/ 2111237 h 7505293"/>
              <a:gd name="connsiteX3005" fmla="*/ 5594074 w 6830240"/>
              <a:gd name="connsiteY3005" fmla="*/ 2103640 h 7505293"/>
              <a:gd name="connsiteX3006" fmla="*/ 5593758 w 6830240"/>
              <a:gd name="connsiteY3006" fmla="*/ 2099841 h 7505293"/>
              <a:gd name="connsiteX3007" fmla="*/ 5591542 w 6830240"/>
              <a:gd name="connsiteY3007" fmla="*/ 2096044 h 7505293"/>
              <a:gd name="connsiteX3008" fmla="*/ 4042667 w 6830240"/>
              <a:gd name="connsiteY3008" fmla="*/ 2080656 h 7505293"/>
              <a:gd name="connsiteX3009" fmla="*/ 4033680 w 6830240"/>
              <a:gd name="connsiteY3009" fmla="*/ 2091140 h 7505293"/>
              <a:gd name="connsiteX3010" fmla="*/ 4026084 w 6830240"/>
              <a:gd name="connsiteY3010" fmla="*/ 2116462 h 7505293"/>
              <a:gd name="connsiteX3011" fmla="*/ 4021020 w 6830240"/>
              <a:gd name="connsiteY3011" fmla="*/ 2116462 h 7505293"/>
              <a:gd name="connsiteX3012" fmla="*/ 4021020 w 6830240"/>
              <a:gd name="connsiteY3012" fmla="*/ 2134185 h 7505293"/>
              <a:gd name="connsiteX3013" fmla="*/ 4021374 w 6830240"/>
              <a:gd name="connsiteY3013" fmla="*/ 2134327 h 7505293"/>
              <a:gd name="connsiteX3014" fmla="*/ 4027083 w 6830240"/>
              <a:gd name="connsiteY3014" fmla="*/ 2114052 h 7505293"/>
              <a:gd name="connsiteX3015" fmla="*/ 4035945 w 6830240"/>
              <a:gd name="connsiteY3015" fmla="*/ 2095061 h 7505293"/>
              <a:gd name="connsiteX3016" fmla="*/ 3524668 w 6830240"/>
              <a:gd name="connsiteY3016" fmla="*/ 2059883 h 7505293"/>
              <a:gd name="connsiteX3017" fmla="*/ 3521110 w 6830240"/>
              <a:gd name="connsiteY3017" fmla="*/ 2064627 h 7505293"/>
              <a:gd name="connsiteX3018" fmla="*/ 3521743 w 6830240"/>
              <a:gd name="connsiteY3018" fmla="*/ 2069375 h 7505293"/>
              <a:gd name="connsiteX3019" fmla="*/ 3521858 w 6830240"/>
              <a:gd name="connsiteY3019" fmla="*/ 2069449 h 7505293"/>
              <a:gd name="connsiteX3020" fmla="*/ 3523272 w 6830240"/>
              <a:gd name="connsiteY3020" fmla="*/ 2066532 h 7505293"/>
              <a:gd name="connsiteX3021" fmla="*/ 4085052 w 6830240"/>
              <a:gd name="connsiteY3021" fmla="*/ 2013154 h 7505293"/>
              <a:gd name="connsiteX3022" fmla="*/ 4079814 w 6830240"/>
              <a:gd name="connsiteY3022" fmla="*/ 2019890 h 7505293"/>
              <a:gd name="connsiteX3023" fmla="*/ 4085320 w 6830240"/>
              <a:gd name="connsiteY3023" fmla="*/ 2015301 h 7505293"/>
              <a:gd name="connsiteX3024" fmla="*/ 1905297 w 6830240"/>
              <a:gd name="connsiteY3024" fmla="*/ 1989856 h 7505293"/>
              <a:gd name="connsiteX3025" fmla="*/ 1902765 w 6830240"/>
              <a:gd name="connsiteY3025" fmla="*/ 2007580 h 7505293"/>
              <a:gd name="connsiteX3026" fmla="*/ 1891687 w 6830240"/>
              <a:gd name="connsiteY3026" fmla="*/ 2021823 h 7505293"/>
              <a:gd name="connsiteX3027" fmla="*/ 1882508 w 6830240"/>
              <a:gd name="connsiteY3027" fmla="*/ 2037965 h 7505293"/>
              <a:gd name="connsiteX3028" fmla="*/ 1872380 w 6830240"/>
              <a:gd name="connsiteY3028" fmla="*/ 2065818 h 7505293"/>
              <a:gd name="connsiteX3029" fmla="*/ 1863518 w 6830240"/>
              <a:gd name="connsiteY3029" fmla="*/ 2066767 h 7505293"/>
              <a:gd name="connsiteX3030" fmla="*/ 1862252 w 6830240"/>
              <a:gd name="connsiteY3030" fmla="*/ 2073414 h 7505293"/>
              <a:gd name="connsiteX3031" fmla="*/ 1847059 w 6830240"/>
              <a:gd name="connsiteY3031" fmla="*/ 2091138 h 7505293"/>
              <a:gd name="connsiteX3032" fmla="*/ 1839463 w 6830240"/>
              <a:gd name="connsiteY3032" fmla="*/ 2116459 h 7505293"/>
              <a:gd name="connsiteX3033" fmla="*/ 1834399 w 6830240"/>
              <a:gd name="connsiteY3033" fmla="*/ 2116459 h 7505293"/>
              <a:gd name="connsiteX3034" fmla="*/ 1834399 w 6830240"/>
              <a:gd name="connsiteY3034" fmla="*/ 2134183 h 7505293"/>
              <a:gd name="connsiteX3035" fmla="*/ 1838287 w 6830240"/>
              <a:gd name="connsiteY3035" fmla="*/ 2135739 h 7505293"/>
              <a:gd name="connsiteX3036" fmla="*/ 1840557 w 6830240"/>
              <a:gd name="connsiteY3036" fmla="*/ 2131576 h 7505293"/>
              <a:gd name="connsiteX3037" fmla="*/ 1848153 w 6830240"/>
              <a:gd name="connsiteY3037" fmla="*/ 2117650 h 7505293"/>
              <a:gd name="connsiteX3038" fmla="*/ 1863345 w 6830240"/>
              <a:gd name="connsiteY3038" fmla="*/ 2104989 h 7505293"/>
              <a:gd name="connsiteX3039" fmla="*/ 1863029 w 6830240"/>
              <a:gd name="connsiteY3039" fmla="*/ 2102457 h 7505293"/>
              <a:gd name="connsiteX3040" fmla="*/ 1860813 w 6830240"/>
              <a:gd name="connsiteY3040" fmla="*/ 2099925 h 7505293"/>
              <a:gd name="connsiteX3041" fmla="*/ 1865877 w 6830240"/>
              <a:gd name="connsiteY3041" fmla="*/ 2092329 h 7505293"/>
              <a:gd name="connsiteX3042" fmla="*/ 1868093 w 6830240"/>
              <a:gd name="connsiteY3042" fmla="*/ 2085999 h 7505293"/>
              <a:gd name="connsiteX3043" fmla="*/ 1868410 w 6830240"/>
              <a:gd name="connsiteY3043" fmla="*/ 2079669 h 7505293"/>
              <a:gd name="connsiteX3044" fmla="*/ 1895313 w 6830240"/>
              <a:gd name="connsiteY3044" fmla="*/ 2030926 h 7505293"/>
              <a:gd name="connsiteX3045" fmla="*/ 1910357 w 6830240"/>
              <a:gd name="connsiteY3045" fmla="*/ 1993652 h 7505293"/>
              <a:gd name="connsiteX3046" fmla="*/ 1923021 w 6830240"/>
              <a:gd name="connsiteY3046" fmla="*/ 1956939 h 7505293"/>
              <a:gd name="connsiteX3047" fmla="*/ 1923021 w 6830240"/>
              <a:gd name="connsiteY3047" fmla="*/ 1960897 h 7505293"/>
              <a:gd name="connsiteX3048" fmla="*/ 1924492 w 6830240"/>
              <a:gd name="connsiteY3048" fmla="*/ 1956939 h 7505293"/>
              <a:gd name="connsiteX3049" fmla="*/ 3576815 w 6830240"/>
              <a:gd name="connsiteY3049" fmla="*/ 1907639 h 7505293"/>
              <a:gd name="connsiteX3050" fmla="*/ 3575549 w 6830240"/>
              <a:gd name="connsiteY3050" fmla="*/ 1910171 h 7505293"/>
              <a:gd name="connsiteX3051" fmla="*/ 3574283 w 6830240"/>
              <a:gd name="connsiteY3051" fmla="*/ 1912703 h 7505293"/>
              <a:gd name="connsiteX3052" fmla="*/ 3574283 w 6830240"/>
              <a:gd name="connsiteY3052" fmla="*/ 1925363 h 7505293"/>
              <a:gd name="connsiteX3053" fmla="*/ 3574692 w 6830240"/>
              <a:gd name="connsiteY3053" fmla="*/ 1928840 h 7505293"/>
              <a:gd name="connsiteX3054" fmla="*/ 3575377 w 6830240"/>
              <a:gd name="connsiteY3054" fmla="*/ 1926556 h 7505293"/>
              <a:gd name="connsiteX3055" fmla="*/ 3577276 w 6830240"/>
              <a:gd name="connsiteY3055" fmla="*/ 1912630 h 7505293"/>
              <a:gd name="connsiteX3056" fmla="*/ 3584521 w 6830240"/>
              <a:gd name="connsiteY3056" fmla="*/ 1909180 h 7505293"/>
              <a:gd name="connsiteX3057" fmla="*/ 3604410 w 6830240"/>
              <a:gd name="connsiteY3057" fmla="*/ 1869787 h 7505293"/>
              <a:gd name="connsiteX3058" fmla="*/ 3594540 w 6830240"/>
              <a:gd name="connsiteY3058" fmla="*/ 1874722 h 7505293"/>
              <a:gd name="connsiteX3059" fmla="*/ 3584411 w 6830240"/>
              <a:gd name="connsiteY3059" fmla="*/ 1892447 h 7505293"/>
              <a:gd name="connsiteX3060" fmla="*/ 3597072 w 6830240"/>
              <a:gd name="connsiteY3060" fmla="*/ 1887383 h 7505293"/>
              <a:gd name="connsiteX3061" fmla="*/ 3598805 w 6830240"/>
              <a:gd name="connsiteY3061" fmla="*/ 1884495 h 7505293"/>
              <a:gd name="connsiteX3062" fmla="*/ 3602399 w 6830240"/>
              <a:gd name="connsiteY3062" fmla="*/ 1875797 h 7505293"/>
              <a:gd name="connsiteX3063" fmla="*/ 4145632 w 6830240"/>
              <a:gd name="connsiteY3063" fmla="*/ 1869499 h 7505293"/>
              <a:gd name="connsiteX3064" fmla="*/ 4142875 w 6830240"/>
              <a:gd name="connsiteY3064" fmla="*/ 1870218 h 7505293"/>
              <a:gd name="connsiteX3065" fmla="*/ 4137495 w 6830240"/>
              <a:gd name="connsiteY3065" fmla="*/ 1875915 h 7505293"/>
              <a:gd name="connsiteX3066" fmla="*/ 4140343 w 6830240"/>
              <a:gd name="connsiteY3066" fmla="*/ 1878131 h 7505293"/>
              <a:gd name="connsiteX3067" fmla="*/ 4142373 w 6830240"/>
              <a:gd name="connsiteY3067" fmla="*/ 1878266 h 7505293"/>
              <a:gd name="connsiteX3068" fmla="*/ 1963534 w 6830240"/>
              <a:gd name="connsiteY3068" fmla="*/ 1868317 h 7505293"/>
              <a:gd name="connsiteX3069" fmla="*/ 1956254 w 6830240"/>
              <a:gd name="connsiteY3069" fmla="*/ 1870216 h 7505293"/>
              <a:gd name="connsiteX3070" fmla="*/ 1950874 w 6830240"/>
              <a:gd name="connsiteY3070" fmla="*/ 1875913 h 7505293"/>
              <a:gd name="connsiteX3071" fmla="*/ 1953722 w 6830240"/>
              <a:gd name="connsiteY3071" fmla="*/ 1878128 h 7505293"/>
              <a:gd name="connsiteX3072" fmla="*/ 1958470 w 6830240"/>
              <a:gd name="connsiteY3072" fmla="*/ 1878445 h 7505293"/>
              <a:gd name="connsiteX3073" fmla="*/ 2690772 w 6830240"/>
              <a:gd name="connsiteY3073" fmla="*/ 1815462 h 7505293"/>
              <a:gd name="connsiteX3074" fmla="*/ 2662920 w 6830240"/>
              <a:gd name="connsiteY3074" fmla="*/ 1840783 h 7505293"/>
              <a:gd name="connsiteX3075" fmla="*/ 2654057 w 6830240"/>
              <a:gd name="connsiteY3075" fmla="*/ 1866104 h 7505293"/>
              <a:gd name="connsiteX3076" fmla="*/ 2652791 w 6830240"/>
              <a:gd name="connsiteY3076" fmla="*/ 1883828 h 7505293"/>
              <a:gd name="connsiteX3077" fmla="*/ 2670516 w 6830240"/>
              <a:gd name="connsiteY3077" fmla="*/ 1881296 h 7505293"/>
              <a:gd name="connsiteX3078" fmla="*/ 2673048 w 6830240"/>
              <a:gd name="connsiteY3078" fmla="*/ 1881296 h 7505293"/>
              <a:gd name="connsiteX3079" fmla="*/ 2670516 w 6830240"/>
              <a:gd name="connsiteY3079" fmla="*/ 1855975 h 7505293"/>
              <a:gd name="connsiteX3080" fmla="*/ 2693304 w 6830240"/>
              <a:gd name="connsiteY3080" fmla="*/ 1838251 h 7505293"/>
              <a:gd name="connsiteX3081" fmla="*/ 2700901 w 6830240"/>
              <a:gd name="connsiteY3081" fmla="*/ 1817994 h 7505293"/>
              <a:gd name="connsiteX3082" fmla="*/ 3637585 w 6830240"/>
              <a:gd name="connsiteY3082" fmla="*/ 1768376 h 7505293"/>
              <a:gd name="connsiteX3083" fmla="*/ 3637879 w 6830240"/>
              <a:gd name="connsiteY3083" fmla="*/ 1781297 h 7505293"/>
              <a:gd name="connsiteX3084" fmla="*/ 3643147 w 6830240"/>
              <a:gd name="connsiteY3084" fmla="*/ 1770760 h 7505293"/>
              <a:gd name="connsiteX3085" fmla="*/ 5429490 w 6830240"/>
              <a:gd name="connsiteY3085" fmla="*/ 1663061 h 7505293"/>
              <a:gd name="connsiteX3086" fmla="*/ 5401638 w 6830240"/>
              <a:gd name="connsiteY3086" fmla="*/ 1688381 h 7505293"/>
              <a:gd name="connsiteX3087" fmla="*/ 5392775 w 6830240"/>
              <a:gd name="connsiteY3087" fmla="*/ 1713703 h 7505293"/>
              <a:gd name="connsiteX3088" fmla="*/ 5391509 w 6830240"/>
              <a:gd name="connsiteY3088" fmla="*/ 1731426 h 7505293"/>
              <a:gd name="connsiteX3089" fmla="*/ 5409234 w 6830240"/>
              <a:gd name="connsiteY3089" fmla="*/ 1728895 h 7505293"/>
              <a:gd name="connsiteX3090" fmla="*/ 5411766 w 6830240"/>
              <a:gd name="connsiteY3090" fmla="*/ 1728895 h 7505293"/>
              <a:gd name="connsiteX3091" fmla="*/ 5409234 w 6830240"/>
              <a:gd name="connsiteY3091" fmla="*/ 1703574 h 7505293"/>
              <a:gd name="connsiteX3092" fmla="*/ 5432022 w 6830240"/>
              <a:gd name="connsiteY3092" fmla="*/ 1685850 h 7505293"/>
              <a:gd name="connsiteX3093" fmla="*/ 5439619 w 6830240"/>
              <a:gd name="connsiteY3093" fmla="*/ 1665593 h 7505293"/>
              <a:gd name="connsiteX3094" fmla="*/ 2069881 w 6830240"/>
              <a:gd name="connsiteY3094" fmla="*/ 1650559 h 7505293"/>
              <a:gd name="connsiteX3095" fmla="*/ 2069881 w 6830240"/>
              <a:gd name="connsiteY3095" fmla="*/ 1660688 h 7505293"/>
              <a:gd name="connsiteX3096" fmla="*/ 2072413 w 6830240"/>
              <a:gd name="connsiteY3096" fmla="*/ 1653091 h 7505293"/>
              <a:gd name="connsiteX3097" fmla="*/ 3718611 w 6830240"/>
              <a:gd name="connsiteY3097" fmla="*/ 1608856 h 7505293"/>
              <a:gd name="connsiteX3098" fmla="*/ 3716079 w 6830240"/>
              <a:gd name="connsiteY3098" fmla="*/ 1626580 h 7505293"/>
              <a:gd name="connsiteX3099" fmla="*/ 3705001 w 6830240"/>
              <a:gd name="connsiteY3099" fmla="*/ 1640823 h 7505293"/>
              <a:gd name="connsiteX3100" fmla="*/ 3695822 w 6830240"/>
              <a:gd name="connsiteY3100" fmla="*/ 1656965 h 7505293"/>
              <a:gd name="connsiteX3101" fmla="*/ 3685694 w 6830240"/>
              <a:gd name="connsiteY3101" fmla="*/ 1684818 h 7505293"/>
              <a:gd name="connsiteX3102" fmla="*/ 3676832 w 6830240"/>
              <a:gd name="connsiteY3102" fmla="*/ 1685767 h 7505293"/>
              <a:gd name="connsiteX3103" fmla="*/ 3675566 w 6830240"/>
              <a:gd name="connsiteY3103" fmla="*/ 1692414 h 7505293"/>
              <a:gd name="connsiteX3104" fmla="*/ 3660373 w 6830240"/>
              <a:gd name="connsiteY3104" fmla="*/ 1710138 h 7505293"/>
              <a:gd name="connsiteX3105" fmla="*/ 3652777 w 6830240"/>
              <a:gd name="connsiteY3105" fmla="*/ 1735459 h 7505293"/>
              <a:gd name="connsiteX3106" fmla="*/ 3647713 w 6830240"/>
              <a:gd name="connsiteY3106" fmla="*/ 1735459 h 7505293"/>
              <a:gd name="connsiteX3107" fmla="*/ 3647713 w 6830240"/>
              <a:gd name="connsiteY3107" fmla="*/ 1753183 h 7505293"/>
              <a:gd name="connsiteX3108" fmla="*/ 3651602 w 6830240"/>
              <a:gd name="connsiteY3108" fmla="*/ 1754739 h 7505293"/>
              <a:gd name="connsiteX3109" fmla="*/ 3653871 w 6830240"/>
              <a:gd name="connsiteY3109" fmla="*/ 1750578 h 7505293"/>
              <a:gd name="connsiteX3110" fmla="*/ 3661467 w 6830240"/>
              <a:gd name="connsiteY3110" fmla="*/ 1736653 h 7505293"/>
              <a:gd name="connsiteX3111" fmla="*/ 3676659 w 6830240"/>
              <a:gd name="connsiteY3111" fmla="*/ 1723991 h 7505293"/>
              <a:gd name="connsiteX3112" fmla="*/ 3676343 w 6830240"/>
              <a:gd name="connsiteY3112" fmla="*/ 1721459 h 7505293"/>
              <a:gd name="connsiteX3113" fmla="*/ 3674127 w 6830240"/>
              <a:gd name="connsiteY3113" fmla="*/ 1718928 h 7505293"/>
              <a:gd name="connsiteX3114" fmla="*/ 3679191 w 6830240"/>
              <a:gd name="connsiteY3114" fmla="*/ 1711331 h 7505293"/>
              <a:gd name="connsiteX3115" fmla="*/ 3681407 w 6830240"/>
              <a:gd name="connsiteY3115" fmla="*/ 1705001 h 7505293"/>
              <a:gd name="connsiteX3116" fmla="*/ 3681724 w 6830240"/>
              <a:gd name="connsiteY3116" fmla="*/ 1698671 h 7505293"/>
              <a:gd name="connsiteX3117" fmla="*/ 3708627 w 6830240"/>
              <a:gd name="connsiteY3117" fmla="*/ 1649928 h 7505293"/>
              <a:gd name="connsiteX3118" fmla="*/ 3723673 w 6830240"/>
              <a:gd name="connsiteY3118" fmla="*/ 1612652 h 7505293"/>
              <a:gd name="connsiteX3119" fmla="*/ 4269162 w 6830240"/>
              <a:gd name="connsiteY3119" fmla="*/ 1582196 h 7505293"/>
              <a:gd name="connsiteX3120" fmla="*/ 4269162 w 6830240"/>
              <a:gd name="connsiteY3120" fmla="*/ 1584729 h 7505293"/>
              <a:gd name="connsiteX3121" fmla="*/ 4279290 w 6830240"/>
              <a:gd name="connsiteY3121" fmla="*/ 1597389 h 7505293"/>
              <a:gd name="connsiteX3122" fmla="*/ 2082541 w 6830240"/>
              <a:gd name="connsiteY3122" fmla="*/ 1582194 h 7505293"/>
              <a:gd name="connsiteX3123" fmla="*/ 2082541 w 6830240"/>
              <a:gd name="connsiteY3123" fmla="*/ 1584726 h 7505293"/>
              <a:gd name="connsiteX3124" fmla="*/ 2092669 w 6830240"/>
              <a:gd name="connsiteY3124" fmla="*/ 1597386 h 7505293"/>
              <a:gd name="connsiteX3125" fmla="*/ 3736335 w 6830240"/>
              <a:gd name="connsiteY3125" fmla="*/ 1575939 h 7505293"/>
              <a:gd name="connsiteX3126" fmla="*/ 3736335 w 6830240"/>
              <a:gd name="connsiteY3126" fmla="*/ 1579900 h 7505293"/>
              <a:gd name="connsiteX3127" fmla="*/ 3737808 w 6830240"/>
              <a:gd name="connsiteY3127" fmla="*/ 1575939 h 7505293"/>
              <a:gd name="connsiteX3128" fmla="*/ 2727911 w 6830240"/>
              <a:gd name="connsiteY3128" fmla="*/ 1559717 h 7505293"/>
              <a:gd name="connsiteX3129" fmla="*/ 2719816 w 6830240"/>
              <a:gd name="connsiteY3129" fmla="*/ 1570408 h 7505293"/>
              <a:gd name="connsiteX3130" fmla="*/ 2698926 w 6830240"/>
              <a:gd name="connsiteY3130" fmla="*/ 1601109 h 7505293"/>
              <a:gd name="connsiteX3131" fmla="*/ 2697904 w 6830240"/>
              <a:gd name="connsiteY3131" fmla="*/ 1601109 h 7505293"/>
              <a:gd name="connsiteX3132" fmla="*/ 2690456 w 6830240"/>
              <a:gd name="connsiteY3132" fmla="*/ 1615113 h 7505293"/>
              <a:gd name="connsiteX3133" fmla="*/ 2688240 w 6830240"/>
              <a:gd name="connsiteY3133" fmla="*/ 1628090 h 7505293"/>
              <a:gd name="connsiteX3134" fmla="*/ 2703433 w 6830240"/>
              <a:gd name="connsiteY3134" fmla="*/ 1612896 h 7505293"/>
              <a:gd name="connsiteX3135" fmla="*/ 2708497 w 6830240"/>
              <a:gd name="connsiteY3135" fmla="*/ 1605301 h 7505293"/>
              <a:gd name="connsiteX3136" fmla="*/ 2705965 w 6830240"/>
              <a:gd name="connsiteY3136" fmla="*/ 1597704 h 7505293"/>
              <a:gd name="connsiteX3137" fmla="*/ 2714510 w 6830240"/>
              <a:gd name="connsiteY3137" fmla="*/ 1587259 h 7505293"/>
              <a:gd name="connsiteX3138" fmla="*/ 2721157 w 6830240"/>
              <a:gd name="connsiteY3138" fmla="*/ 1574916 h 7505293"/>
              <a:gd name="connsiteX3139" fmla="*/ 5303192 w 6830240"/>
              <a:gd name="connsiteY3139" fmla="*/ 1543280 h 7505293"/>
              <a:gd name="connsiteX3140" fmla="*/ 5301017 w 6830240"/>
              <a:gd name="connsiteY3140" fmla="*/ 1545257 h 7505293"/>
              <a:gd name="connsiteX3141" fmla="*/ 5288357 w 6830240"/>
              <a:gd name="connsiteY3141" fmla="*/ 1562981 h 7505293"/>
              <a:gd name="connsiteX3142" fmla="*/ 5288357 w 6830240"/>
              <a:gd name="connsiteY3142" fmla="*/ 1580091 h 7505293"/>
              <a:gd name="connsiteX3143" fmla="*/ 5295291 w 6830240"/>
              <a:gd name="connsiteY3143" fmla="*/ 1569375 h 7505293"/>
              <a:gd name="connsiteX3144" fmla="*/ 5311147 w 6830240"/>
              <a:gd name="connsiteY3144" fmla="*/ 1524999 h 7505293"/>
              <a:gd name="connsiteX3145" fmla="*/ 5311146 w 6830240"/>
              <a:gd name="connsiteY3145" fmla="*/ 1525000 h 7505293"/>
              <a:gd name="connsiteX3146" fmla="*/ 5311146 w 6830240"/>
              <a:gd name="connsiteY3146" fmla="*/ 1525000 h 7505293"/>
              <a:gd name="connsiteX3147" fmla="*/ 3776848 w 6830240"/>
              <a:gd name="connsiteY3147" fmla="*/ 1487317 h 7505293"/>
              <a:gd name="connsiteX3148" fmla="*/ 3769568 w 6830240"/>
              <a:gd name="connsiteY3148" fmla="*/ 1489216 h 7505293"/>
              <a:gd name="connsiteX3149" fmla="*/ 3764188 w 6830240"/>
              <a:gd name="connsiteY3149" fmla="*/ 1494913 h 7505293"/>
              <a:gd name="connsiteX3150" fmla="*/ 3767036 w 6830240"/>
              <a:gd name="connsiteY3150" fmla="*/ 1497128 h 7505293"/>
              <a:gd name="connsiteX3151" fmla="*/ 3771784 w 6830240"/>
              <a:gd name="connsiteY3151" fmla="*/ 1497445 h 7505293"/>
              <a:gd name="connsiteX3152" fmla="*/ 5045279 w 6830240"/>
              <a:gd name="connsiteY3152" fmla="*/ 1380671 h 7505293"/>
              <a:gd name="connsiteX3153" fmla="*/ 5017427 w 6830240"/>
              <a:gd name="connsiteY3153" fmla="*/ 1405992 h 7505293"/>
              <a:gd name="connsiteX3154" fmla="*/ 5008564 w 6830240"/>
              <a:gd name="connsiteY3154" fmla="*/ 1431314 h 7505293"/>
              <a:gd name="connsiteX3155" fmla="*/ 5007298 w 6830240"/>
              <a:gd name="connsiteY3155" fmla="*/ 1449038 h 7505293"/>
              <a:gd name="connsiteX3156" fmla="*/ 5025023 w 6830240"/>
              <a:gd name="connsiteY3156" fmla="*/ 1446506 h 7505293"/>
              <a:gd name="connsiteX3157" fmla="*/ 5027555 w 6830240"/>
              <a:gd name="connsiteY3157" fmla="*/ 1446506 h 7505293"/>
              <a:gd name="connsiteX3158" fmla="*/ 5025023 w 6830240"/>
              <a:gd name="connsiteY3158" fmla="*/ 1421184 h 7505293"/>
              <a:gd name="connsiteX3159" fmla="*/ 5047811 w 6830240"/>
              <a:gd name="connsiteY3159" fmla="*/ 1403460 h 7505293"/>
              <a:gd name="connsiteX3160" fmla="*/ 5055408 w 6830240"/>
              <a:gd name="connsiteY3160" fmla="*/ 1383203 h 7505293"/>
              <a:gd name="connsiteX3161" fmla="*/ 3883195 w 6830240"/>
              <a:gd name="connsiteY3161" fmla="*/ 1269559 h 7505293"/>
              <a:gd name="connsiteX3162" fmla="*/ 3883195 w 6830240"/>
              <a:gd name="connsiteY3162" fmla="*/ 1279688 h 7505293"/>
              <a:gd name="connsiteX3163" fmla="*/ 3885727 w 6830240"/>
              <a:gd name="connsiteY3163" fmla="*/ 1272091 h 7505293"/>
              <a:gd name="connsiteX3164" fmla="*/ 2463444 w 6830240"/>
              <a:gd name="connsiteY3164" fmla="*/ 1223831 h 7505293"/>
              <a:gd name="connsiteX3165" fmla="*/ 2435592 w 6830240"/>
              <a:gd name="connsiteY3165" fmla="*/ 1249152 h 7505293"/>
              <a:gd name="connsiteX3166" fmla="*/ 2426729 w 6830240"/>
              <a:gd name="connsiteY3166" fmla="*/ 1274473 h 7505293"/>
              <a:gd name="connsiteX3167" fmla="*/ 2425463 w 6830240"/>
              <a:gd name="connsiteY3167" fmla="*/ 1292197 h 7505293"/>
              <a:gd name="connsiteX3168" fmla="*/ 2443188 w 6830240"/>
              <a:gd name="connsiteY3168" fmla="*/ 1289665 h 7505293"/>
              <a:gd name="connsiteX3169" fmla="*/ 2445720 w 6830240"/>
              <a:gd name="connsiteY3169" fmla="*/ 1289665 h 7505293"/>
              <a:gd name="connsiteX3170" fmla="*/ 2443188 w 6830240"/>
              <a:gd name="connsiteY3170" fmla="*/ 1264344 h 7505293"/>
              <a:gd name="connsiteX3171" fmla="*/ 2465976 w 6830240"/>
              <a:gd name="connsiteY3171" fmla="*/ 1246620 h 7505293"/>
              <a:gd name="connsiteX3172" fmla="*/ 2473573 w 6830240"/>
              <a:gd name="connsiteY3172" fmla="*/ 1226363 h 7505293"/>
              <a:gd name="connsiteX3173" fmla="*/ 3895855 w 6830240"/>
              <a:gd name="connsiteY3173" fmla="*/ 1201194 h 7505293"/>
              <a:gd name="connsiteX3174" fmla="*/ 3895855 w 6830240"/>
              <a:gd name="connsiteY3174" fmla="*/ 1203726 h 7505293"/>
              <a:gd name="connsiteX3175" fmla="*/ 3905983 w 6830240"/>
              <a:gd name="connsiteY3175" fmla="*/ 1216386 h 7505293"/>
              <a:gd name="connsiteX3176" fmla="*/ 4956034 w 6830240"/>
              <a:gd name="connsiteY3176" fmla="*/ 1177682 h 7505293"/>
              <a:gd name="connsiteX3177" fmla="*/ 4949070 w 6830240"/>
              <a:gd name="connsiteY3177" fmla="*/ 1188582 h 7505293"/>
              <a:gd name="connsiteX3178" fmla="*/ 4943690 w 6830240"/>
              <a:gd name="connsiteY3178" fmla="*/ 1199977 h 7505293"/>
              <a:gd name="connsiteX3179" fmla="*/ 4946006 w 6830240"/>
              <a:gd name="connsiteY3179" fmla="*/ 1201714 h 7505293"/>
              <a:gd name="connsiteX3180" fmla="*/ 4956657 w 6830240"/>
              <a:gd name="connsiteY3180" fmla="*/ 1190767 h 7505293"/>
              <a:gd name="connsiteX3181" fmla="*/ 4685419 w 6830240"/>
              <a:gd name="connsiteY3181" fmla="*/ 1134143 h 7505293"/>
              <a:gd name="connsiteX3182" fmla="*/ 4657567 w 6830240"/>
              <a:gd name="connsiteY3182" fmla="*/ 1159463 h 7505293"/>
              <a:gd name="connsiteX3183" fmla="*/ 4648704 w 6830240"/>
              <a:gd name="connsiteY3183" fmla="*/ 1184784 h 7505293"/>
              <a:gd name="connsiteX3184" fmla="*/ 4647438 w 6830240"/>
              <a:gd name="connsiteY3184" fmla="*/ 1202509 h 7505293"/>
              <a:gd name="connsiteX3185" fmla="*/ 4665163 w 6830240"/>
              <a:gd name="connsiteY3185" fmla="*/ 1199977 h 7505293"/>
              <a:gd name="connsiteX3186" fmla="*/ 4667695 w 6830240"/>
              <a:gd name="connsiteY3186" fmla="*/ 1199977 h 7505293"/>
              <a:gd name="connsiteX3187" fmla="*/ 4665163 w 6830240"/>
              <a:gd name="connsiteY3187" fmla="*/ 1174656 h 7505293"/>
              <a:gd name="connsiteX3188" fmla="*/ 4687951 w 6830240"/>
              <a:gd name="connsiteY3188" fmla="*/ 1156931 h 7505293"/>
              <a:gd name="connsiteX3189" fmla="*/ 4695548 w 6830240"/>
              <a:gd name="connsiteY3189" fmla="*/ 1136674 h 7505293"/>
              <a:gd name="connsiteX3190" fmla="*/ 4276758 w 6830240"/>
              <a:gd name="connsiteY3190" fmla="*/ 842833 h 7505293"/>
              <a:gd name="connsiteX3191" fmla="*/ 4248906 w 6830240"/>
              <a:gd name="connsiteY3191" fmla="*/ 868154 h 7505293"/>
              <a:gd name="connsiteX3192" fmla="*/ 4240043 w 6830240"/>
              <a:gd name="connsiteY3192" fmla="*/ 893475 h 7505293"/>
              <a:gd name="connsiteX3193" fmla="*/ 4238777 w 6830240"/>
              <a:gd name="connsiteY3193" fmla="*/ 911199 h 7505293"/>
              <a:gd name="connsiteX3194" fmla="*/ 4256502 w 6830240"/>
              <a:gd name="connsiteY3194" fmla="*/ 908667 h 7505293"/>
              <a:gd name="connsiteX3195" fmla="*/ 4259034 w 6830240"/>
              <a:gd name="connsiteY3195" fmla="*/ 908667 h 7505293"/>
              <a:gd name="connsiteX3196" fmla="*/ 4256502 w 6830240"/>
              <a:gd name="connsiteY3196" fmla="*/ 883346 h 7505293"/>
              <a:gd name="connsiteX3197" fmla="*/ 4279290 w 6830240"/>
              <a:gd name="connsiteY3197" fmla="*/ 865622 h 7505293"/>
              <a:gd name="connsiteX3198" fmla="*/ 4286887 w 6830240"/>
              <a:gd name="connsiteY3198" fmla="*/ 845365 h 7505293"/>
              <a:gd name="connsiteX3199" fmla="*/ 2090137 w 6830240"/>
              <a:gd name="connsiteY3199" fmla="*/ 842831 h 7505293"/>
              <a:gd name="connsiteX3200" fmla="*/ 2062285 w 6830240"/>
              <a:gd name="connsiteY3200" fmla="*/ 868152 h 7505293"/>
              <a:gd name="connsiteX3201" fmla="*/ 2053422 w 6830240"/>
              <a:gd name="connsiteY3201" fmla="*/ 893473 h 7505293"/>
              <a:gd name="connsiteX3202" fmla="*/ 2052156 w 6830240"/>
              <a:gd name="connsiteY3202" fmla="*/ 911197 h 7505293"/>
              <a:gd name="connsiteX3203" fmla="*/ 2069881 w 6830240"/>
              <a:gd name="connsiteY3203" fmla="*/ 908665 h 7505293"/>
              <a:gd name="connsiteX3204" fmla="*/ 2072413 w 6830240"/>
              <a:gd name="connsiteY3204" fmla="*/ 908665 h 7505293"/>
              <a:gd name="connsiteX3205" fmla="*/ 2069881 w 6830240"/>
              <a:gd name="connsiteY3205" fmla="*/ 883344 h 7505293"/>
              <a:gd name="connsiteX3206" fmla="*/ 2092669 w 6830240"/>
              <a:gd name="connsiteY3206" fmla="*/ 865620 h 7505293"/>
              <a:gd name="connsiteX3207" fmla="*/ 2100266 w 6830240"/>
              <a:gd name="connsiteY3207" fmla="*/ 845363 h 7505293"/>
              <a:gd name="connsiteX3208" fmla="*/ 3903451 w 6830240"/>
              <a:gd name="connsiteY3208" fmla="*/ 461831 h 7505293"/>
              <a:gd name="connsiteX3209" fmla="*/ 3875599 w 6830240"/>
              <a:gd name="connsiteY3209" fmla="*/ 487152 h 7505293"/>
              <a:gd name="connsiteX3210" fmla="*/ 3866736 w 6830240"/>
              <a:gd name="connsiteY3210" fmla="*/ 512473 h 7505293"/>
              <a:gd name="connsiteX3211" fmla="*/ 3865470 w 6830240"/>
              <a:gd name="connsiteY3211" fmla="*/ 530197 h 7505293"/>
              <a:gd name="connsiteX3212" fmla="*/ 3883195 w 6830240"/>
              <a:gd name="connsiteY3212" fmla="*/ 527665 h 7505293"/>
              <a:gd name="connsiteX3213" fmla="*/ 3885727 w 6830240"/>
              <a:gd name="connsiteY3213" fmla="*/ 527665 h 7505293"/>
              <a:gd name="connsiteX3214" fmla="*/ 3883195 w 6830240"/>
              <a:gd name="connsiteY3214" fmla="*/ 502344 h 7505293"/>
              <a:gd name="connsiteX3215" fmla="*/ 3905983 w 6830240"/>
              <a:gd name="connsiteY3215" fmla="*/ 484620 h 7505293"/>
              <a:gd name="connsiteX3216" fmla="*/ 3913580 w 6830240"/>
              <a:gd name="connsiteY3216" fmla="*/ 464363 h 7505293"/>
              <a:gd name="connsiteX3217" fmla="*/ 3976881 w 6830240"/>
              <a:gd name="connsiteY3217" fmla="*/ 679 h 7505293"/>
              <a:gd name="connsiteX3218" fmla="*/ 3987009 w 6830240"/>
              <a:gd name="connsiteY3218" fmla="*/ 996 h 7505293"/>
              <a:gd name="connsiteX3219" fmla="*/ 3973716 w 6830240"/>
              <a:gd name="connsiteY3219" fmla="*/ 41826 h 7505293"/>
              <a:gd name="connsiteX3220" fmla="*/ 3949028 w 6830240"/>
              <a:gd name="connsiteY3220" fmla="*/ 84554 h 7505293"/>
              <a:gd name="connsiteX3221" fmla="*/ 3951560 w 6830240"/>
              <a:gd name="connsiteY3221" fmla="*/ 84554 h 7505293"/>
              <a:gd name="connsiteX3222" fmla="*/ 3957574 w 6830240"/>
              <a:gd name="connsiteY3222" fmla="*/ 94682 h 7505293"/>
              <a:gd name="connsiteX3223" fmla="*/ 3954092 w 6830240"/>
              <a:gd name="connsiteY3223" fmla="*/ 104811 h 7505293"/>
              <a:gd name="connsiteX3224" fmla="*/ 3937001 w 6830240"/>
              <a:gd name="connsiteY3224" fmla="*/ 164314 h 7505293"/>
              <a:gd name="connsiteX3225" fmla="*/ 3916112 w 6830240"/>
              <a:gd name="connsiteY3225" fmla="*/ 223818 h 7505293"/>
              <a:gd name="connsiteX3226" fmla="*/ 3917061 w 6830240"/>
              <a:gd name="connsiteY3226" fmla="*/ 231097 h 7505293"/>
              <a:gd name="connsiteX3227" fmla="*/ 3908515 w 6830240"/>
              <a:gd name="connsiteY3227" fmla="*/ 236478 h 7505293"/>
              <a:gd name="connsiteX3228" fmla="*/ 3907882 w 6830240"/>
              <a:gd name="connsiteY3228" fmla="*/ 243441 h 7505293"/>
              <a:gd name="connsiteX3229" fmla="*/ 3911047 w 6830240"/>
              <a:gd name="connsiteY3229" fmla="*/ 246606 h 7505293"/>
              <a:gd name="connsiteX3230" fmla="*/ 3903135 w 6830240"/>
              <a:gd name="connsiteY3230" fmla="*/ 261482 h 7505293"/>
              <a:gd name="connsiteX3231" fmla="*/ 3900919 w 6830240"/>
              <a:gd name="connsiteY3231" fmla="*/ 274459 h 7505293"/>
              <a:gd name="connsiteX3232" fmla="*/ 3916112 w 6830240"/>
              <a:gd name="connsiteY3232" fmla="*/ 259266 h 7505293"/>
              <a:gd name="connsiteX3233" fmla="*/ 3921176 w 6830240"/>
              <a:gd name="connsiteY3233" fmla="*/ 251670 h 7505293"/>
              <a:gd name="connsiteX3234" fmla="*/ 3918644 w 6830240"/>
              <a:gd name="connsiteY3234" fmla="*/ 244074 h 7505293"/>
              <a:gd name="connsiteX3235" fmla="*/ 3927189 w 6830240"/>
              <a:gd name="connsiteY3235" fmla="*/ 233629 h 7505293"/>
              <a:gd name="connsiteX3236" fmla="*/ 3933836 w 6830240"/>
              <a:gd name="connsiteY3236" fmla="*/ 221285 h 7505293"/>
              <a:gd name="connsiteX3237" fmla="*/ 3954092 w 6830240"/>
              <a:gd name="connsiteY3237" fmla="*/ 175708 h 7505293"/>
              <a:gd name="connsiteX3238" fmla="*/ 3969285 w 6830240"/>
              <a:gd name="connsiteY3238" fmla="*/ 163048 h 7505293"/>
              <a:gd name="connsiteX3239" fmla="*/ 3975615 w 6830240"/>
              <a:gd name="connsiteY3239" fmla="*/ 154186 h 7505293"/>
              <a:gd name="connsiteX3240" fmla="*/ 3974349 w 6830240"/>
              <a:gd name="connsiteY3240" fmla="*/ 145323 h 7505293"/>
              <a:gd name="connsiteX3241" fmla="*/ 3984477 w 6830240"/>
              <a:gd name="connsiteY3241" fmla="*/ 125067 h 7505293"/>
              <a:gd name="connsiteX3242" fmla="*/ 3992073 w 6830240"/>
              <a:gd name="connsiteY3242" fmla="*/ 103545 h 7505293"/>
              <a:gd name="connsiteX3243" fmla="*/ 3999670 w 6830240"/>
              <a:gd name="connsiteY3243" fmla="*/ 82022 h 7505293"/>
              <a:gd name="connsiteX3244" fmla="*/ 4032586 w 6830240"/>
              <a:gd name="connsiteY3244" fmla="*/ 54169 h 7505293"/>
              <a:gd name="connsiteX3245" fmla="*/ 4042082 w 6830240"/>
              <a:gd name="connsiteY3245" fmla="*/ 68729 h 7505293"/>
              <a:gd name="connsiteX3246" fmla="*/ 4032586 w 6830240"/>
              <a:gd name="connsiteY3246" fmla="*/ 79490 h 7505293"/>
              <a:gd name="connsiteX3247" fmla="*/ 4032270 w 6830240"/>
              <a:gd name="connsiteY3247" fmla="*/ 95632 h 7505293"/>
              <a:gd name="connsiteX3248" fmla="*/ 4030054 w 6830240"/>
              <a:gd name="connsiteY3248" fmla="*/ 109875 h 7505293"/>
              <a:gd name="connsiteX3249" fmla="*/ 4015178 w 6830240"/>
              <a:gd name="connsiteY3249" fmla="*/ 142475 h 7505293"/>
              <a:gd name="connsiteX3250" fmla="*/ 4009798 w 6830240"/>
              <a:gd name="connsiteY3250" fmla="*/ 173176 h 7505293"/>
              <a:gd name="connsiteX3251" fmla="*/ 3989541 w 6830240"/>
              <a:gd name="connsiteY3251" fmla="*/ 221285 h 7505293"/>
              <a:gd name="connsiteX3252" fmla="*/ 3997771 w 6830240"/>
              <a:gd name="connsiteY3252" fmla="*/ 241542 h 7505293"/>
              <a:gd name="connsiteX3253" fmla="*/ 3987009 w 6830240"/>
              <a:gd name="connsiteY3253" fmla="*/ 261798 h 7505293"/>
              <a:gd name="connsiteX3254" fmla="*/ 3975615 w 6830240"/>
              <a:gd name="connsiteY3254" fmla="*/ 294082 h 7505293"/>
              <a:gd name="connsiteX3255" fmla="*/ 3956625 w 6830240"/>
              <a:gd name="connsiteY3255" fmla="*/ 322568 h 7505293"/>
              <a:gd name="connsiteX3256" fmla="*/ 3964221 w 6830240"/>
              <a:gd name="connsiteY3256" fmla="*/ 342824 h 7505293"/>
              <a:gd name="connsiteX3257" fmla="*/ 3946496 w 6830240"/>
              <a:gd name="connsiteY3257" fmla="*/ 355485 h 7505293"/>
              <a:gd name="connsiteX3258" fmla="*/ 3946496 w 6830240"/>
              <a:gd name="connsiteY3258" fmla="*/ 383337 h 7505293"/>
              <a:gd name="connsiteX3259" fmla="*/ 3939850 w 6830240"/>
              <a:gd name="connsiteY3259" fmla="*/ 397897 h 7505293"/>
              <a:gd name="connsiteX3260" fmla="*/ 3931304 w 6830240"/>
              <a:gd name="connsiteY3260" fmla="*/ 408658 h 7505293"/>
              <a:gd name="connsiteX3261" fmla="*/ 3930671 w 6830240"/>
              <a:gd name="connsiteY3261" fmla="*/ 419736 h 7505293"/>
              <a:gd name="connsiteX3262" fmla="*/ 3933836 w 6830240"/>
              <a:gd name="connsiteY3262" fmla="*/ 428915 h 7505293"/>
              <a:gd name="connsiteX3263" fmla="*/ 3938584 w 6830240"/>
              <a:gd name="connsiteY3263" fmla="*/ 431763 h 7505293"/>
              <a:gd name="connsiteX3264" fmla="*/ 3941432 w 6830240"/>
              <a:gd name="connsiteY3264" fmla="*/ 428915 h 7505293"/>
              <a:gd name="connsiteX3265" fmla="*/ 3943964 w 6830240"/>
              <a:gd name="connsiteY3265" fmla="*/ 409924 h 7505293"/>
              <a:gd name="connsiteX3266" fmla="*/ 3961689 w 6830240"/>
              <a:gd name="connsiteY3266" fmla="*/ 398530 h 7505293"/>
              <a:gd name="connsiteX3267" fmla="*/ 3961689 w 6830240"/>
              <a:gd name="connsiteY3267" fmla="*/ 360549 h 7505293"/>
              <a:gd name="connsiteX3268" fmla="*/ 3964221 w 6830240"/>
              <a:gd name="connsiteY3268" fmla="*/ 360549 h 7505293"/>
              <a:gd name="connsiteX3269" fmla="*/ 3967069 w 6830240"/>
              <a:gd name="connsiteY3269" fmla="*/ 351687 h 7505293"/>
              <a:gd name="connsiteX3270" fmla="*/ 3964221 w 6830240"/>
              <a:gd name="connsiteY3270" fmla="*/ 342824 h 7505293"/>
              <a:gd name="connsiteX3271" fmla="*/ 3980679 w 6830240"/>
              <a:gd name="connsiteY3271" fmla="*/ 321618 h 7505293"/>
              <a:gd name="connsiteX3272" fmla="*/ 3997138 w 6830240"/>
              <a:gd name="connsiteY3272" fmla="*/ 302311 h 7505293"/>
              <a:gd name="connsiteX3273" fmla="*/ 3990174 w 6830240"/>
              <a:gd name="connsiteY3273" fmla="*/ 284904 h 7505293"/>
              <a:gd name="connsiteX3274" fmla="*/ 4009798 w 6830240"/>
              <a:gd name="connsiteY3274" fmla="*/ 269395 h 7505293"/>
              <a:gd name="connsiteX3275" fmla="*/ 4022775 w 6830240"/>
              <a:gd name="connsiteY3275" fmla="*/ 232363 h 7505293"/>
              <a:gd name="connsiteX3276" fmla="*/ 4037651 w 6830240"/>
              <a:gd name="connsiteY3276" fmla="*/ 193433 h 7505293"/>
              <a:gd name="connsiteX3277" fmla="*/ 4044930 w 6830240"/>
              <a:gd name="connsiteY3277" fmla="*/ 192800 h 7505293"/>
              <a:gd name="connsiteX3278" fmla="*/ 4050311 w 6830240"/>
              <a:gd name="connsiteY3278" fmla="*/ 195965 h 7505293"/>
              <a:gd name="connsiteX3279" fmla="*/ 4053792 w 6830240"/>
              <a:gd name="connsiteY3279" fmla="*/ 220652 h 7505293"/>
              <a:gd name="connsiteX3280" fmla="*/ 4040183 w 6830240"/>
              <a:gd name="connsiteY3280" fmla="*/ 241542 h 7505293"/>
              <a:gd name="connsiteX3281" fmla="*/ 4024990 w 6830240"/>
              <a:gd name="connsiteY3281" fmla="*/ 288069 h 7505293"/>
              <a:gd name="connsiteX3282" fmla="*/ 4009798 w 6830240"/>
              <a:gd name="connsiteY3282" fmla="*/ 332696 h 7505293"/>
              <a:gd name="connsiteX3283" fmla="*/ 4011064 w 6830240"/>
              <a:gd name="connsiteY3283" fmla="*/ 339026 h 7505293"/>
              <a:gd name="connsiteX3284" fmla="*/ 4004734 w 6830240"/>
              <a:gd name="connsiteY3284" fmla="*/ 345357 h 7505293"/>
              <a:gd name="connsiteX3285" fmla="*/ 4002202 w 6830240"/>
              <a:gd name="connsiteY3285" fmla="*/ 352636 h 7505293"/>
              <a:gd name="connsiteX3286" fmla="*/ 4007266 w 6830240"/>
              <a:gd name="connsiteY3286" fmla="*/ 358017 h 7505293"/>
              <a:gd name="connsiteX3287" fmla="*/ 3996821 w 6830240"/>
              <a:gd name="connsiteY3287" fmla="*/ 370677 h 7505293"/>
              <a:gd name="connsiteX3288" fmla="*/ 3992073 w 6830240"/>
              <a:gd name="connsiteY3288" fmla="*/ 383337 h 7505293"/>
              <a:gd name="connsiteX3289" fmla="*/ 3981945 w 6830240"/>
              <a:gd name="connsiteY3289" fmla="*/ 401062 h 7505293"/>
              <a:gd name="connsiteX3290" fmla="*/ 3986376 w 6830240"/>
              <a:gd name="connsiteY3290" fmla="*/ 415621 h 7505293"/>
              <a:gd name="connsiteX3291" fmla="*/ 3979413 w 6830240"/>
              <a:gd name="connsiteY3291" fmla="*/ 426383 h 7505293"/>
              <a:gd name="connsiteX3292" fmla="*/ 4013279 w 6830240"/>
              <a:gd name="connsiteY3292" fmla="*/ 424484 h 7505293"/>
              <a:gd name="connsiteX3293" fmla="*/ 4045247 w 6830240"/>
              <a:gd name="connsiteY3293" fmla="*/ 433979 h 7505293"/>
              <a:gd name="connsiteX3294" fmla="*/ 4050944 w 6830240"/>
              <a:gd name="connsiteY3294" fmla="*/ 449488 h 7505293"/>
              <a:gd name="connsiteX3295" fmla="*/ 4045247 w 6830240"/>
              <a:gd name="connsiteY3295" fmla="*/ 459299 h 7505293"/>
              <a:gd name="connsiteX3296" fmla="*/ 4043031 w 6830240"/>
              <a:gd name="connsiteY3296" fmla="*/ 465630 h 7505293"/>
              <a:gd name="connsiteX3297" fmla="*/ 4042715 w 6830240"/>
              <a:gd name="connsiteY3297" fmla="*/ 471960 h 7505293"/>
              <a:gd name="connsiteX3298" fmla="*/ 4050311 w 6830240"/>
              <a:gd name="connsiteY3298" fmla="*/ 466895 h 7505293"/>
              <a:gd name="connsiteX3299" fmla="*/ 4083228 w 6830240"/>
              <a:gd name="connsiteY3299" fmla="*/ 441575 h 7505293"/>
              <a:gd name="connsiteX3300" fmla="*/ 4088292 w 6830240"/>
              <a:gd name="connsiteY3300" fmla="*/ 423850 h 7505293"/>
              <a:gd name="connsiteX3301" fmla="*/ 4087026 w 6830240"/>
              <a:gd name="connsiteY3301" fmla="*/ 416571 h 7505293"/>
              <a:gd name="connsiteX3302" fmla="*/ 4093356 w 6830240"/>
              <a:gd name="connsiteY3302" fmla="*/ 411190 h 7505293"/>
              <a:gd name="connsiteX3303" fmla="*/ 4093989 w 6830240"/>
              <a:gd name="connsiteY3303" fmla="*/ 405177 h 7505293"/>
              <a:gd name="connsiteX3304" fmla="*/ 4090824 w 6830240"/>
              <a:gd name="connsiteY3304" fmla="*/ 401062 h 7505293"/>
              <a:gd name="connsiteX3305" fmla="*/ 4111080 w 6830240"/>
              <a:gd name="connsiteY3305" fmla="*/ 375741 h 7505293"/>
              <a:gd name="connsiteX3306" fmla="*/ 4131337 w 6830240"/>
              <a:gd name="connsiteY3306" fmla="*/ 350421 h 7505293"/>
              <a:gd name="connsiteX3307" fmla="*/ 4145896 w 6830240"/>
              <a:gd name="connsiteY3307" fmla="*/ 317820 h 7505293"/>
              <a:gd name="connsiteX3308" fmla="*/ 4171850 w 6830240"/>
              <a:gd name="connsiteY3308" fmla="*/ 294715 h 7505293"/>
              <a:gd name="connsiteX3309" fmla="*/ 4169318 w 6830240"/>
              <a:gd name="connsiteY3309" fmla="*/ 282055 h 7505293"/>
              <a:gd name="connsiteX3310" fmla="*/ 4170584 w 6830240"/>
              <a:gd name="connsiteY3310" fmla="*/ 270977 h 7505293"/>
              <a:gd name="connsiteX3311" fmla="*/ 4179446 w 6830240"/>
              <a:gd name="connsiteY3311" fmla="*/ 261798 h 7505293"/>
              <a:gd name="connsiteX3312" fmla="*/ 4194638 w 6830240"/>
              <a:gd name="connsiteY3312" fmla="*/ 256734 h 7505293"/>
              <a:gd name="connsiteX3313" fmla="*/ 4204450 w 6830240"/>
              <a:gd name="connsiteY3313" fmla="*/ 270977 h 7505293"/>
              <a:gd name="connsiteX3314" fmla="*/ 4197170 w 6830240"/>
              <a:gd name="connsiteY3314" fmla="*/ 287119 h 7505293"/>
              <a:gd name="connsiteX3315" fmla="*/ 4179129 w 6830240"/>
              <a:gd name="connsiteY3315" fmla="*/ 310857 h 7505293"/>
              <a:gd name="connsiteX3316" fmla="*/ 4174382 w 6830240"/>
              <a:gd name="connsiteY3316" fmla="*/ 340292 h 7505293"/>
              <a:gd name="connsiteX3317" fmla="*/ 4163937 w 6830240"/>
              <a:gd name="connsiteY3317" fmla="*/ 376058 h 7505293"/>
              <a:gd name="connsiteX3318" fmla="*/ 4143997 w 6830240"/>
              <a:gd name="connsiteY3318" fmla="*/ 413722 h 7505293"/>
              <a:gd name="connsiteX3319" fmla="*/ 4147479 w 6830240"/>
              <a:gd name="connsiteY3319" fmla="*/ 423217 h 7505293"/>
              <a:gd name="connsiteX3320" fmla="*/ 4141465 w 6830240"/>
              <a:gd name="connsiteY3320" fmla="*/ 428915 h 7505293"/>
              <a:gd name="connsiteX3321" fmla="*/ 4143048 w 6830240"/>
              <a:gd name="connsiteY3321" fmla="*/ 448855 h 7505293"/>
              <a:gd name="connsiteX3322" fmla="*/ 4154125 w 6830240"/>
              <a:gd name="connsiteY3322" fmla="*/ 466895 h 7505293"/>
              <a:gd name="connsiteX3323" fmla="*/ 4127222 w 6830240"/>
              <a:gd name="connsiteY3323" fmla="*/ 518803 h 7505293"/>
              <a:gd name="connsiteX3324" fmla="*/ 4113612 w 6830240"/>
              <a:gd name="connsiteY3324" fmla="*/ 570710 h 7505293"/>
              <a:gd name="connsiteX3325" fmla="*/ 4093356 w 6830240"/>
              <a:gd name="connsiteY3325" fmla="*/ 588435 h 7505293"/>
              <a:gd name="connsiteX3326" fmla="*/ 4082278 w 6830240"/>
              <a:gd name="connsiteY3326" fmla="*/ 609957 h 7505293"/>
              <a:gd name="connsiteX3327" fmla="*/ 4073099 w 6830240"/>
              <a:gd name="connsiteY3327" fmla="*/ 631480 h 7505293"/>
              <a:gd name="connsiteX3328" fmla="*/ 4075631 w 6830240"/>
              <a:gd name="connsiteY3328" fmla="*/ 639076 h 7505293"/>
              <a:gd name="connsiteX3329" fmla="*/ 4093672 w 6830240"/>
              <a:gd name="connsiteY3329" fmla="*/ 617553 h 7505293"/>
              <a:gd name="connsiteX3330" fmla="*/ 4113612 w 6830240"/>
              <a:gd name="connsiteY3330" fmla="*/ 596031 h 7505293"/>
              <a:gd name="connsiteX3331" fmla="*/ 4131337 w 6830240"/>
              <a:gd name="connsiteY3331" fmla="*/ 590967 h 7505293"/>
              <a:gd name="connsiteX3332" fmla="*/ 4113612 w 6830240"/>
              <a:gd name="connsiteY3332" fmla="*/ 583370 h 7505293"/>
              <a:gd name="connsiteX3333" fmla="*/ 4121209 w 6830240"/>
              <a:gd name="connsiteY3333" fmla="*/ 578306 h 7505293"/>
              <a:gd name="connsiteX3334" fmla="*/ 4131020 w 6830240"/>
              <a:gd name="connsiteY3334" fmla="*/ 577040 h 7505293"/>
              <a:gd name="connsiteX3335" fmla="*/ 4138933 w 6830240"/>
              <a:gd name="connsiteY3335" fmla="*/ 583370 h 7505293"/>
              <a:gd name="connsiteX3336" fmla="*/ 4145896 w 6830240"/>
              <a:gd name="connsiteY3336" fmla="*/ 573242 h 7505293"/>
              <a:gd name="connsiteX3337" fmla="*/ 4149061 w 6830240"/>
              <a:gd name="connsiteY3337" fmla="*/ 563114 h 7505293"/>
              <a:gd name="connsiteX3338" fmla="*/ 4153809 w 6830240"/>
              <a:gd name="connsiteY3338" fmla="*/ 551087 h 7505293"/>
              <a:gd name="connsiteX3339" fmla="*/ 4156657 w 6830240"/>
              <a:gd name="connsiteY3339" fmla="*/ 535261 h 7505293"/>
              <a:gd name="connsiteX3340" fmla="*/ 4136401 w 6830240"/>
              <a:gd name="connsiteY3340" fmla="*/ 522601 h 7505293"/>
              <a:gd name="connsiteX3341" fmla="*/ 4149061 w 6830240"/>
              <a:gd name="connsiteY3341" fmla="*/ 499812 h 7505293"/>
              <a:gd name="connsiteX3342" fmla="*/ 4174382 w 6830240"/>
              <a:gd name="connsiteY3342" fmla="*/ 504876 h 7505293"/>
              <a:gd name="connsiteX3343" fmla="*/ 4167102 w 6830240"/>
              <a:gd name="connsiteY3343" fmla="*/ 516271 h 7505293"/>
              <a:gd name="connsiteX3344" fmla="*/ 4161722 w 6830240"/>
              <a:gd name="connsiteY3344" fmla="*/ 527665 h 7505293"/>
              <a:gd name="connsiteX3345" fmla="*/ 4171850 w 6830240"/>
              <a:gd name="connsiteY3345" fmla="*/ 535261 h 7505293"/>
              <a:gd name="connsiteX3346" fmla="*/ 4179446 w 6830240"/>
              <a:gd name="connsiteY3346" fmla="*/ 542857 h 7505293"/>
              <a:gd name="connsiteX3347" fmla="*/ 4175015 w 6830240"/>
              <a:gd name="connsiteY3347" fmla="*/ 557733 h 7505293"/>
              <a:gd name="connsiteX3348" fmla="*/ 4166786 w 6830240"/>
              <a:gd name="connsiteY3348" fmla="*/ 570710 h 7505293"/>
              <a:gd name="connsiteX3349" fmla="*/ 4179129 w 6830240"/>
              <a:gd name="connsiteY3349" fmla="*/ 571976 h 7505293"/>
              <a:gd name="connsiteX3350" fmla="*/ 4189574 w 6830240"/>
              <a:gd name="connsiteY3350" fmla="*/ 573242 h 7505293"/>
              <a:gd name="connsiteX3351" fmla="*/ 4184194 w 6830240"/>
              <a:gd name="connsiteY3351" fmla="*/ 589701 h 7505293"/>
              <a:gd name="connsiteX3352" fmla="*/ 4169318 w 6830240"/>
              <a:gd name="connsiteY3352" fmla="*/ 606159 h 7505293"/>
              <a:gd name="connsiteX3353" fmla="*/ 4166153 w 6830240"/>
              <a:gd name="connsiteY3353" fmla="*/ 620085 h 7505293"/>
              <a:gd name="connsiteX3354" fmla="*/ 4159189 w 6830240"/>
              <a:gd name="connsiteY3354" fmla="*/ 626416 h 7505293"/>
              <a:gd name="connsiteX3355" fmla="*/ 4146529 w 6830240"/>
              <a:gd name="connsiteY3355" fmla="*/ 644140 h 7505293"/>
              <a:gd name="connsiteX3356" fmla="*/ 4146529 w 6830240"/>
              <a:gd name="connsiteY3356" fmla="*/ 666929 h 7505293"/>
              <a:gd name="connsiteX3357" fmla="*/ 4154125 w 6830240"/>
              <a:gd name="connsiteY3357" fmla="*/ 659332 h 7505293"/>
              <a:gd name="connsiteX3358" fmla="*/ 4164254 w 6830240"/>
              <a:gd name="connsiteY3358" fmla="*/ 639076 h 7505293"/>
              <a:gd name="connsiteX3359" fmla="*/ 4169318 w 6830240"/>
              <a:gd name="connsiteY3359" fmla="*/ 633379 h 7505293"/>
              <a:gd name="connsiteX3360" fmla="*/ 4174382 w 6830240"/>
              <a:gd name="connsiteY3360" fmla="*/ 631480 h 7505293"/>
              <a:gd name="connsiteX3361" fmla="*/ 4171850 w 6830240"/>
              <a:gd name="connsiteY3361" fmla="*/ 638126 h 7505293"/>
              <a:gd name="connsiteX3362" fmla="*/ 4169318 w 6830240"/>
              <a:gd name="connsiteY3362" fmla="*/ 646672 h 7505293"/>
              <a:gd name="connsiteX3363" fmla="*/ 4159189 w 6830240"/>
              <a:gd name="connsiteY3363" fmla="*/ 671993 h 7505293"/>
              <a:gd name="connsiteX3364" fmla="*/ 4149061 w 6830240"/>
              <a:gd name="connsiteY3364" fmla="*/ 697313 h 7505293"/>
              <a:gd name="connsiteX3365" fmla="*/ 4138933 w 6830240"/>
              <a:gd name="connsiteY3365" fmla="*/ 715038 h 7505293"/>
              <a:gd name="connsiteX3366" fmla="*/ 4133869 w 6830240"/>
              <a:gd name="connsiteY3366" fmla="*/ 735294 h 7505293"/>
              <a:gd name="connsiteX3367" fmla="*/ 4149061 w 6830240"/>
              <a:gd name="connsiteY3367" fmla="*/ 714405 h 7505293"/>
              <a:gd name="connsiteX3368" fmla="*/ 4156657 w 6830240"/>
              <a:gd name="connsiteY3368" fmla="*/ 689717 h 7505293"/>
              <a:gd name="connsiteX3369" fmla="*/ 4164957 w 6830240"/>
              <a:gd name="connsiteY3369" fmla="*/ 692829 h 7505293"/>
              <a:gd name="connsiteX3370" fmla="*/ 4172944 w 6830240"/>
              <a:gd name="connsiteY3370" fmla="*/ 678249 h 7505293"/>
              <a:gd name="connsiteX3371" fmla="*/ 4188136 w 6830240"/>
              <a:gd name="connsiteY3371" fmla="*/ 652929 h 7505293"/>
              <a:gd name="connsiteX3372" fmla="*/ 4187503 w 6830240"/>
              <a:gd name="connsiteY3372" fmla="*/ 639635 h 7505293"/>
              <a:gd name="connsiteX3373" fmla="*/ 4198264 w 6830240"/>
              <a:gd name="connsiteY3373" fmla="*/ 630140 h 7505293"/>
              <a:gd name="connsiteX3374" fmla="*/ 4291951 w 6830240"/>
              <a:gd name="connsiteY3374" fmla="*/ 465556 h 7505293"/>
              <a:gd name="connsiteX3375" fmla="*/ 4304927 w 6830240"/>
              <a:gd name="connsiteY3375" fmla="*/ 445616 h 7505293"/>
              <a:gd name="connsiteX3376" fmla="*/ 4319803 w 6830240"/>
              <a:gd name="connsiteY3376" fmla="*/ 427575 h 7505293"/>
              <a:gd name="connsiteX3377" fmla="*/ 4322968 w 6830240"/>
              <a:gd name="connsiteY3377" fmla="*/ 415231 h 7505293"/>
              <a:gd name="connsiteX3378" fmla="*/ 4329932 w 6830240"/>
              <a:gd name="connsiteY3378" fmla="*/ 404787 h 7505293"/>
              <a:gd name="connsiteX3379" fmla="*/ 4340060 w 6830240"/>
              <a:gd name="connsiteY3379" fmla="*/ 387062 h 7505293"/>
              <a:gd name="connsiteX3380" fmla="*/ 4350188 w 6830240"/>
              <a:gd name="connsiteY3380" fmla="*/ 381681 h 7505293"/>
              <a:gd name="connsiteX3381" fmla="*/ 4360316 w 6830240"/>
              <a:gd name="connsiteY3381" fmla="*/ 381998 h 7505293"/>
              <a:gd name="connsiteX3382" fmla="*/ 4347023 w 6830240"/>
              <a:gd name="connsiteY3382" fmla="*/ 422828 h 7505293"/>
              <a:gd name="connsiteX3383" fmla="*/ 4322335 w 6830240"/>
              <a:gd name="connsiteY3383" fmla="*/ 465556 h 7505293"/>
              <a:gd name="connsiteX3384" fmla="*/ 4324867 w 6830240"/>
              <a:gd name="connsiteY3384" fmla="*/ 465556 h 7505293"/>
              <a:gd name="connsiteX3385" fmla="*/ 4330881 w 6830240"/>
              <a:gd name="connsiteY3385" fmla="*/ 475684 h 7505293"/>
              <a:gd name="connsiteX3386" fmla="*/ 4327399 w 6830240"/>
              <a:gd name="connsiteY3386" fmla="*/ 485813 h 7505293"/>
              <a:gd name="connsiteX3387" fmla="*/ 4310308 w 6830240"/>
              <a:gd name="connsiteY3387" fmla="*/ 545316 h 7505293"/>
              <a:gd name="connsiteX3388" fmla="*/ 4289419 w 6830240"/>
              <a:gd name="connsiteY3388" fmla="*/ 604820 h 7505293"/>
              <a:gd name="connsiteX3389" fmla="*/ 4290368 w 6830240"/>
              <a:gd name="connsiteY3389" fmla="*/ 612099 h 7505293"/>
              <a:gd name="connsiteX3390" fmla="*/ 4281822 w 6830240"/>
              <a:gd name="connsiteY3390" fmla="*/ 617480 h 7505293"/>
              <a:gd name="connsiteX3391" fmla="*/ 4281189 w 6830240"/>
              <a:gd name="connsiteY3391" fmla="*/ 624443 h 7505293"/>
              <a:gd name="connsiteX3392" fmla="*/ 4284354 w 6830240"/>
              <a:gd name="connsiteY3392" fmla="*/ 627608 h 7505293"/>
              <a:gd name="connsiteX3393" fmla="*/ 4276442 w 6830240"/>
              <a:gd name="connsiteY3393" fmla="*/ 642484 h 7505293"/>
              <a:gd name="connsiteX3394" fmla="*/ 4274226 w 6830240"/>
              <a:gd name="connsiteY3394" fmla="*/ 655461 h 7505293"/>
              <a:gd name="connsiteX3395" fmla="*/ 4289419 w 6830240"/>
              <a:gd name="connsiteY3395" fmla="*/ 640268 h 7505293"/>
              <a:gd name="connsiteX3396" fmla="*/ 4294483 w 6830240"/>
              <a:gd name="connsiteY3396" fmla="*/ 632672 h 7505293"/>
              <a:gd name="connsiteX3397" fmla="*/ 4291951 w 6830240"/>
              <a:gd name="connsiteY3397" fmla="*/ 625076 h 7505293"/>
              <a:gd name="connsiteX3398" fmla="*/ 4300496 w 6830240"/>
              <a:gd name="connsiteY3398" fmla="*/ 614631 h 7505293"/>
              <a:gd name="connsiteX3399" fmla="*/ 4307143 w 6830240"/>
              <a:gd name="connsiteY3399" fmla="*/ 602287 h 7505293"/>
              <a:gd name="connsiteX3400" fmla="*/ 4327399 w 6830240"/>
              <a:gd name="connsiteY3400" fmla="*/ 556711 h 7505293"/>
              <a:gd name="connsiteX3401" fmla="*/ 4342592 w 6830240"/>
              <a:gd name="connsiteY3401" fmla="*/ 544050 h 7505293"/>
              <a:gd name="connsiteX3402" fmla="*/ 4348922 w 6830240"/>
              <a:gd name="connsiteY3402" fmla="*/ 535188 h 7505293"/>
              <a:gd name="connsiteX3403" fmla="*/ 4347656 w 6830240"/>
              <a:gd name="connsiteY3403" fmla="*/ 526325 h 7505293"/>
              <a:gd name="connsiteX3404" fmla="*/ 4357784 w 6830240"/>
              <a:gd name="connsiteY3404" fmla="*/ 506069 h 7505293"/>
              <a:gd name="connsiteX3405" fmla="*/ 4365380 w 6830240"/>
              <a:gd name="connsiteY3405" fmla="*/ 484547 h 7505293"/>
              <a:gd name="connsiteX3406" fmla="*/ 4372977 w 6830240"/>
              <a:gd name="connsiteY3406" fmla="*/ 463024 h 7505293"/>
              <a:gd name="connsiteX3407" fmla="*/ 4405893 w 6830240"/>
              <a:gd name="connsiteY3407" fmla="*/ 435171 h 7505293"/>
              <a:gd name="connsiteX3408" fmla="*/ 4415389 w 6830240"/>
              <a:gd name="connsiteY3408" fmla="*/ 449731 h 7505293"/>
              <a:gd name="connsiteX3409" fmla="*/ 4405893 w 6830240"/>
              <a:gd name="connsiteY3409" fmla="*/ 460492 h 7505293"/>
              <a:gd name="connsiteX3410" fmla="*/ 4405577 w 6830240"/>
              <a:gd name="connsiteY3410" fmla="*/ 476634 h 7505293"/>
              <a:gd name="connsiteX3411" fmla="*/ 4403361 w 6830240"/>
              <a:gd name="connsiteY3411" fmla="*/ 490877 h 7505293"/>
              <a:gd name="connsiteX3412" fmla="*/ 4388485 w 6830240"/>
              <a:gd name="connsiteY3412" fmla="*/ 523477 h 7505293"/>
              <a:gd name="connsiteX3413" fmla="*/ 4383105 w 6830240"/>
              <a:gd name="connsiteY3413" fmla="*/ 554178 h 7505293"/>
              <a:gd name="connsiteX3414" fmla="*/ 4362848 w 6830240"/>
              <a:gd name="connsiteY3414" fmla="*/ 602287 h 7505293"/>
              <a:gd name="connsiteX3415" fmla="*/ 4371078 w 6830240"/>
              <a:gd name="connsiteY3415" fmla="*/ 622544 h 7505293"/>
              <a:gd name="connsiteX3416" fmla="*/ 4360316 w 6830240"/>
              <a:gd name="connsiteY3416" fmla="*/ 642800 h 7505293"/>
              <a:gd name="connsiteX3417" fmla="*/ 4348922 w 6830240"/>
              <a:gd name="connsiteY3417" fmla="*/ 675084 h 7505293"/>
              <a:gd name="connsiteX3418" fmla="*/ 4329932 w 6830240"/>
              <a:gd name="connsiteY3418" fmla="*/ 703570 h 7505293"/>
              <a:gd name="connsiteX3419" fmla="*/ 4337528 w 6830240"/>
              <a:gd name="connsiteY3419" fmla="*/ 723826 h 7505293"/>
              <a:gd name="connsiteX3420" fmla="*/ 4319803 w 6830240"/>
              <a:gd name="connsiteY3420" fmla="*/ 736487 h 7505293"/>
              <a:gd name="connsiteX3421" fmla="*/ 4319803 w 6830240"/>
              <a:gd name="connsiteY3421" fmla="*/ 764339 h 7505293"/>
              <a:gd name="connsiteX3422" fmla="*/ 4313157 w 6830240"/>
              <a:gd name="connsiteY3422" fmla="*/ 778899 h 7505293"/>
              <a:gd name="connsiteX3423" fmla="*/ 4304611 w 6830240"/>
              <a:gd name="connsiteY3423" fmla="*/ 789660 h 7505293"/>
              <a:gd name="connsiteX3424" fmla="*/ 4303978 w 6830240"/>
              <a:gd name="connsiteY3424" fmla="*/ 800738 h 7505293"/>
              <a:gd name="connsiteX3425" fmla="*/ 4307143 w 6830240"/>
              <a:gd name="connsiteY3425" fmla="*/ 809917 h 7505293"/>
              <a:gd name="connsiteX3426" fmla="*/ 4311891 w 6830240"/>
              <a:gd name="connsiteY3426" fmla="*/ 812765 h 7505293"/>
              <a:gd name="connsiteX3427" fmla="*/ 4314739 w 6830240"/>
              <a:gd name="connsiteY3427" fmla="*/ 809917 h 7505293"/>
              <a:gd name="connsiteX3428" fmla="*/ 4317271 w 6830240"/>
              <a:gd name="connsiteY3428" fmla="*/ 790926 h 7505293"/>
              <a:gd name="connsiteX3429" fmla="*/ 4334996 w 6830240"/>
              <a:gd name="connsiteY3429" fmla="*/ 779532 h 7505293"/>
              <a:gd name="connsiteX3430" fmla="*/ 4334996 w 6830240"/>
              <a:gd name="connsiteY3430" fmla="*/ 741551 h 7505293"/>
              <a:gd name="connsiteX3431" fmla="*/ 4337528 w 6830240"/>
              <a:gd name="connsiteY3431" fmla="*/ 741551 h 7505293"/>
              <a:gd name="connsiteX3432" fmla="*/ 4340376 w 6830240"/>
              <a:gd name="connsiteY3432" fmla="*/ 732689 h 7505293"/>
              <a:gd name="connsiteX3433" fmla="*/ 4337528 w 6830240"/>
              <a:gd name="connsiteY3433" fmla="*/ 723826 h 7505293"/>
              <a:gd name="connsiteX3434" fmla="*/ 4353986 w 6830240"/>
              <a:gd name="connsiteY3434" fmla="*/ 702620 h 7505293"/>
              <a:gd name="connsiteX3435" fmla="*/ 4370445 w 6830240"/>
              <a:gd name="connsiteY3435" fmla="*/ 683313 h 7505293"/>
              <a:gd name="connsiteX3436" fmla="*/ 4363481 w 6830240"/>
              <a:gd name="connsiteY3436" fmla="*/ 665906 h 7505293"/>
              <a:gd name="connsiteX3437" fmla="*/ 4383105 w 6830240"/>
              <a:gd name="connsiteY3437" fmla="*/ 650397 h 7505293"/>
              <a:gd name="connsiteX3438" fmla="*/ 4396082 w 6830240"/>
              <a:gd name="connsiteY3438" fmla="*/ 613365 h 7505293"/>
              <a:gd name="connsiteX3439" fmla="*/ 4410958 w 6830240"/>
              <a:gd name="connsiteY3439" fmla="*/ 574435 h 7505293"/>
              <a:gd name="connsiteX3440" fmla="*/ 4418237 w 6830240"/>
              <a:gd name="connsiteY3440" fmla="*/ 573802 h 7505293"/>
              <a:gd name="connsiteX3441" fmla="*/ 4423618 w 6830240"/>
              <a:gd name="connsiteY3441" fmla="*/ 576967 h 7505293"/>
              <a:gd name="connsiteX3442" fmla="*/ 4427099 w 6830240"/>
              <a:gd name="connsiteY3442" fmla="*/ 601654 h 7505293"/>
              <a:gd name="connsiteX3443" fmla="*/ 4413490 w 6830240"/>
              <a:gd name="connsiteY3443" fmla="*/ 622544 h 7505293"/>
              <a:gd name="connsiteX3444" fmla="*/ 4398297 w 6830240"/>
              <a:gd name="connsiteY3444" fmla="*/ 669071 h 7505293"/>
              <a:gd name="connsiteX3445" fmla="*/ 4383105 w 6830240"/>
              <a:gd name="connsiteY3445" fmla="*/ 713698 h 7505293"/>
              <a:gd name="connsiteX3446" fmla="*/ 4384371 w 6830240"/>
              <a:gd name="connsiteY3446" fmla="*/ 720028 h 7505293"/>
              <a:gd name="connsiteX3447" fmla="*/ 4378041 w 6830240"/>
              <a:gd name="connsiteY3447" fmla="*/ 726359 h 7505293"/>
              <a:gd name="connsiteX3448" fmla="*/ 4375509 w 6830240"/>
              <a:gd name="connsiteY3448" fmla="*/ 733638 h 7505293"/>
              <a:gd name="connsiteX3449" fmla="*/ 4380573 w 6830240"/>
              <a:gd name="connsiteY3449" fmla="*/ 739019 h 7505293"/>
              <a:gd name="connsiteX3450" fmla="*/ 4370128 w 6830240"/>
              <a:gd name="connsiteY3450" fmla="*/ 751679 h 7505293"/>
              <a:gd name="connsiteX3451" fmla="*/ 4365380 w 6830240"/>
              <a:gd name="connsiteY3451" fmla="*/ 764339 h 7505293"/>
              <a:gd name="connsiteX3452" fmla="*/ 4355252 w 6830240"/>
              <a:gd name="connsiteY3452" fmla="*/ 782064 h 7505293"/>
              <a:gd name="connsiteX3453" fmla="*/ 4359683 w 6830240"/>
              <a:gd name="connsiteY3453" fmla="*/ 796623 h 7505293"/>
              <a:gd name="connsiteX3454" fmla="*/ 4352720 w 6830240"/>
              <a:gd name="connsiteY3454" fmla="*/ 807385 h 7505293"/>
              <a:gd name="connsiteX3455" fmla="*/ 4386586 w 6830240"/>
              <a:gd name="connsiteY3455" fmla="*/ 805486 h 7505293"/>
              <a:gd name="connsiteX3456" fmla="*/ 4418554 w 6830240"/>
              <a:gd name="connsiteY3456" fmla="*/ 814981 h 7505293"/>
              <a:gd name="connsiteX3457" fmla="*/ 4424251 w 6830240"/>
              <a:gd name="connsiteY3457" fmla="*/ 830490 h 7505293"/>
              <a:gd name="connsiteX3458" fmla="*/ 4418554 w 6830240"/>
              <a:gd name="connsiteY3458" fmla="*/ 840301 h 7505293"/>
              <a:gd name="connsiteX3459" fmla="*/ 4416338 w 6830240"/>
              <a:gd name="connsiteY3459" fmla="*/ 846632 h 7505293"/>
              <a:gd name="connsiteX3460" fmla="*/ 4416022 w 6830240"/>
              <a:gd name="connsiteY3460" fmla="*/ 852962 h 7505293"/>
              <a:gd name="connsiteX3461" fmla="*/ 4423618 w 6830240"/>
              <a:gd name="connsiteY3461" fmla="*/ 847897 h 7505293"/>
              <a:gd name="connsiteX3462" fmla="*/ 4456535 w 6830240"/>
              <a:gd name="connsiteY3462" fmla="*/ 822577 h 7505293"/>
              <a:gd name="connsiteX3463" fmla="*/ 4461599 w 6830240"/>
              <a:gd name="connsiteY3463" fmla="*/ 804852 h 7505293"/>
              <a:gd name="connsiteX3464" fmla="*/ 4460333 w 6830240"/>
              <a:gd name="connsiteY3464" fmla="*/ 797573 h 7505293"/>
              <a:gd name="connsiteX3465" fmla="*/ 4466663 w 6830240"/>
              <a:gd name="connsiteY3465" fmla="*/ 792192 h 7505293"/>
              <a:gd name="connsiteX3466" fmla="*/ 4467296 w 6830240"/>
              <a:gd name="connsiteY3466" fmla="*/ 786179 h 7505293"/>
              <a:gd name="connsiteX3467" fmla="*/ 4464131 w 6830240"/>
              <a:gd name="connsiteY3467" fmla="*/ 782064 h 7505293"/>
              <a:gd name="connsiteX3468" fmla="*/ 4484387 w 6830240"/>
              <a:gd name="connsiteY3468" fmla="*/ 756743 h 7505293"/>
              <a:gd name="connsiteX3469" fmla="*/ 4504644 w 6830240"/>
              <a:gd name="connsiteY3469" fmla="*/ 731423 h 7505293"/>
              <a:gd name="connsiteX3470" fmla="*/ 4519203 w 6830240"/>
              <a:gd name="connsiteY3470" fmla="*/ 698822 h 7505293"/>
              <a:gd name="connsiteX3471" fmla="*/ 4545157 w 6830240"/>
              <a:gd name="connsiteY3471" fmla="*/ 675717 h 7505293"/>
              <a:gd name="connsiteX3472" fmla="*/ 4542625 w 6830240"/>
              <a:gd name="connsiteY3472" fmla="*/ 663057 h 7505293"/>
              <a:gd name="connsiteX3473" fmla="*/ 4543891 w 6830240"/>
              <a:gd name="connsiteY3473" fmla="*/ 651979 h 7505293"/>
              <a:gd name="connsiteX3474" fmla="*/ 4552753 w 6830240"/>
              <a:gd name="connsiteY3474" fmla="*/ 642800 h 7505293"/>
              <a:gd name="connsiteX3475" fmla="*/ 4567945 w 6830240"/>
              <a:gd name="connsiteY3475" fmla="*/ 637736 h 7505293"/>
              <a:gd name="connsiteX3476" fmla="*/ 4577757 w 6830240"/>
              <a:gd name="connsiteY3476" fmla="*/ 651979 h 7505293"/>
              <a:gd name="connsiteX3477" fmla="*/ 4570477 w 6830240"/>
              <a:gd name="connsiteY3477" fmla="*/ 668121 h 7505293"/>
              <a:gd name="connsiteX3478" fmla="*/ 4552436 w 6830240"/>
              <a:gd name="connsiteY3478" fmla="*/ 691859 h 7505293"/>
              <a:gd name="connsiteX3479" fmla="*/ 4547689 w 6830240"/>
              <a:gd name="connsiteY3479" fmla="*/ 721294 h 7505293"/>
              <a:gd name="connsiteX3480" fmla="*/ 4537244 w 6830240"/>
              <a:gd name="connsiteY3480" fmla="*/ 757060 h 7505293"/>
              <a:gd name="connsiteX3481" fmla="*/ 4517304 w 6830240"/>
              <a:gd name="connsiteY3481" fmla="*/ 794724 h 7505293"/>
              <a:gd name="connsiteX3482" fmla="*/ 4520786 w 6830240"/>
              <a:gd name="connsiteY3482" fmla="*/ 804219 h 7505293"/>
              <a:gd name="connsiteX3483" fmla="*/ 4514772 w 6830240"/>
              <a:gd name="connsiteY3483" fmla="*/ 809917 h 7505293"/>
              <a:gd name="connsiteX3484" fmla="*/ 4516355 w 6830240"/>
              <a:gd name="connsiteY3484" fmla="*/ 829857 h 7505293"/>
              <a:gd name="connsiteX3485" fmla="*/ 4527432 w 6830240"/>
              <a:gd name="connsiteY3485" fmla="*/ 847897 h 7505293"/>
              <a:gd name="connsiteX3486" fmla="*/ 4500529 w 6830240"/>
              <a:gd name="connsiteY3486" fmla="*/ 899805 h 7505293"/>
              <a:gd name="connsiteX3487" fmla="*/ 4486919 w 6830240"/>
              <a:gd name="connsiteY3487" fmla="*/ 951712 h 7505293"/>
              <a:gd name="connsiteX3488" fmla="*/ 4466663 w 6830240"/>
              <a:gd name="connsiteY3488" fmla="*/ 969437 h 7505293"/>
              <a:gd name="connsiteX3489" fmla="*/ 4455585 w 6830240"/>
              <a:gd name="connsiteY3489" fmla="*/ 990959 h 7505293"/>
              <a:gd name="connsiteX3490" fmla="*/ 4446406 w 6830240"/>
              <a:gd name="connsiteY3490" fmla="*/ 1012482 h 7505293"/>
              <a:gd name="connsiteX3491" fmla="*/ 4448938 w 6830240"/>
              <a:gd name="connsiteY3491" fmla="*/ 1020078 h 7505293"/>
              <a:gd name="connsiteX3492" fmla="*/ 4466979 w 6830240"/>
              <a:gd name="connsiteY3492" fmla="*/ 998555 h 7505293"/>
              <a:gd name="connsiteX3493" fmla="*/ 4486919 w 6830240"/>
              <a:gd name="connsiteY3493" fmla="*/ 977033 h 7505293"/>
              <a:gd name="connsiteX3494" fmla="*/ 4504644 w 6830240"/>
              <a:gd name="connsiteY3494" fmla="*/ 971969 h 7505293"/>
              <a:gd name="connsiteX3495" fmla="*/ 4486919 w 6830240"/>
              <a:gd name="connsiteY3495" fmla="*/ 964372 h 7505293"/>
              <a:gd name="connsiteX3496" fmla="*/ 4494516 w 6830240"/>
              <a:gd name="connsiteY3496" fmla="*/ 959308 h 7505293"/>
              <a:gd name="connsiteX3497" fmla="*/ 4504327 w 6830240"/>
              <a:gd name="connsiteY3497" fmla="*/ 958042 h 7505293"/>
              <a:gd name="connsiteX3498" fmla="*/ 4512240 w 6830240"/>
              <a:gd name="connsiteY3498" fmla="*/ 964372 h 7505293"/>
              <a:gd name="connsiteX3499" fmla="*/ 4519203 w 6830240"/>
              <a:gd name="connsiteY3499" fmla="*/ 954244 h 7505293"/>
              <a:gd name="connsiteX3500" fmla="*/ 4522368 w 6830240"/>
              <a:gd name="connsiteY3500" fmla="*/ 944116 h 7505293"/>
              <a:gd name="connsiteX3501" fmla="*/ 4527116 w 6830240"/>
              <a:gd name="connsiteY3501" fmla="*/ 932089 h 7505293"/>
              <a:gd name="connsiteX3502" fmla="*/ 4529964 w 6830240"/>
              <a:gd name="connsiteY3502" fmla="*/ 916263 h 7505293"/>
              <a:gd name="connsiteX3503" fmla="*/ 4509708 w 6830240"/>
              <a:gd name="connsiteY3503" fmla="*/ 903603 h 7505293"/>
              <a:gd name="connsiteX3504" fmla="*/ 4522368 w 6830240"/>
              <a:gd name="connsiteY3504" fmla="*/ 880814 h 7505293"/>
              <a:gd name="connsiteX3505" fmla="*/ 4547689 w 6830240"/>
              <a:gd name="connsiteY3505" fmla="*/ 885878 h 7505293"/>
              <a:gd name="connsiteX3506" fmla="*/ 4540409 w 6830240"/>
              <a:gd name="connsiteY3506" fmla="*/ 897273 h 7505293"/>
              <a:gd name="connsiteX3507" fmla="*/ 4535029 w 6830240"/>
              <a:gd name="connsiteY3507" fmla="*/ 908667 h 7505293"/>
              <a:gd name="connsiteX3508" fmla="*/ 4545157 w 6830240"/>
              <a:gd name="connsiteY3508" fmla="*/ 916263 h 7505293"/>
              <a:gd name="connsiteX3509" fmla="*/ 4552753 w 6830240"/>
              <a:gd name="connsiteY3509" fmla="*/ 923859 h 7505293"/>
              <a:gd name="connsiteX3510" fmla="*/ 4548322 w 6830240"/>
              <a:gd name="connsiteY3510" fmla="*/ 938735 h 7505293"/>
              <a:gd name="connsiteX3511" fmla="*/ 4540093 w 6830240"/>
              <a:gd name="connsiteY3511" fmla="*/ 951712 h 7505293"/>
              <a:gd name="connsiteX3512" fmla="*/ 4552436 w 6830240"/>
              <a:gd name="connsiteY3512" fmla="*/ 952978 h 7505293"/>
              <a:gd name="connsiteX3513" fmla="*/ 4562881 w 6830240"/>
              <a:gd name="connsiteY3513" fmla="*/ 954244 h 7505293"/>
              <a:gd name="connsiteX3514" fmla="*/ 4557501 w 6830240"/>
              <a:gd name="connsiteY3514" fmla="*/ 970703 h 7505293"/>
              <a:gd name="connsiteX3515" fmla="*/ 4542625 w 6830240"/>
              <a:gd name="connsiteY3515" fmla="*/ 987161 h 7505293"/>
              <a:gd name="connsiteX3516" fmla="*/ 4539460 w 6830240"/>
              <a:gd name="connsiteY3516" fmla="*/ 1001087 h 7505293"/>
              <a:gd name="connsiteX3517" fmla="*/ 4532496 w 6830240"/>
              <a:gd name="connsiteY3517" fmla="*/ 1007418 h 7505293"/>
              <a:gd name="connsiteX3518" fmla="*/ 4519836 w 6830240"/>
              <a:gd name="connsiteY3518" fmla="*/ 1025142 h 7505293"/>
              <a:gd name="connsiteX3519" fmla="*/ 4519836 w 6830240"/>
              <a:gd name="connsiteY3519" fmla="*/ 1047931 h 7505293"/>
              <a:gd name="connsiteX3520" fmla="*/ 4527432 w 6830240"/>
              <a:gd name="connsiteY3520" fmla="*/ 1040334 h 7505293"/>
              <a:gd name="connsiteX3521" fmla="*/ 4537561 w 6830240"/>
              <a:gd name="connsiteY3521" fmla="*/ 1020078 h 7505293"/>
              <a:gd name="connsiteX3522" fmla="*/ 4542625 w 6830240"/>
              <a:gd name="connsiteY3522" fmla="*/ 1014381 h 7505293"/>
              <a:gd name="connsiteX3523" fmla="*/ 4547689 w 6830240"/>
              <a:gd name="connsiteY3523" fmla="*/ 1012482 h 7505293"/>
              <a:gd name="connsiteX3524" fmla="*/ 4545157 w 6830240"/>
              <a:gd name="connsiteY3524" fmla="*/ 1019128 h 7505293"/>
              <a:gd name="connsiteX3525" fmla="*/ 4542625 w 6830240"/>
              <a:gd name="connsiteY3525" fmla="*/ 1027674 h 7505293"/>
              <a:gd name="connsiteX3526" fmla="*/ 4532496 w 6830240"/>
              <a:gd name="connsiteY3526" fmla="*/ 1052995 h 7505293"/>
              <a:gd name="connsiteX3527" fmla="*/ 4522368 w 6830240"/>
              <a:gd name="connsiteY3527" fmla="*/ 1078315 h 7505293"/>
              <a:gd name="connsiteX3528" fmla="*/ 4512240 w 6830240"/>
              <a:gd name="connsiteY3528" fmla="*/ 1096040 h 7505293"/>
              <a:gd name="connsiteX3529" fmla="*/ 4507176 w 6830240"/>
              <a:gd name="connsiteY3529" fmla="*/ 1116296 h 7505293"/>
              <a:gd name="connsiteX3530" fmla="*/ 4522368 w 6830240"/>
              <a:gd name="connsiteY3530" fmla="*/ 1095407 h 7505293"/>
              <a:gd name="connsiteX3531" fmla="*/ 4524212 w 6830240"/>
              <a:gd name="connsiteY3531" fmla="*/ 1089415 h 7505293"/>
              <a:gd name="connsiteX3532" fmla="*/ 4523367 w 6830240"/>
              <a:gd name="connsiteY3532" fmla="*/ 1083501 h 7505293"/>
              <a:gd name="connsiteX3533" fmla="*/ 4528447 w 6830240"/>
              <a:gd name="connsiteY3533" fmla="*/ 1075652 h 7505293"/>
              <a:gd name="connsiteX3534" fmla="*/ 4529964 w 6830240"/>
              <a:gd name="connsiteY3534" fmla="*/ 1070719 h 7505293"/>
              <a:gd name="connsiteX3535" fmla="*/ 4531311 w 6830240"/>
              <a:gd name="connsiteY3535" fmla="*/ 1071224 h 7505293"/>
              <a:gd name="connsiteX3536" fmla="*/ 4551220 w 6830240"/>
              <a:gd name="connsiteY3536" fmla="*/ 1040457 h 7505293"/>
              <a:gd name="connsiteX3537" fmla="*/ 4561665 w 6830240"/>
              <a:gd name="connsiteY3537" fmla="*/ 1005958 h 7505293"/>
              <a:gd name="connsiteX3538" fmla="*/ 4581605 w 6830240"/>
              <a:gd name="connsiteY3538" fmla="*/ 969559 h 7505293"/>
              <a:gd name="connsiteX3539" fmla="*/ 4596797 w 6830240"/>
              <a:gd name="connsiteY3539" fmla="*/ 944239 h 7505293"/>
              <a:gd name="connsiteX3540" fmla="*/ 4596164 w 6830240"/>
              <a:gd name="connsiteY3540" fmla="*/ 930945 h 7505293"/>
              <a:gd name="connsiteX3541" fmla="*/ 4606925 w 6830240"/>
              <a:gd name="connsiteY3541" fmla="*/ 921450 h 7505293"/>
              <a:gd name="connsiteX3542" fmla="*/ 4700612 w 6830240"/>
              <a:gd name="connsiteY3542" fmla="*/ 756866 h 7505293"/>
              <a:gd name="connsiteX3543" fmla="*/ 4713588 w 6830240"/>
              <a:gd name="connsiteY3543" fmla="*/ 736926 h 7505293"/>
              <a:gd name="connsiteX3544" fmla="*/ 4728464 w 6830240"/>
              <a:gd name="connsiteY3544" fmla="*/ 718885 h 7505293"/>
              <a:gd name="connsiteX3545" fmla="*/ 4731629 w 6830240"/>
              <a:gd name="connsiteY3545" fmla="*/ 706541 h 7505293"/>
              <a:gd name="connsiteX3546" fmla="*/ 4738593 w 6830240"/>
              <a:gd name="connsiteY3546" fmla="*/ 696097 h 7505293"/>
              <a:gd name="connsiteX3547" fmla="*/ 4748721 w 6830240"/>
              <a:gd name="connsiteY3547" fmla="*/ 678371 h 7505293"/>
              <a:gd name="connsiteX3548" fmla="*/ 4758849 w 6830240"/>
              <a:gd name="connsiteY3548" fmla="*/ 672991 h 7505293"/>
              <a:gd name="connsiteX3549" fmla="*/ 4768977 w 6830240"/>
              <a:gd name="connsiteY3549" fmla="*/ 673308 h 7505293"/>
              <a:gd name="connsiteX3550" fmla="*/ 4755684 w 6830240"/>
              <a:gd name="connsiteY3550" fmla="*/ 714138 h 7505293"/>
              <a:gd name="connsiteX3551" fmla="*/ 4730996 w 6830240"/>
              <a:gd name="connsiteY3551" fmla="*/ 756866 h 7505293"/>
              <a:gd name="connsiteX3552" fmla="*/ 4733528 w 6830240"/>
              <a:gd name="connsiteY3552" fmla="*/ 756866 h 7505293"/>
              <a:gd name="connsiteX3553" fmla="*/ 4739542 w 6830240"/>
              <a:gd name="connsiteY3553" fmla="*/ 766993 h 7505293"/>
              <a:gd name="connsiteX3554" fmla="*/ 4736060 w 6830240"/>
              <a:gd name="connsiteY3554" fmla="*/ 777123 h 7505293"/>
              <a:gd name="connsiteX3555" fmla="*/ 4718969 w 6830240"/>
              <a:gd name="connsiteY3555" fmla="*/ 836626 h 7505293"/>
              <a:gd name="connsiteX3556" fmla="*/ 4698080 w 6830240"/>
              <a:gd name="connsiteY3556" fmla="*/ 896130 h 7505293"/>
              <a:gd name="connsiteX3557" fmla="*/ 4699029 w 6830240"/>
              <a:gd name="connsiteY3557" fmla="*/ 903409 h 7505293"/>
              <a:gd name="connsiteX3558" fmla="*/ 4690483 w 6830240"/>
              <a:gd name="connsiteY3558" fmla="*/ 908790 h 7505293"/>
              <a:gd name="connsiteX3559" fmla="*/ 4689850 w 6830240"/>
              <a:gd name="connsiteY3559" fmla="*/ 915753 h 7505293"/>
              <a:gd name="connsiteX3560" fmla="*/ 4693015 w 6830240"/>
              <a:gd name="connsiteY3560" fmla="*/ 918918 h 7505293"/>
              <a:gd name="connsiteX3561" fmla="*/ 4685103 w 6830240"/>
              <a:gd name="connsiteY3561" fmla="*/ 933794 h 7505293"/>
              <a:gd name="connsiteX3562" fmla="*/ 4682887 w 6830240"/>
              <a:gd name="connsiteY3562" fmla="*/ 946771 h 7505293"/>
              <a:gd name="connsiteX3563" fmla="*/ 4698080 w 6830240"/>
              <a:gd name="connsiteY3563" fmla="*/ 931578 h 7505293"/>
              <a:gd name="connsiteX3564" fmla="*/ 4703144 w 6830240"/>
              <a:gd name="connsiteY3564" fmla="*/ 923981 h 7505293"/>
              <a:gd name="connsiteX3565" fmla="*/ 4700612 w 6830240"/>
              <a:gd name="connsiteY3565" fmla="*/ 916385 h 7505293"/>
              <a:gd name="connsiteX3566" fmla="*/ 4709157 w 6830240"/>
              <a:gd name="connsiteY3566" fmla="*/ 905941 h 7505293"/>
              <a:gd name="connsiteX3567" fmla="*/ 4715804 w 6830240"/>
              <a:gd name="connsiteY3567" fmla="*/ 893597 h 7505293"/>
              <a:gd name="connsiteX3568" fmla="*/ 4736060 w 6830240"/>
              <a:gd name="connsiteY3568" fmla="*/ 848019 h 7505293"/>
              <a:gd name="connsiteX3569" fmla="*/ 4751253 w 6830240"/>
              <a:gd name="connsiteY3569" fmla="*/ 835360 h 7505293"/>
              <a:gd name="connsiteX3570" fmla="*/ 4757583 w 6830240"/>
              <a:gd name="connsiteY3570" fmla="*/ 826498 h 7505293"/>
              <a:gd name="connsiteX3571" fmla="*/ 4756317 w 6830240"/>
              <a:gd name="connsiteY3571" fmla="*/ 817635 h 7505293"/>
              <a:gd name="connsiteX3572" fmla="*/ 4766445 w 6830240"/>
              <a:gd name="connsiteY3572" fmla="*/ 797379 h 7505293"/>
              <a:gd name="connsiteX3573" fmla="*/ 4774041 w 6830240"/>
              <a:gd name="connsiteY3573" fmla="*/ 775857 h 7505293"/>
              <a:gd name="connsiteX3574" fmla="*/ 4781638 w 6830240"/>
              <a:gd name="connsiteY3574" fmla="*/ 754333 h 7505293"/>
              <a:gd name="connsiteX3575" fmla="*/ 4814554 w 6830240"/>
              <a:gd name="connsiteY3575" fmla="*/ 726481 h 7505293"/>
              <a:gd name="connsiteX3576" fmla="*/ 4824050 w 6830240"/>
              <a:gd name="connsiteY3576" fmla="*/ 741041 h 7505293"/>
              <a:gd name="connsiteX3577" fmla="*/ 4814554 w 6830240"/>
              <a:gd name="connsiteY3577" fmla="*/ 751802 h 7505293"/>
              <a:gd name="connsiteX3578" fmla="*/ 4814238 w 6830240"/>
              <a:gd name="connsiteY3578" fmla="*/ 767944 h 7505293"/>
              <a:gd name="connsiteX3579" fmla="*/ 4812022 w 6830240"/>
              <a:gd name="connsiteY3579" fmla="*/ 782187 h 7505293"/>
              <a:gd name="connsiteX3580" fmla="*/ 4797146 w 6830240"/>
              <a:gd name="connsiteY3580" fmla="*/ 814787 h 7505293"/>
              <a:gd name="connsiteX3581" fmla="*/ 4791766 w 6830240"/>
              <a:gd name="connsiteY3581" fmla="*/ 845488 h 7505293"/>
              <a:gd name="connsiteX3582" fmla="*/ 4771509 w 6830240"/>
              <a:gd name="connsiteY3582" fmla="*/ 893597 h 7505293"/>
              <a:gd name="connsiteX3583" fmla="*/ 4779739 w 6830240"/>
              <a:gd name="connsiteY3583" fmla="*/ 913853 h 7505293"/>
              <a:gd name="connsiteX3584" fmla="*/ 4768977 w 6830240"/>
              <a:gd name="connsiteY3584" fmla="*/ 934110 h 7505293"/>
              <a:gd name="connsiteX3585" fmla="*/ 4757583 w 6830240"/>
              <a:gd name="connsiteY3585" fmla="*/ 966394 h 7505293"/>
              <a:gd name="connsiteX3586" fmla="*/ 4738593 w 6830240"/>
              <a:gd name="connsiteY3586" fmla="*/ 994880 h 7505293"/>
              <a:gd name="connsiteX3587" fmla="*/ 4746189 w 6830240"/>
              <a:gd name="connsiteY3587" fmla="*/ 1015136 h 7505293"/>
              <a:gd name="connsiteX3588" fmla="*/ 4728464 w 6830240"/>
              <a:gd name="connsiteY3588" fmla="*/ 1027797 h 7505293"/>
              <a:gd name="connsiteX3589" fmla="*/ 4728464 w 6830240"/>
              <a:gd name="connsiteY3589" fmla="*/ 1055649 h 7505293"/>
              <a:gd name="connsiteX3590" fmla="*/ 4721818 w 6830240"/>
              <a:gd name="connsiteY3590" fmla="*/ 1070208 h 7505293"/>
              <a:gd name="connsiteX3591" fmla="*/ 4713272 w 6830240"/>
              <a:gd name="connsiteY3591" fmla="*/ 1080969 h 7505293"/>
              <a:gd name="connsiteX3592" fmla="*/ 4712639 w 6830240"/>
              <a:gd name="connsiteY3592" fmla="*/ 1092048 h 7505293"/>
              <a:gd name="connsiteX3593" fmla="*/ 4715804 w 6830240"/>
              <a:gd name="connsiteY3593" fmla="*/ 1101226 h 7505293"/>
              <a:gd name="connsiteX3594" fmla="*/ 4720552 w 6830240"/>
              <a:gd name="connsiteY3594" fmla="*/ 1104074 h 7505293"/>
              <a:gd name="connsiteX3595" fmla="*/ 4723400 w 6830240"/>
              <a:gd name="connsiteY3595" fmla="*/ 1101226 h 7505293"/>
              <a:gd name="connsiteX3596" fmla="*/ 4725932 w 6830240"/>
              <a:gd name="connsiteY3596" fmla="*/ 1082235 h 7505293"/>
              <a:gd name="connsiteX3597" fmla="*/ 4743657 w 6830240"/>
              <a:gd name="connsiteY3597" fmla="*/ 1070841 h 7505293"/>
              <a:gd name="connsiteX3598" fmla="*/ 4743657 w 6830240"/>
              <a:gd name="connsiteY3598" fmla="*/ 1032860 h 7505293"/>
              <a:gd name="connsiteX3599" fmla="*/ 4746189 w 6830240"/>
              <a:gd name="connsiteY3599" fmla="*/ 1032860 h 7505293"/>
              <a:gd name="connsiteX3600" fmla="*/ 4749037 w 6830240"/>
              <a:gd name="connsiteY3600" fmla="*/ 1023999 h 7505293"/>
              <a:gd name="connsiteX3601" fmla="*/ 4746189 w 6830240"/>
              <a:gd name="connsiteY3601" fmla="*/ 1015136 h 7505293"/>
              <a:gd name="connsiteX3602" fmla="*/ 4762647 w 6830240"/>
              <a:gd name="connsiteY3602" fmla="*/ 993929 h 7505293"/>
              <a:gd name="connsiteX3603" fmla="*/ 4779106 w 6830240"/>
              <a:gd name="connsiteY3603" fmla="*/ 974623 h 7505293"/>
              <a:gd name="connsiteX3604" fmla="*/ 4772142 w 6830240"/>
              <a:gd name="connsiteY3604" fmla="*/ 957215 h 7505293"/>
              <a:gd name="connsiteX3605" fmla="*/ 4791766 w 6830240"/>
              <a:gd name="connsiteY3605" fmla="*/ 941707 h 7505293"/>
              <a:gd name="connsiteX3606" fmla="*/ 4804743 w 6830240"/>
              <a:gd name="connsiteY3606" fmla="*/ 904675 h 7505293"/>
              <a:gd name="connsiteX3607" fmla="*/ 4819619 w 6830240"/>
              <a:gd name="connsiteY3607" fmla="*/ 865745 h 7505293"/>
              <a:gd name="connsiteX3608" fmla="*/ 4826898 w 6830240"/>
              <a:gd name="connsiteY3608" fmla="*/ 865112 h 7505293"/>
              <a:gd name="connsiteX3609" fmla="*/ 4832279 w 6830240"/>
              <a:gd name="connsiteY3609" fmla="*/ 868277 h 7505293"/>
              <a:gd name="connsiteX3610" fmla="*/ 4835760 w 6830240"/>
              <a:gd name="connsiteY3610" fmla="*/ 892964 h 7505293"/>
              <a:gd name="connsiteX3611" fmla="*/ 4822151 w 6830240"/>
              <a:gd name="connsiteY3611" fmla="*/ 913853 h 7505293"/>
              <a:gd name="connsiteX3612" fmla="*/ 4806958 w 6830240"/>
              <a:gd name="connsiteY3612" fmla="*/ 960381 h 7505293"/>
              <a:gd name="connsiteX3613" fmla="*/ 4791766 w 6830240"/>
              <a:gd name="connsiteY3613" fmla="*/ 1005007 h 7505293"/>
              <a:gd name="connsiteX3614" fmla="*/ 4793032 w 6830240"/>
              <a:gd name="connsiteY3614" fmla="*/ 1011338 h 7505293"/>
              <a:gd name="connsiteX3615" fmla="*/ 4786702 w 6830240"/>
              <a:gd name="connsiteY3615" fmla="*/ 1017669 h 7505293"/>
              <a:gd name="connsiteX3616" fmla="*/ 4784170 w 6830240"/>
              <a:gd name="connsiteY3616" fmla="*/ 1024947 h 7505293"/>
              <a:gd name="connsiteX3617" fmla="*/ 4789234 w 6830240"/>
              <a:gd name="connsiteY3617" fmla="*/ 1030329 h 7505293"/>
              <a:gd name="connsiteX3618" fmla="*/ 4778789 w 6830240"/>
              <a:gd name="connsiteY3618" fmla="*/ 1042988 h 7505293"/>
              <a:gd name="connsiteX3619" fmla="*/ 4774041 w 6830240"/>
              <a:gd name="connsiteY3619" fmla="*/ 1055649 h 7505293"/>
              <a:gd name="connsiteX3620" fmla="*/ 4763913 w 6830240"/>
              <a:gd name="connsiteY3620" fmla="*/ 1073373 h 7505293"/>
              <a:gd name="connsiteX3621" fmla="*/ 4768344 w 6830240"/>
              <a:gd name="connsiteY3621" fmla="*/ 1087932 h 7505293"/>
              <a:gd name="connsiteX3622" fmla="*/ 4761381 w 6830240"/>
              <a:gd name="connsiteY3622" fmla="*/ 1098694 h 7505293"/>
              <a:gd name="connsiteX3623" fmla="*/ 4795247 w 6830240"/>
              <a:gd name="connsiteY3623" fmla="*/ 1096795 h 7505293"/>
              <a:gd name="connsiteX3624" fmla="*/ 4827215 w 6830240"/>
              <a:gd name="connsiteY3624" fmla="*/ 1106291 h 7505293"/>
              <a:gd name="connsiteX3625" fmla="*/ 4832912 w 6830240"/>
              <a:gd name="connsiteY3625" fmla="*/ 1121799 h 7505293"/>
              <a:gd name="connsiteX3626" fmla="*/ 4827215 w 6830240"/>
              <a:gd name="connsiteY3626" fmla="*/ 1131610 h 7505293"/>
              <a:gd name="connsiteX3627" fmla="*/ 4824999 w 6830240"/>
              <a:gd name="connsiteY3627" fmla="*/ 1137941 h 7505293"/>
              <a:gd name="connsiteX3628" fmla="*/ 4824683 w 6830240"/>
              <a:gd name="connsiteY3628" fmla="*/ 1144271 h 7505293"/>
              <a:gd name="connsiteX3629" fmla="*/ 4832279 w 6830240"/>
              <a:gd name="connsiteY3629" fmla="*/ 1139206 h 7505293"/>
              <a:gd name="connsiteX3630" fmla="*/ 4865196 w 6830240"/>
              <a:gd name="connsiteY3630" fmla="*/ 1113887 h 7505293"/>
              <a:gd name="connsiteX3631" fmla="*/ 4870260 w 6830240"/>
              <a:gd name="connsiteY3631" fmla="*/ 1096162 h 7505293"/>
              <a:gd name="connsiteX3632" fmla="*/ 4868994 w 6830240"/>
              <a:gd name="connsiteY3632" fmla="*/ 1088882 h 7505293"/>
              <a:gd name="connsiteX3633" fmla="*/ 4875324 w 6830240"/>
              <a:gd name="connsiteY3633" fmla="*/ 1083501 h 7505293"/>
              <a:gd name="connsiteX3634" fmla="*/ 4875957 w 6830240"/>
              <a:gd name="connsiteY3634" fmla="*/ 1077489 h 7505293"/>
              <a:gd name="connsiteX3635" fmla="*/ 4872792 w 6830240"/>
              <a:gd name="connsiteY3635" fmla="*/ 1073373 h 7505293"/>
              <a:gd name="connsiteX3636" fmla="*/ 4893048 w 6830240"/>
              <a:gd name="connsiteY3636" fmla="*/ 1048053 h 7505293"/>
              <a:gd name="connsiteX3637" fmla="*/ 4913305 w 6830240"/>
              <a:gd name="connsiteY3637" fmla="*/ 1022732 h 7505293"/>
              <a:gd name="connsiteX3638" fmla="*/ 4927864 w 6830240"/>
              <a:gd name="connsiteY3638" fmla="*/ 990132 h 7505293"/>
              <a:gd name="connsiteX3639" fmla="*/ 4953818 w 6830240"/>
              <a:gd name="connsiteY3639" fmla="*/ 967026 h 7505293"/>
              <a:gd name="connsiteX3640" fmla="*/ 4951286 w 6830240"/>
              <a:gd name="connsiteY3640" fmla="*/ 954367 h 7505293"/>
              <a:gd name="connsiteX3641" fmla="*/ 4952552 w 6830240"/>
              <a:gd name="connsiteY3641" fmla="*/ 943289 h 7505293"/>
              <a:gd name="connsiteX3642" fmla="*/ 4961414 w 6830240"/>
              <a:gd name="connsiteY3642" fmla="*/ 934110 h 7505293"/>
              <a:gd name="connsiteX3643" fmla="*/ 4976606 w 6830240"/>
              <a:gd name="connsiteY3643" fmla="*/ 929046 h 7505293"/>
              <a:gd name="connsiteX3644" fmla="*/ 4986418 w 6830240"/>
              <a:gd name="connsiteY3644" fmla="*/ 943289 h 7505293"/>
              <a:gd name="connsiteX3645" fmla="*/ 4979138 w 6830240"/>
              <a:gd name="connsiteY3645" fmla="*/ 959431 h 7505293"/>
              <a:gd name="connsiteX3646" fmla="*/ 4961097 w 6830240"/>
              <a:gd name="connsiteY3646" fmla="*/ 983169 h 7505293"/>
              <a:gd name="connsiteX3647" fmla="*/ 4956350 w 6830240"/>
              <a:gd name="connsiteY3647" fmla="*/ 1012604 h 7505293"/>
              <a:gd name="connsiteX3648" fmla="*/ 4945905 w 6830240"/>
              <a:gd name="connsiteY3648" fmla="*/ 1048370 h 7505293"/>
              <a:gd name="connsiteX3649" fmla="*/ 4925965 w 6830240"/>
              <a:gd name="connsiteY3649" fmla="*/ 1086033 h 7505293"/>
              <a:gd name="connsiteX3650" fmla="*/ 4929447 w 6830240"/>
              <a:gd name="connsiteY3650" fmla="*/ 1095529 h 7505293"/>
              <a:gd name="connsiteX3651" fmla="*/ 4923433 w 6830240"/>
              <a:gd name="connsiteY3651" fmla="*/ 1101226 h 7505293"/>
              <a:gd name="connsiteX3652" fmla="*/ 4925016 w 6830240"/>
              <a:gd name="connsiteY3652" fmla="*/ 1121166 h 7505293"/>
              <a:gd name="connsiteX3653" fmla="*/ 4936093 w 6830240"/>
              <a:gd name="connsiteY3653" fmla="*/ 1139206 h 7505293"/>
              <a:gd name="connsiteX3654" fmla="*/ 4909190 w 6830240"/>
              <a:gd name="connsiteY3654" fmla="*/ 1191114 h 7505293"/>
              <a:gd name="connsiteX3655" fmla="*/ 4895580 w 6830240"/>
              <a:gd name="connsiteY3655" fmla="*/ 1243021 h 7505293"/>
              <a:gd name="connsiteX3656" fmla="*/ 4875324 w 6830240"/>
              <a:gd name="connsiteY3656" fmla="*/ 1260746 h 7505293"/>
              <a:gd name="connsiteX3657" fmla="*/ 4864246 w 6830240"/>
              <a:gd name="connsiteY3657" fmla="*/ 1282269 h 7505293"/>
              <a:gd name="connsiteX3658" fmla="*/ 4855067 w 6830240"/>
              <a:gd name="connsiteY3658" fmla="*/ 1303791 h 7505293"/>
              <a:gd name="connsiteX3659" fmla="*/ 4857599 w 6830240"/>
              <a:gd name="connsiteY3659" fmla="*/ 1311387 h 7505293"/>
              <a:gd name="connsiteX3660" fmla="*/ 4875640 w 6830240"/>
              <a:gd name="connsiteY3660" fmla="*/ 1289865 h 7505293"/>
              <a:gd name="connsiteX3661" fmla="*/ 4895580 w 6830240"/>
              <a:gd name="connsiteY3661" fmla="*/ 1268343 h 7505293"/>
              <a:gd name="connsiteX3662" fmla="*/ 4913305 w 6830240"/>
              <a:gd name="connsiteY3662" fmla="*/ 1263279 h 7505293"/>
              <a:gd name="connsiteX3663" fmla="*/ 4895580 w 6830240"/>
              <a:gd name="connsiteY3663" fmla="*/ 1255682 h 7505293"/>
              <a:gd name="connsiteX3664" fmla="*/ 4903177 w 6830240"/>
              <a:gd name="connsiteY3664" fmla="*/ 1250617 h 7505293"/>
              <a:gd name="connsiteX3665" fmla="*/ 4912988 w 6830240"/>
              <a:gd name="connsiteY3665" fmla="*/ 1249351 h 7505293"/>
              <a:gd name="connsiteX3666" fmla="*/ 4920625 w 6830240"/>
              <a:gd name="connsiteY3666" fmla="*/ 1255460 h 7505293"/>
              <a:gd name="connsiteX3667" fmla="*/ 4921525 w 6830240"/>
              <a:gd name="connsiteY3667" fmla="*/ 1252486 h 7505293"/>
              <a:gd name="connsiteX3668" fmla="*/ 4931436 w 6830240"/>
              <a:gd name="connsiteY3668" fmla="*/ 1234394 h 7505293"/>
              <a:gd name="connsiteX3669" fmla="*/ 4935777 w 6830240"/>
              <a:gd name="connsiteY3669" fmla="*/ 1223398 h 7505293"/>
              <a:gd name="connsiteX3670" fmla="*/ 4938625 w 6830240"/>
              <a:gd name="connsiteY3670" fmla="*/ 1207573 h 7505293"/>
              <a:gd name="connsiteX3671" fmla="*/ 4918369 w 6830240"/>
              <a:gd name="connsiteY3671" fmla="*/ 1194912 h 7505293"/>
              <a:gd name="connsiteX3672" fmla="*/ 4931029 w 6830240"/>
              <a:gd name="connsiteY3672" fmla="*/ 1172124 h 7505293"/>
              <a:gd name="connsiteX3673" fmla="*/ 4956348 w 6830240"/>
              <a:gd name="connsiteY3673" fmla="*/ 1177187 h 7505293"/>
              <a:gd name="connsiteX3674" fmla="*/ 4966785 w 6830240"/>
              <a:gd name="connsiteY3674" fmla="*/ 1167978 h 7505293"/>
              <a:gd name="connsiteX3675" fmla="*/ 5060472 w 6830240"/>
              <a:gd name="connsiteY3675" fmla="*/ 1003394 h 7505293"/>
              <a:gd name="connsiteX3676" fmla="*/ 5073448 w 6830240"/>
              <a:gd name="connsiteY3676" fmla="*/ 983454 h 7505293"/>
              <a:gd name="connsiteX3677" fmla="*/ 5088324 w 6830240"/>
              <a:gd name="connsiteY3677" fmla="*/ 965413 h 7505293"/>
              <a:gd name="connsiteX3678" fmla="*/ 5091489 w 6830240"/>
              <a:gd name="connsiteY3678" fmla="*/ 953069 h 7505293"/>
              <a:gd name="connsiteX3679" fmla="*/ 5098453 w 6830240"/>
              <a:gd name="connsiteY3679" fmla="*/ 942625 h 7505293"/>
              <a:gd name="connsiteX3680" fmla="*/ 5108581 w 6830240"/>
              <a:gd name="connsiteY3680" fmla="*/ 924900 h 7505293"/>
              <a:gd name="connsiteX3681" fmla="*/ 5118709 w 6830240"/>
              <a:gd name="connsiteY3681" fmla="*/ 919520 h 7505293"/>
              <a:gd name="connsiteX3682" fmla="*/ 5128837 w 6830240"/>
              <a:gd name="connsiteY3682" fmla="*/ 919837 h 7505293"/>
              <a:gd name="connsiteX3683" fmla="*/ 5115544 w 6830240"/>
              <a:gd name="connsiteY3683" fmla="*/ 960666 h 7505293"/>
              <a:gd name="connsiteX3684" fmla="*/ 5090856 w 6830240"/>
              <a:gd name="connsiteY3684" fmla="*/ 1003394 h 7505293"/>
              <a:gd name="connsiteX3685" fmla="*/ 5093388 w 6830240"/>
              <a:gd name="connsiteY3685" fmla="*/ 1003394 h 7505293"/>
              <a:gd name="connsiteX3686" fmla="*/ 5099402 w 6830240"/>
              <a:gd name="connsiteY3686" fmla="*/ 1013522 h 7505293"/>
              <a:gd name="connsiteX3687" fmla="*/ 5095920 w 6830240"/>
              <a:gd name="connsiteY3687" fmla="*/ 1023651 h 7505293"/>
              <a:gd name="connsiteX3688" fmla="*/ 5078829 w 6830240"/>
              <a:gd name="connsiteY3688" fmla="*/ 1083154 h 7505293"/>
              <a:gd name="connsiteX3689" fmla="*/ 5057940 w 6830240"/>
              <a:gd name="connsiteY3689" fmla="*/ 1142658 h 7505293"/>
              <a:gd name="connsiteX3690" fmla="*/ 5058889 w 6830240"/>
              <a:gd name="connsiteY3690" fmla="*/ 1149937 h 7505293"/>
              <a:gd name="connsiteX3691" fmla="*/ 5050343 w 6830240"/>
              <a:gd name="connsiteY3691" fmla="*/ 1155318 h 7505293"/>
              <a:gd name="connsiteX3692" fmla="*/ 5049710 w 6830240"/>
              <a:gd name="connsiteY3692" fmla="*/ 1162281 h 7505293"/>
              <a:gd name="connsiteX3693" fmla="*/ 5052875 w 6830240"/>
              <a:gd name="connsiteY3693" fmla="*/ 1165446 h 7505293"/>
              <a:gd name="connsiteX3694" fmla="*/ 5044963 w 6830240"/>
              <a:gd name="connsiteY3694" fmla="*/ 1180322 h 7505293"/>
              <a:gd name="connsiteX3695" fmla="*/ 5042747 w 6830240"/>
              <a:gd name="connsiteY3695" fmla="*/ 1193299 h 7505293"/>
              <a:gd name="connsiteX3696" fmla="*/ 5057940 w 6830240"/>
              <a:gd name="connsiteY3696" fmla="*/ 1178106 h 7505293"/>
              <a:gd name="connsiteX3697" fmla="*/ 5063004 w 6830240"/>
              <a:gd name="connsiteY3697" fmla="*/ 1170510 h 7505293"/>
              <a:gd name="connsiteX3698" fmla="*/ 5060472 w 6830240"/>
              <a:gd name="connsiteY3698" fmla="*/ 1162914 h 7505293"/>
              <a:gd name="connsiteX3699" fmla="*/ 5069017 w 6830240"/>
              <a:gd name="connsiteY3699" fmla="*/ 1152469 h 7505293"/>
              <a:gd name="connsiteX3700" fmla="*/ 5075664 w 6830240"/>
              <a:gd name="connsiteY3700" fmla="*/ 1140125 h 7505293"/>
              <a:gd name="connsiteX3701" fmla="*/ 5095920 w 6830240"/>
              <a:gd name="connsiteY3701" fmla="*/ 1094548 h 7505293"/>
              <a:gd name="connsiteX3702" fmla="*/ 5111113 w 6830240"/>
              <a:gd name="connsiteY3702" fmla="*/ 1081889 h 7505293"/>
              <a:gd name="connsiteX3703" fmla="*/ 5117443 w 6830240"/>
              <a:gd name="connsiteY3703" fmla="*/ 1073026 h 7505293"/>
              <a:gd name="connsiteX3704" fmla="*/ 5116177 w 6830240"/>
              <a:gd name="connsiteY3704" fmla="*/ 1064163 h 7505293"/>
              <a:gd name="connsiteX3705" fmla="*/ 5126305 w 6830240"/>
              <a:gd name="connsiteY3705" fmla="*/ 1043907 h 7505293"/>
              <a:gd name="connsiteX3706" fmla="*/ 5133901 w 6830240"/>
              <a:gd name="connsiteY3706" fmla="*/ 1022385 h 7505293"/>
              <a:gd name="connsiteX3707" fmla="*/ 5141498 w 6830240"/>
              <a:gd name="connsiteY3707" fmla="*/ 1000862 h 7505293"/>
              <a:gd name="connsiteX3708" fmla="*/ 5174414 w 6830240"/>
              <a:gd name="connsiteY3708" fmla="*/ 973010 h 7505293"/>
              <a:gd name="connsiteX3709" fmla="*/ 5183910 w 6830240"/>
              <a:gd name="connsiteY3709" fmla="*/ 987570 h 7505293"/>
              <a:gd name="connsiteX3710" fmla="*/ 5174414 w 6830240"/>
              <a:gd name="connsiteY3710" fmla="*/ 998330 h 7505293"/>
              <a:gd name="connsiteX3711" fmla="*/ 5174098 w 6830240"/>
              <a:gd name="connsiteY3711" fmla="*/ 1014473 h 7505293"/>
              <a:gd name="connsiteX3712" fmla="*/ 5171882 w 6830240"/>
              <a:gd name="connsiteY3712" fmla="*/ 1028715 h 7505293"/>
              <a:gd name="connsiteX3713" fmla="*/ 5157006 w 6830240"/>
              <a:gd name="connsiteY3713" fmla="*/ 1061315 h 7505293"/>
              <a:gd name="connsiteX3714" fmla="*/ 5151626 w 6830240"/>
              <a:gd name="connsiteY3714" fmla="*/ 1092016 h 7505293"/>
              <a:gd name="connsiteX3715" fmla="*/ 5131369 w 6830240"/>
              <a:gd name="connsiteY3715" fmla="*/ 1140125 h 7505293"/>
              <a:gd name="connsiteX3716" fmla="*/ 5139599 w 6830240"/>
              <a:gd name="connsiteY3716" fmla="*/ 1160382 h 7505293"/>
              <a:gd name="connsiteX3717" fmla="*/ 5128837 w 6830240"/>
              <a:gd name="connsiteY3717" fmla="*/ 1180638 h 7505293"/>
              <a:gd name="connsiteX3718" fmla="*/ 5117443 w 6830240"/>
              <a:gd name="connsiteY3718" fmla="*/ 1212922 h 7505293"/>
              <a:gd name="connsiteX3719" fmla="*/ 5098453 w 6830240"/>
              <a:gd name="connsiteY3719" fmla="*/ 1241408 h 7505293"/>
              <a:gd name="connsiteX3720" fmla="*/ 5106049 w 6830240"/>
              <a:gd name="connsiteY3720" fmla="*/ 1261664 h 7505293"/>
              <a:gd name="connsiteX3721" fmla="*/ 5088324 w 6830240"/>
              <a:gd name="connsiteY3721" fmla="*/ 1274325 h 7505293"/>
              <a:gd name="connsiteX3722" fmla="*/ 5088324 w 6830240"/>
              <a:gd name="connsiteY3722" fmla="*/ 1302177 h 7505293"/>
              <a:gd name="connsiteX3723" fmla="*/ 5081678 w 6830240"/>
              <a:gd name="connsiteY3723" fmla="*/ 1316737 h 7505293"/>
              <a:gd name="connsiteX3724" fmla="*/ 5073132 w 6830240"/>
              <a:gd name="connsiteY3724" fmla="*/ 1327498 h 7505293"/>
              <a:gd name="connsiteX3725" fmla="*/ 5072499 w 6830240"/>
              <a:gd name="connsiteY3725" fmla="*/ 1338576 h 7505293"/>
              <a:gd name="connsiteX3726" fmla="*/ 5075664 w 6830240"/>
              <a:gd name="connsiteY3726" fmla="*/ 1347755 h 7505293"/>
              <a:gd name="connsiteX3727" fmla="*/ 5080412 w 6830240"/>
              <a:gd name="connsiteY3727" fmla="*/ 1350603 h 7505293"/>
              <a:gd name="connsiteX3728" fmla="*/ 5083260 w 6830240"/>
              <a:gd name="connsiteY3728" fmla="*/ 1347755 h 7505293"/>
              <a:gd name="connsiteX3729" fmla="*/ 5085792 w 6830240"/>
              <a:gd name="connsiteY3729" fmla="*/ 1328764 h 7505293"/>
              <a:gd name="connsiteX3730" fmla="*/ 5103517 w 6830240"/>
              <a:gd name="connsiteY3730" fmla="*/ 1317370 h 7505293"/>
              <a:gd name="connsiteX3731" fmla="*/ 5103517 w 6830240"/>
              <a:gd name="connsiteY3731" fmla="*/ 1279389 h 7505293"/>
              <a:gd name="connsiteX3732" fmla="*/ 5106049 w 6830240"/>
              <a:gd name="connsiteY3732" fmla="*/ 1279389 h 7505293"/>
              <a:gd name="connsiteX3733" fmla="*/ 5108897 w 6830240"/>
              <a:gd name="connsiteY3733" fmla="*/ 1270527 h 7505293"/>
              <a:gd name="connsiteX3734" fmla="*/ 5106049 w 6830240"/>
              <a:gd name="connsiteY3734" fmla="*/ 1261664 h 7505293"/>
              <a:gd name="connsiteX3735" fmla="*/ 5122507 w 6830240"/>
              <a:gd name="connsiteY3735" fmla="*/ 1240458 h 7505293"/>
              <a:gd name="connsiteX3736" fmla="*/ 5138966 w 6830240"/>
              <a:gd name="connsiteY3736" fmla="*/ 1221151 h 7505293"/>
              <a:gd name="connsiteX3737" fmla="*/ 5132002 w 6830240"/>
              <a:gd name="connsiteY3737" fmla="*/ 1203744 h 7505293"/>
              <a:gd name="connsiteX3738" fmla="*/ 5151626 w 6830240"/>
              <a:gd name="connsiteY3738" fmla="*/ 1188235 h 7505293"/>
              <a:gd name="connsiteX3739" fmla="*/ 5164603 w 6830240"/>
              <a:gd name="connsiteY3739" fmla="*/ 1151203 h 7505293"/>
              <a:gd name="connsiteX3740" fmla="*/ 5179479 w 6830240"/>
              <a:gd name="connsiteY3740" fmla="*/ 1112273 h 7505293"/>
              <a:gd name="connsiteX3741" fmla="*/ 5186758 w 6830240"/>
              <a:gd name="connsiteY3741" fmla="*/ 1111640 h 7505293"/>
              <a:gd name="connsiteX3742" fmla="*/ 5192139 w 6830240"/>
              <a:gd name="connsiteY3742" fmla="*/ 1114805 h 7505293"/>
              <a:gd name="connsiteX3743" fmla="*/ 5195620 w 6830240"/>
              <a:gd name="connsiteY3743" fmla="*/ 1139492 h 7505293"/>
              <a:gd name="connsiteX3744" fmla="*/ 5182011 w 6830240"/>
              <a:gd name="connsiteY3744" fmla="*/ 1160382 h 7505293"/>
              <a:gd name="connsiteX3745" fmla="*/ 5166818 w 6830240"/>
              <a:gd name="connsiteY3745" fmla="*/ 1206909 h 7505293"/>
              <a:gd name="connsiteX3746" fmla="*/ 5151626 w 6830240"/>
              <a:gd name="connsiteY3746" fmla="*/ 1251536 h 7505293"/>
              <a:gd name="connsiteX3747" fmla="*/ 5152892 w 6830240"/>
              <a:gd name="connsiteY3747" fmla="*/ 1257866 h 7505293"/>
              <a:gd name="connsiteX3748" fmla="*/ 5146562 w 6830240"/>
              <a:gd name="connsiteY3748" fmla="*/ 1264197 h 7505293"/>
              <a:gd name="connsiteX3749" fmla="*/ 5144030 w 6830240"/>
              <a:gd name="connsiteY3749" fmla="*/ 1271476 h 7505293"/>
              <a:gd name="connsiteX3750" fmla="*/ 5149094 w 6830240"/>
              <a:gd name="connsiteY3750" fmla="*/ 1276858 h 7505293"/>
              <a:gd name="connsiteX3751" fmla="*/ 5138649 w 6830240"/>
              <a:gd name="connsiteY3751" fmla="*/ 1289517 h 7505293"/>
              <a:gd name="connsiteX3752" fmla="*/ 5133901 w 6830240"/>
              <a:gd name="connsiteY3752" fmla="*/ 1302177 h 7505293"/>
              <a:gd name="connsiteX3753" fmla="*/ 5123773 w 6830240"/>
              <a:gd name="connsiteY3753" fmla="*/ 1319902 h 7505293"/>
              <a:gd name="connsiteX3754" fmla="*/ 5128204 w 6830240"/>
              <a:gd name="connsiteY3754" fmla="*/ 1334461 h 7505293"/>
              <a:gd name="connsiteX3755" fmla="*/ 5121241 w 6830240"/>
              <a:gd name="connsiteY3755" fmla="*/ 1345223 h 7505293"/>
              <a:gd name="connsiteX3756" fmla="*/ 5155107 w 6830240"/>
              <a:gd name="connsiteY3756" fmla="*/ 1343324 h 7505293"/>
              <a:gd name="connsiteX3757" fmla="*/ 5187075 w 6830240"/>
              <a:gd name="connsiteY3757" fmla="*/ 1352819 h 7505293"/>
              <a:gd name="connsiteX3758" fmla="*/ 5192772 w 6830240"/>
              <a:gd name="connsiteY3758" fmla="*/ 1368328 h 7505293"/>
              <a:gd name="connsiteX3759" fmla="*/ 5187075 w 6830240"/>
              <a:gd name="connsiteY3759" fmla="*/ 1378139 h 7505293"/>
              <a:gd name="connsiteX3760" fmla="*/ 5184859 w 6830240"/>
              <a:gd name="connsiteY3760" fmla="*/ 1384470 h 7505293"/>
              <a:gd name="connsiteX3761" fmla="*/ 5184543 w 6830240"/>
              <a:gd name="connsiteY3761" fmla="*/ 1390800 h 7505293"/>
              <a:gd name="connsiteX3762" fmla="*/ 5192139 w 6830240"/>
              <a:gd name="connsiteY3762" fmla="*/ 1385735 h 7505293"/>
              <a:gd name="connsiteX3763" fmla="*/ 5225056 w 6830240"/>
              <a:gd name="connsiteY3763" fmla="*/ 1360416 h 7505293"/>
              <a:gd name="connsiteX3764" fmla="*/ 5230120 w 6830240"/>
              <a:gd name="connsiteY3764" fmla="*/ 1342690 h 7505293"/>
              <a:gd name="connsiteX3765" fmla="*/ 5228854 w 6830240"/>
              <a:gd name="connsiteY3765" fmla="*/ 1335411 h 7505293"/>
              <a:gd name="connsiteX3766" fmla="*/ 5235184 w 6830240"/>
              <a:gd name="connsiteY3766" fmla="*/ 1330030 h 7505293"/>
              <a:gd name="connsiteX3767" fmla="*/ 5235817 w 6830240"/>
              <a:gd name="connsiteY3767" fmla="*/ 1324017 h 7505293"/>
              <a:gd name="connsiteX3768" fmla="*/ 5232652 w 6830240"/>
              <a:gd name="connsiteY3768" fmla="*/ 1319902 h 7505293"/>
              <a:gd name="connsiteX3769" fmla="*/ 5252908 w 6830240"/>
              <a:gd name="connsiteY3769" fmla="*/ 1294581 h 7505293"/>
              <a:gd name="connsiteX3770" fmla="*/ 5273165 w 6830240"/>
              <a:gd name="connsiteY3770" fmla="*/ 1269261 h 7505293"/>
              <a:gd name="connsiteX3771" fmla="*/ 5287724 w 6830240"/>
              <a:gd name="connsiteY3771" fmla="*/ 1236660 h 7505293"/>
              <a:gd name="connsiteX3772" fmla="*/ 5313678 w 6830240"/>
              <a:gd name="connsiteY3772" fmla="*/ 1213555 h 7505293"/>
              <a:gd name="connsiteX3773" fmla="*/ 5311146 w 6830240"/>
              <a:gd name="connsiteY3773" fmla="*/ 1200896 h 7505293"/>
              <a:gd name="connsiteX3774" fmla="*/ 5312412 w 6830240"/>
              <a:gd name="connsiteY3774" fmla="*/ 1189817 h 7505293"/>
              <a:gd name="connsiteX3775" fmla="*/ 5321274 w 6830240"/>
              <a:gd name="connsiteY3775" fmla="*/ 1180638 h 7505293"/>
              <a:gd name="connsiteX3776" fmla="*/ 5336466 w 6830240"/>
              <a:gd name="connsiteY3776" fmla="*/ 1175574 h 7505293"/>
              <a:gd name="connsiteX3777" fmla="*/ 5346278 w 6830240"/>
              <a:gd name="connsiteY3777" fmla="*/ 1189817 h 7505293"/>
              <a:gd name="connsiteX3778" fmla="*/ 5338998 w 6830240"/>
              <a:gd name="connsiteY3778" fmla="*/ 1205959 h 7505293"/>
              <a:gd name="connsiteX3779" fmla="*/ 5320957 w 6830240"/>
              <a:gd name="connsiteY3779" fmla="*/ 1229697 h 7505293"/>
              <a:gd name="connsiteX3780" fmla="*/ 5316210 w 6830240"/>
              <a:gd name="connsiteY3780" fmla="*/ 1259132 h 7505293"/>
              <a:gd name="connsiteX3781" fmla="*/ 5305765 w 6830240"/>
              <a:gd name="connsiteY3781" fmla="*/ 1294898 h 7505293"/>
              <a:gd name="connsiteX3782" fmla="*/ 5285825 w 6830240"/>
              <a:gd name="connsiteY3782" fmla="*/ 1332562 h 7505293"/>
              <a:gd name="connsiteX3783" fmla="*/ 5289307 w 6830240"/>
              <a:gd name="connsiteY3783" fmla="*/ 1342057 h 7505293"/>
              <a:gd name="connsiteX3784" fmla="*/ 5283293 w 6830240"/>
              <a:gd name="connsiteY3784" fmla="*/ 1347755 h 7505293"/>
              <a:gd name="connsiteX3785" fmla="*/ 5284876 w 6830240"/>
              <a:gd name="connsiteY3785" fmla="*/ 1367695 h 7505293"/>
              <a:gd name="connsiteX3786" fmla="*/ 5295953 w 6830240"/>
              <a:gd name="connsiteY3786" fmla="*/ 1385735 h 7505293"/>
              <a:gd name="connsiteX3787" fmla="*/ 5269050 w 6830240"/>
              <a:gd name="connsiteY3787" fmla="*/ 1437644 h 7505293"/>
              <a:gd name="connsiteX3788" fmla="*/ 5255440 w 6830240"/>
              <a:gd name="connsiteY3788" fmla="*/ 1489551 h 7505293"/>
              <a:gd name="connsiteX3789" fmla="*/ 5235184 w 6830240"/>
              <a:gd name="connsiteY3789" fmla="*/ 1507276 h 7505293"/>
              <a:gd name="connsiteX3790" fmla="*/ 5224106 w 6830240"/>
              <a:gd name="connsiteY3790" fmla="*/ 1528798 h 7505293"/>
              <a:gd name="connsiteX3791" fmla="*/ 5214927 w 6830240"/>
              <a:gd name="connsiteY3791" fmla="*/ 1550321 h 7505293"/>
              <a:gd name="connsiteX3792" fmla="*/ 5217459 w 6830240"/>
              <a:gd name="connsiteY3792" fmla="*/ 1557917 h 7505293"/>
              <a:gd name="connsiteX3793" fmla="*/ 5235500 w 6830240"/>
              <a:gd name="connsiteY3793" fmla="*/ 1536394 h 7505293"/>
              <a:gd name="connsiteX3794" fmla="*/ 5255440 w 6830240"/>
              <a:gd name="connsiteY3794" fmla="*/ 1514872 h 7505293"/>
              <a:gd name="connsiteX3795" fmla="*/ 5273165 w 6830240"/>
              <a:gd name="connsiteY3795" fmla="*/ 1509808 h 7505293"/>
              <a:gd name="connsiteX3796" fmla="*/ 5255440 w 6830240"/>
              <a:gd name="connsiteY3796" fmla="*/ 1502211 h 7505293"/>
              <a:gd name="connsiteX3797" fmla="*/ 5263037 w 6830240"/>
              <a:gd name="connsiteY3797" fmla="*/ 1497147 h 7505293"/>
              <a:gd name="connsiteX3798" fmla="*/ 5272848 w 6830240"/>
              <a:gd name="connsiteY3798" fmla="*/ 1495881 h 7505293"/>
              <a:gd name="connsiteX3799" fmla="*/ 5280761 w 6830240"/>
              <a:gd name="connsiteY3799" fmla="*/ 1502211 h 7505293"/>
              <a:gd name="connsiteX3800" fmla="*/ 5287724 w 6830240"/>
              <a:gd name="connsiteY3800" fmla="*/ 1492083 h 7505293"/>
              <a:gd name="connsiteX3801" fmla="*/ 5290889 w 6830240"/>
              <a:gd name="connsiteY3801" fmla="*/ 1481955 h 7505293"/>
              <a:gd name="connsiteX3802" fmla="*/ 5295637 w 6830240"/>
              <a:gd name="connsiteY3802" fmla="*/ 1469928 h 7505293"/>
              <a:gd name="connsiteX3803" fmla="*/ 5298485 w 6830240"/>
              <a:gd name="connsiteY3803" fmla="*/ 1454102 h 7505293"/>
              <a:gd name="connsiteX3804" fmla="*/ 5278229 w 6830240"/>
              <a:gd name="connsiteY3804" fmla="*/ 1441442 h 7505293"/>
              <a:gd name="connsiteX3805" fmla="*/ 5290889 w 6830240"/>
              <a:gd name="connsiteY3805" fmla="*/ 1418652 h 7505293"/>
              <a:gd name="connsiteX3806" fmla="*/ 5316210 w 6830240"/>
              <a:gd name="connsiteY3806" fmla="*/ 1423716 h 7505293"/>
              <a:gd name="connsiteX3807" fmla="*/ 5308930 w 6830240"/>
              <a:gd name="connsiteY3807" fmla="*/ 1435112 h 7505293"/>
              <a:gd name="connsiteX3808" fmla="*/ 5303550 w 6830240"/>
              <a:gd name="connsiteY3808" fmla="*/ 1446506 h 7505293"/>
              <a:gd name="connsiteX3809" fmla="*/ 5313678 w 6830240"/>
              <a:gd name="connsiteY3809" fmla="*/ 1454102 h 7505293"/>
              <a:gd name="connsiteX3810" fmla="*/ 5321274 w 6830240"/>
              <a:gd name="connsiteY3810" fmla="*/ 1461698 h 7505293"/>
              <a:gd name="connsiteX3811" fmla="*/ 5316843 w 6830240"/>
              <a:gd name="connsiteY3811" fmla="*/ 1476574 h 7505293"/>
              <a:gd name="connsiteX3812" fmla="*/ 5308614 w 6830240"/>
              <a:gd name="connsiteY3812" fmla="*/ 1489551 h 7505293"/>
              <a:gd name="connsiteX3813" fmla="*/ 5320957 w 6830240"/>
              <a:gd name="connsiteY3813" fmla="*/ 1490817 h 7505293"/>
              <a:gd name="connsiteX3814" fmla="*/ 5327589 w 6830240"/>
              <a:gd name="connsiteY3814" fmla="*/ 1491620 h 7505293"/>
              <a:gd name="connsiteX3815" fmla="*/ 5329474 w 6830240"/>
              <a:gd name="connsiteY3815" fmla="*/ 1484867 h 7505293"/>
              <a:gd name="connsiteX3816" fmla="*/ 5340868 w 6830240"/>
              <a:gd name="connsiteY3816" fmla="*/ 1473157 h 7505293"/>
              <a:gd name="connsiteX3817" fmla="*/ 5340235 w 6830240"/>
              <a:gd name="connsiteY3817" fmla="*/ 1459863 h 7505293"/>
              <a:gd name="connsiteX3818" fmla="*/ 5350996 w 6830240"/>
              <a:gd name="connsiteY3818" fmla="*/ 1450367 h 7505293"/>
              <a:gd name="connsiteX3819" fmla="*/ 5444683 w 6830240"/>
              <a:gd name="connsiteY3819" fmla="*/ 1285783 h 7505293"/>
              <a:gd name="connsiteX3820" fmla="*/ 5457659 w 6830240"/>
              <a:gd name="connsiteY3820" fmla="*/ 1265843 h 7505293"/>
              <a:gd name="connsiteX3821" fmla="*/ 5472535 w 6830240"/>
              <a:gd name="connsiteY3821" fmla="*/ 1247802 h 7505293"/>
              <a:gd name="connsiteX3822" fmla="*/ 5475700 w 6830240"/>
              <a:gd name="connsiteY3822" fmla="*/ 1235458 h 7505293"/>
              <a:gd name="connsiteX3823" fmla="*/ 5482664 w 6830240"/>
              <a:gd name="connsiteY3823" fmla="*/ 1225014 h 7505293"/>
              <a:gd name="connsiteX3824" fmla="*/ 5492792 w 6830240"/>
              <a:gd name="connsiteY3824" fmla="*/ 1207289 h 7505293"/>
              <a:gd name="connsiteX3825" fmla="*/ 5502920 w 6830240"/>
              <a:gd name="connsiteY3825" fmla="*/ 1201908 h 7505293"/>
              <a:gd name="connsiteX3826" fmla="*/ 5513048 w 6830240"/>
              <a:gd name="connsiteY3826" fmla="*/ 1202225 h 7505293"/>
              <a:gd name="connsiteX3827" fmla="*/ 5499755 w 6830240"/>
              <a:gd name="connsiteY3827" fmla="*/ 1243055 h 7505293"/>
              <a:gd name="connsiteX3828" fmla="*/ 5475067 w 6830240"/>
              <a:gd name="connsiteY3828" fmla="*/ 1285783 h 7505293"/>
              <a:gd name="connsiteX3829" fmla="*/ 5477599 w 6830240"/>
              <a:gd name="connsiteY3829" fmla="*/ 1285783 h 7505293"/>
              <a:gd name="connsiteX3830" fmla="*/ 5483613 w 6830240"/>
              <a:gd name="connsiteY3830" fmla="*/ 1295911 h 7505293"/>
              <a:gd name="connsiteX3831" fmla="*/ 5480131 w 6830240"/>
              <a:gd name="connsiteY3831" fmla="*/ 1306040 h 7505293"/>
              <a:gd name="connsiteX3832" fmla="*/ 5463040 w 6830240"/>
              <a:gd name="connsiteY3832" fmla="*/ 1365543 h 7505293"/>
              <a:gd name="connsiteX3833" fmla="*/ 5442151 w 6830240"/>
              <a:gd name="connsiteY3833" fmla="*/ 1425047 h 7505293"/>
              <a:gd name="connsiteX3834" fmla="*/ 5443100 w 6830240"/>
              <a:gd name="connsiteY3834" fmla="*/ 1432327 h 7505293"/>
              <a:gd name="connsiteX3835" fmla="*/ 5434554 w 6830240"/>
              <a:gd name="connsiteY3835" fmla="*/ 1437707 h 7505293"/>
              <a:gd name="connsiteX3836" fmla="*/ 5433921 w 6830240"/>
              <a:gd name="connsiteY3836" fmla="*/ 1444671 h 7505293"/>
              <a:gd name="connsiteX3837" fmla="*/ 5437086 w 6830240"/>
              <a:gd name="connsiteY3837" fmla="*/ 1447836 h 7505293"/>
              <a:gd name="connsiteX3838" fmla="*/ 5429174 w 6830240"/>
              <a:gd name="connsiteY3838" fmla="*/ 1462712 h 7505293"/>
              <a:gd name="connsiteX3839" fmla="*/ 5426958 w 6830240"/>
              <a:gd name="connsiteY3839" fmla="*/ 1475689 h 7505293"/>
              <a:gd name="connsiteX3840" fmla="*/ 5442151 w 6830240"/>
              <a:gd name="connsiteY3840" fmla="*/ 1460496 h 7505293"/>
              <a:gd name="connsiteX3841" fmla="*/ 5447215 w 6830240"/>
              <a:gd name="connsiteY3841" fmla="*/ 1452900 h 7505293"/>
              <a:gd name="connsiteX3842" fmla="*/ 5444683 w 6830240"/>
              <a:gd name="connsiteY3842" fmla="*/ 1445304 h 7505293"/>
              <a:gd name="connsiteX3843" fmla="*/ 5453228 w 6830240"/>
              <a:gd name="connsiteY3843" fmla="*/ 1434859 h 7505293"/>
              <a:gd name="connsiteX3844" fmla="*/ 5459875 w 6830240"/>
              <a:gd name="connsiteY3844" fmla="*/ 1422514 h 7505293"/>
              <a:gd name="connsiteX3845" fmla="*/ 5480131 w 6830240"/>
              <a:gd name="connsiteY3845" fmla="*/ 1376937 h 7505293"/>
              <a:gd name="connsiteX3846" fmla="*/ 5495324 w 6830240"/>
              <a:gd name="connsiteY3846" fmla="*/ 1364277 h 7505293"/>
              <a:gd name="connsiteX3847" fmla="*/ 5501654 w 6830240"/>
              <a:gd name="connsiteY3847" fmla="*/ 1355415 h 7505293"/>
              <a:gd name="connsiteX3848" fmla="*/ 5500388 w 6830240"/>
              <a:gd name="connsiteY3848" fmla="*/ 1346552 h 7505293"/>
              <a:gd name="connsiteX3849" fmla="*/ 5510516 w 6830240"/>
              <a:gd name="connsiteY3849" fmla="*/ 1326296 h 7505293"/>
              <a:gd name="connsiteX3850" fmla="*/ 5518112 w 6830240"/>
              <a:gd name="connsiteY3850" fmla="*/ 1304774 h 7505293"/>
              <a:gd name="connsiteX3851" fmla="*/ 5525709 w 6830240"/>
              <a:gd name="connsiteY3851" fmla="*/ 1283251 h 7505293"/>
              <a:gd name="connsiteX3852" fmla="*/ 5558625 w 6830240"/>
              <a:gd name="connsiteY3852" fmla="*/ 1255398 h 7505293"/>
              <a:gd name="connsiteX3853" fmla="*/ 5568121 w 6830240"/>
              <a:gd name="connsiteY3853" fmla="*/ 1269958 h 7505293"/>
              <a:gd name="connsiteX3854" fmla="*/ 5558625 w 6830240"/>
              <a:gd name="connsiteY3854" fmla="*/ 1280719 h 7505293"/>
              <a:gd name="connsiteX3855" fmla="*/ 5558309 w 6830240"/>
              <a:gd name="connsiteY3855" fmla="*/ 1296861 h 7505293"/>
              <a:gd name="connsiteX3856" fmla="*/ 5556093 w 6830240"/>
              <a:gd name="connsiteY3856" fmla="*/ 1311104 h 7505293"/>
              <a:gd name="connsiteX3857" fmla="*/ 5541217 w 6830240"/>
              <a:gd name="connsiteY3857" fmla="*/ 1343704 h 7505293"/>
              <a:gd name="connsiteX3858" fmla="*/ 5535837 w 6830240"/>
              <a:gd name="connsiteY3858" fmla="*/ 1374405 h 7505293"/>
              <a:gd name="connsiteX3859" fmla="*/ 5515580 w 6830240"/>
              <a:gd name="connsiteY3859" fmla="*/ 1422514 h 7505293"/>
              <a:gd name="connsiteX3860" fmla="*/ 5523810 w 6830240"/>
              <a:gd name="connsiteY3860" fmla="*/ 1442772 h 7505293"/>
              <a:gd name="connsiteX3861" fmla="*/ 5513048 w 6830240"/>
              <a:gd name="connsiteY3861" fmla="*/ 1463028 h 7505293"/>
              <a:gd name="connsiteX3862" fmla="*/ 5501654 w 6830240"/>
              <a:gd name="connsiteY3862" fmla="*/ 1495312 h 7505293"/>
              <a:gd name="connsiteX3863" fmla="*/ 5482664 w 6830240"/>
              <a:gd name="connsiteY3863" fmla="*/ 1523798 h 7505293"/>
              <a:gd name="connsiteX3864" fmla="*/ 5490260 w 6830240"/>
              <a:gd name="connsiteY3864" fmla="*/ 1544054 h 7505293"/>
              <a:gd name="connsiteX3865" fmla="*/ 5472535 w 6830240"/>
              <a:gd name="connsiteY3865" fmla="*/ 1556715 h 7505293"/>
              <a:gd name="connsiteX3866" fmla="*/ 5472535 w 6830240"/>
              <a:gd name="connsiteY3866" fmla="*/ 1584567 h 7505293"/>
              <a:gd name="connsiteX3867" fmla="*/ 5465889 w 6830240"/>
              <a:gd name="connsiteY3867" fmla="*/ 1599127 h 7505293"/>
              <a:gd name="connsiteX3868" fmla="*/ 5457343 w 6830240"/>
              <a:gd name="connsiteY3868" fmla="*/ 1609887 h 7505293"/>
              <a:gd name="connsiteX3869" fmla="*/ 5456710 w 6830240"/>
              <a:gd name="connsiteY3869" fmla="*/ 1620966 h 7505293"/>
              <a:gd name="connsiteX3870" fmla="*/ 5459875 w 6830240"/>
              <a:gd name="connsiteY3870" fmla="*/ 1630144 h 7505293"/>
              <a:gd name="connsiteX3871" fmla="*/ 5464623 w 6830240"/>
              <a:gd name="connsiteY3871" fmla="*/ 1632993 h 7505293"/>
              <a:gd name="connsiteX3872" fmla="*/ 5467471 w 6830240"/>
              <a:gd name="connsiteY3872" fmla="*/ 1630144 h 7505293"/>
              <a:gd name="connsiteX3873" fmla="*/ 5470003 w 6830240"/>
              <a:gd name="connsiteY3873" fmla="*/ 1611154 h 7505293"/>
              <a:gd name="connsiteX3874" fmla="*/ 5487728 w 6830240"/>
              <a:gd name="connsiteY3874" fmla="*/ 1599760 h 7505293"/>
              <a:gd name="connsiteX3875" fmla="*/ 5487728 w 6830240"/>
              <a:gd name="connsiteY3875" fmla="*/ 1561779 h 7505293"/>
              <a:gd name="connsiteX3876" fmla="*/ 5490260 w 6830240"/>
              <a:gd name="connsiteY3876" fmla="*/ 1561779 h 7505293"/>
              <a:gd name="connsiteX3877" fmla="*/ 5493108 w 6830240"/>
              <a:gd name="connsiteY3877" fmla="*/ 1552917 h 7505293"/>
              <a:gd name="connsiteX3878" fmla="*/ 5490260 w 6830240"/>
              <a:gd name="connsiteY3878" fmla="*/ 1544054 h 7505293"/>
              <a:gd name="connsiteX3879" fmla="*/ 5506718 w 6830240"/>
              <a:gd name="connsiteY3879" fmla="*/ 1522848 h 7505293"/>
              <a:gd name="connsiteX3880" fmla="*/ 5523177 w 6830240"/>
              <a:gd name="connsiteY3880" fmla="*/ 1503541 h 7505293"/>
              <a:gd name="connsiteX3881" fmla="*/ 5516213 w 6830240"/>
              <a:gd name="connsiteY3881" fmla="*/ 1486134 h 7505293"/>
              <a:gd name="connsiteX3882" fmla="*/ 5535837 w 6830240"/>
              <a:gd name="connsiteY3882" fmla="*/ 1470624 h 7505293"/>
              <a:gd name="connsiteX3883" fmla="*/ 5548814 w 6830240"/>
              <a:gd name="connsiteY3883" fmla="*/ 1433593 h 7505293"/>
              <a:gd name="connsiteX3884" fmla="*/ 5563690 w 6830240"/>
              <a:gd name="connsiteY3884" fmla="*/ 1394662 h 7505293"/>
              <a:gd name="connsiteX3885" fmla="*/ 5570969 w 6830240"/>
              <a:gd name="connsiteY3885" fmla="*/ 1394029 h 7505293"/>
              <a:gd name="connsiteX3886" fmla="*/ 5576350 w 6830240"/>
              <a:gd name="connsiteY3886" fmla="*/ 1397194 h 7505293"/>
              <a:gd name="connsiteX3887" fmla="*/ 5579831 w 6830240"/>
              <a:gd name="connsiteY3887" fmla="*/ 1421881 h 7505293"/>
              <a:gd name="connsiteX3888" fmla="*/ 5566222 w 6830240"/>
              <a:gd name="connsiteY3888" fmla="*/ 1442772 h 7505293"/>
              <a:gd name="connsiteX3889" fmla="*/ 5551029 w 6830240"/>
              <a:gd name="connsiteY3889" fmla="*/ 1489299 h 7505293"/>
              <a:gd name="connsiteX3890" fmla="*/ 5535837 w 6830240"/>
              <a:gd name="connsiteY3890" fmla="*/ 1533926 h 7505293"/>
              <a:gd name="connsiteX3891" fmla="*/ 5537103 w 6830240"/>
              <a:gd name="connsiteY3891" fmla="*/ 1540256 h 7505293"/>
              <a:gd name="connsiteX3892" fmla="*/ 5530773 w 6830240"/>
              <a:gd name="connsiteY3892" fmla="*/ 1546587 h 7505293"/>
              <a:gd name="connsiteX3893" fmla="*/ 5528241 w 6830240"/>
              <a:gd name="connsiteY3893" fmla="*/ 1553866 h 7505293"/>
              <a:gd name="connsiteX3894" fmla="*/ 5533305 w 6830240"/>
              <a:gd name="connsiteY3894" fmla="*/ 1559247 h 7505293"/>
              <a:gd name="connsiteX3895" fmla="*/ 5522860 w 6830240"/>
              <a:gd name="connsiteY3895" fmla="*/ 1571907 h 7505293"/>
              <a:gd name="connsiteX3896" fmla="*/ 5518112 w 6830240"/>
              <a:gd name="connsiteY3896" fmla="*/ 1584567 h 7505293"/>
              <a:gd name="connsiteX3897" fmla="*/ 5507984 w 6830240"/>
              <a:gd name="connsiteY3897" fmla="*/ 1602292 h 7505293"/>
              <a:gd name="connsiteX3898" fmla="*/ 5512415 w 6830240"/>
              <a:gd name="connsiteY3898" fmla="*/ 1616851 h 7505293"/>
              <a:gd name="connsiteX3899" fmla="*/ 5505452 w 6830240"/>
              <a:gd name="connsiteY3899" fmla="*/ 1627613 h 7505293"/>
              <a:gd name="connsiteX3900" fmla="*/ 5539318 w 6830240"/>
              <a:gd name="connsiteY3900" fmla="*/ 1625714 h 7505293"/>
              <a:gd name="connsiteX3901" fmla="*/ 5571286 w 6830240"/>
              <a:gd name="connsiteY3901" fmla="*/ 1635209 h 7505293"/>
              <a:gd name="connsiteX3902" fmla="*/ 5576983 w 6830240"/>
              <a:gd name="connsiteY3902" fmla="*/ 1650718 h 7505293"/>
              <a:gd name="connsiteX3903" fmla="*/ 5571286 w 6830240"/>
              <a:gd name="connsiteY3903" fmla="*/ 1660529 h 7505293"/>
              <a:gd name="connsiteX3904" fmla="*/ 5569070 w 6830240"/>
              <a:gd name="connsiteY3904" fmla="*/ 1666859 h 7505293"/>
              <a:gd name="connsiteX3905" fmla="*/ 5568754 w 6830240"/>
              <a:gd name="connsiteY3905" fmla="*/ 1673190 h 7505293"/>
              <a:gd name="connsiteX3906" fmla="*/ 5576350 w 6830240"/>
              <a:gd name="connsiteY3906" fmla="*/ 1668124 h 7505293"/>
              <a:gd name="connsiteX3907" fmla="*/ 5609267 w 6830240"/>
              <a:gd name="connsiteY3907" fmla="*/ 1642804 h 7505293"/>
              <a:gd name="connsiteX3908" fmla="*/ 5614331 w 6830240"/>
              <a:gd name="connsiteY3908" fmla="*/ 1625079 h 7505293"/>
              <a:gd name="connsiteX3909" fmla="*/ 5613065 w 6830240"/>
              <a:gd name="connsiteY3909" fmla="*/ 1617801 h 7505293"/>
              <a:gd name="connsiteX3910" fmla="*/ 5619395 w 6830240"/>
              <a:gd name="connsiteY3910" fmla="*/ 1612420 h 7505293"/>
              <a:gd name="connsiteX3911" fmla="*/ 5620028 w 6830240"/>
              <a:gd name="connsiteY3911" fmla="*/ 1606406 h 7505293"/>
              <a:gd name="connsiteX3912" fmla="*/ 5616863 w 6830240"/>
              <a:gd name="connsiteY3912" fmla="*/ 1602292 h 7505293"/>
              <a:gd name="connsiteX3913" fmla="*/ 5637119 w 6830240"/>
              <a:gd name="connsiteY3913" fmla="*/ 1576970 h 7505293"/>
              <a:gd name="connsiteX3914" fmla="*/ 5657376 w 6830240"/>
              <a:gd name="connsiteY3914" fmla="*/ 1551651 h 7505293"/>
              <a:gd name="connsiteX3915" fmla="*/ 5671935 w 6830240"/>
              <a:gd name="connsiteY3915" fmla="*/ 1519050 h 7505293"/>
              <a:gd name="connsiteX3916" fmla="*/ 5697889 w 6830240"/>
              <a:gd name="connsiteY3916" fmla="*/ 1495945 h 7505293"/>
              <a:gd name="connsiteX3917" fmla="*/ 5695357 w 6830240"/>
              <a:gd name="connsiteY3917" fmla="*/ 1483285 h 7505293"/>
              <a:gd name="connsiteX3918" fmla="*/ 5696623 w 6830240"/>
              <a:gd name="connsiteY3918" fmla="*/ 1472206 h 7505293"/>
              <a:gd name="connsiteX3919" fmla="*/ 5705485 w 6830240"/>
              <a:gd name="connsiteY3919" fmla="*/ 1463028 h 7505293"/>
              <a:gd name="connsiteX3920" fmla="*/ 5720677 w 6830240"/>
              <a:gd name="connsiteY3920" fmla="*/ 1457964 h 7505293"/>
              <a:gd name="connsiteX3921" fmla="*/ 5730489 w 6830240"/>
              <a:gd name="connsiteY3921" fmla="*/ 1472206 h 7505293"/>
              <a:gd name="connsiteX3922" fmla="*/ 5723209 w 6830240"/>
              <a:gd name="connsiteY3922" fmla="*/ 1488349 h 7505293"/>
              <a:gd name="connsiteX3923" fmla="*/ 5705168 w 6830240"/>
              <a:gd name="connsiteY3923" fmla="*/ 1512087 h 7505293"/>
              <a:gd name="connsiteX3924" fmla="*/ 5700421 w 6830240"/>
              <a:gd name="connsiteY3924" fmla="*/ 1541522 h 7505293"/>
              <a:gd name="connsiteX3925" fmla="*/ 5689976 w 6830240"/>
              <a:gd name="connsiteY3925" fmla="*/ 1577288 h 7505293"/>
              <a:gd name="connsiteX3926" fmla="*/ 5670036 w 6830240"/>
              <a:gd name="connsiteY3926" fmla="*/ 1614952 h 7505293"/>
              <a:gd name="connsiteX3927" fmla="*/ 5673518 w 6830240"/>
              <a:gd name="connsiteY3927" fmla="*/ 1624446 h 7505293"/>
              <a:gd name="connsiteX3928" fmla="*/ 5667504 w 6830240"/>
              <a:gd name="connsiteY3928" fmla="*/ 1630144 h 7505293"/>
              <a:gd name="connsiteX3929" fmla="*/ 5669087 w 6830240"/>
              <a:gd name="connsiteY3929" fmla="*/ 1650085 h 7505293"/>
              <a:gd name="connsiteX3930" fmla="*/ 5680164 w 6830240"/>
              <a:gd name="connsiteY3930" fmla="*/ 1668124 h 7505293"/>
              <a:gd name="connsiteX3931" fmla="*/ 5653261 w 6830240"/>
              <a:gd name="connsiteY3931" fmla="*/ 1720032 h 7505293"/>
              <a:gd name="connsiteX3932" fmla="*/ 5639651 w 6830240"/>
              <a:gd name="connsiteY3932" fmla="*/ 1771940 h 7505293"/>
              <a:gd name="connsiteX3933" fmla="*/ 5619395 w 6830240"/>
              <a:gd name="connsiteY3933" fmla="*/ 1789664 h 7505293"/>
              <a:gd name="connsiteX3934" fmla="*/ 5608317 w 6830240"/>
              <a:gd name="connsiteY3934" fmla="*/ 1811187 h 7505293"/>
              <a:gd name="connsiteX3935" fmla="*/ 5599138 w 6830240"/>
              <a:gd name="connsiteY3935" fmla="*/ 1832710 h 7505293"/>
              <a:gd name="connsiteX3936" fmla="*/ 5601670 w 6830240"/>
              <a:gd name="connsiteY3936" fmla="*/ 1840305 h 7505293"/>
              <a:gd name="connsiteX3937" fmla="*/ 5619711 w 6830240"/>
              <a:gd name="connsiteY3937" fmla="*/ 1818783 h 7505293"/>
              <a:gd name="connsiteX3938" fmla="*/ 5639651 w 6830240"/>
              <a:gd name="connsiteY3938" fmla="*/ 1797261 h 7505293"/>
              <a:gd name="connsiteX3939" fmla="*/ 5657376 w 6830240"/>
              <a:gd name="connsiteY3939" fmla="*/ 1792197 h 7505293"/>
              <a:gd name="connsiteX3940" fmla="*/ 5639651 w 6830240"/>
              <a:gd name="connsiteY3940" fmla="*/ 1784599 h 7505293"/>
              <a:gd name="connsiteX3941" fmla="*/ 5647248 w 6830240"/>
              <a:gd name="connsiteY3941" fmla="*/ 1779535 h 7505293"/>
              <a:gd name="connsiteX3942" fmla="*/ 5657059 w 6830240"/>
              <a:gd name="connsiteY3942" fmla="*/ 1778270 h 7505293"/>
              <a:gd name="connsiteX3943" fmla="*/ 5664972 w 6830240"/>
              <a:gd name="connsiteY3943" fmla="*/ 1784599 h 7505293"/>
              <a:gd name="connsiteX3944" fmla="*/ 5671935 w 6830240"/>
              <a:gd name="connsiteY3944" fmla="*/ 1774472 h 7505293"/>
              <a:gd name="connsiteX3945" fmla="*/ 5675100 w 6830240"/>
              <a:gd name="connsiteY3945" fmla="*/ 1764343 h 7505293"/>
              <a:gd name="connsiteX3946" fmla="*/ 5679848 w 6830240"/>
              <a:gd name="connsiteY3946" fmla="*/ 1752316 h 7505293"/>
              <a:gd name="connsiteX3947" fmla="*/ 5682696 w 6830240"/>
              <a:gd name="connsiteY3947" fmla="*/ 1736491 h 7505293"/>
              <a:gd name="connsiteX3948" fmla="*/ 5662440 w 6830240"/>
              <a:gd name="connsiteY3948" fmla="*/ 1723830 h 7505293"/>
              <a:gd name="connsiteX3949" fmla="*/ 5675100 w 6830240"/>
              <a:gd name="connsiteY3949" fmla="*/ 1701041 h 7505293"/>
              <a:gd name="connsiteX3950" fmla="*/ 5700421 w 6830240"/>
              <a:gd name="connsiteY3950" fmla="*/ 1706106 h 7505293"/>
              <a:gd name="connsiteX3951" fmla="*/ 5693141 w 6830240"/>
              <a:gd name="connsiteY3951" fmla="*/ 1717501 h 7505293"/>
              <a:gd name="connsiteX3952" fmla="*/ 5687761 w 6830240"/>
              <a:gd name="connsiteY3952" fmla="*/ 1728895 h 7505293"/>
              <a:gd name="connsiteX3953" fmla="*/ 5697889 w 6830240"/>
              <a:gd name="connsiteY3953" fmla="*/ 1736491 h 7505293"/>
              <a:gd name="connsiteX3954" fmla="*/ 5705485 w 6830240"/>
              <a:gd name="connsiteY3954" fmla="*/ 1744086 h 7505293"/>
              <a:gd name="connsiteX3955" fmla="*/ 5701054 w 6830240"/>
              <a:gd name="connsiteY3955" fmla="*/ 1758963 h 7505293"/>
              <a:gd name="connsiteX3956" fmla="*/ 5692825 w 6830240"/>
              <a:gd name="connsiteY3956" fmla="*/ 1771940 h 7505293"/>
              <a:gd name="connsiteX3957" fmla="*/ 5705168 w 6830240"/>
              <a:gd name="connsiteY3957" fmla="*/ 1773206 h 7505293"/>
              <a:gd name="connsiteX3958" fmla="*/ 5715613 w 6830240"/>
              <a:gd name="connsiteY3958" fmla="*/ 1774472 h 7505293"/>
              <a:gd name="connsiteX3959" fmla="*/ 5710233 w 6830240"/>
              <a:gd name="connsiteY3959" fmla="*/ 1790931 h 7505293"/>
              <a:gd name="connsiteX3960" fmla="*/ 5695357 w 6830240"/>
              <a:gd name="connsiteY3960" fmla="*/ 1807388 h 7505293"/>
              <a:gd name="connsiteX3961" fmla="*/ 5692192 w 6830240"/>
              <a:gd name="connsiteY3961" fmla="*/ 1821315 h 7505293"/>
              <a:gd name="connsiteX3962" fmla="*/ 5685228 w 6830240"/>
              <a:gd name="connsiteY3962" fmla="*/ 1827646 h 7505293"/>
              <a:gd name="connsiteX3963" fmla="*/ 5672568 w 6830240"/>
              <a:gd name="connsiteY3963" fmla="*/ 1845370 h 7505293"/>
              <a:gd name="connsiteX3964" fmla="*/ 5672568 w 6830240"/>
              <a:gd name="connsiteY3964" fmla="*/ 1868158 h 7505293"/>
              <a:gd name="connsiteX3965" fmla="*/ 5680164 w 6830240"/>
              <a:gd name="connsiteY3965" fmla="*/ 1860561 h 7505293"/>
              <a:gd name="connsiteX3966" fmla="*/ 5690293 w 6830240"/>
              <a:gd name="connsiteY3966" fmla="*/ 1840305 h 7505293"/>
              <a:gd name="connsiteX3967" fmla="*/ 5695357 w 6830240"/>
              <a:gd name="connsiteY3967" fmla="*/ 1834608 h 7505293"/>
              <a:gd name="connsiteX3968" fmla="*/ 5700421 w 6830240"/>
              <a:gd name="connsiteY3968" fmla="*/ 1832710 h 7505293"/>
              <a:gd name="connsiteX3969" fmla="*/ 5697889 w 6830240"/>
              <a:gd name="connsiteY3969" fmla="*/ 1839356 h 7505293"/>
              <a:gd name="connsiteX3970" fmla="*/ 5695357 w 6830240"/>
              <a:gd name="connsiteY3970" fmla="*/ 1847901 h 7505293"/>
              <a:gd name="connsiteX3971" fmla="*/ 5685228 w 6830240"/>
              <a:gd name="connsiteY3971" fmla="*/ 1873223 h 7505293"/>
              <a:gd name="connsiteX3972" fmla="*/ 5675100 w 6830240"/>
              <a:gd name="connsiteY3972" fmla="*/ 1898542 h 7505293"/>
              <a:gd name="connsiteX3973" fmla="*/ 5664972 w 6830240"/>
              <a:gd name="connsiteY3973" fmla="*/ 1916267 h 7505293"/>
              <a:gd name="connsiteX3974" fmla="*/ 5659908 w 6830240"/>
              <a:gd name="connsiteY3974" fmla="*/ 1936523 h 7505293"/>
              <a:gd name="connsiteX3975" fmla="*/ 5675100 w 6830240"/>
              <a:gd name="connsiteY3975" fmla="*/ 1915634 h 7505293"/>
              <a:gd name="connsiteX3976" fmla="*/ 5682696 w 6830240"/>
              <a:gd name="connsiteY3976" fmla="*/ 1890946 h 7505293"/>
              <a:gd name="connsiteX3977" fmla="*/ 5702953 w 6830240"/>
              <a:gd name="connsiteY3977" fmla="*/ 1898542 h 7505293"/>
              <a:gd name="connsiteX3978" fmla="*/ 5697889 w 6830240"/>
              <a:gd name="connsiteY3978" fmla="*/ 1926395 h 7505293"/>
              <a:gd name="connsiteX3979" fmla="*/ 5710549 w 6830240"/>
              <a:gd name="connsiteY3979" fmla="*/ 1923864 h 7505293"/>
              <a:gd name="connsiteX3980" fmla="*/ 5723209 w 6830240"/>
              <a:gd name="connsiteY3980" fmla="*/ 1939056 h 7505293"/>
              <a:gd name="connsiteX3981" fmla="*/ 5710549 w 6830240"/>
              <a:gd name="connsiteY3981" fmla="*/ 1977037 h 7505293"/>
              <a:gd name="connsiteX3982" fmla="*/ 5685862 w 6830240"/>
              <a:gd name="connsiteY3982" fmla="*/ 2009638 h 7505293"/>
              <a:gd name="connsiteX3983" fmla="*/ 5664972 w 6830240"/>
              <a:gd name="connsiteY3983" fmla="*/ 2040338 h 7505293"/>
              <a:gd name="connsiteX3984" fmla="*/ 5659908 w 6830240"/>
              <a:gd name="connsiteY3984" fmla="*/ 2040338 h 7505293"/>
              <a:gd name="connsiteX3985" fmla="*/ 5659908 w 6830240"/>
              <a:gd name="connsiteY3985" fmla="*/ 2047935 h 7505293"/>
              <a:gd name="connsiteX3986" fmla="*/ 5644715 w 6830240"/>
              <a:gd name="connsiteY3986" fmla="*/ 2073256 h 7505293"/>
              <a:gd name="connsiteX3987" fmla="*/ 5632055 w 6830240"/>
              <a:gd name="connsiteY3987" fmla="*/ 2101741 h 7505293"/>
              <a:gd name="connsiteX3988" fmla="*/ 5619395 w 6830240"/>
              <a:gd name="connsiteY3988" fmla="*/ 2134025 h 7505293"/>
              <a:gd name="connsiteX3989" fmla="*/ 5605469 w 6830240"/>
              <a:gd name="connsiteY3989" fmla="*/ 2160928 h 7505293"/>
              <a:gd name="connsiteX3990" fmla="*/ 5591542 w 6830240"/>
              <a:gd name="connsiteY3990" fmla="*/ 2182134 h 7505293"/>
              <a:gd name="connsiteX3991" fmla="*/ 5590948 w 6830240"/>
              <a:gd name="connsiteY3991" fmla="*/ 2188665 h 7505293"/>
              <a:gd name="connsiteX3992" fmla="*/ 5593838 w 6830240"/>
              <a:gd name="connsiteY3992" fmla="*/ 2187129 h 7505293"/>
              <a:gd name="connsiteX3993" fmla="*/ 5603966 w 6830240"/>
              <a:gd name="connsiteY3993" fmla="*/ 2187446 h 7505293"/>
              <a:gd name="connsiteX3994" fmla="*/ 5590673 w 6830240"/>
              <a:gd name="connsiteY3994" fmla="*/ 2228276 h 7505293"/>
              <a:gd name="connsiteX3995" fmla="*/ 5565985 w 6830240"/>
              <a:gd name="connsiteY3995" fmla="*/ 2271004 h 7505293"/>
              <a:gd name="connsiteX3996" fmla="*/ 5568517 w 6830240"/>
              <a:gd name="connsiteY3996" fmla="*/ 2271004 h 7505293"/>
              <a:gd name="connsiteX3997" fmla="*/ 5574531 w 6830240"/>
              <a:gd name="connsiteY3997" fmla="*/ 2281132 h 7505293"/>
              <a:gd name="connsiteX3998" fmla="*/ 5571049 w 6830240"/>
              <a:gd name="connsiteY3998" fmla="*/ 2291261 h 7505293"/>
              <a:gd name="connsiteX3999" fmla="*/ 5570991 w 6830240"/>
              <a:gd name="connsiteY3999" fmla="*/ 2291463 h 7505293"/>
              <a:gd name="connsiteX4000" fmla="*/ 5576350 w 6830240"/>
              <a:gd name="connsiteY4000" fmla="*/ 2298608 h 7505293"/>
              <a:gd name="connsiteX4001" fmla="*/ 5581414 w 6830240"/>
              <a:gd name="connsiteY4001" fmla="*/ 2301140 h 7505293"/>
              <a:gd name="connsiteX4002" fmla="*/ 5578249 w 6830240"/>
              <a:gd name="connsiteY4002" fmla="*/ 2309687 h 7505293"/>
              <a:gd name="connsiteX4003" fmla="*/ 5571286 w 6830240"/>
              <a:gd name="connsiteY4003" fmla="*/ 2316334 h 7505293"/>
              <a:gd name="connsiteX4004" fmla="*/ 5568754 w 6830240"/>
              <a:gd name="connsiteY4004" fmla="*/ 2326777 h 7505293"/>
              <a:gd name="connsiteX4005" fmla="*/ 5559618 w 6830240"/>
              <a:gd name="connsiteY4005" fmla="*/ 2331060 h 7505293"/>
              <a:gd name="connsiteX4006" fmla="*/ 5553958 w 6830240"/>
              <a:gd name="connsiteY4006" fmla="*/ 2350765 h 7505293"/>
              <a:gd name="connsiteX4007" fmla="*/ 5533069 w 6830240"/>
              <a:gd name="connsiteY4007" fmla="*/ 2410268 h 7505293"/>
              <a:gd name="connsiteX4008" fmla="*/ 5534018 w 6830240"/>
              <a:gd name="connsiteY4008" fmla="*/ 2417547 h 7505293"/>
              <a:gd name="connsiteX4009" fmla="*/ 5525472 w 6830240"/>
              <a:gd name="connsiteY4009" fmla="*/ 2422929 h 7505293"/>
              <a:gd name="connsiteX4010" fmla="*/ 5524839 w 6830240"/>
              <a:gd name="connsiteY4010" fmla="*/ 2429892 h 7505293"/>
              <a:gd name="connsiteX4011" fmla="*/ 5528004 w 6830240"/>
              <a:gd name="connsiteY4011" fmla="*/ 2433056 h 7505293"/>
              <a:gd name="connsiteX4012" fmla="*/ 5520092 w 6830240"/>
              <a:gd name="connsiteY4012" fmla="*/ 2447932 h 7505293"/>
              <a:gd name="connsiteX4013" fmla="*/ 5517876 w 6830240"/>
              <a:gd name="connsiteY4013" fmla="*/ 2460910 h 7505293"/>
              <a:gd name="connsiteX4014" fmla="*/ 5533069 w 6830240"/>
              <a:gd name="connsiteY4014" fmla="*/ 2445717 h 7505293"/>
              <a:gd name="connsiteX4015" fmla="*/ 5538133 w 6830240"/>
              <a:gd name="connsiteY4015" fmla="*/ 2438120 h 7505293"/>
              <a:gd name="connsiteX4016" fmla="*/ 5535601 w 6830240"/>
              <a:gd name="connsiteY4016" fmla="*/ 2430524 h 7505293"/>
              <a:gd name="connsiteX4017" fmla="*/ 5544146 w 6830240"/>
              <a:gd name="connsiteY4017" fmla="*/ 2420079 h 7505293"/>
              <a:gd name="connsiteX4018" fmla="*/ 5550793 w 6830240"/>
              <a:gd name="connsiteY4018" fmla="*/ 2407736 h 7505293"/>
              <a:gd name="connsiteX4019" fmla="*/ 5571049 w 6830240"/>
              <a:gd name="connsiteY4019" fmla="*/ 2362158 h 7505293"/>
              <a:gd name="connsiteX4020" fmla="*/ 5586242 w 6830240"/>
              <a:gd name="connsiteY4020" fmla="*/ 2349498 h 7505293"/>
              <a:gd name="connsiteX4021" fmla="*/ 5592572 w 6830240"/>
              <a:gd name="connsiteY4021" fmla="*/ 2340637 h 7505293"/>
              <a:gd name="connsiteX4022" fmla="*/ 5591306 w 6830240"/>
              <a:gd name="connsiteY4022" fmla="*/ 2331774 h 7505293"/>
              <a:gd name="connsiteX4023" fmla="*/ 5601434 w 6830240"/>
              <a:gd name="connsiteY4023" fmla="*/ 2311517 h 7505293"/>
              <a:gd name="connsiteX4024" fmla="*/ 5609030 w 6830240"/>
              <a:gd name="connsiteY4024" fmla="*/ 2289995 h 7505293"/>
              <a:gd name="connsiteX4025" fmla="*/ 5616627 w 6830240"/>
              <a:gd name="connsiteY4025" fmla="*/ 2268473 h 7505293"/>
              <a:gd name="connsiteX4026" fmla="*/ 5649543 w 6830240"/>
              <a:gd name="connsiteY4026" fmla="*/ 2240619 h 7505293"/>
              <a:gd name="connsiteX4027" fmla="*/ 5659039 w 6830240"/>
              <a:gd name="connsiteY4027" fmla="*/ 2255179 h 7505293"/>
              <a:gd name="connsiteX4028" fmla="*/ 5649543 w 6830240"/>
              <a:gd name="connsiteY4028" fmla="*/ 2265940 h 7505293"/>
              <a:gd name="connsiteX4029" fmla="*/ 5649227 w 6830240"/>
              <a:gd name="connsiteY4029" fmla="*/ 2282083 h 7505293"/>
              <a:gd name="connsiteX4030" fmla="*/ 5647011 w 6830240"/>
              <a:gd name="connsiteY4030" fmla="*/ 2296325 h 7505293"/>
              <a:gd name="connsiteX4031" fmla="*/ 5632135 w 6830240"/>
              <a:gd name="connsiteY4031" fmla="*/ 2328925 h 7505293"/>
              <a:gd name="connsiteX4032" fmla="*/ 5626755 w 6830240"/>
              <a:gd name="connsiteY4032" fmla="*/ 2359627 h 7505293"/>
              <a:gd name="connsiteX4033" fmla="*/ 5606498 w 6830240"/>
              <a:gd name="connsiteY4033" fmla="*/ 2407736 h 7505293"/>
              <a:gd name="connsiteX4034" fmla="*/ 5614728 w 6830240"/>
              <a:gd name="connsiteY4034" fmla="*/ 2427992 h 7505293"/>
              <a:gd name="connsiteX4035" fmla="*/ 5603966 w 6830240"/>
              <a:gd name="connsiteY4035" fmla="*/ 2448248 h 7505293"/>
              <a:gd name="connsiteX4036" fmla="*/ 5592572 w 6830240"/>
              <a:gd name="connsiteY4036" fmla="*/ 2480532 h 7505293"/>
              <a:gd name="connsiteX4037" fmla="*/ 5573582 w 6830240"/>
              <a:gd name="connsiteY4037" fmla="*/ 2509019 h 7505293"/>
              <a:gd name="connsiteX4038" fmla="*/ 5581178 w 6830240"/>
              <a:gd name="connsiteY4038" fmla="*/ 2529274 h 7505293"/>
              <a:gd name="connsiteX4039" fmla="*/ 5563453 w 6830240"/>
              <a:gd name="connsiteY4039" fmla="*/ 2541935 h 7505293"/>
              <a:gd name="connsiteX4040" fmla="*/ 5563453 w 6830240"/>
              <a:gd name="connsiteY4040" fmla="*/ 2569787 h 7505293"/>
              <a:gd name="connsiteX4041" fmla="*/ 5556807 w 6830240"/>
              <a:gd name="connsiteY4041" fmla="*/ 2584347 h 7505293"/>
              <a:gd name="connsiteX4042" fmla="*/ 5548261 w 6830240"/>
              <a:gd name="connsiteY4042" fmla="*/ 2595109 h 7505293"/>
              <a:gd name="connsiteX4043" fmla="*/ 5547628 w 6830240"/>
              <a:gd name="connsiteY4043" fmla="*/ 2606186 h 7505293"/>
              <a:gd name="connsiteX4044" fmla="*/ 5550793 w 6830240"/>
              <a:gd name="connsiteY4044" fmla="*/ 2615365 h 7505293"/>
              <a:gd name="connsiteX4045" fmla="*/ 5555541 w 6830240"/>
              <a:gd name="connsiteY4045" fmla="*/ 2618213 h 7505293"/>
              <a:gd name="connsiteX4046" fmla="*/ 5558389 w 6830240"/>
              <a:gd name="connsiteY4046" fmla="*/ 2615365 h 7505293"/>
              <a:gd name="connsiteX4047" fmla="*/ 5560921 w 6830240"/>
              <a:gd name="connsiteY4047" fmla="*/ 2596374 h 7505293"/>
              <a:gd name="connsiteX4048" fmla="*/ 5578646 w 6830240"/>
              <a:gd name="connsiteY4048" fmla="*/ 2584981 h 7505293"/>
              <a:gd name="connsiteX4049" fmla="*/ 5578646 w 6830240"/>
              <a:gd name="connsiteY4049" fmla="*/ 2547000 h 7505293"/>
              <a:gd name="connsiteX4050" fmla="*/ 5581178 w 6830240"/>
              <a:gd name="connsiteY4050" fmla="*/ 2547000 h 7505293"/>
              <a:gd name="connsiteX4051" fmla="*/ 5584026 w 6830240"/>
              <a:gd name="connsiteY4051" fmla="*/ 2538137 h 7505293"/>
              <a:gd name="connsiteX4052" fmla="*/ 5581178 w 6830240"/>
              <a:gd name="connsiteY4052" fmla="*/ 2529274 h 7505293"/>
              <a:gd name="connsiteX4053" fmla="*/ 5597636 w 6830240"/>
              <a:gd name="connsiteY4053" fmla="*/ 2508068 h 7505293"/>
              <a:gd name="connsiteX4054" fmla="*/ 5614095 w 6830240"/>
              <a:gd name="connsiteY4054" fmla="*/ 2488761 h 7505293"/>
              <a:gd name="connsiteX4055" fmla="*/ 5607131 w 6830240"/>
              <a:gd name="connsiteY4055" fmla="*/ 2471355 h 7505293"/>
              <a:gd name="connsiteX4056" fmla="*/ 5626755 w 6830240"/>
              <a:gd name="connsiteY4056" fmla="*/ 2455846 h 7505293"/>
              <a:gd name="connsiteX4057" fmla="*/ 5639732 w 6830240"/>
              <a:gd name="connsiteY4057" fmla="*/ 2418813 h 7505293"/>
              <a:gd name="connsiteX4058" fmla="*/ 5654608 w 6830240"/>
              <a:gd name="connsiteY4058" fmla="*/ 2379883 h 7505293"/>
              <a:gd name="connsiteX4059" fmla="*/ 5661887 w 6830240"/>
              <a:gd name="connsiteY4059" fmla="*/ 2379250 h 7505293"/>
              <a:gd name="connsiteX4060" fmla="*/ 5667268 w 6830240"/>
              <a:gd name="connsiteY4060" fmla="*/ 2382415 h 7505293"/>
              <a:gd name="connsiteX4061" fmla="*/ 5670749 w 6830240"/>
              <a:gd name="connsiteY4061" fmla="*/ 2407102 h 7505293"/>
              <a:gd name="connsiteX4062" fmla="*/ 5657140 w 6830240"/>
              <a:gd name="connsiteY4062" fmla="*/ 2427992 h 7505293"/>
              <a:gd name="connsiteX4063" fmla="*/ 5641947 w 6830240"/>
              <a:gd name="connsiteY4063" fmla="*/ 2474519 h 7505293"/>
              <a:gd name="connsiteX4064" fmla="*/ 5626755 w 6830240"/>
              <a:gd name="connsiteY4064" fmla="*/ 2519147 h 7505293"/>
              <a:gd name="connsiteX4065" fmla="*/ 5628021 w 6830240"/>
              <a:gd name="connsiteY4065" fmla="*/ 2525476 h 7505293"/>
              <a:gd name="connsiteX4066" fmla="*/ 5621691 w 6830240"/>
              <a:gd name="connsiteY4066" fmla="*/ 2531807 h 7505293"/>
              <a:gd name="connsiteX4067" fmla="*/ 5619159 w 6830240"/>
              <a:gd name="connsiteY4067" fmla="*/ 2539086 h 7505293"/>
              <a:gd name="connsiteX4068" fmla="*/ 5624223 w 6830240"/>
              <a:gd name="connsiteY4068" fmla="*/ 2544467 h 7505293"/>
              <a:gd name="connsiteX4069" fmla="*/ 5613778 w 6830240"/>
              <a:gd name="connsiteY4069" fmla="*/ 2557128 h 7505293"/>
              <a:gd name="connsiteX4070" fmla="*/ 5609030 w 6830240"/>
              <a:gd name="connsiteY4070" fmla="*/ 2569787 h 7505293"/>
              <a:gd name="connsiteX4071" fmla="*/ 5598902 w 6830240"/>
              <a:gd name="connsiteY4071" fmla="*/ 2587513 h 7505293"/>
              <a:gd name="connsiteX4072" fmla="*/ 5603333 w 6830240"/>
              <a:gd name="connsiteY4072" fmla="*/ 2602072 h 7505293"/>
              <a:gd name="connsiteX4073" fmla="*/ 5596370 w 6830240"/>
              <a:gd name="connsiteY4073" fmla="*/ 2612834 h 7505293"/>
              <a:gd name="connsiteX4074" fmla="*/ 5630236 w 6830240"/>
              <a:gd name="connsiteY4074" fmla="*/ 2610935 h 7505293"/>
              <a:gd name="connsiteX4075" fmla="*/ 5662204 w 6830240"/>
              <a:gd name="connsiteY4075" fmla="*/ 2620429 h 7505293"/>
              <a:gd name="connsiteX4076" fmla="*/ 5664102 w 6830240"/>
              <a:gd name="connsiteY4076" fmla="*/ 2625595 h 7505293"/>
              <a:gd name="connsiteX4077" fmla="*/ 5669930 w 6830240"/>
              <a:gd name="connsiteY4077" fmla="*/ 2625778 h 7505293"/>
              <a:gd name="connsiteX4078" fmla="*/ 5667556 w 6830240"/>
              <a:gd name="connsiteY4078" fmla="*/ 2640614 h 7505293"/>
              <a:gd name="connsiteX4079" fmla="*/ 5660240 w 6830240"/>
              <a:gd name="connsiteY4079" fmla="*/ 2658032 h 7505293"/>
              <a:gd name="connsiteX4080" fmla="*/ 5667268 w 6830240"/>
              <a:gd name="connsiteY4080" fmla="*/ 2653346 h 7505293"/>
              <a:gd name="connsiteX4081" fmla="*/ 5700185 w 6830240"/>
              <a:gd name="connsiteY4081" fmla="*/ 2628025 h 7505293"/>
              <a:gd name="connsiteX4082" fmla="*/ 5705249 w 6830240"/>
              <a:gd name="connsiteY4082" fmla="*/ 2610301 h 7505293"/>
              <a:gd name="connsiteX4083" fmla="*/ 5703983 w 6830240"/>
              <a:gd name="connsiteY4083" fmla="*/ 2603021 h 7505293"/>
              <a:gd name="connsiteX4084" fmla="*/ 5710313 w 6830240"/>
              <a:gd name="connsiteY4084" fmla="*/ 2597640 h 7505293"/>
              <a:gd name="connsiteX4085" fmla="*/ 5710946 w 6830240"/>
              <a:gd name="connsiteY4085" fmla="*/ 2591627 h 7505293"/>
              <a:gd name="connsiteX4086" fmla="*/ 5707781 w 6830240"/>
              <a:gd name="connsiteY4086" fmla="*/ 2587513 h 7505293"/>
              <a:gd name="connsiteX4087" fmla="*/ 5728037 w 6830240"/>
              <a:gd name="connsiteY4087" fmla="*/ 2562191 h 7505293"/>
              <a:gd name="connsiteX4088" fmla="*/ 5748294 w 6830240"/>
              <a:gd name="connsiteY4088" fmla="*/ 2536872 h 7505293"/>
              <a:gd name="connsiteX4089" fmla="*/ 5762853 w 6830240"/>
              <a:gd name="connsiteY4089" fmla="*/ 2504270 h 7505293"/>
              <a:gd name="connsiteX4090" fmla="*/ 5788807 w 6830240"/>
              <a:gd name="connsiteY4090" fmla="*/ 2481165 h 7505293"/>
              <a:gd name="connsiteX4091" fmla="*/ 5786275 w 6830240"/>
              <a:gd name="connsiteY4091" fmla="*/ 2468505 h 7505293"/>
              <a:gd name="connsiteX4092" fmla="*/ 5787541 w 6830240"/>
              <a:gd name="connsiteY4092" fmla="*/ 2457428 h 7505293"/>
              <a:gd name="connsiteX4093" fmla="*/ 5796403 w 6830240"/>
              <a:gd name="connsiteY4093" fmla="*/ 2448248 h 7505293"/>
              <a:gd name="connsiteX4094" fmla="*/ 5811595 w 6830240"/>
              <a:gd name="connsiteY4094" fmla="*/ 2443184 h 7505293"/>
              <a:gd name="connsiteX4095" fmla="*/ 5821407 w 6830240"/>
              <a:gd name="connsiteY4095" fmla="*/ 2457428 h 7505293"/>
              <a:gd name="connsiteX4096" fmla="*/ 5814127 w 6830240"/>
              <a:gd name="connsiteY4096" fmla="*/ 2473569 h 7505293"/>
              <a:gd name="connsiteX4097" fmla="*/ 5796086 w 6830240"/>
              <a:gd name="connsiteY4097" fmla="*/ 2497307 h 7505293"/>
              <a:gd name="connsiteX4098" fmla="*/ 5791339 w 6830240"/>
              <a:gd name="connsiteY4098" fmla="*/ 2526742 h 7505293"/>
              <a:gd name="connsiteX4099" fmla="*/ 5780894 w 6830240"/>
              <a:gd name="connsiteY4099" fmla="*/ 2562508 h 7505293"/>
              <a:gd name="connsiteX4100" fmla="*/ 5760954 w 6830240"/>
              <a:gd name="connsiteY4100" fmla="*/ 2600173 h 7505293"/>
              <a:gd name="connsiteX4101" fmla="*/ 5764436 w 6830240"/>
              <a:gd name="connsiteY4101" fmla="*/ 2609667 h 7505293"/>
              <a:gd name="connsiteX4102" fmla="*/ 5758422 w 6830240"/>
              <a:gd name="connsiteY4102" fmla="*/ 2615365 h 7505293"/>
              <a:gd name="connsiteX4103" fmla="*/ 5760005 w 6830240"/>
              <a:gd name="connsiteY4103" fmla="*/ 2635306 h 7505293"/>
              <a:gd name="connsiteX4104" fmla="*/ 5771082 w 6830240"/>
              <a:gd name="connsiteY4104" fmla="*/ 2653346 h 7505293"/>
              <a:gd name="connsiteX4105" fmla="*/ 5744179 w 6830240"/>
              <a:gd name="connsiteY4105" fmla="*/ 2705253 h 7505293"/>
              <a:gd name="connsiteX4106" fmla="*/ 5730569 w 6830240"/>
              <a:gd name="connsiteY4106" fmla="*/ 2757160 h 7505293"/>
              <a:gd name="connsiteX4107" fmla="*/ 5710313 w 6830240"/>
              <a:gd name="connsiteY4107" fmla="*/ 2774885 h 7505293"/>
              <a:gd name="connsiteX4108" fmla="*/ 5699235 w 6830240"/>
              <a:gd name="connsiteY4108" fmla="*/ 2796407 h 7505293"/>
              <a:gd name="connsiteX4109" fmla="*/ 5690056 w 6830240"/>
              <a:gd name="connsiteY4109" fmla="*/ 2817930 h 7505293"/>
              <a:gd name="connsiteX4110" fmla="*/ 5692588 w 6830240"/>
              <a:gd name="connsiteY4110" fmla="*/ 2825526 h 7505293"/>
              <a:gd name="connsiteX4111" fmla="*/ 5710629 w 6830240"/>
              <a:gd name="connsiteY4111" fmla="*/ 2804003 h 7505293"/>
              <a:gd name="connsiteX4112" fmla="*/ 5730569 w 6830240"/>
              <a:gd name="connsiteY4112" fmla="*/ 2782481 h 7505293"/>
              <a:gd name="connsiteX4113" fmla="*/ 5748294 w 6830240"/>
              <a:gd name="connsiteY4113" fmla="*/ 2777417 h 7505293"/>
              <a:gd name="connsiteX4114" fmla="*/ 5730569 w 6830240"/>
              <a:gd name="connsiteY4114" fmla="*/ 2769820 h 7505293"/>
              <a:gd name="connsiteX4115" fmla="*/ 5738166 w 6830240"/>
              <a:gd name="connsiteY4115" fmla="*/ 2764757 h 7505293"/>
              <a:gd name="connsiteX4116" fmla="*/ 5747977 w 6830240"/>
              <a:gd name="connsiteY4116" fmla="*/ 2763490 h 7505293"/>
              <a:gd name="connsiteX4117" fmla="*/ 5755890 w 6830240"/>
              <a:gd name="connsiteY4117" fmla="*/ 2769820 h 7505293"/>
              <a:gd name="connsiteX4118" fmla="*/ 5762853 w 6830240"/>
              <a:gd name="connsiteY4118" fmla="*/ 2759692 h 7505293"/>
              <a:gd name="connsiteX4119" fmla="*/ 5766018 w 6830240"/>
              <a:gd name="connsiteY4119" fmla="*/ 2749564 h 7505293"/>
              <a:gd name="connsiteX4120" fmla="*/ 5770766 w 6830240"/>
              <a:gd name="connsiteY4120" fmla="*/ 2737537 h 7505293"/>
              <a:gd name="connsiteX4121" fmla="*/ 5773614 w 6830240"/>
              <a:gd name="connsiteY4121" fmla="*/ 2721711 h 7505293"/>
              <a:gd name="connsiteX4122" fmla="*/ 5753358 w 6830240"/>
              <a:gd name="connsiteY4122" fmla="*/ 2709052 h 7505293"/>
              <a:gd name="connsiteX4123" fmla="*/ 5766018 w 6830240"/>
              <a:gd name="connsiteY4123" fmla="*/ 2686263 h 7505293"/>
              <a:gd name="connsiteX4124" fmla="*/ 5791339 w 6830240"/>
              <a:gd name="connsiteY4124" fmla="*/ 2691326 h 7505293"/>
              <a:gd name="connsiteX4125" fmla="*/ 5784059 w 6830240"/>
              <a:gd name="connsiteY4125" fmla="*/ 2702721 h 7505293"/>
              <a:gd name="connsiteX4126" fmla="*/ 5778679 w 6830240"/>
              <a:gd name="connsiteY4126" fmla="*/ 2714115 h 7505293"/>
              <a:gd name="connsiteX4127" fmla="*/ 5788807 w 6830240"/>
              <a:gd name="connsiteY4127" fmla="*/ 2721711 h 7505293"/>
              <a:gd name="connsiteX4128" fmla="*/ 5796403 w 6830240"/>
              <a:gd name="connsiteY4128" fmla="*/ 2729307 h 7505293"/>
              <a:gd name="connsiteX4129" fmla="*/ 5791972 w 6830240"/>
              <a:gd name="connsiteY4129" fmla="*/ 2744183 h 7505293"/>
              <a:gd name="connsiteX4130" fmla="*/ 5783743 w 6830240"/>
              <a:gd name="connsiteY4130" fmla="*/ 2757160 h 7505293"/>
              <a:gd name="connsiteX4131" fmla="*/ 5796086 w 6830240"/>
              <a:gd name="connsiteY4131" fmla="*/ 2758427 h 7505293"/>
              <a:gd name="connsiteX4132" fmla="*/ 5806531 w 6830240"/>
              <a:gd name="connsiteY4132" fmla="*/ 2759692 h 7505293"/>
              <a:gd name="connsiteX4133" fmla="*/ 5801151 w 6830240"/>
              <a:gd name="connsiteY4133" fmla="*/ 2776151 h 7505293"/>
              <a:gd name="connsiteX4134" fmla="*/ 5786275 w 6830240"/>
              <a:gd name="connsiteY4134" fmla="*/ 2792609 h 7505293"/>
              <a:gd name="connsiteX4135" fmla="*/ 5783110 w 6830240"/>
              <a:gd name="connsiteY4135" fmla="*/ 2806535 h 7505293"/>
              <a:gd name="connsiteX4136" fmla="*/ 5776146 w 6830240"/>
              <a:gd name="connsiteY4136" fmla="*/ 2812867 h 7505293"/>
              <a:gd name="connsiteX4137" fmla="*/ 5763486 w 6830240"/>
              <a:gd name="connsiteY4137" fmla="*/ 2830590 h 7505293"/>
              <a:gd name="connsiteX4138" fmla="*/ 5763486 w 6830240"/>
              <a:gd name="connsiteY4138" fmla="*/ 2853379 h 7505293"/>
              <a:gd name="connsiteX4139" fmla="*/ 5771082 w 6830240"/>
              <a:gd name="connsiteY4139" fmla="*/ 2845782 h 7505293"/>
              <a:gd name="connsiteX4140" fmla="*/ 5781211 w 6830240"/>
              <a:gd name="connsiteY4140" fmla="*/ 2825526 h 7505293"/>
              <a:gd name="connsiteX4141" fmla="*/ 5786275 w 6830240"/>
              <a:gd name="connsiteY4141" fmla="*/ 2819829 h 7505293"/>
              <a:gd name="connsiteX4142" fmla="*/ 5791339 w 6830240"/>
              <a:gd name="connsiteY4142" fmla="*/ 2817930 h 7505293"/>
              <a:gd name="connsiteX4143" fmla="*/ 5788807 w 6830240"/>
              <a:gd name="connsiteY4143" fmla="*/ 2824576 h 7505293"/>
              <a:gd name="connsiteX4144" fmla="*/ 5786275 w 6830240"/>
              <a:gd name="connsiteY4144" fmla="*/ 2833122 h 7505293"/>
              <a:gd name="connsiteX4145" fmla="*/ 5776146 w 6830240"/>
              <a:gd name="connsiteY4145" fmla="*/ 2858443 h 7505293"/>
              <a:gd name="connsiteX4146" fmla="*/ 5766018 w 6830240"/>
              <a:gd name="connsiteY4146" fmla="*/ 2883764 h 7505293"/>
              <a:gd name="connsiteX4147" fmla="*/ 5755890 w 6830240"/>
              <a:gd name="connsiteY4147" fmla="*/ 2901488 h 7505293"/>
              <a:gd name="connsiteX4148" fmla="*/ 5750826 w 6830240"/>
              <a:gd name="connsiteY4148" fmla="*/ 2921744 h 7505293"/>
              <a:gd name="connsiteX4149" fmla="*/ 5766018 w 6830240"/>
              <a:gd name="connsiteY4149" fmla="*/ 2900856 h 7505293"/>
              <a:gd name="connsiteX4150" fmla="*/ 5773614 w 6830240"/>
              <a:gd name="connsiteY4150" fmla="*/ 2876167 h 7505293"/>
              <a:gd name="connsiteX4151" fmla="*/ 5793871 w 6830240"/>
              <a:gd name="connsiteY4151" fmla="*/ 2883764 h 7505293"/>
              <a:gd name="connsiteX4152" fmla="*/ 5788807 w 6830240"/>
              <a:gd name="connsiteY4152" fmla="*/ 2911616 h 7505293"/>
              <a:gd name="connsiteX4153" fmla="*/ 5801467 w 6830240"/>
              <a:gd name="connsiteY4153" fmla="*/ 2909084 h 7505293"/>
              <a:gd name="connsiteX4154" fmla="*/ 5814127 w 6830240"/>
              <a:gd name="connsiteY4154" fmla="*/ 2924277 h 7505293"/>
              <a:gd name="connsiteX4155" fmla="*/ 5801467 w 6830240"/>
              <a:gd name="connsiteY4155" fmla="*/ 2962257 h 7505293"/>
              <a:gd name="connsiteX4156" fmla="*/ 5776780 w 6830240"/>
              <a:gd name="connsiteY4156" fmla="*/ 2994858 h 7505293"/>
              <a:gd name="connsiteX4157" fmla="*/ 5755890 w 6830240"/>
              <a:gd name="connsiteY4157" fmla="*/ 3025559 h 7505293"/>
              <a:gd name="connsiteX4158" fmla="*/ 5750826 w 6830240"/>
              <a:gd name="connsiteY4158" fmla="*/ 3025559 h 7505293"/>
              <a:gd name="connsiteX4159" fmla="*/ 5750826 w 6830240"/>
              <a:gd name="connsiteY4159" fmla="*/ 3033156 h 7505293"/>
              <a:gd name="connsiteX4160" fmla="*/ 5735633 w 6830240"/>
              <a:gd name="connsiteY4160" fmla="*/ 3058477 h 7505293"/>
              <a:gd name="connsiteX4161" fmla="*/ 5731489 w 6830240"/>
              <a:gd name="connsiteY4161" fmla="*/ 3067801 h 7505293"/>
              <a:gd name="connsiteX4162" fmla="*/ 5733865 w 6830240"/>
              <a:gd name="connsiteY4162" fmla="*/ 3074270 h 7505293"/>
              <a:gd name="connsiteX4163" fmla="*/ 5728168 w 6830240"/>
              <a:gd name="connsiteY4163" fmla="*/ 3084081 h 7505293"/>
              <a:gd name="connsiteX4164" fmla="*/ 5725952 w 6830240"/>
              <a:gd name="connsiteY4164" fmla="*/ 3090412 h 7505293"/>
              <a:gd name="connsiteX4165" fmla="*/ 5725636 w 6830240"/>
              <a:gd name="connsiteY4165" fmla="*/ 3096742 h 7505293"/>
              <a:gd name="connsiteX4166" fmla="*/ 5733232 w 6830240"/>
              <a:gd name="connsiteY4166" fmla="*/ 3091677 h 7505293"/>
              <a:gd name="connsiteX4167" fmla="*/ 5766149 w 6830240"/>
              <a:gd name="connsiteY4167" fmla="*/ 3066357 h 7505293"/>
              <a:gd name="connsiteX4168" fmla="*/ 5771213 w 6830240"/>
              <a:gd name="connsiteY4168" fmla="*/ 3048632 h 7505293"/>
              <a:gd name="connsiteX4169" fmla="*/ 5769947 w 6830240"/>
              <a:gd name="connsiteY4169" fmla="*/ 3041353 h 7505293"/>
              <a:gd name="connsiteX4170" fmla="*/ 5776277 w 6830240"/>
              <a:gd name="connsiteY4170" fmla="*/ 3035972 h 7505293"/>
              <a:gd name="connsiteX4171" fmla="*/ 5776910 w 6830240"/>
              <a:gd name="connsiteY4171" fmla="*/ 3029958 h 7505293"/>
              <a:gd name="connsiteX4172" fmla="*/ 5773745 w 6830240"/>
              <a:gd name="connsiteY4172" fmla="*/ 3025844 h 7505293"/>
              <a:gd name="connsiteX4173" fmla="*/ 5794001 w 6830240"/>
              <a:gd name="connsiteY4173" fmla="*/ 3000522 h 7505293"/>
              <a:gd name="connsiteX4174" fmla="*/ 5814258 w 6830240"/>
              <a:gd name="connsiteY4174" fmla="*/ 2975203 h 7505293"/>
              <a:gd name="connsiteX4175" fmla="*/ 5828817 w 6830240"/>
              <a:gd name="connsiteY4175" fmla="*/ 2942602 h 7505293"/>
              <a:gd name="connsiteX4176" fmla="*/ 5854771 w 6830240"/>
              <a:gd name="connsiteY4176" fmla="*/ 2919497 h 7505293"/>
              <a:gd name="connsiteX4177" fmla="*/ 5852239 w 6830240"/>
              <a:gd name="connsiteY4177" fmla="*/ 2906837 h 7505293"/>
              <a:gd name="connsiteX4178" fmla="*/ 5853505 w 6830240"/>
              <a:gd name="connsiteY4178" fmla="*/ 2895759 h 7505293"/>
              <a:gd name="connsiteX4179" fmla="*/ 5862367 w 6830240"/>
              <a:gd name="connsiteY4179" fmla="*/ 2886580 h 7505293"/>
              <a:gd name="connsiteX4180" fmla="*/ 5877559 w 6830240"/>
              <a:gd name="connsiteY4180" fmla="*/ 2881515 h 7505293"/>
              <a:gd name="connsiteX4181" fmla="*/ 5887371 w 6830240"/>
              <a:gd name="connsiteY4181" fmla="*/ 2895759 h 7505293"/>
              <a:gd name="connsiteX4182" fmla="*/ 5880091 w 6830240"/>
              <a:gd name="connsiteY4182" fmla="*/ 2911901 h 7505293"/>
              <a:gd name="connsiteX4183" fmla="*/ 5862050 w 6830240"/>
              <a:gd name="connsiteY4183" fmla="*/ 2935639 h 7505293"/>
              <a:gd name="connsiteX4184" fmla="*/ 5857303 w 6830240"/>
              <a:gd name="connsiteY4184" fmla="*/ 2965074 h 7505293"/>
              <a:gd name="connsiteX4185" fmla="*/ 5846858 w 6830240"/>
              <a:gd name="connsiteY4185" fmla="*/ 3000839 h 7505293"/>
              <a:gd name="connsiteX4186" fmla="*/ 5826918 w 6830240"/>
              <a:gd name="connsiteY4186" fmla="*/ 3038504 h 7505293"/>
              <a:gd name="connsiteX4187" fmla="*/ 5830400 w 6830240"/>
              <a:gd name="connsiteY4187" fmla="*/ 3047999 h 7505293"/>
              <a:gd name="connsiteX4188" fmla="*/ 5824386 w 6830240"/>
              <a:gd name="connsiteY4188" fmla="*/ 3053697 h 7505293"/>
              <a:gd name="connsiteX4189" fmla="*/ 5825969 w 6830240"/>
              <a:gd name="connsiteY4189" fmla="*/ 3073637 h 7505293"/>
              <a:gd name="connsiteX4190" fmla="*/ 5837046 w 6830240"/>
              <a:gd name="connsiteY4190" fmla="*/ 3091677 h 7505293"/>
              <a:gd name="connsiteX4191" fmla="*/ 5810143 w 6830240"/>
              <a:gd name="connsiteY4191" fmla="*/ 3143585 h 7505293"/>
              <a:gd name="connsiteX4192" fmla="*/ 5796533 w 6830240"/>
              <a:gd name="connsiteY4192" fmla="*/ 3195492 h 7505293"/>
              <a:gd name="connsiteX4193" fmla="*/ 5776277 w 6830240"/>
              <a:gd name="connsiteY4193" fmla="*/ 3213217 h 7505293"/>
              <a:gd name="connsiteX4194" fmla="*/ 5765199 w 6830240"/>
              <a:gd name="connsiteY4194" fmla="*/ 3234738 h 7505293"/>
              <a:gd name="connsiteX4195" fmla="*/ 5756020 w 6830240"/>
              <a:gd name="connsiteY4195" fmla="*/ 3256262 h 7505293"/>
              <a:gd name="connsiteX4196" fmla="*/ 5758552 w 6830240"/>
              <a:gd name="connsiteY4196" fmla="*/ 3263858 h 7505293"/>
              <a:gd name="connsiteX4197" fmla="*/ 5776593 w 6830240"/>
              <a:gd name="connsiteY4197" fmla="*/ 3242335 h 7505293"/>
              <a:gd name="connsiteX4198" fmla="*/ 5796533 w 6830240"/>
              <a:gd name="connsiteY4198" fmla="*/ 3220813 h 7505293"/>
              <a:gd name="connsiteX4199" fmla="*/ 5814258 w 6830240"/>
              <a:gd name="connsiteY4199" fmla="*/ 3215749 h 7505293"/>
              <a:gd name="connsiteX4200" fmla="*/ 5796533 w 6830240"/>
              <a:gd name="connsiteY4200" fmla="*/ 3208152 h 7505293"/>
              <a:gd name="connsiteX4201" fmla="*/ 5804130 w 6830240"/>
              <a:gd name="connsiteY4201" fmla="*/ 3203088 h 7505293"/>
              <a:gd name="connsiteX4202" fmla="*/ 5813941 w 6830240"/>
              <a:gd name="connsiteY4202" fmla="*/ 3201822 h 7505293"/>
              <a:gd name="connsiteX4203" fmla="*/ 5821854 w 6830240"/>
              <a:gd name="connsiteY4203" fmla="*/ 3208152 h 7505293"/>
              <a:gd name="connsiteX4204" fmla="*/ 5828817 w 6830240"/>
              <a:gd name="connsiteY4204" fmla="*/ 3198024 h 7505293"/>
              <a:gd name="connsiteX4205" fmla="*/ 5831982 w 6830240"/>
              <a:gd name="connsiteY4205" fmla="*/ 3187896 h 7505293"/>
              <a:gd name="connsiteX4206" fmla="*/ 5836730 w 6830240"/>
              <a:gd name="connsiteY4206" fmla="*/ 3175869 h 7505293"/>
              <a:gd name="connsiteX4207" fmla="*/ 5839578 w 6830240"/>
              <a:gd name="connsiteY4207" fmla="*/ 3160043 h 7505293"/>
              <a:gd name="connsiteX4208" fmla="*/ 5819322 w 6830240"/>
              <a:gd name="connsiteY4208" fmla="*/ 3147383 h 7505293"/>
              <a:gd name="connsiteX4209" fmla="*/ 5831982 w 6830240"/>
              <a:gd name="connsiteY4209" fmla="*/ 3124594 h 7505293"/>
              <a:gd name="connsiteX4210" fmla="*/ 5857303 w 6830240"/>
              <a:gd name="connsiteY4210" fmla="*/ 3129657 h 7505293"/>
              <a:gd name="connsiteX4211" fmla="*/ 5850023 w 6830240"/>
              <a:gd name="connsiteY4211" fmla="*/ 3141053 h 7505293"/>
              <a:gd name="connsiteX4212" fmla="*/ 5844643 w 6830240"/>
              <a:gd name="connsiteY4212" fmla="*/ 3152447 h 7505293"/>
              <a:gd name="connsiteX4213" fmla="*/ 5854771 w 6830240"/>
              <a:gd name="connsiteY4213" fmla="*/ 3160043 h 7505293"/>
              <a:gd name="connsiteX4214" fmla="*/ 5862367 w 6830240"/>
              <a:gd name="connsiteY4214" fmla="*/ 3167639 h 7505293"/>
              <a:gd name="connsiteX4215" fmla="*/ 5857936 w 6830240"/>
              <a:gd name="connsiteY4215" fmla="*/ 3182515 h 7505293"/>
              <a:gd name="connsiteX4216" fmla="*/ 5849707 w 6830240"/>
              <a:gd name="connsiteY4216" fmla="*/ 3195492 h 7505293"/>
              <a:gd name="connsiteX4217" fmla="*/ 5862050 w 6830240"/>
              <a:gd name="connsiteY4217" fmla="*/ 3196758 h 7505293"/>
              <a:gd name="connsiteX4218" fmla="*/ 5872495 w 6830240"/>
              <a:gd name="connsiteY4218" fmla="*/ 3198024 h 7505293"/>
              <a:gd name="connsiteX4219" fmla="*/ 5867115 w 6830240"/>
              <a:gd name="connsiteY4219" fmla="*/ 3214483 h 7505293"/>
              <a:gd name="connsiteX4220" fmla="*/ 5852239 w 6830240"/>
              <a:gd name="connsiteY4220" fmla="*/ 3230941 h 7505293"/>
              <a:gd name="connsiteX4221" fmla="*/ 5849074 w 6830240"/>
              <a:gd name="connsiteY4221" fmla="*/ 3244867 h 7505293"/>
              <a:gd name="connsiteX4222" fmla="*/ 5842110 w 6830240"/>
              <a:gd name="connsiteY4222" fmla="*/ 3251198 h 7505293"/>
              <a:gd name="connsiteX4223" fmla="*/ 5829450 w 6830240"/>
              <a:gd name="connsiteY4223" fmla="*/ 3268922 h 7505293"/>
              <a:gd name="connsiteX4224" fmla="*/ 5829450 w 6830240"/>
              <a:gd name="connsiteY4224" fmla="*/ 3291711 h 7505293"/>
              <a:gd name="connsiteX4225" fmla="*/ 5837046 w 6830240"/>
              <a:gd name="connsiteY4225" fmla="*/ 3284114 h 7505293"/>
              <a:gd name="connsiteX4226" fmla="*/ 5847175 w 6830240"/>
              <a:gd name="connsiteY4226" fmla="*/ 3263858 h 7505293"/>
              <a:gd name="connsiteX4227" fmla="*/ 5852239 w 6830240"/>
              <a:gd name="connsiteY4227" fmla="*/ 3258161 h 7505293"/>
              <a:gd name="connsiteX4228" fmla="*/ 5857303 w 6830240"/>
              <a:gd name="connsiteY4228" fmla="*/ 3256262 h 7505293"/>
              <a:gd name="connsiteX4229" fmla="*/ 5854771 w 6830240"/>
              <a:gd name="connsiteY4229" fmla="*/ 3262908 h 7505293"/>
              <a:gd name="connsiteX4230" fmla="*/ 5852239 w 6830240"/>
              <a:gd name="connsiteY4230" fmla="*/ 3271454 h 7505293"/>
              <a:gd name="connsiteX4231" fmla="*/ 5842110 w 6830240"/>
              <a:gd name="connsiteY4231" fmla="*/ 3296774 h 7505293"/>
              <a:gd name="connsiteX4232" fmla="*/ 5831982 w 6830240"/>
              <a:gd name="connsiteY4232" fmla="*/ 3322095 h 7505293"/>
              <a:gd name="connsiteX4233" fmla="*/ 5821854 w 6830240"/>
              <a:gd name="connsiteY4233" fmla="*/ 3339819 h 7505293"/>
              <a:gd name="connsiteX4234" fmla="*/ 5816790 w 6830240"/>
              <a:gd name="connsiteY4234" fmla="*/ 3360076 h 7505293"/>
              <a:gd name="connsiteX4235" fmla="*/ 5831982 w 6830240"/>
              <a:gd name="connsiteY4235" fmla="*/ 3339187 h 7505293"/>
              <a:gd name="connsiteX4236" fmla="*/ 5839578 w 6830240"/>
              <a:gd name="connsiteY4236" fmla="*/ 3314499 h 7505293"/>
              <a:gd name="connsiteX4237" fmla="*/ 5847877 w 6830240"/>
              <a:gd name="connsiteY4237" fmla="*/ 3317611 h 7505293"/>
              <a:gd name="connsiteX4238" fmla="*/ 5855865 w 6830240"/>
              <a:gd name="connsiteY4238" fmla="*/ 3303029 h 7505293"/>
              <a:gd name="connsiteX4239" fmla="*/ 5871057 w 6830240"/>
              <a:gd name="connsiteY4239" fmla="*/ 3277708 h 7505293"/>
              <a:gd name="connsiteX4240" fmla="*/ 5870424 w 6830240"/>
              <a:gd name="connsiteY4240" fmla="*/ 3264415 h 7505293"/>
              <a:gd name="connsiteX4241" fmla="*/ 5881185 w 6830240"/>
              <a:gd name="connsiteY4241" fmla="*/ 3254919 h 7505293"/>
              <a:gd name="connsiteX4242" fmla="*/ 5974872 w 6830240"/>
              <a:gd name="connsiteY4242" fmla="*/ 3090335 h 7505293"/>
              <a:gd name="connsiteX4243" fmla="*/ 5987848 w 6830240"/>
              <a:gd name="connsiteY4243" fmla="*/ 3070396 h 7505293"/>
              <a:gd name="connsiteX4244" fmla="*/ 6002724 w 6830240"/>
              <a:gd name="connsiteY4244" fmla="*/ 3052355 h 7505293"/>
              <a:gd name="connsiteX4245" fmla="*/ 6005889 w 6830240"/>
              <a:gd name="connsiteY4245" fmla="*/ 3040010 h 7505293"/>
              <a:gd name="connsiteX4246" fmla="*/ 6012853 w 6830240"/>
              <a:gd name="connsiteY4246" fmla="*/ 3029567 h 7505293"/>
              <a:gd name="connsiteX4247" fmla="*/ 6022981 w 6830240"/>
              <a:gd name="connsiteY4247" fmla="*/ 3011841 h 7505293"/>
              <a:gd name="connsiteX4248" fmla="*/ 6033109 w 6830240"/>
              <a:gd name="connsiteY4248" fmla="*/ 3006461 h 7505293"/>
              <a:gd name="connsiteX4249" fmla="*/ 6043237 w 6830240"/>
              <a:gd name="connsiteY4249" fmla="*/ 3006778 h 7505293"/>
              <a:gd name="connsiteX4250" fmla="*/ 6029944 w 6830240"/>
              <a:gd name="connsiteY4250" fmla="*/ 3047607 h 7505293"/>
              <a:gd name="connsiteX4251" fmla="*/ 6005256 w 6830240"/>
              <a:gd name="connsiteY4251" fmla="*/ 3090335 h 7505293"/>
              <a:gd name="connsiteX4252" fmla="*/ 6007788 w 6830240"/>
              <a:gd name="connsiteY4252" fmla="*/ 3090335 h 7505293"/>
              <a:gd name="connsiteX4253" fmla="*/ 6013802 w 6830240"/>
              <a:gd name="connsiteY4253" fmla="*/ 3100464 h 7505293"/>
              <a:gd name="connsiteX4254" fmla="*/ 6010320 w 6830240"/>
              <a:gd name="connsiteY4254" fmla="*/ 3110593 h 7505293"/>
              <a:gd name="connsiteX4255" fmla="*/ 5993229 w 6830240"/>
              <a:gd name="connsiteY4255" fmla="*/ 3170096 h 7505293"/>
              <a:gd name="connsiteX4256" fmla="*/ 5972340 w 6830240"/>
              <a:gd name="connsiteY4256" fmla="*/ 3229600 h 7505293"/>
              <a:gd name="connsiteX4257" fmla="*/ 5973289 w 6830240"/>
              <a:gd name="connsiteY4257" fmla="*/ 3236879 h 7505293"/>
              <a:gd name="connsiteX4258" fmla="*/ 5964743 w 6830240"/>
              <a:gd name="connsiteY4258" fmla="*/ 3242260 h 7505293"/>
              <a:gd name="connsiteX4259" fmla="*/ 5964110 w 6830240"/>
              <a:gd name="connsiteY4259" fmla="*/ 3249223 h 7505293"/>
              <a:gd name="connsiteX4260" fmla="*/ 5967275 w 6830240"/>
              <a:gd name="connsiteY4260" fmla="*/ 3252388 h 7505293"/>
              <a:gd name="connsiteX4261" fmla="*/ 5959363 w 6830240"/>
              <a:gd name="connsiteY4261" fmla="*/ 3267264 h 7505293"/>
              <a:gd name="connsiteX4262" fmla="*/ 5957147 w 6830240"/>
              <a:gd name="connsiteY4262" fmla="*/ 3280241 h 7505293"/>
              <a:gd name="connsiteX4263" fmla="*/ 5972340 w 6830240"/>
              <a:gd name="connsiteY4263" fmla="*/ 3265047 h 7505293"/>
              <a:gd name="connsiteX4264" fmla="*/ 5977404 w 6830240"/>
              <a:gd name="connsiteY4264" fmla="*/ 3257452 h 7505293"/>
              <a:gd name="connsiteX4265" fmla="*/ 5974872 w 6830240"/>
              <a:gd name="connsiteY4265" fmla="*/ 3249855 h 7505293"/>
              <a:gd name="connsiteX4266" fmla="*/ 5983417 w 6830240"/>
              <a:gd name="connsiteY4266" fmla="*/ 3239411 h 7505293"/>
              <a:gd name="connsiteX4267" fmla="*/ 5990064 w 6830240"/>
              <a:gd name="connsiteY4267" fmla="*/ 3227067 h 7505293"/>
              <a:gd name="connsiteX4268" fmla="*/ 6010320 w 6830240"/>
              <a:gd name="connsiteY4268" fmla="*/ 3181490 h 7505293"/>
              <a:gd name="connsiteX4269" fmla="*/ 6025513 w 6830240"/>
              <a:gd name="connsiteY4269" fmla="*/ 3168829 h 7505293"/>
              <a:gd name="connsiteX4270" fmla="*/ 6031843 w 6830240"/>
              <a:gd name="connsiteY4270" fmla="*/ 3159968 h 7505293"/>
              <a:gd name="connsiteX4271" fmla="*/ 6030577 w 6830240"/>
              <a:gd name="connsiteY4271" fmla="*/ 3151105 h 7505293"/>
              <a:gd name="connsiteX4272" fmla="*/ 6040705 w 6830240"/>
              <a:gd name="connsiteY4272" fmla="*/ 3130849 h 7505293"/>
              <a:gd name="connsiteX4273" fmla="*/ 6048301 w 6830240"/>
              <a:gd name="connsiteY4273" fmla="*/ 3109327 h 7505293"/>
              <a:gd name="connsiteX4274" fmla="*/ 6055898 w 6830240"/>
              <a:gd name="connsiteY4274" fmla="*/ 3087804 h 7505293"/>
              <a:gd name="connsiteX4275" fmla="*/ 6088814 w 6830240"/>
              <a:gd name="connsiteY4275" fmla="*/ 3059951 h 7505293"/>
              <a:gd name="connsiteX4276" fmla="*/ 6098310 w 6830240"/>
              <a:gd name="connsiteY4276" fmla="*/ 3074511 h 7505293"/>
              <a:gd name="connsiteX4277" fmla="*/ 6088814 w 6830240"/>
              <a:gd name="connsiteY4277" fmla="*/ 3085272 h 7505293"/>
              <a:gd name="connsiteX4278" fmla="*/ 6088498 w 6830240"/>
              <a:gd name="connsiteY4278" fmla="*/ 3101414 h 7505293"/>
              <a:gd name="connsiteX4279" fmla="*/ 6086282 w 6830240"/>
              <a:gd name="connsiteY4279" fmla="*/ 3115657 h 7505293"/>
              <a:gd name="connsiteX4280" fmla="*/ 6071406 w 6830240"/>
              <a:gd name="connsiteY4280" fmla="*/ 3148257 h 7505293"/>
              <a:gd name="connsiteX4281" fmla="*/ 6066026 w 6830240"/>
              <a:gd name="connsiteY4281" fmla="*/ 3178957 h 7505293"/>
              <a:gd name="connsiteX4282" fmla="*/ 6045769 w 6830240"/>
              <a:gd name="connsiteY4282" fmla="*/ 3227067 h 7505293"/>
              <a:gd name="connsiteX4283" fmla="*/ 6053999 w 6830240"/>
              <a:gd name="connsiteY4283" fmla="*/ 3247324 h 7505293"/>
              <a:gd name="connsiteX4284" fmla="*/ 6043237 w 6830240"/>
              <a:gd name="connsiteY4284" fmla="*/ 3267580 h 7505293"/>
              <a:gd name="connsiteX4285" fmla="*/ 6031843 w 6830240"/>
              <a:gd name="connsiteY4285" fmla="*/ 3299864 h 7505293"/>
              <a:gd name="connsiteX4286" fmla="*/ 6012853 w 6830240"/>
              <a:gd name="connsiteY4286" fmla="*/ 3328349 h 7505293"/>
              <a:gd name="connsiteX4287" fmla="*/ 6020449 w 6830240"/>
              <a:gd name="connsiteY4287" fmla="*/ 3348605 h 7505293"/>
              <a:gd name="connsiteX4288" fmla="*/ 6002724 w 6830240"/>
              <a:gd name="connsiteY4288" fmla="*/ 3361266 h 7505293"/>
              <a:gd name="connsiteX4289" fmla="*/ 6002724 w 6830240"/>
              <a:gd name="connsiteY4289" fmla="*/ 3389118 h 7505293"/>
              <a:gd name="connsiteX4290" fmla="*/ 5996078 w 6830240"/>
              <a:gd name="connsiteY4290" fmla="*/ 3403679 h 7505293"/>
              <a:gd name="connsiteX4291" fmla="*/ 5987532 w 6830240"/>
              <a:gd name="connsiteY4291" fmla="*/ 3414439 h 7505293"/>
              <a:gd name="connsiteX4292" fmla="*/ 5986899 w 6830240"/>
              <a:gd name="connsiteY4292" fmla="*/ 3425518 h 7505293"/>
              <a:gd name="connsiteX4293" fmla="*/ 5990064 w 6830240"/>
              <a:gd name="connsiteY4293" fmla="*/ 3434697 h 7505293"/>
              <a:gd name="connsiteX4294" fmla="*/ 5994812 w 6830240"/>
              <a:gd name="connsiteY4294" fmla="*/ 3437545 h 7505293"/>
              <a:gd name="connsiteX4295" fmla="*/ 5997660 w 6830240"/>
              <a:gd name="connsiteY4295" fmla="*/ 3434697 h 7505293"/>
              <a:gd name="connsiteX4296" fmla="*/ 6000192 w 6830240"/>
              <a:gd name="connsiteY4296" fmla="*/ 3415706 h 7505293"/>
              <a:gd name="connsiteX4297" fmla="*/ 6017917 w 6830240"/>
              <a:gd name="connsiteY4297" fmla="*/ 3404311 h 7505293"/>
              <a:gd name="connsiteX4298" fmla="*/ 6017917 w 6830240"/>
              <a:gd name="connsiteY4298" fmla="*/ 3366331 h 7505293"/>
              <a:gd name="connsiteX4299" fmla="*/ 6020449 w 6830240"/>
              <a:gd name="connsiteY4299" fmla="*/ 3366331 h 7505293"/>
              <a:gd name="connsiteX4300" fmla="*/ 6023297 w 6830240"/>
              <a:gd name="connsiteY4300" fmla="*/ 3357468 h 7505293"/>
              <a:gd name="connsiteX4301" fmla="*/ 6020449 w 6830240"/>
              <a:gd name="connsiteY4301" fmla="*/ 3348605 h 7505293"/>
              <a:gd name="connsiteX4302" fmla="*/ 6036907 w 6830240"/>
              <a:gd name="connsiteY4302" fmla="*/ 3327399 h 7505293"/>
              <a:gd name="connsiteX4303" fmla="*/ 6053366 w 6830240"/>
              <a:gd name="connsiteY4303" fmla="*/ 3308093 h 7505293"/>
              <a:gd name="connsiteX4304" fmla="*/ 6046402 w 6830240"/>
              <a:gd name="connsiteY4304" fmla="*/ 3290686 h 7505293"/>
              <a:gd name="connsiteX4305" fmla="*/ 6066026 w 6830240"/>
              <a:gd name="connsiteY4305" fmla="*/ 3275177 h 7505293"/>
              <a:gd name="connsiteX4306" fmla="*/ 6079003 w 6830240"/>
              <a:gd name="connsiteY4306" fmla="*/ 3238144 h 7505293"/>
              <a:gd name="connsiteX4307" fmla="*/ 6093879 w 6830240"/>
              <a:gd name="connsiteY4307" fmla="*/ 3199215 h 7505293"/>
              <a:gd name="connsiteX4308" fmla="*/ 6101158 w 6830240"/>
              <a:gd name="connsiteY4308" fmla="*/ 3198581 h 7505293"/>
              <a:gd name="connsiteX4309" fmla="*/ 6106539 w 6830240"/>
              <a:gd name="connsiteY4309" fmla="*/ 3201746 h 7505293"/>
              <a:gd name="connsiteX4310" fmla="*/ 6110020 w 6830240"/>
              <a:gd name="connsiteY4310" fmla="*/ 3226434 h 7505293"/>
              <a:gd name="connsiteX4311" fmla="*/ 6096411 w 6830240"/>
              <a:gd name="connsiteY4311" fmla="*/ 3247324 h 7505293"/>
              <a:gd name="connsiteX4312" fmla="*/ 6081218 w 6830240"/>
              <a:gd name="connsiteY4312" fmla="*/ 3293850 h 7505293"/>
              <a:gd name="connsiteX4313" fmla="*/ 6066026 w 6830240"/>
              <a:gd name="connsiteY4313" fmla="*/ 3338477 h 7505293"/>
              <a:gd name="connsiteX4314" fmla="*/ 6067292 w 6830240"/>
              <a:gd name="connsiteY4314" fmla="*/ 3344807 h 7505293"/>
              <a:gd name="connsiteX4315" fmla="*/ 6060962 w 6830240"/>
              <a:gd name="connsiteY4315" fmla="*/ 3351139 h 7505293"/>
              <a:gd name="connsiteX4316" fmla="*/ 6058430 w 6830240"/>
              <a:gd name="connsiteY4316" fmla="*/ 3358417 h 7505293"/>
              <a:gd name="connsiteX4317" fmla="*/ 6063494 w 6830240"/>
              <a:gd name="connsiteY4317" fmla="*/ 3363798 h 7505293"/>
              <a:gd name="connsiteX4318" fmla="*/ 6053049 w 6830240"/>
              <a:gd name="connsiteY4318" fmla="*/ 3376459 h 7505293"/>
              <a:gd name="connsiteX4319" fmla="*/ 6048301 w 6830240"/>
              <a:gd name="connsiteY4319" fmla="*/ 3389118 h 7505293"/>
              <a:gd name="connsiteX4320" fmla="*/ 6038173 w 6830240"/>
              <a:gd name="connsiteY4320" fmla="*/ 3406843 h 7505293"/>
              <a:gd name="connsiteX4321" fmla="*/ 6042604 w 6830240"/>
              <a:gd name="connsiteY4321" fmla="*/ 3421403 h 7505293"/>
              <a:gd name="connsiteX4322" fmla="*/ 6035641 w 6830240"/>
              <a:gd name="connsiteY4322" fmla="*/ 3432165 h 7505293"/>
              <a:gd name="connsiteX4323" fmla="*/ 6069507 w 6830240"/>
              <a:gd name="connsiteY4323" fmla="*/ 3430266 h 7505293"/>
              <a:gd name="connsiteX4324" fmla="*/ 6101475 w 6830240"/>
              <a:gd name="connsiteY4324" fmla="*/ 3439761 h 7505293"/>
              <a:gd name="connsiteX4325" fmla="*/ 6107172 w 6830240"/>
              <a:gd name="connsiteY4325" fmla="*/ 3455270 h 7505293"/>
              <a:gd name="connsiteX4326" fmla="*/ 6101475 w 6830240"/>
              <a:gd name="connsiteY4326" fmla="*/ 3465081 h 7505293"/>
              <a:gd name="connsiteX4327" fmla="*/ 6099259 w 6830240"/>
              <a:gd name="connsiteY4327" fmla="*/ 3471412 h 7505293"/>
              <a:gd name="connsiteX4328" fmla="*/ 6098943 w 6830240"/>
              <a:gd name="connsiteY4328" fmla="*/ 3477742 h 7505293"/>
              <a:gd name="connsiteX4329" fmla="*/ 6106539 w 6830240"/>
              <a:gd name="connsiteY4329" fmla="*/ 3472677 h 7505293"/>
              <a:gd name="connsiteX4330" fmla="*/ 6139456 w 6830240"/>
              <a:gd name="connsiteY4330" fmla="*/ 3447357 h 7505293"/>
              <a:gd name="connsiteX4331" fmla="*/ 6144520 w 6830240"/>
              <a:gd name="connsiteY4331" fmla="*/ 3429632 h 7505293"/>
              <a:gd name="connsiteX4332" fmla="*/ 6143254 w 6830240"/>
              <a:gd name="connsiteY4332" fmla="*/ 3422353 h 7505293"/>
              <a:gd name="connsiteX4333" fmla="*/ 6149584 w 6830240"/>
              <a:gd name="connsiteY4333" fmla="*/ 3416971 h 7505293"/>
              <a:gd name="connsiteX4334" fmla="*/ 6150217 w 6830240"/>
              <a:gd name="connsiteY4334" fmla="*/ 3410959 h 7505293"/>
              <a:gd name="connsiteX4335" fmla="*/ 6147052 w 6830240"/>
              <a:gd name="connsiteY4335" fmla="*/ 3406843 h 7505293"/>
              <a:gd name="connsiteX4336" fmla="*/ 6167308 w 6830240"/>
              <a:gd name="connsiteY4336" fmla="*/ 3381523 h 7505293"/>
              <a:gd name="connsiteX4337" fmla="*/ 6187565 w 6830240"/>
              <a:gd name="connsiteY4337" fmla="*/ 3356203 h 7505293"/>
              <a:gd name="connsiteX4338" fmla="*/ 6202124 w 6830240"/>
              <a:gd name="connsiteY4338" fmla="*/ 3323602 h 7505293"/>
              <a:gd name="connsiteX4339" fmla="*/ 6228078 w 6830240"/>
              <a:gd name="connsiteY4339" fmla="*/ 3300497 h 7505293"/>
              <a:gd name="connsiteX4340" fmla="*/ 6225546 w 6830240"/>
              <a:gd name="connsiteY4340" fmla="*/ 3287837 h 7505293"/>
              <a:gd name="connsiteX4341" fmla="*/ 6226812 w 6830240"/>
              <a:gd name="connsiteY4341" fmla="*/ 3276759 h 7505293"/>
              <a:gd name="connsiteX4342" fmla="*/ 6235674 w 6830240"/>
              <a:gd name="connsiteY4342" fmla="*/ 3267580 h 7505293"/>
              <a:gd name="connsiteX4343" fmla="*/ 6250866 w 6830240"/>
              <a:gd name="connsiteY4343" fmla="*/ 3262516 h 7505293"/>
              <a:gd name="connsiteX4344" fmla="*/ 6260678 w 6830240"/>
              <a:gd name="connsiteY4344" fmla="*/ 3276759 h 7505293"/>
              <a:gd name="connsiteX4345" fmla="*/ 6253398 w 6830240"/>
              <a:gd name="connsiteY4345" fmla="*/ 3292900 h 7505293"/>
              <a:gd name="connsiteX4346" fmla="*/ 6235357 w 6830240"/>
              <a:gd name="connsiteY4346" fmla="*/ 3316639 h 7505293"/>
              <a:gd name="connsiteX4347" fmla="*/ 6230610 w 6830240"/>
              <a:gd name="connsiteY4347" fmla="*/ 3346073 h 7505293"/>
              <a:gd name="connsiteX4348" fmla="*/ 6220165 w 6830240"/>
              <a:gd name="connsiteY4348" fmla="*/ 3381839 h 7505293"/>
              <a:gd name="connsiteX4349" fmla="*/ 6200225 w 6830240"/>
              <a:gd name="connsiteY4349" fmla="*/ 3419504 h 7505293"/>
              <a:gd name="connsiteX4350" fmla="*/ 6203707 w 6830240"/>
              <a:gd name="connsiteY4350" fmla="*/ 3428998 h 7505293"/>
              <a:gd name="connsiteX4351" fmla="*/ 6197693 w 6830240"/>
              <a:gd name="connsiteY4351" fmla="*/ 3434697 h 7505293"/>
              <a:gd name="connsiteX4352" fmla="*/ 6199276 w 6830240"/>
              <a:gd name="connsiteY4352" fmla="*/ 3454637 h 7505293"/>
              <a:gd name="connsiteX4353" fmla="*/ 6210353 w 6830240"/>
              <a:gd name="connsiteY4353" fmla="*/ 3472677 h 7505293"/>
              <a:gd name="connsiteX4354" fmla="*/ 6183450 w 6830240"/>
              <a:gd name="connsiteY4354" fmla="*/ 3524585 h 7505293"/>
              <a:gd name="connsiteX4355" fmla="*/ 6169840 w 6830240"/>
              <a:gd name="connsiteY4355" fmla="*/ 3576492 h 7505293"/>
              <a:gd name="connsiteX4356" fmla="*/ 6149584 w 6830240"/>
              <a:gd name="connsiteY4356" fmla="*/ 3594216 h 7505293"/>
              <a:gd name="connsiteX4357" fmla="*/ 6138506 w 6830240"/>
              <a:gd name="connsiteY4357" fmla="*/ 3615739 h 7505293"/>
              <a:gd name="connsiteX4358" fmla="*/ 6129327 w 6830240"/>
              <a:gd name="connsiteY4358" fmla="*/ 3637261 h 7505293"/>
              <a:gd name="connsiteX4359" fmla="*/ 6131859 w 6830240"/>
              <a:gd name="connsiteY4359" fmla="*/ 3644858 h 7505293"/>
              <a:gd name="connsiteX4360" fmla="*/ 6149900 w 6830240"/>
              <a:gd name="connsiteY4360" fmla="*/ 3623335 h 7505293"/>
              <a:gd name="connsiteX4361" fmla="*/ 6169840 w 6830240"/>
              <a:gd name="connsiteY4361" fmla="*/ 3601812 h 7505293"/>
              <a:gd name="connsiteX4362" fmla="*/ 6187565 w 6830240"/>
              <a:gd name="connsiteY4362" fmla="*/ 3596749 h 7505293"/>
              <a:gd name="connsiteX4363" fmla="*/ 6169840 w 6830240"/>
              <a:gd name="connsiteY4363" fmla="*/ 3589152 h 7505293"/>
              <a:gd name="connsiteX4364" fmla="*/ 6177437 w 6830240"/>
              <a:gd name="connsiteY4364" fmla="*/ 3584087 h 7505293"/>
              <a:gd name="connsiteX4365" fmla="*/ 6187248 w 6830240"/>
              <a:gd name="connsiteY4365" fmla="*/ 3582822 h 7505293"/>
              <a:gd name="connsiteX4366" fmla="*/ 6195161 w 6830240"/>
              <a:gd name="connsiteY4366" fmla="*/ 3589152 h 7505293"/>
              <a:gd name="connsiteX4367" fmla="*/ 6202124 w 6830240"/>
              <a:gd name="connsiteY4367" fmla="*/ 3579023 h 7505293"/>
              <a:gd name="connsiteX4368" fmla="*/ 6205289 w 6830240"/>
              <a:gd name="connsiteY4368" fmla="*/ 3568896 h 7505293"/>
              <a:gd name="connsiteX4369" fmla="*/ 6210037 w 6830240"/>
              <a:gd name="connsiteY4369" fmla="*/ 3556869 h 7505293"/>
              <a:gd name="connsiteX4370" fmla="*/ 6212885 w 6830240"/>
              <a:gd name="connsiteY4370" fmla="*/ 3541043 h 7505293"/>
              <a:gd name="connsiteX4371" fmla="*/ 6192629 w 6830240"/>
              <a:gd name="connsiteY4371" fmla="*/ 3528383 h 7505293"/>
              <a:gd name="connsiteX4372" fmla="*/ 6205289 w 6830240"/>
              <a:gd name="connsiteY4372" fmla="*/ 3505594 h 7505293"/>
              <a:gd name="connsiteX4373" fmla="*/ 6230610 w 6830240"/>
              <a:gd name="connsiteY4373" fmla="*/ 3510658 h 7505293"/>
              <a:gd name="connsiteX4374" fmla="*/ 6223330 w 6830240"/>
              <a:gd name="connsiteY4374" fmla="*/ 3522052 h 7505293"/>
              <a:gd name="connsiteX4375" fmla="*/ 6217950 w 6830240"/>
              <a:gd name="connsiteY4375" fmla="*/ 3533447 h 7505293"/>
              <a:gd name="connsiteX4376" fmla="*/ 6228078 w 6830240"/>
              <a:gd name="connsiteY4376" fmla="*/ 3541043 h 7505293"/>
              <a:gd name="connsiteX4377" fmla="*/ 6235674 w 6830240"/>
              <a:gd name="connsiteY4377" fmla="*/ 3548639 h 7505293"/>
              <a:gd name="connsiteX4378" fmla="*/ 6231243 w 6830240"/>
              <a:gd name="connsiteY4378" fmla="*/ 3563514 h 7505293"/>
              <a:gd name="connsiteX4379" fmla="*/ 6223014 w 6830240"/>
              <a:gd name="connsiteY4379" fmla="*/ 3576492 h 7505293"/>
              <a:gd name="connsiteX4380" fmla="*/ 6235357 w 6830240"/>
              <a:gd name="connsiteY4380" fmla="*/ 3577758 h 7505293"/>
              <a:gd name="connsiteX4381" fmla="*/ 6245802 w 6830240"/>
              <a:gd name="connsiteY4381" fmla="*/ 3579023 h 7505293"/>
              <a:gd name="connsiteX4382" fmla="*/ 6240422 w 6830240"/>
              <a:gd name="connsiteY4382" fmla="*/ 3595483 h 7505293"/>
              <a:gd name="connsiteX4383" fmla="*/ 6225546 w 6830240"/>
              <a:gd name="connsiteY4383" fmla="*/ 3611941 h 7505293"/>
              <a:gd name="connsiteX4384" fmla="*/ 6222381 w 6830240"/>
              <a:gd name="connsiteY4384" fmla="*/ 3625867 h 7505293"/>
              <a:gd name="connsiteX4385" fmla="*/ 6215417 w 6830240"/>
              <a:gd name="connsiteY4385" fmla="*/ 3632198 h 7505293"/>
              <a:gd name="connsiteX4386" fmla="*/ 6202757 w 6830240"/>
              <a:gd name="connsiteY4386" fmla="*/ 3649921 h 7505293"/>
              <a:gd name="connsiteX4387" fmla="*/ 6202757 w 6830240"/>
              <a:gd name="connsiteY4387" fmla="*/ 3657202 h 7505293"/>
              <a:gd name="connsiteX4388" fmla="*/ 6208805 w 6830240"/>
              <a:gd name="connsiteY4388" fmla="*/ 3648131 h 7505293"/>
              <a:gd name="connsiteX4389" fmla="*/ 6218933 w 6830240"/>
              <a:gd name="connsiteY4389" fmla="*/ 3630406 h 7505293"/>
              <a:gd name="connsiteX4390" fmla="*/ 6229061 w 6830240"/>
              <a:gd name="connsiteY4390" fmla="*/ 3625026 h 7505293"/>
              <a:gd name="connsiteX4391" fmla="*/ 6239189 w 6830240"/>
              <a:gd name="connsiteY4391" fmla="*/ 3625343 h 7505293"/>
              <a:gd name="connsiteX4392" fmla="*/ 6225896 w 6830240"/>
              <a:gd name="connsiteY4392" fmla="*/ 3666173 h 7505293"/>
              <a:gd name="connsiteX4393" fmla="*/ 6212128 w 6830240"/>
              <a:gd name="connsiteY4393" fmla="*/ 3692640 h 7505293"/>
              <a:gd name="connsiteX4394" fmla="*/ 6205297 w 6830240"/>
              <a:gd name="connsiteY4394" fmla="*/ 3702812 h 7505293"/>
              <a:gd name="connsiteX4395" fmla="*/ 6205289 w 6830240"/>
              <a:gd name="connsiteY4395" fmla="*/ 3703095 h 7505293"/>
              <a:gd name="connsiteX4396" fmla="*/ 6201972 w 6830240"/>
              <a:gd name="connsiteY4396" fmla="*/ 3708901 h 7505293"/>
              <a:gd name="connsiteX4397" fmla="*/ 6203740 w 6830240"/>
              <a:gd name="connsiteY4397" fmla="*/ 3708901 h 7505293"/>
              <a:gd name="connsiteX4398" fmla="*/ 6207048 w 6830240"/>
              <a:gd name="connsiteY4398" fmla="*/ 3714471 h 7505293"/>
              <a:gd name="connsiteX4399" fmla="*/ 6212885 w 6830240"/>
              <a:gd name="connsiteY4399" fmla="*/ 3695499 h 7505293"/>
              <a:gd name="connsiteX4400" fmla="*/ 6233142 w 6830240"/>
              <a:gd name="connsiteY4400" fmla="*/ 3703095 h 7505293"/>
              <a:gd name="connsiteX4401" fmla="*/ 6228078 w 6830240"/>
              <a:gd name="connsiteY4401" fmla="*/ 3730948 h 7505293"/>
              <a:gd name="connsiteX4402" fmla="*/ 6240738 w 6830240"/>
              <a:gd name="connsiteY4402" fmla="*/ 3728415 h 7505293"/>
              <a:gd name="connsiteX4403" fmla="*/ 6243077 w 6830240"/>
              <a:gd name="connsiteY4403" fmla="*/ 3731223 h 7505293"/>
              <a:gd name="connsiteX4404" fmla="*/ 6244253 w 6830240"/>
              <a:gd name="connsiteY4404" fmla="*/ 3727891 h 7505293"/>
              <a:gd name="connsiteX4405" fmla="*/ 6251850 w 6830240"/>
              <a:gd name="connsiteY4405" fmla="*/ 3706368 h 7505293"/>
              <a:gd name="connsiteX4406" fmla="*/ 6284766 w 6830240"/>
              <a:gd name="connsiteY4406" fmla="*/ 3678516 h 7505293"/>
              <a:gd name="connsiteX4407" fmla="*/ 6294262 w 6830240"/>
              <a:gd name="connsiteY4407" fmla="*/ 3693076 h 7505293"/>
              <a:gd name="connsiteX4408" fmla="*/ 6284766 w 6830240"/>
              <a:gd name="connsiteY4408" fmla="*/ 3703837 h 7505293"/>
              <a:gd name="connsiteX4409" fmla="*/ 6284450 w 6830240"/>
              <a:gd name="connsiteY4409" fmla="*/ 3719979 h 7505293"/>
              <a:gd name="connsiteX4410" fmla="*/ 6282234 w 6830240"/>
              <a:gd name="connsiteY4410" fmla="*/ 3734221 h 7505293"/>
              <a:gd name="connsiteX4411" fmla="*/ 6267358 w 6830240"/>
              <a:gd name="connsiteY4411" fmla="*/ 3766821 h 7505293"/>
              <a:gd name="connsiteX4412" fmla="*/ 6261978 w 6830240"/>
              <a:gd name="connsiteY4412" fmla="*/ 3797522 h 7505293"/>
              <a:gd name="connsiteX4413" fmla="*/ 6241721 w 6830240"/>
              <a:gd name="connsiteY4413" fmla="*/ 3845632 h 7505293"/>
              <a:gd name="connsiteX4414" fmla="*/ 6249951 w 6830240"/>
              <a:gd name="connsiteY4414" fmla="*/ 3865889 h 7505293"/>
              <a:gd name="connsiteX4415" fmla="*/ 6239189 w 6830240"/>
              <a:gd name="connsiteY4415" fmla="*/ 3886145 h 7505293"/>
              <a:gd name="connsiteX4416" fmla="*/ 6227795 w 6830240"/>
              <a:gd name="connsiteY4416" fmla="*/ 3918429 h 7505293"/>
              <a:gd name="connsiteX4417" fmla="*/ 6208805 w 6830240"/>
              <a:gd name="connsiteY4417" fmla="*/ 3946914 h 7505293"/>
              <a:gd name="connsiteX4418" fmla="*/ 6216401 w 6830240"/>
              <a:gd name="connsiteY4418" fmla="*/ 3967170 h 7505293"/>
              <a:gd name="connsiteX4419" fmla="*/ 6198676 w 6830240"/>
              <a:gd name="connsiteY4419" fmla="*/ 3979831 h 7505293"/>
              <a:gd name="connsiteX4420" fmla="*/ 6198676 w 6830240"/>
              <a:gd name="connsiteY4420" fmla="*/ 4007683 h 7505293"/>
              <a:gd name="connsiteX4421" fmla="*/ 6192030 w 6830240"/>
              <a:gd name="connsiteY4421" fmla="*/ 4022243 h 7505293"/>
              <a:gd name="connsiteX4422" fmla="*/ 6183484 w 6830240"/>
              <a:gd name="connsiteY4422" fmla="*/ 4033004 h 7505293"/>
              <a:gd name="connsiteX4423" fmla="*/ 6182851 w 6830240"/>
              <a:gd name="connsiteY4423" fmla="*/ 4044082 h 7505293"/>
              <a:gd name="connsiteX4424" fmla="*/ 6186016 w 6830240"/>
              <a:gd name="connsiteY4424" fmla="*/ 4053261 h 7505293"/>
              <a:gd name="connsiteX4425" fmla="*/ 6190764 w 6830240"/>
              <a:gd name="connsiteY4425" fmla="*/ 4056109 h 7505293"/>
              <a:gd name="connsiteX4426" fmla="*/ 6193612 w 6830240"/>
              <a:gd name="connsiteY4426" fmla="*/ 4053261 h 7505293"/>
              <a:gd name="connsiteX4427" fmla="*/ 6196144 w 6830240"/>
              <a:gd name="connsiteY4427" fmla="*/ 4034270 h 7505293"/>
              <a:gd name="connsiteX4428" fmla="*/ 6213869 w 6830240"/>
              <a:gd name="connsiteY4428" fmla="*/ 4022876 h 7505293"/>
              <a:gd name="connsiteX4429" fmla="*/ 6213869 w 6830240"/>
              <a:gd name="connsiteY4429" fmla="*/ 3984895 h 7505293"/>
              <a:gd name="connsiteX4430" fmla="*/ 6216401 w 6830240"/>
              <a:gd name="connsiteY4430" fmla="*/ 3984895 h 7505293"/>
              <a:gd name="connsiteX4431" fmla="*/ 6219249 w 6830240"/>
              <a:gd name="connsiteY4431" fmla="*/ 3976033 h 7505293"/>
              <a:gd name="connsiteX4432" fmla="*/ 6216401 w 6830240"/>
              <a:gd name="connsiteY4432" fmla="*/ 3967170 h 7505293"/>
              <a:gd name="connsiteX4433" fmla="*/ 6232859 w 6830240"/>
              <a:gd name="connsiteY4433" fmla="*/ 3945964 h 7505293"/>
              <a:gd name="connsiteX4434" fmla="*/ 6249318 w 6830240"/>
              <a:gd name="connsiteY4434" fmla="*/ 3926657 h 7505293"/>
              <a:gd name="connsiteX4435" fmla="*/ 6242354 w 6830240"/>
              <a:gd name="connsiteY4435" fmla="*/ 3909251 h 7505293"/>
              <a:gd name="connsiteX4436" fmla="*/ 6261978 w 6830240"/>
              <a:gd name="connsiteY4436" fmla="*/ 3893741 h 7505293"/>
              <a:gd name="connsiteX4437" fmla="*/ 6274955 w 6830240"/>
              <a:gd name="connsiteY4437" fmla="*/ 3856710 h 7505293"/>
              <a:gd name="connsiteX4438" fmla="*/ 6289831 w 6830240"/>
              <a:gd name="connsiteY4438" fmla="*/ 3817780 h 7505293"/>
              <a:gd name="connsiteX4439" fmla="*/ 6297110 w 6830240"/>
              <a:gd name="connsiteY4439" fmla="*/ 3817146 h 7505293"/>
              <a:gd name="connsiteX4440" fmla="*/ 6302491 w 6830240"/>
              <a:gd name="connsiteY4440" fmla="*/ 3820311 h 7505293"/>
              <a:gd name="connsiteX4441" fmla="*/ 6305972 w 6830240"/>
              <a:gd name="connsiteY4441" fmla="*/ 3844998 h 7505293"/>
              <a:gd name="connsiteX4442" fmla="*/ 6292363 w 6830240"/>
              <a:gd name="connsiteY4442" fmla="*/ 3865889 h 7505293"/>
              <a:gd name="connsiteX4443" fmla="*/ 6277170 w 6830240"/>
              <a:gd name="connsiteY4443" fmla="*/ 3912416 h 7505293"/>
              <a:gd name="connsiteX4444" fmla="*/ 6261978 w 6830240"/>
              <a:gd name="connsiteY4444" fmla="*/ 3957042 h 7505293"/>
              <a:gd name="connsiteX4445" fmla="*/ 6263244 w 6830240"/>
              <a:gd name="connsiteY4445" fmla="*/ 3963372 h 7505293"/>
              <a:gd name="connsiteX4446" fmla="*/ 6256914 w 6830240"/>
              <a:gd name="connsiteY4446" fmla="*/ 3969703 h 7505293"/>
              <a:gd name="connsiteX4447" fmla="*/ 6254382 w 6830240"/>
              <a:gd name="connsiteY4447" fmla="*/ 3976982 h 7505293"/>
              <a:gd name="connsiteX4448" fmla="*/ 6259446 w 6830240"/>
              <a:gd name="connsiteY4448" fmla="*/ 3982363 h 7505293"/>
              <a:gd name="connsiteX4449" fmla="*/ 6249001 w 6830240"/>
              <a:gd name="connsiteY4449" fmla="*/ 3995023 h 7505293"/>
              <a:gd name="connsiteX4450" fmla="*/ 6244253 w 6830240"/>
              <a:gd name="connsiteY4450" fmla="*/ 4007683 h 7505293"/>
              <a:gd name="connsiteX4451" fmla="*/ 6234125 w 6830240"/>
              <a:gd name="connsiteY4451" fmla="*/ 4025408 h 7505293"/>
              <a:gd name="connsiteX4452" fmla="*/ 6238556 w 6830240"/>
              <a:gd name="connsiteY4452" fmla="*/ 4039967 h 7505293"/>
              <a:gd name="connsiteX4453" fmla="*/ 6231593 w 6830240"/>
              <a:gd name="connsiteY4453" fmla="*/ 4050729 h 7505293"/>
              <a:gd name="connsiteX4454" fmla="*/ 6265459 w 6830240"/>
              <a:gd name="connsiteY4454" fmla="*/ 4048830 h 7505293"/>
              <a:gd name="connsiteX4455" fmla="*/ 6297427 w 6830240"/>
              <a:gd name="connsiteY4455" fmla="*/ 4058325 h 7505293"/>
              <a:gd name="connsiteX4456" fmla="*/ 6303124 w 6830240"/>
              <a:gd name="connsiteY4456" fmla="*/ 4073834 h 7505293"/>
              <a:gd name="connsiteX4457" fmla="*/ 6297427 w 6830240"/>
              <a:gd name="connsiteY4457" fmla="*/ 4083645 h 7505293"/>
              <a:gd name="connsiteX4458" fmla="*/ 6295211 w 6830240"/>
              <a:gd name="connsiteY4458" fmla="*/ 4089976 h 7505293"/>
              <a:gd name="connsiteX4459" fmla="*/ 6294895 w 6830240"/>
              <a:gd name="connsiteY4459" fmla="*/ 4096306 h 7505293"/>
              <a:gd name="connsiteX4460" fmla="*/ 6302491 w 6830240"/>
              <a:gd name="connsiteY4460" fmla="*/ 4091241 h 7505293"/>
              <a:gd name="connsiteX4461" fmla="*/ 6335408 w 6830240"/>
              <a:gd name="connsiteY4461" fmla="*/ 4065921 h 7505293"/>
              <a:gd name="connsiteX4462" fmla="*/ 6340472 w 6830240"/>
              <a:gd name="connsiteY4462" fmla="*/ 4048196 h 7505293"/>
              <a:gd name="connsiteX4463" fmla="*/ 6339206 w 6830240"/>
              <a:gd name="connsiteY4463" fmla="*/ 4040917 h 7505293"/>
              <a:gd name="connsiteX4464" fmla="*/ 6345536 w 6830240"/>
              <a:gd name="connsiteY4464" fmla="*/ 4035536 h 7505293"/>
              <a:gd name="connsiteX4465" fmla="*/ 6346169 w 6830240"/>
              <a:gd name="connsiteY4465" fmla="*/ 4029523 h 7505293"/>
              <a:gd name="connsiteX4466" fmla="*/ 6343004 w 6830240"/>
              <a:gd name="connsiteY4466" fmla="*/ 4025408 h 7505293"/>
              <a:gd name="connsiteX4467" fmla="*/ 6363260 w 6830240"/>
              <a:gd name="connsiteY4467" fmla="*/ 4000087 h 7505293"/>
              <a:gd name="connsiteX4468" fmla="*/ 6383517 w 6830240"/>
              <a:gd name="connsiteY4468" fmla="*/ 3974767 h 7505293"/>
              <a:gd name="connsiteX4469" fmla="*/ 6398076 w 6830240"/>
              <a:gd name="connsiteY4469" fmla="*/ 3942166 h 7505293"/>
              <a:gd name="connsiteX4470" fmla="*/ 6424030 w 6830240"/>
              <a:gd name="connsiteY4470" fmla="*/ 3919062 h 7505293"/>
              <a:gd name="connsiteX4471" fmla="*/ 6421498 w 6830240"/>
              <a:gd name="connsiteY4471" fmla="*/ 3906402 h 7505293"/>
              <a:gd name="connsiteX4472" fmla="*/ 6422764 w 6830240"/>
              <a:gd name="connsiteY4472" fmla="*/ 3895323 h 7505293"/>
              <a:gd name="connsiteX4473" fmla="*/ 6431626 w 6830240"/>
              <a:gd name="connsiteY4473" fmla="*/ 3886145 h 7505293"/>
              <a:gd name="connsiteX4474" fmla="*/ 6446818 w 6830240"/>
              <a:gd name="connsiteY4474" fmla="*/ 3881081 h 7505293"/>
              <a:gd name="connsiteX4475" fmla="*/ 6456630 w 6830240"/>
              <a:gd name="connsiteY4475" fmla="*/ 3895323 h 7505293"/>
              <a:gd name="connsiteX4476" fmla="*/ 6449350 w 6830240"/>
              <a:gd name="connsiteY4476" fmla="*/ 3911465 h 7505293"/>
              <a:gd name="connsiteX4477" fmla="*/ 6431309 w 6830240"/>
              <a:gd name="connsiteY4477" fmla="*/ 3935203 h 7505293"/>
              <a:gd name="connsiteX4478" fmla="*/ 6426562 w 6830240"/>
              <a:gd name="connsiteY4478" fmla="*/ 3964638 h 7505293"/>
              <a:gd name="connsiteX4479" fmla="*/ 6416117 w 6830240"/>
              <a:gd name="connsiteY4479" fmla="*/ 4000404 h 7505293"/>
              <a:gd name="connsiteX4480" fmla="*/ 6396177 w 6830240"/>
              <a:gd name="connsiteY4480" fmla="*/ 4038068 h 7505293"/>
              <a:gd name="connsiteX4481" fmla="*/ 6399659 w 6830240"/>
              <a:gd name="connsiteY4481" fmla="*/ 4047563 h 7505293"/>
              <a:gd name="connsiteX4482" fmla="*/ 6393645 w 6830240"/>
              <a:gd name="connsiteY4482" fmla="*/ 4053261 h 7505293"/>
              <a:gd name="connsiteX4483" fmla="*/ 6395228 w 6830240"/>
              <a:gd name="connsiteY4483" fmla="*/ 4073201 h 7505293"/>
              <a:gd name="connsiteX4484" fmla="*/ 6406305 w 6830240"/>
              <a:gd name="connsiteY4484" fmla="*/ 4091241 h 7505293"/>
              <a:gd name="connsiteX4485" fmla="*/ 6379402 w 6830240"/>
              <a:gd name="connsiteY4485" fmla="*/ 4143149 h 7505293"/>
              <a:gd name="connsiteX4486" fmla="*/ 6365792 w 6830240"/>
              <a:gd name="connsiteY4486" fmla="*/ 4195056 h 7505293"/>
              <a:gd name="connsiteX4487" fmla="*/ 6345536 w 6830240"/>
              <a:gd name="connsiteY4487" fmla="*/ 4212781 h 7505293"/>
              <a:gd name="connsiteX4488" fmla="*/ 6334458 w 6830240"/>
              <a:gd name="connsiteY4488" fmla="*/ 4234303 h 7505293"/>
              <a:gd name="connsiteX4489" fmla="*/ 6325279 w 6830240"/>
              <a:gd name="connsiteY4489" fmla="*/ 4255826 h 7505293"/>
              <a:gd name="connsiteX4490" fmla="*/ 6327811 w 6830240"/>
              <a:gd name="connsiteY4490" fmla="*/ 4263422 h 7505293"/>
              <a:gd name="connsiteX4491" fmla="*/ 6345852 w 6830240"/>
              <a:gd name="connsiteY4491" fmla="*/ 4241899 h 7505293"/>
              <a:gd name="connsiteX4492" fmla="*/ 6365792 w 6830240"/>
              <a:gd name="connsiteY4492" fmla="*/ 4220377 h 7505293"/>
              <a:gd name="connsiteX4493" fmla="*/ 6383517 w 6830240"/>
              <a:gd name="connsiteY4493" fmla="*/ 4215313 h 7505293"/>
              <a:gd name="connsiteX4494" fmla="*/ 6365792 w 6830240"/>
              <a:gd name="connsiteY4494" fmla="*/ 4207716 h 7505293"/>
              <a:gd name="connsiteX4495" fmla="*/ 6373389 w 6830240"/>
              <a:gd name="connsiteY4495" fmla="*/ 4202652 h 7505293"/>
              <a:gd name="connsiteX4496" fmla="*/ 6383200 w 6830240"/>
              <a:gd name="connsiteY4496" fmla="*/ 4201386 h 7505293"/>
              <a:gd name="connsiteX4497" fmla="*/ 6391113 w 6830240"/>
              <a:gd name="connsiteY4497" fmla="*/ 4207716 h 7505293"/>
              <a:gd name="connsiteX4498" fmla="*/ 6398076 w 6830240"/>
              <a:gd name="connsiteY4498" fmla="*/ 4197588 h 7505293"/>
              <a:gd name="connsiteX4499" fmla="*/ 6401241 w 6830240"/>
              <a:gd name="connsiteY4499" fmla="*/ 4187460 h 7505293"/>
              <a:gd name="connsiteX4500" fmla="*/ 6405989 w 6830240"/>
              <a:gd name="connsiteY4500" fmla="*/ 4175433 h 7505293"/>
              <a:gd name="connsiteX4501" fmla="*/ 6408837 w 6830240"/>
              <a:gd name="connsiteY4501" fmla="*/ 4159607 h 7505293"/>
              <a:gd name="connsiteX4502" fmla="*/ 6388581 w 6830240"/>
              <a:gd name="connsiteY4502" fmla="*/ 4146947 h 7505293"/>
              <a:gd name="connsiteX4503" fmla="*/ 6401241 w 6830240"/>
              <a:gd name="connsiteY4503" fmla="*/ 4124158 h 7505293"/>
              <a:gd name="connsiteX4504" fmla="*/ 6426562 w 6830240"/>
              <a:gd name="connsiteY4504" fmla="*/ 4129222 h 7505293"/>
              <a:gd name="connsiteX4505" fmla="*/ 6419282 w 6830240"/>
              <a:gd name="connsiteY4505" fmla="*/ 4140617 h 7505293"/>
              <a:gd name="connsiteX4506" fmla="*/ 6413902 w 6830240"/>
              <a:gd name="connsiteY4506" fmla="*/ 4152011 h 7505293"/>
              <a:gd name="connsiteX4507" fmla="*/ 6424030 w 6830240"/>
              <a:gd name="connsiteY4507" fmla="*/ 4159607 h 7505293"/>
              <a:gd name="connsiteX4508" fmla="*/ 6431626 w 6830240"/>
              <a:gd name="connsiteY4508" fmla="*/ 4167203 h 7505293"/>
              <a:gd name="connsiteX4509" fmla="*/ 6427195 w 6830240"/>
              <a:gd name="connsiteY4509" fmla="*/ 4182079 h 7505293"/>
              <a:gd name="connsiteX4510" fmla="*/ 6418966 w 6830240"/>
              <a:gd name="connsiteY4510" fmla="*/ 4195056 h 7505293"/>
              <a:gd name="connsiteX4511" fmla="*/ 6431309 w 6830240"/>
              <a:gd name="connsiteY4511" fmla="*/ 4196322 h 7505293"/>
              <a:gd name="connsiteX4512" fmla="*/ 6441754 w 6830240"/>
              <a:gd name="connsiteY4512" fmla="*/ 4197588 h 7505293"/>
              <a:gd name="connsiteX4513" fmla="*/ 6436374 w 6830240"/>
              <a:gd name="connsiteY4513" fmla="*/ 4214047 h 7505293"/>
              <a:gd name="connsiteX4514" fmla="*/ 6421498 w 6830240"/>
              <a:gd name="connsiteY4514" fmla="*/ 4230505 h 7505293"/>
              <a:gd name="connsiteX4515" fmla="*/ 6418333 w 6830240"/>
              <a:gd name="connsiteY4515" fmla="*/ 4244431 h 7505293"/>
              <a:gd name="connsiteX4516" fmla="*/ 6411369 w 6830240"/>
              <a:gd name="connsiteY4516" fmla="*/ 4250762 h 7505293"/>
              <a:gd name="connsiteX4517" fmla="*/ 6398709 w 6830240"/>
              <a:gd name="connsiteY4517" fmla="*/ 4268486 h 7505293"/>
              <a:gd name="connsiteX4518" fmla="*/ 6398709 w 6830240"/>
              <a:gd name="connsiteY4518" fmla="*/ 4291275 h 7505293"/>
              <a:gd name="connsiteX4519" fmla="*/ 6406305 w 6830240"/>
              <a:gd name="connsiteY4519" fmla="*/ 4283678 h 7505293"/>
              <a:gd name="connsiteX4520" fmla="*/ 6416434 w 6830240"/>
              <a:gd name="connsiteY4520" fmla="*/ 4263422 h 7505293"/>
              <a:gd name="connsiteX4521" fmla="*/ 6421498 w 6830240"/>
              <a:gd name="connsiteY4521" fmla="*/ 4257725 h 7505293"/>
              <a:gd name="connsiteX4522" fmla="*/ 6426562 w 6830240"/>
              <a:gd name="connsiteY4522" fmla="*/ 4255826 h 7505293"/>
              <a:gd name="connsiteX4523" fmla="*/ 6424030 w 6830240"/>
              <a:gd name="connsiteY4523" fmla="*/ 4262472 h 7505293"/>
              <a:gd name="connsiteX4524" fmla="*/ 6421498 w 6830240"/>
              <a:gd name="connsiteY4524" fmla="*/ 4271018 h 7505293"/>
              <a:gd name="connsiteX4525" fmla="*/ 6411369 w 6830240"/>
              <a:gd name="connsiteY4525" fmla="*/ 4296339 h 7505293"/>
              <a:gd name="connsiteX4526" fmla="*/ 6401241 w 6830240"/>
              <a:gd name="connsiteY4526" fmla="*/ 4321659 h 7505293"/>
              <a:gd name="connsiteX4527" fmla="*/ 6391113 w 6830240"/>
              <a:gd name="connsiteY4527" fmla="*/ 4339384 h 7505293"/>
              <a:gd name="connsiteX4528" fmla="*/ 6386049 w 6830240"/>
              <a:gd name="connsiteY4528" fmla="*/ 4359640 h 7505293"/>
              <a:gd name="connsiteX4529" fmla="*/ 6401241 w 6830240"/>
              <a:gd name="connsiteY4529" fmla="*/ 4338751 h 7505293"/>
              <a:gd name="connsiteX4530" fmla="*/ 6408837 w 6830240"/>
              <a:gd name="connsiteY4530" fmla="*/ 4314063 h 7505293"/>
              <a:gd name="connsiteX4531" fmla="*/ 6417136 w 6830240"/>
              <a:gd name="connsiteY4531" fmla="*/ 4317175 h 7505293"/>
              <a:gd name="connsiteX4532" fmla="*/ 6425124 w 6830240"/>
              <a:gd name="connsiteY4532" fmla="*/ 4302593 h 7505293"/>
              <a:gd name="connsiteX4533" fmla="*/ 6440316 w 6830240"/>
              <a:gd name="connsiteY4533" fmla="*/ 4277273 h 7505293"/>
              <a:gd name="connsiteX4534" fmla="*/ 6439683 w 6830240"/>
              <a:gd name="connsiteY4534" fmla="*/ 4263979 h 7505293"/>
              <a:gd name="connsiteX4535" fmla="*/ 6450444 w 6830240"/>
              <a:gd name="connsiteY4535" fmla="*/ 4254484 h 7505293"/>
              <a:gd name="connsiteX4536" fmla="*/ 6544131 w 6830240"/>
              <a:gd name="connsiteY4536" fmla="*/ 4089900 h 7505293"/>
              <a:gd name="connsiteX4537" fmla="*/ 6557107 w 6830240"/>
              <a:gd name="connsiteY4537" fmla="*/ 4069960 h 7505293"/>
              <a:gd name="connsiteX4538" fmla="*/ 6571983 w 6830240"/>
              <a:gd name="connsiteY4538" fmla="*/ 4051919 h 7505293"/>
              <a:gd name="connsiteX4539" fmla="*/ 6575148 w 6830240"/>
              <a:gd name="connsiteY4539" fmla="*/ 4039575 h 7505293"/>
              <a:gd name="connsiteX4540" fmla="*/ 6582112 w 6830240"/>
              <a:gd name="connsiteY4540" fmla="*/ 4029131 h 7505293"/>
              <a:gd name="connsiteX4541" fmla="*/ 6592240 w 6830240"/>
              <a:gd name="connsiteY4541" fmla="*/ 4011406 h 7505293"/>
              <a:gd name="connsiteX4542" fmla="*/ 6602368 w 6830240"/>
              <a:gd name="connsiteY4542" fmla="*/ 4006025 h 7505293"/>
              <a:gd name="connsiteX4543" fmla="*/ 6612496 w 6830240"/>
              <a:gd name="connsiteY4543" fmla="*/ 4006342 h 7505293"/>
              <a:gd name="connsiteX4544" fmla="*/ 6599203 w 6830240"/>
              <a:gd name="connsiteY4544" fmla="*/ 4047172 h 7505293"/>
              <a:gd name="connsiteX4545" fmla="*/ 6574515 w 6830240"/>
              <a:gd name="connsiteY4545" fmla="*/ 4089900 h 7505293"/>
              <a:gd name="connsiteX4546" fmla="*/ 6577047 w 6830240"/>
              <a:gd name="connsiteY4546" fmla="*/ 4089900 h 7505293"/>
              <a:gd name="connsiteX4547" fmla="*/ 6583061 w 6830240"/>
              <a:gd name="connsiteY4547" fmla="*/ 4100028 h 7505293"/>
              <a:gd name="connsiteX4548" fmla="*/ 6579579 w 6830240"/>
              <a:gd name="connsiteY4548" fmla="*/ 4110157 h 7505293"/>
              <a:gd name="connsiteX4549" fmla="*/ 6562488 w 6830240"/>
              <a:gd name="connsiteY4549" fmla="*/ 4169660 h 7505293"/>
              <a:gd name="connsiteX4550" fmla="*/ 6541599 w 6830240"/>
              <a:gd name="connsiteY4550" fmla="*/ 4229164 h 7505293"/>
              <a:gd name="connsiteX4551" fmla="*/ 6542548 w 6830240"/>
              <a:gd name="connsiteY4551" fmla="*/ 4236443 h 7505293"/>
              <a:gd name="connsiteX4552" fmla="*/ 6534002 w 6830240"/>
              <a:gd name="connsiteY4552" fmla="*/ 4241824 h 7505293"/>
              <a:gd name="connsiteX4553" fmla="*/ 6533369 w 6830240"/>
              <a:gd name="connsiteY4553" fmla="*/ 4248787 h 7505293"/>
              <a:gd name="connsiteX4554" fmla="*/ 6536534 w 6830240"/>
              <a:gd name="connsiteY4554" fmla="*/ 4251952 h 7505293"/>
              <a:gd name="connsiteX4555" fmla="*/ 6528622 w 6830240"/>
              <a:gd name="connsiteY4555" fmla="*/ 4266828 h 7505293"/>
              <a:gd name="connsiteX4556" fmla="*/ 6526406 w 6830240"/>
              <a:gd name="connsiteY4556" fmla="*/ 4279805 h 7505293"/>
              <a:gd name="connsiteX4557" fmla="*/ 6541599 w 6830240"/>
              <a:gd name="connsiteY4557" fmla="*/ 4264612 h 7505293"/>
              <a:gd name="connsiteX4558" fmla="*/ 6546663 w 6830240"/>
              <a:gd name="connsiteY4558" fmla="*/ 4257016 h 7505293"/>
              <a:gd name="connsiteX4559" fmla="*/ 6544131 w 6830240"/>
              <a:gd name="connsiteY4559" fmla="*/ 4249420 h 7505293"/>
              <a:gd name="connsiteX4560" fmla="*/ 6552676 w 6830240"/>
              <a:gd name="connsiteY4560" fmla="*/ 4238975 h 7505293"/>
              <a:gd name="connsiteX4561" fmla="*/ 6559323 w 6830240"/>
              <a:gd name="connsiteY4561" fmla="*/ 4226631 h 7505293"/>
              <a:gd name="connsiteX4562" fmla="*/ 6579579 w 6830240"/>
              <a:gd name="connsiteY4562" fmla="*/ 4181054 h 7505293"/>
              <a:gd name="connsiteX4563" fmla="*/ 6594772 w 6830240"/>
              <a:gd name="connsiteY4563" fmla="*/ 4168394 h 7505293"/>
              <a:gd name="connsiteX4564" fmla="*/ 6601102 w 6830240"/>
              <a:gd name="connsiteY4564" fmla="*/ 4159532 h 7505293"/>
              <a:gd name="connsiteX4565" fmla="*/ 6599836 w 6830240"/>
              <a:gd name="connsiteY4565" fmla="*/ 4150669 h 7505293"/>
              <a:gd name="connsiteX4566" fmla="*/ 6609964 w 6830240"/>
              <a:gd name="connsiteY4566" fmla="*/ 4130413 h 7505293"/>
              <a:gd name="connsiteX4567" fmla="*/ 6617560 w 6830240"/>
              <a:gd name="connsiteY4567" fmla="*/ 4108891 h 7505293"/>
              <a:gd name="connsiteX4568" fmla="*/ 6625157 w 6830240"/>
              <a:gd name="connsiteY4568" fmla="*/ 4087368 h 7505293"/>
              <a:gd name="connsiteX4569" fmla="*/ 6658073 w 6830240"/>
              <a:gd name="connsiteY4569" fmla="*/ 4059515 h 7505293"/>
              <a:gd name="connsiteX4570" fmla="*/ 6667569 w 6830240"/>
              <a:gd name="connsiteY4570" fmla="*/ 4074075 h 7505293"/>
              <a:gd name="connsiteX4571" fmla="*/ 6658073 w 6830240"/>
              <a:gd name="connsiteY4571" fmla="*/ 4084836 h 7505293"/>
              <a:gd name="connsiteX4572" fmla="*/ 6657757 w 6830240"/>
              <a:gd name="connsiteY4572" fmla="*/ 4100978 h 7505293"/>
              <a:gd name="connsiteX4573" fmla="*/ 6655541 w 6830240"/>
              <a:gd name="connsiteY4573" fmla="*/ 4115221 h 7505293"/>
              <a:gd name="connsiteX4574" fmla="*/ 6640665 w 6830240"/>
              <a:gd name="connsiteY4574" fmla="*/ 4147821 h 7505293"/>
              <a:gd name="connsiteX4575" fmla="*/ 6635285 w 6830240"/>
              <a:gd name="connsiteY4575" fmla="*/ 4178522 h 7505293"/>
              <a:gd name="connsiteX4576" fmla="*/ 6615028 w 6830240"/>
              <a:gd name="connsiteY4576" fmla="*/ 4226631 h 7505293"/>
              <a:gd name="connsiteX4577" fmla="*/ 6623258 w 6830240"/>
              <a:gd name="connsiteY4577" fmla="*/ 4246888 h 7505293"/>
              <a:gd name="connsiteX4578" fmla="*/ 6612496 w 6830240"/>
              <a:gd name="connsiteY4578" fmla="*/ 4267144 h 7505293"/>
              <a:gd name="connsiteX4579" fmla="*/ 6601102 w 6830240"/>
              <a:gd name="connsiteY4579" fmla="*/ 4299428 h 7505293"/>
              <a:gd name="connsiteX4580" fmla="*/ 6582112 w 6830240"/>
              <a:gd name="connsiteY4580" fmla="*/ 4327914 h 7505293"/>
              <a:gd name="connsiteX4581" fmla="*/ 6589708 w 6830240"/>
              <a:gd name="connsiteY4581" fmla="*/ 4348170 h 7505293"/>
              <a:gd name="connsiteX4582" fmla="*/ 6571983 w 6830240"/>
              <a:gd name="connsiteY4582" fmla="*/ 4360831 h 7505293"/>
              <a:gd name="connsiteX4583" fmla="*/ 6571983 w 6830240"/>
              <a:gd name="connsiteY4583" fmla="*/ 4388683 h 7505293"/>
              <a:gd name="connsiteX4584" fmla="*/ 6565337 w 6830240"/>
              <a:gd name="connsiteY4584" fmla="*/ 4403243 h 7505293"/>
              <a:gd name="connsiteX4585" fmla="*/ 6556791 w 6830240"/>
              <a:gd name="connsiteY4585" fmla="*/ 4414004 h 7505293"/>
              <a:gd name="connsiteX4586" fmla="*/ 6556158 w 6830240"/>
              <a:gd name="connsiteY4586" fmla="*/ 4425082 h 7505293"/>
              <a:gd name="connsiteX4587" fmla="*/ 6559323 w 6830240"/>
              <a:gd name="connsiteY4587" fmla="*/ 4434261 h 7505293"/>
              <a:gd name="connsiteX4588" fmla="*/ 6564071 w 6830240"/>
              <a:gd name="connsiteY4588" fmla="*/ 4437109 h 7505293"/>
              <a:gd name="connsiteX4589" fmla="*/ 6566919 w 6830240"/>
              <a:gd name="connsiteY4589" fmla="*/ 4434261 h 7505293"/>
              <a:gd name="connsiteX4590" fmla="*/ 6569451 w 6830240"/>
              <a:gd name="connsiteY4590" fmla="*/ 4415270 h 7505293"/>
              <a:gd name="connsiteX4591" fmla="*/ 6587176 w 6830240"/>
              <a:gd name="connsiteY4591" fmla="*/ 4403876 h 7505293"/>
              <a:gd name="connsiteX4592" fmla="*/ 6587176 w 6830240"/>
              <a:gd name="connsiteY4592" fmla="*/ 4365895 h 7505293"/>
              <a:gd name="connsiteX4593" fmla="*/ 6589708 w 6830240"/>
              <a:gd name="connsiteY4593" fmla="*/ 4365895 h 7505293"/>
              <a:gd name="connsiteX4594" fmla="*/ 6592556 w 6830240"/>
              <a:gd name="connsiteY4594" fmla="*/ 4357033 h 7505293"/>
              <a:gd name="connsiteX4595" fmla="*/ 6589708 w 6830240"/>
              <a:gd name="connsiteY4595" fmla="*/ 4348170 h 7505293"/>
              <a:gd name="connsiteX4596" fmla="*/ 6606166 w 6830240"/>
              <a:gd name="connsiteY4596" fmla="*/ 4326964 h 7505293"/>
              <a:gd name="connsiteX4597" fmla="*/ 6622625 w 6830240"/>
              <a:gd name="connsiteY4597" fmla="*/ 4307657 h 7505293"/>
              <a:gd name="connsiteX4598" fmla="*/ 6615661 w 6830240"/>
              <a:gd name="connsiteY4598" fmla="*/ 4290250 h 7505293"/>
              <a:gd name="connsiteX4599" fmla="*/ 6635285 w 6830240"/>
              <a:gd name="connsiteY4599" fmla="*/ 4274741 h 7505293"/>
              <a:gd name="connsiteX4600" fmla="*/ 6648262 w 6830240"/>
              <a:gd name="connsiteY4600" fmla="*/ 4237709 h 7505293"/>
              <a:gd name="connsiteX4601" fmla="*/ 6663138 w 6830240"/>
              <a:gd name="connsiteY4601" fmla="*/ 4198779 h 7505293"/>
              <a:gd name="connsiteX4602" fmla="*/ 6670417 w 6830240"/>
              <a:gd name="connsiteY4602" fmla="*/ 4198146 h 7505293"/>
              <a:gd name="connsiteX4603" fmla="*/ 6675798 w 6830240"/>
              <a:gd name="connsiteY4603" fmla="*/ 4201311 h 7505293"/>
              <a:gd name="connsiteX4604" fmla="*/ 6679279 w 6830240"/>
              <a:gd name="connsiteY4604" fmla="*/ 4225998 h 7505293"/>
              <a:gd name="connsiteX4605" fmla="*/ 6665670 w 6830240"/>
              <a:gd name="connsiteY4605" fmla="*/ 4246888 h 7505293"/>
              <a:gd name="connsiteX4606" fmla="*/ 6650477 w 6830240"/>
              <a:gd name="connsiteY4606" fmla="*/ 4293415 h 7505293"/>
              <a:gd name="connsiteX4607" fmla="*/ 6635285 w 6830240"/>
              <a:gd name="connsiteY4607" fmla="*/ 4338042 h 7505293"/>
              <a:gd name="connsiteX4608" fmla="*/ 6636551 w 6830240"/>
              <a:gd name="connsiteY4608" fmla="*/ 4344372 h 7505293"/>
              <a:gd name="connsiteX4609" fmla="*/ 6630221 w 6830240"/>
              <a:gd name="connsiteY4609" fmla="*/ 4350703 h 7505293"/>
              <a:gd name="connsiteX4610" fmla="*/ 6627689 w 6830240"/>
              <a:gd name="connsiteY4610" fmla="*/ 4357982 h 7505293"/>
              <a:gd name="connsiteX4611" fmla="*/ 6632753 w 6830240"/>
              <a:gd name="connsiteY4611" fmla="*/ 4363363 h 7505293"/>
              <a:gd name="connsiteX4612" fmla="*/ 6622308 w 6830240"/>
              <a:gd name="connsiteY4612" fmla="*/ 4376023 h 7505293"/>
              <a:gd name="connsiteX4613" fmla="*/ 6617560 w 6830240"/>
              <a:gd name="connsiteY4613" fmla="*/ 4388683 h 7505293"/>
              <a:gd name="connsiteX4614" fmla="*/ 6607432 w 6830240"/>
              <a:gd name="connsiteY4614" fmla="*/ 4406408 h 7505293"/>
              <a:gd name="connsiteX4615" fmla="*/ 6611863 w 6830240"/>
              <a:gd name="connsiteY4615" fmla="*/ 4420967 h 7505293"/>
              <a:gd name="connsiteX4616" fmla="*/ 6604900 w 6830240"/>
              <a:gd name="connsiteY4616" fmla="*/ 4431729 h 7505293"/>
              <a:gd name="connsiteX4617" fmla="*/ 6638766 w 6830240"/>
              <a:gd name="connsiteY4617" fmla="*/ 4429830 h 7505293"/>
              <a:gd name="connsiteX4618" fmla="*/ 6670734 w 6830240"/>
              <a:gd name="connsiteY4618" fmla="*/ 4439325 h 7505293"/>
              <a:gd name="connsiteX4619" fmla="*/ 6676431 w 6830240"/>
              <a:gd name="connsiteY4619" fmla="*/ 4454834 h 7505293"/>
              <a:gd name="connsiteX4620" fmla="*/ 6670734 w 6830240"/>
              <a:gd name="connsiteY4620" fmla="*/ 4464645 h 7505293"/>
              <a:gd name="connsiteX4621" fmla="*/ 6668518 w 6830240"/>
              <a:gd name="connsiteY4621" fmla="*/ 4470976 h 7505293"/>
              <a:gd name="connsiteX4622" fmla="*/ 6668202 w 6830240"/>
              <a:gd name="connsiteY4622" fmla="*/ 4477306 h 7505293"/>
              <a:gd name="connsiteX4623" fmla="*/ 6675798 w 6830240"/>
              <a:gd name="connsiteY4623" fmla="*/ 4472241 h 7505293"/>
              <a:gd name="connsiteX4624" fmla="*/ 6708715 w 6830240"/>
              <a:gd name="connsiteY4624" fmla="*/ 4446921 h 7505293"/>
              <a:gd name="connsiteX4625" fmla="*/ 6713779 w 6830240"/>
              <a:gd name="connsiteY4625" fmla="*/ 4429196 h 7505293"/>
              <a:gd name="connsiteX4626" fmla="*/ 6712513 w 6830240"/>
              <a:gd name="connsiteY4626" fmla="*/ 4421917 h 7505293"/>
              <a:gd name="connsiteX4627" fmla="*/ 6718843 w 6830240"/>
              <a:gd name="connsiteY4627" fmla="*/ 4416536 h 7505293"/>
              <a:gd name="connsiteX4628" fmla="*/ 6719476 w 6830240"/>
              <a:gd name="connsiteY4628" fmla="*/ 4410523 h 7505293"/>
              <a:gd name="connsiteX4629" fmla="*/ 6716311 w 6830240"/>
              <a:gd name="connsiteY4629" fmla="*/ 4406408 h 7505293"/>
              <a:gd name="connsiteX4630" fmla="*/ 6736567 w 6830240"/>
              <a:gd name="connsiteY4630" fmla="*/ 4381087 h 7505293"/>
              <a:gd name="connsiteX4631" fmla="*/ 6756824 w 6830240"/>
              <a:gd name="connsiteY4631" fmla="*/ 4355767 h 7505293"/>
              <a:gd name="connsiteX4632" fmla="*/ 6771383 w 6830240"/>
              <a:gd name="connsiteY4632" fmla="*/ 4323166 h 7505293"/>
              <a:gd name="connsiteX4633" fmla="*/ 6797337 w 6830240"/>
              <a:gd name="connsiteY4633" fmla="*/ 4300061 h 7505293"/>
              <a:gd name="connsiteX4634" fmla="*/ 6794805 w 6830240"/>
              <a:gd name="connsiteY4634" fmla="*/ 4287401 h 7505293"/>
              <a:gd name="connsiteX4635" fmla="*/ 6796071 w 6830240"/>
              <a:gd name="connsiteY4635" fmla="*/ 4276323 h 7505293"/>
              <a:gd name="connsiteX4636" fmla="*/ 6804933 w 6830240"/>
              <a:gd name="connsiteY4636" fmla="*/ 4267144 h 7505293"/>
              <a:gd name="connsiteX4637" fmla="*/ 6820125 w 6830240"/>
              <a:gd name="connsiteY4637" fmla="*/ 4262080 h 7505293"/>
              <a:gd name="connsiteX4638" fmla="*/ 6829937 w 6830240"/>
              <a:gd name="connsiteY4638" fmla="*/ 4276323 h 7505293"/>
              <a:gd name="connsiteX4639" fmla="*/ 6822657 w 6830240"/>
              <a:gd name="connsiteY4639" fmla="*/ 4292465 h 7505293"/>
              <a:gd name="connsiteX4640" fmla="*/ 6804616 w 6830240"/>
              <a:gd name="connsiteY4640" fmla="*/ 4316203 h 7505293"/>
              <a:gd name="connsiteX4641" fmla="*/ 6799869 w 6830240"/>
              <a:gd name="connsiteY4641" fmla="*/ 4345638 h 7505293"/>
              <a:gd name="connsiteX4642" fmla="*/ 6789424 w 6830240"/>
              <a:gd name="connsiteY4642" fmla="*/ 4381404 h 7505293"/>
              <a:gd name="connsiteX4643" fmla="*/ 6769484 w 6830240"/>
              <a:gd name="connsiteY4643" fmla="*/ 4419068 h 7505293"/>
              <a:gd name="connsiteX4644" fmla="*/ 6772966 w 6830240"/>
              <a:gd name="connsiteY4644" fmla="*/ 4428563 h 7505293"/>
              <a:gd name="connsiteX4645" fmla="*/ 6766952 w 6830240"/>
              <a:gd name="connsiteY4645" fmla="*/ 4434261 h 7505293"/>
              <a:gd name="connsiteX4646" fmla="*/ 6768535 w 6830240"/>
              <a:gd name="connsiteY4646" fmla="*/ 4454201 h 7505293"/>
              <a:gd name="connsiteX4647" fmla="*/ 6779612 w 6830240"/>
              <a:gd name="connsiteY4647" fmla="*/ 4472241 h 7505293"/>
              <a:gd name="connsiteX4648" fmla="*/ 6752709 w 6830240"/>
              <a:gd name="connsiteY4648" fmla="*/ 4524149 h 7505293"/>
              <a:gd name="connsiteX4649" fmla="*/ 6739099 w 6830240"/>
              <a:gd name="connsiteY4649" fmla="*/ 4576056 h 7505293"/>
              <a:gd name="connsiteX4650" fmla="*/ 6718843 w 6830240"/>
              <a:gd name="connsiteY4650" fmla="*/ 4593781 h 7505293"/>
              <a:gd name="connsiteX4651" fmla="*/ 6707765 w 6830240"/>
              <a:gd name="connsiteY4651" fmla="*/ 4615303 h 7505293"/>
              <a:gd name="connsiteX4652" fmla="*/ 6698586 w 6830240"/>
              <a:gd name="connsiteY4652" fmla="*/ 4636826 h 7505293"/>
              <a:gd name="connsiteX4653" fmla="*/ 6701118 w 6830240"/>
              <a:gd name="connsiteY4653" fmla="*/ 4644422 h 7505293"/>
              <a:gd name="connsiteX4654" fmla="*/ 6719159 w 6830240"/>
              <a:gd name="connsiteY4654" fmla="*/ 4622899 h 7505293"/>
              <a:gd name="connsiteX4655" fmla="*/ 6739099 w 6830240"/>
              <a:gd name="connsiteY4655" fmla="*/ 4601377 h 7505293"/>
              <a:gd name="connsiteX4656" fmla="*/ 6756824 w 6830240"/>
              <a:gd name="connsiteY4656" fmla="*/ 4596313 h 7505293"/>
              <a:gd name="connsiteX4657" fmla="*/ 6739099 w 6830240"/>
              <a:gd name="connsiteY4657" fmla="*/ 4588716 h 7505293"/>
              <a:gd name="connsiteX4658" fmla="*/ 6746696 w 6830240"/>
              <a:gd name="connsiteY4658" fmla="*/ 4583652 h 7505293"/>
              <a:gd name="connsiteX4659" fmla="*/ 6756507 w 6830240"/>
              <a:gd name="connsiteY4659" fmla="*/ 4582386 h 7505293"/>
              <a:gd name="connsiteX4660" fmla="*/ 6764420 w 6830240"/>
              <a:gd name="connsiteY4660" fmla="*/ 4588716 h 7505293"/>
              <a:gd name="connsiteX4661" fmla="*/ 6771383 w 6830240"/>
              <a:gd name="connsiteY4661" fmla="*/ 4578588 h 7505293"/>
              <a:gd name="connsiteX4662" fmla="*/ 6774548 w 6830240"/>
              <a:gd name="connsiteY4662" fmla="*/ 4568460 h 7505293"/>
              <a:gd name="connsiteX4663" fmla="*/ 6779296 w 6830240"/>
              <a:gd name="connsiteY4663" fmla="*/ 4556433 h 7505293"/>
              <a:gd name="connsiteX4664" fmla="*/ 6782144 w 6830240"/>
              <a:gd name="connsiteY4664" fmla="*/ 4540607 h 7505293"/>
              <a:gd name="connsiteX4665" fmla="*/ 6761888 w 6830240"/>
              <a:gd name="connsiteY4665" fmla="*/ 4527947 h 7505293"/>
              <a:gd name="connsiteX4666" fmla="*/ 6774548 w 6830240"/>
              <a:gd name="connsiteY4666" fmla="*/ 4505158 h 7505293"/>
              <a:gd name="connsiteX4667" fmla="*/ 6799869 w 6830240"/>
              <a:gd name="connsiteY4667" fmla="*/ 4510222 h 7505293"/>
              <a:gd name="connsiteX4668" fmla="*/ 6792589 w 6830240"/>
              <a:gd name="connsiteY4668" fmla="*/ 4521617 h 7505293"/>
              <a:gd name="connsiteX4669" fmla="*/ 6787209 w 6830240"/>
              <a:gd name="connsiteY4669" fmla="*/ 4533011 h 7505293"/>
              <a:gd name="connsiteX4670" fmla="*/ 6797337 w 6830240"/>
              <a:gd name="connsiteY4670" fmla="*/ 4540607 h 7505293"/>
              <a:gd name="connsiteX4671" fmla="*/ 6804933 w 6830240"/>
              <a:gd name="connsiteY4671" fmla="*/ 4548203 h 7505293"/>
              <a:gd name="connsiteX4672" fmla="*/ 6800502 w 6830240"/>
              <a:gd name="connsiteY4672" fmla="*/ 4563079 h 7505293"/>
              <a:gd name="connsiteX4673" fmla="*/ 6792273 w 6830240"/>
              <a:gd name="connsiteY4673" fmla="*/ 4576056 h 7505293"/>
              <a:gd name="connsiteX4674" fmla="*/ 6804616 w 6830240"/>
              <a:gd name="connsiteY4674" fmla="*/ 4577322 h 7505293"/>
              <a:gd name="connsiteX4675" fmla="*/ 6815061 w 6830240"/>
              <a:gd name="connsiteY4675" fmla="*/ 4578588 h 7505293"/>
              <a:gd name="connsiteX4676" fmla="*/ 6809681 w 6830240"/>
              <a:gd name="connsiteY4676" fmla="*/ 4595047 h 7505293"/>
              <a:gd name="connsiteX4677" fmla="*/ 6794805 w 6830240"/>
              <a:gd name="connsiteY4677" fmla="*/ 4611505 h 7505293"/>
              <a:gd name="connsiteX4678" fmla="*/ 6791640 w 6830240"/>
              <a:gd name="connsiteY4678" fmla="*/ 4625431 h 7505293"/>
              <a:gd name="connsiteX4679" fmla="*/ 6784676 w 6830240"/>
              <a:gd name="connsiteY4679" fmla="*/ 4631762 h 7505293"/>
              <a:gd name="connsiteX4680" fmla="*/ 6772016 w 6830240"/>
              <a:gd name="connsiteY4680" fmla="*/ 4649486 h 7505293"/>
              <a:gd name="connsiteX4681" fmla="*/ 6772016 w 6830240"/>
              <a:gd name="connsiteY4681" fmla="*/ 4672275 h 7505293"/>
              <a:gd name="connsiteX4682" fmla="*/ 6779612 w 6830240"/>
              <a:gd name="connsiteY4682" fmla="*/ 4664678 h 7505293"/>
              <a:gd name="connsiteX4683" fmla="*/ 6789741 w 6830240"/>
              <a:gd name="connsiteY4683" fmla="*/ 4644422 h 7505293"/>
              <a:gd name="connsiteX4684" fmla="*/ 6794805 w 6830240"/>
              <a:gd name="connsiteY4684" fmla="*/ 4638725 h 7505293"/>
              <a:gd name="connsiteX4685" fmla="*/ 6799869 w 6830240"/>
              <a:gd name="connsiteY4685" fmla="*/ 4636826 h 7505293"/>
              <a:gd name="connsiteX4686" fmla="*/ 6797337 w 6830240"/>
              <a:gd name="connsiteY4686" fmla="*/ 4643472 h 7505293"/>
              <a:gd name="connsiteX4687" fmla="*/ 6794805 w 6830240"/>
              <a:gd name="connsiteY4687" fmla="*/ 4652018 h 7505293"/>
              <a:gd name="connsiteX4688" fmla="*/ 6784676 w 6830240"/>
              <a:gd name="connsiteY4688" fmla="*/ 4677339 h 7505293"/>
              <a:gd name="connsiteX4689" fmla="*/ 6774548 w 6830240"/>
              <a:gd name="connsiteY4689" fmla="*/ 4702659 h 7505293"/>
              <a:gd name="connsiteX4690" fmla="*/ 6764420 w 6830240"/>
              <a:gd name="connsiteY4690" fmla="*/ 4720384 h 7505293"/>
              <a:gd name="connsiteX4691" fmla="*/ 6759356 w 6830240"/>
              <a:gd name="connsiteY4691" fmla="*/ 4740640 h 7505293"/>
              <a:gd name="connsiteX4692" fmla="*/ 6774548 w 6830240"/>
              <a:gd name="connsiteY4692" fmla="*/ 4719751 h 7505293"/>
              <a:gd name="connsiteX4693" fmla="*/ 6782144 w 6830240"/>
              <a:gd name="connsiteY4693" fmla="*/ 4695063 h 7505293"/>
              <a:gd name="connsiteX4694" fmla="*/ 6802401 w 6830240"/>
              <a:gd name="connsiteY4694" fmla="*/ 4702659 h 7505293"/>
              <a:gd name="connsiteX4695" fmla="*/ 6797337 w 6830240"/>
              <a:gd name="connsiteY4695" fmla="*/ 4730512 h 7505293"/>
              <a:gd name="connsiteX4696" fmla="*/ 6809997 w 6830240"/>
              <a:gd name="connsiteY4696" fmla="*/ 4727980 h 7505293"/>
              <a:gd name="connsiteX4697" fmla="*/ 6822657 w 6830240"/>
              <a:gd name="connsiteY4697" fmla="*/ 4743172 h 7505293"/>
              <a:gd name="connsiteX4698" fmla="*/ 6809997 w 6830240"/>
              <a:gd name="connsiteY4698" fmla="*/ 4781153 h 7505293"/>
              <a:gd name="connsiteX4699" fmla="*/ 6785310 w 6830240"/>
              <a:gd name="connsiteY4699" fmla="*/ 4813754 h 7505293"/>
              <a:gd name="connsiteX4700" fmla="*/ 6764420 w 6830240"/>
              <a:gd name="connsiteY4700" fmla="*/ 4844455 h 7505293"/>
              <a:gd name="connsiteX4701" fmla="*/ 6759356 w 6830240"/>
              <a:gd name="connsiteY4701" fmla="*/ 4844455 h 7505293"/>
              <a:gd name="connsiteX4702" fmla="*/ 6759356 w 6830240"/>
              <a:gd name="connsiteY4702" fmla="*/ 4852051 h 7505293"/>
              <a:gd name="connsiteX4703" fmla="*/ 6744163 w 6830240"/>
              <a:gd name="connsiteY4703" fmla="*/ 4877372 h 7505293"/>
              <a:gd name="connsiteX4704" fmla="*/ 6731503 w 6830240"/>
              <a:gd name="connsiteY4704" fmla="*/ 4905857 h 7505293"/>
              <a:gd name="connsiteX4705" fmla="*/ 6718843 w 6830240"/>
              <a:gd name="connsiteY4705" fmla="*/ 4938141 h 7505293"/>
              <a:gd name="connsiteX4706" fmla="*/ 6704917 w 6830240"/>
              <a:gd name="connsiteY4706" fmla="*/ 4965044 h 7505293"/>
              <a:gd name="connsiteX4707" fmla="*/ 6690990 w 6830240"/>
              <a:gd name="connsiteY4707" fmla="*/ 4986250 h 7505293"/>
              <a:gd name="connsiteX4708" fmla="*/ 6688458 w 6830240"/>
              <a:gd name="connsiteY4708" fmla="*/ 5014103 h 7505293"/>
              <a:gd name="connsiteX4709" fmla="*/ 6690990 w 6830240"/>
              <a:gd name="connsiteY4709" fmla="*/ 5014103 h 7505293"/>
              <a:gd name="connsiteX4710" fmla="*/ 6688458 w 6830240"/>
              <a:gd name="connsiteY4710" fmla="*/ 5021699 h 7505293"/>
              <a:gd name="connsiteX4711" fmla="*/ 6683394 w 6830240"/>
              <a:gd name="connsiteY4711" fmla="*/ 5021699 h 7505293"/>
              <a:gd name="connsiteX4712" fmla="*/ 6670734 w 6830240"/>
              <a:gd name="connsiteY4712" fmla="*/ 5031827 h 7505293"/>
              <a:gd name="connsiteX4713" fmla="*/ 6665670 w 6830240"/>
              <a:gd name="connsiteY4713" fmla="*/ 5057148 h 7505293"/>
              <a:gd name="connsiteX4714" fmla="*/ 6660605 w 6830240"/>
              <a:gd name="connsiteY4714" fmla="*/ 5082469 h 7505293"/>
              <a:gd name="connsiteX4715" fmla="*/ 6675798 w 6830240"/>
              <a:gd name="connsiteY4715" fmla="*/ 5102725 h 7505293"/>
              <a:gd name="connsiteX4716" fmla="*/ 6680862 w 6830240"/>
              <a:gd name="connsiteY4716" fmla="*/ 5105257 h 7505293"/>
              <a:gd name="connsiteX4717" fmla="*/ 6677697 w 6830240"/>
              <a:gd name="connsiteY4717" fmla="*/ 5113803 h 7505293"/>
              <a:gd name="connsiteX4718" fmla="*/ 6670734 w 6830240"/>
              <a:gd name="connsiteY4718" fmla="*/ 5120450 h 7505293"/>
              <a:gd name="connsiteX4719" fmla="*/ 6668202 w 6830240"/>
              <a:gd name="connsiteY4719" fmla="*/ 5130894 h 7505293"/>
              <a:gd name="connsiteX4720" fmla="*/ 6658073 w 6830240"/>
              <a:gd name="connsiteY4720" fmla="*/ 5135642 h 7505293"/>
              <a:gd name="connsiteX4721" fmla="*/ 6650477 w 6830240"/>
              <a:gd name="connsiteY4721" fmla="*/ 5135642 h 7505293"/>
              <a:gd name="connsiteX4722" fmla="*/ 6647945 w 6830240"/>
              <a:gd name="connsiteY4722" fmla="*/ 5163495 h 7505293"/>
              <a:gd name="connsiteX4723" fmla="*/ 6622625 w 6830240"/>
              <a:gd name="connsiteY4723" fmla="*/ 5211604 h 7505293"/>
              <a:gd name="connsiteX4724" fmla="*/ 6612496 w 6830240"/>
              <a:gd name="connsiteY4724" fmla="*/ 5219200 h 7505293"/>
              <a:gd name="connsiteX4725" fmla="*/ 6606483 w 6830240"/>
              <a:gd name="connsiteY4725" fmla="*/ 5244521 h 7505293"/>
              <a:gd name="connsiteX4726" fmla="*/ 6594772 w 6830240"/>
              <a:gd name="connsiteY4726" fmla="*/ 5269841 h 7505293"/>
              <a:gd name="connsiteX4727" fmla="*/ 6594772 w 6830240"/>
              <a:gd name="connsiteY4727" fmla="*/ 5300226 h 7505293"/>
              <a:gd name="connsiteX4728" fmla="*/ 6574515 w 6830240"/>
              <a:gd name="connsiteY4728" fmla="*/ 5317951 h 7505293"/>
              <a:gd name="connsiteX4729" fmla="*/ 6564387 w 6830240"/>
              <a:gd name="connsiteY4729" fmla="*/ 5343271 h 7505293"/>
              <a:gd name="connsiteX4730" fmla="*/ 6549195 w 6830240"/>
              <a:gd name="connsiteY4730" fmla="*/ 5355931 h 7505293"/>
              <a:gd name="connsiteX4731" fmla="*/ 6540333 w 6830240"/>
              <a:gd name="connsiteY4731" fmla="*/ 5376505 h 7505293"/>
              <a:gd name="connsiteX4732" fmla="*/ 6531470 w 6830240"/>
              <a:gd name="connsiteY4732" fmla="*/ 5398976 h 7505293"/>
              <a:gd name="connsiteX4733" fmla="*/ 6508682 w 6830240"/>
              <a:gd name="connsiteY4733" fmla="*/ 5442022 h 7505293"/>
              <a:gd name="connsiteX4734" fmla="*/ 6495388 w 6830240"/>
              <a:gd name="connsiteY4734" fmla="*/ 5462278 h 7505293"/>
              <a:gd name="connsiteX4735" fmla="*/ 6478297 w 6830240"/>
              <a:gd name="connsiteY4735" fmla="*/ 5482535 h 7505293"/>
              <a:gd name="connsiteX4736" fmla="*/ 6480829 w 6830240"/>
              <a:gd name="connsiteY4736" fmla="*/ 5411637 h 7505293"/>
              <a:gd name="connsiteX4737" fmla="*/ 6465637 w 6830240"/>
              <a:gd name="connsiteY4737" fmla="*/ 5406573 h 7505293"/>
              <a:gd name="connsiteX4738" fmla="*/ 6455508 w 6830240"/>
              <a:gd name="connsiteY4738" fmla="*/ 5424297 h 7505293"/>
              <a:gd name="connsiteX4739" fmla="*/ 6443481 w 6830240"/>
              <a:gd name="connsiteY4739" fmla="*/ 5467342 h 7505293"/>
              <a:gd name="connsiteX4740" fmla="*/ 6435252 w 6830240"/>
              <a:gd name="connsiteY4740" fmla="*/ 5510387 h 7505293"/>
              <a:gd name="connsiteX4741" fmla="*/ 6430821 w 6830240"/>
              <a:gd name="connsiteY4741" fmla="*/ 5529061 h 7505293"/>
              <a:gd name="connsiteX4742" fmla="*/ 6407399 w 6830240"/>
              <a:gd name="connsiteY4742" fmla="*/ 5530644 h 7505293"/>
              <a:gd name="connsiteX4743" fmla="*/ 6404867 w 6830240"/>
              <a:gd name="connsiteY4743" fmla="*/ 5538240 h 7505293"/>
              <a:gd name="connsiteX4744" fmla="*/ 6412463 w 6830240"/>
              <a:gd name="connsiteY4744" fmla="*/ 5551533 h 7505293"/>
              <a:gd name="connsiteX4745" fmla="*/ 6404867 w 6830240"/>
              <a:gd name="connsiteY4745" fmla="*/ 5561029 h 7505293"/>
              <a:gd name="connsiteX4746" fmla="*/ 6396321 w 6830240"/>
              <a:gd name="connsiteY4746" fmla="*/ 5562611 h 7505293"/>
              <a:gd name="connsiteX4747" fmla="*/ 6389675 w 6830240"/>
              <a:gd name="connsiteY4747" fmla="*/ 5566093 h 7505293"/>
              <a:gd name="connsiteX4748" fmla="*/ 6389675 w 6830240"/>
              <a:gd name="connsiteY4748" fmla="*/ 5568625 h 7505293"/>
              <a:gd name="connsiteX4749" fmla="*/ 6425124 w 6830240"/>
              <a:gd name="connsiteY4749" fmla="*/ 5588881 h 7505293"/>
              <a:gd name="connsiteX4750" fmla="*/ 6438734 w 6830240"/>
              <a:gd name="connsiteY4750" fmla="*/ 5565460 h 7505293"/>
              <a:gd name="connsiteX4751" fmla="*/ 6442848 w 6830240"/>
              <a:gd name="connsiteY4751" fmla="*/ 5538240 h 7505293"/>
              <a:gd name="connsiteX4752" fmla="*/ 6452976 w 6830240"/>
              <a:gd name="connsiteY4752" fmla="*/ 5512919 h 7505293"/>
              <a:gd name="connsiteX4753" fmla="*/ 6463105 w 6830240"/>
              <a:gd name="connsiteY4753" fmla="*/ 5490131 h 7505293"/>
              <a:gd name="connsiteX4754" fmla="*/ 6463421 w 6830240"/>
              <a:gd name="connsiteY4754" fmla="*/ 5484117 h 7505293"/>
              <a:gd name="connsiteX4755" fmla="*/ 6465637 w 6830240"/>
              <a:gd name="connsiteY4755" fmla="*/ 5480003 h 7505293"/>
              <a:gd name="connsiteX4756" fmla="*/ 6478297 w 6830240"/>
              <a:gd name="connsiteY4756" fmla="*/ 5493612 h 7505293"/>
              <a:gd name="connsiteX4757" fmla="*/ 6483361 w 6830240"/>
              <a:gd name="connsiteY4757" fmla="*/ 5512919 h 7505293"/>
              <a:gd name="connsiteX4758" fmla="*/ 6482728 w 6830240"/>
              <a:gd name="connsiteY4758" fmla="*/ 5517667 h 7505293"/>
              <a:gd name="connsiteX4759" fmla="*/ 6478297 w 6830240"/>
              <a:gd name="connsiteY4759" fmla="*/ 5520515 h 7505293"/>
              <a:gd name="connsiteX4760" fmla="*/ 6465320 w 6830240"/>
              <a:gd name="connsiteY4760" fmla="*/ 5559129 h 7505293"/>
              <a:gd name="connsiteX4761" fmla="*/ 6442848 w 6830240"/>
              <a:gd name="connsiteY4761" fmla="*/ 5593945 h 7505293"/>
              <a:gd name="connsiteX4762" fmla="*/ 6439050 w 6830240"/>
              <a:gd name="connsiteY4762" fmla="*/ 5605340 h 7505293"/>
              <a:gd name="connsiteX4763" fmla="*/ 6435252 w 6830240"/>
              <a:gd name="connsiteY4763" fmla="*/ 5616734 h 7505293"/>
              <a:gd name="connsiteX4764" fmla="*/ 6421959 w 6830240"/>
              <a:gd name="connsiteY4764" fmla="*/ 5644270 h 7505293"/>
              <a:gd name="connsiteX4765" fmla="*/ 6404867 w 6830240"/>
              <a:gd name="connsiteY4765" fmla="*/ 5669907 h 7505293"/>
              <a:gd name="connsiteX4766" fmla="*/ 6402968 w 6830240"/>
              <a:gd name="connsiteY4766" fmla="*/ 5678136 h 7505293"/>
              <a:gd name="connsiteX4767" fmla="*/ 6397271 w 6830240"/>
              <a:gd name="connsiteY4767" fmla="*/ 5682567 h 7505293"/>
              <a:gd name="connsiteX4768" fmla="*/ 6389675 w 6830240"/>
              <a:gd name="connsiteY4768" fmla="*/ 5670540 h 7505293"/>
              <a:gd name="connsiteX4769" fmla="*/ 6389675 w 6830240"/>
              <a:gd name="connsiteY4769" fmla="*/ 5654715 h 7505293"/>
              <a:gd name="connsiteX4770" fmla="*/ 6369418 w 6830240"/>
              <a:gd name="connsiteY4770" fmla="*/ 5662311 h 7505293"/>
              <a:gd name="connsiteX4771" fmla="*/ 6366886 w 6830240"/>
              <a:gd name="connsiteY4771" fmla="*/ 5687632 h 7505293"/>
              <a:gd name="connsiteX4772" fmla="*/ 6344098 w 6830240"/>
              <a:gd name="connsiteY4772" fmla="*/ 5733209 h 7505293"/>
              <a:gd name="connsiteX4773" fmla="*/ 6341566 w 6830240"/>
              <a:gd name="connsiteY4773" fmla="*/ 5733209 h 7505293"/>
              <a:gd name="connsiteX4774" fmla="*/ 6321309 w 6830240"/>
              <a:gd name="connsiteY4774" fmla="*/ 5778786 h 7505293"/>
              <a:gd name="connsiteX4775" fmla="*/ 6318144 w 6830240"/>
              <a:gd name="connsiteY4775" fmla="*/ 5791446 h 7505293"/>
              <a:gd name="connsiteX4776" fmla="*/ 6318777 w 6830240"/>
              <a:gd name="connsiteY4776" fmla="*/ 5804106 h 7505293"/>
              <a:gd name="connsiteX4777" fmla="*/ 6327323 w 6830240"/>
              <a:gd name="connsiteY4777" fmla="*/ 5805373 h 7505293"/>
              <a:gd name="connsiteX4778" fmla="*/ 6326373 w 6830240"/>
              <a:gd name="connsiteY4778" fmla="*/ 5814235 h 7505293"/>
              <a:gd name="connsiteX4779" fmla="*/ 6321626 w 6830240"/>
              <a:gd name="connsiteY4779" fmla="*/ 5814868 h 7505293"/>
              <a:gd name="connsiteX4780" fmla="*/ 6318777 w 6830240"/>
              <a:gd name="connsiteY4780" fmla="*/ 5819299 h 7505293"/>
              <a:gd name="connsiteX4781" fmla="*/ 6323208 w 6830240"/>
              <a:gd name="connsiteY4781" fmla="*/ 5828161 h 7505293"/>
              <a:gd name="connsiteX4782" fmla="*/ 6331437 w 6830240"/>
              <a:gd name="connsiteY4782" fmla="*/ 5837023 h 7505293"/>
              <a:gd name="connsiteX4783" fmla="*/ 6323208 w 6830240"/>
              <a:gd name="connsiteY4783" fmla="*/ 5861394 h 7505293"/>
              <a:gd name="connsiteX4784" fmla="*/ 6311181 w 6830240"/>
              <a:gd name="connsiteY4784" fmla="*/ 5880068 h 7505293"/>
              <a:gd name="connsiteX4785" fmla="*/ 6308965 w 6830240"/>
              <a:gd name="connsiteY4785" fmla="*/ 5896843 h 7505293"/>
              <a:gd name="connsiteX4786" fmla="*/ 6293456 w 6830240"/>
              <a:gd name="connsiteY4786" fmla="*/ 5900325 h 7505293"/>
              <a:gd name="connsiteX4787" fmla="*/ 6293456 w 6830240"/>
              <a:gd name="connsiteY4787" fmla="*/ 5928178 h 7505293"/>
              <a:gd name="connsiteX4788" fmla="*/ 6275099 w 6830240"/>
              <a:gd name="connsiteY4788" fmla="*/ 5914884 h 7505293"/>
              <a:gd name="connsiteX4789" fmla="*/ 6260540 w 6830240"/>
              <a:gd name="connsiteY4789" fmla="*/ 5897793 h 7505293"/>
              <a:gd name="connsiteX4790" fmla="*/ 6258008 w 6830240"/>
              <a:gd name="connsiteY4790" fmla="*/ 5912985 h 7505293"/>
              <a:gd name="connsiteX4791" fmla="*/ 6273200 w 6830240"/>
              <a:gd name="connsiteY4791" fmla="*/ 5938306 h 7505293"/>
              <a:gd name="connsiteX4792" fmla="*/ 6254209 w 6830240"/>
              <a:gd name="connsiteY4792" fmla="*/ 5993695 h 7505293"/>
              <a:gd name="connsiteX4793" fmla="*/ 6220027 w 6830240"/>
              <a:gd name="connsiteY4793" fmla="*/ 6039588 h 7505293"/>
              <a:gd name="connsiteX4794" fmla="*/ 6214013 w 6830240"/>
              <a:gd name="connsiteY4794" fmla="*/ 6061427 h 7505293"/>
              <a:gd name="connsiteX4795" fmla="*/ 6202302 w 6830240"/>
              <a:gd name="connsiteY4795" fmla="*/ 6077569 h 7505293"/>
              <a:gd name="connsiteX4796" fmla="*/ 6200087 w 6830240"/>
              <a:gd name="connsiteY4796" fmla="*/ 6073771 h 7505293"/>
              <a:gd name="connsiteX4797" fmla="*/ 6199770 w 6830240"/>
              <a:gd name="connsiteY4797" fmla="*/ 6069973 h 7505293"/>
              <a:gd name="connsiteX4798" fmla="*/ 6189642 w 6830240"/>
              <a:gd name="connsiteY4798" fmla="*/ 6067441 h 7505293"/>
              <a:gd name="connsiteX4799" fmla="*/ 6182046 w 6830240"/>
              <a:gd name="connsiteY4799" fmla="*/ 6077569 h 7505293"/>
              <a:gd name="connsiteX4800" fmla="*/ 6199770 w 6830240"/>
              <a:gd name="connsiteY4800" fmla="*/ 6095294 h 7505293"/>
              <a:gd name="connsiteX4801" fmla="*/ 6191541 w 6830240"/>
              <a:gd name="connsiteY4801" fmla="*/ 6132325 h 7505293"/>
              <a:gd name="connsiteX4802" fmla="*/ 6171917 w 6830240"/>
              <a:gd name="connsiteY4802" fmla="*/ 6163659 h 7505293"/>
              <a:gd name="connsiteX4803" fmla="*/ 6178564 w 6830240"/>
              <a:gd name="connsiteY4803" fmla="*/ 6185815 h 7505293"/>
              <a:gd name="connsiteX4804" fmla="*/ 6179514 w 6830240"/>
              <a:gd name="connsiteY4804" fmla="*/ 6204172 h 7505293"/>
              <a:gd name="connsiteX4805" fmla="*/ 6169702 w 6830240"/>
              <a:gd name="connsiteY4805" fmla="*/ 6201007 h 7505293"/>
              <a:gd name="connsiteX4806" fmla="*/ 6161789 w 6830240"/>
              <a:gd name="connsiteY4806" fmla="*/ 6194044 h 7505293"/>
              <a:gd name="connsiteX4807" fmla="*/ 6157991 w 6830240"/>
              <a:gd name="connsiteY4807" fmla="*/ 6223796 h 7505293"/>
              <a:gd name="connsiteX4808" fmla="*/ 6146597 w 6830240"/>
              <a:gd name="connsiteY4808" fmla="*/ 6249749 h 7505293"/>
              <a:gd name="connsiteX4809" fmla="*/ 6133936 w 6830240"/>
              <a:gd name="connsiteY4809" fmla="*/ 6229493 h 7505293"/>
              <a:gd name="connsiteX4810" fmla="*/ 6141533 w 6830240"/>
              <a:gd name="connsiteY4810" fmla="*/ 6204172 h 7505293"/>
              <a:gd name="connsiteX4811" fmla="*/ 6136785 w 6830240"/>
              <a:gd name="connsiteY4811" fmla="*/ 6200374 h 7505293"/>
              <a:gd name="connsiteX4812" fmla="*/ 6133936 w 6830240"/>
              <a:gd name="connsiteY4812" fmla="*/ 6196576 h 7505293"/>
              <a:gd name="connsiteX4813" fmla="*/ 6141849 w 6830240"/>
              <a:gd name="connsiteY4813" fmla="*/ 6192145 h 7505293"/>
              <a:gd name="connsiteX4814" fmla="*/ 6151661 w 6830240"/>
              <a:gd name="connsiteY4814" fmla="*/ 6191512 h 7505293"/>
              <a:gd name="connsiteX4815" fmla="*/ 6156409 w 6830240"/>
              <a:gd name="connsiteY4815" fmla="*/ 6167457 h 7505293"/>
              <a:gd name="connsiteX4816" fmla="*/ 6166853 w 6830240"/>
              <a:gd name="connsiteY4816" fmla="*/ 6143403 h 7505293"/>
              <a:gd name="connsiteX4817" fmla="*/ 6165271 w 6830240"/>
              <a:gd name="connsiteY4817" fmla="*/ 6137073 h 7505293"/>
              <a:gd name="connsiteX4818" fmla="*/ 6161789 w 6830240"/>
              <a:gd name="connsiteY4818" fmla="*/ 6130742 h 7505293"/>
              <a:gd name="connsiteX4819" fmla="*/ 6144065 w 6830240"/>
              <a:gd name="connsiteY4819" fmla="*/ 6153531 h 7505293"/>
              <a:gd name="connsiteX4820" fmla="*/ 6131404 w 6830240"/>
              <a:gd name="connsiteY4820" fmla="*/ 6156063 h 7505293"/>
              <a:gd name="connsiteX4821" fmla="*/ 6131404 w 6830240"/>
              <a:gd name="connsiteY4821" fmla="*/ 6191512 h 7505293"/>
              <a:gd name="connsiteX4822" fmla="*/ 6107666 w 6830240"/>
              <a:gd name="connsiteY4822" fmla="*/ 6223796 h 7505293"/>
              <a:gd name="connsiteX4823" fmla="*/ 6093423 w 6830240"/>
              <a:gd name="connsiteY4823" fmla="*/ 6259878 h 7505293"/>
              <a:gd name="connsiteX4824" fmla="*/ 6088359 w 6830240"/>
              <a:gd name="connsiteY4824" fmla="*/ 6272538 h 7505293"/>
              <a:gd name="connsiteX4825" fmla="*/ 6083295 w 6830240"/>
              <a:gd name="connsiteY4825" fmla="*/ 6285198 h 7505293"/>
              <a:gd name="connsiteX4826" fmla="*/ 6075699 w 6830240"/>
              <a:gd name="connsiteY4826" fmla="*/ 6305455 h 7505293"/>
              <a:gd name="connsiteX4827" fmla="*/ 6078231 w 6830240"/>
              <a:gd name="connsiteY4827" fmla="*/ 6305455 h 7505293"/>
              <a:gd name="connsiteX4828" fmla="*/ 6073167 w 6830240"/>
              <a:gd name="connsiteY4828" fmla="*/ 6318115 h 7505293"/>
              <a:gd name="connsiteX4829" fmla="*/ 6068103 w 6830240"/>
              <a:gd name="connsiteY4829" fmla="*/ 6330775 h 7505293"/>
              <a:gd name="connsiteX4830" fmla="*/ 6066837 w 6830240"/>
              <a:gd name="connsiteY4830" fmla="*/ 6341220 h 7505293"/>
              <a:gd name="connsiteX4831" fmla="*/ 6057975 w 6830240"/>
              <a:gd name="connsiteY4831" fmla="*/ 6345968 h 7505293"/>
              <a:gd name="connsiteX4832" fmla="*/ 6056076 w 6830240"/>
              <a:gd name="connsiteY4832" fmla="*/ 6360527 h 7505293"/>
              <a:gd name="connsiteX4833" fmla="*/ 6042782 w 6830240"/>
              <a:gd name="connsiteY4833" fmla="*/ 6363692 h 7505293"/>
              <a:gd name="connsiteX4834" fmla="*/ 6042782 w 6830240"/>
              <a:gd name="connsiteY4834" fmla="*/ 6391545 h 7505293"/>
              <a:gd name="connsiteX4835" fmla="*/ 6030122 w 6830240"/>
              <a:gd name="connsiteY4835" fmla="*/ 6386481 h 7505293"/>
              <a:gd name="connsiteX4836" fmla="*/ 6014930 w 6830240"/>
              <a:gd name="connsiteY4836" fmla="*/ 6421930 h 7505293"/>
              <a:gd name="connsiteX4837" fmla="*/ 6019994 w 6830240"/>
              <a:gd name="connsiteY4837" fmla="*/ 6426994 h 7505293"/>
              <a:gd name="connsiteX4838" fmla="*/ 6009865 w 6830240"/>
              <a:gd name="connsiteY4838" fmla="*/ 6434590 h 7505293"/>
              <a:gd name="connsiteX4839" fmla="*/ 6004801 w 6830240"/>
              <a:gd name="connsiteY4839" fmla="*/ 6444718 h 7505293"/>
              <a:gd name="connsiteX4840" fmla="*/ 6012397 w 6830240"/>
              <a:gd name="connsiteY4840" fmla="*/ 6462443 h 7505293"/>
              <a:gd name="connsiteX4841" fmla="*/ 6009865 w 6830240"/>
              <a:gd name="connsiteY4841" fmla="*/ 6482699 h 7505293"/>
              <a:gd name="connsiteX4842" fmla="*/ 5999737 w 6830240"/>
              <a:gd name="connsiteY4842" fmla="*/ 6492827 h 7505293"/>
              <a:gd name="connsiteX4843" fmla="*/ 5982013 w 6830240"/>
              <a:gd name="connsiteY4843" fmla="*/ 6502955 h 7505293"/>
              <a:gd name="connsiteX4844" fmla="*/ 5982013 w 6830240"/>
              <a:gd name="connsiteY4844" fmla="*/ 6490295 h 7505293"/>
              <a:gd name="connsiteX4845" fmla="*/ 5974417 w 6830240"/>
              <a:gd name="connsiteY4845" fmla="*/ 6492827 h 7505293"/>
              <a:gd name="connsiteX4846" fmla="*/ 5966820 w 6830240"/>
              <a:gd name="connsiteY4846" fmla="*/ 6511185 h 7505293"/>
              <a:gd name="connsiteX4847" fmla="*/ 5959224 w 6830240"/>
              <a:gd name="connsiteY4847" fmla="*/ 6525744 h 7505293"/>
              <a:gd name="connsiteX4848" fmla="*/ 5957009 w 6830240"/>
              <a:gd name="connsiteY4848" fmla="*/ 6523212 h 7505293"/>
              <a:gd name="connsiteX4849" fmla="*/ 5956692 w 6830240"/>
              <a:gd name="connsiteY4849" fmla="*/ 6520680 h 7505293"/>
              <a:gd name="connsiteX4850" fmla="*/ 5949096 w 6830240"/>
              <a:gd name="connsiteY4850" fmla="*/ 6513717 h 7505293"/>
              <a:gd name="connsiteX4851" fmla="*/ 5956692 w 6830240"/>
              <a:gd name="connsiteY4851" fmla="*/ 6502955 h 7505293"/>
              <a:gd name="connsiteX4852" fmla="*/ 5946564 w 6830240"/>
              <a:gd name="connsiteY4852" fmla="*/ 6480167 h 7505293"/>
              <a:gd name="connsiteX4853" fmla="*/ 5956692 w 6830240"/>
              <a:gd name="connsiteY4853" fmla="*/ 6462443 h 7505293"/>
              <a:gd name="connsiteX4854" fmla="*/ 5938968 w 6830240"/>
              <a:gd name="connsiteY4854" fmla="*/ 6454846 h 7505293"/>
              <a:gd name="connsiteX4855" fmla="*/ 5930105 w 6830240"/>
              <a:gd name="connsiteY4855" fmla="*/ 6477951 h 7505293"/>
              <a:gd name="connsiteX4856" fmla="*/ 5921243 w 6830240"/>
              <a:gd name="connsiteY4856" fmla="*/ 6502955 h 7505293"/>
              <a:gd name="connsiteX4857" fmla="*/ 5900037 w 6830240"/>
              <a:gd name="connsiteY4857" fmla="*/ 6534606 h 7505293"/>
              <a:gd name="connsiteX4858" fmla="*/ 5880730 w 6830240"/>
              <a:gd name="connsiteY4858" fmla="*/ 6566257 h 7505293"/>
              <a:gd name="connsiteX4859" fmla="*/ 5873134 w 6830240"/>
              <a:gd name="connsiteY4859" fmla="*/ 6590312 h 7505293"/>
              <a:gd name="connsiteX4860" fmla="*/ 5857942 w 6830240"/>
              <a:gd name="connsiteY4860" fmla="*/ 6606770 h 7505293"/>
              <a:gd name="connsiteX4861" fmla="*/ 5861740 w 6830240"/>
              <a:gd name="connsiteY4861" fmla="*/ 6617848 h 7505293"/>
              <a:gd name="connsiteX4862" fmla="*/ 5865538 w 6830240"/>
              <a:gd name="connsiteY4862" fmla="*/ 6627027 h 7505293"/>
              <a:gd name="connsiteX4863" fmla="*/ 5867753 w 6830240"/>
              <a:gd name="connsiteY4863" fmla="*/ 6623229 h 7505293"/>
              <a:gd name="connsiteX4864" fmla="*/ 5868070 w 6830240"/>
              <a:gd name="connsiteY4864" fmla="*/ 6619431 h 7505293"/>
              <a:gd name="connsiteX4865" fmla="*/ 5893391 w 6830240"/>
              <a:gd name="connsiteY4865" fmla="*/ 6576069 h 7505293"/>
              <a:gd name="connsiteX4866" fmla="*/ 5911115 w 6830240"/>
              <a:gd name="connsiteY4866" fmla="*/ 6530808 h 7505293"/>
              <a:gd name="connsiteX4867" fmla="*/ 5923775 w 6830240"/>
              <a:gd name="connsiteY4867" fmla="*/ 6530808 h 7505293"/>
              <a:gd name="connsiteX4868" fmla="*/ 5944032 w 6830240"/>
              <a:gd name="connsiteY4868" fmla="*/ 6532391 h 7505293"/>
              <a:gd name="connsiteX4869" fmla="*/ 5956692 w 6830240"/>
              <a:gd name="connsiteY4869" fmla="*/ 6543469 h 7505293"/>
              <a:gd name="connsiteX4870" fmla="*/ 5948779 w 6830240"/>
              <a:gd name="connsiteY4870" fmla="*/ 6577018 h 7505293"/>
              <a:gd name="connsiteX4871" fmla="*/ 5931371 w 6830240"/>
              <a:gd name="connsiteY4871" fmla="*/ 6606770 h 7505293"/>
              <a:gd name="connsiteX4872" fmla="*/ 5935170 w 6830240"/>
              <a:gd name="connsiteY4872" fmla="*/ 6623229 h 7505293"/>
              <a:gd name="connsiteX4873" fmla="*/ 5938968 w 6830240"/>
              <a:gd name="connsiteY4873" fmla="*/ 6639687 h 7505293"/>
              <a:gd name="connsiteX4874" fmla="*/ 5921243 w 6830240"/>
              <a:gd name="connsiteY4874" fmla="*/ 6634623 h 7505293"/>
              <a:gd name="connsiteX4875" fmla="*/ 5918711 w 6830240"/>
              <a:gd name="connsiteY4875" fmla="*/ 6659944 h 7505293"/>
              <a:gd name="connsiteX4876" fmla="*/ 5908583 w 6830240"/>
              <a:gd name="connsiteY4876" fmla="*/ 6685264 h 7505293"/>
              <a:gd name="connsiteX4877" fmla="*/ 5895923 w 6830240"/>
              <a:gd name="connsiteY4877" fmla="*/ 6667540 h 7505293"/>
              <a:gd name="connsiteX4878" fmla="*/ 5903519 w 6830240"/>
              <a:gd name="connsiteY4878" fmla="*/ 6644751 h 7505293"/>
              <a:gd name="connsiteX4879" fmla="*/ 5898771 w 6830240"/>
              <a:gd name="connsiteY4879" fmla="*/ 6640953 h 7505293"/>
              <a:gd name="connsiteX4880" fmla="*/ 5895923 w 6830240"/>
              <a:gd name="connsiteY4880" fmla="*/ 6637155 h 7505293"/>
              <a:gd name="connsiteX4881" fmla="*/ 5902569 w 6830240"/>
              <a:gd name="connsiteY4881" fmla="*/ 6632724 h 7505293"/>
              <a:gd name="connsiteX4882" fmla="*/ 5911115 w 6830240"/>
              <a:gd name="connsiteY4882" fmla="*/ 6632091 h 7505293"/>
              <a:gd name="connsiteX4883" fmla="*/ 5926307 w 6830240"/>
              <a:gd name="connsiteY4883" fmla="*/ 6589046 h 7505293"/>
              <a:gd name="connsiteX4884" fmla="*/ 5923775 w 6830240"/>
              <a:gd name="connsiteY4884" fmla="*/ 6578917 h 7505293"/>
              <a:gd name="connsiteX4885" fmla="*/ 5913647 w 6830240"/>
              <a:gd name="connsiteY4885" fmla="*/ 6566257 h 7505293"/>
              <a:gd name="connsiteX4886" fmla="*/ 5900987 w 6830240"/>
              <a:gd name="connsiteY4886" fmla="*/ 6578917 h 7505293"/>
              <a:gd name="connsiteX4887" fmla="*/ 5893391 w 6830240"/>
              <a:gd name="connsiteY4887" fmla="*/ 6632091 h 7505293"/>
              <a:gd name="connsiteX4888" fmla="*/ 5871868 w 6830240"/>
              <a:gd name="connsiteY4888" fmla="*/ 6661843 h 7505293"/>
              <a:gd name="connsiteX4889" fmla="*/ 5857942 w 6830240"/>
              <a:gd name="connsiteY4889" fmla="*/ 6695392 h 7505293"/>
              <a:gd name="connsiteX4890" fmla="*/ 5852245 w 6830240"/>
              <a:gd name="connsiteY4890" fmla="*/ 6720713 h 7505293"/>
              <a:gd name="connsiteX4891" fmla="*/ 5842749 w 6830240"/>
              <a:gd name="connsiteY4891" fmla="*/ 6746034 h 7505293"/>
              <a:gd name="connsiteX4892" fmla="*/ 5809833 w 6830240"/>
              <a:gd name="connsiteY4892" fmla="*/ 6781483 h 7505293"/>
              <a:gd name="connsiteX4893" fmla="*/ 5792108 w 6830240"/>
              <a:gd name="connsiteY4893" fmla="*/ 6832124 h 7505293"/>
              <a:gd name="connsiteX4894" fmla="*/ 5786094 w 6830240"/>
              <a:gd name="connsiteY4894" fmla="*/ 6832757 h 7505293"/>
              <a:gd name="connsiteX4895" fmla="*/ 5781980 w 6830240"/>
              <a:gd name="connsiteY4895" fmla="*/ 6837188 h 7505293"/>
              <a:gd name="connsiteX4896" fmla="*/ 5786094 w 6830240"/>
              <a:gd name="connsiteY4896" fmla="*/ 6842252 h 7505293"/>
              <a:gd name="connsiteX4897" fmla="*/ 5792108 w 6830240"/>
              <a:gd name="connsiteY4897" fmla="*/ 6847316 h 7505293"/>
              <a:gd name="connsiteX4898" fmla="*/ 5764255 w 6830240"/>
              <a:gd name="connsiteY4898" fmla="*/ 6862509 h 7505293"/>
              <a:gd name="connsiteX4899" fmla="*/ 5746531 w 6830240"/>
              <a:gd name="connsiteY4899" fmla="*/ 6862509 h 7505293"/>
              <a:gd name="connsiteX4900" fmla="*/ 5750962 w 6830240"/>
              <a:gd name="connsiteY4900" fmla="*/ 6835289 h 7505293"/>
              <a:gd name="connsiteX4901" fmla="*/ 5751595 w 6830240"/>
              <a:gd name="connsiteY4901" fmla="*/ 6796675 h 7505293"/>
              <a:gd name="connsiteX4902" fmla="*/ 5736403 w 6830240"/>
              <a:gd name="connsiteY4902" fmla="*/ 6818830 h 7505293"/>
              <a:gd name="connsiteX4903" fmla="*/ 5728807 w 6830240"/>
              <a:gd name="connsiteY4903" fmla="*/ 6844784 h 7505293"/>
              <a:gd name="connsiteX4904" fmla="*/ 5695890 w 6830240"/>
              <a:gd name="connsiteY4904" fmla="*/ 6877701 h 7505293"/>
              <a:gd name="connsiteX4905" fmla="*/ 5679748 w 6830240"/>
              <a:gd name="connsiteY4905" fmla="*/ 6892893 h 7505293"/>
              <a:gd name="connsiteX4906" fmla="*/ 5673101 w 6830240"/>
              <a:gd name="connsiteY4906" fmla="*/ 6908086 h 7505293"/>
              <a:gd name="connsiteX4907" fmla="*/ 5662973 w 6830240"/>
              <a:gd name="connsiteY4907" fmla="*/ 6908086 h 7505293"/>
              <a:gd name="connsiteX4908" fmla="*/ 5657909 w 6830240"/>
              <a:gd name="connsiteY4908" fmla="*/ 6924227 h 7505293"/>
              <a:gd name="connsiteX4909" fmla="*/ 5652845 w 6830240"/>
              <a:gd name="connsiteY4909" fmla="*/ 6938470 h 7505293"/>
              <a:gd name="connsiteX4910" fmla="*/ 5635120 w 6830240"/>
              <a:gd name="connsiteY4910" fmla="*/ 6953663 h 7505293"/>
              <a:gd name="connsiteX4911" fmla="*/ 5624992 w 6830240"/>
              <a:gd name="connsiteY4911" fmla="*/ 6933406 h 7505293"/>
              <a:gd name="connsiteX4912" fmla="*/ 5617396 w 6830240"/>
              <a:gd name="connsiteY4912" fmla="*/ 6925810 h 7505293"/>
              <a:gd name="connsiteX4913" fmla="*/ 5626258 w 6830240"/>
              <a:gd name="connsiteY4913" fmla="*/ 6896375 h 7505293"/>
              <a:gd name="connsiteX4914" fmla="*/ 5635120 w 6830240"/>
              <a:gd name="connsiteY4914" fmla="*/ 6865041 h 7505293"/>
              <a:gd name="connsiteX4915" fmla="*/ 5634804 w 6830240"/>
              <a:gd name="connsiteY4915" fmla="*/ 6862509 h 7505293"/>
              <a:gd name="connsiteX4916" fmla="*/ 5632588 w 6830240"/>
              <a:gd name="connsiteY4916" fmla="*/ 6859976 h 7505293"/>
              <a:gd name="connsiteX4917" fmla="*/ 5627524 w 6830240"/>
              <a:gd name="connsiteY4917" fmla="*/ 6867889 h 7505293"/>
              <a:gd name="connsiteX4918" fmla="*/ 5622460 w 6830240"/>
              <a:gd name="connsiteY4918" fmla="*/ 6877701 h 7505293"/>
              <a:gd name="connsiteX4919" fmla="*/ 5617396 w 6830240"/>
              <a:gd name="connsiteY4919" fmla="*/ 6885297 h 7505293"/>
              <a:gd name="connsiteX4920" fmla="*/ 5617396 w 6830240"/>
              <a:gd name="connsiteY4920" fmla="*/ 6895742 h 7505293"/>
              <a:gd name="connsiteX4921" fmla="*/ 5609800 w 6830240"/>
              <a:gd name="connsiteY4921" fmla="*/ 6900489 h 7505293"/>
              <a:gd name="connsiteX4922" fmla="*/ 5599671 w 6830240"/>
              <a:gd name="connsiteY4922" fmla="*/ 6905554 h 7505293"/>
              <a:gd name="connsiteX4923" fmla="*/ 5574351 w 6830240"/>
              <a:gd name="connsiteY4923" fmla="*/ 6908086 h 7505293"/>
              <a:gd name="connsiteX4924" fmla="*/ 5566755 w 6830240"/>
              <a:gd name="connsiteY4924" fmla="*/ 6928342 h 7505293"/>
              <a:gd name="connsiteX4925" fmla="*/ 5555677 w 6830240"/>
              <a:gd name="connsiteY4925" fmla="*/ 6934989 h 7505293"/>
              <a:gd name="connsiteX4926" fmla="*/ 5546498 w 6830240"/>
              <a:gd name="connsiteY4926" fmla="*/ 6943534 h 7505293"/>
              <a:gd name="connsiteX4927" fmla="*/ 5538269 w 6830240"/>
              <a:gd name="connsiteY4927" fmla="*/ 6945750 h 7505293"/>
              <a:gd name="connsiteX4928" fmla="*/ 5533838 w 6830240"/>
              <a:gd name="connsiteY4928" fmla="*/ 6953663 h 7505293"/>
              <a:gd name="connsiteX4929" fmla="*/ 5536370 w 6830240"/>
              <a:gd name="connsiteY4929" fmla="*/ 6963791 h 7505293"/>
              <a:gd name="connsiteX4930" fmla="*/ 5513581 w 6830240"/>
              <a:gd name="connsiteY4930" fmla="*/ 6963791 h 7505293"/>
              <a:gd name="connsiteX4931" fmla="*/ 5520861 w 6830240"/>
              <a:gd name="connsiteY4931" fmla="*/ 6941952 h 7505293"/>
              <a:gd name="connsiteX4932" fmla="*/ 5518645 w 6830240"/>
              <a:gd name="connsiteY4932" fmla="*/ 6925810 h 7505293"/>
              <a:gd name="connsiteX4933" fmla="*/ 5511366 w 6830240"/>
              <a:gd name="connsiteY4933" fmla="*/ 6928659 h 7505293"/>
              <a:gd name="connsiteX4934" fmla="*/ 5505985 w 6830240"/>
              <a:gd name="connsiteY4934" fmla="*/ 6933406 h 7505293"/>
              <a:gd name="connsiteX4935" fmla="*/ 5500921 w 6830240"/>
              <a:gd name="connsiteY4935" fmla="*/ 6963791 h 7505293"/>
              <a:gd name="connsiteX4936" fmla="*/ 5488261 w 6830240"/>
              <a:gd name="connsiteY4936" fmla="*/ 6981515 h 7505293"/>
              <a:gd name="connsiteX4937" fmla="*/ 5484462 w 6830240"/>
              <a:gd name="connsiteY4937" fmla="*/ 7001139 h 7505293"/>
              <a:gd name="connsiteX4938" fmla="*/ 5473068 w 6830240"/>
              <a:gd name="connsiteY4938" fmla="*/ 7016964 h 7505293"/>
              <a:gd name="connsiteX4939" fmla="*/ 5473068 w 6830240"/>
              <a:gd name="connsiteY4939" fmla="*/ 7037221 h 7505293"/>
              <a:gd name="connsiteX4940" fmla="*/ 5462940 w 6830240"/>
              <a:gd name="connsiteY4940" fmla="*/ 7065073 h 7505293"/>
              <a:gd name="connsiteX4941" fmla="*/ 5451229 w 6830240"/>
              <a:gd name="connsiteY4941" fmla="*/ 7066656 h 7505293"/>
              <a:gd name="connsiteX4942" fmla="*/ 5445216 w 6830240"/>
              <a:gd name="connsiteY4942" fmla="*/ 7077734 h 7505293"/>
              <a:gd name="connsiteX4943" fmla="*/ 5430023 w 6830240"/>
              <a:gd name="connsiteY4943" fmla="*/ 7100522 h 7505293"/>
              <a:gd name="connsiteX4944" fmla="*/ 5409767 w 6830240"/>
              <a:gd name="connsiteY4944" fmla="*/ 7092926 h 7505293"/>
              <a:gd name="connsiteX4945" fmla="*/ 5416413 w 6830240"/>
              <a:gd name="connsiteY4945" fmla="*/ 7064440 h 7505293"/>
              <a:gd name="connsiteX4946" fmla="*/ 5424959 w 6830240"/>
              <a:gd name="connsiteY4946" fmla="*/ 7039753 h 7505293"/>
              <a:gd name="connsiteX4947" fmla="*/ 5435087 w 6830240"/>
              <a:gd name="connsiteY4947" fmla="*/ 7027093 h 7505293"/>
              <a:gd name="connsiteX4948" fmla="*/ 5455344 w 6830240"/>
              <a:gd name="connsiteY4948" fmla="*/ 7026776 h 7505293"/>
              <a:gd name="connsiteX4949" fmla="*/ 5452812 w 6830240"/>
              <a:gd name="connsiteY4949" fmla="*/ 7016964 h 7505293"/>
              <a:gd name="connsiteX4950" fmla="*/ 5462940 w 6830240"/>
              <a:gd name="connsiteY4950" fmla="*/ 6991644 h 7505293"/>
              <a:gd name="connsiteX4951" fmla="*/ 5452812 w 6830240"/>
              <a:gd name="connsiteY4951" fmla="*/ 6991644 h 7505293"/>
              <a:gd name="connsiteX4952" fmla="*/ 5462940 w 6830240"/>
              <a:gd name="connsiteY4952" fmla="*/ 6978983 h 7505293"/>
              <a:gd name="connsiteX4953" fmla="*/ 5462940 w 6830240"/>
              <a:gd name="connsiteY4953" fmla="*/ 6953663 h 7505293"/>
              <a:gd name="connsiteX4954" fmla="*/ 5480664 w 6830240"/>
              <a:gd name="connsiteY4954" fmla="*/ 6941003 h 7505293"/>
              <a:gd name="connsiteX4955" fmla="*/ 5480664 w 6830240"/>
              <a:gd name="connsiteY4955" fmla="*/ 6918214 h 7505293"/>
              <a:gd name="connsiteX4956" fmla="*/ 5498389 w 6830240"/>
              <a:gd name="connsiteY4956" fmla="*/ 6897958 h 7505293"/>
              <a:gd name="connsiteX4957" fmla="*/ 5505985 w 6830240"/>
              <a:gd name="connsiteY4957" fmla="*/ 6877701 h 7505293"/>
              <a:gd name="connsiteX4958" fmla="*/ 5498389 w 6830240"/>
              <a:gd name="connsiteY4958" fmla="*/ 6851747 h 7505293"/>
              <a:gd name="connsiteX4959" fmla="*/ 5505985 w 6830240"/>
              <a:gd name="connsiteY4959" fmla="*/ 6821996 h 7505293"/>
              <a:gd name="connsiteX4960" fmla="*/ 5513581 w 6830240"/>
              <a:gd name="connsiteY4960" fmla="*/ 6806170 h 7505293"/>
              <a:gd name="connsiteX4961" fmla="*/ 5513581 w 6830240"/>
              <a:gd name="connsiteY4961" fmla="*/ 6786547 h 7505293"/>
              <a:gd name="connsiteX4962" fmla="*/ 5521494 w 6830240"/>
              <a:gd name="connsiteY4962" fmla="*/ 6778317 h 7505293"/>
              <a:gd name="connsiteX4963" fmla="*/ 5523709 w 6830240"/>
              <a:gd name="connsiteY4963" fmla="*/ 6766290 h 7505293"/>
              <a:gd name="connsiteX4964" fmla="*/ 5518645 w 6830240"/>
              <a:gd name="connsiteY4964" fmla="*/ 6754896 h 7505293"/>
              <a:gd name="connsiteX4965" fmla="*/ 5513581 w 6830240"/>
              <a:gd name="connsiteY4965" fmla="*/ 6743502 h 7505293"/>
              <a:gd name="connsiteX4966" fmla="*/ 5499971 w 6830240"/>
              <a:gd name="connsiteY4966" fmla="*/ 6766290 h 7505293"/>
              <a:gd name="connsiteX4967" fmla="*/ 5488261 w 6830240"/>
              <a:gd name="connsiteY4967" fmla="*/ 6789079 h 7505293"/>
              <a:gd name="connsiteX4968" fmla="*/ 5480348 w 6830240"/>
              <a:gd name="connsiteY4968" fmla="*/ 6810918 h 7505293"/>
              <a:gd name="connsiteX4969" fmla="*/ 5462940 w 6830240"/>
              <a:gd name="connsiteY4969" fmla="*/ 6827060 h 7505293"/>
              <a:gd name="connsiteX4970" fmla="*/ 5462940 w 6830240"/>
              <a:gd name="connsiteY4970" fmla="*/ 6859976 h 7505293"/>
              <a:gd name="connsiteX4971" fmla="*/ 5423376 w 6830240"/>
              <a:gd name="connsiteY4971" fmla="*/ 6896375 h 7505293"/>
              <a:gd name="connsiteX4972" fmla="*/ 5404703 w 6830240"/>
              <a:gd name="connsiteY4972" fmla="*/ 6953663 h 7505293"/>
              <a:gd name="connsiteX4973" fmla="*/ 5381914 w 6830240"/>
              <a:gd name="connsiteY4973" fmla="*/ 6962525 h 7505293"/>
              <a:gd name="connsiteX4974" fmla="*/ 5359125 w 6830240"/>
              <a:gd name="connsiteY4974" fmla="*/ 6971387 h 7505293"/>
              <a:gd name="connsiteX4975" fmla="*/ 5359125 w 6830240"/>
              <a:gd name="connsiteY4975" fmla="*/ 6999240 h 7505293"/>
              <a:gd name="connsiteX4976" fmla="*/ 5351529 w 6830240"/>
              <a:gd name="connsiteY4976" fmla="*/ 6999240 h 7505293"/>
              <a:gd name="connsiteX4977" fmla="*/ 5342667 w 6830240"/>
              <a:gd name="connsiteY4977" fmla="*/ 6995442 h 7505293"/>
              <a:gd name="connsiteX4978" fmla="*/ 5341401 w 6830240"/>
              <a:gd name="connsiteY4978" fmla="*/ 6984048 h 7505293"/>
              <a:gd name="connsiteX4979" fmla="*/ 5348997 w 6830240"/>
              <a:gd name="connsiteY4979" fmla="*/ 6963791 h 7505293"/>
              <a:gd name="connsiteX4980" fmla="*/ 5346149 w 6830240"/>
              <a:gd name="connsiteY4980" fmla="*/ 6953979 h 7505293"/>
              <a:gd name="connsiteX4981" fmla="*/ 5341401 w 6830240"/>
              <a:gd name="connsiteY4981" fmla="*/ 6946066 h 7505293"/>
              <a:gd name="connsiteX4982" fmla="*/ 5341401 w 6830240"/>
              <a:gd name="connsiteY4982" fmla="*/ 6953663 h 7505293"/>
              <a:gd name="connsiteX4983" fmla="*/ 5321144 w 6830240"/>
              <a:gd name="connsiteY4983" fmla="*/ 6970754 h 7505293"/>
              <a:gd name="connsiteX4984" fmla="*/ 5308484 w 6830240"/>
              <a:gd name="connsiteY4984" fmla="*/ 6991644 h 7505293"/>
              <a:gd name="connsiteX4985" fmla="*/ 5300571 w 6830240"/>
              <a:gd name="connsiteY4985" fmla="*/ 7003671 h 7505293"/>
              <a:gd name="connsiteX4986" fmla="*/ 5298356 w 6830240"/>
              <a:gd name="connsiteY4986" fmla="*/ 7019496 h 7505293"/>
              <a:gd name="connsiteX4987" fmla="*/ 5280631 w 6830240"/>
              <a:gd name="connsiteY4987" fmla="*/ 7029625 h 7505293"/>
              <a:gd name="connsiteX4988" fmla="*/ 5278416 w 6830240"/>
              <a:gd name="connsiteY4988" fmla="*/ 7043234 h 7505293"/>
              <a:gd name="connsiteX4989" fmla="*/ 5270503 w 6830240"/>
              <a:gd name="connsiteY4989" fmla="*/ 7054945 h 7505293"/>
              <a:gd name="connsiteX4990" fmla="*/ 5270503 w 6830240"/>
              <a:gd name="connsiteY4990" fmla="*/ 7075202 h 7505293"/>
              <a:gd name="connsiteX4991" fmla="*/ 5260375 w 6830240"/>
              <a:gd name="connsiteY4991" fmla="*/ 7082798 h 7505293"/>
              <a:gd name="connsiteX4992" fmla="*/ 5252462 w 6830240"/>
              <a:gd name="connsiteY4992" fmla="*/ 7104954 h 7505293"/>
              <a:gd name="connsiteX4993" fmla="*/ 5235054 w 6830240"/>
              <a:gd name="connsiteY4993" fmla="*/ 7123311 h 7505293"/>
              <a:gd name="connsiteX4994" fmla="*/ 5216697 w 6830240"/>
              <a:gd name="connsiteY4994" fmla="*/ 7150847 h 7505293"/>
              <a:gd name="connsiteX4995" fmla="*/ 5194541 w 6830240"/>
              <a:gd name="connsiteY4995" fmla="*/ 7176484 h 7505293"/>
              <a:gd name="connsiteX4996" fmla="*/ 5193592 w 6830240"/>
              <a:gd name="connsiteY4996" fmla="*/ 7188828 h 7505293"/>
              <a:gd name="connsiteX4997" fmla="*/ 5186945 w 6830240"/>
              <a:gd name="connsiteY4997" fmla="*/ 7199273 h 7505293"/>
              <a:gd name="connsiteX4998" fmla="*/ 5180615 w 6830240"/>
              <a:gd name="connsiteY4998" fmla="*/ 7222694 h 7505293"/>
              <a:gd name="connsiteX4999" fmla="*/ 5166689 w 6830240"/>
              <a:gd name="connsiteY4999" fmla="*/ 7242318 h 7505293"/>
              <a:gd name="connsiteX5000" fmla="*/ 5164790 w 6830240"/>
              <a:gd name="connsiteY5000" fmla="*/ 7249281 h 7505293"/>
              <a:gd name="connsiteX5001" fmla="*/ 5159092 w 6830240"/>
              <a:gd name="connsiteY5001" fmla="*/ 7252446 h 7505293"/>
              <a:gd name="connsiteX5002" fmla="*/ 5151496 w 6830240"/>
              <a:gd name="connsiteY5002" fmla="*/ 7249914 h 7505293"/>
              <a:gd name="connsiteX5003" fmla="*/ 5159092 w 6830240"/>
              <a:gd name="connsiteY5003" fmla="*/ 7224593 h 7505293"/>
              <a:gd name="connsiteX5004" fmla="*/ 5164790 w 6830240"/>
              <a:gd name="connsiteY5004" fmla="*/ 7214149 h 7505293"/>
              <a:gd name="connsiteX5005" fmla="*/ 5166689 w 6830240"/>
              <a:gd name="connsiteY5005" fmla="*/ 7201805 h 7505293"/>
              <a:gd name="connsiteX5006" fmla="*/ 5176817 w 6830240"/>
              <a:gd name="connsiteY5006" fmla="*/ 7179016 h 7505293"/>
              <a:gd name="connsiteX5007" fmla="*/ 5176184 w 6830240"/>
              <a:gd name="connsiteY5007" fmla="*/ 7160026 h 7505293"/>
              <a:gd name="connsiteX5008" fmla="*/ 5186945 w 6830240"/>
              <a:gd name="connsiteY5008" fmla="*/ 7148632 h 7505293"/>
              <a:gd name="connsiteX5009" fmla="*/ 5208468 w 6830240"/>
              <a:gd name="connsiteY5009" fmla="*/ 7061275 h 7505293"/>
              <a:gd name="connsiteX5010" fmla="*/ 5252779 w 6830240"/>
              <a:gd name="connsiteY5010" fmla="*/ 6981515 h 7505293"/>
              <a:gd name="connsiteX5011" fmla="*/ 5256577 w 6830240"/>
              <a:gd name="connsiteY5011" fmla="*/ 6957461 h 7505293"/>
              <a:gd name="connsiteX5012" fmla="*/ 5260375 w 6830240"/>
              <a:gd name="connsiteY5012" fmla="*/ 6933406 h 7505293"/>
              <a:gd name="connsiteX5013" fmla="*/ 5268288 w 6830240"/>
              <a:gd name="connsiteY5013" fmla="*/ 6928659 h 7505293"/>
              <a:gd name="connsiteX5014" fmla="*/ 5270503 w 6830240"/>
              <a:gd name="connsiteY5014" fmla="*/ 6918214 h 7505293"/>
              <a:gd name="connsiteX5015" fmla="*/ 5275567 w 6830240"/>
              <a:gd name="connsiteY5015" fmla="*/ 6900173 h 7505293"/>
              <a:gd name="connsiteX5016" fmla="*/ 5280631 w 6830240"/>
              <a:gd name="connsiteY5016" fmla="*/ 6887829 h 7505293"/>
              <a:gd name="connsiteX5017" fmla="*/ 5293292 w 6830240"/>
              <a:gd name="connsiteY5017" fmla="*/ 6862509 h 7505293"/>
              <a:gd name="connsiteX5018" fmla="*/ 5301204 w 6830240"/>
              <a:gd name="connsiteY5018" fmla="*/ 6855545 h 7505293"/>
              <a:gd name="connsiteX5019" fmla="*/ 5303420 w 6830240"/>
              <a:gd name="connsiteY5019" fmla="*/ 6844784 h 7505293"/>
              <a:gd name="connsiteX5020" fmla="*/ 5300888 w 6830240"/>
              <a:gd name="connsiteY5020" fmla="*/ 6832124 h 7505293"/>
              <a:gd name="connsiteX5021" fmla="*/ 5323677 w 6830240"/>
              <a:gd name="connsiteY5021" fmla="*/ 6753630 h 7505293"/>
              <a:gd name="connsiteX5022" fmla="*/ 5333805 w 6830240"/>
              <a:gd name="connsiteY5022" fmla="*/ 6746034 h 7505293"/>
              <a:gd name="connsiteX5023" fmla="*/ 5341401 w 6830240"/>
              <a:gd name="connsiteY5023" fmla="*/ 6733373 h 7505293"/>
              <a:gd name="connsiteX5024" fmla="*/ 5343300 w 6830240"/>
              <a:gd name="connsiteY5024" fmla="*/ 6719763 h 7505293"/>
              <a:gd name="connsiteX5025" fmla="*/ 5348997 w 6830240"/>
              <a:gd name="connsiteY5025" fmla="*/ 6708053 h 7505293"/>
              <a:gd name="connsiteX5026" fmla="*/ 5348364 w 6830240"/>
              <a:gd name="connsiteY5026" fmla="*/ 6690012 h 7505293"/>
              <a:gd name="connsiteX5027" fmla="*/ 5359125 w 6830240"/>
              <a:gd name="connsiteY5027" fmla="*/ 6677668 h 7505293"/>
              <a:gd name="connsiteX5028" fmla="*/ 5372735 w 6830240"/>
              <a:gd name="connsiteY5028" fmla="*/ 6643485 h 7505293"/>
              <a:gd name="connsiteX5029" fmla="*/ 5392042 w 6830240"/>
              <a:gd name="connsiteY5029" fmla="*/ 6616899 h 7505293"/>
              <a:gd name="connsiteX5030" fmla="*/ 5399638 w 6830240"/>
              <a:gd name="connsiteY5030" fmla="*/ 6599174 h 7505293"/>
              <a:gd name="connsiteX5031" fmla="*/ 5408501 w 6830240"/>
              <a:gd name="connsiteY5031" fmla="*/ 6557395 h 7505293"/>
              <a:gd name="connsiteX5032" fmla="*/ 5417363 w 6830240"/>
              <a:gd name="connsiteY5032" fmla="*/ 6515616 h 7505293"/>
              <a:gd name="connsiteX5033" fmla="*/ 5424959 w 6830240"/>
              <a:gd name="connsiteY5033" fmla="*/ 6505488 h 7505293"/>
              <a:gd name="connsiteX5034" fmla="*/ 5438885 w 6830240"/>
              <a:gd name="connsiteY5034" fmla="*/ 6472571 h 7505293"/>
              <a:gd name="connsiteX5035" fmla="*/ 5452812 w 6830240"/>
              <a:gd name="connsiteY5035" fmla="*/ 6439654 h 7505293"/>
              <a:gd name="connsiteX5036" fmla="*/ 5462940 w 6830240"/>
              <a:gd name="connsiteY5036" fmla="*/ 6416865 h 7505293"/>
              <a:gd name="connsiteX5037" fmla="*/ 5473068 w 6830240"/>
              <a:gd name="connsiteY5037" fmla="*/ 6394077 h 7505293"/>
              <a:gd name="connsiteX5038" fmla="*/ 5492375 w 6830240"/>
              <a:gd name="connsiteY5038" fmla="*/ 6333940 h 7505293"/>
              <a:gd name="connsiteX5039" fmla="*/ 5513581 w 6830240"/>
              <a:gd name="connsiteY5039" fmla="*/ 6277602 h 7505293"/>
              <a:gd name="connsiteX5040" fmla="*/ 5512948 w 6830240"/>
              <a:gd name="connsiteY5040" fmla="*/ 6263359 h 7505293"/>
              <a:gd name="connsiteX5041" fmla="*/ 5523709 w 6830240"/>
              <a:gd name="connsiteY5041" fmla="*/ 6254813 h 7505293"/>
              <a:gd name="connsiteX5042" fmla="*/ 5551489 w 6830240"/>
              <a:gd name="connsiteY5042" fmla="*/ 6202003 h 7505293"/>
              <a:gd name="connsiteX5043" fmla="*/ 5550468 w 6830240"/>
              <a:gd name="connsiteY5043" fmla="*/ 6197917 h 7505293"/>
              <a:gd name="connsiteX5044" fmla="*/ 5540340 w 6830240"/>
              <a:gd name="connsiteY5044" fmla="*/ 6185257 h 7505293"/>
              <a:gd name="connsiteX5045" fmla="*/ 5527680 w 6830240"/>
              <a:gd name="connsiteY5045" fmla="*/ 6197917 h 7505293"/>
              <a:gd name="connsiteX5046" fmla="*/ 5520084 w 6830240"/>
              <a:gd name="connsiteY5046" fmla="*/ 6251091 h 7505293"/>
              <a:gd name="connsiteX5047" fmla="*/ 5498561 w 6830240"/>
              <a:gd name="connsiteY5047" fmla="*/ 6280843 h 7505293"/>
              <a:gd name="connsiteX5048" fmla="*/ 5484635 w 6830240"/>
              <a:gd name="connsiteY5048" fmla="*/ 6314392 h 7505293"/>
              <a:gd name="connsiteX5049" fmla="*/ 5478938 w 6830240"/>
              <a:gd name="connsiteY5049" fmla="*/ 6339713 h 7505293"/>
              <a:gd name="connsiteX5050" fmla="*/ 5469442 w 6830240"/>
              <a:gd name="connsiteY5050" fmla="*/ 6365034 h 7505293"/>
              <a:gd name="connsiteX5051" fmla="*/ 5436526 w 6830240"/>
              <a:gd name="connsiteY5051" fmla="*/ 6400483 h 7505293"/>
              <a:gd name="connsiteX5052" fmla="*/ 5418801 w 6830240"/>
              <a:gd name="connsiteY5052" fmla="*/ 6451124 h 7505293"/>
              <a:gd name="connsiteX5053" fmla="*/ 5412787 w 6830240"/>
              <a:gd name="connsiteY5053" fmla="*/ 6451757 h 7505293"/>
              <a:gd name="connsiteX5054" fmla="*/ 5408673 w 6830240"/>
              <a:gd name="connsiteY5054" fmla="*/ 6456188 h 7505293"/>
              <a:gd name="connsiteX5055" fmla="*/ 5412787 w 6830240"/>
              <a:gd name="connsiteY5055" fmla="*/ 6461252 h 7505293"/>
              <a:gd name="connsiteX5056" fmla="*/ 5418801 w 6830240"/>
              <a:gd name="connsiteY5056" fmla="*/ 6466316 h 7505293"/>
              <a:gd name="connsiteX5057" fmla="*/ 5390948 w 6830240"/>
              <a:gd name="connsiteY5057" fmla="*/ 6481509 h 7505293"/>
              <a:gd name="connsiteX5058" fmla="*/ 5373224 w 6830240"/>
              <a:gd name="connsiteY5058" fmla="*/ 6481509 h 7505293"/>
              <a:gd name="connsiteX5059" fmla="*/ 5377655 w 6830240"/>
              <a:gd name="connsiteY5059" fmla="*/ 6454289 h 7505293"/>
              <a:gd name="connsiteX5060" fmla="*/ 5378288 w 6830240"/>
              <a:gd name="connsiteY5060" fmla="*/ 6415675 h 7505293"/>
              <a:gd name="connsiteX5061" fmla="*/ 5363096 w 6830240"/>
              <a:gd name="connsiteY5061" fmla="*/ 6437830 h 7505293"/>
              <a:gd name="connsiteX5062" fmla="*/ 5355500 w 6830240"/>
              <a:gd name="connsiteY5062" fmla="*/ 6463784 h 7505293"/>
              <a:gd name="connsiteX5063" fmla="*/ 5322583 w 6830240"/>
              <a:gd name="connsiteY5063" fmla="*/ 6496701 h 7505293"/>
              <a:gd name="connsiteX5064" fmla="*/ 5306441 w 6830240"/>
              <a:gd name="connsiteY5064" fmla="*/ 6511893 h 7505293"/>
              <a:gd name="connsiteX5065" fmla="*/ 5299794 w 6830240"/>
              <a:gd name="connsiteY5065" fmla="*/ 6527086 h 7505293"/>
              <a:gd name="connsiteX5066" fmla="*/ 5289666 w 6830240"/>
              <a:gd name="connsiteY5066" fmla="*/ 6527086 h 7505293"/>
              <a:gd name="connsiteX5067" fmla="*/ 5284602 w 6830240"/>
              <a:gd name="connsiteY5067" fmla="*/ 6543227 h 7505293"/>
              <a:gd name="connsiteX5068" fmla="*/ 5279538 w 6830240"/>
              <a:gd name="connsiteY5068" fmla="*/ 6557470 h 7505293"/>
              <a:gd name="connsiteX5069" fmla="*/ 5261813 w 6830240"/>
              <a:gd name="connsiteY5069" fmla="*/ 6572663 h 7505293"/>
              <a:gd name="connsiteX5070" fmla="*/ 5251685 w 6830240"/>
              <a:gd name="connsiteY5070" fmla="*/ 6552406 h 7505293"/>
              <a:gd name="connsiteX5071" fmla="*/ 5244089 w 6830240"/>
              <a:gd name="connsiteY5071" fmla="*/ 6544810 h 7505293"/>
              <a:gd name="connsiteX5072" fmla="*/ 5252951 w 6830240"/>
              <a:gd name="connsiteY5072" fmla="*/ 6515375 h 7505293"/>
              <a:gd name="connsiteX5073" fmla="*/ 5261813 w 6830240"/>
              <a:gd name="connsiteY5073" fmla="*/ 6484041 h 7505293"/>
              <a:gd name="connsiteX5074" fmla="*/ 5261497 w 6830240"/>
              <a:gd name="connsiteY5074" fmla="*/ 6481509 h 7505293"/>
              <a:gd name="connsiteX5075" fmla="*/ 5259281 w 6830240"/>
              <a:gd name="connsiteY5075" fmla="*/ 6478976 h 7505293"/>
              <a:gd name="connsiteX5076" fmla="*/ 5254217 w 6830240"/>
              <a:gd name="connsiteY5076" fmla="*/ 6486889 h 7505293"/>
              <a:gd name="connsiteX5077" fmla="*/ 5249153 w 6830240"/>
              <a:gd name="connsiteY5077" fmla="*/ 6496701 h 7505293"/>
              <a:gd name="connsiteX5078" fmla="*/ 5244089 w 6830240"/>
              <a:gd name="connsiteY5078" fmla="*/ 6504297 h 7505293"/>
              <a:gd name="connsiteX5079" fmla="*/ 5244089 w 6830240"/>
              <a:gd name="connsiteY5079" fmla="*/ 6514742 h 7505293"/>
              <a:gd name="connsiteX5080" fmla="*/ 5236493 w 6830240"/>
              <a:gd name="connsiteY5080" fmla="*/ 6519489 h 7505293"/>
              <a:gd name="connsiteX5081" fmla="*/ 5226364 w 6830240"/>
              <a:gd name="connsiteY5081" fmla="*/ 6524554 h 7505293"/>
              <a:gd name="connsiteX5082" fmla="*/ 5201044 w 6830240"/>
              <a:gd name="connsiteY5082" fmla="*/ 6527086 h 7505293"/>
              <a:gd name="connsiteX5083" fmla="*/ 5193448 w 6830240"/>
              <a:gd name="connsiteY5083" fmla="*/ 6547342 h 7505293"/>
              <a:gd name="connsiteX5084" fmla="*/ 5182370 w 6830240"/>
              <a:gd name="connsiteY5084" fmla="*/ 6553989 h 7505293"/>
              <a:gd name="connsiteX5085" fmla="*/ 5173191 w 6830240"/>
              <a:gd name="connsiteY5085" fmla="*/ 6562534 h 7505293"/>
              <a:gd name="connsiteX5086" fmla="*/ 5164962 w 6830240"/>
              <a:gd name="connsiteY5086" fmla="*/ 6564750 h 7505293"/>
              <a:gd name="connsiteX5087" fmla="*/ 5160531 w 6830240"/>
              <a:gd name="connsiteY5087" fmla="*/ 6572663 h 7505293"/>
              <a:gd name="connsiteX5088" fmla="*/ 5163063 w 6830240"/>
              <a:gd name="connsiteY5088" fmla="*/ 6582791 h 7505293"/>
              <a:gd name="connsiteX5089" fmla="*/ 5140274 w 6830240"/>
              <a:gd name="connsiteY5089" fmla="*/ 6582791 h 7505293"/>
              <a:gd name="connsiteX5090" fmla="*/ 5147554 w 6830240"/>
              <a:gd name="connsiteY5090" fmla="*/ 6560952 h 7505293"/>
              <a:gd name="connsiteX5091" fmla="*/ 5145338 w 6830240"/>
              <a:gd name="connsiteY5091" fmla="*/ 6544810 h 7505293"/>
              <a:gd name="connsiteX5092" fmla="*/ 5138059 w 6830240"/>
              <a:gd name="connsiteY5092" fmla="*/ 6547659 h 7505293"/>
              <a:gd name="connsiteX5093" fmla="*/ 5132678 w 6830240"/>
              <a:gd name="connsiteY5093" fmla="*/ 6552406 h 7505293"/>
              <a:gd name="connsiteX5094" fmla="*/ 5127614 w 6830240"/>
              <a:gd name="connsiteY5094" fmla="*/ 6582791 h 7505293"/>
              <a:gd name="connsiteX5095" fmla="*/ 5114954 w 6830240"/>
              <a:gd name="connsiteY5095" fmla="*/ 6600515 h 7505293"/>
              <a:gd name="connsiteX5096" fmla="*/ 5111155 w 6830240"/>
              <a:gd name="connsiteY5096" fmla="*/ 6620139 h 7505293"/>
              <a:gd name="connsiteX5097" fmla="*/ 5099761 w 6830240"/>
              <a:gd name="connsiteY5097" fmla="*/ 6635964 h 7505293"/>
              <a:gd name="connsiteX5098" fmla="*/ 5099761 w 6830240"/>
              <a:gd name="connsiteY5098" fmla="*/ 6656221 h 7505293"/>
              <a:gd name="connsiteX5099" fmla="*/ 5089633 w 6830240"/>
              <a:gd name="connsiteY5099" fmla="*/ 6684073 h 7505293"/>
              <a:gd name="connsiteX5100" fmla="*/ 5077922 w 6830240"/>
              <a:gd name="connsiteY5100" fmla="*/ 6685656 h 7505293"/>
              <a:gd name="connsiteX5101" fmla="*/ 5071909 w 6830240"/>
              <a:gd name="connsiteY5101" fmla="*/ 6696734 h 7505293"/>
              <a:gd name="connsiteX5102" fmla="*/ 5056716 w 6830240"/>
              <a:gd name="connsiteY5102" fmla="*/ 6719522 h 7505293"/>
              <a:gd name="connsiteX5103" fmla="*/ 5036460 w 6830240"/>
              <a:gd name="connsiteY5103" fmla="*/ 6711926 h 7505293"/>
              <a:gd name="connsiteX5104" fmla="*/ 5043106 w 6830240"/>
              <a:gd name="connsiteY5104" fmla="*/ 6683440 h 7505293"/>
              <a:gd name="connsiteX5105" fmla="*/ 5051652 w 6830240"/>
              <a:gd name="connsiteY5105" fmla="*/ 6658753 h 7505293"/>
              <a:gd name="connsiteX5106" fmla="*/ 5061780 w 6830240"/>
              <a:gd name="connsiteY5106" fmla="*/ 6646093 h 7505293"/>
              <a:gd name="connsiteX5107" fmla="*/ 5082037 w 6830240"/>
              <a:gd name="connsiteY5107" fmla="*/ 6645776 h 7505293"/>
              <a:gd name="connsiteX5108" fmla="*/ 5079505 w 6830240"/>
              <a:gd name="connsiteY5108" fmla="*/ 6635964 h 7505293"/>
              <a:gd name="connsiteX5109" fmla="*/ 5089633 w 6830240"/>
              <a:gd name="connsiteY5109" fmla="*/ 6610644 h 7505293"/>
              <a:gd name="connsiteX5110" fmla="*/ 5079505 w 6830240"/>
              <a:gd name="connsiteY5110" fmla="*/ 6610644 h 7505293"/>
              <a:gd name="connsiteX5111" fmla="*/ 5089633 w 6830240"/>
              <a:gd name="connsiteY5111" fmla="*/ 6597983 h 7505293"/>
              <a:gd name="connsiteX5112" fmla="*/ 5089633 w 6830240"/>
              <a:gd name="connsiteY5112" fmla="*/ 6572663 h 7505293"/>
              <a:gd name="connsiteX5113" fmla="*/ 5107357 w 6830240"/>
              <a:gd name="connsiteY5113" fmla="*/ 6560003 h 7505293"/>
              <a:gd name="connsiteX5114" fmla="*/ 5107357 w 6830240"/>
              <a:gd name="connsiteY5114" fmla="*/ 6537214 h 7505293"/>
              <a:gd name="connsiteX5115" fmla="*/ 5125082 w 6830240"/>
              <a:gd name="connsiteY5115" fmla="*/ 6516958 h 7505293"/>
              <a:gd name="connsiteX5116" fmla="*/ 5132678 w 6830240"/>
              <a:gd name="connsiteY5116" fmla="*/ 6496701 h 7505293"/>
              <a:gd name="connsiteX5117" fmla="*/ 5125082 w 6830240"/>
              <a:gd name="connsiteY5117" fmla="*/ 6470747 h 7505293"/>
              <a:gd name="connsiteX5118" fmla="*/ 5132678 w 6830240"/>
              <a:gd name="connsiteY5118" fmla="*/ 6440996 h 7505293"/>
              <a:gd name="connsiteX5119" fmla="*/ 5140274 w 6830240"/>
              <a:gd name="connsiteY5119" fmla="*/ 6425170 h 7505293"/>
              <a:gd name="connsiteX5120" fmla="*/ 5140274 w 6830240"/>
              <a:gd name="connsiteY5120" fmla="*/ 6405547 h 7505293"/>
              <a:gd name="connsiteX5121" fmla="*/ 5148187 w 6830240"/>
              <a:gd name="connsiteY5121" fmla="*/ 6397317 h 7505293"/>
              <a:gd name="connsiteX5122" fmla="*/ 5150402 w 6830240"/>
              <a:gd name="connsiteY5122" fmla="*/ 6385290 h 7505293"/>
              <a:gd name="connsiteX5123" fmla="*/ 5145338 w 6830240"/>
              <a:gd name="connsiteY5123" fmla="*/ 6373896 h 7505293"/>
              <a:gd name="connsiteX5124" fmla="*/ 5140274 w 6830240"/>
              <a:gd name="connsiteY5124" fmla="*/ 6362502 h 7505293"/>
              <a:gd name="connsiteX5125" fmla="*/ 5126664 w 6830240"/>
              <a:gd name="connsiteY5125" fmla="*/ 6385290 h 7505293"/>
              <a:gd name="connsiteX5126" fmla="*/ 5114954 w 6830240"/>
              <a:gd name="connsiteY5126" fmla="*/ 6408079 h 7505293"/>
              <a:gd name="connsiteX5127" fmla="*/ 5107041 w 6830240"/>
              <a:gd name="connsiteY5127" fmla="*/ 6429918 h 7505293"/>
              <a:gd name="connsiteX5128" fmla="*/ 5089633 w 6830240"/>
              <a:gd name="connsiteY5128" fmla="*/ 6446060 h 7505293"/>
              <a:gd name="connsiteX5129" fmla="*/ 5089633 w 6830240"/>
              <a:gd name="connsiteY5129" fmla="*/ 6478976 h 7505293"/>
              <a:gd name="connsiteX5130" fmla="*/ 5050069 w 6830240"/>
              <a:gd name="connsiteY5130" fmla="*/ 6515375 h 7505293"/>
              <a:gd name="connsiteX5131" fmla="*/ 5031396 w 6830240"/>
              <a:gd name="connsiteY5131" fmla="*/ 6572663 h 7505293"/>
              <a:gd name="connsiteX5132" fmla="*/ 5008607 w 6830240"/>
              <a:gd name="connsiteY5132" fmla="*/ 6581525 h 7505293"/>
              <a:gd name="connsiteX5133" fmla="*/ 4985818 w 6830240"/>
              <a:gd name="connsiteY5133" fmla="*/ 6590387 h 7505293"/>
              <a:gd name="connsiteX5134" fmla="*/ 4985818 w 6830240"/>
              <a:gd name="connsiteY5134" fmla="*/ 6618240 h 7505293"/>
              <a:gd name="connsiteX5135" fmla="*/ 4978222 w 6830240"/>
              <a:gd name="connsiteY5135" fmla="*/ 6618240 h 7505293"/>
              <a:gd name="connsiteX5136" fmla="*/ 4969360 w 6830240"/>
              <a:gd name="connsiteY5136" fmla="*/ 6614442 h 7505293"/>
              <a:gd name="connsiteX5137" fmla="*/ 4968094 w 6830240"/>
              <a:gd name="connsiteY5137" fmla="*/ 6603048 h 7505293"/>
              <a:gd name="connsiteX5138" fmla="*/ 4975690 w 6830240"/>
              <a:gd name="connsiteY5138" fmla="*/ 6582791 h 7505293"/>
              <a:gd name="connsiteX5139" fmla="*/ 4972842 w 6830240"/>
              <a:gd name="connsiteY5139" fmla="*/ 6572979 h 7505293"/>
              <a:gd name="connsiteX5140" fmla="*/ 4968094 w 6830240"/>
              <a:gd name="connsiteY5140" fmla="*/ 6565066 h 7505293"/>
              <a:gd name="connsiteX5141" fmla="*/ 4968094 w 6830240"/>
              <a:gd name="connsiteY5141" fmla="*/ 6572663 h 7505293"/>
              <a:gd name="connsiteX5142" fmla="*/ 4947837 w 6830240"/>
              <a:gd name="connsiteY5142" fmla="*/ 6589754 h 7505293"/>
              <a:gd name="connsiteX5143" fmla="*/ 4935177 w 6830240"/>
              <a:gd name="connsiteY5143" fmla="*/ 6610644 h 7505293"/>
              <a:gd name="connsiteX5144" fmla="*/ 4927264 w 6830240"/>
              <a:gd name="connsiteY5144" fmla="*/ 6622671 h 7505293"/>
              <a:gd name="connsiteX5145" fmla="*/ 4925049 w 6830240"/>
              <a:gd name="connsiteY5145" fmla="*/ 6638496 h 7505293"/>
              <a:gd name="connsiteX5146" fmla="*/ 4907324 w 6830240"/>
              <a:gd name="connsiteY5146" fmla="*/ 6648625 h 7505293"/>
              <a:gd name="connsiteX5147" fmla="*/ 4905109 w 6830240"/>
              <a:gd name="connsiteY5147" fmla="*/ 6662234 h 7505293"/>
              <a:gd name="connsiteX5148" fmla="*/ 4897196 w 6830240"/>
              <a:gd name="connsiteY5148" fmla="*/ 6673945 h 7505293"/>
              <a:gd name="connsiteX5149" fmla="*/ 4897196 w 6830240"/>
              <a:gd name="connsiteY5149" fmla="*/ 6694202 h 7505293"/>
              <a:gd name="connsiteX5150" fmla="*/ 4887068 w 6830240"/>
              <a:gd name="connsiteY5150" fmla="*/ 6701798 h 7505293"/>
              <a:gd name="connsiteX5151" fmla="*/ 4879155 w 6830240"/>
              <a:gd name="connsiteY5151" fmla="*/ 6723954 h 7505293"/>
              <a:gd name="connsiteX5152" fmla="*/ 4861747 w 6830240"/>
              <a:gd name="connsiteY5152" fmla="*/ 6742311 h 7505293"/>
              <a:gd name="connsiteX5153" fmla="*/ 4843390 w 6830240"/>
              <a:gd name="connsiteY5153" fmla="*/ 6769847 h 7505293"/>
              <a:gd name="connsiteX5154" fmla="*/ 4821234 w 6830240"/>
              <a:gd name="connsiteY5154" fmla="*/ 6795484 h 7505293"/>
              <a:gd name="connsiteX5155" fmla="*/ 4820285 w 6830240"/>
              <a:gd name="connsiteY5155" fmla="*/ 6807828 h 7505293"/>
              <a:gd name="connsiteX5156" fmla="*/ 4813638 w 6830240"/>
              <a:gd name="connsiteY5156" fmla="*/ 6818273 h 7505293"/>
              <a:gd name="connsiteX5157" fmla="*/ 4807308 w 6830240"/>
              <a:gd name="connsiteY5157" fmla="*/ 6841694 h 7505293"/>
              <a:gd name="connsiteX5158" fmla="*/ 4793382 w 6830240"/>
              <a:gd name="connsiteY5158" fmla="*/ 6861318 h 7505293"/>
              <a:gd name="connsiteX5159" fmla="*/ 4791483 w 6830240"/>
              <a:gd name="connsiteY5159" fmla="*/ 6868281 h 7505293"/>
              <a:gd name="connsiteX5160" fmla="*/ 4785785 w 6830240"/>
              <a:gd name="connsiteY5160" fmla="*/ 6871446 h 7505293"/>
              <a:gd name="connsiteX5161" fmla="*/ 4778189 w 6830240"/>
              <a:gd name="connsiteY5161" fmla="*/ 6868914 h 7505293"/>
              <a:gd name="connsiteX5162" fmla="*/ 4785785 w 6830240"/>
              <a:gd name="connsiteY5162" fmla="*/ 6843593 h 7505293"/>
              <a:gd name="connsiteX5163" fmla="*/ 4791483 w 6830240"/>
              <a:gd name="connsiteY5163" fmla="*/ 6833149 h 7505293"/>
              <a:gd name="connsiteX5164" fmla="*/ 4793382 w 6830240"/>
              <a:gd name="connsiteY5164" fmla="*/ 6820805 h 7505293"/>
              <a:gd name="connsiteX5165" fmla="*/ 4803510 w 6830240"/>
              <a:gd name="connsiteY5165" fmla="*/ 6798016 h 7505293"/>
              <a:gd name="connsiteX5166" fmla="*/ 4802877 w 6830240"/>
              <a:gd name="connsiteY5166" fmla="*/ 6779026 h 7505293"/>
              <a:gd name="connsiteX5167" fmla="*/ 4813638 w 6830240"/>
              <a:gd name="connsiteY5167" fmla="*/ 6767632 h 7505293"/>
              <a:gd name="connsiteX5168" fmla="*/ 4835161 w 6830240"/>
              <a:gd name="connsiteY5168" fmla="*/ 6680275 h 7505293"/>
              <a:gd name="connsiteX5169" fmla="*/ 4879472 w 6830240"/>
              <a:gd name="connsiteY5169" fmla="*/ 6600515 h 7505293"/>
              <a:gd name="connsiteX5170" fmla="*/ 4883270 w 6830240"/>
              <a:gd name="connsiteY5170" fmla="*/ 6576461 h 7505293"/>
              <a:gd name="connsiteX5171" fmla="*/ 4887068 w 6830240"/>
              <a:gd name="connsiteY5171" fmla="*/ 6552406 h 7505293"/>
              <a:gd name="connsiteX5172" fmla="*/ 4894981 w 6830240"/>
              <a:gd name="connsiteY5172" fmla="*/ 6547659 h 7505293"/>
              <a:gd name="connsiteX5173" fmla="*/ 4897196 w 6830240"/>
              <a:gd name="connsiteY5173" fmla="*/ 6537214 h 7505293"/>
              <a:gd name="connsiteX5174" fmla="*/ 4902260 w 6830240"/>
              <a:gd name="connsiteY5174" fmla="*/ 6519173 h 7505293"/>
              <a:gd name="connsiteX5175" fmla="*/ 4907324 w 6830240"/>
              <a:gd name="connsiteY5175" fmla="*/ 6506829 h 7505293"/>
              <a:gd name="connsiteX5176" fmla="*/ 4919985 w 6830240"/>
              <a:gd name="connsiteY5176" fmla="*/ 6481509 h 7505293"/>
              <a:gd name="connsiteX5177" fmla="*/ 4927897 w 6830240"/>
              <a:gd name="connsiteY5177" fmla="*/ 6474545 h 7505293"/>
              <a:gd name="connsiteX5178" fmla="*/ 4930113 w 6830240"/>
              <a:gd name="connsiteY5178" fmla="*/ 6463784 h 7505293"/>
              <a:gd name="connsiteX5179" fmla="*/ 4927581 w 6830240"/>
              <a:gd name="connsiteY5179" fmla="*/ 6451124 h 7505293"/>
              <a:gd name="connsiteX5180" fmla="*/ 4950370 w 6830240"/>
              <a:gd name="connsiteY5180" fmla="*/ 6372630 h 7505293"/>
              <a:gd name="connsiteX5181" fmla="*/ 4960498 w 6830240"/>
              <a:gd name="connsiteY5181" fmla="*/ 6365034 h 7505293"/>
              <a:gd name="connsiteX5182" fmla="*/ 4968094 w 6830240"/>
              <a:gd name="connsiteY5182" fmla="*/ 6352373 h 7505293"/>
              <a:gd name="connsiteX5183" fmla="*/ 4969993 w 6830240"/>
              <a:gd name="connsiteY5183" fmla="*/ 6338763 h 7505293"/>
              <a:gd name="connsiteX5184" fmla="*/ 4975690 w 6830240"/>
              <a:gd name="connsiteY5184" fmla="*/ 6327053 h 7505293"/>
              <a:gd name="connsiteX5185" fmla="*/ 4975057 w 6830240"/>
              <a:gd name="connsiteY5185" fmla="*/ 6309012 h 7505293"/>
              <a:gd name="connsiteX5186" fmla="*/ 4985818 w 6830240"/>
              <a:gd name="connsiteY5186" fmla="*/ 6296668 h 7505293"/>
              <a:gd name="connsiteX5187" fmla="*/ 4999428 w 6830240"/>
              <a:gd name="connsiteY5187" fmla="*/ 6262485 h 7505293"/>
              <a:gd name="connsiteX5188" fmla="*/ 5018735 w 6830240"/>
              <a:gd name="connsiteY5188" fmla="*/ 6235899 h 7505293"/>
              <a:gd name="connsiteX5189" fmla="*/ 5026331 w 6830240"/>
              <a:gd name="connsiteY5189" fmla="*/ 6218174 h 7505293"/>
              <a:gd name="connsiteX5190" fmla="*/ 5035194 w 6830240"/>
              <a:gd name="connsiteY5190" fmla="*/ 6176395 h 7505293"/>
              <a:gd name="connsiteX5191" fmla="*/ 5044056 w 6830240"/>
              <a:gd name="connsiteY5191" fmla="*/ 6134616 h 7505293"/>
              <a:gd name="connsiteX5192" fmla="*/ 5051652 w 6830240"/>
              <a:gd name="connsiteY5192" fmla="*/ 6124488 h 7505293"/>
              <a:gd name="connsiteX5193" fmla="*/ 5065578 w 6830240"/>
              <a:gd name="connsiteY5193" fmla="*/ 6091571 h 7505293"/>
              <a:gd name="connsiteX5194" fmla="*/ 5079505 w 6830240"/>
              <a:gd name="connsiteY5194" fmla="*/ 6058654 h 7505293"/>
              <a:gd name="connsiteX5195" fmla="*/ 5089633 w 6830240"/>
              <a:gd name="connsiteY5195" fmla="*/ 6035865 h 7505293"/>
              <a:gd name="connsiteX5196" fmla="*/ 5099761 w 6830240"/>
              <a:gd name="connsiteY5196" fmla="*/ 6013077 h 7505293"/>
              <a:gd name="connsiteX5197" fmla="*/ 5119068 w 6830240"/>
              <a:gd name="connsiteY5197" fmla="*/ 5952940 h 7505293"/>
              <a:gd name="connsiteX5198" fmla="*/ 5140274 w 6830240"/>
              <a:gd name="connsiteY5198" fmla="*/ 5896602 h 7505293"/>
              <a:gd name="connsiteX5199" fmla="*/ 5139641 w 6830240"/>
              <a:gd name="connsiteY5199" fmla="*/ 5882359 h 7505293"/>
              <a:gd name="connsiteX5200" fmla="*/ 5150402 w 6830240"/>
              <a:gd name="connsiteY5200" fmla="*/ 5873813 h 7505293"/>
              <a:gd name="connsiteX5201" fmla="*/ 5179205 w 6830240"/>
              <a:gd name="connsiteY5201" fmla="*/ 5819058 h 7505293"/>
              <a:gd name="connsiteX5202" fmla="*/ 5182074 w 6830240"/>
              <a:gd name="connsiteY5202" fmla="*/ 5813094 h 7505293"/>
              <a:gd name="connsiteX5203" fmla="*/ 5182336 w 6830240"/>
              <a:gd name="connsiteY5203" fmla="*/ 5797110 h 7505293"/>
              <a:gd name="connsiteX5204" fmla="*/ 5167144 w 6830240"/>
              <a:gd name="connsiteY5204" fmla="*/ 5819265 h 7505293"/>
              <a:gd name="connsiteX5205" fmla="*/ 5159548 w 6830240"/>
              <a:gd name="connsiteY5205" fmla="*/ 5845219 h 7505293"/>
              <a:gd name="connsiteX5206" fmla="*/ 5126631 w 6830240"/>
              <a:gd name="connsiteY5206" fmla="*/ 5878136 h 7505293"/>
              <a:gd name="connsiteX5207" fmla="*/ 5110489 w 6830240"/>
              <a:gd name="connsiteY5207" fmla="*/ 5893328 h 7505293"/>
              <a:gd name="connsiteX5208" fmla="*/ 5103842 w 6830240"/>
              <a:gd name="connsiteY5208" fmla="*/ 5908521 h 7505293"/>
              <a:gd name="connsiteX5209" fmla="*/ 5093714 w 6830240"/>
              <a:gd name="connsiteY5209" fmla="*/ 5908521 h 7505293"/>
              <a:gd name="connsiteX5210" fmla="*/ 5088650 w 6830240"/>
              <a:gd name="connsiteY5210" fmla="*/ 5924662 h 7505293"/>
              <a:gd name="connsiteX5211" fmla="*/ 5083586 w 6830240"/>
              <a:gd name="connsiteY5211" fmla="*/ 5938905 h 7505293"/>
              <a:gd name="connsiteX5212" fmla="*/ 5065861 w 6830240"/>
              <a:gd name="connsiteY5212" fmla="*/ 5954098 h 7505293"/>
              <a:gd name="connsiteX5213" fmla="*/ 5055733 w 6830240"/>
              <a:gd name="connsiteY5213" fmla="*/ 5933841 h 7505293"/>
              <a:gd name="connsiteX5214" fmla="*/ 5048137 w 6830240"/>
              <a:gd name="connsiteY5214" fmla="*/ 5926245 h 7505293"/>
              <a:gd name="connsiteX5215" fmla="*/ 5056999 w 6830240"/>
              <a:gd name="connsiteY5215" fmla="*/ 5896810 h 7505293"/>
              <a:gd name="connsiteX5216" fmla="*/ 5065861 w 6830240"/>
              <a:gd name="connsiteY5216" fmla="*/ 5865476 h 7505293"/>
              <a:gd name="connsiteX5217" fmla="*/ 5065545 w 6830240"/>
              <a:gd name="connsiteY5217" fmla="*/ 5862944 h 7505293"/>
              <a:gd name="connsiteX5218" fmla="*/ 5063329 w 6830240"/>
              <a:gd name="connsiteY5218" fmla="*/ 5860411 h 7505293"/>
              <a:gd name="connsiteX5219" fmla="*/ 5058265 w 6830240"/>
              <a:gd name="connsiteY5219" fmla="*/ 5868324 h 7505293"/>
              <a:gd name="connsiteX5220" fmla="*/ 5053201 w 6830240"/>
              <a:gd name="connsiteY5220" fmla="*/ 5878136 h 7505293"/>
              <a:gd name="connsiteX5221" fmla="*/ 5048137 w 6830240"/>
              <a:gd name="connsiteY5221" fmla="*/ 5885732 h 7505293"/>
              <a:gd name="connsiteX5222" fmla="*/ 5048137 w 6830240"/>
              <a:gd name="connsiteY5222" fmla="*/ 5896177 h 7505293"/>
              <a:gd name="connsiteX5223" fmla="*/ 5040541 w 6830240"/>
              <a:gd name="connsiteY5223" fmla="*/ 5900924 h 7505293"/>
              <a:gd name="connsiteX5224" fmla="*/ 5030412 w 6830240"/>
              <a:gd name="connsiteY5224" fmla="*/ 5905989 h 7505293"/>
              <a:gd name="connsiteX5225" fmla="*/ 5005092 w 6830240"/>
              <a:gd name="connsiteY5225" fmla="*/ 5908521 h 7505293"/>
              <a:gd name="connsiteX5226" fmla="*/ 4997496 w 6830240"/>
              <a:gd name="connsiteY5226" fmla="*/ 5928777 h 7505293"/>
              <a:gd name="connsiteX5227" fmla="*/ 4986418 w 6830240"/>
              <a:gd name="connsiteY5227" fmla="*/ 5935424 h 7505293"/>
              <a:gd name="connsiteX5228" fmla="*/ 4977239 w 6830240"/>
              <a:gd name="connsiteY5228" fmla="*/ 5943969 h 7505293"/>
              <a:gd name="connsiteX5229" fmla="*/ 4969010 w 6830240"/>
              <a:gd name="connsiteY5229" fmla="*/ 5946185 h 7505293"/>
              <a:gd name="connsiteX5230" fmla="*/ 4964579 w 6830240"/>
              <a:gd name="connsiteY5230" fmla="*/ 5954098 h 7505293"/>
              <a:gd name="connsiteX5231" fmla="*/ 4967111 w 6830240"/>
              <a:gd name="connsiteY5231" fmla="*/ 5964226 h 7505293"/>
              <a:gd name="connsiteX5232" fmla="*/ 4944322 w 6830240"/>
              <a:gd name="connsiteY5232" fmla="*/ 5964226 h 7505293"/>
              <a:gd name="connsiteX5233" fmla="*/ 4951602 w 6830240"/>
              <a:gd name="connsiteY5233" fmla="*/ 5942387 h 7505293"/>
              <a:gd name="connsiteX5234" fmla="*/ 4949386 w 6830240"/>
              <a:gd name="connsiteY5234" fmla="*/ 5926245 h 7505293"/>
              <a:gd name="connsiteX5235" fmla="*/ 4942107 w 6830240"/>
              <a:gd name="connsiteY5235" fmla="*/ 5929094 h 7505293"/>
              <a:gd name="connsiteX5236" fmla="*/ 4936726 w 6830240"/>
              <a:gd name="connsiteY5236" fmla="*/ 5933841 h 7505293"/>
              <a:gd name="connsiteX5237" fmla="*/ 4931662 w 6830240"/>
              <a:gd name="connsiteY5237" fmla="*/ 5964226 h 7505293"/>
              <a:gd name="connsiteX5238" fmla="*/ 4919002 w 6830240"/>
              <a:gd name="connsiteY5238" fmla="*/ 5981950 h 7505293"/>
              <a:gd name="connsiteX5239" fmla="*/ 4915203 w 6830240"/>
              <a:gd name="connsiteY5239" fmla="*/ 6001574 h 7505293"/>
              <a:gd name="connsiteX5240" fmla="*/ 4903809 w 6830240"/>
              <a:gd name="connsiteY5240" fmla="*/ 6017399 h 7505293"/>
              <a:gd name="connsiteX5241" fmla="*/ 4903809 w 6830240"/>
              <a:gd name="connsiteY5241" fmla="*/ 6037656 h 7505293"/>
              <a:gd name="connsiteX5242" fmla="*/ 4893681 w 6830240"/>
              <a:gd name="connsiteY5242" fmla="*/ 6065508 h 7505293"/>
              <a:gd name="connsiteX5243" fmla="*/ 4881970 w 6830240"/>
              <a:gd name="connsiteY5243" fmla="*/ 6067091 h 7505293"/>
              <a:gd name="connsiteX5244" fmla="*/ 4875957 w 6830240"/>
              <a:gd name="connsiteY5244" fmla="*/ 6078169 h 7505293"/>
              <a:gd name="connsiteX5245" fmla="*/ 4860764 w 6830240"/>
              <a:gd name="connsiteY5245" fmla="*/ 6100957 h 7505293"/>
              <a:gd name="connsiteX5246" fmla="*/ 4840508 w 6830240"/>
              <a:gd name="connsiteY5246" fmla="*/ 6093361 h 7505293"/>
              <a:gd name="connsiteX5247" fmla="*/ 4847154 w 6830240"/>
              <a:gd name="connsiteY5247" fmla="*/ 6064875 h 7505293"/>
              <a:gd name="connsiteX5248" fmla="*/ 4855700 w 6830240"/>
              <a:gd name="connsiteY5248" fmla="*/ 6040188 h 7505293"/>
              <a:gd name="connsiteX5249" fmla="*/ 4865828 w 6830240"/>
              <a:gd name="connsiteY5249" fmla="*/ 6027528 h 7505293"/>
              <a:gd name="connsiteX5250" fmla="*/ 4886085 w 6830240"/>
              <a:gd name="connsiteY5250" fmla="*/ 6027211 h 7505293"/>
              <a:gd name="connsiteX5251" fmla="*/ 4883553 w 6830240"/>
              <a:gd name="connsiteY5251" fmla="*/ 6017399 h 7505293"/>
              <a:gd name="connsiteX5252" fmla="*/ 4893681 w 6830240"/>
              <a:gd name="connsiteY5252" fmla="*/ 5992079 h 7505293"/>
              <a:gd name="connsiteX5253" fmla="*/ 4883553 w 6830240"/>
              <a:gd name="connsiteY5253" fmla="*/ 5992079 h 7505293"/>
              <a:gd name="connsiteX5254" fmla="*/ 4893681 w 6830240"/>
              <a:gd name="connsiteY5254" fmla="*/ 5979418 h 7505293"/>
              <a:gd name="connsiteX5255" fmla="*/ 4893681 w 6830240"/>
              <a:gd name="connsiteY5255" fmla="*/ 5954098 h 7505293"/>
              <a:gd name="connsiteX5256" fmla="*/ 4911405 w 6830240"/>
              <a:gd name="connsiteY5256" fmla="*/ 5941438 h 7505293"/>
              <a:gd name="connsiteX5257" fmla="*/ 4911405 w 6830240"/>
              <a:gd name="connsiteY5257" fmla="*/ 5926385 h 7505293"/>
              <a:gd name="connsiteX5258" fmla="*/ 4910344 w 6830240"/>
              <a:gd name="connsiteY5258" fmla="*/ 5930983 h 7505293"/>
              <a:gd name="connsiteX5259" fmla="*/ 4904647 w 6830240"/>
              <a:gd name="connsiteY5259" fmla="*/ 5935414 h 7505293"/>
              <a:gd name="connsiteX5260" fmla="*/ 4897051 w 6830240"/>
              <a:gd name="connsiteY5260" fmla="*/ 5923387 h 7505293"/>
              <a:gd name="connsiteX5261" fmla="*/ 4897051 w 6830240"/>
              <a:gd name="connsiteY5261" fmla="*/ 5907562 h 7505293"/>
              <a:gd name="connsiteX5262" fmla="*/ 4876794 w 6830240"/>
              <a:gd name="connsiteY5262" fmla="*/ 5915158 h 7505293"/>
              <a:gd name="connsiteX5263" fmla="*/ 4874262 w 6830240"/>
              <a:gd name="connsiteY5263" fmla="*/ 5940479 h 7505293"/>
              <a:gd name="connsiteX5264" fmla="*/ 4851474 w 6830240"/>
              <a:gd name="connsiteY5264" fmla="*/ 5986056 h 7505293"/>
              <a:gd name="connsiteX5265" fmla="*/ 4848942 w 6830240"/>
              <a:gd name="connsiteY5265" fmla="*/ 5986056 h 7505293"/>
              <a:gd name="connsiteX5266" fmla="*/ 4828685 w 6830240"/>
              <a:gd name="connsiteY5266" fmla="*/ 6031633 h 7505293"/>
              <a:gd name="connsiteX5267" fmla="*/ 4825520 w 6830240"/>
              <a:gd name="connsiteY5267" fmla="*/ 6044293 h 7505293"/>
              <a:gd name="connsiteX5268" fmla="*/ 4826153 w 6830240"/>
              <a:gd name="connsiteY5268" fmla="*/ 6056953 h 7505293"/>
              <a:gd name="connsiteX5269" fmla="*/ 4834699 w 6830240"/>
              <a:gd name="connsiteY5269" fmla="*/ 6058220 h 7505293"/>
              <a:gd name="connsiteX5270" fmla="*/ 4833749 w 6830240"/>
              <a:gd name="connsiteY5270" fmla="*/ 6067082 h 7505293"/>
              <a:gd name="connsiteX5271" fmla="*/ 4829002 w 6830240"/>
              <a:gd name="connsiteY5271" fmla="*/ 6067715 h 7505293"/>
              <a:gd name="connsiteX5272" fmla="*/ 4826153 w 6830240"/>
              <a:gd name="connsiteY5272" fmla="*/ 6072146 h 7505293"/>
              <a:gd name="connsiteX5273" fmla="*/ 4830584 w 6830240"/>
              <a:gd name="connsiteY5273" fmla="*/ 6081008 h 7505293"/>
              <a:gd name="connsiteX5274" fmla="*/ 4838813 w 6830240"/>
              <a:gd name="connsiteY5274" fmla="*/ 6089870 h 7505293"/>
              <a:gd name="connsiteX5275" fmla="*/ 4830584 w 6830240"/>
              <a:gd name="connsiteY5275" fmla="*/ 6114241 h 7505293"/>
              <a:gd name="connsiteX5276" fmla="*/ 4818557 w 6830240"/>
              <a:gd name="connsiteY5276" fmla="*/ 6132915 h 7505293"/>
              <a:gd name="connsiteX5277" fmla="*/ 4816341 w 6830240"/>
              <a:gd name="connsiteY5277" fmla="*/ 6149690 h 7505293"/>
              <a:gd name="connsiteX5278" fmla="*/ 4800832 w 6830240"/>
              <a:gd name="connsiteY5278" fmla="*/ 6153172 h 7505293"/>
              <a:gd name="connsiteX5279" fmla="*/ 4800832 w 6830240"/>
              <a:gd name="connsiteY5279" fmla="*/ 6181025 h 7505293"/>
              <a:gd name="connsiteX5280" fmla="*/ 4782475 w 6830240"/>
              <a:gd name="connsiteY5280" fmla="*/ 6167731 h 7505293"/>
              <a:gd name="connsiteX5281" fmla="*/ 4767916 w 6830240"/>
              <a:gd name="connsiteY5281" fmla="*/ 6150640 h 7505293"/>
              <a:gd name="connsiteX5282" fmla="*/ 4765384 w 6830240"/>
              <a:gd name="connsiteY5282" fmla="*/ 6165832 h 7505293"/>
              <a:gd name="connsiteX5283" fmla="*/ 4780576 w 6830240"/>
              <a:gd name="connsiteY5283" fmla="*/ 6191153 h 7505293"/>
              <a:gd name="connsiteX5284" fmla="*/ 4761585 w 6830240"/>
              <a:gd name="connsiteY5284" fmla="*/ 6246542 h 7505293"/>
              <a:gd name="connsiteX5285" fmla="*/ 4727403 w 6830240"/>
              <a:gd name="connsiteY5285" fmla="*/ 6292435 h 7505293"/>
              <a:gd name="connsiteX5286" fmla="*/ 4721389 w 6830240"/>
              <a:gd name="connsiteY5286" fmla="*/ 6314274 h 7505293"/>
              <a:gd name="connsiteX5287" fmla="*/ 4709678 w 6830240"/>
              <a:gd name="connsiteY5287" fmla="*/ 6330416 h 7505293"/>
              <a:gd name="connsiteX5288" fmla="*/ 4707463 w 6830240"/>
              <a:gd name="connsiteY5288" fmla="*/ 6326618 h 7505293"/>
              <a:gd name="connsiteX5289" fmla="*/ 4707146 w 6830240"/>
              <a:gd name="connsiteY5289" fmla="*/ 6322820 h 7505293"/>
              <a:gd name="connsiteX5290" fmla="*/ 4697018 w 6830240"/>
              <a:gd name="connsiteY5290" fmla="*/ 6320288 h 7505293"/>
              <a:gd name="connsiteX5291" fmla="*/ 4689422 w 6830240"/>
              <a:gd name="connsiteY5291" fmla="*/ 6330416 h 7505293"/>
              <a:gd name="connsiteX5292" fmla="*/ 4707146 w 6830240"/>
              <a:gd name="connsiteY5292" fmla="*/ 6348141 h 7505293"/>
              <a:gd name="connsiteX5293" fmla="*/ 4698917 w 6830240"/>
              <a:gd name="connsiteY5293" fmla="*/ 6385172 h 7505293"/>
              <a:gd name="connsiteX5294" fmla="*/ 4679293 w 6830240"/>
              <a:gd name="connsiteY5294" fmla="*/ 6416506 h 7505293"/>
              <a:gd name="connsiteX5295" fmla="*/ 4685940 w 6830240"/>
              <a:gd name="connsiteY5295" fmla="*/ 6438662 h 7505293"/>
              <a:gd name="connsiteX5296" fmla="*/ 4686890 w 6830240"/>
              <a:gd name="connsiteY5296" fmla="*/ 6457019 h 7505293"/>
              <a:gd name="connsiteX5297" fmla="*/ 4677078 w 6830240"/>
              <a:gd name="connsiteY5297" fmla="*/ 6453854 h 7505293"/>
              <a:gd name="connsiteX5298" fmla="*/ 4669165 w 6830240"/>
              <a:gd name="connsiteY5298" fmla="*/ 6446891 h 7505293"/>
              <a:gd name="connsiteX5299" fmla="*/ 4665367 w 6830240"/>
              <a:gd name="connsiteY5299" fmla="*/ 6476643 h 7505293"/>
              <a:gd name="connsiteX5300" fmla="*/ 4653973 w 6830240"/>
              <a:gd name="connsiteY5300" fmla="*/ 6502596 h 7505293"/>
              <a:gd name="connsiteX5301" fmla="*/ 4641312 w 6830240"/>
              <a:gd name="connsiteY5301" fmla="*/ 6482340 h 7505293"/>
              <a:gd name="connsiteX5302" fmla="*/ 4648909 w 6830240"/>
              <a:gd name="connsiteY5302" fmla="*/ 6457019 h 7505293"/>
              <a:gd name="connsiteX5303" fmla="*/ 4644161 w 6830240"/>
              <a:gd name="connsiteY5303" fmla="*/ 6453221 h 7505293"/>
              <a:gd name="connsiteX5304" fmla="*/ 4641312 w 6830240"/>
              <a:gd name="connsiteY5304" fmla="*/ 6449423 h 7505293"/>
              <a:gd name="connsiteX5305" fmla="*/ 4649225 w 6830240"/>
              <a:gd name="connsiteY5305" fmla="*/ 6444992 h 7505293"/>
              <a:gd name="connsiteX5306" fmla="*/ 4659037 w 6830240"/>
              <a:gd name="connsiteY5306" fmla="*/ 6444359 h 7505293"/>
              <a:gd name="connsiteX5307" fmla="*/ 4663785 w 6830240"/>
              <a:gd name="connsiteY5307" fmla="*/ 6420304 h 7505293"/>
              <a:gd name="connsiteX5308" fmla="*/ 4674229 w 6830240"/>
              <a:gd name="connsiteY5308" fmla="*/ 6396250 h 7505293"/>
              <a:gd name="connsiteX5309" fmla="*/ 4672647 w 6830240"/>
              <a:gd name="connsiteY5309" fmla="*/ 6389920 h 7505293"/>
              <a:gd name="connsiteX5310" fmla="*/ 4669165 w 6830240"/>
              <a:gd name="connsiteY5310" fmla="*/ 6383589 h 7505293"/>
              <a:gd name="connsiteX5311" fmla="*/ 4651441 w 6830240"/>
              <a:gd name="connsiteY5311" fmla="*/ 6406378 h 7505293"/>
              <a:gd name="connsiteX5312" fmla="*/ 4638780 w 6830240"/>
              <a:gd name="connsiteY5312" fmla="*/ 6408910 h 7505293"/>
              <a:gd name="connsiteX5313" fmla="*/ 4638780 w 6830240"/>
              <a:gd name="connsiteY5313" fmla="*/ 6444359 h 7505293"/>
              <a:gd name="connsiteX5314" fmla="*/ 4615042 w 6830240"/>
              <a:gd name="connsiteY5314" fmla="*/ 6476643 h 7505293"/>
              <a:gd name="connsiteX5315" fmla="*/ 4600799 w 6830240"/>
              <a:gd name="connsiteY5315" fmla="*/ 6512725 h 7505293"/>
              <a:gd name="connsiteX5316" fmla="*/ 4595735 w 6830240"/>
              <a:gd name="connsiteY5316" fmla="*/ 6525385 h 7505293"/>
              <a:gd name="connsiteX5317" fmla="*/ 4590671 w 6830240"/>
              <a:gd name="connsiteY5317" fmla="*/ 6538045 h 7505293"/>
              <a:gd name="connsiteX5318" fmla="*/ 4583075 w 6830240"/>
              <a:gd name="connsiteY5318" fmla="*/ 6558302 h 7505293"/>
              <a:gd name="connsiteX5319" fmla="*/ 4585607 w 6830240"/>
              <a:gd name="connsiteY5319" fmla="*/ 6558302 h 7505293"/>
              <a:gd name="connsiteX5320" fmla="*/ 4580543 w 6830240"/>
              <a:gd name="connsiteY5320" fmla="*/ 6570962 h 7505293"/>
              <a:gd name="connsiteX5321" fmla="*/ 4575479 w 6830240"/>
              <a:gd name="connsiteY5321" fmla="*/ 6583622 h 7505293"/>
              <a:gd name="connsiteX5322" fmla="*/ 4574213 w 6830240"/>
              <a:gd name="connsiteY5322" fmla="*/ 6594067 h 7505293"/>
              <a:gd name="connsiteX5323" fmla="*/ 4565351 w 6830240"/>
              <a:gd name="connsiteY5323" fmla="*/ 6598815 h 7505293"/>
              <a:gd name="connsiteX5324" fmla="*/ 4563452 w 6830240"/>
              <a:gd name="connsiteY5324" fmla="*/ 6613374 h 7505293"/>
              <a:gd name="connsiteX5325" fmla="*/ 4550158 w 6830240"/>
              <a:gd name="connsiteY5325" fmla="*/ 6616539 h 7505293"/>
              <a:gd name="connsiteX5326" fmla="*/ 4550158 w 6830240"/>
              <a:gd name="connsiteY5326" fmla="*/ 6644392 h 7505293"/>
              <a:gd name="connsiteX5327" fmla="*/ 4537498 w 6830240"/>
              <a:gd name="connsiteY5327" fmla="*/ 6639328 h 7505293"/>
              <a:gd name="connsiteX5328" fmla="*/ 4522306 w 6830240"/>
              <a:gd name="connsiteY5328" fmla="*/ 6674777 h 7505293"/>
              <a:gd name="connsiteX5329" fmla="*/ 4527370 w 6830240"/>
              <a:gd name="connsiteY5329" fmla="*/ 6679841 h 7505293"/>
              <a:gd name="connsiteX5330" fmla="*/ 4517241 w 6830240"/>
              <a:gd name="connsiteY5330" fmla="*/ 6687437 h 7505293"/>
              <a:gd name="connsiteX5331" fmla="*/ 4512177 w 6830240"/>
              <a:gd name="connsiteY5331" fmla="*/ 6697565 h 7505293"/>
              <a:gd name="connsiteX5332" fmla="*/ 4519773 w 6830240"/>
              <a:gd name="connsiteY5332" fmla="*/ 6715290 h 7505293"/>
              <a:gd name="connsiteX5333" fmla="*/ 4517241 w 6830240"/>
              <a:gd name="connsiteY5333" fmla="*/ 6735546 h 7505293"/>
              <a:gd name="connsiteX5334" fmla="*/ 4507113 w 6830240"/>
              <a:gd name="connsiteY5334" fmla="*/ 6745674 h 7505293"/>
              <a:gd name="connsiteX5335" fmla="*/ 4489389 w 6830240"/>
              <a:gd name="connsiteY5335" fmla="*/ 6755802 h 7505293"/>
              <a:gd name="connsiteX5336" fmla="*/ 4489389 w 6830240"/>
              <a:gd name="connsiteY5336" fmla="*/ 6743142 h 7505293"/>
              <a:gd name="connsiteX5337" fmla="*/ 4481793 w 6830240"/>
              <a:gd name="connsiteY5337" fmla="*/ 6745674 h 7505293"/>
              <a:gd name="connsiteX5338" fmla="*/ 4474196 w 6830240"/>
              <a:gd name="connsiteY5338" fmla="*/ 6764032 h 7505293"/>
              <a:gd name="connsiteX5339" fmla="*/ 4466600 w 6830240"/>
              <a:gd name="connsiteY5339" fmla="*/ 6778591 h 7505293"/>
              <a:gd name="connsiteX5340" fmla="*/ 4464385 w 6830240"/>
              <a:gd name="connsiteY5340" fmla="*/ 6776059 h 7505293"/>
              <a:gd name="connsiteX5341" fmla="*/ 4464068 w 6830240"/>
              <a:gd name="connsiteY5341" fmla="*/ 6773527 h 7505293"/>
              <a:gd name="connsiteX5342" fmla="*/ 4456472 w 6830240"/>
              <a:gd name="connsiteY5342" fmla="*/ 6766564 h 7505293"/>
              <a:gd name="connsiteX5343" fmla="*/ 4464068 w 6830240"/>
              <a:gd name="connsiteY5343" fmla="*/ 6755802 h 7505293"/>
              <a:gd name="connsiteX5344" fmla="*/ 4453940 w 6830240"/>
              <a:gd name="connsiteY5344" fmla="*/ 6733014 h 7505293"/>
              <a:gd name="connsiteX5345" fmla="*/ 4464068 w 6830240"/>
              <a:gd name="connsiteY5345" fmla="*/ 6715290 h 7505293"/>
              <a:gd name="connsiteX5346" fmla="*/ 4446344 w 6830240"/>
              <a:gd name="connsiteY5346" fmla="*/ 6707693 h 7505293"/>
              <a:gd name="connsiteX5347" fmla="*/ 4437481 w 6830240"/>
              <a:gd name="connsiteY5347" fmla="*/ 6730798 h 7505293"/>
              <a:gd name="connsiteX5348" fmla="*/ 4428619 w 6830240"/>
              <a:gd name="connsiteY5348" fmla="*/ 6755802 h 7505293"/>
              <a:gd name="connsiteX5349" fmla="*/ 4407413 w 6830240"/>
              <a:gd name="connsiteY5349" fmla="*/ 6787453 h 7505293"/>
              <a:gd name="connsiteX5350" fmla="*/ 4388106 w 6830240"/>
              <a:gd name="connsiteY5350" fmla="*/ 6819104 h 7505293"/>
              <a:gd name="connsiteX5351" fmla="*/ 4380510 w 6830240"/>
              <a:gd name="connsiteY5351" fmla="*/ 6843159 h 7505293"/>
              <a:gd name="connsiteX5352" fmla="*/ 4365318 w 6830240"/>
              <a:gd name="connsiteY5352" fmla="*/ 6859617 h 7505293"/>
              <a:gd name="connsiteX5353" fmla="*/ 4369116 w 6830240"/>
              <a:gd name="connsiteY5353" fmla="*/ 6870695 h 7505293"/>
              <a:gd name="connsiteX5354" fmla="*/ 4372914 w 6830240"/>
              <a:gd name="connsiteY5354" fmla="*/ 6879874 h 7505293"/>
              <a:gd name="connsiteX5355" fmla="*/ 4375129 w 6830240"/>
              <a:gd name="connsiteY5355" fmla="*/ 6876076 h 7505293"/>
              <a:gd name="connsiteX5356" fmla="*/ 4375446 w 6830240"/>
              <a:gd name="connsiteY5356" fmla="*/ 6872278 h 7505293"/>
              <a:gd name="connsiteX5357" fmla="*/ 4400767 w 6830240"/>
              <a:gd name="connsiteY5357" fmla="*/ 6828916 h 7505293"/>
              <a:gd name="connsiteX5358" fmla="*/ 4418491 w 6830240"/>
              <a:gd name="connsiteY5358" fmla="*/ 6783655 h 7505293"/>
              <a:gd name="connsiteX5359" fmla="*/ 4431151 w 6830240"/>
              <a:gd name="connsiteY5359" fmla="*/ 6783655 h 7505293"/>
              <a:gd name="connsiteX5360" fmla="*/ 4451408 w 6830240"/>
              <a:gd name="connsiteY5360" fmla="*/ 6785238 h 7505293"/>
              <a:gd name="connsiteX5361" fmla="*/ 4464068 w 6830240"/>
              <a:gd name="connsiteY5361" fmla="*/ 6796316 h 7505293"/>
              <a:gd name="connsiteX5362" fmla="*/ 4456155 w 6830240"/>
              <a:gd name="connsiteY5362" fmla="*/ 6829865 h 7505293"/>
              <a:gd name="connsiteX5363" fmla="*/ 4438747 w 6830240"/>
              <a:gd name="connsiteY5363" fmla="*/ 6859617 h 7505293"/>
              <a:gd name="connsiteX5364" fmla="*/ 4442546 w 6830240"/>
              <a:gd name="connsiteY5364" fmla="*/ 6876076 h 7505293"/>
              <a:gd name="connsiteX5365" fmla="*/ 4446344 w 6830240"/>
              <a:gd name="connsiteY5365" fmla="*/ 6892534 h 7505293"/>
              <a:gd name="connsiteX5366" fmla="*/ 4428619 w 6830240"/>
              <a:gd name="connsiteY5366" fmla="*/ 6887470 h 7505293"/>
              <a:gd name="connsiteX5367" fmla="*/ 4426087 w 6830240"/>
              <a:gd name="connsiteY5367" fmla="*/ 6912791 h 7505293"/>
              <a:gd name="connsiteX5368" fmla="*/ 4415959 w 6830240"/>
              <a:gd name="connsiteY5368" fmla="*/ 6938111 h 7505293"/>
              <a:gd name="connsiteX5369" fmla="*/ 4403299 w 6830240"/>
              <a:gd name="connsiteY5369" fmla="*/ 6920387 h 7505293"/>
              <a:gd name="connsiteX5370" fmla="*/ 4410895 w 6830240"/>
              <a:gd name="connsiteY5370" fmla="*/ 6897598 h 7505293"/>
              <a:gd name="connsiteX5371" fmla="*/ 4406147 w 6830240"/>
              <a:gd name="connsiteY5371" fmla="*/ 6893800 h 7505293"/>
              <a:gd name="connsiteX5372" fmla="*/ 4403299 w 6830240"/>
              <a:gd name="connsiteY5372" fmla="*/ 6890002 h 7505293"/>
              <a:gd name="connsiteX5373" fmla="*/ 4409945 w 6830240"/>
              <a:gd name="connsiteY5373" fmla="*/ 6885571 h 7505293"/>
              <a:gd name="connsiteX5374" fmla="*/ 4418491 w 6830240"/>
              <a:gd name="connsiteY5374" fmla="*/ 6884938 h 7505293"/>
              <a:gd name="connsiteX5375" fmla="*/ 4433683 w 6830240"/>
              <a:gd name="connsiteY5375" fmla="*/ 6841893 h 7505293"/>
              <a:gd name="connsiteX5376" fmla="*/ 4431151 w 6830240"/>
              <a:gd name="connsiteY5376" fmla="*/ 6831764 h 7505293"/>
              <a:gd name="connsiteX5377" fmla="*/ 4421023 w 6830240"/>
              <a:gd name="connsiteY5377" fmla="*/ 6819104 h 7505293"/>
              <a:gd name="connsiteX5378" fmla="*/ 4408363 w 6830240"/>
              <a:gd name="connsiteY5378" fmla="*/ 6831764 h 7505293"/>
              <a:gd name="connsiteX5379" fmla="*/ 4400767 w 6830240"/>
              <a:gd name="connsiteY5379" fmla="*/ 6884938 h 7505293"/>
              <a:gd name="connsiteX5380" fmla="*/ 4379244 w 6830240"/>
              <a:gd name="connsiteY5380" fmla="*/ 6914690 h 7505293"/>
              <a:gd name="connsiteX5381" fmla="*/ 4365318 w 6830240"/>
              <a:gd name="connsiteY5381" fmla="*/ 6948239 h 7505293"/>
              <a:gd name="connsiteX5382" fmla="*/ 4359621 w 6830240"/>
              <a:gd name="connsiteY5382" fmla="*/ 6973560 h 7505293"/>
              <a:gd name="connsiteX5383" fmla="*/ 4350125 w 6830240"/>
              <a:gd name="connsiteY5383" fmla="*/ 6998881 h 7505293"/>
              <a:gd name="connsiteX5384" fmla="*/ 4317209 w 6830240"/>
              <a:gd name="connsiteY5384" fmla="*/ 7034330 h 7505293"/>
              <a:gd name="connsiteX5385" fmla="*/ 4299484 w 6830240"/>
              <a:gd name="connsiteY5385" fmla="*/ 7084971 h 7505293"/>
              <a:gd name="connsiteX5386" fmla="*/ 4293470 w 6830240"/>
              <a:gd name="connsiteY5386" fmla="*/ 7085604 h 7505293"/>
              <a:gd name="connsiteX5387" fmla="*/ 4289356 w 6830240"/>
              <a:gd name="connsiteY5387" fmla="*/ 7090035 h 7505293"/>
              <a:gd name="connsiteX5388" fmla="*/ 4293470 w 6830240"/>
              <a:gd name="connsiteY5388" fmla="*/ 7095099 h 7505293"/>
              <a:gd name="connsiteX5389" fmla="*/ 4299484 w 6830240"/>
              <a:gd name="connsiteY5389" fmla="*/ 7100163 h 7505293"/>
              <a:gd name="connsiteX5390" fmla="*/ 4271631 w 6830240"/>
              <a:gd name="connsiteY5390" fmla="*/ 7115356 h 7505293"/>
              <a:gd name="connsiteX5391" fmla="*/ 4253907 w 6830240"/>
              <a:gd name="connsiteY5391" fmla="*/ 7115356 h 7505293"/>
              <a:gd name="connsiteX5392" fmla="*/ 4258338 w 6830240"/>
              <a:gd name="connsiteY5392" fmla="*/ 7088136 h 7505293"/>
              <a:gd name="connsiteX5393" fmla="*/ 4258971 w 6830240"/>
              <a:gd name="connsiteY5393" fmla="*/ 7049522 h 7505293"/>
              <a:gd name="connsiteX5394" fmla="*/ 4243779 w 6830240"/>
              <a:gd name="connsiteY5394" fmla="*/ 7071677 h 7505293"/>
              <a:gd name="connsiteX5395" fmla="*/ 4236183 w 6830240"/>
              <a:gd name="connsiteY5395" fmla="*/ 7097631 h 7505293"/>
              <a:gd name="connsiteX5396" fmla="*/ 4203266 w 6830240"/>
              <a:gd name="connsiteY5396" fmla="*/ 7130548 h 7505293"/>
              <a:gd name="connsiteX5397" fmla="*/ 4187124 w 6830240"/>
              <a:gd name="connsiteY5397" fmla="*/ 7145740 h 7505293"/>
              <a:gd name="connsiteX5398" fmla="*/ 4180477 w 6830240"/>
              <a:gd name="connsiteY5398" fmla="*/ 7160933 h 7505293"/>
              <a:gd name="connsiteX5399" fmla="*/ 4170349 w 6830240"/>
              <a:gd name="connsiteY5399" fmla="*/ 7160933 h 7505293"/>
              <a:gd name="connsiteX5400" fmla="*/ 4165285 w 6830240"/>
              <a:gd name="connsiteY5400" fmla="*/ 7177074 h 7505293"/>
              <a:gd name="connsiteX5401" fmla="*/ 4160221 w 6830240"/>
              <a:gd name="connsiteY5401" fmla="*/ 7191317 h 7505293"/>
              <a:gd name="connsiteX5402" fmla="*/ 4142496 w 6830240"/>
              <a:gd name="connsiteY5402" fmla="*/ 7206510 h 7505293"/>
              <a:gd name="connsiteX5403" fmla="*/ 4132368 w 6830240"/>
              <a:gd name="connsiteY5403" fmla="*/ 7186253 h 7505293"/>
              <a:gd name="connsiteX5404" fmla="*/ 4124772 w 6830240"/>
              <a:gd name="connsiteY5404" fmla="*/ 7178657 h 7505293"/>
              <a:gd name="connsiteX5405" fmla="*/ 4133634 w 6830240"/>
              <a:gd name="connsiteY5405" fmla="*/ 7149222 h 7505293"/>
              <a:gd name="connsiteX5406" fmla="*/ 4142496 w 6830240"/>
              <a:gd name="connsiteY5406" fmla="*/ 7117888 h 7505293"/>
              <a:gd name="connsiteX5407" fmla="*/ 4142180 w 6830240"/>
              <a:gd name="connsiteY5407" fmla="*/ 7115356 h 7505293"/>
              <a:gd name="connsiteX5408" fmla="*/ 4139964 w 6830240"/>
              <a:gd name="connsiteY5408" fmla="*/ 7112823 h 7505293"/>
              <a:gd name="connsiteX5409" fmla="*/ 4134900 w 6830240"/>
              <a:gd name="connsiteY5409" fmla="*/ 7120736 h 7505293"/>
              <a:gd name="connsiteX5410" fmla="*/ 4129836 w 6830240"/>
              <a:gd name="connsiteY5410" fmla="*/ 7130548 h 7505293"/>
              <a:gd name="connsiteX5411" fmla="*/ 4124772 w 6830240"/>
              <a:gd name="connsiteY5411" fmla="*/ 7138144 h 7505293"/>
              <a:gd name="connsiteX5412" fmla="*/ 4124772 w 6830240"/>
              <a:gd name="connsiteY5412" fmla="*/ 7148589 h 7505293"/>
              <a:gd name="connsiteX5413" fmla="*/ 4117176 w 6830240"/>
              <a:gd name="connsiteY5413" fmla="*/ 7153336 h 7505293"/>
              <a:gd name="connsiteX5414" fmla="*/ 4107047 w 6830240"/>
              <a:gd name="connsiteY5414" fmla="*/ 7158401 h 7505293"/>
              <a:gd name="connsiteX5415" fmla="*/ 4081727 w 6830240"/>
              <a:gd name="connsiteY5415" fmla="*/ 7160933 h 7505293"/>
              <a:gd name="connsiteX5416" fmla="*/ 4074131 w 6830240"/>
              <a:gd name="connsiteY5416" fmla="*/ 7181189 h 7505293"/>
              <a:gd name="connsiteX5417" fmla="*/ 4063053 w 6830240"/>
              <a:gd name="connsiteY5417" fmla="*/ 7187836 h 7505293"/>
              <a:gd name="connsiteX5418" fmla="*/ 4053874 w 6830240"/>
              <a:gd name="connsiteY5418" fmla="*/ 7196381 h 7505293"/>
              <a:gd name="connsiteX5419" fmla="*/ 4045645 w 6830240"/>
              <a:gd name="connsiteY5419" fmla="*/ 7198597 h 7505293"/>
              <a:gd name="connsiteX5420" fmla="*/ 4041214 w 6830240"/>
              <a:gd name="connsiteY5420" fmla="*/ 7206510 h 7505293"/>
              <a:gd name="connsiteX5421" fmla="*/ 4043746 w 6830240"/>
              <a:gd name="connsiteY5421" fmla="*/ 7216638 h 7505293"/>
              <a:gd name="connsiteX5422" fmla="*/ 4020957 w 6830240"/>
              <a:gd name="connsiteY5422" fmla="*/ 7216638 h 7505293"/>
              <a:gd name="connsiteX5423" fmla="*/ 4028237 w 6830240"/>
              <a:gd name="connsiteY5423" fmla="*/ 7194799 h 7505293"/>
              <a:gd name="connsiteX5424" fmla="*/ 4026021 w 6830240"/>
              <a:gd name="connsiteY5424" fmla="*/ 7178657 h 7505293"/>
              <a:gd name="connsiteX5425" fmla="*/ 4018742 w 6830240"/>
              <a:gd name="connsiteY5425" fmla="*/ 7181506 h 7505293"/>
              <a:gd name="connsiteX5426" fmla="*/ 4013361 w 6830240"/>
              <a:gd name="connsiteY5426" fmla="*/ 7186253 h 7505293"/>
              <a:gd name="connsiteX5427" fmla="*/ 4008297 w 6830240"/>
              <a:gd name="connsiteY5427" fmla="*/ 7216638 h 7505293"/>
              <a:gd name="connsiteX5428" fmla="*/ 3995637 w 6830240"/>
              <a:gd name="connsiteY5428" fmla="*/ 7234362 h 7505293"/>
              <a:gd name="connsiteX5429" fmla="*/ 3991838 w 6830240"/>
              <a:gd name="connsiteY5429" fmla="*/ 7253986 h 7505293"/>
              <a:gd name="connsiteX5430" fmla="*/ 3980444 w 6830240"/>
              <a:gd name="connsiteY5430" fmla="*/ 7269811 h 7505293"/>
              <a:gd name="connsiteX5431" fmla="*/ 3980444 w 6830240"/>
              <a:gd name="connsiteY5431" fmla="*/ 7290068 h 7505293"/>
              <a:gd name="connsiteX5432" fmla="*/ 3970316 w 6830240"/>
              <a:gd name="connsiteY5432" fmla="*/ 7317920 h 7505293"/>
              <a:gd name="connsiteX5433" fmla="*/ 3958605 w 6830240"/>
              <a:gd name="connsiteY5433" fmla="*/ 7319503 h 7505293"/>
              <a:gd name="connsiteX5434" fmla="*/ 3952592 w 6830240"/>
              <a:gd name="connsiteY5434" fmla="*/ 7330581 h 7505293"/>
              <a:gd name="connsiteX5435" fmla="*/ 3937399 w 6830240"/>
              <a:gd name="connsiteY5435" fmla="*/ 7353369 h 7505293"/>
              <a:gd name="connsiteX5436" fmla="*/ 3917143 w 6830240"/>
              <a:gd name="connsiteY5436" fmla="*/ 7345773 h 7505293"/>
              <a:gd name="connsiteX5437" fmla="*/ 3923789 w 6830240"/>
              <a:gd name="connsiteY5437" fmla="*/ 7317287 h 7505293"/>
              <a:gd name="connsiteX5438" fmla="*/ 3932335 w 6830240"/>
              <a:gd name="connsiteY5438" fmla="*/ 7292600 h 7505293"/>
              <a:gd name="connsiteX5439" fmla="*/ 3942463 w 6830240"/>
              <a:gd name="connsiteY5439" fmla="*/ 7279940 h 7505293"/>
              <a:gd name="connsiteX5440" fmla="*/ 3962720 w 6830240"/>
              <a:gd name="connsiteY5440" fmla="*/ 7279623 h 7505293"/>
              <a:gd name="connsiteX5441" fmla="*/ 3960188 w 6830240"/>
              <a:gd name="connsiteY5441" fmla="*/ 7269811 h 7505293"/>
              <a:gd name="connsiteX5442" fmla="*/ 3970316 w 6830240"/>
              <a:gd name="connsiteY5442" fmla="*/ 7244491 h 7505293"/>
              <a:gd name="connsiteX5443" fmla="*/ 3960188 w 6830240"/>
              <a:gd name="connsiteY5443" fmla="*/ 7244491 h 7505293"/>
              <a:gd name="connsiteX5444" fmla="*/ 3970316 w 6830240"/>
              <a:gd name="connsiteY5444" fmla="*/ 7231830 h 7505293"/>
              <a:gd name="connsiteX5445" fmla="*/ 3970316 w 6830240"/>
              <a:gd name="connsiteY5445" fmla="*/ 7206510 h 7505293"/>
              <a:gd name="connsiteX5446" fmla="*/ 3988040 w 6830240"/>
              <a:gd name="connsiteY5446" fmla="*/ 7193850 h 7505293"/>
              <a:gd name="connsiteX5447" fmla="*/ 3988040 w 6830240"/>
              <a:gd name="connsiteY5447" fmla="*/ 7171061 h 7505293"/>
              <a:gd name="connsiteX5448" fmla="*/ 4005765 w 6830240"/>
              <a:gd name="connsiteY5448" fmla="*/ 7150805 h 7505293"/>
              <a:gd name="connsiteX5449" fmla="*/ 4013361 w 6830240"/>
              <a:gd name="connsiteY5449" fmla="*/ 7130548 h 7505293"/>
              <a:gd name="connsiteX5450" fmla="*/ 4005765 w 6830240"/>
              <a:gd name="connsiteY5450" fmla="*/ 7104594 h 7505293"/>
              <a:gd name="connsiteX5451" fmla="*/ 4013361 w 6830240"/>
              <a:gd name="connsiteY5451" fmla="*/ 7074843 h 7505293"/>
              <a:gd name="connsiteX5452" fmla="*/ 4020957 w 6830240"/>
              <a:gd name="connsiteY5452" fmla="*/ 7059017 h 7505293"/>
              <a:gd name="connsiteX5453" fmla="*/ 4020957 w 6830240"/>
              <a:gd name="connsiteY5453" fmla="*/ 7039394 h 7505293"/>
              <a:gd name="connsiteX5454" fmla="*/ 4028870 w 6830240"/>
              <a:gd name="connsiteY5454" fmla="*/ 7031164 h 7505293"/>
              <a:gd name="connsiteX5455" fmla="*/ 4031085 w 6830240"/>
              <a:gd name="connsiteY5455" fmla="*/ 7019137 h 7505293"/>
              <a:gd name="connsiteX5456" fmla="*/ 4026021 w 6830240"/>
              <a:gd name="connsiteY5456" fmla="*/ 7007743 h 7505293"/>
              <a:gd name="connsiteX5457" fmla="*/ 4020957 w 6830240"/>
              <a:gd name="connsiteY5457" fmla="*/ 6996349 h 7505293"/>
              <a:gd name="connsiteX5458" fmla="*/ 4007347 w 6830240"/>
              <a:gd name="connsiteY5458" fmla="*/ 7019137 h 7505293"/>
              <a:gd name="connsiteX5459" fmla="*/ 3995637 w 6830240"/>
              <a:gd name="connsiteY5459" fmla="*/ 7041926 h 7505293"/>
              <a:gd name="connsiteX5460" fmla="*/ 3987724 w 6830240"/>
              <a:gd name="connsiteY5460" fmla="*/ 7063765 h 7505293"/>
              <a:gd name="connsiteX5461" fmla="*/ 3970316 w 6830240"/>
              <a:gd name="connsiteY5461" fmla="*/ 7079907 h 7505293"/>
              <a:gd name="connsiteX5462" fmla="*/ 3970316 w 6830240"/>
              <a:gd name="connsiteY5462" fmla="*/ 7112823 h 7505293"/>
              <a:gd name="connsiteX5463" fmla="*/ 3930752 w 6830240"/>
              <a:gd name="connsiteY5463" fmla="*/ 7149222 h 7505293"/>
              <a:gd name="connsiteX5464" fmla="*/ 3912079 w 6830240"/>
              <a:gd name="connsiteY5464" fmla="*/ 7206510 h 7505293"/>
              <a:gd name="connsiteX5465" fmla="*/ 3889290 w 6830240"/>
              <a:gd name="connsiteY5465" fmla="*/ 7215372 h 7505293"/>
              <a:gd name="connsiteX5466" fmla="*/ 3866501 w 6830240"/>
              <a:gd name="connsiteY5466" fmla="*/ 7224234 h 7505293"/>
              <a:gd name="connsiteX5467" fmla="*/ 3866501 w 6830240"/>
              <a:gd name="connsiteY5467" fmla="*/ 7252087 h 7505293"/>
              <a:gd name="connsiteX5468" fmla="*/ 3858905 w 6830240"/>
              <a:gd name="connsiteY5468" fmla="*/ 7252087 h 7505293"/>
              <a:gd name="connsiteX5469" fmla="*/ 3850043 w 6830240"/>
              <a:gd name="connsiteY5469" fmla="*/ 7248289 h 7505293"/>
              <a:gd name="connsiteX5470" fmla="*/ 3848777 w 6830240"/>
              <a:gd name="connsiteY5470" fmla="*/ 7236895 h 7505293"/>
              <a:gd name="connsiteX5471" fmla="*/ 3856373 w 6830240"/>
              <a:gd name="connsiteY5471" fmla="*/ 7216638 h 7505293"/>
              <a:gd name="connsiteX5472" fmla="*/ 3853525 w 6830240"/>
              <a:gd name="connsiteY5472" fmla="*/ 7206826 h 7505293"/>
              <a:gd name="connsiteX5473" fmla="*/ 3848777 w 6830240"/>
              <a:gd name="connsiteY5473" fmla="*/ 7198913 h 7505293"/>
              <a:gd name="connsiteX5474" fmla="*/ 3848777 w 6830240"/>
              <a:gd name="connsiteY5474" fmla="*/ 7206510 h 7505293"/>
              <a:gd name="connsiteX5475" fmla="*/ 3828520 w 6830240"/>
              <a:gd name="connsiteY5475" fmla="*/ 7223601 h 7505293"/>
              <a:gd name="connsiteX5476" fmla="*/ 3815860 w 6830240"/>
              <a:gd name="connsiteY5476" fmla="*/ 7244491 h 7505293"/>
              <a:gd name="connsiteX5477" fmla="*/ 3807947 w 6830240"/>
              <a:gd name="connsiteY5477" fmla="*/ 7256518 h 7505293"/>
              <a:gd name="connsiteX5478" fmla="*/ 3805732 w 6830240"/>
              <a:gd name="connsiteY5478" fmla="*/ 7272343 h 7505293"/>
              <a:gd name="connsiteX5479" fmla="*/ 3788007 w 6830240"/>
              <a:gd name="connsiteY5479" fmla="*/ 7282472 h 7505293"/>
              <a:gd name="connsiteX5480" fmla="*/ 3785792 w 6830240"/>
              <a:gd name="connsiteY5480" fmla="*/ 7296081 h 7505293"/>
              <a:gd name="connsiteX5481" fmla="*/ 3777879 w 6830240"/>
              <a:gd name="connsiteY5481" fmla="*/ 7307792 h 7505293"/>
              <a:gd name="connsiteX5482" fmla="*/ 3777879 w 6830240"/>
              <a:gd name="connsiteY5482" fmla="*/ 7328049 h 7505293"/>
              <a:gd name="connsiteX5483" fmla="*/ 3767751 w 6830240"/>
              <a:gd name="connsiteY5483" fmla="*/ 7335645 h 7505293"/>
              <a:gd name="connsiteX5484" fmla="*/ 3759838 w 6830240"/>
              <a:gd name="connsiteY5484" fmla="*/ 7357801 h 7505293"/>
              <a:gd name="connsiteX5485" fmla="*/ 3742430 w 6830240"/>
              <a:gd name="connsiteY5485" fmla="*/ 7376158 h 7505293"/>
              <a:gd name="connsiteX5486" fmla="*/ 3724073 w 6830240"/>
              <a:gd name="connsiteY5486" fmla="*/ 7403694 h 7505293"/>
              <a:gd name="connsiteX5487" fmla="*/ 3701917 w 6830240"/>
              <a:gd name="connsiteY5487" fmla="*/ 7429331 h 7505293"/>
              <a:gd name="connsiteX5488" fmla="*/ 3700968 w 6830240"/>
              <a:gd name="connsiteY5488" fmla="*/ 7441675 h 7505293"/>
              <a:gd name="connsiteX5489" fmla="*/ 3694321 w 6830240"/>
              <a:gd name="connsiteY5489" fmla="*/ 7452120 h 7505293"/>
              <a:gd name="connsiteX5490" fmla="*/ 3687991 w 6830240"/>
              <a:gd name="connsiteY5490" fmla="*/ 7475541 h 7505293"/>
              <a:gd name="connsiteX5491" fmla="*/ 3674065 w 6830240"/>
              <a:gd name="connsiteY5491" fmla="*/ 7495165 h 7505293"/>
              <a:gd name="connsiteX5492" fmla="*/ 3672166 w 6830240"/>
              <a:gd name="connsiteY5492" fmla="*/ 7502128 h 7505293"/>
              <a:gd name="connsiteX5493" fmla="*/ 3666468 w 6830240"/>
              <a:gd name="connsiteY5493" fmla="*/ 7505293 h 7505293"/>
              <a:gd name="connsiteX5494" fmla="*/ 3658872 w 6830240"/>
              <a:gd name="connsiteY5494" fmla="*/ 7502761 h 7505293"/>
              <a:gd name="connsiteX5495" fmla="*/ 3666468 w 6830240"/>
              <a:gd name="connsiteY5495" fmla="*/ 7477440 h 7505293"/>
              <a:gd name="connsiteX5496" fmla="*/ 3672166 w 6830240"/>
              <a:gd name="connsiteY5496" fmla="*/ 7466996 h 7505293"/>
              <a:gd name="connsiteX5497" fmla="*/ 3674065 w 6830240"/>
              <a:gd name="connsiteY5497" fmla="*/ 7454652 h 7505293"/>
              <a:gd name="connsiteX5498" fmla="*/ 3684193 w 6830240"/>
              <a:gd name="connsiteY5498" fmla="*/ 7431863 h 7505293"/>
              <a:gd name="connsiteX5499" fmla="*/ 3683560 w 6830240"/>
              <a:gd name="connsiteY5499" fmla="*/ 7412873 h 7505293"/>
              <a:gd name="connsiteX5500" fmla="*/ 3694321 w 6830240"/>
              <a:gd name="connsiteY5500" fmla="*/ 7401479 h 7505293"/>
              <a:gd name="connsiteX5501" fmla="*/ 3715844 w 6830240"/>
              <a:gd name="connsiteY5501" fmla="*/ 7314122 h 7505293"/>
              <a:gd name="connsiteX5502" fmla="*/ 3760155 w 6830240"/>
              <a:gd name="connsiteY5502" fmla="*/ 7234362 h 7505293"/>
              <a:gd name="connsiteX5503" fmla="*/ 3763953 w 6830240"/>
              <a:gd name="connsiteY5503" fmla="*/ 7210308 h 7505293"/>
              <a:gd name="connsiteX5504" fmla="*/ 3767751 w 6830240"/>
              <a:gd name="connsiteY5504" fmla="*/ 7186253 h 7505293"/>
              <a:gd name="connsiteX5505" fmla="*/ 3775664 w 6830240"/>
              <a:gd name="connsiteY5505" fmla="*/ 7181506 h 7505293"/>
              <a:gd name="connsiteX5506" fmla="*/ 3777879 w 6830240"/>
              <a:gd name="connsiteY5506" fmla="*/ 7171061 h 7505293"/>
              <a:gd name="connsiteX5507" fmla="*/ 3782943 w 6830240"/>
              <a:gd name="connsiteY5507" fmla="*/ 7153020 h 7505293"/>
              <a:gd name="connsiteX5508" fmla="*/ 3788007 w 6830240"/>
              <a:gd name="connsiteY5508" fmla="*/ 7140676 h 7505293"/>
              <a:gd name="connsiteX5509" fmla="*/ 3800668 w 6830240"/>
              <a:gd name="connsiteY5509" fmla="*/ 7115356 h 7505293"/>
              <a:gd name="connsiteX5510" fmla="*/ 3808580 w 6830240"/>
              <a:gd name="connsiteY5510" fmla="*/ 7108392 h 7505293"/>
              <a:gd name="connsiteX5511" fmla="*/ 3810796 w 6830240"/>
              <a:gd name="connsiteY5511" fmla="*/ 7097631 h 7505293"/>
              <a:gd name="connsiteX5512" fmla="*/ 3808264 w 6830240"/>
              <a:gd name="connsiteY5512" fmla="*/ 7084971 h 7505293"/>
              <a:gd name="connsiteX5513" fmla="*/ 3831053 w 6830240"/>
              <a:gd name="connsiteY5513" fmla="*/ 7006477 h 7505293"/>
              <a:gd name="connsiteX5514" fmla="*/ 3841181 w 6830240"/>
              <a:gd name="connsiteY5514" fmla="*/ 6998881 h 7505293"/>
              <a:gd name="connsiteX5515" fmla="*/ 3848777 w 6830240"/>
              <a:gd name="connsiteY5515" fmla="*/ 6986220 h 7505293"/>
              <a:gd name="connsiteX5516" fmla="*/ 3850676 w 6830240"/>
              <a:gd name="connsiteY5516" fmla="*/ 6972610 h 7505293"/>
              <a:gd name="connsiteX5517" fmla="*/ 3856373 w 6830240"/>
              <a:gd name="connsiteY5517" fmla="*/ 6960900 h 7505293"/>
              <a:gd name="connsiteX5518" fmla="*/ 3855740 w 6830240"/>
              <a:gd name="connsiteY5518" fmla="*/ 6942859 h 7505293"/>
              <a:gd name="connsiteX5519" fmla="*/ 3866501 w 6830240"/>
              <a:gd name="connsiteY5519" fmla="*/ 6930515 h 7505293"/>
              <a:gd name="connsiteX5520" fmla="*/ 3880111 w 6830240"/>
              <a:gd name="connsiteY5520" fmla="*/ 6896332 h 7505293"/>
              <a:gd name="connsiteX5521" fmla="*/ 3899418 w 6830240"/>
              <a:gd name="connsiteY5521" fmla="*/ 6869746 h 7505293"/>
              <a:gd name="connsiteX5522" fmla="*/ 3907014 w 6830240"/>
              <a:gd name="connsiteY5522" fmla="*/ 6852021 h 7505293"/>
              <a:gd name="connsiteX5523" fmla="*/ 3915877 w 6830240"/>
              <a:gd name="connsiteY5523" fmla="*/ 6810242 h 7505293"/>
              <a:gd name="connsiteX5524" fmla="*/ 3924739 w 6830240"/>
              <a:gd name="connsiteY5524" fmla="*/ 6768463 h 7505293"/>
              <a:gd name="connsiteX5525" fmla="*/ 3932335 w 6830240"/>
              <a:gd name="connsiteY5525" fmla="*/ 6758335 h 7505293"/>
              <a:gd name="connsiteX5526" fmla="*/ 3946261 w 6830240"/>
              <a:gd name="connsiteY5526" fmla="*/ 6725418 h 7505293"/>
              <a:gd name="connsiteX5527" fmla="*/ 3960188 w 6830240"/>
              <a:gd name="connsiteY5527" fmla="*/ 6692501 h 7505293"/>
              <a:gd name="connsiteX5528" fmla="*/ 3970316 w 6830240"/>
              <a:gd name="connsiteY5528" fmla="*/ 6669712 h 7505293"/>
              <a:gd name="connsiteX5529" fmla="*/ 3980444 w 6830240"/>
              <a:gd name="connsiteY5529" fmla="*/ 6646924 h 7505293"/>
              <a:gd name="connsiteX5530" fmla="*/ 3999751 w 6830240"/>
              <a:gd name="connsiteY5530" fmla="*/ 6586787 h 7505293"/>
              <a:gd name="connsiteX5531" fmla="*/ 4020957 w 6830240"/>
              <a:gd name="connsiteY5531" fmla="*/ 6530449 h 7505293"/>
              <a:gd name="connsiteX5532" fmla="*/ 4020324 w 6830240"/>
              <a:gd name="connsiteY5532" fmla="*/ 6516206 h 7505293"/>
              <a:gd name="connsiteX5533" fmla="*/ 4031085 w 6830240"/>
              <a:gd name="connsiteY5533" fmla="*/ 6507660 h 7505293"/>
              <a:gd name="connsiteX5534" fmla="*/ 4058865 w 6830240"/>
              <a:gd name="connsiteY5534" fmla="*/ 6454849 h 7505293"/>
              <a:gd name="connsiteX5535" fmla="*/ 4057844 w 6830240"/>
              <a:gd name="connsiteY5535" fmla="*/ 6450764 h 7505293"/>
              <a:gd name="connsiteX5536" fmla="*/ 4047716 w 6830240"/>
              <a:gd name="connsiteY5536" fmla="*/ 6438104 h 7505293"/>
              <a:gd name="connsiteX5537" fmla="*/ 4035056 w 6830240"/>
              <a:gd name="connsiteY5537" fmla="*/ 6450764 h 7505293"/>
              <a:gd name="connsiteX5538" fmla="*/ 4027460 w 6830240"/>
              <a:gd name="connsiteY5538" fmla="*/ 6503938 h 7505293"/>
              <a:gd name="connsiteX5539" fmla="*/ 4005937 w 6830240"/>
              <a:gd name="connsiteY5539" fmla="*/ 6533690 h 7505293"/>
              <a:gd name="connsiteX5540" fmla="*/ 3992011 w 6830240"/>
              <a:gd name="connsiteY5540" fmla="*/ 6567239 h 7505293"/>
              <a:gd name="connsiteX5541" fmla="*/ 3986314 w 6830240"/>
              <a:gd name="connsiteY5541" fmla="*/ 6592560 h 7505293"/>
              <a:gd name="connsiteX5542" fmla="*/ 3976818 w 6830240"/>
              <a:gd name="connsiteY5542" fmla="*/ 6617881 h 7505293"/>
              <a:gd name="connsiteX5543" fmla="*/ 3943902 w 6830240"/>
              <a:gd name="connsiteY5543" fmla="*/ 6653330 h 7505293"/>
              <a:gd name="connsiteX5544" fmla="*/ 3926177 w 6830240"/>
              <a:gd name="connsiteY5544" fmla="*/ 6703971 h 7505293"/>
              <a:gd name="connsiteX5545" fmla="*/ 3920163 w 6830240"/>
              <a:gd name="connsiteY5545" fmla="*/ 6704604 h 7505293"/>
              <a:gd name="connsiteX5546" fmla="*/ 3916049 w 6830240"/>
              <a:gd name="connsiteY5546" fmla="*/ 6709035 h 7505293"/>
              <a:gd name="connsiteX5547" fmla="*/ 3920163 w 6830240"/>
              <a:gd name="connsiteY5547" fmla="*/ 6714099 h 7505293"/>
              <a:gd name="connsiteX5548" fmla="*/ 3926177 w 6830240"/>
              <a:gd name="connsiteY5548" fmla="*/ 6719163 h 7505293"/>
              <a:gd name="connsiteX5549" fmla="*/ 3898324 w 6830240"/>
              <a:gd name="connsiteY5549" fmla="*/ 6734356 h 7505293"/>
              <a:gd name="connsiteX5550" fmla="*/ 3880600 w 6830240"/>
              <a:gd name="connsiteY5550" fmla="*/ 6734356 h 7505293"/>
              <a:gd name="connsiteX5551" fmla="*/ 3885031 w 6830240"/>
              <a:gd name="connsiteY5551" fmla="*/ 6707136 h 7505293"/>
              <a:gd name="connsiteX5552" fmla="*/ 3885664 w 6830240"/>
              <a:gd name="connsiteY5552" fmla="*/ 6668522 h 7505293"/>
              <a:gd name="connsiteX5553" fmla="*/ 3870472 w 6830240"/>
              <a:gd name="connsiteY5553" fmla="*/ 6690677 h 7505293"/>
              <a:gd name="connsiteX5554" fmla="*/ 3862876 w 6830240"/>
              <a:gd name="connsiteY5554" fmla="*/ 6716631 h 7505293"/>
              <a:gd name="connsiteX5555" fmla="*/ 3829959 w 6830240"/>
              <a:gd name="connsiteY5555" fmla="*/ 6749548 h 7505293"/>
              <a:gd name="connsiteX5556" fmla="*/ 3813817 w 6830240"/>
              <a:gd name="connsiteY5556" fmla="*/ 6764740 h 7505293"/>
              <a:gd name="connsiteX5557" fmla="*/ 3807170 w 6830240"/>
              <a:gd name="connsiteY5557" fmla="*/ 6779933 h 7505293"/>
              <a:gd name="connsiteX5558" fmla="*/ 3797042 w 6830240"/>
              <a:gd name="connsiteY5558" fmla="*/ 6779933 h 7505293"/>
              <a:gd name="connsiteX5559" fmla="*/ 3791978 w 6830240"/>
              <a:gd name="connsiteY5559" fmla="*/ 6796074 h 7505293"/>
              <a:gd name="connsiteX5560" fmla="*/ 3786914 w 6830240"/>
              <a:gd name="connsiteY5560" fmla="*/ 6810317 h 7505293"/>
              <a:gd name="connsiteX5561" fmla="*/ 3769189 w 6830240"/>
              <a:gd name="connsiteY5561" fmla="*/ 6825510 h 7505293"/>
              <a:gd name="connsiteX5562" fmla="*/ 3759061 w 6830240"/>
              <a:gd name="connsiteY5562" fmla="*/ 6805253 h 7505293"/>
              <a:gd name="connsiteX5563" fmla="*/ 3751465 w 6830240"/>
              <a:gd name="connsiteY5563" fmla="*/ 6797657 h 7505293"/>
              <a:gd name="connsiteX5564" fmla="*/ 3760327 w 6830240"/>
              <a:gd name="connsiteY5564" fmla="*/ 6768222 h 7505293"/>
              <a:gd name="connsiteX5565" fmla="*/ 3769189 w 6830240"/>
              <a:gd name="connsiteY5565" fmla="*/ 6736888 h 7505293"/>
              <a:gd name="connsiteX5566" fmla="*/ 3768873 w 6830240"/>
              <a:gd name="connsiteY5566" fmla="*/ 6734356 h 7505293"/>
              <a:gd name="connsiteX5567" fmla="*/ 3766657 w 6830240"/>
              <a:gd name="connsiteY5567" fmla="*/ 6731823 h 7505293"/>
              <a:gd name="connsiteX5568" fmla="*/ 3761593 w 6830240"/>
              <a:gd name="connsiteY5568" fmla="*/ 6739736 h 7505293"/>
              <a:gd name="connsiteX5569" fmla="*/ 3756529 w 6830240"/>
              <a:gd name="connsiteY5569" fmla="*/ 6749548 h 7505293"/>
              <a:gd name="connsiteX5570" fmla="*/ 3751465 w 6830240"/>
              <a:gd name="connsiteY5570" fmla="*/ 6757144 h 7505293"/>
              <a:gd name="connsiteX5571" fmla="*/ 3751465 w 6830240"/>
              <a:gd name="connsiteY5571" fmla="*/ 6767589 h 7505293"/>
              <a:gd name="connsiteX5572" fmla="*/ 3743869 w 6830240"/>
              <a:gd name="connsiteY5572" fmla="*/ 6772336 h 7505293"/>
              <a:gd name="connsiteX5573" fmla="*/ 3733740 w 6830240"/>
              <a:gd name="connsiteY5573" fmla="*/ 6777401 h 7505293"/>
              <a:gd name="connsiteX5574" fmla="*/ 3708420 w 6830240"/>
              <a:gd name="connsiteY5574" fmla="*/ 6779933 h 7505293"/>
              <a:gd name="connsiteX5575" fmla="*/ 3700824 w 6830240"/>
              <a:gd name="connsiteY5575" fmla="*/ 6800189 h 7505293"/>
              <a:gd name="connsiteX5576" fmla="*/ 3689746 w 6830240"/>
              <a:gd name="connsiteY5576" fmla="*/ 6806836 h 7505293"/>
              <a:gd name="connsiteX5577" fmla="*/ 3680567 w 6830240"/>
              <a:gd name="connsiteY5577" fmla="*/ 6815381 h 7505293"/>
              <a:gd name="connsiteX5578" fmla="*/ 3672338 w 6830240"/>
              <a:gd name="connsiteY5578" fmla="*/ 6817597 h 7505293"/>
              <a:gd name="connsiteX5579" fmla="*/ 3667907 w 6830240"/>
              <a:gd name="connsiteY5579" fmla="*/ 6825510 h 7505293"/>
              <a:gd name="connsiteX5580" fmla="*/ 3670439 w 6830240"/>
              <a:gd name="connsiteY5580" fmla="*/ 6835638 h 7505293"/>
              <a:gd name="connsiteX5581" fmla="*/ 3647650 w 6830240"/>
              <a:gd name="connsiteY5581" fmla="*/ 6835638 h 7505293"/>
              <a:gd name="connsiteX5582" fmla="*/ 3654930 w 6830240"/>
              <a:gd name="connsiteY5582" fmla="*/ 6813799 h 7505293"/>
              <a:gd name="connsiteX5583" fmla="*/ 3652714 w 6830240"/>
              <a:gd name="connsiteY5583" fmla="*/ 6797657 h 7505293"/>
              <a:gd name="connsiteX5584" fmla="*/ 3645435 w 6830240"/>
              <a:gd name="connsiteY5584" fmla="*/ 6800506 h 7505293"/>
              <a:gd name="connsiteX5585" fmla="*/ 3640054 w 6830240"/>
              <a:gd name="connsiteY5585" fmla="*/ 6805253 h 7505293"/>
              <a:gd name="connsiteX5586" fmla="*/ 3634990 w 6830240"/>
              <a:gd name="connsiteY5586" fmla="*/ 6835638 h 7505293"/>
              <a:gd name="connsiteX5587" fmla="*/ 3622330 w 6830240"/>
              <a:gd name="connsiteY5587" fmla="*/ 6853362 h 7505293"/>
              <a:gd name="connsiteX5588" fmla="*/ 3618531 w 6830240"/>
              <a:gd name="connsiteY5588" fmla="*/ 6872986 h 7505293"/>
              <a:gd name="connsiteX5589" fmla="*/ 3607137 w 6830240"/>
              <a:gd name="connsiteY5589" fmla="*/ 6888811 h 7505293"/>
              <a:gd name="connsiteX5590" fmla="*/ 3607137 w 6830240"/>
              <a:gd name="connsiteY5590" fmla="*/ 6909068 h 7505293"/>
              <a:gd name="connsiteX5591" fmla="*/ 3597009 w 6830240"/>
              <a:gd name="connsiteY5591" fmla="*/ 6936920 h 7505293"/>
              <a:gd name="connsiteX5592" fmla="*/ 3585298 w 6830240"/>
              <a:gd name="connsiteY5592" fmla="*/ 6938503 h 7505293"/>
              <a:gd name="connsiteX5593" fmla="*/ 3579285 w 6830240"/>
              <a:gd name="connsiteY5593" fmla="*/ 6949581 h 7505293"/>
              <a:gd name="connsiteX5594" fmla="*/ 3564092 w 6830240"/>
              <a:gd name="connsiteY5594" fmla="*/ 6972369 h 7505293"/>
              <a:gd name="connsiteX5595" fmla="*/ 3543836 w 6830240"/>
              <a:gd name="connsiteY5595" fmla="*/ 6964773 h 7505293"/>
              <a:gd name="connsiteX5596" fmla="*/ 3550482 w 6830240"/>
              <a:gd name="connsiteY5596" fmla="*/ 6936287 h 7505293"/>
              <a:gd name="connsiteX5597" fmla="*/ 3559028 w 6830240"/>
              <a:gd name="connsiteY5597" fmla="*/ 6911600 h 7505293"/>
              <a:gd name="connsiteX5598" fmla="*/ 3569156 w 6830240"/>
              <a:gd name="connsiteY5598" fmla="*/ 6898940 h 7505293"/>
              <a:gd name="connsiteX5599" fmla="*/ 3589413 w 6830240"/>
              <a:gd name="connsiteY5599" fmla="*/ 6898623 h 7505293"/>
              <a:gd name="connsiteX5600" fmla="*/ 3586881 w 6830240"/>
              <a:gd name="connsiteY5600" fmla="*/ 6888811 h 7505293"/>
              <a:gd name="connsiteX5601" fmla="*/ 3597009 w 6830240"/>
              <a:gd name="connsiteY5601" fmla="*/ 6863491 h 7505293"/>
              <a:gd name="connsiteX5602" fmla="*/ 3586881 w 6830240"/>
              <a:gd name="connsiteY5602" fmla="*/ 6863491 h 7505293"/>
              <a:gd name="connsiteX5603" fmla="*/ 3597009 w 6830240"/>
              <a:gd name="connsiteY5603" fmla="*/ 6850830 h 7505293"/>
              <a:gd name="connsiteX5604" fmla="*/ 3597009 w 6830240"/>
              <a:gd name="connsiteY5604" fmla="*/ 6825510 h 7505293"/>
              <a:gd name="connsiteX5605" fmla="*/ 3614733 w 6830240"/>
              <a:gd name="connsiteY5605" fmla="*/ 6812850 h 7505293"/>
              <a:gd name="connsiteX5606" fmla="*/ 3614733 w 6830240"/>
              <a:gd name="connsiteY5606" fmla="*/ 6790061 h 7505293"/>
              <a:gd name="connsiteX5607" fmla="*/ 3632458 w 6830240"/>
              <a:gd name="connsiteY5607" fmla="*/ 6769805 h 7505293"/>
              <a:gd name="connsiteX5608" fmla="*/ 3640054 w 6830240"/>
              <a:gd name="connsiteY5608" fmla="*/ 6749548 h 7505293"/>
              <a:gd name="connsiteX5609" fmla="*/ 3632458 w 6830240"/>
              <a:gd name="connsiteY5609" fmla="*/ 6723594 h 7505293"/>
              <a:gd name="connsiteX5610" fmla="*/ 3640054 w 6830240"/>
              <a:gd name="connsiteY5610" fmla="*/ 6693843 h 7505293"/>
              <a:gd name="connsiteX5611" fmla="*/ 3647650 w 6830240"/>
              <a:gd name="connsiteY5611" fmla="*/ 6678017 h 7505293"/>
              <a:gd name="connsiteX5612" fmla="*/ 3647650 w 6830240"/>
              <a:gd name="connsiteY5612" fmla="*/ 6658394 h 7505293"/>
              <a:gd name="connsiteX5613" fmla="*/ 3655563 w 6830240"/>
              <a:gd name="connsiteY5613" fmla="*/ 6650164 h 7505293"/>
              <a:gd name="connsiteX5614" fmla="*/ 3657778 w 6830240"/>
              <a:gd name="connsiteY5614" fmla="*/ 6638137 h 7505293"/>
              <a:gd name="connsiteX5615" fmla="*/ 3652714 w 6830240"/>
              <a:gd name="connsiteY5615" fmla="*/ 6626743 h 7505293"/>
              <a:gd name="connsiteX5616" fmla="*/ 3647650 w 6830240"/>
              <a:gd name="connsiteY5616" fmla="*/ 6615349 h 7505293"/>
              <a:gd name="connsiteX5617" fmla="*/ 3634040 w 6830240"/>
              <a:gd name="connsiteY5617" fmla="*/ 6638137 h 7505293"/>
              <a:gd name="connsiteX5618" fmla="*/ 3622330 w 6830240"/>
              <a:gd name="connsiteY5618" fmla="*/ 6660926 h 7505293"/>
              <a:gd name="connsiteX5619" fmla="*/ 3614417 w 6830240"/>
              <a:gd name="connsiteY5619" fmla="*/ 6682765 h 7505293"/>
              <a:gd name="connsiteX5620" fmla="*/ 3597009 w 6830240"/>
              <a:gd name="connsiteY5620" fmla="*/ 6698907 h 7505293"/>
              <a:gd name="connsiteX5621" fmla="*/ 3597009 w 6830240"/>
              <a:gd name="connsiteY5621" fmla="*/ 6731823 h 7505293"/>
              <a:gd name="connsiteX5622" fmla="*/ 3557445 w 6830240"/>
              <a:gd name="connsiteY5622" fmla="*/ 6768222 h 7505293"/>
              <a:gd name="connsiteX5623" fmla="*/ 3538772 w 6830240"/>
              <a:gd name="connsiteY5623" fmla="*/ 6825510 h 7505293"/>
              <a:gd name="connsiteX5624" fmla="*/ 3515983 w 6830240"/>
              <a:gd name="connsiteY5624" fmla="*/ 6834372 h 7505293"/>
              <a:gd name="connsiteX5625" fmla="*/ 3493194 w 6830240"/>
              <a:gd name="connsiteY5625" fmla="*/ 6843234 h 7505293"/>
              <a:gd name="connsiteX5626" fmla="*/ 3493194 w 6830240"/>
              <a:gd name="connsiteY5626" fmla="*/ 6871087 h 7505293"/>
              <a:gd name="connsiteX5627" fmla="*/ 3485598 w 6830240"/>
              <a:gd name="connsiteY5627" fmla="*/ 6871087 h 7505293"/>
              <a:gd name="connsiteX5628" fmla="*/ 3476736 w 6830240"/>
              <a:gd name="connsiteY5628" fmla="*/ 6867289 h 7505293"/>
              <a:gd name="connsiteX5629" fmla="*/ 3475470 w 6830240"/>
              <a:gd name="connsiteY5629" fmla="*/ 6855895 h 7505293"/>
              <a:gd name="connsiteX5630" fmla="*/ 3483066 w 6830240"/>
              <a:gd name="connsiteY5630" fmla="*/ 6835638 h 7505293"/>
              <a:gd name="connsiteX5631" fmla="*/ 3480218 w 6830240"/>
              <a:gd name="connsiteY5631" fmla="*/ 6825826 h 7505293"/>
              <a:gd name="connsiteX5632" fmla="*/ 3475470 w 6830240"/>
              <a:gd name="connsiteY5632" fmla="*/ 6817913 h 7505293"/>
              <a:gd name="connsiteX5633" fmla="*/ 3475470 w 6830240"/>
              <a:gd name="connsiteY5633" fmla="*/ 6825510 h 7505293"/>
              <a:gd name="connsiteX5634" fmla="*/ 3455213 w 6830240"/>
              <a:gd name="connsiteY5634" fmla="*/ 6842601 h 7505293"/>
              <a:gd name="connsiteX5635" fmla="*/ 3442553 w 6830240"/>
              <a:gd name="connsiteY5635" fmla="*/ 6863491 h 7505293"/>
              <a:gd name="connsiteX5636" fmla="*/ 3434640 w 6830240"/>
              <a:gd name="connsiteY5636" fmla="*/ 6875518 h 7505293"/>
              <a:gd name="connsiteX5637" fmla="*/ 3432425 w 6830240"/>
              <a:gd name="connsiteY5637" fmla="*/ 6891343 h 7505293"/>
              <a:gd name="connsiteX5638" fmla="*/ 3414700 w 6830240"/>
              <a:gd name="connsiteY5638" fmla="*/ 6901472 h 7505293"/>
              <a:gd name="connsiteX5639" fmla="*/ 3412485 w 6830240"/>
              <a:gd name="connsiteY5639" fmla="*/ 6915081 h 7505293"/>
              <a:gd name="connsiteX5640" fmla="*/ 3404572 w 6830240"/>
              <a:gd name="connsiteY5640" fmla="*/ 6926792 h 7505293"/>
              <a:gd name="connsiteX5641" fmla="*/ 3404572 w 6830240"/>
              <a:gd name="connsiteY5641" fmla="*/ 6947049 h 7505293"/>
              <a:gd name="connsiteX5642" fmla="*/ 3394444 w 6830240"/>
              <a:gd name="connsiteY5642" fmla="*/ 6954645 h 7505293"/>
              <a:gd name="connsiteX5643" fmla="*/ 3386531 w 6830240"/>
              <a:gd name="connsiteY5643" fmla="*/ 6976801 h 7505293"/>
              <a:gd name="connsiteX5644" fmla="*/ 3369123 w 6830240"/>
              <a:gd name="connsiteY5644" fmla="*/ 6995158 h 7505293"/>
              <a:gd name="connsiteX5645" fmla="*/ 3350766 w 6830240"/>
              <a:gd name="connsiteY5645" fmla="*/ 7022694 h 7505293"/>
              <a:gd name="connsiteX5646" fmla="*/ 3328610 w 6830240"/>
              <a:gd name="connsiteY5646" fmla="*/ 7048331 h 7505293"/>
              <a:gd name="connsiteX5647" fmla="*/ 3327661 w 6830240"/>
              <a:gd name="connsiteY5647" fmla="*/ 7060675 h 7505293"/>
              <a:gd name="connsiteX5648" fmla="*/ 3321014 w 6830240"/>
              <a:gd name="connsiteY5648" fmla="*/ 7071120 h 7505293"/>
              <a:gd name="connsiteX5649" fmla="*/ 3314684 w 6830240"/>
              <a:gd name="connsiteY5649" fmla="*/ 7094541 h 7505293"/>
              <a:gd name="connsiteX5650" fmla="*/ 3300758 w 6830240"/>
              <a:gd name="connsiteY5650" fmla="*/ 7114165 h 7505293"/>
              <a:gd name="connsiteX5651" fmla="*/ 3298859 w 6830240"/>
              <a:gd name="connsiteY5651" fmla="*/ 7121128 h 7505293"/>
              <a:gd name="connsiteX5652" fmla="*/ 3293161 w 6830240"/>
              <a:gd name="connsiteY5652" fmla="*/ 7124293 h 7505293"/>
              <a:gd name="connsiteX5653" fmla="*/ 3285565 w 6830240"/>
              <a:gd name="connsiteY5653" fmla="*/ 7121761 h 7505293"/>
              <a:gd name="connsiteX5654" fmla="*/ 3293161 w 6830240"/>
              <a:gd name="connsiteY5654" fmla="*/ 7096440 h 7505293"/>
              <a:gd name="connsiteX5655" fmla="*/ 3298859 w 6830240"/>
              <a:gd name="connsiteY5655" fmla="*/ 7085996 h 7505293"/>
              <a:gd name="connsiteX5656" fmla="*/ 3300758 w 6830240"/>
              <a:gd name="connsiteY5656" fmla="*/ 7073652 h 7505293"/>
              <a:gd name="connsiteX5657" fmla="*/ 3310886 w 6830240"/>
              <a:gd name="connsiteY5657" fmla="*/ 7050863 h 7505293"/>
              <a:gd name="connsiteX5658" fmla="*/ 3310253 w 6830240"/>
              <a:gd name="connsiteY5658" fmla="*/ 7031873 h 7505293"/>
              <a:gd name="connsiteX5659" fmla="*/ 3321014 w 6830240"/>
              <a:gd name="connsiteY5659" fmla="*/ 7020479 h 7505293"/>
              <a:gd name="connsiteX5660" fmla="*/ 3342537 w 6830240"/>
              <a:gd name="connsiteY5660" fmla="*/ 6933122 h 7505293"/>
              <a:gd name="connsiteX5661" fmla="*/ 3386848 w 6830240"/>
              <a:gd name="connsiteY5661" fmla="*/ 6853362 h 7505293"/>
              <a:gd name="connsiteX5662" fmla="*/ 3390646 w 6830240"/>
              <a:gd name="connsiteY5662" fmla="*/ 6829308 h 7505293"/>
              <a:gd name="connsiteX5663" fmla="*/ 3394444 w 6830240"/>
              <a:gd name="connsiteY5663" fmla="*/ 6805253 h 7505293"/>
              <a:gd name="connsiteX5664" fmla="*/ 3402357 w 6830240"/>
              <a:gd name="connsiteY5664" fmla="*/ 6800506 h 7505293"/>
              <a:gd name="connsiteX5665" fmla="*/ 3404572 w 6830240"/>
              <a:gd name="connsiteY5665" fmla="*/ 6790061 h 7505293"/>
              <a:gd name="connsiteX5666" fmla="*/ 3409636 w 6830240"/>
              <a:gd name="connsiteY5666" fmla="*/ 6772020 h 7505293"/>
              <a:gd name="connsiteX5667" fmla="*/ 3414700 w 6830240"/>
              <a:gd name="connsiteY5667" fmla="*/ 6759676 h 7505293"/>
              <a:gd name="connsiteX5668" fmla="*/ 3427361 w 6830240"/>
              <a:gd name="connsiteY5668" fmla="*/ 6734356 h 7505293"/>
              <a:gd name="connsiteX5669" fmla="*/ 3435273 w 6830240"/>
              <a:gd name="connsiteY5669" fmla="*/ 6727392 h 7505293"/>
              <a:gd name="connsiteX5670" fmla="*/ 3437489 w 6830240"/>
              <a:gd name="connsiteY5670" fmla="*/ 6716631 h 7505293"/>
              <a:gd name="connsiteX5671" fmla="*/ 3434957 w 6830240"/>
              <a:gd name="connsiteY5671" fmla="*/ 6703971 h 7505293"/>
              <a:gd name="connsiteX5672" fmla="*/ 3457746 w 6830240"/>
              <a:gd name="connsiteY5672" fmla="*/ 6625477 h 7505293"/>
              <a:gd name="connsiteX5673" fmla="*/ 3467874 w 6830240"/>
              <a:gd name="connsiteY5673" fmla="*/ 6617881 h 7505293"/>
              <a:gd name="connsiteX5674" fmla="*/ 3475470 w 6830240"/>
              <a:gd name="connsiteY5674" fmla="*/ 6605220 h 7505293"/>
              <a:gd name="connsiteX5675" fmla="*/ 3477369 w 6830240"/>
              <a:gd name="connsiteY5675" fmla="*/ 6591610 h 7505293"/>
              <a:gd name="connsiteX5676" fmla="*/ 3483066 w 6830240"/>
              <a:gd name="connsiteY5676" fmla="*/ 6579900 h 7505293"/>
              <a:gd name="connsiteX5677" fmla="*/ 3482433 w 6830240"/>
              <a:gd name="connsiteY5677" fmla="*/ 6561859 h 7505293"/>
              <a:gd name="connsiteX5678" fmla="*/ 3493194 w 6830240"/>
              <a:gd name="connsiteY5678" fmla="*/ 6549515 h 7505293"/>
              <a:gd name="connsiteX5679" fmla="*/ 3506804 w 6830240"/>
              <a:gd name="connsiteY5679" fmla="*/ 6515332 h 7505293"/>
              <a:gd name="connsiteX5680" fmla="*/ 3526111 w 6830240"/>
              <a:gd name="connsiteY5680" fmla="*/ 6488746 h 7505293"/>
              <a:gd name="connsiteX5681" fmla="*/ 3533707 w 6830240"/>
              <a:gd name="connsiteY5681" fmla="*/ 6471021 h 7505293"/>
              <a:gd name="connsiteX5682" fmla="*/ 3542570 w 6830240"/>
              <a:gd name="connsiteY5682" fmla="*/ 6429242 h 7505293"/>
              <a:gd name="connsiteX5683" fmla="*/ 3551432 w 6830240"/>
              <a:gd name="connsiteY5683" fmla="*/ 6387463 h 7505293"/>
              <a:gd name="connsiteX5684" fmla="*/ 3559028 w 6830240"/>
              <a:gd name="connsiteY5684" fmla="*/ 6377335 h 7505293"/>
              <a:gd name="connsiteX5685" fmla="*/ 3572954 w 6830240"/>
              <a:gd name="connsiteY5685" fmla="*/ 6344418 h 7505293"/>
              <a:gd name="connsiteX5686" fmla="*/ 3586881 w 6830240"/>
              <a:gd name="connsiteY5686" fmla="*/ 6311501 h 7505293"/>
              <a:gd name="connsiteX5687" fmla="*/ 3597009 w 6830240"/>
              <a:gd name="connsiteY5687" fmla="*/ 6288712 h 7505293"/>
              <a:gd name="connsiteX5688" fmla="*/ 3607137 w 6830240"/>
              <a:gd name="connsiteY5688" fmla="*/ 6265924 h 7505293"/>
              <a:gd name="connsiteX5689" fmla="*/ 3626444 w 6830240"/>
              <a:gd name="connsiteY5689" fmla="*/ 6205787 h 7505293"/>
              <a:gd name="connsiteX5690" fmla="*/ 3647650 w 6830240"/>
              <a:gd name="connsiteY5690" fmla="*/ 6149449 h 7505293"/>
              <a:gd name="connsiteX5691" fmla="*/ 3647017 w 6830240"/>
              <a:gd name="connsiteY5691" fmla="*/ 6135206 h 7505293"/>
              <a:gd name="connsiteX5692" fmla="*/ 3657778 w 6830240"/>
              <a:gd name="connsiteY5692" fmla="*/ 6126660 h 7505293"/>
              <a:gd name="connsiteX5693" fmla="*/ 3686581 w 6830240"/>
              <a:gd name="connsiteY5693" fmla="*/ 6071905 h 7505293"/>
              <a:gd name="connsiteX5694" fmla="*/ 3689450 w 6830240"/>
              <a:gd name="connsiteY5694" fmla="*/ 6065941 h 7505293"/>
              <a:gd name="connsiteX5695" fmla="*/ 3689712 w 6830240"/>
              <a:gd name="connsiteY5695" fmla="*/ 6049957 h 7505293"/>
              <a:gd name="connsiteX5696" fmla="*/ 3674520 w 6830240"/>
              <a:gd name="connsiteY5696" fmla="*/ 6072112 h 7505293"/>
              <a:gd name="connsiteX5697" fmla="*/ 3666924 w 6830240"/>
              <a:gd name="connsiteY5697" fmla="*/ 6098066 h 7505293"/>
              <a:gd name="connsiteX5698" fmla="*/ 3634007 w 6830240"/>
              <a:gd name="connsiteY5698" fmla="*/ 6130983 h 7505293"/>
              <a:gd name="connsiteX5699" fmla="*/ 3617865 w 6830240"/>
              <a:gd name="connsiteY5699" fmla="*/ 6146175 h 7505293"/>
              <a:gd name="connsiteX5700" fmla="*/ 3611218 w 6830240"/>
              <a:gd name="connsiteY5700" fmla="*/ 6161368 h 7505293"/>
              <a:gd name="connsiteX5701" fmla="*/ 3601090 w 6830240"/>
              <a:gd name="connsiteY5701" fmla="*/ 6161368 h 7505293"/>
              <a:gd name="connsiteX5702" fmla="*/ 3596026 w 6830240"/>
              <a:gd name="connsiteY5702" fmla="*/ 6177509 h 7505293"/>
              <a:gd name="connsiteX5703" fmla="*/ 3590962 w 6830240"/>
              <a:gd name="connsiteY5703" fmla="*/ 6191752 h 7505293"/>
              <a:gd name="connsiteX5704" fmla="*/ 3573237 w 6830240"/>
              <a:gd name="connsiteY5704" fmla="*/ 6206945 h 7505293"/>
              <a:gd name="connsiteX5705" fmla="*/ 3563109 w 6830240"/>
              <a:gd name="connsiteY5705" fmla="*/ 6186688 h 7505293"/>
              <a:gd name="connsiteX5706" fmla="*/ 3555513 w 6830240"/>
              <a:gd name="connsiteY5706" fmla="*/ 6179092 h 7505293"/>
              <a:gd name="connsiteX5707" fmla="*/ 3564375 w 6830240"/>
              <a:gd name="connsiteY5707" fmla="*/ 6149657 h 7505293"/>
              <a:gd name="connsiteX5708" fmla="*/ 3573237 w 6830240"/>
              <a:gd name="connsiteY5708" fmla="*/ 6118323 h 7505293"/>
              <a:gd name="connsiteX5709" fmla="*/ 3572921 w 6830240"/>
              <a:gd name="connsiteY5709" fmla="*/ 6115791 h 7505293"/>
              <a:gd name="connsiteX5710" fmla="*/ 3570705 w 6830240"/>
              <a:gd name="connsiteY5710" fmla="*/ 6113258 h 7505293"/>
              <a:gd name="connsiteX5711" fmla="*/ 3565641 w 6830240"/>
              <a:gd name="connsiteY5711" fmla="*/ 6121171 h 7505293"/>
              <a:gd name="connsiteX5712" fmla="*/ 3560577 w 6830240"/>
              <a:gd name="connsiteY5712" fmla="*/ 6130983 h 7505293"/>
              <a:gd name="connsiteX5713" fmla="*/ 3555513 w 6830240"/>
              <a:gd name="connsiteY5713" fmla="*/ 6138579 h 7505293"/>
              <a:gd name="connsiteX5714" fmla="*/ 3555513 w 6830240"/>
              <a:gd name="connsiteY5714" fmla="*/ 6149024 h 7505293"/>
              <a:gd name="connsiteX5715" fmla="*/ 3547917 w 6830240"/>
              <a:gd name="connsiteY5715" fmla="*/ 6153771 h 7505293"/>
              <a:gd name="connsiteX5716" fmla="*/ 3537788 w 6830240"/>
              <a:gd name="connsiteY5716" fmla="*/ 6158836 h 7505293"/>
              <a:gd name="connsiteX5717" fmla="*/ 3512468 w 6830240"/>
              <a:gd name="connsiteY5717" fmla="*/ 6161368 h 7505293"/>
              <a:gd name="connsiteX5718" fmla="*/ 3504872 w 6830240"/>
              <a:gd name="connsiteY5718" fmla="*/ 6181624 h 7505293"/>
              <a:gd name="connsiteX5719" fmla="*/ 3493794 w 6830240"/>
              <a:gd name="connsiteY5719" fmla="*/ 6188271 h 7505293"/>
              <a:gd name="connsiteX5720" fmla="*/ 3484615 w 6830240"/>
              <a:gd name="connsiteY5720" fmla="*/ 6196816 h 7505293"/>
              <a:gd name="connsiteX5721" fmla="*/ 3476386 w 6830240"/>
              <a:gd name="connsiteY5721" fmla="*/ 6199032 h 7505293"/>
              <a:gd name="connsiteX5722" fmla="*/ 3471955 w 6830240"/>
              <a:gd name="connsiteY5722" fmla="*/ 6206945 h 7505293"/>
              <a:gd name="connsiteX5723" fmla="*/ 3474487 w 6830240"/>
              <a:gd name="connsiteY5723" fmla="*/ 6217073 h 7505293"/>
              <a:gd name="connsiteX5724" fmla="*/ 3451698 w 6830240"/>
              <a:gd name="connsiteY5724" fmla="*/ 6217073 h 7505293"/>
              <a:gd name="connsiteX5725" fmla="*/ 3458978 w 6830240"/>
              <a:gd name="connsiteY5725" fmla="*/ 6195234 h 7505293"/>
              <a:gd name="connsiteX5726" fmla="*/ 3456762 w 6830240"/>
              <a:gd name="connsiteY5726" fmla="*/ 6179092 h 7505293"/>
              <a:gd name="connsiteX5727" fmla="*/ 3449483 w 6830240"/>
              <a:gd name="connsiteY5727" fmla="*/ 6181941 h 7505293"/>
              <a:gd name="connsiteX5728" fmla="*/ 3444102 w 6830240"/>
              <a:gd name="connsiteY5728" fmla="*/ 6186688 h 7505293"/>
              <a:gd name="connsiteX5729" fmla="*/ 3439038 w 6830240"/>
              <a:gd name="connsiteY5729" fmla="*/ 6217073 h 7505293"/>
              <a:gd name="connsiteX5730" fmla="*/ 3426378 w 6830240"/>
              <a:gd name="connsiteY5730" fmla="*/ 6234797 h 7505293"/>
              <a:gd name="connsiteX5731" fmla="*/ 3422579 w 6830240"/>
              <a:gd name="connsiteY5731" fmla="*/ 6254421 h 7505293"/>
              <a:gd name="connsiteX5732" fmla="*/ 3411185 w 6830240"/>
              <a:gd name="connsiteY5732" fmla="*/ 6270246 h 7505293"/>
              <a:gd name="connsiteX5733" fmla="*/ 3411185 w 6830240"/>
              <a:gd name="connsiteY5733" fmla="*/ 6290503 h 7505293"/>
              <a:gd name="connsiteX5734" fmla="*/ 3401057 w 6830240"/>
              <a:gd name="connsiteY5734" fmla="*/ 6318355 h 7505293"/>
              <a:gd name="connsiteX5735" fmla="*/ 3389346 w 6830240"/>
              <a:gd name="connsiteY5735" fmla="*/ 6319938 h 7505293"/>
              <a:gd name="connsiteX5736" fmla="*/ 3383333 w 6830240"/>
              <a:gd name="connsiteY5736" fmla="*/ 6331016 h 7505293"/>
              <a:gd name="connsiteX5737" fmla="*/ 3368140 w 6830240"/>
              <a:gd name="connsiteY5737" fmla="*/ 6353804 h 7505293"/>
              <a:gd name="connsiteX5738" fmla="*/ 3347884 w 6830240"/>
              <a:gd name="connsiteY5738" fmla="*/ 6346208 h 7505293"/>
              <a:gd name="connsiteX5739" fmla="*/ 3354530 w 6830240"/>
              <a:gd name="connsiteY5739" fmla="*/ 6317722 h 7505293"/>
              <a:gd name="connsiteX5740" fmla="*/ 3363076 w 6830240"/>
              <a:gd name="connsiteY5740" fmla="*/ 6293035 h 7505293"/>
              <a:gd name="connsiteX5741" fmla="*/ 3373204 w 6830240"/>
              <a:gd name="connsiteY5741" fmla="*/ 6280375 h 7505293"/>
              <a:gd name="connsiteX5742" fmla="*/ 3393461 w 6830240"/>
              <a:gd name="connsiteY5742" fmla="*/ 6280058 h 7505293"/>
              <a:gd name="connsiteX5743" fmla="*/ 3390929 w 6830240"/>
              <a:gd name="connsiteY5743" fmla="*/ 6270246 h 7505293"/>
              <a:gd name="connsiteX5744" fmla="*/ 3401057 w 6830240"/>
              <a:gd name="connsiteY5744" fmla="*/ 6244926 h 7505293"/>
              <a:gd name="connsiteX5745" fmla="*/ 3390929 w 6830240"/>
              <a:gd name="connsiteY5745" fmla="*/ 6244926 h 7505293"/>
              <a:gd name="connsiteX5746" fmla="*/ 3401057 w 6830240"/>
              <a:gd name="connsiteY5746" fmla="*/ 6232265 h 7505293"/>
              <a:gd name="connsiteX5747" fmla="*/ 3401057 w 6830240"/>
              <a:gd name="connsiteY5747" fmla="*/ 6206945 h 7505293"/>
              <a:gd name="connsiteX5748" fmla="*/ 3418781 w 6830240"/>
              <a:gd name="connsiteY5748" fmla="*/ 6194285 h 7505293"/>
              <a:gd name="connsiteX5749" fmla="*/ 3418781 w 6830240"/>
              <a:gd name="connsiteY5749" fmla="*/ 6171496 h 7505293"/>
              <a:gd name="connsiteX5750" fmla="*/ 3436506 w 6830240"/>
              <a:gd name="connsiteY5750" fmla="*/ 6151240 h 7505293"/>
              <a:gd name="connsiteX5751" fmla="*/ 3444102 w 6830240"/>
              <a:gd name="connsiteY5751" fmla="*/ 6130983 h 7505293"/>
              <a:gd name="connsiteX5752" fmla="*/ 3436506 w 6830240"/>
              <a:gd name="connsiteY5752" fmla="*/ 6105029 h 7505293"/>
              <a:gd name="connsiteX5753" fmla="*/ 3444102 w 6830240"/>
              <a:gd name="connsiteY5753" fmla="*/ 6075278 h 7505293"/>
              <a:gd name="connsiteX5754" fmla="*/ 3451698 w 6830240"/>
              <a:gd name="connsiteY5754" fmla="*/ 6059452 h 7505293"/>
              <a:gd name="connsiteX5755" fmla="*/ 3451698 w 6830240"/>
              <a:gd name="connsiteY5755" fmla="*/ 6039829 h 7505293"/>
              <a:gd name="connsiteX5756" fmla="*/ 3459611 w 6830240"/>
              <a:gd name="connsiteY5756" fmla="*/ 6031599 h 7505293"/>
              <a:gd name="connsiteX5757" fmla="*/ 3461826 w 6830240"/>
              <a:gd name="connsiteY5757" fmla="*/ 6019572 h 7505293"/>
              <a:gd name="connsiteX5758" fmla="*/ 3456762 w 6830240"/>
              <a:gd name="connsiteY5758" fmla="*/ 6008178 h 7505293"/>
              <a:gd name="connsiteX5759" fmla="*/ 3451698 w 6830240"/>
              <a:gd name="connsiteY5759" fmla="*/ 5996784 h 7505293"/>
              <a:gd name="connsiteX5760" fmla="*/ 3438088 w 6830240"/>
              <a:gd name="connsiteY5760" fmla="*/ 6019572 h 7505293"/>
              <a:gd name="connsiteX5761" fmla="*/ 3426378 w 6830240"/>
              <a:gd name="connsiteY5761" fmla="*/ 6042361 h 7505293"/>
              <a:gd name="connsiteX5762" fmla="*/ 3418465 w 6830240"/>
              <a:gd name="connsiteY5762" fmla="*/ 6064200 h 7505293"/>
              <a:gd name="connsiteX5763" fmla="*/ 3401057 w 6830240"/>
              <a:gd name="connsiteY5763" fmla="*/ 6080342 h 7505293"/>
              <a:gd name="connsiteX5764" fmla="*/ 3401057 w 6830240"/>
              <a:gd name="connsiteY5764" fmla="*/ 6113258 h 7505293"/>
              <a:gd name="connsiteX5765" fmla="*/ 3361493 w 6830240"/>
              <a:gd name="connsiteY5765" fmla="*/ 6149657 h 7505293"/>
              <a:gd name="connsiteX5766" fmla="*/ 3342820 w 6830240"/>
              <a:gd name="connsiteY5766" fmla="*/ 6206945 h 7505293"/>
              <a:gd name="connsiteX5767" fmla="*/ 3320031 w 6830240"/>
              <a:gd name="connsiteY5767" fmla="*/ 6215807 h 7505293"/>
              <a:gd name="connsiteX5768" fmla="*/ 3297242 w 6830240"/>
              <a:gd name="connsiteY5768" fmla="*/ 6224669 h 7505293"/>
              <a:gd name="connsiteX5769" fmla="*/ 3297242 w 6830240"/>
              <a:gd name="connsiteY5769" fmla="*/ 6252522 h 7505293"/>
              <a:gd name="connsiteX5770" fmla="*/ 3289646 w 6830240"/>
              <a:gd name="connsiteY5770" fmla="*/ 6252522 h 7505293"/>
              <a:gd name="connsiteX5771" fmla="*/ 3280784 w 6830240"/>
              <a:gd name="connsiteY5771" fmla="*/ 6248724 h 7505293"/>
              <a:gd name="connsiteX5772" fmla="*/ 3279518 w 6830240"/>
              <a:gd name="connsiteY5772" fmla="*/ 6237330 h 7505293"/>
              <a:gd name="connsiteX5773" fmla="*/ 3287114 w 6830240"/>
              <a:gd name="connsiteY5773" fmla="*/ 6217073 h 7505293"/>
              <a:gd name="connsiteX5774" fmla="*/ 3284266 w 6830240"/>
              <a:gd name="connsiteY5774" fmla="*/ 6207261 h 7505293"/>
              <a:gd name="connsiteX5775" fmla="*/ 3279518 w 6830240"/>
              <a:gd name="connsiteY5775" fmla="*/ 6199348 h 7505293"/>
              <a:gd name="connsiteX5776" fmla="*/ 3279518 w 6830240"/>
              <a:gd name="connsiteY5776" fmla="*/ 6206945 h 7505293"/>
              <a:gd name="connsiteX5777" fmla="*/ 3259261 w 6830240"/>
              <a:gd name="connsiteY5777" fmla="*/ 6224036 h 7505293"/>
              <a:gd name="connsiteX5778" fmla="*/ 3246601 w 6830240"/>
              <a:gd name="connsiteY5778" fmla="*/ 6244926 h 7505293"/>
              <a:gd name="connsiteX5779" fmla="*/ 3238688 w 6830240"/>
              <a:gd name="connsiteY5779" fmla="*/ 6256953 h 7505293"/>
              <a:gd name="connsiteX5780" fmla="*/ 3236473 w 6830240"/>
              <a:gd name="connsiteY5780" fmla="*/ 6272778 h 7505293"/>
              <a:gd name="connsiteX5781" fmla="*/ 3218748 w 6830240"/>
              <a:gd name="connsiteY5781" fmla="*/ 6282907 h 7505293"/>
              <a:gd name="connsiteX5782" fmla="*/ 3216533 w 6830240"/>
              <a:gd name="connsiteY5782" fmla="*/ 6296516 h 7505293"/>
              <a:gd name="connsiteX5783" fmla="*/ 3208620 w 6830240"/>
              <a:gd name="connsiteY5783" fmla="*/ 6308227 h 7505293"/>
              <a:gd name="connsiteX5784" fmla="*/ 3208620 w 6830240"/>
              <a:gd name="connsiteY5784" fmla="*/ 6328484 h 7505293"/>
              <a:gd name="connsiteX5785" fmla="*/ 3198492 w 6830240"/>
              <a:gd name="connsiteY5785" fmla="*/ 6336080 h 7505293"/>
              <a:gd name="connsiteX5786" fmla="*/ 3190579 w 6830240"/>
              <a:gd name="connsiteY5786" fmla="*/ 6358236 h 7505293"/>
              <a:gd name="connsiteX5787" fmla="*/ 3173171 w 6830240"/>
              <a:gd name="connsiteY5787" fmla="*/ 6376593 h 7505293"/>
              <a:gd name="connsiteX5788" fmla="*/ 3154814 w 6830240"/>
              <a:gd name="connsiteY5788" fmla="*/ 6404129 h 7505293"/>
              <a:gd name="connsiteX5789" fmla="*/ 3132658 w 6830240"/>
              <a:gd name="connsiteY5789" fmla="*/ 6429766 h 7505293"/>
              <a:gd name="connsiteX5790" fmla="*/ 3131709 w 6830240"/>
              <a:gd name="connsiteY5790" fmla="*/ 6442110 h 7505293"/>
              <a:gd name="connsiteX5791" fmla="*/ 3125062 w 6830240"/>
              <a:gd name="connsiteY5791" fmla="*/ 6452555 h 7505293"/>
              <a:gd name="connsiteX5792" fmla="*/ 3118732 w 6830240"/>
              <a:gd name="connsiteY5792" fmla="*/ 6475976 h 7505293"/>
              <a:gd name="connsiteX5793" fmla="*/ 3104806 w 6830240"/>
              <a:gd name="connsiteY5793" fmla="*/ 6495600 h 7505293"/>
              <a:gd name="connsiteX5794" fmla="*/ 3102907 w 6830240"/>
              <a:gd name="connsiteY5794" fmla="*/ 6502563 h 7505293"/>
              <a:gd name="connsiteX5795" fmla="*/ 3097209 w 6830240"/>
              <a:gd name="connsiteY5795" fmla="*/ 6505728 h 7505293"/>
              <a:gd name="connsiteX5796" fmla="*/ 3089613 w 6830240"/>
              <a:gd name="connsiteY5796" fmla="*/ 6503196 h 7505293"/>
              <a:gd name="connsiteX5797" fmla="*/ 3097209 w 6830240"/>
              <a:gd name="connsiteY5797" fmla="*/ 6477875 h 7505293"/>
              <a:gd name="connsiteX5798" fmla="*/ 3102907 w 6830240"/>
              <a:gd name="connsiteY5798" fmla="*/ 6467431 h 7505293"/>
              <a:gd name="connsiteX5799" fmla="*/ 3104806 w 6830240"/>
              <a:gd name="connsiteY5799" fmla="*/ 6455087 h 7505293"/>
              <a:gd name="connsiteX5800" fmla="*/ 3114934 w 6830240"/>
              <a:gd name="connsiteY5800" fmla="*/ 6432298 h 7505293"/>
              <a:gd name="connsiteX5801" fmla="*/ 3114301 w 6830240"/>
              <a:gd name="connsiteY5801" fmla="*/ 6413308 h 7505293"/>
              <a:gd name="connsiteX5802" fmla="*/ 3125062 w 6830240"/>
              <a:gd name="connsiteY5802" fmla="*/ 6401914 h 7505293"/>
              <a:gd name="connsiteX5803" fmla="*/ 3146585 w 6830240"/>
              <a:gd name="connsiteY5803" fmla="*/ 6314557 h 7505293"/>
              <a:gd name="connsiteX5804" fmla="*/ 3190896 w 6830240"/>
              <a:gd name="connsiteY5804" fmla="*/ 6234797 h 7505293"/>
              <a:gd name="connsiteX5805" fmla="*/ 3194694 w 6830240"/>
              <a:gd name="connsiteY5805" fmla="*/ 6210743 h 7505293"/>
              <a:gd name="connsiteX5806" fmla="*/ 3198492 w 6830240"/>
              <a:gd name="connsiteY5806" fmla="*/ 6186688 h 7505293"/>
              <a:gd name="connsiteX5807" fmla="*/ 3206405 w 6830240"/>
              <a:gd name="connsiteY5807" fmla="*/ 6181941 h 7505293"/>
              <a:gd name="connsiteX5808" fmla="*/ 3208620 w 6830240"/>
              <a:gd name="connsiteY5808" fmla="*/ 6171496 h 7505293"/>
              <a:gd name="connsiteX5809" fmla="*/ 3213684 w 6830240"/>
              <a:gd name="connsiteY5809" fmla="*/ 6153455 h 7505293"/>
              <a:gd name="connsiteX5810" fmla="*/ 3218748 w 6830240"/>
              <a:gd name="connsiteY5810" fmla="*/ 6141111 h 7505293"/>
              <a:gd name="connsiteX5811" fmla="*/ 3231409 w 6830240"/>
              <a:gd name="connsiteY5811" fmla="*/ 6115791 h 7505293"/>
              <a:gd name="connsiteX5812" fmla="*/ 3239321 w 6830240"/>
              <a:gd name="connsiteY5812" fmla="*/ 6108827 h 7505293"/>
              <a:gd name="connsiteX5813" fmla="*/ 3241537 w 6830240"/>
              <a:gd name="connsiteY5813" fmla="*/ 6098066 h 7505293"/>
              <a:gd name="connsiteX5814" fmla="*/ 3239005 w 6830240"/>
              <a:gd name="connsiteY5814" fmla="*/ 6085406 h 7505293"/>
              <a:gd name="connsiteX5815" fmla="*/ 3261794 w 6830240"/>
              <a:gd name="connsiteY5815" fmla="*/ 6006912 h 7505293"/>
              <a:gd name="connsiteX5816" fmla="*/ 3271922 w 6830240"/>
              <a:gd name="connsiteY5816" fmla="*/ 5999316 h 7505293"/>
              <a:gd name="connsiteX5817" fmla="*/ 3279518 w 6830240"/>
              <a:gd name="connsiteY5817" fmla="*/ 5986655 h 7505293"/>
              <a:gd name="connsiteX5818" fmla="*/ 3281417 w 6830240"/>
              <a:gd name="connsiteY5818" fmla="*/ 5973045 h 7505293"/>
              <a:gd name="connsiteX5819" fmla="*/ 3287114 w 6830240"/>
              <a:gd name="connsiteY5819" fmla="*/ 5961335 h 7505293"/>
              <a:gd name="connsiteX5820" fmla="*/ 3286481 w 6830240"/>
              <a:gd name="connsiteY5820" fmla="*/ 5943294 h 7505293"/>
              <a:gd name="connsiteX5821" fmla="*/ 3297242 w 6830240"/>
              <a:gd name="connsiteY5821" fmla="*/ 5930950 h 7505293"/>
              <a:gd name="connsiteX5822" fmla="*/ 3310852 w 6830240"/>
              <a:gd name="connsiteY5822" fmla="*/ 5896767 h 7505293"/>
              <a:gd name="connsiteX5823" fmla="*/ 3330159 w 6830240"/>
              <a:gd name="connsiteY5823" fmla="*/ 5870181 h 7505293"/>
              <a:gd name="connsiteX5824" fmla="*/ 3337755 w 6830240"/>
              <a:gd name="connsiteY5824" fmla="*/ 5852456 h 7505293"/>
              <a:gd name="connsiteX5825" fmla="*/ 3346618 w 6830240"/>
              <a:gd name="connsiteY5825" fmla="*/ 5810677 h 7505293"/>
              <a:gd name="connsiteX5826" fmla="*/ 3355480 w 6830240"/>
              <a:gd name="connsiteY5826" fmla="*/ 5768898 h 7505293"/>
              <a:gd name="connsiteX5827" fmla="*/ 3363076 w 6830240"/>
              <a:gd name="connsiteY5827" fmla="*/ 5758770 h 7505293"/>
              <a:gd name="connsiteX5828" fmla="*/ 3377002 w 6830240"/>
              <a:gd name="connsiteY5828" fmla="*/ 5725853 h 7505293"/>
              <a:gd name="connsiteX5829" fmla="*/ 3390929 w 6830240"/>
              <a:gd name="connsiteY5829" fmla="*/ 5692936 h 7505293"/>
              <a:gd name="connsiteX5830" fmla="*/ 3401057 w 6830240"/>
              <a:gd name="connsiteY5830" fmla="*/ 5670147 h 7505293"/>
              <a:gd name="connsiteX5831" fmla="*/ 3411185 w 6830240"/>
              <a:gd name="connsiteY5831" fmla="*/ 5647359 h 7505293"/>
              <a:gd name="connsiteX5832" fmla="*/ 3430492 w 6830240"/>
              <a:gd name="connsiteY5832" fmla="*/ 5587222 h 7505293"/>
              <a:gd name="connsiteX5833" fmla="*/ 3451698 w 6830240"/>
              <a:gd name="connsiteY5833" fmla="*/ 5530884 h 7505293"/>
              <a:gd name="connsiteX5834" fmla="*/ 3451065 w 6830240"/>
              <a:gd name="connsiteY5834" fmla="*/ 5516641 h 7505293"/>
              <a:gd name="connsiteX5835" fmla="*/ 3461826 w 6830240"/>
              <a:gd name="connsiteY5835" fmla="*/ 5508095 h 7505293"/>
              <a:gd name="connsiteX5836" fmla="*/ 3489606 w 6830240"/>
              <a:gd name="connsiteY5836" fmla="*/ 5455285 h 7505293"/>
              <a:gd name="connsiteX5837" fmla="*/ 3488585 w 6830240"/>
              <a:gd name="connsiteY5837" fmla="*/ 5451199 h 7505293"/>
              <a:gd name="connsiteX5838" fmla="*/ 3478457 w 6830240"/>
              <a:gd name="connsiteY5838" fmla="*/ 5438539 h 7505293"/>
              <a:gd name="connsiteX5839" fmla="*/ 3465797 w 6830240"/>
              <a:gd name="connsiteY5839" fmla="*/ 5451199 h 7505293"/>
              <a:gd name="connsiteX5840" fmla="*/ 3458201 w 6830240"/>
              <a:gd name="connsiteY5840" fmla="*/ 5504373 h 7505293"/>
              <a:gd name="connsiteX5841" fmla="*/ 3436678 w 6830240"/>
              <a:gd name="connsiteY5841" fmla="*/ 5534125 h 7505293"/>
              <a:gd name="connsiteX5842" fmla="*/ 3422752 w 6830240"/>
              <a:gd name="connsiteY5842" fmla="*/ 5567674 h 7505293"/>
              <a:gd name="connsiteX5843" fmla="*/ 3417055 w 6830240"/>
              <a:gd name="connsiteY5843" fmla="*/ 5592995 h 7505293"/>
              <a:gd name="connsiteX5844" fmla="*/ 3407559 w 6830240"/>
              <a:gd name="connsiteY5844" fmla="*/ 5618316 h 7505293"/>
              <a:gd name="connsiteX5845" fmla="*/ 3374643 w 6830240"/>
              <a:gd name="connsiteY5845" fmla="*/ 5653765 h 7505293"/>
              <a:gd name="connsiteX5846" fmla="*/ 3356918 w 6830240"/>
              <a:gd name="connsiteY5846" fmla="*/ 5704406 h 7505293"/>
              <a:gd name="connsiteX5847" fmla="*/ 3350904 w 6830240"/>
              <a:gd name="connsiteY5847" fmla="*/ 5705039 h 7505293"/>
              <a:gd name="connsiteX5848" fmla="*/ 3346790 w 6830240"/>
              <a:gd name="connsiteY5848" fmla="*/ 5709470 h 7505293"/>
              <a:gd name="connsiteX5849" fmla="*/ 3350904 w 6830240"/>
              <a:gd name="connsiteY5849" fmla="*/ 5714534 h 7505293"/>
              <a:gd name="connsiteX5850" fmla="*/ 3356918 w 6830240"/>
              <a:gd name="connsiteY5850" fmla="*/ 5719598 h 7505293"/>
              <a:gd name="connsiteX5851" fmla="*/ 3329065 w 6830240"/>
              <a:gd name="connsiteY5851" fmla="*/ 5734791 h 7505293"/>
              <a:gd name="connsiteX5852" fmla="*/ 3311341 w 6830240"/>
              <a:gd name="connsiteY5852" fmla="*/ 5734791 h 7505293"/>
              <a:gd name="connsiteX5853" fmla="*/ 3315772 w 6830240"/>
              <a:gd name="connsiteY5853" fmla="*/ 5707571 h 7505293"/>
              <a:gd name="connsiteX5854" fmla="*/ 3316405 w 6830240"/>
              <a:gd name="connsiteY5854" fmla="*/ 5668957 h 7505293"/>
              <a:gd name="connsiteX5855" fmla="*/ 3301213 w 6830240"/>
              <a:gd name="connsiteY5855" fmla="*/ 5691112 h 7505293"/>
              <a:gd name="connsiteX5856" fmla="*/ 3293617 w 6830240"/>
              <a:gd name="connsiteY5856" fmla="*/ 5717066 h 7505293"/>
              <a:gd name="connsiteX5857" fmla="*/ 3260700 w 6830240"/>
              <a:gd name="connsiteY5857" fmla="*/ 5749983 h 7505293"/>
              <a:gd name="connsiteX5858" fmla="*/ 3244558 w 6830240"/>
              <a:gd name="connsiteY5858" fmla="*/ 5765175 h 7505293"/>
              <a:gd name="connsiteX5859" fmla="*/ 3237911 w 6830240"/>
              <a:gd name="connsiteY5859" fmla="*/ 5780368 h 7505293"/>
              <a:gd name="connsiteX5860" fmla="*/ 3227783 w 6830240"/>
              <a:gd name="connsiteY5860" fmla="*/ 5780368 h 7505293"/>
              <a:gd name="connsiteX5861" fmla="*/ 3222719 w 6830240"/>
              <a:gd name="connsiteY5861" fmla="*/ 5796509 h 7505293"/>
              <a:gd name="connsiteX5862" fmla="*/ 3217655 w 6830240"/>
              <a:gd name="connsiteY5862" fmla="*/ 5810752 h 7505293"/>
              <a:gd name="connsiteX5863" fmla="*/ 3199930 w 6830240"/>
              <a:gd name="connsiteY5863" fmla="*/ 5825945 h 7505293"/>
              <a:gd name="connsiteX5864" fmla="*/ 3189802 w 6830240"/>
              <a:gd name="connsiteY5864" fmla="*/ 5805688 h 7505293"/>
              <a:gd name="connsiteX5865" fmla="*/ 3182206 w 6830240"/>
              <a:gd name="connsiteY5865" fmla="*/ 5798092 h 7505293"/>
              <a:gd name="connsiteX5866" fmla="*/ 3191068 w 6830240"/>
              <a:gd name="connsiteY5866" fmla="*/ 5768657 h 7505293"/>
              <a:gd name="connsiteX5867" fmla="*/ 3199930 w 6830240"/>
              <a:gd name="connsiteY5867" fmla="*/ 5737323 h 7505293"/>
              <a:gd name="connsiteX5868" fmla="*/ 3199614 w 6830240"/>
              <a:gd name="connsiteY5868" fmla="*/ 5734791 h 7505293"/>
              <a:gd name="connsiteX5869" fmla="*/ 3197398 w 6830240"/>
              <a:gd name="connsiteY5869" fmla="*/ 5732258 h 7505293"/>
              <a:gd name="connsiteX5870" fmla="*/ 3192334 w 6830240"/>
              <a:gd name="connsiteY5870" fmla="*/ 5740171 h 7505293"/>
              <a:gd name="connsiteX5871" fmla="*/ 3187270 w 6830240"/>
              <a:gd name="connsiteY5871" fmla="*/ 5749983 h 7505293"/>
              <a:gd name="connsiteX5872" fmla="*/ 3182206 w 6830240"/>
              <a:gd name="connsiteY5872" fmla="*/ 5757579 h 7505293"/>
              <a:gd name="connsiteX5873" fmla="*/ 3182206 w 6830240"/>
              <a:gd name="connsiteY5873" fmla="*/ 5768024 h 7505293"/>
              <a:gd name="connsiteX5874" fmla="*/ 3174610 w 6830240"/>
              <a:gd name="connsiteY5874" fmla="*/ 5772771 h 7505293"/>
              <a:gd name="connsiteX5875" fmla="*/ 3164481 w 6830240"/>
              <a:gd name="connsiteY5875" fmla="*/ 5777836 h 7505293"/>
              <a:gd name="connsiteX5876" fmla="*/ 3139161 w 6830240"/>
              <a:gd name="connsiteY5876" fmla="*/ 5780368 h 7505293"/>
              <a:gd name="connsiteX5877" fmla="*/ 3131565 w 6830240"/>
              <a:gd name="connsiteY5877" fmla="*/ 5800624 h 7505293"/>
              <a:gd name="connsiteX5878" fmla="*/ 3120487 w 6830240"/>
              <a:gd name="connsiteY5878" fmla="*/ 5807271 h 7505293"/>
              <a:gd name="connsiteX5879" fmla="*/ 3111308 w 6830240"/>
              <a:gd name="connsiteY5879" fmla="*/ 5815816 h 7505293"/>
              <a:gd name="connsiteX5880" fmla="*/ 3103079 w 6830240"/>
              <a:gd name="connsiteY5880" fmla="*/ 5818032 h 7505293"/>
              <a:gd name="connsiteX5881" fmla="*/ 3098648 w 6830240"/>
              <a:gd name="connsiteY5881" fmla="*/ 5825945 h 7505293"/>
              <a:gd name="connsiteX5882" fmla="*/ 3101180 w 6830240"/>
              <a:gd name="connsiteY5882" fmla="*/ 5836073 h 7505293"/>
              <a:gd name="connsiteX5883" fmla="*/ 3078391 w 6830240"/>
              <a:gd name="connsiteY5883" fmla="*/ 5836073 h 7505293"/>
              <a:gd name="connsiteX5884" fmla="*/ 3085671 w 6830240"/>
              <a:gd name="connsiteY5884" fmla="*/ 5814234 h 7505293"/>
              <a:gd name="connsiteX5885" fmla="*/ 3083455 w 6830240"/>
              <a:gd name="connsiteY5885" fmla="*/ 5798092 h 7505293"/>
              <a:gd name="connsiteX5886" fmla="*/ 3076176 w 6830240"/>
              <a:gd name="connsiteY5886" fmla="*/ 5800941 h 7505293"/>
              <a:gd name="connsiteX5887" fmla="*/ 3070795 w 6830240"/>
              <a:gd name="connsiteY5887" fmla="*/ 5805688 h 7505293"/>
              <a:gd name="connsiteX5888" fmla="*/ 3065731 w 6830240"/>
              <a:gd name="connsiteY5888" fmla="*/ 5836073 h 7505293"/>
              <a:gd name="connsiteX5889" fmla="*/ 3053071 w 6830240"/>
              <a:gd name="connsiteY5889" fmla="*/ 5853797 h 7505293"/>
              <a:gd name="connsiteX5890" fmla="*/ 3049272 w 6830240"/>
              <a:gd name="connsiteY5890" fmla="*/ 5873421 h 7505293"/>
              <a:gd name="connsiteX5891" fmla="*/ 3037878 w 6830240"/>
              <a:gd name="connsiteY5891" fmla="*/ 5889246 h 7505293"/>
              <a:gd name="connsiteX5892" fmla="*/ 3037878 w 6830240"/>
              <a:gd name="connsiteY5892" fmla="*/ 5909503 h 7505293"/>
              <a:gd name="connsiteX5893" fmla="*/ 3027750 w 6830240"/>
              <a:gd name="connsiteY5893" fmla="*/ 5937355 h 7505293"/>
              <a:gd name="connsiteX5894" fmla="*/ 3016039 w 6830240"/>
              <a:gd name="connsiteY5894" fmla="*/ 5938938 h 7505293"/>
              <a:gd name="connsiteX5895" fmla="*/ 3010026 w 6830240"/>
              <a:gd name="connsiteY5895" fmla="*/ 5950016 h 7505293"/>
              <a:gd name="connsiteX5896" fmla="*/ 2994833 w 6830240"/>
              <a:gd name="connsiteY5896" fmla="*/ 5972804 h 7505293"/>
              <a:gd name="connsiteX5897" fmla="*/ 2974577 w 6830240"/>
              <a:gd name="connsiteY5897" fmla="*/ 5965208 h 7505293"/>
              <a:gd name="connsiteX5898" fmla="*/ 2981223 w 6830240"/>
              <a:gd name="connsiteY5898" fmla="*/ 5936722 h 7505293"/>
              <a:gd name="connsiteX5899" fmla="*/ 2989769 w 6830240"/>
              <a:gd name="connsiteY5899" fmla="*/ 5912035 h 7505293"/>
              <a:gd name="connsiteX5900" fmla="*/ 2999897 w 6830240"/>
              <a:gd name="connsiteY5900" fmla="*/ 5899375 h 7505293"/>
              <a:gd name="connsiteX5901" fmla="*/ 3020154 w 6830240"/>
              <a:gd name="connsiteY5901" fmla="*/ 5899058 h 7505293"/>
              <a:gd name="connsiteX5902" fmla="*/ 3017622 w 6830240"/>
              <a:gd name="connsiteY5902" fmla="*/ 5889246 h 7505293"/>
              <a:gd name="connsiteX5903" fmla="*/ 3027750 w 6830240"/>
              <a:gd name="connsiteY5903" fmla="*/ 5863926 h 7505293"/>
              <a:gd name="connsiteX5904" fmla="*/ 3017622 w 6830240"/>
              <a:gd name="connsiteY5904" fmla="*/ 5863926 h 7505293"/>
              <a:gd name="connsiteX5905" fmla="*/ 3027750 w 6830240"/>
              <a:gd name="connsiteY5905" fmla="*/ 5851265 h 7505293"/>
              <a:gd name="connsiteX5906" fmla="*/ 3027750 w 6830240"/>
              <a:gd name="connsiteY5906" fmla="*/ 5825945 h 7505293"/>
              <a:gd name="connsiteX5907" fmla="*/ 3045474 w 6830240"/>
              <a:gd name="connsiteY5907" fmla="*/ 5813285 h 7505293"/>
              <a:gd name="connsiteX5908" fmla="*/ 3045474 w 6830240"/>
              <a:gd name="connsiteY5908" fmla="*/ 5790496 h 7505293"/>
              <a:gd name="connsiteX5909" fmla="*/ 3063199 w 6830240"/>
              <a:gd name="connsiteY5909" fmla="*/ 5770240 h 7505293"/>
              <a:gd name="connsiteX5910" fmla="*/ 3070795 w 6830240"/>
              <a:gd name="connsiteY5910" fmla="*/ 5749983 h 7505293"/>
              <a:gd name="connsiteX5911" fmla="*/ 3063199 w 6830240"/>
              <a:gd name="connsiteY5911" fmla="*/ 5724029 h 7505293"/>
              <a:gd name="connsiteX5912" fmla="*/ 3070795 w 6830240"/>
              <a:gd name="connsiteY5912" fmla="*/ 5694278 h 7505293"/>
              <a:gd name="connsiteX5913" fmla="*/ 3078391 w 6830240"/>
              <a:gd name="connsiteY5913" fmla="*/ 5678452 h 7505293"/>
              <a:gd name="connsiteX5914" fmla="*/ 3078391 w 6830240"/>
              <a:gd name="connsiteY5914" fmla="*/ 5658829 h 7505293"/>
              <a:gd name="connsiteX5915" fmla="*/ 3086304 w 6830240"/>
              <a:gd name="connsiteY5915" fmla="*/ 5650599 h 7505293"/>
              <a:gd name="connsiteX5916" fmla="*/ 3088519 w 6830240"/>
              <a:gd name="connsiteY5916" fmla="*/ 5638572 h 7505293"/>
              <a:gd name="connsiteX5917" fmla="*/ 3083455 w 6830240"/>
              <a:gd name="connsiteY5917" fmla="*/ 5627178 h 7505293"/>
              <a:gd name="connsiteX5918" fmla="*/ 3078391 w 6830240"/>
              <a:gd name="connsiteY5918" fmla="*/ 5615784 h 7505293"/>
              <a:gd name="connsiteX5919" fmla="*/ 3064781 w 6830240"/>
              <a:gd name="connsiteY5919" fmla="*/ 5638572 h 7505293"/>
              <a:gd name="connsiteX5920" fmla="*/ 3053071 w 6830240"/>
              <a:gd name="connsiteY5920" fmla="*/ 5661361 h 7505293"/>
              <a:gd name="connsiteX5921" fmla="*/ 3045158 w 6830240"/>
              <a:gd name="connsiteY5921" fmla="*/ 5683200 h 7505293"/>
              <a:gd name="connsiteX5922" fmla="*/ 3027750 w 6830240"/>
              <a:gd name="connsiteY5922" fmla="*/ 5699342 h 7505293"/>
              <a:gd name="connsiteX5923" fmla="*/ 3027750 w 6830240"/>
              <a:gd name="connsiteY5923" fmla="*/ 5732258 h 7505293"/>
              <a:gd name="connsiteX5924" fmla="*/ 2988186 w 6830240"/>
              <a:gd name="connsiteY5924" fmla="*/ 5768657 h 7505293"/>
              <a:gd name="connsiteX5925" fmla="*/ 2969513 w 6830240"/>
              <a:gd name="connsiteY5925" fmla="*/ 5825945 h 7505293"/>
              <a:gd name="connsiteX5926" fmla="*/ 2946724 w 6830240"/>
              <a:gd name="connsiteY5926" fmla="*/ 5834807 h 7505293"/>
              <a:gd name="connsiteX5927" fmla="*/ 2923935 w 6830240"/>
              <a:gd name="connsiteY5927" fmla="*/ 5843669 h 7505293"/>
              <a:gd name="connsiteX5928" fmla="*/ 2923935 w 6830240"/>
              <a:gd name="connsiteY5928" fmla="*/ 5871522 h 7505293"/>
              <a:gd name="connsiteX5929" fmla="*/ 2916339 w 6830240"/>
              <a:gd name="connsiteY5929" fmla="*/ 5871522 h 7505293"/>
              <a:gd name="connsiteX5930" fmla="*/ 2907477 w 6830240"/>
              <a:gd name="connsiteY5930" fmla="*/ 5867724 h 7505293"/>
              <a:gd name="connsiteX5931" fmla="*/ 2906211 w 6830240"/>
              <a:gd name="connsiteY5931" fmla="*/ 5856330 h 7505293"/>
              <a:gd name="connsiteX5932" fmla="*/ 2913807 w 6830240"/>
              <a:gd name="connsiteY5932" fmla="*/ 5836073 h 7505293"/>
              <a:gd name="connsiteX5933" fmla="*/ 2910959 w 6830240"/>
              <a:gd name="connsiteY5933" fmla="*/ 5826261 h 7505293"/>
              <a:gd name="connsiteX5934" fmla="*/ 2906211 w 6830240"/>
              <a:gd name="connsiteY5934" fmla="*/ 5818348 h 7505293"/>
              <a:gd name="connsiteX5935" fmla="*/ 2906211 w 6830240"/>
              <a:gd name="connsiteY5935" fmla="*/ 5825945 h 7505293"/>
              <a:gd name="connsiteX5936" fmla="*/ 2885954 w 6830240"/>
              <a:gd name="connsiteY5936" fmla="*/ 5843036 h 7505293"/>
              <a:gd name="connsiteX5937" fmla="*/ 2873294 w 6830240"/>
              <a:gd name="connsiteY5937" fmla="*/ 5863926 h 7505293"/>
              <a:gd name="connsiteX5938" fmla="*/ 2865381 w 6830240"/>
              <a:gd name="connsiteY5938" fmla="*/ 5875953 h 7505293"/>
              <a:gd name="connsiteX5939" fmla="*/ 2863166 w 6830240"/>
              <a:gd name="connsiteY5939" fmla="*/ 5891778 h 7505293"/>
              <a:gd name="connsiteX5940" fmla="*/ 2845441 w 6830240"/>
              <a:gd name="connsiteY5940" fmla="*/ 5901907 h 7505293"/>
              <a:gd name="connsiteX5941" fmla="*/ 2843226 w 6830240"/>
              <a:gd name="connsiteY5941" fmla="*/ 5915516 h 7505293"/>
              <a:gd name="connsiteX5942" fmla="*/ 2835313 w 6830240"/>
              <a:gd name="connsiteY5942" fmla="*/ 5927227 h 7505293"/>
              <a:gd name="connsiteX5943" fmla="*/ 2835313 w 6830240"/>
              <a:gd name="connsiteY5943" fmla="*/ 5947484 h 7505293"/>
              <a:gd name="connsiteX5944" fmla="*/ 2825185 w 6830240"/>
              <a:gd name="connsiteY5944" fmla="*/ 5955080 h 7505293"/>
              <a:gd name="connsiteX5945" fmla="*/ 2817272 w 6830240"/>
              <a:gd name="connsiteY5945" fmla="*/ 5977236 h 7505293"/>
              <a:gd name="connsiteX5946" fmla="*/ 2799864 w 6830240"/>
              <a:gd name="connsiteY5946" fmla="*/ 5995593 h 7505293"/>
              <a:gd name="connsiteX5947" fmla="*/ 2781507 w 6830240"/>
              <a:gd name="connsiteY5947" fmla="*/ 6023129 h 7505293"/>
              <a:gd name="connsiteX5948" fmla="*/ 2759351 w 6830240"/>
              <a:gd name="connsiteY5948" fmla="*/ 6048766 h 7505293"/>
              <a:gd name="connsiteX5949" fmla="*/ 2758402 w 6830240"/>
              <a:gd name="connsiteY5949" fmla="*/ 6061110 h 7505293"/>
              <a:gd name="connsiteX5950" fmla="*/ 2751755 w 6830240"/>
              <a:gd name="connsiteY5950" fmla="*/ 6071555 h 7505293"/>
              <a:gd name="connsiteX5951" fmla="*/ 2745425 w 6830240"/>
              <a:gd name="connsiteY5951" fmla="*/ 6094976 h 7505293"/>
              <a:gd name="connsiteX5952" fmla="*/ 2731499 w 6830240"/>
              <a:gd name="connsiteY5952" fmla="*/ 6114600 h 7505293"/>
              <a:gd name="connsiteX5953" fmla="*/ 2729600 w 6830240"/>
              <a:gd name="connsiteY5953" fmla="*/ 6121563 h 7505293"/>
              <a:gd name="connsiteX5954" fmla="*/ 2723902 w 6830240"/>
              <a:gd name="connsiteY5954" fmla="*/ 6124728 h 7505293"/>
              <a:gd name="connsiteX5955" fmla="*/ 2716306 w 6830240"/>
              <a:gd name="connsiteY5955" fmla="*/ 6122196 h 7505293"/>
              <a:gd name="connsiteX5956" fmla="*/ 2723902 w 6830240"/>
              <a:gd name="connsiteY5956" fmla="*/ 6096875 h 7505293"/>
              <a:gd name="connsiteX5957" fmla="*/ 2729600 w 6830240"/>
              <a:gd name="connsiteY5957" fmla="*/ 6086431 h 7505293"/>
              <a:gd name="connsiteX5958" fmla="*/ 2731499 w 6830240"/>
              <a:gd name="connsiteY5958" fmla="*/ 6074087 h 7505293"/>
              <a:gd name="connsiteX5959" fmla="*/ 2741627 w 6830240"/>
              <a:gd name="connsiteY5959" fmla="*/ 6051298 h 7505293"/>
              <a:gd name="connsiteX5960" fmla="*/ 2740994 w 6830240"/>
              <a:gd name="connsiteY5960" fmla="*/ 6032308 h 7505293"/>
              <a:gd name="connsiteX5961" fmla="*/ 2751755 w 6830240"/>
              <a:gd name="connsiteY5961" fmla="*/ 6020914 h 7505293"/>
              <a:gd name="connsiteX5962" fmla="*/ 2773278 w 6830240"/>
              <a:gd name="connsiteY5962" fmla="*/ 5933557 h 7505293"/>
              <a:gd name="connsiteX5963" fmla="*/ 2817589 w 6830240"/>
              <a:gd name="connsiteY5963" fmla="*/ 5853797 h 7505293"/>
              <a:gd name="connsiteX5964" fmla="*/ 2821387 w 6830240"/>
              <a:gd name="connsiteY5964" fmla="*/ 5829743 h 7505293"/>
              <a:gd name="connsiteX5965" fmla="*/ 2825185 w 6830240"/>
              <a:gd name="connsiteY5965" fmla="*/ 5805688 h 7505293"/>
              <a:gd name="connsiteX5966" fmla="*/ 2833098 w 6830240"/>
              <a:gd name="connsiteY5966" fmla="*/ 5800941 h 7505293"/>
              <a:gd name="connsiteX5967" fmla="*/ 2835313 w 6830240"/>
              <a:gd name="connsiteY5967" fmla="*/ 5790496 h 7505293"/>
              <a:gd name="connsiteX5968" fmla="*/ 2840377 w 6830240"/>
              <a:gd name="connsiteY5968" fmla="*/ 5772455 h 7505293"/>
              <a:gd name="connsiteX5969" fmla="*/ 2845441 w 6830240"/>
              <a:gd name="connsiteY5969" fmla="*/ 5760111 h 7505293"/>
              <a:gd name="connsiteX5970" fmla="*/ 2858102 w 6830240"/>
              <a:gd name="connsiteY5970" fmla="*/ 5734791 h 7505293"/>
              <a:gd name="connsiteX5971" fmla="*/ 2866014 w 6830240"/>
              <a:gd name="connsiteY5971" fmla="*/ 5727827 h 7505293"/>
              <a:gd name="connsiteX5972" fmla="*/ 2868230 w 6830240"/>
              <a:gd name="connsiteY5972" fmla="*/ 5717066 h 7505293"/>
              <a:gd name="connsiteX5973" fmla="*/ 2865698 w 6830240"/>
              <a:gd name="connsiteY5973" fmla="*/ 5704406 h 7505293"/>
              <a:gd name="connsiteX5974" fmla="*/ 2888487 w 6830240"/>
              <a:gd name="connsiteY5974" fmla="*/ 5625912 h 7505293"/>
              <a:gd name="connsiteX5975" fmla="*/ 2898615 w 6830240"/>
              <a:gd name="connsiteY5975" fmla="*/ 5618316 h 7505293"/>
              <a:gd name="connsiteX5976" fmla="*/ 2906211 w 6830240"/>
              <a:gd name="connsiteY5976" fmla="*/ 5605655 h 7505293"/>
              <a:gd name="connsiteX5977" fmla="*/ 2908110 w 6830240"/>
              <a:gd name="connsiteY5977" fmla="*/ 5592045 h 7505293"/>
              <a:gd name="connsiteX5978" fmla="*/ 2913807 w 6830240"/>
              <a:gd name="connsiteY5978" fmla="*/ 5580335 h 7505293"/>
              <a:gd name="connsiteX5979" fmla="*/ 2913174 w 6830240"/>
              <a:gd name="connsiteY5979" fmla="*/ 5562294 h 7505293"/>
              <a:gd name="connsiteX5980" fmla="*/ 2923935 w 6830240"/>
              <a:gd name="connsiteY5980" fmla="*/ 5549950 h 7505293"/>
              <a:gd name="connsiteX5981" fmla="*/ 2937545 w 6830240"/>
              <a:gd name="connsiteY5981" fmla="*/ 5515767 h 7505293"/>
              <a:gd name="connsiteX5982" fmla="*/ 2956852 w 6830240"/>
              <a:gd name="connsiteY5982" fmla="*/ 5489181 h 7505293"/>
              <a:gd name="connsiteX5983" fmla="*/ 2964448 w 6830240"/>
              <a:gd name="connsiteY5983" fmla="*/ 5471456 h 7505293"/>
              <a:gd name="connsiteX5984" fmla="*/ 2973311 w 6830240"/>
              <a:gd name="connsiteY5984" fmla="*/ 5429677 h 7505293"/>
              <a:gd name="connsiteX5985" fmla="*/ 2982173 w 6830240"/>
              <a:gd name="connsiteY5985" fmla="*/ 5387898 h 7505293"/>
              <a:gd name="connsiteX5986" fmla="*/ 2989769 w 6830240"/>
              <a:gd name="connsiteY5986" fmla="*/ 5377770 h 7505293"/>
              <a:gd name="connsiteX5987" fmla="*/ 2995621 w 6830240"/>
              <a:gd name="connsiteY5987" fmla="*/ 5363938 h 7505293"/>
              <a:gd name="connsiteX5988" fmla="*/ 2976268 w 6830240"/>
              <a:gd name="connsiteY5988" fmla="*/ 5390690 h 7505293"/>
              <a:gd name="connsiteX5989" fmla="*/ 2962342 w 6830240"/>
              <a:gd name="connsiteY5989" fmla="*/ 5424239 h 7505293"/>
              <a:gd name="connsiteX5990" fmla="*/ 2956645 w 6830240"/>
              <a:gd name="connsiteY5990" fmla="*/ 5449560 h 7505293"/>
              <a:gd name="connsiteX5991" fmla="*/ 2947149 w 6830240"/>
              <a:gd name="connsiteY5991" fmla="*/ 5474881 h 7505293"/>
              <a:gd name="connsiteX5992" fmla="*/ 2914233 w 6830240"/>
              <a:gd name="connsiteY5992" fmla="*/ 5510330 h 7505293"/>
              <a:gd name="connsiteX5993" fmla="*/ 2896508 w 6830240"/>
              <a:gd name="connsiteY5993" fmla="*/ 5560971 h 7505293"/>
              <a:gd name="connsiteX5994" fmla="*/ 2890494 w 6830240"/>
              <a:gd name="connsiteY5994" fmla="*/ 5561604 h 7505293"/>
              <a:gd name="connsiteX5995" fmla="*/ 2886380 w 6830240"/>
              <a:gd name="connsiteY5995" fmla="*/ 5566035 h 7505293"/>
              <a:gd name="connsiteX5996" fmla="*/ 2890494 w 6830240"/>
              <a:gd name="connsiteY5996" fmla="*/ 5571099 h 7505293"/>
              <a:gd name="connsiteX5997" fmla="*/ 2896508 w 6830240"/>
              <a:gd name="connsiteY5997" fmla="*/ 5576163 h 7505293"/>
              <a:gd name="connsiteX5998" fmla="*/ 2868655 w 6830240"/>
              <a:gd name="connsiteY5998" fmla="*/ 5591356 h 7505293"/>
              <a:gd name="connsiteX5999" fmla="*/ 2850931 w 6830240"/>
              <a:gd name="connsiteY5999" fmla="*/ 5591356 h 7505293"/>
              <a:gd name="connsiteX6000" fmla="*/ 2855362 w 6830240"/>
              <a:gd name="connsiteY6000" fmla="*/ 5564136 h 7505293"/>
              <a:gd name="connsiteX6001" fmla="*/ 2855995 w 6830240"/>
              <a:gd name="connsiteY6001" fmla="*/ 5525522 h 7505293"/>
              <a:gd name="connsiteX6002" fmla="*/ 2840803 w 6830240"/>
              <a:gd name="connsiteY6002" fmla="*/ 5547677 h 7505293"/>
              <a:gd name="connsiteX6003" fmla="*/ 2833207 w 6830240"/>
              <a:gd name="connsiteY6003" fmla="*/ 5573631 h 7505293"/>
              <a:gd name="connsiteX6004" fmla="*/ 2800290 w 6830240"/>
              <a:gd name="connsiteY6004" fmla="*/ 5606548 h 7505293"/>
              <a:gd name="connsiteX6005" fmla="*/ 2784148 w 6830240"/>
              <a:gd name="connsiteY6005" fmla="*/ 5621740 h 7505293"/>
              <a:gd name="connsiteX6006" fmla="*/ 2777501 w 6830240"/>
              <a:gd name="connsiteY6006" fmla="*/ 5636933 h 7505293"/>
              <a:gd name="connsiteX6007" fmla="*/ 2767373 w 6830240"/>
              <a:gd name="connsiteY6007" fmla="*/ 5636933 h 7505293"/>
              <a:gd name="connsiteX6008" fmla="*/ 2762309 w 6830240"/>
              <a:gd name="connsiteY6008" fmla="*/ 5653074 h 7505293"/>
              <a:gd name="connsiteX6009" fmla="*/ 2757245 w 6830240"/>
              <a:gd name="connsiteY6009" fmla="*/ 5667317 h 7505293"/>
              <a:gd name="connsiteX6010" fmla="*/ 2739520 w 6830240"/>
              <a:gd name="connsiteY6010" fmla="*/ 5682510 h 7505293"/>
              <a:gd name="connsiteX6011" fmla="*/ 2729392 w 6830240"/>
              <a:gd name="connsiteY6011" fmla="*/ 5662253 h 7505293"/>
              <a:gd name="connsiteX6012" fmla="*/ 2721796 w 6830240"/>
              <a:gd name="connsiteY6012" fmla="*/ 5654657 h 7505293"/>
              <a:gd name="connsiteX6013" fmla="*/ 2730658 w 6830240"/>
              <a:gd name="connsiteY6013" fmla="*/ 5625222 h 7505293"/>
              <a:gd name="connsiteX6014" fmla="*/ 2739520 w 6830240"/>
              <a:gd name="connsiteY6014" fmla="*/ 5593888 h 7505293"/>
              <a:gd name="connsiteX6015" fmla="*/ 2739204 w 6830240"/>
              <a:gd name="connsiteY6015" fmla="*/ 5591356 h 7505293"/>
              <a:gd name="connsiteX6016" fmla="*/ 2736988 w 6830240"/>
              <a:gd name="connsiteY6016" fmla="*/ 5588823 h 7505293"/>
              <a:gd name="connsiteX6017" fmla="*/ 2731924 w 6830240"/>
              <a:gd name="connsiteY6017" fmla="*/ 5596736 h 7505293"/>
              <a:gd name="connsiteX6018" fmla="*/ 2726860 w 6830240"/>
              <a:gd name="connsiteY6018" fmla="*/ 5606548 h 7505293"/>
              <a:gd name="connsiteX6019" fmla="*/ 2721796 w 6830240"/>
              <a:gd name="connsiteY6019" fmla="*/ 5614144 h 7505293"/>
              <a:gd name="connsiteX6020" fmla="*/ 2721796 w 6830240"/>
              <a:gd name="connsiteY6020" fmla="*/ 5624589 h 7505293"/>
              <a:gd name="connsiteX6021" fmla="*/ 2714200 w 6830240"/>
              <a:gd name="connsiteY6021" fmla="*/ 5629336 h 7505293"/>
              <a:gd name="connsiteX6022" fmla="*/ 2704071 w 6830240"/>
              <a:gd name="connsiteY6022" fmla="*/ 5634401 h 7505293"/>
              <a:gd name="connsiteX6023" fmla="*/ 2678751 w 6830240"/>
              <a:gd name="connsiteY6023" fmla="*/ 5636933 h 7505293"/>
              <a:gd name="connsiteX6024" fmla="*/ 2671155 w 6830240"/>
              <a:gd name="connsiteY6024" fmla="*/ 5657189 h 7505293"/>
              <a:gd name="connsiteX6025" fmla="*/ 2660077 w 6830240"/>
              <a:gd name="connsiteY6025" fmla="*/ 5663836 h 7505293"/>
              <a:gd name="connsiteX6026" fmla="*/ 2650898 w 6830240"/>
              <a:gd name="connsiteY6026" fmla="*/ 5672381 h 7505293"/>
              <a:gd name="connsiteX6027" fmla="*/ 2642669 w 6830240"/>
              <a:gd name="connsiteY6027" fmla="*/ 5674597 h 7505293"/>
              <a:gd name="connsiteX6028" fmla="*/ 2638238 w 6830240"/>
              <a:gd name="connsiteY6028" fmla="*/ 5682510 h 7505293"/>
              <a:gd name="connsiteX6029" fmla="*/ 2640770 w 6830240"/>
              <a:gd name="connsiteY6029" fmla="*/ 5692638 h 7505293"/>
              <a:gd name="connsiteX6030" fmla="*/ 2617981 w 6830240"/>
              <a:gd name="connsiteY6030" fmla="*/ 5692638 h 7505293"/>
              <a:gd name="connsiteX6031" fmla="*/ 2625261 w 6830240"/>
              <a:gd name="connsiteY6031" fmla="*/ 5670799 h 7505293"/>
              <a:gd name="connsiteX6032" fmla="*/ 2623045 w 6830240"/>
              <a:gd name="connsiteY6032" fmla="*/ 5654657 h 7505293"/>
              <a:gd name="connsiteX6033" fmla="*/ 2615766 w 6830240"/>
              <a:gd name="connsiteY6033" fmla="*/ 5657506 h 7505293"/>
              <a:gd name="connsiteX6034" fmla="*/ 2610385 w 6830240"/>
              <a:gd name="connsiteY6034" fmla="*/ 5662253 h 7505293"/>
              <a:gd name="connsiteX6035" fmla="*/ 2605321 w 6830240"/>
              <a:gd name="connsiteY6035" fmla="*/ 5692638 h 7505293"/>
              <a:gd name="connsiteX6036" fmla="*/ 2592661 w 6830240"/>
              <a:gd name="connsiteY6036" fmla="*/ 5710362 h 7505293"/>
              <a:gd name="connsiteX6037" fmla="*/ 2588862 w 6830240"/>
              <a:gd name="connsiteY6037" fmla="*/ 5729986 h 7505293"/>
              <a:gd name="connsiteX6038" fmla="*/ 2577468 w 6830240"/>
              <a:gd name="connsiteY6038" fmla="*/ 5745811 h 7505293"/>
              <a:gd name="connsiteX6039" fmla="*/ 2577468 w 6830240"/>
              <a:gd name="connsiteY6039" fmla="*/ 5766068 h 7505293"/>
              <a:gd name="connsiteX6040" fmla="*/ 2567340 w 6830240"/>
              <a:gd name="connsiteY6040" fmla="*/ 5793920 h 7505293"/>
              <a:gd name="connsiteX6041" fmla="*/ 2555629 w 6830240"/>
              <a:gd name="connsiteY6041" fmla="*/ 5795503 h 7505293"/>
              <a:gd name="connsiteX6042" fmla="*/ 2549616 w 6830240"/>
              <a:gd name="connsiteY6042" fmla="*/ 5806581 h 7505293"/>
              <a:gd name="connsiteX6043" fmla="*/ 2534423 w 6830240"/>
              <a:gd name="connsiteY6043" fmla="*/ 5829369 h 7505293"/>
              <a:gd name="connsiteX6044" fmla="*/ 2514167 w 6830240"/>
              <a:gd name="connsiteY6044" fmla="*/ 5821773 h 7505293"/>
              <a:gd name="connsiteX6045" fmla="*/ 2520813 w 6830240"/>
              <a:gd name="connsiteY6045" fmla="*/ 5793287 h 7505293"/>
              <a:gd name="connsiteX6046" fmla="*/ 2529359 w 6830240"/>
              <a:gd name="connsiteY6046" fmla="*/ 5768600 h 7505293"/>
              <a:gd name="connsiteX6047" fmla="*/ 2539487 w 6830240"/>
              <a:gd name="connsiteY6047" fmla="*/ 5755940 h 7505293"/>
              <a:gd name="connsiteX6048" fmla="*/ 2559744 w 6830240"/>
              <a:gd name="connsiteY6048" fmla="*/ 5755623 h 7505293"/>
              <a:gd name="connsiteX6049" fmla="*/ 2557212 w 6830240"/>
              <a:gd name="connsiteY6049" fmla="*/ 5745811 h 7505293"/>
              <a:gd name="connsiteX6050" fmla="*/ 2567340 w 6830240"/>
              <a:gd name="connsiteY6050" fmla="*/ 5720491 h 7505293"/>
              <a:gd name="connsiteX6051" fmla="*/ 2557212 w 6830240"/>
              <a:gd name="connsiteY6051" fmla="*/ 5720491 h 7505293"/>
              <a:gd name="connsiteX6052" fmla="*/ 2567340 w 6830240"/>
              <a:gd name="connsiteY6052" fmla="*/ 5707830 h 7505293"/>
              <a:gd name="connsiteX6053" fmla="*/ 2567340 w 6830240"/>
              <a:gd name="connsiteY6053" fmla="*/ 5682510 h 7505293"/>
              <a:gd name="connsiteX6054" fmla="*/ 2585064 w 6830240"/>
              <a:gd name="connsiteY6054" fmla="*/ 5669850 h 7505293"/>
              <a:gd name="connsiteX6055" fmla="*/ 2585064 w 6830240"/>
              <a:gd name="connsiteY6055" fmla="*/ 5647061 h 7505293"/>
              <a:gd name="connsiteX6056" fmla="*/ 2602789 w 6830240"/>
              <a:gd name="connsiteY6056" fmla="*/ 5626805 h 7505293"/>
              <a:gd name="connsiteX6057" fmla="*/ 2610385 w 6830240"/>
              <a:gd name="connsiteY6057" fmla="*/ 5606548 h 7505293"/>
              <a:gd name="connsiteX6058" fmla="*/ 2602789 w 6830240"/>
              <a:gd name="connsiteY6058" fmla="*/ 5580594 h 7505293"/>
              <a:gd name="connsiteX6059" fmla="*/ 2610385 w 6830240"/>
              <a:gd name="connsiteY6059" fmla="*/ 5550843 h 7505293"/>
              <a:gd name="connsiteX6060" fmla="*/ 2617981 w 6830240"/>
              <a:gd name="connsiteY6060" fmla="*/ 5535017 h 7505293"/>
              <a:gd name="connsiteX6061" fmla="*/ 2617981 w 6830240"/>
              <a:gd name="connsiteY6061" fmla="*/ 5515394 h 7505293"/>
              <a:gd name="connsiteX6062" fmla="*/ 2625894 w 6830240"/>
              <a:gd name="connsiteY6062" fmla="*/ 5507164 h 7505293"/>
              <a:gd name="connsiteX6063" fmla="*/ 2628109 w 6830240"/>
              <a:gd name="connsiteY6063" fmla="*/ 5495137 h 7505293"/>
              <a:gd name="connsiteX6064" fmla="*/ 2623045 w 6830240"/>
              <a:gd name="connsiteY6064" fmla="*/ 5483743 h 7505293"/>
              <a:gd name="connsiteX6065" fmla="*/ 2617981 w 6830240"/>
              <a:gd name="connsiteY6065" fmla="*/ 5472349 h 7505293"/>
              <a:gd name="connsiteX6066" fmla="*/ 2604371 w 6830240"/>
              <a:gd name="connsiteY6066" fmla="*/ 5495137 h 7505293"/>
              <a:gd name="connsiteX6067" fmla="*/ 2592661 w 6830240"/>
              <a:gd name="connsiteY6067" fmla="*/ 5517926 h 7505293"/>
              <a:gd name="connsiteX6068" fmla="*/ 2584748 w 6830240"/>
              <a:gd name="connsiteY6068" fmla="*/ 5539765 h 7505293"/>
              <a:gd name="connsiteX6069" fmla="*/ 2567340 w 6830240"/>
              <a:gd name="connsiteY6069" fmla="*/ 5555907 h 7505293"/>
              <a:gd name="connsiteX6070" fmla="*/ 2567340 w 6830240"/>
              <a:gd name="connsiteY6070" fmla="*/ 5588823 h 7505293"/>
              <a:gd name="connsiteX6071" fmla="*/ 2527776 w 6830240"/>
              <a:gd name="connsiteY6071" fmla="*/ 5625222 h 7505293"/>
              <a:gd name="connsiteX6072" fmla="*/ 2509103 w 6830240"/>
              <a:gd name="connsiteY6072" fmla="*/ 5682510 h 7505293"/>
              <a:gd name="connsiteX6073" fmla="*/ 2486314 w 6830240"/>
              <a:gd name="connsiteY6073" fmla="*/ 5691372 h 7505293"/>
              <a:gd name="connsiteX6074" fmla="*/ 2463525 w 6830240"/>
              <a:gd name="connsiteY6074" fmla="*/ 5700234 h 7505293"/>
              <a:gd name="connsiteX6075" fmla="*/ 2463525 w 6830240"/>
              <a:gd name="connsiteY6075" fmla="*/ 5728087 h 7505293"/>
              <a:gd name="connsiteX6076" fmla="*/ 2455929 w 6830240"/>
              <a:gd name="connsiteY6076" fmla="*/ 5728087 h 7505293"/>
              <a:gd name="connsiteX6077" fmla="*/ 2447067 w 6830240"/>
              <a:gd name="connsiteY6077" fmla="*/ 5724289 h 7505293"/>
              <a:gd name="connsiteX6078" fmla="*/ 2445801 w 6830240"/>
              <a:gd name="connsiteY6078" fmla="*/ 5712895 h 7505293"/>
              <a:gd name="connsiteX6079" fmla="*/ 2453397 w 6830240"/>
              <a:gd name="connsiteY6079" fmla="*/ 5692638 h 7505293"/>
              <a:gd name="connsiteX6080" fmla="*/ 2450549 w 6830240"/>
              <a:gd name="connsiteY6080" fmla="*/ 5682826 h 7505293"/>
              <a:gd name="connsiteX6081" fmla="*/ 2445801 w 6830240"/>
              <a:gd name="connsiteY6081" fmla="*/ 5674913 h 7505293"/>
              <a:gd name="connsiteX6082" fmla="*/ 2445801 w 6830240"/>
              <a:gd name="connsiteY6082" fmla="*/ 5682510 h 7505293"/>
              <a:gd name="connsiteX6083" fmla="*/ 2425544 w 6830240"/>
              <a:gd name="connsiteY6083" fmla="*/ 5699601 h 7505293"/>
              <a:gd name="connsiteX6084" fmla="*/ 2412884 w 6830240"/>
              <a:gd name="connsiteY6084" fmla="*/ 5720491 h 7505293"/>
              <a:gd name="connsiteX6085" fmla="*/ 2404971 w 6830240"/>
              <a:gd name="connsiteY6085" fmla="*/ 5732518 h 7505293"/>
              <a:gd name="connsiteX6086" fmla="*/ 2402756 w 6830240"/>
              <a:gd name="connsiteY6086" fmla="*/ 5748343 h 7505293"/>
              <a:gd name="connsiteX6087" fmla="*/ 2385031 w 6830240"/>
              <a:gd name="connsiteY6087" fmla="*/ 5758472 h 7505293"/>
              <a:gd name="connsiteX6088" fmla="*/ 2382816 w 6830240"/>
              <a:gd name="connsiteY6088" fmla="*/ 5772081 h 7505293"/>
              <a:gd name="connsiteX6089" fmla="*/ 2374903 w 6830240"/>
              <a:gd name="connsiteY6089" fmla="*/ 5783792 h 7505293"/>
              <a:gd name="connsiteX6090" fmla="*/ 2374903 w 6830240"/>
              <a:gd name="connsiteY6090" fmla="*/ 5804049 h 7505293"/>
              <a:gd name="connsiteX6091" fmla="*/ 2364775 w 6830240"/>
              <a:gd name="connsiteY6091" fmla="*/ 5811645 h 7505293"/>
              <a:gd name="connsiteX6092" fmla="*/ 2356862 w 6830240"/>
              <a:gd name="connsiteY6092" fmla="*/ 5833801 h 7505293"/>
              <a:gd name="connsiteX6093" fmla="*/ 2339454 w 6830240"/>
              <a:gd name="connsiteY6093" fmla="*/ 5852158 h 7505293"/>
              <a:gd name="connsiteX6094" fmla="*/ 2321097 w 6830240"/>
              <a:gd name="connsiteY6094" fmla="*/ 5879694 h 7505293"/>
              <a:gd name="connsiteX6095" fmla="*/ 2298941 w 6830240"/>
              <a:gd name="connsiteY6095" fmla="*/ 5905331 h 7505293"/>
              <a:gd name="connsiteX6096" fmla="*/ 2297992 w 6830240"/>
              <a:gd name="connsiteY6096" fmla="*/ 5917675 h 7505293"/>
              <a:gd name="connsiteX6097" fmla="*/ 2291345 w 6830240"/>
              <a:gd name="connsiteY6097" fmla="*/ 5928120 h 7505293"/>
              <a:gd name="connsiteX6098" fmla="*/ 2285015 w 6830240"/>
              <a:gd name="connsiteY6098" fmla="*/ 5951541 h 7505293"/>
              <a:gd name="connsiteX6099" fmla="*/ 2271089 w 6830240"/>
              <a:gd name="connsiteY6099" fmla="*/ 5971165 h 7505293"/>
              <a:gd name="connsiteX6100" fmla="*/ 2269190 w 6830240"/>
              <a:gd name="connsiteY6100" fmla="*/ 5978128 h 7505293"/>
              <a:gd name="connsiteX6101" fmla="*/ 2263492 w 6830240"/>
              <a:gd name="connsiteY6101" fmla="*/ 5981293 h 7505293"/>
              <a:gd name="connsiteX6102" fmla="*/ 2255896 w 6830240"/>
              <a:gd name="connsiteY6102" fmla="*/ 5978761 h 7505293"/>
              <a:gd name="connsiteX6103" fmla="*/ 2263492 w 6830240"/>
              <a:gd name="connsiteY6103" fmla="*/ 5953440 h 7505293"/>
              <a:gd name="connsiteX6104" fmla="*/ 2269190 w 6830240"/>
              <a:gd name="connsiteY6104" fmla="*/ 5942996 h 7505293"/>
              <a:gd name="connsiteX6105" fmla="*/ 2271089 w 6830240"/>
              <a:gd name="connsiteY6105" fmla="*/ 5930652 h 7505293"/>
              <a:gd name="connsiteX6106" fmla="*/ 2281217 w 6830240"/>
              <a:gd name="connsiteY6106" fmla="*/ 5907863 h 7505293"/>
              <a:gd name="connsiteX6107" fmla="*/ 2280584 w 6830240"/>
              <a:gd name="connsiteY6107" fmla="*/ 5888873 h 7505293"/>
              <a:gd name="connsiteX6108" fmla="*/ 2291345 w 6830240"/>
              <a:gd name="connsiteY6108" fmla="*/ 5877479 h 7505293"/>
              <a:gd name="connsiteX6109" fmla="*/ 2312868 w 6830240"/>
              <a:gd name="connsiteY6109" fmla="*/ 5790122 h 7505293"/>
              <a:gd name="connsiteX6110" fmla="*/ 2357179 w 6830240"/>
              <a:gd name="connsiteY6110" fmla="*/ 5710362 h 7505293"/>
              <a:gd name="connsiteX6111" fmla="*/ 2360977 w 6830240"/>
              <a:gd name="connsiteY6111" fmla="*/ 5686308 h 7505293"/>
              <a:gd name="connsiteX6112" fmla="*/ 2364775 w 6830240"/>
              <a:gd name="connsiteY6112" fmla="*/ 5662253 h 7505293"/>
              <a:gd name="connsiteX6113" fmla="*/ 2372688 w 6830240"/>
              <a:gd name="connsiteY6113" fmla="*/ 5657506 h 7505293"/>
              <a:gd name="connsiteX6114" fmla="*/ 2374903 w 6830240"/>
              <a:gd name="connsiteY6114" fmla="*/ 5647061 h 7505293"/>
              <a:gd name="connsiteX6115" fmla="*/ 2379967 w 6830240"/>
              <a:gd name="connsiteY6115" fmla="*/ 5629020 h 7505293"/>
              <a:gd name="connsiteX6116" fmla="*/ 2385031 w 6830240"/>
              <a:gd name="connsiteY6116" fmla="*/ 5616676 h 7505293"/>
              <a:gd name="connsiteX6117" fmla="*/ 2397692 w 6830240"/>
              <a:gd name="connsiteY6117" fmla="*/ 5591356 h 7505293"/>
              <a:gd name="connsiteX6118" fmla="*/ 2405604 w 6830240"/>
              <a:gd name="connsiteY6118" fmla="*/ 5584392 h 7505293"/>
              <a:gd name="connsiteX6119" fmla="*/ 2407820 w 6830240"/>
              <a:gd name="connsiteY6119" fmla="*/ 5573631 h 7505293"/>
              <a:gd name="connsiteX6120" fmla="*/ 2405288 w 6830240"/>
              <a:gd name="connsiteY6120" fmla="*/ 5560971 h 7505293"/>
              <a:gd name="connsiteX6121" fmla="*/ 2428077 w 6830240"/>
              <a:gd name="connsiteY6121" fmla="*/ 5482477 h 7505293"/>
              <a:gd name="connsiteX6122" fmla="*/ 2438205 w 6830240"/>
              <a:gd name="connsiteY6122" fmla="*/ 5474881 h 7505293"/>
              <a:gd name="connsiteX6123" fmla="*/ 2445801 w 6830240"/>
              <a:gd name="connsiteY6123" fmla="*/ 5462220 h 7505293"/>
              <a:gd name="connsiteX6124" fmla="*/ 2447700 w 6830240"/>
              <a:gd name="connsiteY6124" fmla="*/ 5448610 h 7505293"/>
              <a:gd name="connsiteX6125" fmla="*/ 2453397 w 6830240"/>
              <a:gd name="connsiteY6125" fmla="*/ 5436900 h 7505293"/>
              <a:gd name="connsiteX6126" fmla="*/ 2452764 w 6830240"/>
              <a:gd name="connsiteY6126" fmla="*/ 5418859 h 7505293"/>
              <a:gd name="connsiteX6127" fmla="*/ 2463525 w 6830240"/>
              <a:gd name="connsiteY6127" fmla="*/ 5406515 h 7505293"/>
              <a:gd name="connsiteX6128" fmla="*/ 2477135 w 6830240"/>
              <a:gd name="connsiteY6128" fmla="*/ 5372332 h 7505293"/>
              <a:gd name="connsiteX6129" fmla="*/ 2496442 w 6830240"/>
              <a:gd name="connsiteY6129" fmla="*/ 5345746 h 7505293"/>
              <a:gd name="connsiteX6130" fmla="*/ 2504038 w 6830240"/>
              <a:gd name="connsiteY6130" fmla="*/ 5328021 h 7505293"/>
              <a:gd name="connsiteX6131" fmla="*/ 2512901 w 6830240"/>
              <a:gd name="connsiteY6131" fmla="*/ 5286242 h 7505293"/>
              <a:gd name="connsiteX6132" fmla="*/ 2521763 w 6830240"/>
              <a:gd name="connsiteY6132" fmla="*/ 5244463 h 7505293"/>
              <a:gd name="connsiteX6133" fmla="*/ 2529359 w 6830240"/>
              <a:gd name="connsiteY6133" fmla="*/ 5234335 h 7505293"/>
              <a:gd name="connsiteX6134" fmla="*/ 2543285 w 6830240"/>
              <a:gd name="connsiteY6134" fmla="*/ 5201418 h 7505293"/>
              <a:gd name="connsiteX6135" fmla="*/ 2557212 w 6830240"/>
              <a:gd name="connsiteY6135" fmla="*/ 5168501 h 7505293"/>
              <a:gd name="connsiteX6136" fmla="*/ 2567340 w 6830240"/>
              <a:gd name="connsiteY6136" fmla="*/ 5145712 h 7505293"/>
              <a:gd name="connsiteX6137" fmla="*/ 2577468 w 6830240"/>
              <a:gd name="connsiteY6137" fmla="*/ 5122924 h 7505293"/>
              <a:gd name="connsiteX6138" fmla="*/ 2596775 w 6830240"/>
              <a:gd name="connsiteY6138" fmla="*/ 5062787 h 7505293"/>
              <a:gd name="connsiteX6139" fmla="*/ 2617981 w 6830240"/>
              <a:gd name="connsiteY6139" fmla="*/ 5006449 h 7505293"/>
              <a:gd name="connsiteX6140" fmla="*/ 2617348 w 6830240"/>
              <a:gd name="connsiteY6140" fmla="*/ 4992206 h 7505293"/>
              <a:gd name="connsiteX6141" fmla="*/ 2628109 w 6830240"/>
              <a:gd name="connsiteY6141" fmla="*/ 4983660 h 7505293"/>
              <a:gd name="connsiteX6142" fmla="*/ 2655889 w 6830240"/>
              <a:gd name="connsiteY6142" fmla="*/ 4930850 h 7505293"/>
              <a:gd name="connsiteX6143" fmla="*/ 2654868 w 6830240"/>
              <a:gd name="connsiteY6143" fmla="*/ 4926764 h 7505293"/>
              <a:gd name="connsiteX6144" fmla="*/ 2644740 w 6830240"/>
              <a:gd name="connsiteY6144" fmla="*/ 4914104 h 7505293"/>
              <a:gd name="connsiteX6145" fmla="*/ 2632080 w 6830240"/>
              <a:gd name="connsiteY6145" fmla="*/ 4926764 h 7505293"/>
              <a:gd name="connsiteX6146" fmla="*/ 2624484 w 6830240"/>
              <a:gd name="connsiteY6146" fmla="*/ 4979938 h 7505293"/>
              <a:gd name="connsiteX6147" fmla="*/ 2602961 w 6830240"/>
              <a:gd name="connsiteY6147" fmla="*/ 5009690 h 7505293"/>
              <a:gd name="connsiteX6148" fmla="*/ 2589035 w 6830240"/>
              <a:gd name="connsiteY6148" fmla="*/ 5043239 h 7505293"/>
              <a:gd name="connsiteX6149" fmla="*/ 2583338 w 6830240"/>
              <a:gd name="connsiteY6149" fmla="*/ 5068560 h 7505293"/>
              <a:gd name="connsiteX6150" fmla="*/ 2573842 w 6830240"/>
              <a:gd name="connsiteY6150" fmla="*/ 5093881 h 7505293"/>
              <a:gd name="connsiteX6151" fmla="*/ 2540926 w 6830240"/>
              <a:gd name="connsiteY6151" fmla="*/ 5129330 h 7505293"/>
              <a:gd name="connsiteX6152" fmla="*/ 2523201 w 6830240"/>
              <a:gd name="connsiteY6152" fmla="*/ 5179971 h 7505293"/>
              <a:gd name="connsiteX6153" fmla="*/ 2517187 w 6830240"/>
              <a:gd name="connsiteY6153" fmla="*/ 5180604 h 7505293"/>
              <a:gd name="connsiteX6154" fmla="*/ 2513073 w 6830240"/>
              <a:gd name="connsiteY6154" fmla="*/ 5185035 h 7505293"/>
              <a:gd name="connsiteX6155" fmla="*/ 2517187 w 6830240"/>
              <a:gd name="connsiteY6155" fmla="*/ 5190099 h 7505293"/>
              <a:gd name="connsiteX6156" fmla="*/ 2523201 w 6830240"/>
              <a:gd name="connsiteY6156" fmla="*/ 5195163 h 7505293"/>
              <a:gd name="connsiteX6157" fmla="*/ 2495348 w 6830240"/>
              <a:gd name="connsiteY6157" fmla="*/ 5210356 h 7505293"/>
              <a:gd name="connsiteX6158" fmla="*/ 2477624 w 6830240"/>
              <a:gd name="connsiteY6158" fmla="*/ 5210356 h 7505293"/>
              <a:gd name="connsiteX6159" fmla="*/ 2482055 w 6830240"/>
              <a:gd name="connsiteY6159" fmla="*/ 5183136 h 7505293"/>
              <a:gd name="connsiteX6160" fmla="*/ 2482688 w 6830240"/>
              <a:gd name="connsiteY6160" fmla="*/ 5144522 h 7505293"/>
              <a:gd name="connsiteX6161" fmla="*/ 2467496 w 6830240"/>
              <a:gd name="connsiteY6161" fmla="*/ 5166677 h 7505293"/>
              <a:gd name="connsiteX6162" fmla="*/ 2459900 w 6830240"/>
              <a:gd name="connsiteY6162" fmla="*/ 5192631 h 7505293"/>
              <a:gd name="connsiteX6163" fmla="*/ 2426983 w 6830240"/>
              <a:gd name="connsiteY6163" fmla="*/ 5225548 h 7505293"/>
              <a:gd name="connsiteX6164" fmla="*/ 2410841 w 6830240"/>
              <a:gd name="connsiteY6164" fmla="*/ 5240740 h 7505293"/>
              <a:gd name="connsiteX6165" fmla="*/ 2404194 w 6830240"/>
              <a:gd name="connsiteY6165" fmla="*/ 5255933 h 7505293"/>
              <a:gd name="connsiteX6166" fmla="*/ 2394066 w 6830240"/>
              <a:gd name="connsiteY6166" fmla="*/ 5255933 h 7505293"/>
              <a:gd name="connsiteX6167" fmla="*/ 2389002 w 6830240"/>
              <a:gd name="connsiteY6167" fmla="*/ 5272074 h 7505293"/>
              <a:gd name="connsiteX6168" fmla="*/ 2383938 w 6830240"/>
              <a:gd name="connsiteY6168" fmla="*/ 5286317 h 7505293"/>
              <a:gd name="connsiteX6169" fmla="*/ 2366213 w 6830240"/>
              <a:gd name="connsiteY6169" fmla="*/ 5301510 h 7505293"/>
              <a:gd name="connsiteX6170" fmla="*/ 2356085 w 6830240"/>
              <a:gd name="connsiteY6170" fmla="*/ 5281253 h 7505293"/>
              <a:gd name="connsiteX6171" fmla="*/ 2348489 w 6830240"/>
              <a:gd name="connsiteY6171" fmla="*/ 5273657 h 7505293"/>
              <a:gd name="connsiteX6172" fmla="*/ 2357351 w 6830240"/>
              <a:gd name="connsiteY6172" fmla="*/ 5244222 h 7505293"/>
              <a:gd name="connsiteX6173" fmla="*/ 2366213 w 6830240"/>
              <a:gd name="connsiteY6173" fmla="*/ 5212888 h 7505293"/>
              <a:gd name="connsiteX6174" fmla="*/ 2365897 w 6830240"/>
              <a:gd name="connsiteY6174" fmla="*/ 5210356 h 7505293"/>
              <a:gd name="connsiteX6175" fmla="*/ 2363681 w 6830240"/>
              <a:gd name="connsiteY6175" fmla="*/ 5207823 h 7505293"/>
              <a:gd name="connsiteX6176" fmla="*/ 2358617 w 6830240"/>
              <a:gd name="connsiteY6176" fmla="*/ 5215736 h 7505293"/>
              <a:gd name="connsiteX6177" fmla="*/ 2353553 w 6830240"/>
              <a:gd name="connsiteY6177" fmla="*/ 5225548 h 7505293"/>
              <a:gd name="connsiteX6178" fmla="*/ 2348489 w 6830240"/>
              <a:gd name="connsiteY6178" fmla="*/ 5233144 h 7505293"/>
              <a:gd name="connsiteX6179" fmla="*/ 2348489 w 6830240"/>
              <a:gd name="connsiteY6179" fmla="*/ 5243589 h 7505293"/>
              <a:gd name="connsiteX6180" fmla="*/ 2340893 w 6830240"/>
              <a:gd name="connsiteY6180" fmla="*/ 5248336 h 7505293"/>
              <a:gd name="connsiteX6181" fmla="*/ 2330764 w 6830240"/>
              <a:gd name="connsiteY6181" fmla="*/ 5253401 h 7505293"/>
              <a:gd name="connsiteX6182" fmla="*/ 2305444 w 6830240"/>
              <a:gd name="connsiteY6182" fmla="*/ 5255933 h 7505293"/>
              <a:gd name="connsiteX6183" fmla="*/ 2297848 w 6830240"/>
              <a:gd name="connsiteY6183" fmla="*/ 5276189 h 7505293"/>
              <a:gd name="connsiteX6184" fmla="*/ 2286770 w 6830240"/>
              <a:gd name="connsiteY6184" fmla="*/ 5282836 h 7505293"/>
              <a:gd name="connsiteX6185" fmla="*/ 2277591 w 6830240"/>
              <a:gd name="connsiteY6185" fmla="*/ 5291381 h 7505293"/>
              <a:gd name="connsiteX6186" fmla="*/ 2269362 w 6830240"/>
              <a:gd name="connsiteY6186" fmla="*/ 5293597 h 7505293"/>
              <a:gd name="connsiteX6187" fmla="*/ 2264931 w 6830240"/>
              <a:gd name="connsiteY6187" fmla="*/ 5301510 h 7505293"/>
              <a:gd name="connsiteX6188" fmla="*/ 2267463 w 6830240"/>
              <a:gd name="connsiteY6188" fmla="*/ 5311638 h 7505293"/>
              <a:gd name="connsiteX6189" fmla="*/ 2244674 w 6830240"/>
              <a:gd name="connsiteY6189" fmla="*/ 5311638 h 7505293"/>
              <a:gd name="connsiteX6190" fmla="*/ 2251954 w 6830240"/>
              <a:gd name="connsiteY6190" fmla="*/ 5289799 h 7505293"/>
              <a:gd name="connsiteX6191" fmla="*/ 2249738 w 6830240"/>
              <a:gd name="connsiteY6191" fmla="*/ 5273657 h 7505293"/>
              <a:gd name="connsiteX6192" fmla="*/ 2242459 w 6830240"/>
              <a:gd name="connsiteY6192" fmla="*/ 5276506 h 7505293"/>
              <a:gd name="connsiteX6193" fmla="*/ 2237078 w 6830240"/>
              <a:gd name="connsiteY6193" fmla="*/ 5281253 h 7505293"/>
              <a:gd name="connsiteX6194" fmla="*/ 2232014 w 6830240"/>
              <a:gd name="connsiteY6194" fmla="*/ 5311638 h 7505293"/>
              <a:gd name="connsiteX6195" fmla="*/ 2219354 w 6830240"/>
              <a:gd name="connsiteY6195" fmla="*/ 5329362 h 7505293"/>
              <a:gd name="connsiteX6196" fmla="*/ 2215555 w 6830240"/>
              <a:gd name="connsiteY6196" fmla="*/ 5348986 h 7505293"/>
              <a:gd name="connsiteX6197" fmla="*/ 2204161 w 6830240"/>
              <a:gd name="connsiteY6197" fmla="*/ 5364811 h 7505293"/>
              <a:gd name="connsiteX6198" fmla="*/ 2204161 w 6830240"/>
              <a:gd name="connsiteY6198" fmla="*/ 5385068 h 7505293"/>
              <a:gd name="connsiteX6199" fmla="*/ 2194033 w 6830240"/>
              <a:gd name="connsiteY6199" fmla="*/ 5412920 h 7505293"/>
              <a:gd name="connsiteX6200" fmla="*/ 2182322 w 6830240"/>
              <a:gd name="connsiteY6200" fmla="*/ 5414503 h 7505293"/>
              <a:gd name="connsiteX6201" fmla="*/ 2176309 w 6830240"/>
              <a:gd name="connsiteY6201" fmla="*/ 5425581 h 7505293"/>
              <a:gd name="connsiteX6202" fmla="*/ 2161116 w 6830240"/>
              <a:gd name="connsiteY6202" fmla="*/ 5448369 h 7505293"/>
              <a:gd name="connsiteX6203" fmla="*/ 2140860 w 6830240"/>
              <a:gd name="connsiteY6203" fmla="*/ 5440773 h 7505293"/>
              <a:gd name="connsiteX6204" fmla="*/ 2147506 w 6830240"/>
              <a:gd name="connsiteY6204" fmla="*/ 5412287 h 7505293"/>
              <a:gd name="connsiteX6205" fmla="*/ 2156052 w 6830240"/>
              <a:gd name="connsiteY6205" fmla="*/ 5387600 h 7505293"/>
              <a:gd name="connsiteX6206" fmla="*/ 2166180 w 6830240"/>
              <a:gd name="connsiteY6206" fmla="*/ 5374940 h 7505293"/>
              <a:gd name="connsiteX6207" fmla="*/ 2186437 w 6830240"/>
              <a:gd name="connsiteY6207" fmla="*/ 5374623 h 7505293"/>
              <a:gd name="connsiteX6208" fmla="*/ 2191817 w 6830240"/>
              <a:gd name="connsiteY6208" fmla="*/ 5371735 h 7505293"/>
              <a:gd name="connsiteX6209" fmla="*/ 2189518 w 6830240"/>
              <a:gd name="connsiteY6209" fmla="*/ 5369723 h 7505293"/>
              <a:gd name="connsiteX6210" fmla="*/ 2188341 w 6830240"/>
              <a:gd name="connsiteY6210" fmla="*/ 5370638 h 7505293"/>
              <a:gd name="connsiteX6211" fmla="*/ 2185594 w 6830240"/>
              <a:gd name="connsiteY6211" fmla="*/ 5366290 h 7505293"/>
              <a:gd name="connsiteX6212" fmla="*/ 2183905 w 6830240"/>
              <a:gd name="connsiteY6212" fmla="*/ 5364811 h 7505293"/>
              <a:gd name="connsiteX6213" fmla="*/ 2184198 w 6830240"/>
              <a:gd name="connsiteY6213" fmla="*/ 5364079 h 7505293"/>
              <a:gd name="connsiteX6214" fmla="*/ 2180745 w 6830240"/>
              <a:gd name="connsiteY6214" fmla="*/ 5358611 h 7505293"/>
              <a:gd name="connsiteX6215" fmla="*/ 2180745 w 6830240"/>
              <a:gd name="connsiteY6215" fmla="*/ 5342786 h 7505293"/>
              <a:gd name="connsiteX6216" fmla="*/ 2160488 w 6830240"/>
              <a:gd name="connsiteY6216" fmla="*/ 5350382 h 7505293"/>
              <a:gd name="connsiteX6217" fmla="*/ 2157956 w 6830240"/>
              <a:gd name="connsiteY6217" fmla="*/ 5375703 h 7505293"/>
              <a:gd name="connsiteX6218" fmla="*/ 2135168 w 6830240"/>
              <a:gd name="connsiteY6218" fmla="*/ 5421280 h 7505293"/>
              <a:gd name="connsiteX6219" fmla="*/ 2132636 w 6830240"/>
              <a:gd name="connsiteY6219" fmla="*/ 5421280 h 7505293"/>
              <a:gd name="connsiteX6220" fmla="*/ 2112379 w 6830240"/>
              <a:gd name="connsiteY6220" fmla="*/ 5466857 h 7505293"/>
              <a:gd name="connsiteX6221" fmla="*/ 2109214 w 6830240"/>
              <a:gd name="connsiteY6221" fmla="*/ 5479517 h 7505293"/>
              <a:gd name="connsiteX6222" fmla="*/ 2109847 w 6830240"/>
              <a:gd name="connsiteY6222" fmla="*/ 5492177 h 7505293"/>
              <a:gd name="connsiteX6223" fmla="*/ 2118393 w 6830240"/>
              <a:gd name="connsiteY6223" fmla="*/ 5493444 h 7505293"/>
              <a:gd name="connsiteX6224" fmla="*/ 2117443 w 6830240"/>
              <a:gd name="connsiteY6224" fmla="*/ 5502306 h 7505293"/>
              <a:gd name="connsiteX6225" fmla="*/ 2112696 w 6830240"/>
              <a:gd name="connsiteY6225" fmla="*/ 5502939 h 7505293"/>
              <a:gd name="connsiteX6226" fmla="*/ 2109847 w 6830240"/>
              <a:gd name="connsiteY6226" fmla="*/ 5507370 h 7505293"/>
              <a:gd name="connsiteX6227" fmla="*/ 2114278 w 6830240"/>
              <a:gd name="connsiteY6227" fmla="*/ 5516232 h 7505293"/>
              <a:gd name="connsiteX6228" fmla="*/ 2122507 w 6830240"/>
              <a:gd name="connsiteY6228" fmla="*/ 5525094 h 7505293"/>
              <a:gd name="connsiteX6229" fmla="*/ 2114278 w 6830240"/>
              <a:gd name="connsiteY6229" fmla="*/ 5549465 h 7505293"/>
              <a:gd name="connsiteX6230" fmla="*/ 2102251 w 6830240"/>
              <a:gd name="connsiteY6230" fmla="*/ 5568139 h 7505293"/>
              <a:gd name="connsiteX6231" fmla="*/ 2100035 w 6830240"/>
              <a:gd name="connsiteY6231" fmla="*/ 5584914 h 7505293"/>
              <a:gd name="connsiteX6232" fmla="*/ 2084526 w 6830240"/>
              <a:gd name="connsiteY6232" fmla="*/ 5588396 h 7505293"/>
              <a:gd name="connsiteX6233" fmla="*/ 2084526 w 6830240"/>
              <a:gd name="connsiteY6233" fmla="*/ 5616249 h 7505293"/>
              <a:gd name="connsiteX6234" fmla="*/ 2066169 w 6830240"/>
              <a:gd name="connsiteY6234" fmla="*/ 5602955 h 7505293"/>
              <a:gd name="connsiteX6235" fmla="*/ 2051610 w 6830240"/>
              <a:gd name="connsiteY6235" fmla="*/ 5585864 h 7505293"/>
              <a:gd name="connsiteX6236" fmla="*/ 2049078 w 6830240"/>
              <a:gd name="connsiteY6236" fmla="*/ 5601056 h 7505293"/>
              <a:gd name="connsiteX6237" fmla="*/ 2064270 w 6830240"/>
              <a:gd name="connsiteY6237" fmla="*/ 5626377 h 7505293"/>
              <a:gd name="connsiteX6238" fmla="*/ 2045279 w 6830240"/>
              <a:gd name="connsiteY6238" fmla="*/ 5681766 h 7505293"/>
              <a:gd name="connsiteX6239" fmla="*/ 2011097 w 6830240"/>
              <a:gd name="connsiteY6239" fmla="*/ 5727659 h 7505293"/>
              <a:gd name="connsiteX6240" fmla="*/ 2005083 w 6830240"/>
              <a:gd name="connsiteY6240" fmla="*/ 5749498 h 7505293"/>
              <a:gd name="connsiteX6241" fmla="*/ 1993372 w 6830240"/>
              <a:gd name="connsiteY6241" fmla="*/ 5765640 h 7505293"/>
              <a:gd name="connsiteX6242" fmla="*/ 1991157 w 6830240"/>
              <a:gd name="connsiteY6242" fmla="*/ 5761842 h 7505293"/>
              <a:gd name="connsiteX6243" fmla="*/ 1990840 w 6830240"/>
              <a:gd name="connsiteY6243" fmla="*/ 5758044 h 7505293"/>
              <a:gd name="connsiteX6244" fmla="*/ 1980712 w 6830240"/>
              <a:gd name="connsiteY6244" fmla="*/ 5755512 h 7505293"/>
              <a:gd name="connsiteX6245" fmla="*/ 1973116 w 6830240"/>
              <a:gd name="connsiteY6245" fmla="*/ 5765640 h 7505293"/>
              <a:gd name="connsiteX6246" fmla="*/ 1990840 w 6830240"/>
              <a:gd name="connsiteY6246" fmla="*/ 5783365 h 7505293"/>
              <a:gd name="connsiteX6247" fmla="*/ 1982611 w 6830240"/>
              <a:gd name="connsiteY6247" fmla="*/ 5820396 h 7505293"/>
              <a:gd name="connsiteX6248" fmla="*/ 1962987 w 6830240"/>
              <a:gd name="connsiteY6248" fmla="*/ 5851730 h 7505293"/>
              <a:gd name="connsiteX6249" fmla="*/ 1969634 w 6830240"/>
              <a:gd name="connsiteY6249" fmla="*/ 5873886 h 7505293"/>
              <a:gd name="connsiteX6250" fmla="*/ 1970584 w 6830240"/>
              <a:gd name="connsiteY6250" fmla="*/ 5892243 h 7505293"/>
              <a:gd name="connsiteX6251" fmla="*/ 1960772 w 6830240"/>
              <a:gd name="connsiteY6251" fmla="*/ 5889078 h 7505293"/>
              <a:gd name="connsiteX6252" fmla="*/ 1952859 w 6830240"/>
              <a:gd name="connsiteY6252" fmla="*/ 5882115 h 7505293"/>
              <a:gd name="connsiteX6253" fmla="*/ 1949061 w 6830240"/>
              <a:gd name="connsiteY6253" fmla="*/ 5911867 h 7505293"/>
              <a:gd name="connsiteX6254" fmla="*/ 1937667 w 6830240"/>
              <a:gd name="connsiteY6254" fmla="*/ 5937820 h 7505293"/>
              <a:gd name="connsiteX6255" fmla="*/ 1925006 w 6830240"/>
              <a:gd name="connsiteY6255" fmla="*/ 5917564 h 7505293"/>
              <a:gd name="connsiteX6256" fmla="*/ 1932603 w 6830240"/>
              <a:gd name="connsiteY6256" fmla="*/ 5892243 h 7505293"/>
              <a:gd name="connsiteX6257" fmla="*/ 1927855 w 6830240"/>
              <a:gd name="connsiteY6257" fmla="*/ 5888445 h 7505293"/>
              <a:gd name="connsiteX6258" fmla="*/ 1925006 w 6830240"/>
              <a:gd name="connsiteY6258" fmla="*/ 5884647 h 7505293"/>
              <a:gd name="connsiteX6259" fmla="*/ 1932919 w 6830240"/>
              <a:gd name="connsiteY6259" fmla="*/ 5880216 h 7505293"/>
              <a:gd name="connsiteX6260" fmla="*/ 1942731 w 6830240"/>
              <a:gd name="connsiteY6260" fmla="*/ 5879583 h 7505293"/>
              <a:gd name="connsiteX6261" fmla="*/ 1947479 w 6830240"/>
              <a:gd name="connsiteY6261" fmla="*/ 5855528 h 7505293"/>
              <a:gd name="connsiteX6262" fmla="*/ 1957923 w 6830240"/>
              <a:gd name="connsiteY6262" fmla="*/ 5831474 h 7505293"/>
              <a:gd name="connsiteX6263" fmla="*/ 1956341 w 6830240"/>
              <a:gd name="connsiteY6263" fmla="*/ 5825144 h 7505293"/>
              <a:gd name="connsiteX6264" fmla="*/ 1952859 w 6830240"/>
              <a:gd name="connsiteY6264" fmla="*/ 5818813 h 7505293"/>
              <a:gd name="connsiteX6265" fmla="*/ 1935135 w 6830240"/>
              <a:gd name="connsiteY6265" fmla="*/ 5841602 h 7505293"/>
              <a:gd name="connsiteX6266" fmla="*/ 1922474 w 6830240"/>
              <a:gd name="connsiteY6266" fmla="*/ 5844134 h 7505293"/>
              <a:gd name="connsiteX6267" fmla="*/ 1922474 w 6830240"/>
              <a:gd name="connsiteY6267" fmla="*/ 5879583 h 7505293"/>
              <a:gd name="connsiteX6268" fmla="*/ 1898736 w 6830240"/>
              <a:gd name="connsiteY6268" fmla="*/ 5911867 h 7505293"/>
              <a:gd name="connsiteX6269" fmla="*/ 1884493 w 6830240"/>
              <a:gd name="connsiteY6269" fmla="*/ 5947949 h 7505293"/>
              <a:gd name="connsiteX6270" fmla="*/ 1879429 w 6830240"/>
              <a:gd name="connsiteY6270" fmla="*/ 5960609 h 7505293"/>
              <a:gd name="connsiteX6271" fmla="*/ 1874365 w 6830240"/>
              <a:gd name="connsiteY6271" fmla="*/ 5973269 h 7505293"/>
              <a:gd name="connsiteX6272" fmla="*/ 1866769 w 6830240"/>
              <a:gd name="connsiteY6272" fmla="*/ 5993526 h 7505293"/>
              <a:gd name="connsiteX6273" fmla="*/ 1869301 w 6830240"/>
              <a:gd name="connsiteY6273" fmla="*/ 5993526 h 7505293"/>
              <a:gd name="connsiteX6274" fmla="*/ 1864237 w 6830240"/>
              <a:gd name="connsiteY6274" fmla="*/ 6006186 h 7505293"/>
              <a:gd name="connsiteX6275" fmla="*/ 1859173 w 6830240"/>
              <a:gd name="connsiteY6275" fmla="*/ 6018846 h 7505293"/>
              <a:gd name="connsiteX6276" fmla="*/ 1857907 w 6830240"/>
              <a:gd name="connsiteY6276" fmla="*/ 6029291 h 7505293"/>
              <a:gd name="connsiteX6277" fmla="*/ 1849045 w 6830240"/>
              <a:gd name="connsiteY6277" fmla="*/ 6034039 h 7505293"/>
              <a:gd name="connsiteX6278" fmla="*/ 1847146 w 6830240"/>
              <a:gd name="connsiteY6278" fmla="*/ 6048598 h 7505293"/>
              <a:gd name="connsiteX6279" fmla="*/ 1833852 w 6830240"/>
              <a:gd name="connsiteY6279" fmla="*/ 6051763 h 7505293"/>
              <a:gd name="connsiteX6280" fmla="*/ 1833852 w 6830240"/>
              <a:gd name="connsiteY6280" fmla="*/ 6079616 h 7505293"/>
              <a:gd name="connsiteX6281" fmla="*/ 1821192 w 6830240"/>
              <a:gd name="connsiteY6281" fmla="*/ 6074552 h 7505293"/>
              <a:gd name="connsiteX6282" fmla="*/ 1806000 w 6830240"/>
              <a:gd name="connsiteY6282" fmla="*/ 6110001 h 7505293"/>
              <a:gd name="connsiteX6283" fmla="*/ 1811064 w 6830240"/>
              <a:gd name="connsiteY6283" fmla="*/ 6115065 h 7505293"/>
              <a:gd name="connsiteX6284" fmla="*/ 1800935 w 6830240"/>
              <a:gd name="connsiteY6284" fmla="*/ 6122661 h 7505293"/>
              <a:gd name="connsiteX6285" fmla="*/ 1795871 w 6830240"/>
              <a:gd name="connsiteY6285" fmla="*/ 6132789 h 7505293"/>
              <a:gd name="connsiteX6286" fmla="*/ 1803467 w 6830240"/>
              <a:gd name="connsiteY6286" fmla="*/ 6150514 h 7505293"/>
              <a:gd name="connsiteX6287" fmla="*/ 1800935 w 6830240"/>
              <a:gd name="connsiteY6287" fmla="*/ 6170770 h 7505293"/>
              <a:gd name="connsiteX6288" fmla="*/ 1790807 w 6830240"/>
              <a:gd name="connsiteY6288" fmla="*/ 6180898 h 7505293"/>
              <a:gd name="connsiteX6289" fmla="*/ 1773083 w 6830240"/>
              <a:gd name="connsiteY6289" fmla="*/ 6191026 h 7505293"/>
              <a:gd name="connsiteX6290" fmla="*/ 1773083 w 6830240"/>
              <a:gd name="connsiteY6290" fmla="*/ 6178366 h 7505293"/>
              <a:gd name="connsiteX6291" fmla="*/ 1765487 w 6830240"/>
              <a:gd name="connsiteY6291" fmla="*/ 6180898 h 7505293"/>
              <a:gd name="connsiteX6292" fmla="*/ 1757890 w 6830240"/>
              <a:gd name="connsiteY6292" fmla="*/ 6199256 h 7505293"/>
              <a:gd name="connsiteX6293" fmla="*/ 1750294 w 6830240"/>
              <a:gd name="connsiteY6293" fmla="*/ 6213815 h 7505293"/>
              <a:gd name="connsiteX6294" fmla="*/ 1748079 w 6830240"/>
              <a:gd name="connsiteY6294" fmla="*/ 6211283 h 7505293"/>
              <a:gd name="connsiteX6295" fmla="*/ 1747762 w 6830240"/>
              <a:gd name="connsiteY6295" fmla="*/ 6208751 h 7505293"/>
              <a:gd name="connsiteX6296" fmla="*/ 1740166 w 6830240"/>
              <a:gd name="connsiteY6296" fmla="*/ 6201788 h 7505293"/>
              <a:gd name="connsiteX6297" fmla="*/ 1747762 w 6830240"/>
              <a:gd name="connsiteY6297" fmla="*/ 6191026 h 7505293"/>
              <a:gd name="connsiteX6298" fmla="*/ 1737634 w 6830240"/>
              <a:gd name="connsiteY6298" fmla="*/ 6168238 h 7505293"/>
              <a:gd name="connsiteX6299" fmla="*/ 1747762 w 6830240"/>
              <a:gd name="connsiteY6299" fmla="*/ 6150514 h 7505293"/>
              <a:gd name="connsiteX6300" fmla="*/ 1730038 w 6830240"/>
              <a:gd name="connsiteY6300" fmla="*/ 6142917 h 7505293"/>
              <a:gd name="connsiteX6301" fmla="*/ 1721175 w 6830240"/>
              <a:gd name="connsiteY6301" fmla="*/ 6166022 h 7505293"/>
              <a:gd name="connsiteX6302" fmla="*/ 1712313 w 6830240"/>
              <a:gd name="connsiteY6302" fmla="*/ 6191026 h 7505293"/>
              <a:gd name="connsiteX6303" fmla="*/ 1691107 w 6830240"/>
              <a:gd name="connsiteY6303" fmla="*/ 6222677 h 7505293"/>
              <a:gd name="connsiteX6304" fmla="*/ 1671800 w 6830240"/>
              <a:gd name="connsiteY6304" fmla="*/ 6254328 h 7505293"/>
              <a:gd name="connsiteX6305" fmla="*/ 1664204 w 6830240"/>
              <a:gd name="connsiteY6305" fmla="*/ 6278383 h 7505293"/>
              <a:gd name="connsiteX6306" fmla="*/ 1649012 w 6830240"/>
              <a:gd name="connsiteY6306" fmla="*/ 6294841 h 7505293"/>
              <a:gd name="connsiteX6307" fmla="*/ 1652810 w 6830240"/>
              <a:gd name="connsiteY6307" fmla="*/ 6305919 h 7505293"/>
              <a:gd name="connsiteX6308" fmla="*/ 1656608 w 6830240"/>
              <a:gd name="connsiteY6308" fmla="*/ 6315098 h 7505293"/>
              <a:gd name="connsiteX6309" fmla="*/ 1658823 w 6830240"/>
              <a:gd name="connsiteY6309" fmla="*/ 6311300 h 7505293"/>
              <a:gd name="connsiteX6310" fmla="*/ 1659140 w 6830240"/>
              <a:gd name="connsiteY6310" fmla="*/ 6307502 h 7505293"/>
              <a:gd name="connsiteX6311" fmla="*/ 1684461 w 6830240"/>
              <a:gd name="connsiteY6311" fmla="*/ 6264140 h 7505293"/>
              <a:gd name="connsiteX6312" fmla="*/ 1702185 w 6830240"/>
              <a:gd name="connsiteY6312" fmla="*/ 6218879 h 7505293"/>
              <a:gd name="connsiteX6313" fmla="*/ 1714845 w 6830240"/>
              <a:gd name="connsiteY6313" fmla="*/ 6218879 h 7505293"/>
              <a:gd name="connsiteX6314" fmla="*/ 1735102 w 6830240"/>
              <a:gd name="connsiteY6314" fmla="*/ 6220462 h 7505293"/>
              <a:gd name="connsiteX6315" fmla="*/ 1747762 w 6830240"/>
              <a:gd name="connsiteY6315" fmla="*/ 6231540 h 7505293"/>
              <a:gd name="connsiteX6316" fmla="*/ 1739849 w 6830240"/>
              <a:gd name="connsiteY6316" fmla="*/ 6265089 h 7505293"/>
              <a:gd name="connsiteX6317" fmla="*/ 1722441 w 6830240"/>
              <a:gd name="connsiteY6317" fmla="*/ 6294841 h 7505293"/>
              <a:gd name="connsiteX6318" fmla="*/ 1726240 w 6830240"/>
              <a:gd name="connsiteY6318" fmla="*/ 6311300 h 7505293"/>
              <a:gd name="connsiteX6319" fmla="*/ 1730038 w 6830240"/>
              <a:gd name="connsiteY6319" fmla="*/ 6327758 h 7505293"/>
              <a:gd name="connsiteX6320" fmla="*/ 1712313 w 6830240"/>
              <a:gd name="connsiteY6320" fmla="*/ 6322694 h 7505293"/>
              <a:gd name="connsiteX6321" fmla="*/ 1709781 w 6830240"/>
              <a:gd name="connsiteY6321" fmla="*/ 6348015 h 7505293"/>
              <a:gd name="connsiteX6322" fmla="*/ 1699653 w 6830240"/>
              <a:gd name="connsiteY6322" fmla="*/ 6373335 h 7505293"/>
              <a:gd name="connsiteX6323" fmla="*/ 1686993 w 6830240"/>
              <a:gd name="connsiteY6323" fmla="*/ 6355611 h 7505293"/>
              <a:gd name="connsiteX6324" fmla="*/ 1694589 w 6830240"/>
              <a:gd name="connsiteY6324" fmla="*/ 6332822 h 7505293"/>
              <a:gd name="connsiteX6325" fmla="*/ 1689841 w 6830240"/>
              <a:gd name="connsiteY6325" fmla="*/ 6329024 h 7505293"/>
              <a:gd name="connsiteX6326" fmla="*/ 1686993 w 6830240"/>
              <a:gd name="connsiteY6326" fmla="*/ 6325226 h 7505293"/>
              <a:gd name="connsiteX6327" fmla="*/ 1693639 w 6830240"/>
              <a:gd name="connsiteY6327" fmla="*/ 6320795 h 7505293"/>
              <a:gd name="connsiteX6328" fmla="*/ 1702185 w 6830240"/>
              <a:gd name="connsiteY6328" fmla="*/ 6320162 h 7505293"/>
              <a:gd name="connsiteX6329" fmla="*/ 1717377 w 6830240"/>
              <a:gd name="connsiteY6329" fmla="*/ 6277117 h 7505293"/>
              <a:gd name="connsiteX6330" fmla="*/ 1714845 w 6830240"/>
              <a:gd name="connsiteY6330" fmla="*/ 6266988 h 7505293"/>
              <a:gd name="connsiteX6331" fmla="*/ 1704717 w 6830240"/>
              <a:gd name="connsiteY6331" fmla="*/ 6254328 h 7505293"/>
              <a:gd name="connsiteX6332" fmla="*/ 1692057 w 6830240"/>
              <a:gd name="connsiteY6332" fmla="*/ 6266988 h 7505293"/>
              <a:gd name="connsiteX6333" fmla="*/ 1684461 w 6830240"/>
              <a:gd name="connsiteY6333" fmla="*/ 6320162 h 7505293"/>
              <a:gd name="connsiteX6334" fmla="*/ 1662938 w 6830240"/>
              <a:gd name="connsiteY6334" fmla="*/ 6349914 h 7505293"/>
              <a:gd name="connsiteX6335" fmla="*/ 1649012 w 6830240"/>
              <a:gd name="connsiteY6335" fmla="*/ 6383463 h 7505293"/>
              <a:gd name="connsiteX6336" fmla="*/ 1643315 w 6830240"/>
              <a:gd name="connsiteY6336" fmla="*/ 6408784 h 7505293"/>
              <a:gd name="connsiteX6337" fmla="*/ 1633819 w 6830240"/>
              <a:gd name="connsiteY6337" fmla="*/ 6434105 h 7505293"/>
              <a:gd name="connsiteX6338" fmla="*/ 1600903 w 6830240"/>
              <a:gd name="connsiteY6338" fmla="*/ 6469554 h 7505293"/>
              <a:gd name="connsiteX6339" fmla="*/ 1583178 w 6830240"/>
              <a:gd name="connsiteY6339" fmla="*/ 6520195 h 7505293"/>
              <a:gd name="connsiteX6340" fmla="*/ 1577164 w 6830240"/>
              <a:gd name="connsiteY6340" fmla="*/ 6520828 h 7505293"/>
              <a:gd name="connsiteX6341" fmla="*/ 1573050 w 6830240"/>
              <a:gd name="connsiteY6341" fmla="*/ 6525259 h 7505293"/>
              <a:gd name="connsiteX6342" fmla="*/ 1577164 w 6830240"/>
              <a:gd name="connsiteY6342" fmla="*/ 6530323 h 7505293"/>
              <a:gd name="connsiteX6343" fmla="*/ 1583178 w 6830240"/>
              <a:gd name="connsiteY6343" fmla="*/ 6535387 h 7505293"/>
              <a:gd name="connsiteX6344" fmla="*/ 1555325 w 6830240"/>
              <a:gd name="connsiteY6344" fmla="*/ 6550580 h 7505293"/>
              <a:gd name="connsiteX6345" fmla="*/ 1537601 w 6830240"/>
              <a:gd name="connsiteY6345" fmla="*/ 6550580 h 7505293"/>
              <a:gd name="connsiteX6346" fmla="*/ 1542032 w 6830240"/>
              <a:gd name="connsiteY6346" fmla="*/ 6523360 h 7505293"/>
              <a:gd name="connsiteX6347" fmla="*/ 1542665 w 6830240"/>
              <a:gd name="connsiteY6347" fmla="*/ 6484746 h 7505293"/>
              <a:gd name="connsiteX6348" fmla="*/ 1527473 w 6830240"/>
              <a:gd name="connsiteY6348" fmla="*/ 6506901 h 7505293"/>
              <a:gd name="connsiteX6349" fmla="*/ 1519877 w 6830240"/>
              <a:gd name="connsiteY6349" fmla="*/ 6532855 h 7505293"/>
              <a:gd name="connsiteX6350" fmla="*/ 1486960 w 6830240"/>
              <a:gd name="connsiteY6350" fmla="*/ 6565772 h 7505293"/>
              <a:gd name="connsiteX6351" fmla="*/ 1470818 w 6830240"/>
              <a:gd name="connsiteY6351" fmla="*/ 6580964 h 7505293"/>
              <a:gd name="connsiteX6352" fmla="*/ 1464171 w 6830240"/>
              <a:gd name="connsiteY6352" fmla="*/ 6596157 h 7505293"/>
              <a:gd name="connsiteX6353" fmla="*/ 1454043 w 6830240"/>
              <a:gd name="connsiteY6353" fmla="*/ 6596157 h 7505293"/>
              <a:gd name="connsiteX6354" fmla="*/ 1448979 w 6830240"/>
              <a:gd name="connsiteY6354" fmla="*/ 6612298 h 7505293"/>
              <a:gd name="connsiteX6355" fmla="*/ 1443915 w 6830240"/>
              <a:gd name="connsiteY6355" fmla="*/ 6626541 h 7505293"/>
              <a:gd name="connsiteX6356" fmla="*/ 1426190 w 6830240"/>
              <a:gd name="connsiteY6356" fmla="*/ 6641734 h 7505293"/>
              <a:gd name="connsiteX6357" fmla="*/ 1416062 w 6830240"/>
              <a:gd name="connsiteY6357" fmla="*/ 6621477 h 7505293"/>
              <a:gd name="connsiteX6358" fmla="*/ 1408466 w 6830240"/>
              <a:gd name="connsiteY6358" fmla="*/ 6613881 h 7505293"/>
              <a:gd name="connsiteX6359" fmla="*/ 1417328 w 6830240"/>
              <a:gd name="connsiteY6359" fmla="*/ 6584446 h 7505293"/>
              <a:gd name="connsiteX6360" fmla="*/ 1426190 w 6830240"/>
              <a:gd name="connsiteY6360" fmla="*/ 6553112 h 7505293"/>
              <a:gd name="connsiteX6361" fmla="*/ 1425874 w 6830240"/>
              <a:gd name="connsiteY6361" fmla="*/ 6550580 h 7505293"/>
              <a:gd name="connsiteX6362" fmla="*/ 1423658 w 6830240"/>
              <a:gd name="connsiteY6362" fmla="*/ 6548047 h 7505293"/>
              <a:gd name="connsiteX6363" fmla="*/ 1418594 w 6830240"/>
              <a:gd name="connsiteY6363" fmla="*/ 6555960 h 7505293"/>
              <a:gd name="connsiteX6364" fmla="*/ 1413530 w 6830240"/>
              <a:gd name="connsiteY6364" fmla="*/ 6565772 h 7505293"/>
              <a:gd name="connsiteX6365" fmla="*/ 1408466 w 6830240"/>
              <a:gd name="connsiteY6365" fmla="*/ 6573368 h 7505293"/>
              <a:gd name="connsiteX6366" fmla="*/ 1408466 w 6830240"/>
              <a:gd name="connsiteY6366" fmla="*/ 6583813 h 7505293"/>
              <a:gd name="connsiteX6367" fmla="*/ 1400870 w 6830240"/>
              <a:gd name="connsiteY6367" fmla="*/ 6588560 h 7505293"/>
              <a:gd name="connsiteX6368" fmla="*/ 1390741 w 6830240"/>
              <a:gd name="connsiteY6368" fmla="*/ 6593625 h 7505293"/>
              <a:gd name="connsiteX6369" fmla="*/ 1365421 w 6830240"/>
              <a:gd name="connsiteY6369" fmla="*/ 6596157 h 7505293"/>
              <a:gd name="connsiteX6370" fmla="*/ 1357825 w 6830240"/>
              <a:gd name="connsiteY6370" fmla="*/ 6616413 h 7505293"/>
              <a:gd name="connsiteX6371" fmla="*/ 1346747 w 6830240"/>
              <a:gd name="connsiteY6371" fmla="*/ 6623060 h 7505293"/>
              <a:gd name="connsiteX6372" fmla="*/ 1337568 w 6830240"/>
              <a:gd name="connsiteY6372" fmla="*/ 6631605 h 7505293"/>
              <a:gd name="connsiteX6373" fmla="*/ 1329339 w 6830240"/>
              <a:gd name="connsiteY6373" fmla="*/ 6633821 h 7505293"/>
              <a:gd name="connsiteX6374" fmla="*/ 1324908 w 6830240"/>
              <a:gd name="connsiteY6374" fmla="*/ 6641734 h 7505293"/>
              <a:gd name="connsiteX6375" fmla="*/ 1327440 w 6830240"/>
              <a:gd name="connsiteY6375" fmla="*/ 6651862 h 7505293"/>
              <a:gd name="connsiteX6376" fmla="*/ 1304651 w 6830240"/>
              <a:gd name="connsiteY6376" fmla="*/ 6651862 h 7505293"/>
              <a:gd name="connsiteX6377" fmla="*/ 1311931 w 6830240"/>
              <a:gd name="connsiteY6377" fmla="*/ 6630023 h 7505293"/>
              <a:gd name="connsiteX6378" fmla="*/ 1309715 w 6830240"/>
              <a:gd name="connsiteY6378" fmla="*/ 6613881 h 7505293"/>
              <a:gd name="connsiteX6379" fmla="*/ 1302436 w 6830240"/>
              <a:gd name="connsiteY6379" fmla="*/ 6616730 h 7505293"/>
              <a:gd name="connsiteX6380" fmla="*/ 1297055 w 6830240"/>
              <a:gd name="connsiteY6380" fmla="*/ 6621477 h 7505293"/>
              <a:gd name="connsiteX6381" fmla="*/ 1291991 w 6830240"/>
              <a:gd name="connsiteY6381" fmla="*/ 6651862 h 7505293"/>
              <a:gd name="connsiteX6382" fmla="*/ 1279331 w 6830240"/>
              <a:gd name="connsiteY6382" fmla="*/ 6669586 h 7505293"/>
              <a:gd name="connsiteX6383" fmla="*/ 1275532 w 6830240"/>
              <a:gd name="connsiteY6383" fmla="*/ 6689210 h 7505293"/>
              <a:gd name="connsiteX6384" fmla="*/ 1264138 w 6830240"/>
              <a:gd name="connsiteY6384" fmla="*/ 6705035 h 7505293"/>
              <a:gd name="connsiteX6385" fmla="*/ 1264138 w 6830240"/>
              <a:gd name="connsiteY6385" fmla="*/ 6725292 h 7505293"/>
              <a:gd name="connsiteX6386" fmla="*/ 1254010 w 6830240"/>
              <a:gd name="connsiteY6386" fmla="*/ 6753144 h 7505293"/>
              <a:gd name="connsiteX6387" fmla="*/ 1242299 w 6830240"/>
              <a:gd name="connsiteY6387" fmla="*/ 6754727 h 7505293"/>
              <a:gd name="connsiteX6388" fmla="*/ 1236286 w 6830240"/>
              <a:gd name="connsiteY6388" fmla="*/ 6765805 h 7505293"/>
              <a:gd name="connsiteX6389" fmla="*/ 1221093 w 6830240"/>
              <a:gd name="connsiteY6389" fmla="*/ 6788593 h 7505293"/>
              <a:gd name="connsiteX6390" fmla="*/ 1200837 w 6830240"/>
              <a:gd name="connsiteY6390" fmla="*/ 6780997 h 7505293"/>
              <a:gd name="connsiteX6391" fmla="*/ 1207483 w 6830240"/>
              <a:gd name="connsiteY6391" fmla="*/ 6752511 h 7505293"/>
              <a:gd name="connsiteX6392" fmla="*/ 1216029 w 6830240"/>
              <a:gd name="connsiteY6392" fmla="*/ 6727824 h 7505293"/>
              <a:gd name="connsiteX6393" fmla="*/ 1226157 w 6830240"/>
              <a:gd name="connsiteY6393" fmla="*/ 6715164 h 7505293"/>
              <a:gd name="connsiteX6394" fmla="*/ 1246414 w 6830240"/>
              <a:gd name="connsiteY6394" fmla="*/ 6714847 h 7505293"/>
              <a:gd name="connsiteX6395" fmla="*/ 1243882 w 6830240"/>
              <a:gd name="connsiteY6395" fmla="*/ 6705035 h 7505293"/>
              <a:gd name="connsiteX6396" fmla="*/ 1254010 w 6830240"/>
              <a:gd name="connsiteY6396" fmla="*/ 6679715 h 7505293"/>
              <a:gd name="connsiteX6397" fmla="*/ 1243882 w 6830240"/>
              <a:gd name="connsiteY6397" fmla="*/ 6679715 h 7505293"/>
              <a:gd name="connsiteX6398" fmla="*/ 1254010 w 6830240"/>
              <a:gd name="connsiteY6398" fmla="*/ 6667054 h 7505293"/>
              <a:gd name="connsiteX6399" fmla="*/ 1254010 w 6830240"/>
              <a:gd name="connsiteY6399" fmla="*/ 6641734 h 7505293"/>
              <a:gd name="connsiteX6400" fmla="*/ 1271734 w 6830240"/>
              <a:gd name="connsiteY6400" fmla="*/ 6629074 h 7505293"/>
              <a:gd name="connsiteX6401" fmla="*/ 1271734 w 6830240"/>
              <a:gd name="connsiteY6401" fmla="*/ 6606285 h 7505293"/>
              <a:gd name="connsiteX6402" fmla="*/ 1289459 w 6830240"/>
              <a:gd name="connsiteY6402" fmla="*/ 6586029 h 7505293"/>
              <a:gd name="connsiteX6403" fmla="*/ 1297055 w 6830240"/>
              <a:gd name="connsiteY6403" fmla="*/ 6565772 h 7505293"/>
              <a:gd name="connsiteX6404" fmla="*/ 1289459 w 6830240"/>
              <a:gd name="connsiteY6404" fmla="*/ 6539818 h 7505293"/>
              <a:gd name="connsiteX6405" fmla="*/ 1297055 w 6830240"/>
              <a:gd name="connsiteY6405" fmla="*/ 6510067 h 7505293"/>
              <a:gd name="connsiteX6406" fmla="*/ 1304651 w 6830240"/>
              <a:gd name="connsiteY6406" fmla="*/ 6494241 h 7505293"/>
              <a:gd name="connsiteX6407" fmla="*/ 1304651 w 6830240"/>
              <a:gd name="connsiteY6407" fmla="*/ 6474618 h 7505293"/>
              <a:gd name="connsiteX6408" fmla="*/ 1312564 w 6830240"/>
              <a:gd name="connsiteY6408" fmla="*/ 6466388 h 7505293"/>
              <a:gd name="connsiteX6409" fmla="*/ 1314779 w 6830240"/>
              <a:gd name="connsiteY6409" fmla="*/ 6454361 h 7505293"/>
              <a:gd name="connsiteX6410" fmla="*/ 1309715 w 6830240"/>
              <a:gd name="connsiteY6410" fmla="*/ 6442967 h 7505293"/>
              <a:gd name="connsiteX6411" fmla="*/ 1304651 w 6830240"/>
              <a:gd name="connsiteY6411" fmla="*/ 6431573 h 7505293"/>
              <a:gd name="connsiteX6412" fmla="*/ 1291041 w 6830240"/>
              <a:gd name="connsiteY6412" fmla="*/ 6454361 h 7505293"/>
              <a:gd name="connsiteX6413" fmla="*/ 1279331 w 6830240"/>
              <a:gd name="connsiteY6413" fmla="*/ 6477150 h 7505293"/>
              <a:gd name="connsiteX6414" fmla="*/ 1271418 w 6830240"/>
              <a:gd name="connsiteY6414" fmla="*/ 6498989 h 7505293"/>
              <a:gd name="connsiteX6415" fmla="*/ 1254010 w 6830240"/>
              <a:gd name="connsiteY6415" fmla="*/ 6515131 h 7505293"/>
              <a:gd name="connsiteX6416" fmla="*/ 1254010 w 6830240"/>
              <a:gd name="connsiteY6416" fmla="*/ 6548047 h 7505293"/>
              <a:gd name="connsiteX6417" fmla="*/ 1214446 w 6830240"/>
              <a:gd name="connsiteY6417" fmla="*/ 6584446 h 7505293"/>
              <a:gd name="connsiteX6418" fmla="*/ 1195773 w 6830240"/>
              <a:gd name="connsiteY6418" fmla="*/ 6641734 h 7505293"/>
              <a:gd name="connsiteX6419" fmla="*/ 1172984 w 6830240"/>
              <a:gd name="connsiteY6419" fmla="*/ 6650596 h 7505293"/>
              <a:gd name="connsiteX6420" fmla="*/ 1150195 w 6830240"/>
              <a:gd name="connsiteY6420" fmla="*/ 6659458 h 7505293"/>
              <a:gd name="connsiteX6421" fmla="*/ 1150195 w 6830240"/>
              <a:gd name="connsiteY6421" fmla="*/ 6687311 h 7505293"/>
              <a:gd name="connsiteX6422" fmla="*/ 1142599 w 6830240"/>
              <a:gd name="connsiteY6422" fmla="*/ 6687311 h 7505293"/>
              <a:gd name="connsiteX6423" fmla="*/ 1133737 w 6830240"/>
              <a:gd name="connsiteY6423" fmla="*/ 6683513 h 7505293"/>
              <a:gd name="connsiteX6424" fmla="*/ 1132471 w 6830240"/>
              <a:gd name="connsiteY6424" fmla="*/ 6672119 h 7505293"/>
              <a:gd name="connsiteX6425" fmla="*/ 1140067 w 6830240"/>
              <a:gd name="connsiteY6425" fmla="*/ 6651862 h 7505293"/>
              <a:gd name="connsiteX6426" fmla="*/ 1137219 w 6830240"/>
              <a:gd name="connsiteY6426" fmla="*/ 6642050 h 7505293"/>
              <a:gd name="connsiteX6427" fmla="*/ 1132471 w 6830240"/>
              <a:gd name="connsiteY6427" fmla="*/ 6634137 h 7505293"/>
              <a:gd name="connsiteX6428" fmla="*/ 1132471 w 6830240"/>
              <a:gd name="connsiteY6428" fmla="*/ 6641734 h 7505293"/>
              <a:gd name="connsiteX6429" fmla="*/ 1112214 w 6830240"/>
              <a:gd name="connsiteY6429" fmla="*/ 6658825 h 7505293"/>
              <a:gd name="connsiteX6430" fmla="*/ 1099554 w 6830240"/>
              <a:gd name="connsiteY6430" fmla="*/ 6679715 h 7505293"/>
              <a:gd name="connsiteX6431" fmla="*/ 1091641 w 6830240"/>
              <a:gd name="connsiteY6431" fmla="*/ 6691742 h 7505293"/>
              <a:gd name="connsiteX6432" fmla="*/ 1089426 w 6830240"/>
              <a:gd name="connsiteY6432" fmla="*/ 6707567 h 7505293"/>
              <a:gd name="connsiteX6433" fmla="*/ 1071701 w 6830240"/>
              <a:gd name="connsiteY6433" fmla="*/ 6717696 h 7505293"/>
              <a:gd name="connsiteX6434" fmla="*/ 1069486 w 6830240"/>
              <a:gd name="connsiteY6434" fmla="*/ 6731305 h 7505293"/>
              <a:gd name="connsiteX6435" fmla="*/ 1061573 w 6830240"/>
              <a:gd name="connsiteY6435" fmla="*/ 6743016 h 7505293"/>
              <a:gd name="connsiteX6436" fmla="*/ 1061573 w 6830240"/>
              <a:gd name="connsiteY6436" fmla="*/ 6763273 h 7505293"/>
              <a:gd name="connsiteX6437" fmla="*/ 1051445 w 6830240"/>
              <a:gd name="connsiteY6437" fmla="*/ 6770869 h 7505293"/>
              <a:gd name="connsiteX6438" fmla="*/ 1043532 w 6830240"/>
              <a:gd name="connsiteY6438" fmla="*/ 6793025 h 7505293"/>
              <a:gd name="connsiteX6439" fmla="*/ 1026124 w 6830240"/>
              <a:gd name="connsiteY6439" fmla="*/ 6811382 h 7505293"/>
              <a:gd name="connsiteX6440" fmla="*/ 1007767 w 6830240"/>
              <a:gd name="connsiteY6440" fmla="*/ 6838918 h 7505293"/>
              <a:gd name="connsiteX6441" fmla="*/ 985611 w 6830240"/>
              <a:gd name="connsiteY6441" fmla="*/ 6864555 h 7505293"/>
              <a:gd name="connsiteX6442" fmla="*/ 984662 w 6830240"/>
              <a:gd name="connsiteY6442" fmla="*/ 6876899 h 7505293"/>
              <a:gd name="connsiteX6443" fmla="*/ 978015 w 6830240"/>
              <a:gd name="connsiteY6443" fmla="*/ 6887344 h 7505293"/>
              <a:gd name="connsiteX6444" fmla="*/ 971685 w 6830240"/>
              <a:gd name="connsiteY6444" fmla="*/ 6910765 h 7505293"/>
              <a:gd name="connsiteX6445" fmla="*/ 957759 w 6830240"/>
              <a:gd name="connsiteY6445" fmla="*/ 6930389 h 7505293"/>
              <a:gd name="connsiteX6446" fmla="*/ 955860 w 6830240"/>
              <a:gd name="connsiteY6446" fmla="*/ 6937352 h 7505293"/>
              <a:gd name="connsiteX6447" fmla="*/ 950162 w 6830240"/>
              <a:gd name="connsiteY6447" fmla="*/ 6940517 h 7505293"/>
              <a:gd name="connsiteX6448" fmla="*/ 942566 w 6830240"/>
              <a:gd name="connsiteY6448" fmla="*/ 6937985 h 7505293"/>
              <a:gd name="connsiteX6449" fmla="*/ 950162 w 6830240"/>
              <a:gd name="connsiteY6449" fmla="*/ 6912664 h 7505293"/>
              <a:gd name="connsiteX6450" fmla="*/ 955860 w 6830240"/>
              <a:gd name="connsiteY6450" fmla="*/ 6902220 h 7505293"/>
              <a:gd name="connsiteX6451" fmla="*/ 957759 w 6830240"/>
              <a:gd name="connsiteY6451" fmla="*/ 6889876 h 7505293"/>
              <a:gd name="connsiteX6452" fmla="*/ 967887 w 6830240"/>
              <a:gd name="connsiteY6452" fmla="*/ 6867087 h 7505293"/>
              <a:gd name="connsiteX6453" fmla="*/ 967254 w 6830240"/>
              <a:gd name="connsiteY6453" fmla="*/ 6848097 h 7505293"/>
              <a:gd name="connsiteX6454" fmla="*/ 978015 w 6830240"/>
              <a:gd name="connsiteY6454" fmla="*/ 6836703 h 7505293"/>
              <a:gd name="connsiteX6455" fmla="*/ 999538 w 6830240"/>
              <a:gd name="connsiteY6455" fmla="*/ 6749346 h 7505293"/>
              <a:gd name="connsiteX6456" fmla="*/ 1043849 w 6830240"/>
              <a:gd name="connsiteY6456" fmla="*/ 6669586 h 7505293"/>
              <a:gd name="connsiteX6457" fmla="*/ 1047647 w 6830240"/>
              <a:gd name="connsiteY6457" fmla="*/ 6645532 h 7505293"/>
              <a:gd name="connsiteX6458" fmla="*/ 1051445 w 6830240"/>
              <a:gd name="connsiteY6458" fmla="*/ 6621477 h 7505293"/>
              <a:gd name="connsiteX6459" fmla="*/ 1059358 w 6830240"/>
              <a:gd name="connsiteY6459" fmla="*/ 6616730 h 7505293"/>
              <a:gd name="connsiteX6460" fmla="*/ 1061573 w 6830240"/>
              <a:gd name="connsiteY6460" fmla="*/ 6606285 h 7505293"/>
              <a:gd name="connsiteX6461" fmla="*/ 1066637 w 6830240"/>
              <a:gd name="connsiteY6461" fmla="*/ 6588244 h 7505293"/>
              <a:gd name="connsiteX6462" fmla="*/ 1071701 w 6830240"/>
              <a:gd name="connsiteY6462" fmla="*/ 6575900 h 7505293"/>
              <a:gd name="connsiteX6463" fmla="*/ 1084362 w 6830240"/>
              <a:gd name="connsiteY6463" fmla="*/ 6550580 h 7505293"/>
              <a:gd name="connsiteX6464" fmla="*/ 1092274 w 6830240"/>
              <a:gd name="connsiteY6464" fmla="*/ 6543616 h 7505293"/>
              <a:gd name="connsiteX6465" fmla="*/ 1094490 w 6830240"/>
              <a:gd name="connsiteY6465" fmla="*/ 6532855 h 7505293"/>
              <a:gd name="connsiteX6466" fmla="*/ 1091958 w 6830240"/>
              <a:gd name="connsiteY6466" fmla="*/ 6520195 h 7505293"/>
              <a:gd name="connsiteX6467" fmla="*/ 1114747 w 6830240"/>
              <a:gd name="connsiteY6467" fmla="*/ 6441701 h 7505293"/>
              <a:gd name="connsiteX6468" fmla="*/ 1124875 w 6830240"/>
              <a:gd name="connsiteY6468" fmla="*/ 6434105 h 7505293"/>
              <a:gd name="connsiteX6469" fmla="*/ 1132471 w 6830240"/>
              <a:gd name="connsiteY6469" fmla="*/ 6421444 h 7505293"/>
              <a:gd name="connsiteX6470" fmla="*/ 1134370 w 6830240"/>
              <a:gd name="connsiteY6470" fmla="*/ 6407834 h 7505293"/>
              <a:gd name="connsiteX6471" fmla="*/ 1140067 w 6830240"/>
              <a:gd name="connsiteY6471" fmla="*/ 6396124 h 7505293"/>
              <a:gd name="connsiteX6472" fmla="*/ 1139434 w 6830240"/>
              <a:gd name="connsiteY6472" fmla="*/ 6378083 h 7505293"/>
              <a:gd name="connsiteX6473" fmla="*/ 1150195 w 6830240"/>
              <a:gd name="connsiteY6473" fmla="*/ 6365739 h 7505293"/>
              <a:gd name="connsiteX6474" fmla="*/ 1163805 w 6830240"/>
              <a:gd name="connsiteY6474" fmla="*/ 6331556 h 7505293"/>
              <a:gd name="connsiteX6475" fmla="*/ 1183112 w 6830240"/>
              <a:gd name="connsiteY6475" fmla="*/ 6304970 h 7505293"/>
              <a:gd name="connsiteX6476" fmla="*/ 1190708 w 6830240"/>
              <a:gd name="connsiteY6476" fmla="*/ 6287245 h 7505293"/>
              <a:gd name="connsiteX6477" fmla="*/ 1199571 w 6830240"/>
              <a:gd name="connsiteY6477" fmla="*/ 6245466 h 7505293"/>
              <a:gd name="connsiteX6478" fmla="*/ 1208433 w 6830240"/>
              <a:gd name="connsiteY6478" fmla="*/ 6203687 h 7505293"/>
              <a:gd name="connsiteX6479" fmla="*/ 1216029 w 6830240"/>
              <a:gd name="connsiteY6479" fmla="*/ 6193559 h 7505293"/>
              <a:gd name="connsiteX6480" fmla="*/ 1229955 w 6830240"/>
              <a:gd name="connsiteY6480" fmla="*/ 6160642 h 7505293"/>
              <a:gd name="connsiteX6481" fmla="*/ 1243882 w 6830240"/>
              <a:gd name="connsiteY6481" fmla="*/ 6127725 h 7505293"/>
              <a:gd name="connsiteX6482" fmla="*/ 1254010 w 6830240"/>
              <a:gd name="connsiteY6482" fmla="*/ 6104936 h 7505293"/>
              <a:gd name="connsiteX6483" fmla="*/ 1264138 w 6830240"/>
              <a:gd name="connsiteY6483" fmla="*/ 6082148 h 7505293"/>
              <a:gd name="connsiteX6484" fmla="*/ 1283445 w 6830240"/>
              <a:gd name="connsiteY6484" fmla="*/ 6022011 h 7505293"/>
              <a:gd name="connsiteX6485" fmla="*/ 1304651 w 6830240"/>
              <a:gd name="connsiteY6485" fmla="*/ 5965673 h 7505293"/>
              <a:gd name="connsiteX6486" fmla="*/ 1304018 w 6830240"/>
              <a:gd name="connsiteY6486" fmla="*/ 5951430 h 7505293"/>
              <a:gd name="connsiteX6487" fmla="*/ 1314779 w 6830240"/>
              <a:gd name="connsiteY6487" fmla="*/ 5942884 h 7505293"/>
              <a:gd name="connsiteX6488" fmla="*/ 1342559 w 6830240"/>
              <a:gd name="connsiteY6488" fmla="*/ 5890074 h 7505293"/>
              <a:gd name="connsiteX6489" fmla="*/ 1341538 w 6830240"/>
              <a:gd name="connsiteY6489" fmla="*/ 5885988 h 7505293"/>
              <a:gd name="connsiteX6490" fmla="*/ 1331410 w 6830240"/>
              <a:gd name="connsiteY6490" fmla="*/ 5873328 h 7505293"/>
              <a:gd name="connsiteX6491" fmla="*/ 1318750 w 6830240"/>
              <a:gd name="connsiteY6491" fmla="*/ 5885988 h 7505293"/>
              <a:gd name="connsiteX6492" fmla="*/ 1311154 w 6830240"/>
              <a:gd name="connsiteY6492" fmla="*/ 5939162 h 7505293"/>
              <a:gd name="connsiteX6493" fmla="*/ 1289631 w 6830240"/>
              <a:gd name="connsiteY6493" fmla="*/ 5968914 h 7505293"/>
              <a:gd name="connsiteX6494" fmla="*/ 1275705 w 6830240"/>
              <a:gd name="connsiteY6494" fmla="*/ 6002463 h 7505293"/>
              <a:gd name="connsiteX6495" fmla="*/ 1270008 w 6830240"/>
              <a:gd name="connsiteY6495" fmla="*/ 6027784 h 7505293"/>
              <a:gd name="connsiteX6496" fmla="*/ 1260512 w 6830240"/>
              <a:gd name="connsiteY6496" fmla="*/ 6053105 h 7505293"/>
              <a:gd name="connsiteX6497" fmla="*/ 1227596 w 6830240"/>
              <a:gd name="connsiteY6497" fmla="*/ 6088554 h 7505293"/>
              <a:gd name="connsiteX6498" fmla="*/ 1209871 w 6830240"/>
              <a:gd name="connsiteY6498" fmla="*/ 6139195 h 7505293"/>
              <a:gd name="connsiteX6499" fmla="*/ 1203857 w 6830240"/>
              <a:gd name="connsiteY6499" fmla="*/ 6139828 h 7505293"/>
              <a:gd name="connsiteX6500" fmla="*/ 1199743 w 6830240"/>
              <a:gd name="connsiteY6500" fmla="*/ 6144259 h 7505293"/>
              <a:gd name="connsiteX6501" fmla="*/ 1203857 w 6830240"/>
              <a:gd name="connsiteY6501" fmla="*/ 6149323 h 7505293"/>
              <a:gd name="connsiteX6502" fmla="*/ 1209871 w 6830240"/>
              <a:gd name="connsiteY6502" fmla="*/ 6154387 h 7505293"/>
              <a:gd name="connsiteX6503" fmla="*/ 1182018 w 6830240"/>
              <a:gd name="connsiteY6503" fmla="*/ 6169580 h 7505293"/>
              <a:gd name="connsiteX6504" fmla="*/ 1164294 w 6830240"/>
              <a:gd name="connsiteY6504" fmla="*/ 6169580 h 7505293"/>
              <a:gd name="connsiteX6505" fmla="*/ 1168725 w 6830240"/>
              <a:gd name="connsiteY6505" fmla="*/ 6142360 h 7505293"/>
              <a:gd name="connsiteX6506" fmla="*/ 1169358 w 6830240"/>
              <a:gd name="connsiteY6506" fmla="*/ 6103746 h 7505293"/>
              <a:gd name="connsiteX6507" fmla="*/ 1154166 w 6830240"/>
              <a:gd name="connsiteY6507" fmla="*/ 6125901 h 7505293"/>
              <a:gd name="connsiteX6508" fmla="*/ 1146570 w 6830240"/>
              <a:gd name="connsiteY6508" fmla="*/ 6151855 h 7505293"/>
              <a:gd name="connsiteX6509" fmla="*/ 1113653 w 6830240"/>
              <a:gd name="connsiteY6509" fmla="*/ 6184772 h 7505293"/>
              <a:gd name="connsiteX6510" fmla="*/ 1097511 w 6830240"/>
              <a:gd name="connsiteY6510" fmla="*/ 6199964 h 7505293"/>
              <a:gd name="connsiteX6511" fmla="*/ 1090864 w 6830240"/>
              <a:gd name="connsiteY6511" fmla="*/ 6215157 h 7505293"/>
              <a:gd name="connsiteX6512" fmla="*/ 1080736 w 6830240"/>
              <a:gd name="connsiteY6512" fmla="*/ 6215157 h 7505293"/>
              <a:gd name="connsiteX6513" fmla="*/ 1075672 w 6830240"/>
              <a:gd name="connsiteY6513" fmla="*/ 6231298 h 7505293"/>
              <a:gd name="connsiteX6514" fmla="*/ 1070608 w 6830240"/>
              <a:gd name="connsiteY6514" fmla="*/ 6245541 h 7505293"/>
              <a:gd name="connsiteX6515" fmla="*/ 1052883 w 6830240"/>
              <a:gd name="connsiteY6515" fmla="*/ 6260734 h 7505293"/>
              <a:gd name="connsiteX6516" fmla="*/ 1042755 w 6830240"/>
              <a:gd name="connsiteY6516" fmla="*/ 6240477 h 7505293"/>
              <a:gd name="connsiteX6517" fmla="*/ 1035159 w 6830240"/>
              <a:gd name="connsiteY6517" fmla="*/ 6232881 h 7505293"/>
              <a:gd name="connsiteX6518" fmla="*/ 1044021 w 6830240"/>
              <a:gd name="connsiteY6518" fmla="*/ 6203446 h 7505293"/>
              <a:gd name="connsiteX6519" fmla="*/ 1052883 w 6830240"/>
              <a:gd name="connsiteY6519" fmla="*/ 6172112 h 7505293"/>
              <a:gd name="connsiteX6520" fmla="*/ 1052567 w 6830240"/>
              <a:gd name="connsiteY6520" fmla="*/ 6169580 h 7505293"/>
              <a:gd name="connsiteX6521" fmla="*/ 1050351 w 6830240"/>
              <a:gd name="connsiteY6521" fmla="*/ 6167047 h 7505293"/>
              <a:gd name="connsiteX6522" fmla="*/ 1045287 w 6830240"/>
              <a:gd name="connsiteY6522" fmla="*/ 6174960 h 7505293"/>
              <a:gd name="connsiteX6523" fmla="*/ 1040223 w 6830240"/>
              <a:gd name="connsiteY6523" fmla="*/ 6184772 h 7505293"/>
              <a:gd name="connsiteX6524" fmla="*/ 1035159 w 6830240"/>
              <a:gd name="connsiteY6524" fmla="*/ 6192368 h 7505293"/>
              <a:gd name="connsiteX6525" fmla="*/ 1035159 w 6830240"/>
              <a:gd name="connsiteY6525" fmla="*/ 6202813 h 7505293"/>
              <a:gd name="connsiteX6526" fmla="*/ 1027563 w 6830240"/>
              <a:gd name="connsiteY6526" fmla="*/ 6207560 h 7505293"/>
              <a:gd name="connsiteX6527" fmla="*/ 1017434 w 6830240"/>
              <a:gd name="connsiteY6527" fmla="*/ 6212625 h 7505293"/>
              <a:gd name="connsiteX6528" fmla="*/ 992114 w 6830240"/>
              <a:gd name="connsiteY6528" fmla="*/ 6215157 h 7505293"/>
              <a:gd name="connsiteX6529" fmla="*/ 984518 w 6830240"/>
              <a:gd name="connsiteY6529" fmla="*/ 6235413 h 7505293"/>
              <a:gd name="connsiteX6530" fmla="*/ 973440 w 6830240"/>
              <a:gd name="connsiteY6530" fmla="*/ 6242060 h 7505293"/>
              <a:gd name="connsiteX6531" fmla="*/ 964261 w 6830240"/>
              <a:gd name="connsiteY6531" fmla="*/ 6250605 h 7505293"/>
              <a:gd name="connsiteX6532" fmla="*/ 956032 w 6830240"/>
              <a:gd name="connsiteY6532" fmla="*/ 6252821 h 7505293"/>
              <a:gd name="connsiteX6533" fmla="*/ 951601 w 6830240"/>
              <a:gd name="connsiteY6533" fmla="*/ 6260734 h 7505293"/>
              <a:gd name="connsiteX6534" fmla="*/ 954133 w 6830240"/>
              <a:gd name="connsiteY6534" fmla="*/ 6270862 h 7505293"/>
              <a:gd name="connsiteX6535" fmla="*/ 931344 w 6830240"/>
              <a:gd name="connsiteY6535" fmla="*/ 6270862 h 7505293"/>
              <a:gd name="connsiteX6536" fmla="*/ 938624 w 6830240"/>
              <a:gd name="connsiteY6536" fmla="*/ 6249023 h 7505293"/>
              <a:gd name="connsiteX6537" fmla="*/ 936408 w 6830240"/>
              <a:gd name="connsiteY6537" fmla="*/ 6232881 h 7505293"/>
              <a:gd name="connsiteX6538" fmla="*/ 929129 w 6830240"/>
              <a:gd name="connsiteY6538" fmla="*/ 6235730 h 7505293"/>
              <a:gd name="connsiteX6539" fmla="*/ 923748 w 6830240"/>
              <a:gd name="connsiteY6539" fmla="*/ 6240477 h 7505293"/>
              <a:gd name="connsiteX6540" fmla="*/ 918684 w 6830240"/>
              <a:gd name="connsiteY6540" fmla="*/ 6270862 h 7505293"/>
              <a:gd name="connsiteX6541" fmla="*/ 906024 w 6830240"/>
              <a:gd name="connsiteY6541" fmla="*/ 6288586 h 7505293"/>
              <a:gd name="connsiteX6542" fmla="*/ 902225 w 6830240"/>
              <a:gd name="connsiteY6542" fmla="*/ 6308210 h 7505293"/>
              <a:gd name="connsiteX6543" fmla="*/ 890831 w 6830240"/>
              <a:gd name="connsiteY6543" fmla="*/ 6324035 h 7505293"/>
              <a:gd name="connsiteX6544" fmla="*/ 890831 w 6830240"/>
              <a:gd name="connsiteY6544" fmla="*/ 6344292 h 7505293"/>
              <a:gd name="connsiteX6545" fmla="*/ 880703 w 6830240"/>
              <a:gd name="connsiteY6545" fmla="*/ 6372144 h 7505293"/>
              <a:gd name="connsiteX6546" fmla="*/ 868992 w 6830240"/>
              <a:gd name="connsiteY6546" fmla="*/ 6373727 h 7505293"/>
              <a:gd name="connsiteX6547" fmla="*/ 862979 w 6830240"/>
              <a:gd name="connsiteY6547" fmla="*/ 6384805 h 7505293"/>
              <a:gd name="connsiteX6548" fmla="*/ 847786 w 6830240"/>
              <a:gd name="connsiteY6548" fmla="*/ 6407593 h 7505293"/>
              <a:gd name="connsiteX6549" fmla="*/ 827530 w 6830240"/>
              <a:gd name="connsiteY6549" fmla="*/ 6399997 h 7505293"/>
              <a:gd name="connsiteX6550" fmla="*/ 834176 w 6830240"/>
              <a:gd name="connsiteY6550" fmla="*/ 6371511 h 7505293"/>
              <a:gd name="connsiteX6551" fmla="*/ 842722 w 6830240"/>
              <a:gd name="connsiteY6551" fmla="*/ 6346824 h 7505293"/>
              <a:gd name="connsiteX6552" fmla="*/ 852850 w 6830240"/>
              <a:gd name="connsiteY6552" fmla="*/ 6334164 h 7505293"/>
              <a:gd name="connsiteX6553" fmla="*/ 873107 w 6830240"/>
              <a:gd name="connsiteY6553" fmla="*/ 6333847 h 7505293"/>
              <a:gd name="connsiteX6554" fmla="*/ 870575 w 6830240"/>
              <a:gd name="connsiteY6554" fmla="*/ 6324035 h 7505293"/>
              <a:gd name="connsiteX6555" fmla="*/ 880703 w 6830240"/>
              <a:gd name="connsiteY6555" fmla="*/ 6298715 h 7505293"/>
              <a:gd name="connsiteX6556" fmla="*/ 870575 w 6830240"/>
              <a:gd name="connsiteY6556" fmla="*/ 6298715 h 7505293"/>
              <a:gd name="connsiteX6557" fmla="*/ 880703 w 6830240"/>
              <a:gd name="connsiteY6557" fmla="*/ 6286054 h 7505293"/>
              <a:gd name="connsiteX6558" fmla="*/ 880703 w 6830240"/>
              <a:gd name="connsiteY6558" fmla="*/ 6260734 h 7505293"/>
              <a:gd name="connsiteX6559" fmla="*/ 898427 w 6830240"/>
              <a:gd name="connsiteY6559" fmla="*/ 6248074 h 7505293"/>
              <a:gd name="connsiteX6560" fmla="*/ 898427 w 6830240"/>
              <a:gd name="connsiteY6560" fmla="*/ 6225285 h 7505293"/>
              <a:gd name="connsiteX6561" fmla="*/ 916152 w 6830240"/>
              <a:gd name="connsiteY6561" fmla="*/ 6205029 h 7505293"/>
              <a:gd name="connsiteX6562" fmla="*/ 923748 w 6830240"/>
              <a:gd name="connsiteY6562" fmla="*/ 6184772 h 7505293"/>
              <a:gd name="connsiteX6563" fmla="*/ 916152 w 6830240"/>
              <a:gd name="connsiteY6563" fmla="*/ 6158818 h 7505293"/>
              <a:gd name="connsiteX6564" fmla="*/ 923748 w 6830240"/>
              <a:gd name="connsiteY6564" fmla="*/ 6129067 h 7505293"/>
              <a:gd name="connsiteX6565" fmla="*/ 931344 w 6830240"/>
              <a:gd name="connsiteY6565" fmla="*/ 6113241 h 7505293"/>
              <a:gd name="connsiteX6566" fmla="*/ 931344 w 6830240"/>
              <a:gd name="connsiteY6566" fmla="*/ 6093618 h 7505293"/>
              <a:gd name="connsiteX6567" fmla="*/ 939257 w 6830240"/>
              <a:gd name="connsiteY6567" fmla="*/ 6085388 h 7505293"/>
              <a:gd name="connsiteX6568" fmla="*/ 941472 w 6830240"/>
              <a:gd name="connsiteY6568" fmla="*/ 6073361 h 7505293"/>
              <a:gd name="connsiteX6569" fmla="*/ 936408 w 6830240"/>
              <a:gd name="connsiteY6569" fmla="*/ 6061967 h 7505293"/>
              <a:gd name="connsiteX6570" fmla="*/ 931344 w 6830240"/>
              <a:gd name="connsiteY6570" fmla="*/ 6050573 h 7505293"/>
              <a:gd name="connsiteX6571" fmla="*/ 917734 w 6830240"/>
              <a:gd name="connsiteY6571" fmla="*/ 6073361 h 7505293"/>
              <a:gd name="connsiteX6572" fmla="*/ 906024 w 6830240"/>
              <a:gd name="connsiteY6572" fmla="*/ 6096150 h 7505293"/>
              <a:gd name="connsiteX6573" fmla="*/ 898111 w 6830240"/>
              <a:gd name="connsiteY6573" fmla="*/ 6117989 h 7505293"/>
              <a:gd name="connsiteX6574" fmla="*/ 880703 w 6830240"/>
              <a:gd name="connsiteY6574" fmla="*/ 6134131 h 7505293"/>
              <a:gd name="connsiteX6575" fmla="*/ 880703 w 6830240"/>
              <a:gd name="connsiteY6575" fmla="*/ 6167047 h 7505293"/>
              <a:gd name="connsiteX6576" fmla="*/ 841139 w 6830240"/>
              <a:gd name="connsiteY6576" fmla="*/ 6203446 h 7505293"/>
              <a:gd name="connsiteX6577" fmla="*/ 822466 w 6830240"/>
              <a:gd name="connsiteY6577" fmla="*/ 6260734 h 7505293"/>
              <a:gd name="connsiteX6578" fmla="*/ 799677 w 6830240"/>
              <a:gd name="connsiteY6578" fmla="*/ 6269596 h 7505293"/>
              <a:gd name="connsiteX6579" fmla="*/ 776888 w 6830240"/>
              <a:gd name="connsiteY6579" fmla="*/ 6278458 h 7505293"/>
              <a:gd name="connsiteX6580" fmla="*/ 776888 w 6830240"/>
              <a:gd name="connsiteY6580" fmla="*/ 6306311 h 7505293"/>
              <a:gd name="connsiteX6581" fmla="*/ 769292 w 6830240"/>
              <a:gd name="connsiteY6581" fmla="*/ 6306311 h 7505293"/>
              <a:gd name="connsiteX6582" fmla="*/ 760430 w 6830240"/>
              <a:gd name="connsiteY6582" fmla="*/ 6302513 h 7505293"/>
              <a:gd name="connsiteX6583" fmla="*/ 759164 w 6830240"/>
              <a:gd name="connsiteY6583" fmla="*/ 6291119 h 7505293"/>
              <a:gd name="connsiteX6584" fmla="*/ 766760 w 6830240"/>
              <a:gd name="connsiteY6584" fmla="*/ 6270862 h 7505293"/>
              <a:gd name="connsiteX6585" fmla="*/ 763912 w 6830240"/>
              <a:gd name="connsiteY6585" fmla="*/ 6261050 h 7505293"/>
              <a:gd name="connsiteX6586" fmla="*/ 759164 w 6830240"/>
              <a:gd name="connsiteY6586" fmla="*/ 6253137 h 7505293"/>
              <a:gd name="connsiteX6587" fmla="*/ 759164 w 6830240"/>
              <a:gd name="connsiteY6587" fmla="*/ 6260734 h 7505293"/>
              <a:gd name="connsiteX6588" fmla="*/ 738907 w 6830240"/>
              <a:gd name="connsiteY6588" fmla="*/ 6277825 h 7505293"/>
              <a:gd name="connsiteX6589" fmla="*/ 726247 w 6830240"/>
              <a:gd name="connsiteY6589" fmla="*/ 6298715 h 7505293"/>
              <a:gd name="connsiteX6590" fmla="*/ 718334 w 6830240"/>
              <a:gd name="connsiteY6590" fmla="*/ 6310742 h 7505293"/>
              <a:gd name="connsiteX6591" fmla="*/ 716119 w 6830240"/>
              <a:gd name="connsiteY6591" fmla="*/ 6326567 h 7505293"/>
              <a:gd name="connsiteX6592" fmla="*/ 698394 w 6830240"/>
              <a:gd name="connsiteY6592" fmla="*/ 6336696 h 7505293"/>
              <a:gd name="connsiteX6593" fmla="*/ 696179 w 6830240"/>
              <a:gd name="connsiteY6593" fmla="*/ 6350305 h 7505293"/>
              <a:gd name="connsiteX6594" fmla="*/ 688266 w 6830240"/>
              <a:gd name="connsiteY6594" fmla="*/ 6362016 h 7505293"/>
              <a:gd name="connsiteX6595" fmla="*/ 688266 w 6830240"/>
              <a:gd name="connsiteY6595" fmla="*/ 6382273 h 7505293"/>
              <a:gd name="connsiteX6596" fmla="*/ 678138 w 6830240"/>
              <a:gd name="connsiteY6596" fmla="*/ 6389869 h 7505293"/>
              <a:gd name="connsiteX6597" fmla="*/ 670225 w 6830240"/>
              <a:gd name="connsiteY6597" fmla="*/ 6412025 h 7505293"/>
              <a:gd name="connsiteX6598" fmla="*/ 652817 w 6830240"/>
              <a:gd name="connsiteY6598" fmla="*/ 6430382 h 7505293"/>
              <a:gd name="connsiteX6599" fmla="*/ 634460 w 6830240"/>
              <a:gd name="connsiteY6599" fmla="*/ 6457918 h 7505293"/>
              <a:gd name="connsiteX6600" fmla="*/ 612304 w 6830240"/>
              <a:gd name="connsiteY6600" fmla="*/ 6483555 h 7505293"/>
              <a:gd name="connsiteX6601" fmla="*/ 611355 w 6830240"/>
              <a:gd name="connsiteY6601" fmla="*/ 6495899 h 7505293"/>
              <a:gd name="connsiteX6602" fmla="*/ 604708 w 6830240"/>
              <a:gd name="connsiteY6602" fmla="*/ 6506344 h 7505293"/>
              <a:gd name="connsiteX6603" fmla="*/ 598378 w 6830240"/>
              <a:gd name="connsiteY6603" fmla="*/ 6529765 h 7505293"/>
              <a:gd name="connsiteX6604" fmla="*/ 584452 w 6830240"/>
              <a:gd name="connsiteY6604" fmla="*/ 6549389 h 7505293"/>
              <a:gd name="connsiteX6605" fmla="*/ 582553 w 6830240"/>
              <a:gd name="connsiteY6605" fmla="*/ 6556352 h 7505293"/>
              <a:gd name="connsiteX6606" fmla="*/ 576855 w 6830240"/>
              <a:gd name="connsiteY6606" fmla="*/ 6559517 h 7505293"/>
              <a:gd name="connsiteX6607" fmla="*/ 569259 w 6830240"/>
              <a:gd name="connsiteY6607" fmla="*/ 6556985 h 7505293"/>
              <a:gd name="connsiteX6608" fmla="*/ 576855 w 6830240"/>
              <a:gd name="connsiteY6608" fmla="*/ 6531664 h 7505293"/>
              <a:gd name="connsiteX6609" fmla="*/ 582553 w 6830240"/>
              <a:gd name="connsiteY6609" fmla="*/ 6521220 h 7505293"/>
              <a:gd name="connsiteX6610" fmla="*/ 584452 w 6830240"/>
              <a:gd name="connsiteY6610" fmla="*/ 6508876 h 7505293"/>
              <a:gd name="connsiteX6611" fmla="*/ 594580 w 6830240"/>
              <a:gd name="connsiteY6611" fmla="*/ 6486087 h 7505293"/>
              <a:gd name="connsiteX6612" fmla="*/ 593947 w 6830240"/>
              <a:gd name="connsiteY6612" fmla="*/ 6467097 h 7505293"/>
              <a:gd name="connsiteX6613" fmla="*/ 604708 w 6830240"/>
              <a:gd name="connsiteY6613" fmla="*/ 6455703 h 7505293"/>
              <a:gd name="connsiteX6614" fmla="*/ 626231 w 6830240"/>
              <a:gd name="connsiteY6614" fmla="*/ 6368346 h 7505293"/>
              <a:gd name="connsiteX6615" fmla="*/ 670542 w 6830240"/>
              <a:gd name="connsiteY6615" fmla="*/ 6288586 h 7505293"/>
              <a:gd name="connsiteX6616" fmla="*/ 674340 w 6830240"/>
              <a:gd name="connsiteY6616" fmla="*/ 6264532 h 7505293"/>
              <a:gd name="connsiteX6617" fmla="*/ 678138 w 6830240"/>
              <a:gd name="connsiteY6617" fmla="*/ 6240477 h 7505293"/>
              <a:gd name="connsiteX6618" fmla="*/ 686051 w 6830240"/>
              <a:gd name="connsiteY6618" fmla="*/ 6235730 h 7505293"/>
              <a:gd name="connsiteX6619" fmla="*/ 688266 w 6830240"/>
              <a:gd name="connsiteY6619" fmla="*/ 6225285 h 7505293"/>
              <a:gd name="connsiteX6620" fmla="*/ 693330 w 6830240"/>
              <a:gd name="connsiteY6620" fmla="*/ 6207244 h 7505293"/>
              <a:gd name="connsiteX6621" fmla="*/ 698394 w 6830240"/>
              <a:gd name="connsiteY6621" fmla="*/ 6194900 h 7505293"/>
              <a:gd name="connsiteX6622" fmla="*/ 711055 w 6830240"/>
              <a:gd name="connsiteY6622" fmla="*/ 6169580 h 7505293"/>
              <a:gd name="connsiteX6623" fmla="*/ 718967 w 6830240"/>
              <a:gd name="connsiteY6623" fmla="*/ 6162616 h 7505293"/>
              <a:gd name="connsiteX6624" fmla="*/ 721183 w 6830240"/>
              <a:gd name="connsiteY6624" fmla="*/ 6151855 h 7505293"/>
              <a:gd name="connsiteX6625" fmla="*/ 718651 w 6830240"/>
              <a:gd name="connsiteY6625" fmla="*/ 6139195 h 7505293"/>
              <a:gd name="connsiteX6626" fmla="*/ 741440 w 6830240"/>
              <a:gd name="connsiteY6626" fmla="*/ 6060701 h 7505293"/>
              <a:gd name="connsiteX6627" fmla="*/ 751568 w 6830240"/>
              <a:gd name="connsiteY6627" fmla="*/ 6053105 h 7505293"/>
              <a:gd name="connsiteX6628" fmla="*/ 759164 w 6830240"/>
              <a:gd name="connsiteY6628" fmla="*/ 6040444 h 7505293"/>
              <a:gd name="connsiteX6629" fmla="*/ 761063 w 6830240"/>
              <a:gd name="connsiteY6629" fmla="*/ 6026834 h 7505293"/>
              <a:gd name="connsiteX6630" fmla="*/ 766760 w 6830240"/>
              <a:gd name="connsiteY6630" fmla="*/ 6015124 h 7505293"/>
              <a:gd name="connsiteX6631" fmla="*/ 766127 w 6830240"/>
              <a:gd name="connsiteY6631" fmla="*/ 5997083 h 7505293"/>
              <a:gd name="connsiteX6632" fmla="*/ 776888 w 6830240"/>
              <a:gd name="connsiteY6632" fmla="*/ 5984739 h 7505293"/>
              <a:gd name="connsiteX6633" fmla="*/ 790498 w 6830240"/>
              <a:gd name="connsiteY6633" fmla="*/ 5950556 h 7505293"/>
              <a:gd name="connsiteX6634" fmla="*/ 809805 w 6830240"/>
              <a:gd name="connsiteY6634" fmla="*/ 5923970 h 7505293"/>
              <a:gd name="connsiteX6635" fmla="*/ 817401 w 6830240"/>
              <a:gd name="connsiteY6635" fmla="*/ 5906245 h 7505293"/>
              <a:gd name="connsiteX6636" fmla="*/ 826264 w 6830240"/>
              <a:gd name="connsiteY6636" fmla="*/ 5864466 h 7505293"/>
              <a:gd name="connsiteX6637" fmla="*/ 835126 w 6830240"/>
              <a:gd name="connsiteY6637" fmla="*/ 5822687 h 7505293"/>
              <a:gd name="connsiteX6638" fmla="*/ 842722 w 6830240"/>
              <a:gd name="connsiteY6638" fmla="*/ 5812559 h 7505293"/>
              <a:gd name="connsiteX6639" fmla="*/ 856648 w 6830240"/>
              <a:gd name="connsiteY6639" fmla="*/ 5779642 h 7505293"/>
              <a:gd name="connsiteX6640" fmla="*/ 870575 w 6830240"/>
              <a:gd name="connsiteY6640" fmla="*/ 5746725 h 7505293"/>
              <a:gd name="connsiteX6641" fmla="*/ 880703 w 6830240"/>
              <a:gd name="connsiteY6641" fmla="*/ 5723936 h 7505293"/>
              <a:gd name="connsiteX6642" fmla="*/ 890831 w 6830240"/>
              <a:gd name="connsiteY6642" fmla="*/ 5701148 h 7505293"/>
              <a:gd name="connsiteX6643" fmla="*/ 910138 w 6830240"/>
              <a:gd name="connsiteY6643" fmla="*/ 5641011 h 7505293"/>
              <a:gd name="connsiteX6644" fmla="*/ 931344 w 6830240"/>
              <a:gd name="connsiteY6644" fmla="*/ 5584673 h 7505293"/>
              <a:gd name="connsiteX6645" fmla="*/ 930711 w 6830240"/>
              <a:gd name="connsiteY6645" fmla="*/ 5570430 h 7505293"/>
              <a:gd name="connsiteX6646" fmla="*/ 941472 w 6830240"/>
              <a:gd name="connsiteY6646" fmla="*/ 5561884 h 7505293"/>
              <a:gd name="connsiteX6647" fmla="*/ 970275 w 6830240"/>
              <a:gd name="connsiteY6647" fmla="*/ 5507129 h 7505293"/>
              <a:gd name="connsiteX6648" fmla="*/ 973144 w 6830240"/>
              <a:gd name="connsiteY6648" fmla="*/ 5501165 h 7505293"/>
              <a:gd name="connsiteX6649" fmla="*/ 973406 w 6830240"/>
              <a:gd name="connsiteY6649" fmla="*/ 5485181 h 7505293"/>
              <a:gd name="connsiteX6650" fmla="*/ 958214 w 6830240"/>
              <a:gd name="connsiteY6650" fmla="*/ 5507336 h 7505293"/>
              <a:gd name="connsiteX6651" fmla="*/ 950618 w 6830240"/>
              <a:gd name="connsiteY6651" fmla="*/ 5533290 h 7505293"/>
              <a:gd name="connsiteX6652" fmla="*/ 917701 w 6830240"/>
              <a:gd name="connsiteY6652" fmla="*/ 5566207 h 7505293"/>
              <a:gd name="connsiteX6653" fmla="*/ 901559 w 6830240"/>
              <a:gd name="connsiteY6653" fmla="*/ 5581399 h 7505293"/>
              <a:gd name="connsiteX6654" fmla="*/ 894912 w 6830240"/>
              <a:gd name="connsiteY6654" fmla="*/ 5596592 h 7505293"/>
              <a:gd name="connsiteX6655" fmla="*/ 884784 w 6830240"/>
              <a:gd name="connsiteY6655" fmla="*/ 5596592 h 7505293"/>
              <a:gd name="connsiteX6656" fmla="*/ 879720 w 6830240"/>
              <a:gd name="connsiteY6656" fmla="*/ 5612733 h 7505293"/>
              <a:gd name="connsiteX6657" fmla="*/ 874656 w 6830240"/>
              <a:gd name="connsiteY6657" fmla="*/ 5626976 h 7505293"/>
              <a:gd name="connsiteX6658" fmla="*/ 856931 w 6830240"/>
              <a:gd name="connsiteY6658" fmla="*/ 5642169 h 7505293"/>
              <a:gd name="connsiteX6659" fmla="*/ 846803 w 6830240"/>
              <a:gd name="connsiteY6659" fmla="*/ 5621912 h 7505293"/>
              <a:gd name="connsiteX6660" fmla="*/ 839207 w 6830240"/>
              <a:gd name="connsiteY6660" fmla="*/ 5614316 h 7505293"/>
              <a:gd name="connsiteX6661" fmla="*/ 848069 w 6830240"/>
              <a:gd name="connsiteY6661" fmla="*/ 5584881 h 7505293"/>
              <a:gd name="connsiteX6662" fmla="*/ 856931 w 6830240"/>
              <a:gd name="connsiteY6662" fmla="*/ 5553547 h 7505293"/>
              <a:gd name="connsiteX6663" fmla="*/ 856615 w 6830240"/>
              <a:gd name="connsiteY6663" fmla="*/ 5551015 h 7505293"/>
              <a:gd name="connsiteX6664" fmla="*/ 854399 w 6830240"/>
              <a:gd name="connsiteY6664" fmla="*/ 5548482 h 7505293"/>
              <a:gd name="connsiteX6665" fmla="*/ 849335 w 6830240"/>
              <a:gd name="connsiteY6665" fmla="*/ 5556395 h 7505293"/>
              <a:gd name="connsiteX6666" fmla="*/ 844271 w 6830240"/>
              <a:gd name="connsiteY6666" fmla="*/ 5566207 h 7505293"/>
              <a:gd name="connsiteX6667" fmla="*/ 839207 w 6830240"/>
              <a:gd name="connsiteY6667" fmla="*/ 5573803 h 7505293"/>
              <a:gd name="connsiteX6668" fmla="*/ 839207 w 6830240"/>
              <a:gd name="connsiteY6668" fmla="*/ 5584248 h 7505293"/>
              <a:gd name="connsiteX6669" fmla="*/ 831611 w 6830240"/>
              <a:gd name="connsiteY6669" fmla="*/ 5588995 h 7505293"/>
              <a:gd name="connsiteX6670" fmla="*/ 821482 w 6830240"/>
              <a:gd name="connsiteY6670" fmla="*/ 5594060 h 7505293"/>
              <a:gd name="connsiteX6671" fmla="*/ 796162 w 6830240"/>
              <a:gd name="connsiteY6671" fmla="*/ 5596592 h 7505293"/>
              <a:gd name="connsiteX6672" fmla="*/ 788566 w 6830240"/>
              <a:gd name="connsiteY6672" fmla="*/ 5616848 h 7505293"/>
              <a:gd name="connsiteX6673" fmla="*/ 777488 w 6830240"/>
              <a:gd name="connsiteY6673" fmla="*/ 5623495 h 7505293"/>
              <a:gd name="connsiteX6674" fmla="*/ 768309 w 6830240"/>
              <a:gd name="connsiteY6674" fmla="*/ 5632040 h 7505293"/>
              <a:gd name="connsiteX6675" fmla="*/ 760080 w 6830240"/>
              <a:gd name="connsiteY6675" fmla="*/ 5634256 h 7505293"/>
              <a:gd name="connsiteX6676" fmla="*/ 755649 w 6830240"/>
              <a:gd name="connsiteY6676" fmla="*/ 5642169 h 7505293"/>
              <a:gd name="connsiteX6677" fmla="*/ 758181 w 6830240"/>
              <a:gd name="connsiteY6677" fmla="*/ 5652297 h 7505293"/>
              <a:gd name="connsiteX6678" fmla="*/ 735392 w 6830240"/>
              <a:gd name="connsiteY6678" fmla="*/ 5652297 h 7505293"/>
              <a:gd name="connsiteX6679" fmla="*/ 742672 w 6830240"/>
              <a:gd name="connsiteY6679" fmla="*/ 5630458 h 7505293"/>
              <a:gd name="connsiteX6680" fmla="*/ 740456 w 6830240"/>
              <a:gd name="connsiteY6680" fmla="*/ 5614316 h 7505293"/>
              <a:gd name="connsiteX6681" fmla="*/ 733177 w 6830240"/>
              <a:gd name="connsiteY6681" fmla="*/ 5617165 h 7505293"/>
              <a:gd name="connsiteX6682" fmla="*/ 727796 w 6830240"/>
              <a:gd name="connsiteY6682" fmla="*/ 5621912 h 7505293"/>
              <a:gd name="connsiteX6683" fmla="*/ 722732 w 6830240"/>
              <a:gd name="connsiteY6683" fmla="*/ 5652297 h 7505293"/>
              <a:gd name="connsiteX6684" fmla="*/ 710072 w 6830240"/>
              <a:gd name="connsiteY6684" fmla="*/ 5670021 h 7505293"/>
              <a:gd name="connsiteX6685" fmla="*/ 706273 w 6830240"/>
              <a:gd name="connsiteY6685" fmla="*/ 5689645 h 7505293"/>
              <a:gd name="connsiteX6686" fmla="*/ 694879 w 6830240"/>
              <a:gd name="connsiteY6686" fmla="*/ 5705470 h 7505293"/>
              <a:gd name="connsiteX6687" fmla="*/ 694879 w 6830240"/>
              <a:gd name="connsiteY6687" fmla="*/ 5725727 h 7505293"/>
              <a:gd name="connsiteX6688" fmla="*/ 684751 w 6830240"/>
              <a:gd name="connsiteY6688" fmla="*/ 5753579 h 7505293"/>
              <a:gd name="connsiteX6689" fmla="*/ 673040 w 6830240"/>
              <a:gd name="connsiteY6689" fmla="*/ 5755162 h 7505293"/>
              <a:gd name="connsiteX6690" fmla="*/ 667027 w 6830240"/>
              <a:gd name="connsiteY6690" fmla="*/ 5766240 h 7505293"/>
              <a:gd name="connsiteX6691" fmla="*/ 651834 w 6830240"/>
              <a:gd name="connsiteY6691" fmla="*/ 5789028 h 7505293"/>
              <a:gd name="connsiteX6692" fmla="*/ 631578 w 6830240"/>
              <a:gd name="connsiteY6692" fmla="*/ 5781432 h 7505293"/>
              <a:gd name="connsiteX6693" fmla="*/ 638224 w 6830240"/>
              <a:gd name="connsiteY6693" fmla="*/ 5752946 h 7505293"/>
              <a:gd name="connsiteX6694" fmla="*/ 646770 w 6830240"/>
              <a:gd name="connsiteY6694" fmla="*/ 5728259 h 7505293"/>
              <a:gd name="connsiteX6695" fmla="*/ 656898 w 6830240"/>
              <a:gd name="connsiteY6695" fmla="*/ 5715599 h 7505293"/>
              <a:gd name="connsiteX6696" fmla="*/ 677155 w 6830240"/>
              <a:gd name="connsiteY6696" fmla="*/ 5715282 h 7505293"/>
              <a:gd name="connsiteX6697" fmla="*/ 674623 w 6830240"/>
              <a:gd name="connsiteY6697" fmla="*/ 5705470 h 7505293"/>
              <a:gd name="connsiteX6698" fmla="*/ 684751 w 6830240"/>
              <a:gd name="connsiteY6698" fmla="*/ 5680150 h 7505293"/>
              <a:gd name="connsiteX6699" fmla="*/ 674623 w 6830240"/>
              <a:gd name="connsiteY6699" fmla="*/ 5680150 h 7505293"/>
              <a:gd name="connsiteX6700" fmla="*/ 684751 w 6830240"/>
              <a:gd name="connsiteY6700" fmla="*/ 5667489 h 7505293"/>
              <a:gd name="connsiteX6701" fmla="*/ 684751 w 6830240"/>
              <a:gd name="connsiteY6701" fmla="*/ 5642169 h 7505293"/>
              <a:gd name="connsiteX6702" fmla="*/ 702475 w 6830240"/>
              <a:gd name="connsiteY6702" fmla="*/ 5629509 h 7505293"/>
              <a:gd name="connsiteX6703" fmla="*/ 702475 w 6830240"/>
              <a:gd name="connsiteY6703" fmla="*/ 5606720 h 7505293"/>
              <a:gd name="connsiteX6704" fmla="*/ 720200 w 6830240"/>
              <a:gd name="connsiteY6704" fmla="*/ 5586464 h 7505293"/>
              <a:gd name="connsiteX6705" fmla="*/ 727796 w 6830240"/>
              <a:gd name="connsiteY6705" fmla="*/ 5566207 h 7505293"/>
              <a:gd name="connsiteX6706" fmla="*/ 720200 w 6830240"/>
              <a:gd name="connsiteY6706" fmla="*/ 5540253 h 7505293"/>
              <a:gd name="connsiteX6707" fmla="*/ 727796 w 6830240"/>
              <a:gd name="connsiteY6707" fmla="*/ 5510502 h 7505293"/>
              <a:gd name="connsiteX6708" fmla="*/ 735392 w 6830240"/>
              <a:gd name="connsiteY6708" fmla="*/ 5494676 h 7505293"/>
              <a:gd name="connsiteX6709" fmla="*/ 735392 w 6830240"/>
              <a:gd name="connsiteY6709" fmla="*/ 5475053 h 7505293"/>
              <a:gd name="connsiteX6710" fmla="*/ 743305 w 6830240"/>
              <a:gd name="connsiteY6710" fmla="*/ 5466823 h 7505293"/>
              <a:gd name="connsiteX6711" fmla="*/ 745520 w 6830240"/>
              <a:gd name="connsiteY6711" fmla="*/ 5454796 h 7505293"/>
              <a:gd name="connsiteX6712" fmla="*/ 740456 w 6830240"/>
              <a:gd name="connsiteY6712" fmla="*/ 5443402 h 7505293"/>
              <a:gd name="connsiteX6713" fmla="*/ 735392 w 6830240"/>
              <a:gd name="connsiteY6713" fmla="*/ 5432008 h 7505293"/>
              <a:gd name="connsiteX6714" fmla="*/ 721782 w 6830240"/>
              <a:gd name="connsiteY6714" fmla="*/ 5454796 h 7505293"/>
              <a:gd name="connsiteX6715" fmla="*/ 710072 w 6830240"/>
              <a:gd name="connsiteY6715" fmla="*/ 5477585 h 7505293"/>
              <a:gd name="connsiteX6716" fmla="*/ 702159 w 6830240"/>
              <a:gd name="connsiteY6716" fmla="*/ 5499424 h 7505293"/>
              <a:gd name="connsiteX6717" fmla="*/ 684751 w 6830240"/>
              <a:gd name="connsiteY6717" fmla="*/ 5515566 h 7505293"/>
              <a:gd name="connsiteX6718" fmla="*/ 684751 w 6830240"/>
              <a:gd name="connsiteY6718" fmla="*/ 5548482 h 7505293"/>
              <a:gd name="connsiteX6719" fmla="*/ 645187 w 6830240"/>
              <a:gd name="connsiteY6719" fmla="*/ 5584881 h 7505293"/>
              <a:gd name="connsiteX6720" fmla="*/ 626514 w 6830240"/>
              <a:gd name="connsiteY6720" fmla="*/ 5642169 h 7505293"/>
              <a:gd name="connsiteX6721" fmla="*/ 603725 w 6830240"/>
              <a:gd name="connsiteY6721" fmla="*/ 5651031 h 7505293"/>
              <a:gd name="connsiteX6722" fmla="*/ 580936 w 6830240"/>
              <a:gd name="connsiteY6722" fmla="*/ 5659893 h 7505293"/>
              <a:gd name="connsiteX6723" fmla="*/ 580936 w 6830240"/>
              <a:gd name="connsiteY6723" fmla="*/ 5687746 h 7505293"/>
              <a:gd name="connsiteX6724" fmla="*/ 573340 w 6830240"/>
              <a:gd name="connsiteY6724" fmla="*/ 5687746 h 7505293"/>
              <a:gd name="connsiteX6725" fmla="*/ 564478 w 6830240"/>
              <a:gd name="connsiteY6725" fmla="*/ 5683948 h 7505293"/>
              <a:gd name="connsiteX6726" fmla="*/ 563212 w 6830240"/>
              <a:gd name="connsiteY6726" fmla="*/ 5672554 h 7505293"/>
              <a:gd name="connsiteX6727" fmla="*/ 570808 w 6830240"/>
              <a:gd name="connsiteY6727" fmla="*/ 5652297 h 7505293"/>
              <a:gd name="connsiteX6728" fmla="*/ 567960 w 6830240"/>
              <a:gd name="connsiteY6728" fmla="*/ 5642485 h 7505293"/>
              <a:gd name="connsiteX6729" fmla="*/ 563212 w 6830240"/>
              <a:gd name="connsiteY6729" fmla="*/ 5634572 h 7505293"/>
              <a:gd name="connsiteX6730" fmla="*/ 563212 w 6830240"/>
              <a:gd name="connsiteY6730" fmla="*/ 5642169 h 7505293"/>
              <a:gd name="connsiteX6731" fmla="*/ 542955 w 6830240"/>
              <a:gd name="connsiteY6731" fmla="*/ 5659260 h 7505293"/>
              <a:gd name="connsiteX6732" fmla="*/ 530295 w 6830240"/>
              <a:gd name="connsiteY6732" fmla="*/ 5680150 h 7505293"/>
              <a:gd name="connsiteX6733" fmla="*/ 522382 w 6830240"/>
              <a:gd name="connsiteY6733" fmla="*/ 5692177 h 7505293"/>
              <a:gd name="connsiteX6734" fmla="*/ 520167 w 6830240"/>
              <a:gd name="connsiteY6734" fmla="*/ 5708002 h 7505293"/>
              <a:gd name="connsiteX6735" fmla="*/ 502442 w 6830240"/>
              <a:gd name="connsiteY6735" fmla="*/ 5718131 h 7505293"/>
              <a:gd name="connsiteX6736" fmla="*/ 500227 w 6830240"/>
              <a:gd name="connsiteY6736" fmla="*/ 5731740 h 7505293"/>
              <a:gd name="connsiteX6737" fmla="*/ 492314 w 6830240"/>
              <a:gd name="connsiteY6737" fmla="*/ 5743451 h 7505293"/>
              <a:gd name="connsiteX6738" fmla="*/ 492314 w 6830240"/>
              <a:gd name="connsiteY6738" fmla="*/ 5763708 h 7505293"/>
              <a:gd name="connsiteX6739" fmla="*/ 482186 w 6830240"/>
              <a:gd name="connsiteY6739" fmla="*/ 5771304 h 7505293"/>
              <a:gd name="connsiteX6740" fmla="*/ 474273 w 6830240"/>
              <a:gd name="connsiteY6740" fmla="*/ 5793460 h 7505293"/>
              <a:gd name="connsiteX6741" fmla="*/ 456865 w 6830240"/>
              <a:gd name="connsiteY6741" fmla="*/ 5811817 h 7505293"/>
              <a:gd name="connsiteX6742" fmla="*/ 438508 w 6830240"/>
              <a:gd name="connsiteY6742" fmla="*/ 5839353 h 7505293"/>
              <a:gd name="connsiteX6743" fmla="*/ 416352 w 6830240"/>
              <a:gd name="connsiteY6743" fmla="*/ 5864990 h 7505293"/>
              <a:gd name="connsiteX6744" fmla="*/ 415403 w 6830240"/>
              <a:gd name="connsiteY6744" fmla="*/ 5877334 h 7505293"/>
              <a:gd name="connsiteX6745" fmla="*/ 408756 w 6830240"/>
              <a:gd name="connsiteY6745" fmla="*/ 5887779 h 7505293"/>
              <a:gd name="connsiteX6746" fmla="*/ 402426 w 6830240"/>
              <a:gd name="connsiteY6746" fmla="*/ 5911200 h 7505293"/>
              <a:gd name="connsiteX6747" fmla="*/ 388500 w 6830240"/>
              <a:gd name="connsiteY6747" fmla="*/ 5930824 h 7505293"/>
              <a:gd name="connsiteX6748" fmla="*/ 386601 w 6830240"/>
              <a:gd name="connsiteY6748" fmla="*/ 5937787 h 7505293"/>
              <a:gd name="connsiteX6749" fmla="*/ 380903 w 6830240"/>
              <a:gd name="connsiteY6749" fmla="*/ 5940952 h 7505293"/>
              <a:gd name="connsiteX6750" fmla="*/ 373307 w 6830240"/>
              <a:gd name="connsiteY6750" fmla="*/ 5938420 h 7505293"/>
              <a:gd name="connsiteX6751" fmla="*/ 380903 w 6830240"/>
              <a:gd name="connsiteY6751" fmla="*/ 5913099 h 7505293"/>
              <a:gd name="connsiteX6752" fmla="*/ 386601 w 6830240"/>
              <a:gd name="connsiteY6752" fmla="*/ 5902655 h 7505293"/>
              <a:gd name="connsiteX6753" fmla="*/ 388500 w 6830240"/>
              <a:gd name="connsiteY6753" fmla="*/ 5890311 h 7505293"/>
              <a:gd name="connsiteX6754" fmla="*/ 398628 w 6830240"/>
              <a:gd name="connsiteY6754" fmla="*/ 5867522 h 7505293"/>
              <a:gd name="connsiteX6755" fmla="*/ 397995 w 6830240"/>
              <a:gd name="connsiteY6755" fmla="*/ 5848532 h 7505293"/>
              <a:gd name="connsiteX6756" fmla="*/ 408756 w 6830240"/>
              <a:gd name="connsiteY6756" fmla="*/ 5837138 h 7505293"/>
              <a:gd name="connsiteX6757" fmla="*/ 430279 w 6830240"/>
              <a:gd name="connsiteY6757" fmla="*/ 5749781 h 7505293"/>
              <a:gd name="connsiteX6758" fmla="*/ 474590 w 6830240"/>
              <a:gd name="connsiteY6758" fmla="*/ 5670021 h 7505293"/>
              <a:gd name="connsiteX6759" fmla="*/ 478388 w 6830240"/>
              <a:gd name="connsiteY6759" fmla="*/ 5645967 h 7505293"/>
              <a:gd name="connsiteX6760" fmla="*/ 482186 w 6830240"/>
              <a:gd name="connsiteY6760" fmla="*/ 5621912 h 7505293"/>
              <a:gd name="connsiteX6761" fmla="*/ 490099 w 6830240"/>
              <a:gd name="connsiteY6761" fmla="*/ 5617165 h 7505293"/>
              <a:gd name="connsiteX6762" fmla="*/ 492314 w 6830240"/>
              <a:gd name="connsiteY6762" fmla="*/ 5606720 h 7505293"/>
              <a:gd name="connsiteX6763" fmla="*/ 497378 w 6830240"/>
              <a:gd name="connsiteY6763" fmla="*/ 5588679 h 7505293"/>
              <a:gd name="connsiteX6764" fmla="*/ 502442 w 6830240"/>
              <a:gd name="connsiteY6764" fmla="*/ 5576335 h 7505293"/>
              <a:gd name="connsiteX6765" fmla="*/ 515103 w 6830240"/>
              <a:gd name="connsiteY6765" fmla="*/ 5551015 h 7505293"/>
              <a:gd name="connsiteX6766" fmla="*/ 523015 w 6830240"/>
              <a:gd name="connsiteY6766" fmla="*/ 5544051 h 7505293"/>
              <a:gd name="connsiteX6767" fmla="*/ 525231 w 6830240"/>
              <a:gd name="connsiteY6767" fmla="*/ 5533290 h 7505293"/>
              <a:gd name="connsiteX6768" fmla="*/ 522699 w 6830240"/>
              <a:gd name="connsiteY6768" fmla="*/ 5520630 h 7505293"/>
              <a:gd name="connsiteX6769" fmla="*/ 545488 w 6830240"/>
              <a:gd name="connsiteY6769" fmla="*/ 5442136 h 7505293"/>
              <a:gd name="connsiteX6770" fmla="*/ 555616 w 6830240"/>
              <a:gd name="connsiteY6770" fmla="*/ 5434540 h 7505293"/>
              <a:gd name="connsiteX6771" fmla="*/ 563212 w 6830240"/>
              <a:gd name="connsiteY6771" fmla="*/ 5421879 h 7505293"/>
              <a:gd name="connsiteX6772" fmla="*/ 565111 w 6830240"/>
              <a:gd name="connsiteY6772" fmla="*/ 5408269 h 7505293"/>
              <a:gd name="connsiteX6773" fmla="*/ 570808 w 6830240"/>
              <a:gd name="connsiteY6773" fmla="*/ 5396559 h 7505293"/>
              <a:gd name="connsiteX6774" fmla="*/ 570175 w 6830240"/>
              <a:gd name="connsiteY6774" fmla="*/ 5378518 h 7505293"/>
              <a:gd name="connsiteX6775" fmla="*/ 580936 w 6830240"/>
              <a:gd name="connsiteY6775" fmla="*/ 5366174 h 7505293"/>
              <a:gd name="connsiteX6776" fmla="*/ 594546 w 6830240"/>
              <a:gd name="connsiteY6776" fmla="*/ 5331991 h 7505293"/>
              <a:gd name="connsiteX6777" fmla="*/ 613853 w 6830240"/>
              <a:gd name="connsiteY6777" fmla="*/ 5305405 h 7505293"/>
              <a:gd name="connsiteX6778" fmla="*/ 621449 w 6830240"/>
              <a:gd name="connsiteY6778" fmla="*/ 5287680 h 7505293"/>
              <a:gd name="connsiteX6779" fmla="*/ 630312 w 6830240"/>
              <a:gd name="connsiteY6779" fmla="*/ 5245901 h 7505293"/>
              <a:gd name="connsiteX6780" fmla="*/ 639174 w 6830240"/>
              <a:gd name="connsiteY6780" fmla="*/ 5204122 h 7505293"/>
              <a:gd name="connsiteX6781" fmla="*/ 646770 w 6830240"/>
              <a:gd name="connsiteY6781" fmla="*/ 5193994 h 7505293"/>
              <a:gd name="connsiteX6782" fmla="*/ 660696 w 6830240"/>
              <a:gd name="connsiteY6782" fmla="*/ 5161077 h 7505293"/>
              <a:gd name="connsiteX6783" fmla="*/ 674623 w 6830240"/>
              <a:gd name="connsiteY6783" fmla="*/ 5128160 h 7505293"/>
              <a:gd name="connsiteX6784" fmla="*/ 684751 w 6830240"/>
              <a:gd name="connsiteY6784" fmla="*/ 5105371 h 7505293"/>
              <a:gd name="connsiteX6785" fmla="*/ 694879 w 6830240"/>
              <a:gd name="connsiteY6785" fmla="*/ 5082583 h 7505293"/>
              <a:gd name="connsiteX6786" fmla="*/ 714186 w 6830240"/>
              <a:gd name="connsiteY6786" fmla="*/ 5022446 h 7505293"/>
              <a:gd name="connsiteX6787" fmla="*/ 735392 w 6830240"/>
              <a:gd name="connsiteY6787" fmla="*/ 4966108 h 7505293"/>
              <a:gd name="connsiteX6788" fmla="*/ 734759 w 6830240"/>
              <a:gd name="connsiteY6788" fmla="*/ 4951865 h 7505293"/>
              <a:gd name="connsiteX6789" fmla="*/ 745520 w 6830240"/>
              <a:gd name="connsiteY6789" fmla="*/ 4943319 h 7505293"/>
              <a:gd name="connsiteX6790" fmla="*/ 773300 w 6830240"/>
              <a:gd name="connsiteY6790" fmla="*/ 4890508 h 7505293"/>
              <a:gd name="connsiteX6791" fmla="*/ 772279 w 6830240"/>
              <a:gd name="connsiteY6791" fmla="*/ 4886423 h 7505293"/>
              <a:gd name="connsiteX6792" fmla="*/ 762151 w 6830240"/>
              <a:gd name="connsiteY6792" fmla="*/ 4873763 h 7505293"/>
              <a:gd name="connsiteX6793" fmla="*/ 749491 w 6830240"/>
              <a:gd name="connsiteY6793" fmla="*/ 4886423 h 7505293"/>
              <a:gd name="connsiteX6794" fmla="*/ 741895 w 6830240"/>
              <a:gd name="connsiteY6794" fmla="*/ 4939597 h 7505293"/>
              <a:gd name="connsiteX6795" fmla="*/ 720372 w 6830240"/>
              <a:gd name="connsiteY6795" fmla="*/ 4969349 h 7505293"/>
              <a:gd name="connsiteX6796" fmla="*/ 706446 w 6830240"/>
              <a:gd name="connsiteY6796" fmla="*/ 5002898 h 7505293"/>
              <a:gd name="connsiteX6797" fmla="*/ 700749 w 6830240"/>
              <a:gd name="connsiteY6797" fmla="*/ 5028219 h 7505293"/>
              <a:gd name="connsiteX6798" fmla="*/ 691253 w 6830240"/>
              <a:gd name="connsiteY6798" fmla="*/ 5053540 h 7505293"/>
              <a:gd name="connsiteX6799" fmla="*/ 658337 w 6830240"/>
              <a:gd name="connsiteY6799" fmla="*/ 5088989 h 7505293"/>
              <a:gd name="connsiteX6800" fmla="*/ 640612 w 6830240"/>
              <a:gd name="connsiteY6800" fmla="*/ 5139630 h 7505293"/>
              <a:gd name="connsiteX6801" fmla="*/ 634598 w 6830240"/>
              <a:gd name="connsiteY6801" fmla="*/ 5140263 h 7505293"/>
              <a:gd name="connsiteX6802" fmla="*/ 630484 w 6830240"/>
              <a:gd name="connsiteY6802" fmla="*/ 5144694 h 7505293"/>
              <a:gd name="connsiteX6803" fmla="*/ 634598 w 6830240"/>
              <a:gd name="connsiteY6803" fmla="*/ 5149758 h 7505293"/>
              <a:gd name="connsiteX6804" fmla="*/ 640612 w 6830240"/>
              <a:gd name="connsiteY6804" fmla="*/ 5154822 h 7505293"/>
              <a:gd name="connsiteX6805" fmla="*/ 612759 w 6830240"/>
              <a:gd name="connsiteY6805" fmla="*/ 5170015 h 7505293"/>
              <a:gd name="connsiteX6806" fmla="*/ 595035 w 6830240"/>
              <a:gd name="connsiteY6806" fmla="*/ 5170015 h 7505293"/>
              <a:gd name="connsiteX6807" fmla="*/ 599466 w 6830240"/>
              <a:gd name="connsiteY6807" fmla="*/ 5142795 h 7505293"/>
              <a:gd name="connsiteX6808" fmla="*/ 600099 w 6830240"/>
              <a:gd name="connsiteY6808" fmla="*/ 5104181 h 7505293"/>
              <a:gd name="connsiteX6809" fmla="*/ 584907 w 6830240"/>
              <a:gd name="connsiteY6809" fmla="*/ 5126336 h 7505293"/>
              <a:gd name="connsiteX6810" fmla="*/ 577311 w 6830240"/>
              <a:gd name="connsiteY6810" fmla="*/ 5152290 h 7505293"/>
              <a:gd name="connsiteX6811" fmla="*/ 544394 w 6830240"/>
              <a:gd name="connsiteY6811" fmla="*/ 5185207 h 7505293"/>
              <a:gd name="connsiteX6812" fmla="*/ 528252 w 6830240"/>
              <a:gd name="connsiteY6812" fmla="*/ 5200399 h 7505293"/>
              <a:gd name="connsiteX6813" fmla="*/ 521605 w 6830240"/>
              <a:gd name="connsiteY6813" fmla="*/ 5215592 h 7505293"/>
              <a:gd name="connsiteX6814" fmla="*/ 511477 w 6830240"/>
              <a:gd name="connsiteY6814" fmla="*/ 5215592 h 7505293"/>
              <a:gd name="connsiteX6815" fmla="*/ 506413 w 6830240"/>
              <a:gd name="connsiteY6815" fmla="*/ 5231733 h 7505293"/>
              <a:gd name="connsiteX6816" fmla="*/ 501349 w 6830240"/>
              <a:gd name="connsiteY6816" fmla="*/ 5245976 h 7505293"/>
              <a:gd name="connsiteX6817" fmla="*/ 483624 w 6830240"/>
              <a:gd name="connsiteY6817" fmla="*/ 5261169 h 7505293"/>
              <a:gd name="connsiteX6818" fmla="*/ 473496 w 6830240"/>
              <a:gd name="connsiteY6818" fmla="*/ 5240912 h 7505293"/>
              <a:gd name="connsiteX6819" fmla="*/ 465900 w 6830240"/>
              <a:gd name="connsiteY6819" fmla="*/ 5233316 h 7505293"/>
              <a:gd name="connsiteX6820" fmla="*/ 474762 w 6830240"/>
              <a:gd name="connsiteY6820" fmla="*/ 5203881 h 7505293"/>
              <a:gd name="connsiteX6821" fmla="*/ 483624 w 6830240"/>
              <a:gd name="connsiteY6821" fmla="*/ 5172547 h 7505293"/>
              <a:gd name="connsiteX6822" fmla="*/ 483308 w 6830240"/>
              <a:gd name="connsiteY6822" fmla="*/ 5170015 h 7505293"/>
              <a:gd name="connsiteX6823" fmla="*/ 481092 w 6830240"/>
              <a:gd name="connsiteY6823" fmla="*/ 5167482 h 7505293"/>
              <a:gd name="connsiteX6824" fmla="*/ 476028 w 6830240"/>
              <a:gd name="connsiteY6824" fmla="*/ 5175395 h 7505293"/>
              <a:gd name="connsiteX6825" fmla="*/ 470964 w 6830240"/>
              <a:gd name="connsiteY6825" fmla="*/ 5185207 h 7505293"/>
              <a:gd name="connsiteX6826" fmla="*/ 465900 w 6830240"/>
              <a:gd name="connsiteY6826" fmla="*/ 5192803 h 7505293"/>
              <a:gd name="connsiteX6827" fmla="*/ 465900 w 6830240"/>
              <a:gd name="connsiteY6827" fmla="*/ 5203248 h 7505293"/>
              <a:gd name="connsiteX6828" fmla="*/ 458304 w 6830240"/>
              <a:gd name="connsiteY6828" fmla="*/ 5207995 h 7505293"/>
              <a:gd name="connsiteX6829" fmla="*/ 448175 w 6830240"/>
              <a:gd name="connsiteY6829" fmla="*/ 5213060 h 7505293"/>
              <a:gd name="connsiteX6830" fmla="*/ 422855 w 6830240"/>
              <a:gd name="connsiteY6830" fmla="*/ 5215592 h 7505293"/>
              <a:gd name="connsiteX6831" fmla="*/ 415259 w 6830240"/>
              <a:gd name="connsiteY6831" fmla="*/ 5235848 h 7505293"/>
              <a:gd name="connsiteX6832" fmla="*/ 404181 w 6830240"/>
              <a:gd name="connsiteY6832" fmla="*/ 5242495 h 7505293"/>
              <a:gd name="connsiteX6833" fmla="*/ 395002 w 6830240"/>
              <a:gd name="connsiteY6833" fmla="*/ 5251040 h 7505293"/>
              <a:gd name="connsiteX6834" fmla="*/ 386773 w 6830240"/>
              <a:gd name="connsiteY6834" fmla="*/ 5253256 h 7505293"/>
              <a:gd name="connsiteX6835" fmla="*/ 382342 w 6830240"/>
              <a:gd name="connsiteY6835" fmla="*/ 5261169 h 7505293"/>
              <a:gd name="connsiteX6836" fmla="*/ 384874 w 6830240"/>
              <a:gd name="connsiteY6836" fmla="*/ 5271297 h 7505293"/>
              <a:gd name="connsiteX6837" fmla="*/ 362085 w 6830240"/>
              <a:gd name="connsiteY6837" fmla="*/ 5271297 h 7505293"/>
              <a:gd name="connsiteX6838" fmla="*/ 369365 w 6830240"/>
              <a:gd name="connsiteY6838" fmla="*/ 5249458 h 7505293"/>
              <a:gd name="connsiteX6839" fmla="*/ 367149 w 6830240"/>
              <a:gd name="connsiteY6839" fmla="*/ 5233316 h 7505293"/>
              <a:gd name="connsiteX6840" fmla="*/ 359871 w 6830240"/>
              <a:gd name="connsiteY6840" fmla="*/ 5236165 h 7505293"/>
              <a:gd name="connsiteX6841" fmla="*/ 354489 w 6830240"/>
              <a:gd name="connsiteY6841" fmla="*/ 5240912 h 7505293"/>
              <a:gd name="connsiteX6842" fmla="*/ 349425 w 6830240"/>
              <a:gd name="connsiteY6842" fmla="*/ 5271297 h 7505293"/>
              <a:gd name="connsiteX6843" fmla="*/ 336765 w 6830240"/>
              <a:gd name="connsiteY6843" fmla="*/ 5289021 h 7505293"/>
              <a:gd name="connsiteX6844" fmla="*/ 332966 w 6830240"/>
              <a:gd name="connsiteY6844" fmla="*/ 5308645 h 7505293"/>
              <a:gd name="connsiteX6845" fmla="*/ 321572 w 6830240"/>
              <a:gd name="connsiteY6845" fmla="*/ 5324470 h 7505293"/>
              <a:gd name="connsiteX6846" fmla="*/ 321572 w 6830240"/>
              <a:gd name="connsiteY6846" fmla="*/ 5344727 h 7505293"/>
              <a:gd name="connsiteX6847" fmla="*/ 311444 w 6830240"/>
              <a:gd name="connsiteY6847" fmla="*/ 5372579 h 7505293"/>
              <a:gd name="connsiteX6848" fmla="*/ 299733 w 6830240"/>
              <a:gd name="connsiteY6848" fmla="*/ 5374162 h 7505293"/>
              <a:gd name="connsiteX6849" fmla="*/ 293720 w 6830240"/>
              <a:gd name="connsiteY6849" fmla="*/ 5385240 h 7505293"/>
              <a:gd name="connsiteX6850" fmla="*/ 278527 w 6830240"/>
              <a:gd name="connsiteY6850" fmla="*/ 5408028 h 7505293"/>
              <a:gd name="connsiteX6851" fmla="*/ 258271 w 6830240"/>
              <a:gd name="connsiteY6851" fmla="*/ 5400432 h 7505293"/>
              <a:gd name="connsiteX6852" fmla="*/ 264917 w 6830240"/>
              <a:gd name="connsiteY6852" fmla="*/ 5371946 h 7505293"/>
              <a:gd name="connsiteX6853" fmla="*/ 273463 w 6830240"/>
              <a:gd name="connsiteY6853" fmla="*/ 5347259 h 7505293"/>
              <a:gd name="connsiteX6854" fmla="*/ 283591 w 6830240"/>
              <a:gd name="connsiteY6854" fmla="*/ 5334599 h 7505293"/>
              <a:gd name="connsiteX6855" fmla="*/ 303848 w 6830240"/>
              <a:gd name="connsiteY6855" fmla="*/ 5334282 h 7505293"/>
              <a:gd name="connsiteX6856" fmla="*/ 301316 w 6830240"/>
              <a:gd name="connsiteY6856" fmla="*/ 5324470 h 7505293"/>
              <a:gd name="connsiteX6857" fmla="*/ 311444 w 6830240"/>
              <a:gd name="connsiteY6857" fmla="*/ 5299150 h 7505293"/>
              <a:gd name="connsiteX6858" fmla="*/ 301316 w 6830240"/>
              <a:gd name="connsiteY6858" fmla="*/ 5299150 h 7505293"/>
              <a:gd name="connsiteX6859" fmla="*/ 311444 w 6830240"/>
              <a:gd name="connsiteY6859" fmla="*/ 5286489 h 7505293"/>
              <a:gd name="connsiteX6860" fmla="*/ 311444 w 6830240"/>
              <a:gd name="connsiteY6860" fmla="*/ 5261169 h 7505293"/>
              <a:gd name="connsiteX6861" fmla="*/ 329168 w 6830240"/>
              <a:gd name="connsiteY6861" fmla="*/ 5248509 h 7505293"/>
              <a:gd name="connsiteX6862" fmla="*/ 329168 w 6830240"/>
              <a:gd name="connsiteY6862" fmla="*/ 5225720 h 7505293"/>
              <a:gd name="connsiteX6863" fmla="*/ 346893 w 6830240"/>
              <a:gd name="connsiteY6863" fmla="*/ 5205464 h 7505293"/>
              <a:gd name="connsiteX6864" fmla="*/ 354489 w 6830240"/>
              <a:gd name="connsiteY6864" fmla="*/ 5185207 h 7505293"/>
              <a:gd name="connsiteX6865" fmla="*/ 346893 w 6830240"/>
              <a:gd name="connsiteY6865" fmla="*/ 5159253 h 7505293"/>
              <a:gd name="connsiteX6866" fmla="*/ 354489 w 6830240"/>
              <a:gd name="connsiteY6866" fmla="*/ 5129502 h 7505293"/>
              <a:gd name="connsiteX6867" fmla="*/ 362085 w 6830240"/>
              <a:gd name="connsiteY6867" fmla="*/ 5113676 h 7505293"/>
              <a:gd name="connsiteX6868" fmla="*/ 362085 w 6830240"/>
              <a:gd name="connsiteY6868" fmla="*/ 5094053 h 7505293"/>
              <a:gd name="connsiteX6869" fmla="*/ 369998 w 6830240"/>
              <a:gd name="connsiteY6869" fmla="*/ 5085823 h 7505293"/>
              <a:gd name="connsiteX6870" fmla="*/ 372213 w 6830240"/>
              <a:gd name="connsiteY6870" fmla="*/ 5073796 h 7505293"/>
              <a:gd name="connsiteX6871" fmla="*/ 367149 w 6830240"/>
              <a:gd name="connsiteY6871" fmla="*/ 5062402 h 7505293"/>
              <a:gd name="connsiteX6872" fmla="*/ 362085 w 6830240"/>
              <a:gd name="connsiteY6872" fmla="*/ 5051008 h 7505293"/>
              <a:gd name="connsiteX6873" fmla="*/ 348475 w 6830240"/>
              <a:gd name="connsiteY6873" fmla="*/ 5073796 h 7505293"/>
              <a:gd name="connsiteX6874" fmla="*/ 336765 w 6830240"/>
              <a:gd name="connsiteY6874" fmla="*/ 5096585 h 7505293"/>
              <a:gd name="connsiteX6875" fmla="*/ 328852 w 6830240"/>
              <a:gd name="connsiteY6875" fmla="*/ 5118424 h 7505293"/>
              <a:gd name="connsiteX6876" fmla="*/ 311444 w 6830240"/>
              <a:gd name="connsiteY6876" fmla="*/ 5134566 h 7505293"/>
              <a:gd name="connsiteX6877" fmla="*/ 311444 w 6830240"/>
              <a:gd name="connsiteY6877" fmla="*/ 5167482 h 7505293"/>
              <a:gd name="connsiteX6878" fmla="*/ 271880 w 6830240"/>
              <a:gd name="connsiteY6878" fmla="*/ 5203881 h 7505293"/>
              <a:gd name="connsiteX6879" fmla="*/ 253207 w 6830240"/>
              <a:gd name="connsiteY6879" fmla="*/ 5261169 h 7505293"/>
              <a:gd name="connsiteX6880" fmla="*/ 230418 w 6830240"/>
              <a:gd name="connsiteY6880" fmla="*/ 5270031 h 7505293"/>
              <a:gd name="connsiteX6881" fmla="*/ 207630 w 6830240"/>
              <a:gd name="connsiteY6881" fmla="*/ 5278893 h 7505293"/>
              <a:gd name="connsiteX6882" fmla="*/ 207630 w 6830240"/>
              <a:gd name="connsiteY6882" fmla="*/ 5306746 h 7505293"/>
              <a:gd name="connsiteX6883" fmla="*/ 200033 w 6830240"/>
              <a:gd name="connsiteY6883" fmla="*/ 5306746 h 7505293"/>
              <a:gd name="connsiteX6884" fmla="*/ 191171 w 6830240"/>
              <a:gd name="connsiteY6884" fmla="*/ 5302948 h 7505293"/>
              <a:gd name="connsiteX6885" fmla="*/ 189905 w 6830240"/>
              <a:gd name="connsiteY6885" fmla="*/ 5291554 h 7505293"/>
              <a:gd name="connsiteX6886" fmla="*/ 197501 w 6830240"/>
              <a:gd name="connsiteY6886" fmla="*/ 5271297 h 7505293"/>
              <a:gd name="connsiteX6887" fmla="*/ 194653 w 6830240"/>
              <a:gd name="connsiteY6887" fmla="*/ 5261485 h 7505293"/>
              <a:gd name="connsiteX6888" fmla="*/ 189905 w 6830240"/>
              <a:gd name="connsiteY6888" fmla="*/ 5253572 h 7505293"/>
              <a:gd name="connsiteX6889" fmla="*/ 189905 w 6830240"/>
              <a:gd name="connsiteY6889" fmla="*/ 5261169 h 7505293"/>
              <a:gd name="connsiteX6890" fmla="*/ 169648 w 6830240"/>
              <a:gd name="connsiteY6890" fmla="*/ 5278260 h 7505293"/>
              <a:gd name="connsiteX6891" fmla="*/ 156988 w 6830240"/>
              <a:gd name="connsiteY6891" fmla="*/ 5299150 h 7505293"/>
              <a:gd name="connsiteX6892" fmla="*/ 149075 w 6830240"/>
              <a:gd name="connsiteY6892" fmla="*/ 5311177 h 7505293"/>
              <a:gd name="connsiteX6893" fmla="*/ 146860 w 6830240"/>
              <a:gd name="connsiteY6893" fmla="*/ 5327002 h 7505293"/>
              <a:gd name="connsiteX6894" fmla="*/ 129135 w 6830240"/>
              <a:gd name="connsiteY6894" fmla="*/ 5337131 h 7505293"/>
              <a:gd name="connsiteX6895" fmla="*/ 126920 w 6830240"/>
              <a:gd name="connsiteY6895" fmla="*/ 5350740 h 7505293"/>
              <a:gd name="connsiteX6896" fmla="*/ 119007 w 6830240"/>
              <a:gd name="connsiteY6896" fmla="*/ 5362451 h 7505293"/>
              <a:gd name="connsiteX6897" fmla="*/ 119007 w 6830240"/>
              <a:gd name="connsiteY6897" fmla="*/ 5382708 h 7505293"/>
              <a:gd name="connsiteX6898" fmla="*/ 108879 w 6830240"/>
              <a:gd name="connsiteY6898" fmla="*/ 5390304 h 7505293"/>
              <a:gd name="connsiteX6899" fmla="*/ 100966 w 6830240"/>
              <a:gd name="connsiteY6899" fmla="*/ 5412460 h 7505293"/>
              <a:gd name="connsiteX6900" fmla="*/ 83558 w 6830240"/>
              <a:gd name="connsiteY6900" fmla="*/ 5430817 h 7505293"/>
              <a:gd name="connsiteX6901" fmla="*/ 65201 w 6830240"/>
              <a:gd name="connsiteY6901" fmla="*/ 5458353 h 7505293"/>
              <a:gd name="connsiteX6902" fmla="*/ 43045 w 6830240"/>
              <a:gd name="connsiteY6902" fmla="*/ 5483990 h 7505293"/>
              <a:gd name="connsiteX6903" fmla="*/ 42096 w 6830240"/>
              <a:gd name="connsiteY6903" fmla="*/ 5496334 h 7505293"/>
              <a:gd name="connsiteX6904" fmla="*/ 35449 w 6830240"/>
              <a:gd name="connsiteY6904" fmla="*/ 5506779 h 7505293"/>
              <a:gd name="connsiteX6905" fmla="*/ 29119 w 6830240"/>
              <a:gd name="connsiteY6905" fmla="*/ 5530200 h 7505293"/>
              <a:gd name="connsiteX6906" fmla="*/ 15193 w 6830240"/>
              <a:gd name="connsiteY6906" fmla="*/ 5549824 h 7505293"/>
              <a:gd name="connsiteX6907" fmla="*/ 13294 w 6830240"/>
              <a:gd name="connsiteY6907" fmla="*/ 5556787 h 7505293"/>
              <a:gd name="connsiteX6908" fmla="*/ 7596 w 6830240"/>
              <a:gd name="connsiteY6908" fmla="*/ 5559952 h 7505293"/>
              <a:gd name="connsiteX6909" fmla="*/ 0 w 6830240"/>
              <a:gd name="connsiteY6909" fmla="*/ 5557420 h 7505293"/>
              <a:gd name="connsiteX6910" fmla="*/ 7596 w 6830240"/>
              <a:gd name="connsiteY6910" fmla="*/ 5532099 h 7505293"/>
              <a:gd name="connsiteX6911" fmla="*/ 13294 w 6830240"/>
              <a:gd name="connsiteY6911" fmla="*/ 5521655 h 7505293"/>
              <a:gd name="connsiteX6912" fmla="*/ 15193 w 6830240"/>
              <a:gd name="connsiteY6912" fmla="*/ 5509311 h 7505293"/>
              <a:gd name="connsiteX6913" fmla="*/ 25321 w 6830240"/>
              <a:gd name="connsiteY6913" fmla="*/ 5486522 h 7505293"/>
              <a:gd name="connsiteX6914" fmla="*/ 24688 w 6830240"/>
              <a:gd name="connsiteY6914" fmla="*/ 5467532 h 7505293"/>
              <a:gd name="connsiteX6915" fmla="*/ 35449 w 6830240"/>
              <a:gd name="connsiteY6915" fmla="*/ 5456138 h 7505293"/>
              <a:gd name="connsiteX6916" fmla="*/ 56972 w 6830240"/>
              <a:gd name="connsiteY6916" fmla="*/ 5368781 h 7505293"/>
              <a:gd name="connsiteX6917" fmla="*/ 101283 w 6830240"/>
              <a:gd name="connsiteY6917" fmla="*/ 5289021 h 7505293"/>
              <a:gd name="connsiteX6918" fmla="*/ 105081 w 6830240"/>
              <a:gd name="connsiteY6918" fmla="*/ 5264967 h 7505293"/>
              <a:gd name="connsiteX6919" fmla="*/ 108879 w 6830240"/>
              <a:gd name="connsiteY6919" fmla="*/ 5240912 h 7505293"/>
              <a:gd name="connsiteX6920" fmla="*/ 116792 w 6830240"/>
              <a:gd name="connsiteY6920" fmla="*/ 5236165 h 7505293"/>
              <a:gd name="connsiteX6921" fmla="*/ 119007 w 6830240"/>
              <a:gd name="connsiteY6921" fmla="*/ 5225720 h 7505293"/>
              <a:gd name="connsiteX6922" fmla="*/ 124071 w 6830240"/>
              <a:gd name="connsiteY6922" fmla="*/ 5207679 h 7505293"/>
              <a:gd name="connsiteX6923" fmla="*/ 129135 w 6830240"/>
              <a:gd name="connsiteY6923" fmla="*/ 5195335 h 7505293"/>
              <a:gd name="connsiteX6924" fmla="*/ 141796 w 6830240"/>
              <a:gd name="connsiteY6924" fmla="*/ 5170015 h 7505293"/>
              <a:gd name="connsiteX6925" fmla="*/ 149708 w 6830240"/>
              <a:gd name="connsiteY6925" fmla="*/ 5163051 h 7505293"/>
              <a:gd name="connsiteX6926" fmla="*/ 151924 w 6830240"/>
              <a:gd name="connsiteY6926" fmla="*/ 5152290 h 7505293"/>
              <a:gd name="connsiteX6927" fmla="*/ 149392 w 6830240"/>
              <a:gd name="connsiteY6927" fmla="*/ 5139630 h 7505293"/>
              <a:gd name="connsiteX6928" fmla="*/ 172181 w 6830240"/>
              <a:gd name="connsiteY6928" fmla="*/ 5061136 h 7505293"/>
              <a:gd name="connsiteX6929" fmla="*/ 182309 w 6830240"/>
              <a:gd name="connsiteY6929" fmla="*/ 5053540 h 7505293"/>
              <a:gd name="connsiteX6930" fmla="*/ 189905 w 6830240"/>
              <a:gd name="connsiteY6930" fmla="*/ 5040879 h 7505293"/>
              <a:gd name="connsiteX6931" fmla="*/ 191804 w 6830240"/>
              <a:gd name="connsiteY6931" fmla="*/ 5027269 h 7505293"/>
              <a:gd name="connsiteX6932" fmla="*/ 197501 w 6830240"/>
              <a:gd name="connsiteY6932" fmla="*/ 5015559 h 7505293"/>
              <a:gd name="connsiteX6933" fmla="*/ 196868 w 6830240"/>
              <a:gd name="connsiteY6933" fmla="*/ 4997518 h 7505293"/>
              <a:gd name="connsiteX6934" fmla="*/ 207630 w 6830240"/>
              <a:gd name="connsiteY6934" fmla="*/ 4985174 h 7505293"/>
              <a:gd name="connsiteX6935" fmla="*/ 221239 w 6830240"/>
              <a:gd name="connsiteY6935" fmla="*/ 4950991 h 7505293"/>
              <a:gd name="connsiteX6936" fmla="*/ 240546 w 6830240"/>
              <a:gd name="connsiteY6936" fmla="*/ 4924405 h 7505293"/>
              <a:gd name="connsiteX6937" fmla="*/ 248142 w 6830240"/>
              <a:gd name="connsiteY6937" fmla="*/ 4906680 h 7505293"/>
              <a:gd name="connsiteX6938" fmla="*/ 257005 w 6830240"/>
              <a:gd name="connsiteY6938" fmla="*/ 4864901 h 7505293"/>
              <a:gd name="connsiteX6939" fmla="*/ 265867 w 6830240"/>
              <a:gd name="connsiteY6939" fmla="*/ 4823122 h 7505293"/>
              <a:gd name="connsiteX6940" fmla="*/ 273463 w 6830240"/>
              <a:gd name="connsiteY6940" fmla="*/ 4812994 h 7505293"/>
              <a:gd name="connsiteX6941" fmla="*/ 287389 w 6830240"/>
              <a:gd name="connsiteY6941" fmla="*/ 4780077 h 7505293"/>
              <a:gd name="connsiteX6942" fmla="*/ 301316 w 6830240"/>
              <a:gd name="connsiteY6942" fmla="*/ 4747160 h 7505293"/>
              <a:gd name="connsiteX6943" fmla="*/ 311444 w 6830240"/>
              <a:gd name="connsiteY6943" fmla="*/ 4724371 h 7505293"/>
              <a:gd name="connsiteX6944" fmla="*/ 321572 w 6830240"/>
              <a:gd name="connsiteY6944" fmla="*/ 4701583 h 7505293"/>
              <a:gd name="connsiteX6945" fmla="*/ 340879 w 6830240"/>
              <a:gd name="connsiteY6945" fmla="*/ 4641446 h 7505293"/>
              <a:gd name="connsiteX6946" fmla="*/ 362085 w 6830240"/>
              <a:gd name="connsiteY6946" fmla="*/ 4585108 h 7505293"/>
              <a:gd name="connsiteX6947" fmla="*/ 361452 w 6830240"/>
              <a:gd name="connsiteY6947" fmla="*/ 4570865 h 7505293"/>
              <a:gd name="connsiteX6948" fmla="*/ 372213 w 6830240"/>
              <a:gd name="connsiteY6948" fmla="*/ 4562319 h 7505293"/>
              <a:gd name="connsiteX6949" fmla="*/ 401016 w 6830240"/>
              <a:gd name="connsiteY6949" fmla="*/ 4507564 h 7505293"/>
              <a:gd name="connsiteX6950" fmla="*/ 420323 w 6830240"/>
              <a:gd name="connsiteY6950" fmla="*/ 4450909 h 7505293"/>
              <a:gd name="connsiteX6951" fmla="*/ 426336 w 6830240"/>
              <a:gd name="connsiteY6951" fmla="*/ 4446794 h 7505293"/>
              <a:gd name="connsiteX6952" fmla="*/ 430451 w 6830240"/>
              <a:gd name="connsiteY6952" fmla="*/ 4440781 h 7505293"/>
              <a:gd name="connsiteX6953" fmla="*/ 426653 w 6830240"/>
              <a:gd name="connsiteY6953" fmla="*/ 4438565 h 7505293"/>
              <a:gd name="connsiteX6954" fmla="*/ 422855 w 6830240"/>
              <a:gd name="connsiteY6954" fmla="*/ 4438248 h 7505293"/>
              <a:gd name="connsiteX6955" fmla="*/ 430451 w 6830240"/>
              <a:gd name="connsiteY6955" fmla="*/ 4415460 h 7505293"/>
              <a:gd name="connsiteX6956" fmla="*/ 440579 w 6830240"/>
              <a:gd name="connsiteY6956" fmla="*/ 4410396 h 7505293"/>
              <a:gd name="connsiteX6957" fmla="*/ 453872 w 6830240"/>
              <a:gd name="connsiteY6957" fmla="*/ 4382227 h 7505293"/>
              <a:gd name="connsiteX6958" fmla="*/ 463368 w 6830240"/>
              <a:gd name="connsiteY6958" fmla="*/ 4352158 h 7505293"/>
              <a:gd name="connsiteX6959" fmla="*/ 464001 w 6830240"/>
              <a:gd name="connsiteY6959" fmla="*/ 4338232 h 7505293"/>
              <a:gd name="connsiteX6960" fmla="*/ 476028 w 6830240"/>
              <a:gd name="connsiteY6960" fmla="*/ 4331902 h 7505293"/>
              <a:gd name="connsiteX6961" fmla="*/ 483624 w 6830240"/>
              <a:gd name="connsiteY6961" fmla="*/ 4314177 h 7505293"/>
              <a:gd name="connsiteX6962" fmla="*/ 494385 w 6830240"/>
              <a:gd name="connsiteY6962" fmla="*/ 4286008 h 7505293"/>
              <a:gd name="connsiteX6963" fmla="*/ 501349 w 6830240"/>
              <a:gd name="connsiteY6963" fmla="*/ 4255940 h 7505293"/>
              <a:gd name="connsiteX6964" fmla="*/ 510211 w 6830240"/>
              <a:gd name="connsiteY6964" fmla="*/ 4238215 h 7505293"/>
              <a:gd name="connsiteX6965" fmla="*/ 519073 w 6830240"/>
              <a:gd name="connsiteY6965" fmla="*/ 4220491 h 7505293"/>
              <a:gd name="connsiteX6966" fmla="*/ 539330 w 6830240"/>
              <a:gd name="connsiteY6966" fmla="*/ 4185042 h 7505293"/>
              <a:gd name="connsiteX6967" fmla="*/ 553256 w 6830240"/>
              <a:gd name="connsiteY6967" fmla="*/ 4147694 h 7505293"/>
              <a:gd name="connsiteX6968" fmla="*/ 567182 w 6830240"/>
              <a:gd name="connsiteY6968" fmla="*/ 4114144 h 7505293"/>
              <a:gd name="connsiteX6969" fmla="*/ 566549 w 6830240"/>
              <a:gd name="connsiteY6969" fmla="*/ 4097686 h 7505293"/>
              <a:gd name="connsiteX6970" fmla="*/ 577311 w 6830240"/>
              <a:gd name="connsiteY6970" fmla="*/ 4088824 h 7505293"/>
              <a:gd name="connsiteX6971" fmla="*/ 608645 w 6830240"/>
              <a:gd name="connsiteY6971" fmla="*/ 4029953 h 7505293"/>
              <a:gd name="connsiteX6972" fmla="*/ 630484 w 6830240"/>
              <a:gd name="connsiteY6972" fmla="*/ 3967285 h 7505293"/>
              <a:gd name="connsiteX6973" fmla="*/ 636497 w 6830240"/>
              <a:gd name="connsiteY6973" fmla="*/ 3962221 h 7505293"/>
              <a:gd name="connsiteX6974" fmla="*/ 640612 w 6830240"/>
              <a:gd name="connsiteY6974" fmla="*/ 3957157 h 7505293"/>
              <a:gd name="connsiteX6975" fmla="*/ 637764 w 6830240"/>
              <a:gd name="connsiteY6975" fmla="*/ 3952726 h 7505293"/>
              <a:gd name="connsiteX6976" fmla="*/ 633016 w 6830240"/>
              <a:gd name="connsiteY6976" fmla="*/ 3952093 h 7505293"/>
              <a:gd name="connsiteX6977" fmla="*/ 640612 w 6830240"/>
              <a:gd name="connsiteY6977" fmla="*/ 3929304 h 7505293"/>
              <a:gd name="connsiteX6978" fmla="*/ 660869 w 6830240"/>
              <a:gd name="connsiteY6978" fmla="*/ 3909049 h 7505293"/>
              <a:gd name="connsiteX6979" fmla="*/ 676061 w 6830240"/>
              <a:gd name="connsiteY6979" fmla="*/ 3858407 h 7505293"/>
              <a:gd name="connsiteX6980" fmla="*/ 677960 w 6830240"/>
              <a:gd name="connsiteY6980" fmla="*/ 3844481 h 7505293"/>
              <a:gd name="connsiteX6981" fmla="*/ 691253 w 6830240"/>
              <a:gd name="connsiteY6981" fmla="*/ 3838150 h 7505293"/>
              <a:gd name="connsiteX6982" fmla="*/ 695051 w 6830240"/>
              <a:gd name="connsiteY6982" fmla="*/ 3828022 h 7505293"/>
              <a:gd name="connsiteX6983" fmla="*/ 698849 w 6830240"/>
              <a:gd name="connsiteY6983" fmla="*/ 3817894 h 7505293"/>
              <a:gd name="connsiteX6984" fmla="*/ 709927 w 6830240"/>
              <a:gd name="connsiteY6984" fmla="*/ 3787193 h 7505293"/>
              <a:gd name="connsiteX6985" fmla="*/ 719106 w 6830240"/>
              <a:gd name="connsiteY6985" fmla="*/ 3754593 h 7505293"/>
              <a:gd name="connsiteX6986" fmla="*/ 727968 w 6830240"/>
              <a:gd name="connsiteY6986" fmla="*/ 3735602 h 7505293"/>
              <a:gd name="connsiteX6987" fmla="*/ 736830 w 6830240"/>
              <a:gd name="connsiteY6987" fmla="*/ 3716612 h 7505293"/>
              <a:gd name="connsiteX6988" fmla="*/ 746959 w 6830240"/>
              <a:gd name="connsiteY6988" fmla="*/ 3696355 h 7505293"/>
              <a:gd name="connsiteX6989" fmla="*/ 754555 w 6830240"/>
              <a:gd name="connsiteY6989" fmla="*/ 3682429 h 7505293"/>
              <a:gd name="connsiteX6990" fmla="*/ 762151 w 6830240"/>
              <a:gd name="connsiteY6990" fmla="*/ 3668504 h 7505293"/>
              <a:gd name="connsiteX6991" fmla="*/ 777343 w 6830240"/>
              <a:gd name="connsiteY6991" fmla="*/ 3655842 h 7505293"/>
              <a:gd name="connsiteX6992" fmla="*/ 777027 w 6830240"/>
              <a:gd name="connsiteY6992" fmla="*/ 3653310 h 7505293"/>
              <a:gd name="connsiteX6993" fmla="*/ 774811 w 6830240"/>
              <a:gd name="connsiteY6993" fmla="*/ 3650778 h 7505293"/>
              <a:gd name="connsiteX6994" fmla="*/ 779875 w 6830240"/>
              <a:gd name="connsiteY6994" fmla="*/ 3643182 h 7505293"/>
              <a:gd name="connsiteX6995" fmla="*/ 782091 w 6830240"/>
              <a:gd name="connsiteY6995" fmla="*/ 3636852 h 7505293"/>
              <a:gd name="connsiteX6996" fmla="*/ 782408 w 6830240"/>
              <a:gd name="connsiteY6996" fmla="*/ 3630523 h 7505293"/>
              <a:gd name="connsiteX6997" fmla="*/ 809311 w 6830240"/>
              <a:gd name="connsiteY6997" fmla="*/ 3581779 h 7505293"/>
              <a:gd name="connsiteX6998" fmla="*/ 830517 w 6830240"/>
              <a:gd name="connsiteY6998" fmla="*/ 3529239 h 7505293"/>
              <a:gd name="connsiteX6999" fmla="*/ 839695 w 6830240"/>
              <a:gd name="connsiteY6999" fmla="*/ 3504552 h 7505293"/>
              <a:gd name="connsiteX7000" fmla="*/ 850773 w 6830240"/>
              <a:gd name="connsiteY7000" fmla="*/ 3483662 h 7505293"/>
              <a:gd name="connsiteX7001" fmla="*/ 856787 w 6830240"/>
              <a:gd name="connsiteY7001" fmla="*/ 3459924 h 7505293"/>
              <a:gd name="connsiteX7002" fmla="*/ 868498 w 6830240"/>
              <a:gd name="connsiteY7002" fmla="*/ 3438085 h 7505293"/>
              <a:gd name="connsiteX7003" fmla="*/ 878626 w 6830240"/>
              <a:gd name="connsiteY7003" fmla="*/ 3430489 h 7505293"/>
              <a:gd name="connsiteX7004" fmla="*/ 879892 w 6830240"/>
              <a:gd name="connsiteY7004" fmla="*/ 3426692 h 7505293"/>
              <a:gd name="connsiteX7005" fmla="*/ 881158 w 6830240"/>
              <a:gd name="connsiteY7005" fmla="*/ 3422892 h 7505293"/>
              <a:gd name="connsiteX7006" fmla="*/ 883374 w 6830240"/>
              <a:gd name="connsiteY7006" fmla="*/ 3412764 h 7505293"/>
              <a:gd name="connsiteX7007" fmla="*/ 883690 w 6830240"/>
              <a:gd name="connsiteY7007" fmla="*/ 3402636 h 7505293"/>
              <a:gd name="connsiteX7008" fmla="*/ 888754 w 6830240"/>
              <a:gd name="connsiteY7008" fmla="*/ 3397572 h 7505293"/>
              <a:gd name="connsiteX7009" fmla="*/ 890020 w 6830240"/>
              <a:gd name="connsiteY7009" fmla="*/ 3392508 h 7505293"/>
              <a:gd name="connsiteX7010" fmla="*/ 891286 w 6830240"/>
              <a:gd name="connsiteY7010" fmla="*/ 3387444 h 7505293"/>
              <a:gd name="connsiteX7011" fmla="*/ 893818 w 6830240"/>
              <a:gd name="connsiteY7011" fmla="*/ 3387444 h 7505293"/>
              <a:gd name="connsiteX7012" fmla="*/ 898882 w 6830240"/>
              <a:gd name="connsiteY7012" fmla="*/ 3379847 h 7505293"/>
              <a:gd name="connsiteX7013" fmla="*/ 903349 w 6830240"/>
              <a:gd name="connsiteY7013" fmla="*/ 3366447 h 7505293"/>
              <a:gd name="connsiteX7014" fmla="*/ 902600 w 6830240"/>
              <a:gd name="connsiteY7014" fmla="*/ 3359702 h 7505293"/>
              <a:gd name="connsiteX7015" fmla="*/ 908199 w 6830240"/>
              <a:gd name="connsiteY7015" fmla="*/ 3344771 h 7505293"/>
              <a:gd name="connsiteX7016" fmla="*/ 908694 w 6830240"/>
              <a:gd name="connsiteY7016" fmla="*/ 3341233 h 7505293"/>
              <a:gd name="connsiteX7017" fmla="*/ 908862 w 6830240"/>
              <a:gd name="connsiteY7017" fmla="*/ 3334850 h 7505293"/>
              <a:gd name="connsiteX7018" fmla="*/ 907348 w 6830240"/>
              <a:gd name="connsiteY7018" fmla="*/ 3329633 h 7505293"/>
              <a:gd name="connsiteX7019" fmla="*/ 902600 w 6830240"/>
              <a:gd name="connsiteY7019" fmla="*/ 3321720 h 7505293"/>
              <a:gd name="connsiteX7020" fmla="*/ 902600 w 6830240"/>
              <a:gd name="connsiteY7020" fmla="*/ 3329317 h 7505293"/>
              <a:gd name="connsiteX7021" fmla="*/ 882343 w 6830240"/>
              <a:gd name="connsiteY7021" fmla="*/ 3346409 h 7505293"/>
              <a:gd name="connsiteX7022" fmla="*/ 869683 w 6830240"/>
              <a:gd name="connsiteY7022" fmla="*/ 3367298 h 7505293"/>
              <a:gd name="connsiteX7023" fmla="*/ 861770 w 6830240"/>
              <a:gd name="connsiteY7023" fmla="*/ 3379325 h 7505293"/>
              <a:gd name="connsiteX7024" fmla="*/ 859555 w 6830240"/>
              <a:gd name="connsiteY7024" fmla="*/ 3395150 h 7505293"/>
              <a:gd name="connsiteX7025" fmla="*/ 841830 w 6830240"/>
              <a:gd name="connsiteY7025" fmla="*/ 3405279 h 7505293"/>
              <a:gd name="connsiteX7026" fmla="*/ 839615 w 6830240"/>
              <a:gd name="connsiteY7026" fmla="*/ 3418888 h 7505293"/>
              <a:gd name="connsiteX7027" fmla="*/ 831702 w 6830240"/>
              <a:gd name="connsiteY7027" fmla="*/ 3430600 h 7505293"/>
              <a:gd name="connsiteX7028" fmla="*/ 831702 w 6830240"/>
              <a:gd name="connsiteY7028" fmla="*/ 3450856 h 7505293"/>
              <a:gd name="connsiteX7029" fmla="*/ 821574 w 6830240"/>
              <a:gd name="connsiteY7029" fmla="*/ 3458452 h 7505293"/>
              <a:gd name="connsiteX7030" fmla="*/ 813661 w 6830240"/>
              <a:gd name="connsiteY7030" fmla="*/ 3480608 h 7505293"/>
              <a:gd name="connsiteX7031" fmla="*/ 796253 w 6830240"/>
              <a:gd name="connsiteY7031" fmla="*/ 3498965 h 7505293"/>
              <a:gd name="connsiteX7032" fmla="*/ 777896 w 6830240"/>
              <a:gd name="connsiteY7032" fmla="*/ 3526501 h 7505293"/>
              <a:gd name="connsiteX7033" fmla="*/ 755740 w 6830240"/>
              <a:gd name="connsiteY7033" fmla="*/ 3552138 h 7505293"/>
              <a:gd name="connsiteX7034" fmla="*/ 754791 w 6830240"/>
              <a:gd name="connsiteY7034" fmla="*/ 3564482 h 7505293"/>
              <a:gd name="connsiteX7035" fmla="*/ 748144 w 6830240"/>
              <a:gd name="connsiteY7035" fmla="*/ 3574927 h 7505293"/>
              <a:gd name="connsiteX7036" fmla="*/ 741814 w 6830240"/>
              <a:gd name="connsiteY7036" fmla="*/ 3598349 h 7505293"/>
              <a:gd name="connsiteX7037" fmla="*/ 727888 w 6830240"/>
              <a:gd name="connsiteY7037" fmla="*/ 3617972 h 7505293"/>
              <a:gd name="connsiteX7038" fmla="*/ 725989 w 6830240"/>
              <a:gd name="connsiteY7038" fmla="*/ 3624935 h 7505293"/>
              <a:gd name="connsiteX7039" fmla="*/ 720291 w 6830240"/>
              <a:gd name="connsiteY7039" fmla="*/ 3628101 h 7505293"/>
              <a:gd name="connsiteX7040" fmla="*/ 712695 w 6830240"/>
              <a:gd name="connsiteY7040" fmla="*/ 3625568 h 7505293"/>
              <a:gd name="connsiteX7041" fmla="*/ 720291 w 6830240"/>
              <a:gd name="connsiteY7041" fmla="*/ 3600247 h 7505293"/>
              <a:gd name="connsiteX7042" fmla="*/ 725989 w 6830240"/>
              <a:gd name="connsiteY7042" fmla="*/ 3589803 h 7505293"/>
              <a:gd name="connsiteX7043" fmla="*/ 727888 w 6830240"/>
              <a:gd name="connsiteY7043" fmla="*/ 3577460 h 7505293"/>
              <a:gd name="connsiteX7044" fmla="*/ 738016 w 6830240"/>
              <a:gd name="connsiteY7044" fmla="*/ 3554670 h 7505293"/>
              <a:gd name="connsiteX7045" fmla="*/ 737383 w 6830240"/>
              <a:gd name="connsiteY7045" fmla="*/ 3535680 h 7505293"/>
              <a:gd name="connsiteX7046" fmla="*/ 748144 w 6830240"/>
              <a:gd name="connsiteY7046" fmla="*/ 3524287 h 7505293"/>
              <a:gd name="connsiteX7047" fmla="*/ 769667 w 6830240"/>
              <a:gd name="connsiteY7047" fmla="*/ 3436930 h 7505293"/>
              <a:gd name="connsiteX7048" fmla="*/ 813978 w 6830240"/>
              <a:gd name="connsiteY7048" fmla="*/ 3357169 h 7505293"/>
              <a:gd name="connsiteX7049" fmla="*/ 817776 w 6830240"/>
              <a:gd name="connsiteY7049" fmla="*/ 3333116 h 7505293"/>
              <a:gd name="connsiteX7050" fmla="*/ 821574 w 6830240"/>
              <a:gd name="connsiteY7050" fmla="*/ 3309060 h 7505293"/>
              <a:gd name="connsiteX7051" fmla="*/ 829487 w 6830240"/>
              <a:gd name="connsiteY7051" fmla="*/ 3304314 h 7505293"/>
              <a:gd name="connsiteX7052" fmla="*/ 831702 w 6830240"/>
              <a:gd name="connsiteY7052" fmla="*/ 3293868 h 7505293"/>
              <a:gd name="connsiteX7053" fmla="*/ 836766 w 6830240"/>
              <a:gd name="connsiteY7053" fmla="*/ 3275827 h 7505293"/>
              <a:gd name="connsiteX7054" fmla="*/ 841830 w 6830240"/>
              <a:gd name="connsiteY7054" fmla="*/ 3263483 h 7505293"/>
              <a:gd name="connsiteX7055" fmla="*/ 854491 w 6830240"/>
              <a:gd name="connsiteY7055" fmla="*/ 3238163 h 7505293"/>
              <a:gd name="connsiteX7056" fmla="*/ 862403 w 6830240"/>
              <a:gd name="connsiteY7056" fmla="*/ 3231200 h 7505293"/>
              <a:gd name="connsiteX7057" fmla="*/ 864619 w 6830240"/>
              <a:gd name="connsiteY7057" fmla="*/ 3220438 h 7505293"/>
              <a:gd name="connsiteX7058" fmla="*/ 862087 w 6830240"/>
              <a:gd name="connsiteY7058" fmla="*/ 3207778 h 7505293"/>
              <a:gd name="connsiteX7059" fmla="*/ 884876 w 6830240"/>
              <a:gd name="connsiteY7059" fmla="*/ 3129284 h 7505293"/>
              <a:gd name="connsiteX7060" fmla="*/ 895004 w 6830240"/>
              <a:gd name="connsiteY7060" fmla="*/ 3121688 h 7505293"/>
              <a:gd name="connsiteX7061" fmla="*/ 902600 w 6830240"/>
              <a:gd name="connsiteY7061" fmla="*/ 3109028 h 7505293"/>
              <a:gd name="connsiteX7062" fmla="*/ 904499 w 6830240"/>
              <a:gd name="connsiteY7062" fmla="*/ 3095417 h 7505293"/>
              <a:gd name="connsiteX7063" fmla="*/ 910196 w 6830240"/>
              <a:gd name="connsiteY7063" fmla="*/ 3083708 h 7505293"/>
              <a:gd name="connsiteX7064" fmla="*/ 909563 w 6830240"/>
              <a:gd name="connsiteY7064" fmla="*/ 3065666 h 7505293"/>
              <a:gd name="connsiteX7065" fmla="*/ 920324 w 6830240"/>
              <a:gd name="connsiteY7065" fmla="*/ 3053322 h 7505293"/>
              <a:gd name="connsiteX7066" fmla="*/ 933934 w 6830240"/>
              <a:gd name="connsiteY7066" fmla="*/ 3019140 h 7505293"/>
              <a:gd name="connsiteX7067" fmla="*/ 953241 w 6830240"/>
              <a:gd name="connsiteY7067" fmla="*/ 2992553 h 7505293"/>
              <a:gd name="connsiteX7068" fmla="*/ 960837 w 6830240"/>
              <a:gd name="connsiteY7068" fmla="*/ 2974828 h 7505293"/>
              <a:gd name="connsiteX7069" fmla="*/ 969700 w 6830240"/>
              <a:gd name="connsiteY7069" fmla="*/ 2933050 h 7505293"/>
              <a:gd name="connsiteX7070" fmla="*/ 978562 w 6830240"/>
              <a:gd name="connsiteY7070" fmla="*/ 2891270 h 7505293"/>
              <a:gd name="connsiteX7071" fmla="*/ 986158 w 6830240"/>
              <a:gd name="connsiteY7071" fmla="*/ 2881142 h 7505293"/>
              <a:gd name="connsiteX7072" fmla="*/ 1000084 w 6830240"/>
              <a:gd name="connsiteY7072" fmla="*/ 2848226 h 7505293"/>
              <a:gd name="connsiteX7073" fmla="*/ 1014011 w 6830240"/>
              <a:gd name="connsiteY7073" fmla="*/ 2815308 h 7505293"/>
              <a:gd name="connsiteX7074" fmla="*/ 1024139 w 6830240"/>
              <a:gd name="connsiteY7074" fmla="*/ 2792519 h 7505293"/>
              <a:gd name="connsiteX7075" fmla="*/ 1034267 w 6830240"/>
              <a:gd name="connsiteY7075" fmla="*/ 2769732 h 7505293"/>
              <a:gd name="connsiteX7076" fmla="*/ 1053574 w 6830240"/>
              <a:gd name="connsiteY7076" fmla="*/ 2709594 h 7505293"/>
              <a:gd name="connsiteX7077" fmla="*/ 1074780 w 6830240"/>
              <a:gd name="connsiteY7077" fmla="*/ 2653256 h 7505293"/>
              <a:gd name="connsiteX7078" fmla="*/ 1074147 w 6830240"/>
              <a:gd name="connsiteY7078" fmla="*/ 2639014 h 7505293"/>
              <a:gd name="connsiteX7079" fmla="*/ 1084908 w 6830240"/>
              <a:gd name="connsiteY7079" fmla="*/ 2630467 h 7505293"/>
              <a:gd name="connsiteX7080" fmla="*/ 1113711 w 6830240"/>
              <a:gd name="connsiteY7080" fmla="*/ 2575713 h 7505293"/>
              <a:gd name="connsiteX7081" fmla="*/ 1133018 w 6830240"/>
              <a:gd name="connsiteY7081" fmla="*/ 2519058 h 7505293"/>
              <a:gd name="connsiteX7082" fmla="*/ 1139031 w 6830240"/>
              <a:gd name="connsiteY7082" fmla="*/ 2514942 h 7505293"/>
              <a:gd name="connsiteX7083" fmla="*/ 1143146 w 6830240"/>
              <a:gd name="connsiteY7083" fmla="*/ 2508930 h 7505293"/>
              <a:gd name="connsiteX7084" fmla="*/ 1139348 w 6830240"/>
              <a:gd name="connsiteY7084" fmla="*/ 2506713 h 7505293"/>
              <a:gd name="connsiteX7085" fmla="*/ 1135550 w 6830240"/>
              <a:gd name="connsiteY7085" fmla="*/ 2506396 h 7505293"/>
              <a:gd name="connsiteX7086" fmla="*/ 1143146 w 6830240"/>
              <a:gd name="connsiteY7086" fmla="*/ 2483608 h 7505293"/>
              <a:gd name="connsiteX7087" fmla="*/ 1153274 w 6830240"/>
              <a:gd name="connsiteY7087" fmla="*/ 2478544 h 7505293"/>
              <a:gd name="connsiteX7088" fmla="*/ 1166567 w 6830240"/>
              <a:gd name="connsiteY7088" fmla="*/ 2450375 h 7505293"/>
              <a:gd name="connsiteX7089" fmla="*/ 1176063 w 6830240"/>
              <a:gd name="connsiteY7089" fmla="*/ 2420306 h 7505293"/>
              <a:gd name="connsiteX7090" fmla="*/ 1176696 w 6830240"/>
              <a:gd name="connsiteY7090" fmla="*/ 2406380 h 7505293"/>
              <a:gd name="connsiteX7091" fmla="*/ 1188723 w 6830240"/>
              <a:gd name="connsiteY7091" fmla="*/ 2400050 h 7505293"/>
              <a:gd name="connsiteX7092" fmla="*/ 1196319 w 6830240"/>
              <a:gd name="connsiteY7092" fmla="*/ 2382325 h 7505293"/>
              <a:gd name="connsiteX7093" fmla="*/ 1207080 w 6830240"/>
              <a:gd name="connsiteY7093" fmla="*/ 2354156 h 7505293"/>
              <a:gd name="connsiteX7094" fmla="*/ 1214044 w 6830240"/>
              <a:gd name="connsiteY7094" fmla="*/ 2324088 h 7505293"/>
              <a:gd name="connsiteX7095" fmla="*/ 1222906 w 6830240"/>
              <a:gd name="connsiteY7095" fmla="*/ 2306363 h 7505293"/>
              <a:gd name="connsiteX7096" fmla="*/ 1231768 w 6830240"/>
              <a:gd name="connsiteY7096" fmla="*/ 2288639 h 7505293"/>
              <a:gd name="connsiteX7097" fmla="*/ 1252025 w 6830240"/>
              <a:gd name="connsiteY7097" fmla="*/ 2253190 h 7505293"/>
              <a:gd name="connsiteX7098" fmla="*/ 1265951 w 6830240"/>
              <a:gd name="connsiteY7098" fmla="*/ 2215842 h 7505293"/>
              <a:gd name="connsiteX7099" fmla="*/ 1279877 w 6830240"/>
              <a:gd name="connsiteY7099" fmla="*/ 2182292 h 7505293"/>
              <a:gd name="connsiteX7100" fmla="*/ 1279244 w 6830240"/>
              <a:gd name="connsiteY7100" fmla="*/ 2165834 h 7505293"/>
              <a:gd name="connsiteX7101" fmla="*/ 1290006 w 6830240"/>
              <a:gd name="connsiteY7101" fmla="*/ 2156972 h 7505293"/>
              <a:gd name="connsiteX7102" fmla="*/ 1321340 w 6830240"/>
              <a:gd name="connsiteY7102" fmla="*/ 2098101 h 7505293"/>
              <a:gd name="connsiteX7103" fmla="*/ 1343179 w 6830240"/>
              <a:gd name="connsiteY7103" fmla="*/ 2035433 h 7505293"/>
              <a:gd name="connsiteX7104" fmla="*/ 1349192 w 6830240"/>
              <a:gd name="connsiteY7104" fmla="*/ 2030369 h 7505293"/>
              <a:gd name="connsiteX7105" fmla="*/ 1353307 w 6830240"/>
              <a:gd name="connsiteY7105" fmla="*/ 2025305 h 7505293"/>
              <a:gd name="connsiteX7106" fmla="*/ 1350459 w 6830240"/>
              <a:gd name="connsiteY7106" fmla="*/ 2020874 h 7505293"/>
              <a:gd name="connsiteX7107" fmla="*/ 1345711 w 6830240"/>
              <a:gd name="connsiteY7107" fmla="*/ 2020241 h 7505293"/>
              <a:gd name="connsiteX7108" fmla="*/ 1353307 w 6830240"/>
              <a:gd name="connsiteY7108" fmla="*/ 1997452 h 7505293"/>
              <a:gd name="connsiteX7109" fmla="*/ 1373564 w 6830240"/>
              <a:gd name="connsiteY7109" fmla="*/ 1977196 h 7505293"/>
              <a:gd name="connsiteX7110" fmla="*/ 1388756 w 6830240"/>
              <a:gd name="connsiteY7110" fmla="*/ 1926554 h 7505293"/>
              <a:gd name="connsiteX7111" fmla="*/ 1390655 w 6830240"/>
              <a:gd name="connsiteY7111" fmla="*/ 1912628 h 7505293"/>
              <a:gd name="connsiteX7112" fmla="*/ 1403948 w 6830240"/>
              <a:gd name="connsiteY7112" fmla="*/ 1906298 h 7505293"/>
              <a:gd name="connsiteX7113" fmla="*/ 1407746 w 6830240"/>
              <a:gd name="connsiteY7113" fmla="*/ 1896169 h 7505293"/>
              <a:gd name="connsiteX7114" fmla="*/ 1411544 w 6830240"/>
              <a:gd name="connsiteY7114" fmla="*/ 1886041 h 7505293"/>
              <a:gd name="connsiteX7115" fmla="*/ 1422622 w 6830240"/>
              <a:gd name="connsiteY7115" fmla="*/ 1855340 h 7505293"/>
              <a:gd name="connsiteX7116" fmla="*/ 1431801 w 6830240"/>
              <a:gd name="connsiteY7116" fmla="*/ 1822740 h 7505293"/>
              <a:gd name="connsiteX7117" fmla="*/ 1440663 w 6830240"/>
              <a:gd name="connsiteY7117" fmla="*/ 1803749 h 7505293"/>
              <a:gd name="connsiteX7118" fmla="*/ 1449525 w 6830240"/>
              <a:gd name="connsiteY7118" fmla="*/ 1784759 h 7505293"/>
              <a:gd name="connsiteX7119" fmla="*/ 1459654 w 6830240"/>
              <a:gd name="connsiteY7119" fmla="*/ 1764502 h 7505293"/>
              <a:gd name="connsiteX7120" fmla="*/ 1467250 w 6830240"/>
              <a:gd name="connsiteY7120" fmla="*/ 1750576 h 7505293"/>
              <a:gd name="connsiteX7121" fmla="*/ 1474846 w 6830240"/>
              <a:gd name="connsiteY7121" fmla="*/ 1736650 h 7505293"/>
              <a:gd name="connsiteX7122" fmla="*/ 1490038 w 6830240"/>
              <a:gd name="connsiteY7122" fmla="*/ 1723989 h 7505293"/>
              <a:gd name="connsiteX7123" fmla="*/ 1489722 w 6830240"/>
              <a:gd name="connsiteY7123" fmla="*/ 1721457 h 7505293"/>
              <a:gd name="connsiteX7124" fmla="*/ 1487506 w 6830240"/>
              <a:gd name="connsiteY7124" fmla="*/ 1718925 h 7505293"/>
              <a:gd name="connsiteX7125" fmla="*/ 1492570 w 6830240"/>
              <a:gd name="connsiteY7125" fmla="*/ 1711329 h 7505293"/>
              <a:gd name="connsiteX7126" fmla="*/ 1494786 w 6830240"/>
              <a:gd name="connsiteY7126" fmla="*/ 1704999 h 7505293"/>
              <a:gd name="connsiteX7127" fmla="*/ 1495103 w 6830240"/>
              <a:gd name="connsiteY7127" fmla="*/ 1698669 h 7505293"/>
              <a:gd name="connsiteX7128" fmla="*/ 1522006 w 6830240"/>
              <a:gd name="connsiteY7128" fmla="*/ 1649926 h 7505293"/>
              <a:gd name="connsiteX7129" fmla="*/ 1543212 w 6830240"/>
              <a:gd name="connsiteY7129" fmla="*/ 1597386 h 7505293"/>
              <a:gd name="connsiteX7130" fmla="*/ 1552390 w 6830240"/>
              <a:gd name="connsiteY7130" fmla="*/ 1572699 h 7505293"/>
              <a:gd name="connsiteX7131" fmla="*/ 1563468 w 6830240"/>
              <a:gd name="connsiteY7131" fmla="*/ 1551809 h 7505293"/>
              <a:gd name="connsiteX7132" fmla="*/ 1569482 w 6830240"/>
              <a:gd name="connsiteY7132" fmla="*/ 1528071 h 7505293"/>
              <a:gd name="connsiteX7133" fmla="*/ 1581193 w 6830240"/>
              <a:gd name="connsiteY7133" fmla="*/ 1506232 h 7505293"/>
              <a:gd name="connsiteX7134" fmla="*/ 1591321 w 6830240"/>
              <a:gd name="connsiteY7134" fmla="*/ 1498636 h 7505293"/>
              <a:gd name="connsiteX7135" fmla="*/ 1592587 w 6830240"/>
              <a:gd name="connsiteY7135" fmla="*/ 1494838 h 7505293"/>
              <a:gd name="connsiteX7136" fmla="*/ 1593853 w 6830240"/>
              <a:gd name="connsiteY7136" fmla="*/ 1491039 h 7505293"/>
              <a:gd name="connsiteX7137" fmla="*/ 1596069 w 6830240"/>
              <a:gd name="connsiteY7137" fmla="*/ 1480911 h 7505293"/>
              <a:gd name="connsiteX7138" fmla="*/ 1596385 w 6830240"/>
              <a:gd name="connsiteY7138" fmla="*/ 1470783 h 7505293"/>
              <a:gd name="connsiteX7139" fmla="*/ 1601449 w 6830240"/>
              <a:gd name="connsiteY7139" fmla="*/ 1465719 h 7505293"/>
              <a:gd name="connsiteX7140" fmla="*/ 1602715 w 6830240"/>
              <a:gd name="connsiteY7140" fmla="*/ 1460655 h 7505293"/>
              <a:gd name="connsiteX7141" fmla="*/ 1603981 w 6830240"/>
              <a:gd name="connsiteY7141" fmla="*/ 1455591 h 7505293"/>
              <a:gd name="connsiteX7142" fmla="*/ 1606513 w 6830240"/>
              <a:gd name="connsiteY7142" fmla="*/ 1455591 h 7505293"/>
              <a:gd name="connsiteX7143" fmla="*/ 1611577 w 6830240"/>
              <a:gd name="connsiteY7143" fmla="*/ 1447994 h 7505293"/>
              <a:gd name="connsiteX7144" fmla="*/ 1619174 w 6830240"/>
              <a:gd name="connsiteY7144" fmla="*/ 1425206 h 7505293"/>
              <a:gd name="connsiteX7145" fmla="*/ 1621389 w 6830240"/>
              <a:gd name="connsiteY7145" fmla="*/ 1409380 h 7505293"/>
              <a:gd name="connsiteX7146" fmla="*/ 1621706 w 6830240"/>
              <a:gd name="connsiteY7146" fmla="*/ 1397353 h 7505293"/>
              <a:gd name="connsiteX7147" fmla="*/ 1629935 w 6830240"/>
              <a:gd name="connsiteY7147" fmla="*/ 1396404 h 7505293"/>
              <a:gd name="connsiteX7148" fmla="*/ 1634366 w 6830240"/>
              <a:gd name="connsiteY7148" fmla="*/ 1389757 h 7505293"/>
              <a:gd name="connsiteX7149" fmla="*/ 1635632 w 6830240"/>
              <a:gd name="connsiteY7149" fmla="*/ 1381844 h 7505293"/>
              <a:gd name="connsiteX7150" fmla="*/ 1644494 w 6830240"/>
              <a:gd name="connsiteY7150" fmla="*/ 1379629 h 7505293"/>
              <a:gd name="connsiteX7151" fmla="*/ 1654622 w 6830240"/>
              <a:gd name="connsiteY7151" fmla="*/ 1359372 h 7505293"/>
              <a:gd name="connsiteX7152" fmla="*/ 1664751 w 6830240"/>
              <a:gd name="connsiteY7152" fmla="*/ 1351776 h 7505293"/>
              <a:gd name="connsiteX7153" fmla="*/ 1682475 w 6830240"/>
              <a:gd name="connsiteY7153" fmla="*/ 1318859 h 7505293"/>
              <a:gd name="connsiteX7154" fmla="*/ 1687539 w 6830240"/>
              <a:gd name="connsiteY7154" fmla="*/ 1306199 h 7505293"/>
              <a:gd name="connsiteX7155" fmla="*/ 1692603 w 6830240"/>
              <a:gd name="connsiteY7155" fmla="*/ 1293539 h 7505293"/>
              <a:gd name="connsiteX7156" fmla="*/ 1705264 w 6830240"/>
              <a:gd name="connsiteY7156" fmla="*/ 1273282 h 7505293"/>
              <a:gd name="connsiteX7157" fmla="*/ 1712860 w 6830240"/>
              <a:gd name="connsiteY7157" fmla="*/ 1258090 h 7505293"/>
              <a:gd name="connsiteX7158" fmla="*/ 1718874 w 6830240"/>
              <a:gd name="connsiteY7158" fmla="*/ 1232136 h 7505293"/>
              <a:gd name="connsiteX7159" fmla="*/ 1730584 w 6830240"/>
              <a:gd name="connsiteY7159" fmla="*/ 1209981 h 7505293"/>
              <a:gd name="connsiteX7160" fmla="*/ 1745777 w 6830240"/>
              <a:gd name="connsiteY7160" fmla="*/ 1162504 h 7505293"/>
              <a:gd name="connsiteX7161" fmla="*/ 1753373 w 6830240"/>
              <a:gd name="connsiteY7161" fmla="*/ 1126422 h 7505293"/>
              <a:gd name="connsiteX7162" fmla="*/ 1760969 w 6830240"/>
              <a:gd name="connsiteY7162" fmla="*/ 1128955 h 7505293"/>
              <a:gd name="connsiteX7163" fmla="*/ 1771097 w 6830240"/>
              <a:gd name="connsiteY7163" fmla="*/ 1121358 h 7505293"/>
              <a:gd name="connsiteX7164" fmla="*/ 1772680 w 6830240"/>
              <a:gd name="connsiteY7164" fmla="*/ 1116294 h 7505293"/>
              <a:gd name="connsiteX7165" fmla="*/ 1768565 w 6830240"/>
              <a:gd name="connsiteY7165" fmla="*/ 1111230 h 7505293"/>
              <a:gd name="connsiteX7166" fmla="*/ 1789771 w 6830240"/>
              <a:gd name="connsiteY7166" fmla="*/ 1077680 h 7505293"/>
              <a:gd name="connsiteX7167" fmla="*/ 1801482 w 6830240"/>
              <a:gd name="connsiteY7167" fmla="*/ 1040332 h 7505293"/>
              <a:gd name="connsiteX7168" fmla="*/ 1810028 w 6830240"/>
              <a:gd name="connsiteY7168" fmla="*/ 1031154 h 7505293"/>
              <a:gd name="connsiteX7169" fmla="*/ 1809078 w 6830240"/>
              <a:gd name="connsiteY7169" fmla="*/ 1020076 h 7505293"/>
              <a:gd name="connsiteX7170" fmla="*/ 1819840 w 6830240"/>
              <a:gd name="connsiteY7170" fmla="*/ 1000769 h 7505293"/>
              <a:gd name="connsiteX7171" fmla="*/ 1834399 w 6830240"/>
              <a:gd name="connsiteY7171" fmla="*/ 987159 h 7505293"/>
              <a:gd name="connsiteX7172" fmla="*/ 1839463 w 6830240"/>
              <a:gd name="connsiteY7172" fmla="*/ 979563 h 7505293"/>
              <a:gd name="connsiteX7173" fmla="*/ 1836931 w 6830240"/>
              <a:gd name="connsiteY7173" fmla="*/ 971967 h 7505293"/>
              <a:gd name="connsiteX7174" fmla="*/ 1859720 w 6830240"/>
              <a:gd name="connsiteY7174" fmla="*/ 931454 h 7505293"/>
              <a:gd name="connsiteX7175" fmla="*/ 1865733 w 6830240"/>
              <a:gd name="connsiteY7175" fmla="*/ 921958 h 7505293"/>
              <a:gd name="connsiteX7176" fmla="*/ 1869848 w 6830240"/>
              <a:gd name="connsiteY7176" fmla="*/ 908665 h 7505293"/>
              <a:gd name="connsiteX7177" fmla="*/ 1898334 w 6830240"/>
              <a:gd name="connsiteY7177" fmla="*/ 858340 h 7505293"/>
              <a:gd name="connsiteX7178" fmla="*/ 1930617 w 6830240"/>
              <a:gd name="connsiteY7178" fmla="*/ 809915 h 7505293"/>
              <a:gd name="connsiteX7179" fmla="*/ 1928085 w 6830240"/>
              <a:gd name="connsiteY7179" fmla="*/ 792190 h 7505293"/>
              <a:gd name="connsiteX7180" fmla="*/ 1955938 w 6830240"/>
              <a:gd name="connsiteY7180" fmla="*/ 749145 h 7505293"/>
              <a:gd name="connsiteX7181" fmla="*/ 1966383 w 6830240"/>
              <a:gd name="connsiteY7181" fmla="*/ 714646 h 7505293"/>
              <a:gd name="connsiteX7182" fmla="*/ 1986323 w 6830240"/>
              <a:gd name="connsiteY7182" fmla="*/ 678247 h 7505293"/>
              <a:gd name="connsiteX7183" fmla="*/ 2001515 w 6830240"/>
              <a:gd name="connsiteY7183" fmla="*/ 652927 h 7505293"/>
              <a:gd name="connsiteX7184" fmla="*/ 2000882 w 6830240"/>
              <a:gd name="connsiteY7184" fmla="*/ 639633 h 7505293"/>
              <a:gd name="connsiteX7185" fmla="*/ 2011643 w 6830240"/>
              <a:gd name="connsiteY7185" fmla="*/ 630138 h 7505293"/>
              <a:gd name="connsiteX7186" fmla="*/ 2105330 w 6830240"/>
              <a:gd name="connsiteY7186" fmla="*/ 465554 h 7505293"/>
              <a:gd name="connsiteX7187" fmla="*/ 2118306 w 6830240"/>
              <a:gd name="connsiteY7187" fmla="*/ 445614 h 7505293"/>
              <a:gd name="connsiteX7188" fmla="*/ 2133182 w 6830240"/>
              <a:gd name="connsiteY7188" fmla="*/ 427573 h 7505293"/>
              <a:gd name="connsiteX7189" fmla="*/ 2136347 w 6830240"/>
              <a:gd name="connsiteY7189" fmla="*/ 415229 h 7505293"/>
              <a:gd name="connsiteX7190" fmla="*/ 2143311 w 6830240"/>
              <a:gd name="connsiteY7190" fmla="*/ 404785 h 7505293"/>
              <a:gd name="connsiteX7191" fmla="*/ 2153439 w 6830240"/>
              <a:gd name="connsiteY7191" fmla="*/ 387060 h 7505293"/>
              <a:gd name="connsiteX7192" fmla="*/ 2163567 w 6830240"/>
              <a:gd name="connsiteY7192" fmla="*/ 381679 h 7505293"/>
              <a:gd name="connsiteX7193" fmla="*/ 2173695 w 6830240"/>
              <a:gd name="connsiteY7193" fmla="*/ 381996 h 7505293"/>
              <a:gd name="connsiteX7194" fmla="*/ 2160402 w 6830240"/>
              <a:gd name="connsiteY7194" fmla="*/ 422826 h 7505293"/>
              <a:gd name="connsiteX7195" fmla="*/ 2135714 w 6830240"/>
              <a:gd name="connsiteY7195" fmla="*/ 465554 h 7505293"/>
              <a:gd name="connsiteX7196" fmla="*/ 2138246 w 6830240"/>
              <a:gd name="connsiteY7196" fmla="*/ 465554 h 7505293"/>
              <a:gd name="connsiteX7197" fmla="*/ 2144260 w 6830240"/>
              <a:gd name="connsiteY7197" fmla="*/ 475682 h 7505293"/>
              <a:gd name="connsiteX7198" fmla="*/ 2140778 w 6830240"/>
              <a:gd name="connsiteY7198" fmla="*/ 485811 h 7505293"/>
              <a:gd name="connsiteX7199" fmla="*/ 2123687 w 6830240"/>
              <a:gd name="connsiteY7199" fmla="*/ 545314 h 7505293"/>
              <a:gd name="connsiteX7200" fmla="*/ 2102798 w 6830240"/>
              <a:gd name="connsiteY7200" fmla="*/ 604818 h 7505293"/>
              <a:gd name="connsiteX7201" fmla="*/ 2103747 w 6830240"/>
              <a:gd name="connsiteY7201" fmla="*/ 612097 h 7505293"/>
              <a:gd name="connsiteX7202" fmla="*/ 2095201 w 6830240"/>
              <a:gd name="connsiteY7202" fmla="*/ 617478 h 7505293"/>
              <a:gd name="connsiteX7203" fmla="*/ 2094568 w 6830240"/>
              <a:gd name="connsiteY7203" fmla="*/ 624441 h 7505293"/>
              <a:gd name="connsiteX7204" fmla="*/ 2097733 w 6830240"/>
              <a:gd name="connsiteY7204" fmla="*/ 627606 h 7505293"/>
              <a:gd name="connsiteX7205" fmla="*/ 2089821 w 6830240"/>
              <a:gd name="connsiteY7205" fmla="*/ 642482 h 7505293"/>
              <a:gd name="connsiteX7206" fmla="*/ 2087605 w 6830240"/>
              <a:gd name="connsiteY7206" fmla="*/ 655459 h 7505293"/>
              <a:gd name="connsiteX7207" fmla="*/ 2102798 w 6830240"/>
              <a:gd name="connsiteY7207" fmla="*/ 640266 h 7505293"/>
              <a:gd name="connsiteX7208" fmla="*/ 2107862 w 6830240"/>
              <a:gd name="connsiteY7208" fmla="*/ 632670 h 7505293"/>
              <a:gd name="connsiteX7209" fmla="*/ 2105330 w 6830240"/>
              <a:gd name="connsiteY7209" fmla="*/ 625074 h 7505293"/>
              <a:gd name="connsiteX7210" fmla="*/ 2113875 w 6830240"/>
              <a:gd name="connsiteY7210" fmla="*/ 614629 h 7505293"/>
              <a:gd name="connsiteX7211" fmla="*/ 2120522 w 6830240"/>
              <a:gd name="connsiteY7211" fmla="*/ 602285 h 7505293"/>
              <a:gd name="connsiteX7212" fmla="*/ 2140778 w 6830240"/>
              <a:gd name="connsiteY7212" fmla="*/ 556708 h 7505293"/>
              <a:gd name="connsiteX7213" fmla="*/ 2155971 w 6830240"/>
              <a:gd name="connsiteY7213" fmla="*/ 544048 h 7505293"/>
              <a:gd name="connsiteX7214" fmla="*/ 2162301 w 6830240"/>
              <a:gd name="connsiteY7214" fmla="*/ 535186 h 7505293"/>
              <a:gd name="connsiteX7215" fmla="*/ 2161035 w 6830240"/>
              <a:gd name="connsiteY7215" fmla="*/ 526323 h 7505293"/>
              <a:gd name="connsiteX7216" fmla="*/ 2171163 w 6830240"/>
              <a:gd name="connsiteY7216" fmla="*/ 506067 h 7505293"/>
              <a:gd name="connsiteX7217" fmla="*/ 2178759 w 6830240"/>
              <a:gd name="connsiteY7217" fmla="*/ 484545 h 7505293"/>
              <a:gd name="connsiteX7218" fmla="*/ 2186356 w 6830240"/>
              <a:gd name="connsiteY7218" fmla="*/ 463022 h 7505293"/>
              <a:gd name="connsiteX7219" fmla="*/ 2219272 w 6830240"/>
              <a:gd name="connsiteY7219" fmla="*/ 435169 h 7505293"/>
              <a:gd name="connsiteX7220" fmla="*/ 2228768 w 6830240"/>
              <a:gd name="connsiteY7220" fmla="*/ 449729 h 7505293"/>
              <a:gd name="connsiteX7221" fmla="*/ 2219272 w 6830240"/>
              <a:gd name="connsiteY7221" fmla="*/ 460490 h 7505293"/>
              <a:gd name="connsiteX7222" fmla="*/ 2218956 w 6830240"/>
              <a:gd name="connsiteY7222" fmla="*/ 476632 h 7505293"/>
              <a:gd name="connsiteX7223" fmla="*/ 2216740 w 6830240"/>
              <a:gd name="connsiteY7223" fmla="*/ 490875 h 7505293"/>
              <a:gd name="connsiteX7224" fmla="*/ 2201864 w 6830240"/>
              <a:gd name="connsiteY7224" fmla="*/ 523475 h 7505293"/>
              <a:gd name="connsiteX7225" fmla="*/ 2196484 w 6830240"/>
              <a:gd name="connsiteY7225" fmla="*/ 554176 h 7505293"/>
              <a:gd name="connsiteX7226" fmla="*/ 2176227 w 6830240"/>
              <a:gd name="connsiteY7226" fmla="*/ 602285 h 7505293"/>
              <a:gd name="connsiteX7227" fmla="*/ 2184457 w 6830240"/>
              <a:gd name="connsiteY7227" fmla="*/ 622542 h 7505293"/>
              <a:gd name="connsiteX7228" fmla="*/ 2173695 w 6830240"/>
              <a:gd name="connsiteY7228" fmla="*/ 642798 h 7505293"/>
              <a:gd name="connsiteX7229" fmla="*/ 2162301 w 6830240"/>
              <a:gd name="connsiteY7229" fmla="*/ 675082 h 7505293"/>
              <a:gd name="connsiteX7230" fmla="*/ 2143311 w 6830240"/>
              <a:gd name="connsiteY7230" fmla="*/ 703568 h 7505293"/>
              <a:gd name="connsiteX7231" fmla="*/ 2150907 w 6830240"/>
              <a:gd name="connsiteY7231" fmla="*/ 723824 h 7505293"/>
              <a:gd name="connsiteX7232" fmla="*/ 2133182 w 6830240"/>
              <a:gd name="connsiteY7232" fmla="*/ 736485 h 7505293"/>
              <a:gd name="connsiteX7233" fmla="*/ 2133182 w 6830240"/>
              <a:gd name="connsiteY7233" fmla="*/ 764337 h 7505293"/>
              <a:gd name="connsiteX7234" fmla="*/ 2126536 w 6830240"/>
              <a:gd name="connsiteY7234" fmla="*/ 778897 h 7505293"/>
              <a:gd name="connsiteX7235" fmla="*/ 2117990 w 6830240"/>
              <a:gd name="connsiteY7235" fmla="*/ 789658 h 7505293"/>
              <a:gd name="connsiteX7236" fmla="*/ 2117357 w 6830240"/>
              <a:gd name="connsiteY7236" fmla="*/ 800736 h 7505293"/>
              <a:gd name="connsiteX7237" fmla="*/ 2120522 w 6830240"/>
              <a:gd name="connsiteY7237" fmla="*/ 809915 h 7505293"/>
              <a:gd name="connsiteX7238" fmla="*/ 2125270 w 6830240"/>
              <a:gd name="connsiteY7238" fmla="*/ 812763 h 7505293"/>
              <a:gd name="connsiteX7239" fmla="*/ 2128118 w 6830240"/>
              <a:gd name="connsiteY7239" fmla="*/ 809915 h 7505293"/>
              <a:gd name="connsiteX7240" fmla="*/ 2130650 w 6830240"/>
              <a:gd name="connsiteY7240" fmla="*/ 790924 h 7505293"/>
              <a:gd name="connsiteX7241" fmla="*/ 2148375 w 6830240"/>
              <a:gd name="connsiteY7241" fmla="*/ 779530 h 7505293"/>
              <a:gd name="connsiteX7242" fmla="*/ 2148375 w 6830240"/>
              <a:gd name="connsiteY7242" fmla="*/ 741549 h 7505293"/>
              <a:gd name="connsiteX7243" fmla="*/ 2150907 w 6830240"/>
              <a:gd name="connsiteY7243" fmla="*/ 741549 h 7505293"/>
              <a:gd name="connsiteX7244" fmla="*/ 2153755 w 6830240"/>
              <a:gd name="connsiteY7244" fmla="*/ 732687 h 7505293"/>
              <a:gd name="connsiteX7245" fmla="*/ 2150907 w 6830240"/>
              <a:gd name="connsiteY7245" fmla="*/ 723824 h 7505293"/>
              <a:gd name="connsiteX7246" fmla="*/ 2167365 w 6830240"/>
              <a:gd name="connsiteY7246" fmla="*/ 702618 h 7505293"/>
              <a:gd name="connsiteX7247" fmla="*/ 2183824 w 6830240"/>
              <a:gd name="connsiteY7247" fmla="*/ 683311 h 7505293"/>
              <a:gd name="connsiteX7248" fmla="*/ 2176860 w 6830240"/>
              <a:gd name="connsiteY7248" fmla="*/ 665904 h 7505293"/>
              <a:gd name="connsiteX7249" fmla="*/ 2196484 w 6830240"/>
              <a:gd name="connsiteY7249" fmla="*/ 650395 h 7505293"/>
              <a:gd name="connsiteX7250" fmla="*/ 2209461 w 6830240"/>
              <a:gd name="connsiteY7250" fmla="*/ 613363 h 7505293"/>
              <a:gd name="connsiteX7251" fmla="*/ 2224337 w 6830240"/>
              <a:gd name="connsiteY7251" fmla="*/ 574433 h 7505293"/>
              <a:gd name="connsiteX7252" fmla="*/ 2231616 w 6830240"/>
              <a:gd name="connsiteY7252" fmla="*/ 573800 h 7505293"/>
              <a:gd name="connsiteX7253" fmla="*/ 2236997 w 6830240"/>
              <a:gd name="connsiteY7253" fmla="*/ 576965 h 7505293"/>
              <a:gd name="connsiteX7254" fmla="*/ 2240478 w 6830240"/>
              <a:gd name="connsiteY7254" fmla="*/ 601652 h 7505293"/>
              <a:gd name="connsiteX7255" fmla="*/ 2226869 w 6830240"/>
              <a:gd name="connsiteY7255" fmla="*/ 622542 h 7505293"/>
              <a:gd name="connsiteX7256" fmla="*/ 2211676 w 6830240"/>
              <a:gd name="connsiteY7256" fmla="*/ 669069 h 7505293"/>
              <a:gd name="connsiteX7257" fmla="*/ 2196484 w 6830240"/>
              <a:gd name="connsiteY7257" fmla="*/ 713696 h 7505293"/>
              <a:gd name="connsiteX7258" fmla="*/ 2197750 w 6830240"/>
              <a:gd name="connsiteY7258" fmla="*/ 720026 h 7505293"/>
              <a:gd name="connsiteX7259" fmla="*/ 2191420 w 6830240"/>
              <a:gd name="connsiteY7259" fmla="*/ 726357 h 7505293"/>
              <a:gd name="connsiteX7260" fmla="*/ 2188888 w 6830240"/>
              <a:gd name="connsiteY7260" fmla="*/ 733636 h 7505293"/>
              <a:gd name="connsiteX7261" fmla="*/ 2193952 w 6830240"/>
              <a:gd name="connsiteY7261" fmla="*/ 739017 h 7505293"/>
              <a:gd name="connsiteX7262" fmla="*/ 2183507 w 6830240"/>
              <a:gd name="connsiteY7262" fmla="*/ 751677 h 7505293"/>
              <a:gd name="connsiteX7263" fmla="*/ 2178759 w 6830240"/>
              <a:gd name="connsiteY7263" fmla="*/ 764337 h 7505293"/>
              <a:gd name="connsiteX7264" fmla="*/ 2168631 w 6830240"/>
              <a:gd name="connsiteY7264" fmla="*/ 782062 h 7505293"/>
              <a:gd name="connsiteX7265" fmla="*/ 2173062 w 6830240"/>
              <a:gd name="connsiteY7265" fmla="*/ 796621 h 7505293"/>
              <a:gd name="connsiteX7266" fmla="*/ 2166099 w 6830240"/>
              <a:gd name="connsiteY7266" fmla="*/ 807383 h 7505293"/>
              <a:gd name="connsiteX7267" fmla="*/ 2199965 w 6830240"/>
              <a:gd name="connsiteY7267" fmla="*/ 805484 h 7505293"/>
              <a:gd name="connsiteX7268" fmla="*/ 2231933 w 6830240"/>
              <a:gd name="connsiteY7268" fmla="*/ 814979 h 7505293"/>
              <a:gd name="connsiteX7269" fmla="*/ 2237630 w 6830240"/>
              <a:gd name="connsiteY7269" fmla="*/ 830488 h 7505293"/>
              <a:gd name="connsiteX7270" fmla="*/ 2231933 w 6830240"/>
              <a:gd name="connsiteY7270" fmla="*/ 840299 h 7505293"/>
              <a:gd name="connsiteX7271" fmla="*/ 2229717 w 6830240"/>
              <a:gd name="connsiteY7271" fmla="*/ 846630 h 7505293"/>
              <a:gd name="connsiteX7272" fmla="*/ 2229401 w 6830240"/>
              <a:gd name="connsiteY7272" fmla="*/ 852960 h 7505293"/>
              <a:gd name="connsiteX7273" fmla="*/ 2236997 w 6830240"/>
              <a:gd name="connsiteY7273" fmla="*/ 847895 h 7505293"/>
              <a:gd name="connsiteX7274" fmla="*/ 2269914 w 6830240"/>
              <a:gd name="connsiteY7274" fmla="*/ 822575 h 7505293"/>
              <a:gd name="connsiteX7275" fmla="*/ 2274978 w 6830240"/>
              <a:gd name="connsiteY7275" fmla="*/ 804850 h 7505293"/>
              <a:gd name="connsiteX7276" fmla="*/ 2273712 w 6830240"/>
              <a:gd name="connsiteY7276" fmla="*/ 797571 h 7505293"/>
              <a:gd name="connsiteX7277" fmla="*/ 2280042 w 6830240"/>
              <a:gd name="connsiteY7277" fmla="*/ 792190 h 7505293"/>
              <a:gd name="connsiteX7278" fmla="*/ 2280675 w 6830240"/>
              <a:gd name="connsiteY7278" fmla="*/ 786177 h 7505293"/>
              <a:gd name="connsiteX7279" fmla="*/ 2277510 w 6830240"/>
              <a:gd name="connsiteY7279" fmla="*/ 782062 h 7505293"/>
              <a:gd name="connsiteX7280" fmla="*/ 2297766 w 6830240"/>
              <a:gd name="connsiteY7280" fmla="*/ 756741 h 7505293"/>
              <a:gd name="connsiteX7281" fmla="*/ 2318023 w 6830240"/>
              <a:gd name="connsiteY7281" fmla="*/ 731421 h 7505293"/>
              <a:gd name="connsiteX7282" fmla="*/ 2332582 w 6830240"/>
              <a:gd name="connsiteY7282" fmla="*/ 698820 h 7505293"/>
              <a:gd name="connsiteX7283" fmla="*/ 2358536 w 6830240"/>
              <a:gd name="connsiteY7283" fmla="*/ 675715 h 7505293"/>
              <a:gd name="connsiteX7284" fmla="*/ 2356004 w 6830240"/>
              <a:gd name="connsiteY7284" fmla="*/ 663055 h 7505293"/>
              <a:gd name="connsiteX7285" fmla="*/ 2357270 w 6830240"/>
              <a:gd name="connsiteY7285" fmla="*/ 651977 h 7505293"/>
              <a:gd name="connsiteX7286" fmla="*/ 2366132 w 6830240"/>
              <a:gd name="connsiteY7286" fmla="*/ 642798 h 7505293"/>
              <a:gd name="connsiteX7287" fmla="*/ 2381324 w 6830240"/>
              <a:gd name="connsiteY7287" fmla="*/ 637734 h 7505293"/>
              <a:gd name="connsiteX7288" fmla="*/ 2391136 w 6830240"/>
              <a:gd name="connsiteY7288" fmla="*/ 651977 h 7505293"/>
              <a:gd name="connsiteX7289" fmla="*/ 2383856 w 6830240"/>
              <a:gd name="connsiteY7289" fmla="*/ 668119 h 7505293"/>
              <a:gd name="connsiteX7290" fmla="*/ 2365815 w 6830240"/>
              <a:gd name="connsiteY7290" fmla="*/ 691857 h 7505293"/>
              <a:gd name="connsiteX7291" fmla="*/ 2361068 w 6830240"/>
              <a:gd name="connsiteY7291" fmla="*/ 721292 h 7505293"/>
              <a:gd name="connsiteX7292" fmla="*/ 2350623 w 6830240"/>
              <a:gd name="connsiteY7292" fmla="*/ 757058 h 7505293"/>
              <a:gd name="connsiteX7293" fmla="*/ 2330683 w 6830240"/>
              <a:gd name="connsiteY7293" fmla="*/ 794722 h 7505293"/>
              <a:gd name="connsiteX7294" fmla="*/ 2334165 w 6830240"/>
              <a:gd name="connsiteY7294" fmla="*/ 804217 h 7505293"/>
              <a:gd name="connsiteX7295" fmla="*/ 2328151 w 6830240"/>
              <a:gd name="connsiteY7295" fmla="*/ 809915 h 7505293"/>
              <a:gd name="connsiteX7296" fmla="*/ 2329734 w 6830240"/>
              <a:gd name="connsiteY7296" fmla="*/ 829855 h 7505293"/>
              <a:gd name="connsiteX7297" fmla="*/ 2340811 w 6830240"/>
              <a:gd name="connsiteY7297" fmla="*/ 847895 h 7505293"/>
              <a:gd name="connsiteX7298" fmla="*/ 2313908 w 6830240"/>
              <a:gd name="connsiteY7298" fmla="*/ 899803 h 7505293"/>
              <a:gd name="connsiteX7299" fmla="*/ 2300298 w 6830240"/>
              <a:gd name="connsiteY7299" fmla="*/ 951710 h 7505293"/>
              <a:gd name="connsiteX7300" fmla="*/ 2280042 w 6830240"/>
              <a:gd name="connsiteY7300" fmla="*/ 969435 h 7505293"/>
              <a:gd name="connsiteX7301" fmla="*/ 2268964 w 6830240"/>
              <a:gd name="connsiteY7301" fmla="*/ 990957 h 7505293"/>
              <a:gd name="connsiteX7302" fmla="*/ 2259785 w 6830240"/>
              <a:gd name="connsiteY7302" fmla="*/ 1012480 h 7505293"/>
              <a:gd name="connsiteX7303" fmla="*/ 2262317 w 6830240"/>
              <a:gd name="connsiteY7303" fmla="*/ 1020076 h 7505293"/>
              <a:gd name="connsiteX7304" fmla="*/ 2280358 w 6830240"/>
              <a:gd name="connsiteY7304" fmla="*/ 998553 h 7505293"/>
              <a:gd name="connsiteX7305" fmla="*/ 2300298 w 6830240"/>
              <a:gd name="connsiteY7305" fmla="*/ 977031 h 7505293"/>
              <a:gd name="connsiteX7306" fmla="*/ 2318023 w 6830240"/>
              <a:gd name="connsiteY7306" fmla="*/ 971967 h 7505293"/>
              <a:gd name="connsiteX7307" fmla="*/ 2300298 w 6830240"/>
              <a:gd name="connsiteY7307" fmla="*/ 964370 h 7505293"/>
              <a:gd name="connsiteX7308" fmla="*/ 2307895 w 6830240"/>
              <a:gd name="connsiteY7308" fmla="*/ 959306 h 7505293"/>
              <a:gd name="connsiteX7309" fmla="*/ 2317706 w 6830240"/>
              <a:gd name="connsiteY7309" fmla="*/ 958040 h 7505293"/>
              <a:gd name="connsiteX7310" fmla="*/ 2325619 w 6830240"/>
              <a:gd name="connsiteY7310" fmla="*/ 964370 h 7505293"/>
              <a:gd name="connsiteX7311" fmla="*/ 2332582 w 6830240"/>
              <a:gd name="connsiteY7311" fmla="*/ 954242 h 7505293"/>
              <a:gd name="connsiteX7312" fmla="*/ 2335747 w 6830240"/>
              <a:gd name="connsiteY7312" fmla="*/ 944114 h 7505293"/>
              <a:gd name="connsiteX7313" fmla="*/ 2340495 w 6830240"/>
              <a:gd name="connsiteY7313" fmla="*/ 932087 h 7505293"/>
              <a:gd name="connsiteX7314" fmla="*/ 2343343 w 6830240"/>
              <a:gd name="connsiteY7314" fmla="*/ 916261 h 7505293"/>
              <a:gd name="connsiteX7315" fmla="*/ 2323087 w 6830240"/>
              <a:gd name="connsiteY7315" fmla="*/ 903601 h 7505293"/>
              <a:gd name="connsiteX7316" fmla="*/ 2335747 w 6830240"/>
              <a:gd name="connsiteY7316" fmla="*/ 880812 h 7505293"/>
              <a:gd name="connsiteX7317" fmla="*/ 2361068 w 6830240"/>
              <a:gd name="connsiteY7317" fmla="*/ 885876 h 7505293"/>
              <a:gd name="connsiteX7318" fmla="*/ 2353788 w 6830240"/>
              <a:gd name="connsiteY7318" fmla="*/ 897271 h 7505293"/>
              <a:gd name="connsiteX7319" fmla="*/ 2348408 w 6830240"/>
              <a:gd name="connsiteY7319" fmla="*/ 908665 h 7505293"/>
              <a:gd name="connsiteX7320" fmla="*/ 2358536 w 6830240"/>
              <a:gd name="connsiteY7320" fmla="*/ 916261 h 7505293"/>
              <a:gd name="connsiteX7321" fmla="*/ 2366132 w 6830240"/>
              <a:gd name="connsiteY7321" fmla="*/ 923857 h 7505293"/>
              <a:gd name="connsiteX7322" fmla="*/ 2361701 w 6830240"/>
              <a:gd name="connsiteY7322" fmla="*/ 938733 h 7505293"/>
              <a:gd name="connsiteX7323" fmla="*/ 2353472 w 6830240"/>
              <a:gd name="connsiteY7323" fmla="*/ 951710 h 7505293"/>
              <a:gd name="connsiteX7324" fmla="*/ 2365815 w 6830240"/>
              <a:gd name="connsiteY7324" fmla="*/ 952976 h 7505293"/>
              <a:gd name="connsiteX7325" fmla="*/ 2376260 w 6830240"/>
              <a:gd name="connsiteY7325" fmla="*/ 954242 h 7505293"/>
              <a:gd name="connsiteX7326" fmla="*/ 2370880 w 6830240"/>
              <a:gd name="connsiteY7326" fmla="*/ 970701 h 7505293"/>
              <a:gd name="connsiteX7327" fmla="*/ 2356004 w 6830240"/>
              <a:gd name="connsiteY7327" fmla="*/ 987159 h 7505293"/>
              <a:gd name="connsiteX7328" fmla="*/ 2352839 w 6830240"/>
              <a:gd name="connsiteY7328" fmla="*/ 1001085 h 7505293"/>
              <a:gd name="connsiteX7329" fmla="*/ 2345875 w 6830240"/>
              <a:gd name="connsiteY7329" fmla="*/ 1007416 h 7505293"/>
              <a:gd name="connsiteX7330" fmla="*/ 2333215 w 6830240"/>
              <a:gd name="connsiteY7330" fmla="*/ 1025140 h 7505293"/>
              <a:gd name="connsiteX7331" fmla="*/ 2333215 w 6830240"/>
              <a:gd name="connsiteY7331" fmla="*/ 1047929 h 7505293"/>
              <a:gd name="connsiteX7332" fmla="*/ 2340811 w 6830240"/>
              <a:gd name="connsiteY7332" fmla="*/ 1040332 h 7505293"/>
              <a:gd name="connsiteX7333" fmla="*/ 2350940 w 6830240"/>
              <a:gd name="connsiteY7333" fmla="*/ 1020076 h 7505293"/>
              <a:gd name="connsiteX7334" fmla="*/ 2356004 w 6830240"/>
              <a:gd name="connsiteY7334" fmla="*/ 1014379 h 7505293"/>
              <a:gd name="connsiteX7335" fmla="*/ 2361068 w 6830240"/>
              <a:gd name="connsiteY7335" fmla="*/ 1012480 h 7505293"/>
              <a:gd name="connsiteX7336" fmla="*/ 2358536 w 6830240"/>
              <a:gd name="connsiteY7336" fmla="*/ 1019126 h 7505293"/>
              <a:gd name="connsiteX7337" fmla="*/ 2356004 w 6830240"/>
              <a:gd name="connsiteY7337" fmla="*/ 1027672 h 7505293"/>
              <a:gd name="connsiteX7338" fmla="*/ 2345875 w 6830240"/>
              <a:gd name="connsiteY7338" fmla="*/ 1052993 h 7505293"/>
              <a:gd name="connsiteX7339" fmla="*/ 2335747 w 6830240"/>
              <a:gd name="connsiteY7339" fmla="*/ 1078313 h 7505293"/>
              <a:gd name="connsiteX7340" fmla="*/ 2325619 w 6830240"/>
              <a:gd name="connsiteY7340" fmla="*/ 1096038 h 7505293"/>
              <a:gd name="connsiteX7341" fmla="*/ 2320555 w 6830240"/>
              <a:gd name="connsiteY7341" fmla="*/ 1116294 h 7505293"/>
              <a:gd name="connsiteX7342" fmla="*/ 2335747 w 6830240"/>
              <a:gd name="connsiteY7342" fmla="*/ 1095405 h 7505293"/>
              <a:gd name="connsiteX7343" fmla="*/ 2343343 w 6830240"/>
              <a:gd name="connsiteY7343" fmla="*/ 1070717 h 7505293"/>
              <a:gd name="connsiteX7344" fmla="*/ 2351642 w 6830240"/>
              <a:gd name="connsiteY7344" fmla="*/ 1073829 h 7505293"/>
              <a:gd name="connsiteX7345" fmla="*/ 2359630 w 6830240"/>
              <a:gd name="connsiteY7345" fmla="*/ 1059247 h 7505293"/>
              <a:gd name="connsiteX7346" fmla="*/ 2374822 w 6830240"/>
              <a:gd name="connsiteY7346" fmla="*/ 1033927 h 7505293"/>
              <a:gd name="connsiteX7347" fmla="*/ 2374189 w 6830240"/>
              <a:gd name="connsiteY7347" fmla="*/ 1020633 h 7505293"/>
              <a:gd name="connsiteX7348" fmla="*/ 2384950 w 6830240"/>
              <a:gd name="connsiteY7348" fmla="*/ 1011138 h 7505293"/>
              <a:gd name="connsiteX7349" fmla="*/ 2478637 w 6830240"/>
              <a:gd name="connsiteY7349" fmla="*/ 846554 h 7505293"/>
              <a:gd name="connsiteX7350" fmla="*/ 2491613 w 6830240"/>
              <a:gd name="connsiteY7350" fmla="*/ 826614 h 7505293"/>
              <a:gd name="connsiteX7351" fmla="*/ 2506489 w 6830240"/>
              <a:gd name="connsiteY7351" fmla="*/ 808573 h 7505293"/>
              <a:gd name="connsiteX7352" fmla="*/ 2509654 w 6830240"/>
              <a:gd name="connsiteY7352" fmla="*/ 796229 h 7505293"/>
              <a:gd name="connsiteX7353" fmla="*/ 2516618 w 6830240"/>
              <a:gd name="connsiteY7353" fmla="*/ 785785 h 7505293"/>
              <a:gd name="connsiteX7354" fmla="*/ 2526746 w 6830240"/>
              <a:gd name="connsiteY7354" fmla="*/ 768060 h 7505293"/>
              <a:gd name="connsiteX7355" fmla="*/ 2536874 w 6830240"/>
              <a:gd name="connsiteY7355" fmla="*/ 762679 h 7505293"/>
              <a:gd name="connsiteX7356" fmla="*/ 2547002 w 6830240"/>
              <a:gd name="connsiteY7356" fmla="*/ 762996 h 7505293"/>
              <a:gd name="connsiteX7357" fmla="*/ 2533709 w 6830240"/>
              <a:gd name="connsiteY7357" fmla="*/ 803826 h 7505293"/>
              <a:gd name="connsiteX7358" fmla="*/ 2509021 w 6830240"/>
              <a:gd name="connsiteY7358" fmla="*/ 846554 h 7505293"/>
              <a:gd name="connsiteX7359" fmla="*/ 2511553 w 6830240"/>
              <a:gd name="connsiteY7359" fmla="*/ 846554 h 7505293"/>
              <a:gd name="connsiteX7360" fmla="*/ 2517567 w 6830240"/>
              <a:gd name="connsiteY7360" fmla="*/ 856682 h 7505293"/>
              <a:gd name="connsiteX7361" fmla="*/ 2514085 w 6830240"/>
              <a:gd name="connsiteY7361" fmla="*/ 866811 h 7505293"/>
              <a:gd name="connsiteX7362" fmla="*/ 2496994 w 6830240"/>
              <a:gd name="connsiteY7362" fmla="*/ 926314 h 7505293"/>
              <a:gd name="connsiteX7363" fmla="*/ 2476105 w 6830240"/>
              <a:gd name="connsiteY7363" fmla="*/ 985818 h 7505293"/>
              <a:gd name="connsiteX7364" fmla="*/ 2477054 w 6830240"/>
              <a:gd name="connsiteY7364" fmla="*/ 993097 h 7505293"/>
              <a:gd name="connsiteX7365" fmla="*/ 2468508 w 6830240"/>
              <a:gd name="connsiteY7365" fmla="*/ 998478 h 7505293"/>
              <a:gd name="connsiteX7366" fmla="*/ 2467875 w 6830240"/>
              <a:gd name="connsiteY7366" fmla="*/ 1005441 h 7505293"/>
              <a:gd name="connsiteX7367" fmla="*/ 2471040 w 6830240"/>
              <a:gd name="connsiteY7367" fmla="*/ 1008606 h 7505293"/>
              <a:gd name="connsiteX7368" fmla="*/ 2463128 w 6830240"/>
              <a:gd name="connsiteY7368" fmla="*/ 1023482 h 7505293"/>
              <a:gd name="connsiteX7369" fmla="*/ 2460912 w 6830240"/>
              <a:gd name="connsiteY7369" fmla="*/ 1036459 h 7505293"/>
              <a:gd name="connsiteX7370" fmla="*/ 2476105 w 6830240"/>
              <a:gd name="connsiteY7370" fmla="*/ 1021266 h 7505293"/>
              <a:gd name="connsiteX7371" fmla="*/ 2481169 w 6830240"/>
              <a:gd name="connsiteY7371" fmla="*/ 1013670 h 7505293"/>
              <a:gd name="connsiteX7372" fmla="*/ 2478637 w 6830240"/>
              <a:gd name="connsiteY7372" fmla="*/ 1006074 h 7505293"/>
              <a:gd name="connsiteX7373" fmla="*/ 2487182 w 6830240"/>
              <a:gd name="connsiteY7373" fmla="*/ 995629 h 7505293"/>
              <a:gd name="connsiteX7374" fmla="*/ 2493829 w 6830240"/>
              <a:gd name="connsiteY7374" fmla="*/ 983285 h 7505293"/>
              <a:gd name="connsiteX7375" fmla="*/ 2514085 w 6830240"/>
              <a:gd name="connsiteY7375" fmla="*/ 937708 h 7505293"/>
              <a:gd name="connsiteX7376" fmla="*/ 2529278 w 6830240"/>
              <a:gd name="connsiteY7376" fmla="*/ 925048 h 7505293"/>
              <a:gd name="connsiteX7377" fmla="*/ 2535608 w 6830240"/>
              <a:gd name="connsiteY7377" fmla="*/ 916186 h 7505293"/>
              <a:gd name="connsiteX7378" fmla="*/ 2534342 w 6830240"/>
              <a:gd name="connsiteY7378" fmla="*/ 907323 h 7505293"/>
              <a:gd name="connsiteX7379" fmla="*/ 2544470 w 6830240"/>
              <a:gd name="connsiteY7379" fmla="*/ 887067 h 7505293"/>
              <a:gd name="connsiteX7380" fmla="*/ 2552066 w 6830240"/>
              <a:gd name="connsiteY7380" fmla="*/ 865545 h 7505293"/>
              <a:gd name="connsiteX7381" fmla="*/ 2559663 w 6830240"/>
              <a:gd name="connsiteY7381" fmla="*/ 844022 h 7505293"/>
              <a:gd name="connsiteX7382" fmla="*/ 2592579 w 6830240"/>
              <a:gd name="connsiteY7382" fmla="*/ 816169 h 7505293"/>
              <a:gd name="connsiteX7383" fmla="*/ 2602075 w 6830240"/>
              <a:gd name="connsiteY7383" fmla="*/ 830729 h 7505293"/>
              <a:gd name="connsiteX7384" fmla="*/ 2592579 w 6830240"/>
              <a:gd name="connsiteY7384" fmla="*/ 841490 h 7505293"/>
              <a:gd name="connsiteX7385" fmla="*/ 2592263 w 6830240"/>
              <a:gd name="connsiteY7385" fmla="*/ 857632 h 7505293"/>
              <a:gd name="connsiteX7386" fmla="*/ 2590047 w 6830240"/>
              <a:gd name="connsiteY7386" fmla="*/ 871875 h 7505293"/>
              <a:gd name="connsiteX7387" fmla="*/ 2575171 w 6830240"/>
              <a:gd name="connsiteY7387" fmla="*/ 904475 h 7505293"/>
              <a:gd name="connsiteX7388" fmla="*/ 2569791 w 6830240"/>
              <a:gd name="connsiteY7388" fmla="*/ 935176 h 7505293"/>
              <a:gd name="connsiteX7389" fmla="*/ 2549534 w 6830240"/>
              <a:gd name="connsiteY7389" fmla="*/ 983285 h 7505293"/>
              <a:gd name="connsiteX7390" fmla="*/ 2557764 w 6830240"/>
              <a:gd name="connsiteY7390" fmla="*/ 1003542 h 7505293"/>
              <a:gd name="connsiteX7391" fmla="*/ 2547002 w 6830240"/>
              <a:gd name="connsiteY7391" fmla="*/ 1023798 h 7505293"/>
              <a:gd name="connsiteX7392" fmla="*/ 2535608 w 6830240"/>
              <a:gd name="connsiteY7392" fmla="*/ 1056082 h 7505293"/>
              <a:gd name="connsiteX7393" fmla="*/ 2516618 w 6830240"/>
              <a:gd name="connsiteY7393" fmla="*/ 1084568 h 7505293"/>
              <a:gd name="connsiteX7394" fmla="*/ 2524214 w 6830240"/>
              <a:gd name="connsiteY7394" fmla="*/ 1104824 h 7505293"/>
              <a:gd name="connsiteX7395" fmla="*/ 2506489 w 6830240"/>
              <a:gd name="connsiteY7395" fmla="*/ 1117485 h 7505293"/>
              <a:gd name="connsiteX7396" fmla="*/ 2506489 w 6830240"/>
              <a:gd name="connsiteY7396" fmla="*/ 1145337 h 7505293"/>
              <a:gd name="connsiteX7397" fmla="*/ 2499843 w 6830240"/>
              <a:gd name="connsiteY7397" fmla="*/ 1159897 h 7505293"/>
              <a:gd name="connsiteX7398" fmla="*/ 2491297 w 6830240"/>
              <a:gd name="connsiteY7398" fmla="*/ 1170658 h 7505293"/>
              <a:gd name="connsiteX7399" fmla="*/ 2490664 w 6830240"/>
              <a:gd name="connsiteY7399" fmla="*/ 1181736 h 7505293"/>
              <a:gd name="connsiteX7400" fmla="*/ 2493829 w 6830240"/>
              <a:gd name="connsiteY7400" fmla="*/ 1190915 h 7505293"/>
              <a:gd name="connsiteX7401" fmla="*/ 2498577 w 6830240"/>
              <a:gd name="connsiteY7401" fmla="*/ 1193763 h 7505293"/>
              <a:gd name="connsiteX7402" fmla="*/ 2501425 w 6830240"/>
              <a:gd name="connsiteY7402" fmla="*/ 1190915 h 7505293"/>
              <a:gd name="connsiteX7403" fmla="*/ 2503957 w 6830240"/>
              <a:gd name="connsiteY7403" fmla="*/ 1171924 h 7505293"/>
              <a:gd name="connsiteX7404" fmla="*/ 2521682 w 6830240"/>
              <a:gd name="connsiteY7404" fmla="*/ 1160530 h 7505293"/>
              <a:gd name="connsiteX7405" fmla="*/ 2521682 w 6830240"/>
              <a:gd name="connsiteY7405" fmla="*/ 1122549 h 7505293"/>
              <a:gd name="connsiteX7406" fmla="*/ 2524214 w 6830240"/>
              <a:gd name="connsiteY7406" fmla="*/ 1122549 h 7505293"/>
              <a:gd name="connsiteX7407" fmla="*/ 2527062 w 6830240"/>
              <a:gd name="connsiteY7407" fmla="*/ 1113687 h 7505293"/>
              <a:gd name="connsiteX7408" fmla="*/ 2524214 w 6830240"/>
              <a:gd name="connsiteY7408" fmla="*/ 1104824 h 7505293"/>
              <a:gd name="connsiteX7409" fmla="*/ 2540672 w 6830240"/>
              <a:gd name="connsiteY7409" fmla="*/ 1083618 h 7505293"/>
              <a:gd name="connsiteX7410" fmla="*/ 2557131 w 6830240"/>
              <a:gd name="connsiteY7410" fmla="*/ 1064311 h 7505293"/>
              <a:gd name="connsiteX7411" fmla="*/ 2550167 w 6830240"/>
              <a:gd name="connsiteY7411" fmla="*/ 1046904 h 7505293"/>
              <a:gd name="connsiteX7412" fmla="*/ 2569791 w 6830240"/>
              <a:gd name="connsiteY7412" fmla="*/ 1031395 h 7505293"/>
              <a:gd name="connsiteX7413" fmla="*/ 2582768 w 6830240"/>
              <a:gd name="connsiteY7413" fmla="*/ 994363 h 7505293"/>
              <a:gd name="connsiteX7414" fmla="*/ 2597644 w 6830240"/>
              <a:gd name="connsiteY7414" fmla="*/ 955433 h 7505293"/>
              <a:gd name="connsiteX7415" fmla="*/ 2604923 w 6830240"/>
              <a:gd name="connsiteY7415" fmla="*/ 954800 h 7505293"/>
              <a:gd name="connsiteX7416" fmla="*/ 2610304 w 6830240"/>
              <a:gd name="connsiteY7416" fmla="*/ 957965 h 7505293"/>
              <a:gd name="connsiteX7417" fmla="*/ 2613785 w 6830240"/>
              <a:gd name="connsiteY7417" fmla="*/ 982652 h 7505293"/>
              <a:gd name="connsiteX7418" fmla="*/ 2600176 w 6830240"/>
              <a:gd name="connsiteY7418" fmla="*/ 1003542 h 7505293"/>
              <a:gd name="connsiteX7419" fmla="*/ 2584983 w 6830240"/>
              <a:gd name="connsiteY7419" fmla="*/ 1050069 h 7505293"/>
              <a:gd name="connsiteX7420" fmla="*/ 2569791 w 6830240"/>
              <a:gd name="connsiteY7420" fmla="*/ 1094696 h 7505293"/>
              <a:gd name="connsiteX7421" fmla="*/ 2571057 w 6830240"/>
              <a:gd name="connsiteY7421" fmla="*/ 1101026 h 7505293"/>
              <a:gd name="connsiteX7422" fmla="*/ 2564727 w 6830240"/>
              <a:gd name="connsiteY7422" fmla="*/ 1107357 h 7505293"/>
              <a:gd name="connsiteX7423" fmla="*/ 2562195 w 6830240"/>
              <a:gd name="connsiteY7423" fmla="*/ 1114636 h 7505293"/>
              <a:gd name="connsiteX7424" fmla="*/ 2567259 w 6830240"/>
              <a:gd name="connsiteY7424" fmla="*/ 1120017 h 7505293"/>
              <a:gd name="connsiteX7425" fmla="*/ 2556814 w 6830240"/>
              <a:gd name="connsiteY7425" fmla="*/ 1132677 h 7505293"/>
              <a:gd name="connsiteX7426" fmla="*/ 2552066 w 6830240"/>
              <a:gd name="connsiteY7426" fmla="*/ 1145337 h 7505293"/>
              <a:gd name="connsiteX7427" fmla="*/ 2541938 w 6830240"/>
              <a:gd name="connsiteY7427" fmla="*/ 1163062 h 7505293"/>
              <a:gd name="connsiteX7428" fmla="*/ 2546369 w 6830240"/>
              <a:gd name="connsiteY7428" fmla="*/ 1177621 h 7505293"/>
              <a:gd name="connsiteX7429" fmla="*/ 2539406 w 6830240"/>
              <a:gd name="connsiteY7429" fmla="*/ 1188383 h 7505293"/>
              <a:gd name="connsiteX7430" fmla="*/ 2573272 w 6830240"/>
              <a:gd name="connsiteY7430" fmla="*/ 1186484 h 7505293"/>
              <a:gd name="connsiteX7431" fmla="*/ 2605240 w 6830240"/>
              <a:gd name="connsiteY7431" fmla="*/ 1195979 h 7505293"/>
              <a:gd name="connsiteX7432" fmla="*/ 2610937 w 6830240"/>
              <a:gd name="connsiteY7432" fmla="*/ 1211488 h 7505293"/>
              <a:gd name="connsiteX7433" fmla="*/ 2605240 w 6830240"/>
              <a:gd name="connsiteY7433" fmla="*/ 1221299 h 7505293"/>
              <a:gd name="connsiteX7434" fmla="*/ 2603024 w 6830240"/>
              <a:gd name="connsiteY7434" fmla="*/ 1227630 h 7505293"/>
              <a:gd name="connsiteX7435" fmla="*/ 2602708 w 6830240"/>
              <a:gd name="connsiteY7435" fmla="*/ 1233960 h 7505293"/>
              <a:gd name="connsiteX7436" fmla="*/ 2610304 w 6830240"/>
              <a:gd name="connsiteY7436" fmla="*/ 1228895 h 7505293"/>
              <a:gd name="connsiteX7437" fmla="*/ 2643221 w 6830240"/>
              <a:gd name="connsiteY7437" fmla="*/ 1203575 h 7505293"/>
              <a:gd name="connsiteX7438" fmla="*/ 2648285 w 6830240"/>
              <a:gd name="connsiteY7438" fmla="*/ 1185850 h 7505293"/>
              <a:gd name="connsiteX7439" fmla="*/ 2647019 w 6830240"/>
              <a:gd name="connsiteY7439" fmla="*/ 1178571 h 7505293"/>
              <a:gd name="connsiteX7440" fmla="*/ 2653349 w 6830240"/>
              <a:gd name="connsiteY7440" fmla="*/ 1173190 h 7505293"/>
              <a:gd name="connsiteX7441" fmla="*/ 2653982 w 6830240"/>
              <a:gd name="connsiteY7441" fmla="*/ 1167177 h 7505293"/>
              <a:gd name="connsiteX7442" fmla="*/ 2650817 w 6830240"/>
              <a:gd name="connsiteY7442" fmla="*/ 1163062 h 7505293"/>
              <a:gd name="connsiteX7443" fmla="*/ 2671073 w 6830240"/>
              <a:gd name="connsiteY7443" fmla="*/ 1137741 h 7505293"/>
              <a:gd name="connsiteX7444" fmla="*/ 2691330 w 6830240"/>
              <a:gd name="connsiteY7444" fmla="*/ 1112421 h 7505293"/>
              <a:gd name="connsiteX7445" fmla="*/ 2705889 w 6830240"/>
              <a:gd name="connsiteY7445" fmla="*/ 1079820 h 7505293"/>
              <a:gd name="connsiteX7446" fmla="*/ 2731843 w 6830240"/>
              <a:gd name="connsiteY7446" fmla="*/ 1056715 h 7505293"/>
              <a:gd name="connsiteX7447" fmla="*/ 2729311 w 6830240"/>
              <a:gd name="connsiteY7447" fmla="*/ 1044055 h 7505293"/>
              <a:gd name="connsiteX7448" fmla="*/ 2730577 w 6830240"/>
              <a:gd name="connsiteY7448" fmla="*/ 1032977 h 7505293"/>
              <a:gd name="connsiteX7449" fmla="*/ 2739439 w 6830240"/>
              <a:gd name="connsiteY7449" fmla="*/ 1023798 h 7505293"/>
              <a:gd name="connsiteX7450" fmla="*/ 2754631 w 6830240"/>
              <a:gd name="connsiteY7450" fmla="*/ 1018734 h 7505293"/>
              <a:gd name="connsiteX7451" fmla="*/ 2764443 w 6830240"/>
              <a:gd name="connsiteY7451" fmla="*/ 1032977 h 7505293"/>
              <a:gd name="connsiteX7452" fmla="*/ 2757163 w 6830240"/>
              <a:gd name="connsiteY7452" fmla="*/ 1049119 h 7505293"/>
              <a:gd name="connsiteX7453" fmla="*/ 2739122 w 6830240"/>
              <a:gd name="connsiteY7453" fmla="*/ 1072857 h 7505293"/>
              <a:gd name="connsiteX7454" fmla="*/ 2734375 w 6830240"/>
              <a:gd name="connsiteY7454" fmla="*/ 1102292 h 7505293"/>
              <a:gd name="connsiteX7455" fmla="*/ 2723930 w 6830240"/>
              <a:gd name="connsiteY7455" fmla="*/ 1138058 h 7505293"/>
              <a:gd name="connsiteX7456" fmla="*/ 2703990 w 6830240"/>
              <a:gd name="connsiteY7456" fmla="*/ 1175722 h 7505293"/>
              <a:gd name="connsiteX7457" fmla="*/ 2707472 w 6830240"/>
              <a:gd name="connsiteY7457" fmla="*/ 1185217 h 7505293"/>
              <a:gd name="connsiteX7458" fmla="*/ 2701458 w 6830240"/>
              <a:gd name="connsiteY7458" fmla="*/ 1190915 h 7505293"/>
              <a:gd name="connsiteX7459" fmla="*/ 2703041 w 6830240"/>
              <a:gd name="connsiteY7459" fmla="*/ 1210855 h 7505293"/>
              <a:gd name="connsiteX7460" fmla="*/ 2714118 w 6830240"/>
              <a:gd name="connsiteY7460" fmla="*/ 1228895 h 7505293"/>
              <a:gd name="connsiteX7461" fmla="*/ 2687215 w 6830240"/>
              <a:gd name="connsiteY7461" fmla="*/ 1280803 h 7505293"/>
              <a:gd name="connsiteX7462" fmla="*/ 2673605 w 6830240"/>
              <a:gd name="connsiteY7462" fmla="*/ 1332710 h 7505293"/>
              <a:gd name="connsiteX7463" fmla="*/ 2653349 w 6830240"/>
              <a:gd name="connsiteY7463" fmla="*/ 1350435 h 7505293"/>
              <a:gd name="connsiteX7464" fmla="*/ 2642271 w 6830240"/>
              <a:gd name="connsiteY7464" fmla="*/ 1371957 h 7505293"/>
              <a:gd name="connsiteX7465" fmla="*/ 2633092 w 6830240"/>
              <a:gd name="connsiteY7465" fmla="*/ 1393480 h 7505293"/>
              <a:gd name="connsiteX7466" fmla="*/ 2635624 w 6830240"/>
              <a:gd name="connsiteY7466" fmla="*/ 1401076 h 7505293"/>
              <a:gd name="connsiteX7467" fmla="*/ 2653665 w 6830240"/>
              <a:gd name="connsiteY7467" fmla="*/ 1379553 h 7505293"/>
              <a:gd name="connsiteX7468" fmla="*/ 2673605 w 6830240"/>
              <a:gd name="connsiteY7468" fmla="*/ 1358031 h 7505293"/>
              <a:gd name="connsiteX7469" fmla="*/ 2691330 w 6830240"/>
              <a:gd name="connsiteY7469" fmla="*/ 1352967 h 7505293"/>
              <a:gd name="connsiteX7470" fmla="*/ 2673605 w 6830240"/>
              <a:gd name="connsiteY7470" fmla="*/ 1345370 h 7505293"/>
              <a:gd name="connsiteX7471" fmla="*/ 2681202 w 6830240"/>
              <a:gd name="connsiteY7471" fmla="*/ 1340306 h 7505293"/>
              <a:gd name="connsiteX7472" fmla="*/ 2691013 w 6830240"/>
              <a:gd name="connsiteY7472" fmla="*/ 1339040 h 7505293"/>
              <a:gd name="connsiteX7473" fmla="*/ 2698926 w 6830240"/>
              <a:gd name="connsiteY7473" fmla="*/ 1345370 h 7505293"/>
              <a:gd name="connsiteX7474" fmla="*/ 2705889 w 6830240"/>
              <a:gd name="connsiteY7474" fmla="*/ 1335242 h 7505293"/>
              <a:gd name="connsiteX7475" fmla="*/ 2709054 w 6830240"/>
              <a:gd name="connsiteY7475" fmla="*/ 1325114 h 7505293"/>
              <a:gd name="connsiteX7476" fmla="*/ 2713802 w 6830240"/>
              <a:gd name="connsiteY7476" fmla="*/ 1313087 h 7505293"/>
              <a:gd name="connsiteX7477" fmla="*/ 2716650 w 6830240"/>
              <a:gd name="connsiteY7477" fmla="*/ 1297261 h 7505293"/>
              <a:gd name="connsiteX7478" fmla="*/ 2696394 w 6830240"/>
              <a:gd name="connsiteY7478" fmla="*/ 1284601 h 7505293"/>
              <a:gd name="connsiteX7479" fmla="*/ 2709054 w 6830240"/>
              <a:gd name="connsiteY7479" fmla="*/ 1261812 h 7505293"/>
              <a:gd name="connsiteX7480" fmla="*/ 2734375 w 6830240"/>
              <a:gd name="connsiteY7480" fmla="*/ 1266876 h 7505293"/>
              <a:gd name="connsiteX7481" fmla="*/ 2727095 w 6830240"/>
              <a:gd name="connsiteY7481" fmla="*/ 1278271 h 7505293"/>
              <a:gd name="connsiteX7482" fmla="*/ 2721715 w 6830240"/>
              <a:gd name="connsiteY7482" fmla="*/ 1289665 h 7505293"/>
              <a:gd name="connsiteX7483" fmla="*/ 2731843 w 6830240"/>
              <a:gd name="connsiteY7483" fmla="*/ 1297261 h 7505293"/>
              <a:gd name="connsiteX7484" fmla="*/ 2739439 w 6830240"/>
              <a:gd name="connsiteY7484" fmla="*/ 1304857 h 7505293"/>
              <a:gd name="connsiteX7485" fmla="*/ 2735008 w 6830240"/>
              <a:gd name="connsiteY7485" fmla="*/ 1319733 h 7505293"/>
              <a:gd name="connsiteX7486" fmla="*/ 2726779 w 6830240"/>
              <a:gd name="connsiteY7486" fmla="*/ 1332710 h 7505293"/>
              <a:gd name="connsiteX7487" fmla="*/ 2739122 w 6830240"/>
              <a:gd name="connsiteY7487" fmla="*/ 1333976 h 7505293"/>
              <a:gd name="connsiteX7488" fmla="*/ 2749567 w 6830240"/>
              <a:gd name="connsiteY7488" fmla="*/ 1335242 h 7505293"/>
              <a:gd name="connsiteX7489" fmla="*/ 2744187 w 6830240"/>
              <a:gd name="connsiteY7489" fmla="*/ 1351701 h 7505293"/>
              <a:gd name="connsiteX7490" fmla="*/ 2729311 w 6830240"/>
              <a:gd name="connsiteY7490" fmla="*/ 1368159 h 7505293"/>
              <a:gd name="connsiteX7491" fmla="*/ 2726146 w 6830240"/>
              <a:gd name="connsiteY7491" fmla="*/ 1382085 h 7505293"/>
              <a:gd name="connsiteX7492" fmla="*/ 2719182 w 6830240"/>
              <a:gd name="connsiteY7492" fmla="*/ 1388416 h 7505293"/>
              <a:gd name="connsiteX7493" fmla="*/ 2706522 w 6830240"/>
              <a:gd name="connsiteY7493" fmla="*/ 1406140 h 7505293"/>
              <a:gd name="connsiteX7494" fmla="*/ 2706522 w 6830240"/>
              <a:gd name="connsiteY7494" fmla="*/ 1428929 h 7505293"/>
              <a:gd name="connsiteX7495" fmla="*/ 2714118 w 6830240"/>
              <a:gd name="connsiteY7495" fmla="*/ 1421332 h 7505293"/>
              <a:gd name="connsiteX7496" fmla="*/ 2724247 w 6830240"/>
              <a:gd name="connsiteY7496" fmla="*/ 1401076 h 7505293"/>
              <a:gd name="connsiteX7497" fmla="*/ 2729311 w 6830240"/>
              <a:gd name="connsiteY7497" fmla="*/ 1395379 h 7505293"/>
              <a:gd name="connsiteX7498" fmla="*/ 2734375 w 6830240"/>
              <a:gd name="connsiteY7498" fmla="*/ 1393480 h 7505293"/>
              <a:gd name="connsiteX7499" fmla="*/ 2731843 w 6830240"/>
              <a:gd name="connsiteY7499" fmla="*/ 1400126 h 7505293"/>
              <a:gd name="connsiteX7500" fmla="*/ 2730700 w 6830240"/>
              <a:gd name="connsiteY7500" fmla="*/ 1403983 h 7505293"/>
              <a:gd name="connsiteX7501" fmla="*/ 2733817 w 6830240"/>
              <a:gd name="connsiteY7501" fmla="*/ 1400203 h 7505293"/>
              <a:gd name="connsiteX7502" fmla="*/ 2736982 w 6830240"/>
              <a:gd name="connsiteY7502" fmla="*/ 1387859 h 7505293"/>
              <a:gd name="connsiteX7503" fmla="*/ 2743946 w 6830240"/>
              <a:gd name="connsiteY7503" fmla="*/ 1377415 h 7505293"/>
              <a:gd name="connsiteX7504" fmla="*/ 2754074 w 6830240"/>
              <a:gd name="connsiteY7504" fmla="*/ 1359690 h 7505293"/>
              <a:gd name="connsiteX7505" fmla="*/ 2764202 w 6830240"/>
              <a:gd name="connsiteY7505" fmla="*/ 1354309 h 7505293"/>
              <a:gd name="connsiteX7506" fmla="*/ 2774330 w 6830240"/>
              <a:gd name="connsiteY7506" fmla="*/ 1354626 h 7505293"/>
              <a:gd name="connsiteX7507" fmla="*/ 2761037 w 6830240"/>
              <a:gd name="connsiteY7507" fmla="*/ 1395456 h 7505293"/>
              <a:gd name="connsiteX7508" fmla="*/ 2736349 w 6830240"/>
              <a:gd name="connsiteY7508" fmla="*/ 1438184 h 7505293"/>
              <a:gd name="connsiteX7509" fmla="*/ 2738881 w 6830240"/>
              <a:gd name="connsiteY7509" fmla="*/ 1438184 h 7505293"/>
              <a:gd name="connsiteX7510" fmla="*/ 2744895 w 6830240"/>
              <a:gd name="connsiteY7510" fmla="*/ 1448313 h 7505293"/>
              <a:gd name="connsiteX7511" fmla="*/ 2741413 w 6830240"/>
              <a:gd name="connsiteY7511" fmla="*/ 1458442 h 7505293"/>
              <a:gd name="connsiteX7512" fmla="*/ 2733243 w 6830240"/>
              <a:gd name="connsiteY7512" fmla="*/ 1486886 h 7505293"/>
              <a:gd name="connsiteX7513" fmla="*/ 2744503 w 6830240"/>
              <a:gd name="connsiteY7513" fmla="*/ 1484634 h 7505293"/>
              <a:gd name="connsiteX7514" fmla="*/ 2757163 w 6830240"/>
              <a:gd name="connsiteY7514" fmla="*/ 1499826 h 7505293"/>
              <a:gd name="connsiteX7515" fmla="*/ 2749600 w 6830240"/>
              <a:gd name="connsiteY7515" fmla="*/ 1522517 h 7505293"/>
              <a:gd name="connsiteX7516" fmla="*/ 2756606 w 6830240"/>
              <a:gd name="connsiteY7516" fmla="*/ 1516679 h 7505293"/>
              <a:gd name="connsiteX7517" fmla="*/ 2762936 w 6830240"/>
              <a:gd name="connsiteY7517" fmla="*/ 1507817 h 7505293"/>
              <a:gd name="connsiteX7518" fmla="*/ 2761670 w 6830240"/>
              <a:gd name="connsiteY7518" fmla="*/ 1498953 h 7505293"/>
              <a:gd name="connsiteX7519" fmla="*/ 2771798 w 6830240"/>
              <a:gd name="connsiteY7519" fmla="*/ 1478698 h 7505293"/>
              <a:gd name="connsiteX7520" fmla="*/ 2779394 w 6830240"/>
              <a:gd name="connsiteY7520" fmla="*/ 1457176 h 7505293"/>
              <a:gd name="connsiteX7521" fmla="*/ 2786991 w 6830240"/>
              <a:gd name="connsiteY7521" fmla="*/ 1435653 h 7505293"/>
              <a:gd name="connsiteX7522" fmla="*/ 2819907 w 6830240"/>
              <a:gd name="connsiteY7522" fmla="*/ 1407799 h 7505293"/>
              <a:gd name="connsiteX7523" fmla="*/ 2829403 w 6830240"/>
              <a:gd name="connsiteY7523" fmla="*/ 1422359 h 7505293"/>
              <a:gd name="connsiteX7524" fmla="*/ 2819907 w 6830240"/>
              <a:gd name="connsiteY7524" fmla="*/ 1433121 h 7505293"/>
              <a:gd name="connsiteX7525" fmla="*/ 2819591 w 6830240"/>
              <a:gd name="connsiteY7525" fmla="*/ 1449263 h 7505293"/>
              <a:gd name="connsiteX7526" fmla="*/ 2817375 w 6830240"/>
              <a:gd name="connsiteY7526" fmla="*/ 1463505 h 7505293"/>
              <a:gd name="connsiteX7527" fmla="*/ 2802499 w 6830240"/>
              <a:gd name="connsiteY7527" fmla="*/ 1496106 h 7505293"/>
              <a:gd name="connsiteX7528" fmla="*/ 2797119 w 6830240"/>
              <a:gd name="connsiteY7528" fmla="*/ 1526807 h 7505293"/>
              <a:gd name="connsiteX7529" fmla="*/ 2776862 w 6830240"/>
              <a:gd name="connsiteY7529" fmla="*/ 1574916 h 7505293"/>
              <a:gd name="connsiteX7530" fmla="*/ 2785092 w 6830240"/>
              <a:gd name="connsiteY7530" fmla="*/ 1595172 h 7505293"/>
              <a:gd name="connsiteX7531" fmla="*/ 2774330 w 6830240"/>
              <a:gd name="connsiteY7531" fmla="*/ 1615429 h 7505293"/>
              <a:gd name="connsiteX7532" fmla="*/ 2762936 w 6830240"/>
              <a:gd name="connsiteY7532" fmla="*/ 1647712 h 7505293"/>
              <a:gd name="connsiteX7533" fmla="*/ 2743946 w 6830240"/>
              <a:gd name="connsiteY7533" fmla="*/ 1676199 h 7505293"/>
              <a:gd name="connsiteX7534" fmla="*/ 2751542 w 6830240"/>
              <a:gd name="connsiteY7534" fmla="*/ 1696454 h 7505293"/>
              <a:gd name="connsiteX7535" fmla="*/ 2733817 w 6830240"/>
              <a:gd name="connsiteY7535" fmla="*/ 1709116 h 7505293"/>
              <a:gd name="connsiteX7536" fmla="*/ 2733817 w 6830240"/>
              <a:gd name="connsiteY7536" fmla="*/ 1736967 h 7505293"/>
              <a:gd name="connsiteX7537" fmla="*/ 2727171 w 6830240"/>
              <a:gd name="connsiteY7537" fmla="*/ 1751527 h 7505293"/>
              <a:gd name="connsiteX7538" fmla="*/ 2718625 w 6830240"/>
              <a:gd name="connsiteY7538" fmla="*/ 1762289 h 7505293"/>
              <a:gd name="connsiteX7539" fmla="*/ 2717992 w 6830240"/>
              <a:gd name="connsiteY7539" fmla="*/ 1773367 h 7505293"/>
              <a:gd name="connsiteX7540" fmla="*/ 2721157 w 6830240"/>
              <a:gd name="connsiteY7540" fmla="*/ 1782545 h 7505293"/>
              <a:gd name="connsiteX7541" fmla="*/ 2725905 w 6830240"/>
              <a:gd name="connsiteY7541" fmla="*/ 1785394 h 7505293"/>
              <a:gd name="connsiteX7542" fmla="*/ 2728753 w 6830240"/>
              <a:gd name="connsiteY7542" fmla="*/ 1782545 h 7505293"/>
              <a:gd name="connsiteX7543" fmla="*/ 2731285 w 6830240"/>
              <a:gd name="connsiteY7543" fmla="*/ 1763554 h 7505293"/>
              <a:gd name="connsiteX7544" fmla="*/ 2749010 w 6830240"/>
              <a:gd name="connsiteY7544" fmla="*/ 1752160 h 7505293"/>
              <a:gd name="connsiteX7545" fmla="*/ 2749010 w 6830240"/>
              <a:gd name="connsiteY7545" fmla="*/ 1714179 h 7505293"/>
              <a:gd name="connsiteX7546" fmla="*/ 2751542 w 6830240"/>
              <a:gd name="connsiteY7546" fmla="*/ 1714179 h 7505293"/>
              <a:gd name="connsiteX7547" fmla="*/ 2754390 w 6830240"/>
              <a:gd name="connsiteY7547" fmla="*/ 1705317 h 7505293"/>
              <a:gd name="connsiteX7548" fmla="*/ 2751542 w 6830240"/>
              <a:gd name="connsiteY7548" fmla="*/ 1696454 h 7505293"/>
              <a:gd name="connsiteX7549" fmla="*/ 2768000 w 6830240"/>
              <a:gd name="connsiteY7549" fmla="*/ 1675248 h 7505293"/>
              <a:gd name="connsiteX7550" fmla="*/ 2784459 w 6830240"/>
              <a:gd name="connsiteY7550" fmla="*/ 1655942 h 7505293"/>
              <a:gd name="connsiteX7551" fmla="*/ 2777495 w 6830240"/>
              <a:gd name="connsiteY7551" fmla="*/ 1638535 h 7505293"/>
              <a:gd name="connsiteX7552" fmla="*/ 2797119 w 6830240"/>
              <a:gd name="connsiteY7552" fmla="*/ 1623025 h 7505293"/>
              <a:gd name="connsiteX7553" fmla="*/ 2810096 w 6830240"/>
              <a:gd name="connsiteY7553" fmla="*/ 1585994 h 7505293"/>
              <a:gd name="connsiteX7554" fmla="*/ 2824972 w 6830240"/>
              <a:gd name="connsiteY7554" fmla="*/ 1547064 h 7505293"/>
              <a:gd name="connsiteX7555" fmla="*/ 2832251 w 6830240"/>
              <a:gd name="connsiteY7555" fmla="*/ 1546431 h 7505293"/>
              <a:gd name="connsiteX7556" fmla="*/ 2837632 w 6830240"/>
              <a:gd name="connsiteY7556" fmla="*/ 1549595 h 7505293"/>
              <a:gd name="connsiteX7557" fmla="*/ 2841113 w 6830240"/>
              <a:gd name="connsiteY7557" fmla="*/ 1574283 h 7505293"/>
              <a:gd name="connsiteX7558" fmla="*/ 2827504 w 6830240"/>
              <a:gd name="connsiteY7558" fmla="*/ 1595172 h 7505293"/>
              <a:gd name="connsiteX7559" fmla="*/ 2812311 w 6830240"/>
              <a:gd name="connsiteY7559" fmla="*/ 1641699 h 7505293"/>
              <a:gd name="connsiteX7560" fmla="*/ 2797119 w 6830240"/>
              <a:gd name="connsiteY7560" fmla="*/ 1686326 h 7505293"/>
              <a:gd name="connsiteX7561" fmla="*/ 2798385 w 6830240"/>
              <a:gd name="connsiteY7561" fmla="*/ 1692656 h 7505293"/>
              <a:gd name="connsiteX7562" fmla="*/ 2792055 w 6830240"/>
              <a:gd name="connsiteY7562" fmla="*/ 1698987 h 7505293"/>
              <a:gd name="connsiteX7563" fmla="*/ 2789523 w 6830240"/>
              <a:gd name="connsiteY7563" fmla="*/ 1706266 h 7505293"/>
              <a:gd name="connsiteX7564" fmla="*/ 2794587 w 6830240"/>
              <a:gd name="connsiteY7564" fmla="*/ 1711648 h 7505293"/>
              <a:gd name="connsiteX7565" fmla="*/ 2784142 w 6830240"/>
              <a:gd name="connsiteY7565" fmla="*/ 1724308 h 7505293"/>
              <a:gd name="connsiteX7566" fmla="*/ 2779394 w 6830240"/>
              <a:gd name="connsiteY7566" fmla="*/ 1736967 h 7505293"/>
              <a:gd name="connsiteX7567" fmla="*/ 2769266 w 6830240"/>
              <a:gd name="connsiteY7567" fmla="*/ 1754693 h 7505293"/>
              <a:gd name="connsiteX7568" fmla="*/ 2773697 w 6830240"/>
              <a:gd name="connsiteY7568" fmla="*/ 1769251 h 7505293"/>
              <a:gd name="connsiteX7569" fmla="*/ 2766734 w 6830240"/>
              <a:gd name="connsiteY7569" fmla="*/ 1780013 h 7505293"/>
              <a:gd name="connsiteX7570" fmla="*/ 2800600 w 6830240"/>
              <a:gd name="connsiteY7570" fmla="*/ 1778115 h 7505293"/>
              <a:gd name="connsiteX7571" fmla="*/ 2832568 w 6830240"/>
              <a:gd name="connsiteY7571" fmla="*/ 1787610 h 7505293"/>
              <a:gd name="connsiteX7572" fmla="*/ 2838265 w 6830240"/>
              <a:gd name="connsiteY7572" fmla="*/ 1803118 h 7505293"/>
              <a:gd name="connsiteX7573" fmla="*/ 2832568 w 6830240"/>
              <a:gd name="connsiteY7573" fmla="*/ 1812930 h 7505293"/>
              <a:gd name="connsiteX7574" fmla="*/ 2830352 w 6830240"/>
              <a:gd name="connsiteY7574" fmla="*/ 1819261 h 7505293"/>
              <a:gd name="connsiteX7575" fmla="*/ 2830036 w 6830240"/>
              <a:gd name="connsiteY7575" fmla="*/ 1825591 h 7505293"/>
              <a:gd name="connsiteX7576" fmla="*/ 2837632 w 6830240"/>
              <a:gd name="connsiteY7576" fmla="*/ 1820526 h 7505293"/>
              <a:gd name="connsiteX7577" fmla="*/ 2870549 w 6830240"/>
              <a:gd name="connsiteY7577" fmla="*/ 1795205 h 7505293"/>
              <a:gd name="connsiteX7578" fmla="*/ 2875613 w 6830240"/>
              <a:gd name="connsiteY7578" fmla="*/ 1777481 h 7505293"/>
              <a:gd name="connsiteX7579" fmla="*/ 2874347 w 6830240"/>
              <a:gd name="connsiteY7579" fmla="*/ 1770201 h 7505293"/>
              <a:gd name="connsiteX7580" fmla="*/ 2880677 w 6830240"/>
              <a:gd name="connsiteY7580" fmla="*/ 1764821 h 7505293"/>
              <a:gd name="connsiteX7581" fmla="*/ 2881310 w 6830240"/>
              <a:gd name="connsiteY7581" fmla="*/ 1758807 h 7505293"/>
              <a:gd name="connsiteX7582" fmla="*/ 2878145 w 6830240"/>
              <a:gd name="connsiteY7582" fmla="*/ 1754693 h 7505293"/>
              <a:gd name="connsiteX7583" fmla="*/ 2898401 w 6830240"/>
              <a:gd name="connsiteY7583" fmla="*/ 1729371 h 7505293"/>
              <a:gd name="connsiteX7584" fmla="*/ 2918658 w 6830240"/>
              <a:gd name="connsiteY7584" fmla="*/ 1704051 h 7505293"/>
              <a:gd name="connsiteX7585" fmla="*/ 2933217 w 6830240"/>
              <a:gd name="connsiteY7585" fmla="*/ 1671450 h 7505293"/>
              <a:gd name="connsiteX7586" fmla="*/ 2959171 w 6830240"/>
              <a:gd name="connsiteY7586" fmla="*/ 1648345 h 7505293"/>
              <a:gd name="connsiteX7587" fmla="*/ 2956639 w 6830240"/>
              <a:gd name="connsiteY7587" fmla="*/ 1635686 h 7505293"/>
              <a:gd name="connsiteX7588" fmla="*/ 2957905 w 6830240"/>
              <a:gd name="connsiteY7588" fmla="*/ 1624607 h 7505293"/>
              <a:gd name="connsiteX7589" fmla="*/ 2966767 w 6830240"/>
              <a:gd name="connsiteY7589" fmla="*/ 1615429 h 7505293"/>
              <a:gd name="connsiteX7590" fmla="*/ 2981959 w 6830240"/>
              <a:gd name="connsiteY7590" fmla="*/ 1610365 h 7505293"/>
              <a:gd name="connsiteX7591" fmla="*/ 2991771 w 6830240"/>
              <a:gd name="connsiteY7591" fmla="*/ 1624607 h 7505293"/>
              <a:gd name="connsiteX7592" fmla="*/ 2984491 w 6830240"/>
              <a:gd name="connsiteY7592" fmla="*/ 1640749 h 7505293"/>
              <a:gd name="connsiteX7593" fmla="*/ 2966450 w 6830240"/>
              <a:gd name="connsiteY7593" fmla="*/ 1664488 h 7505293"/>
              <a:gd name="connsiteX7594" fmla="*/ 2961703 w 6830240"/>
              <a:gd name="connsiteY7594" fmla="*/ 1693922 h 7505293"/>
              <a:gd name="connsiteX7595" fmla="*/ 2951258 w 6830240"/>
              <a:gd name="connsiteY7595" fmla="*/ 1729688 h 7505293"/>
              <a:gd name="connsiteX7596" fmla="*/ 2931318 w 6830240"/>
              <a:gd name="connsiteY7596" fmla="*/ 1767352 h 7505293"/>
              <a:gd name="connsiteX7597" fmla="*/ 2934800 w 6830240"/>
              <a:gd name="connsiteY7597" fmla="*/ 1776848 h 7505293"/>
              <a:gd name="connsiteX7598" fmla="*/ 2928786 w 6830240"/>
              <a:gd name="connsiteY7598" fmla="*/ 1782545 h 7505293"/>
              <a:gd name="connsiteX7599" fmla="*/ 2930369 w 6830240"/>
              <a:gd name="connsiteY7599" fmla="*/ 1802485 h 7505293"/>
              <a:gd name="connsiteX7600" fmla="*/ 2941446 w 6830240"/>
              <a:gd name="connsiteY7600" fmla="*/ 1820526 h 7505293"/>
              <a:gd name="connsiteX7601" fmla="*/ 2914543 w 6830240"/>
              <a:gd name="connsiteY7601" fmla="*/ 1872433 h 7505293"/>
              <a:gd name="connsiteX7602" fmla="*/ 2900933 w 6830240"/>
              <a:gd name="connsiteY7602" fmla="*/ 1924341 h 7505293"/>
              <a:gd name="connsiteX7603" fmla="*/ 2880677 w 6830240"/>
              <a:gd name="connsiteY7603" fmla="*/ 1942066 h 7505293"/>
              <a:gd name="connsiteX7604" fmla="*/ 2869599 w 6830240"/>
              <a:gd name="connsiteY7604" fmla="*/ 1963588 h 7505293"/>
              <a:gd name="connsiteX7605" fmla="*/ 2860420 w 6830240"/>
              <a:gd name="connsiteY7605" fmla="*/ 1985111 h 7505293"/>
              <a:gd name="connsiteX7606" fmla="*/ 2862952 w 6830240"/>
              <a:gd name="connsiteY7606" fmla="*/ 1992707 h 7505293"/>
              <a:gd name="connsiteX7607" fmla="*/ 2880993 w 6830240"/>
              <a:gd name="connsiteY7607" fmla="*/ 1971183 h 7505293"/>
              <a:gd name="connsiteX7608" fmla="*/ 2900933 w 6830240"/>
              <a:gd name="connsiteY7608" fmla="*/ 1949662 h 7505293"/>
              <a:gd name="connsiteX7609" fmla="*/ 2918658 w 6830240"/>
              <a:gd name="connsiteY7609" fmla="*/ 1944597 h 7505293"/>
              <a:gd name="connsiteX7610" fmla="*/ 2900933 w 6830240"/>
              <a:gd name="connsiteY7610" fmla="*/ 1937000 h 7505293"/>
              <a:gd name="connsiteX7611" fmla="*/ 2908530 w 6830240"/>
              <a:gd name="connsiteY7611" fmla="*/ 1931937 h 7505293"/>
              <a:gd name="connsiteX7612" fmla="*/ 2918341 w 6830240"/>
              <a:gd name="connsiteY7612" fmla="*/ 1930670 h 7505293"/>
              <a:gd name="connsiteX7613" fmla="*/ 2926254 w 6830240"/>
              <a:gd name="connsiteY7613" fmla="*/ 1937000 h 7505293"/>
              <a:gd name="connsiteX7614" fmla="*/ 2933217 w 6830240"/>
              <a:gd name="connsiteY7614" fmla="*/ 1926872 h 7505293"/>
              <a:gd name="connsiteX7615" fmla="*/ 2936382 w 6830240"/>
              <a:gd name="connsiteY7615" fmla="*/ 1916745 h 7505293"/>
              <a:gd name="connsiteX7616" fmla="*/ 2941130 w 6830240"/>
              <a:gd name="connsiteY7616" fmla="*/ 1904718 h 7505293"/>
              <a:gd name="connsiteX7617" fmla="*/ 2943978 w 6830240"/>
              <a:gd name="connsiteY7617" fmla="*/ 1888892 h 7505293"/>
              <a:gd name="connsiteX7618" fmla="*/ 2923722 w 6830240"/>
              <a:gd name="connsiteY7618" fmla="*/ 1876232 h 7505293"/>
              <a:gd name="connsiteX7619" fmla="*/ 2936382 w 6830240"/>
              <a:gd name="connsiteY7619" fmla="*/ 1853442 h 7505293"/>
              <a:gd name="connsiteX7620" fmla="*/ 2961703 w 6830240"/>
              <a:gd name="connsiteY7620" fmla="*/ 1858506 h 7505293"/>
              <a:gd name="connsiteX7621" fmla="*/ 2954423 w 6830240"/>
              <a:gd name="connsiteY7621" fmla="*/ 1869901 h 7505293"/>
              <a:gd name="connsiteX7622" fmla="*/ 2949043 w 6830240"/>
              <a:gd name="connsiteY7622" fmla="*/ 1881296 h 7505293"/>
              <a:gd name="connsiteX7623" fmla="*/ 2959171 w 6830240"/>
              <a:gd name="connsiteY7623" fmla="*/ 1888892 h 7505293"/>
              <a:gd name="connsiteX7624" fmla="*/ 2966767 w 6830240"/>
              <a:gd name="connsiteY7624" fmla="*/ 1896487 h 7505293"/>
              <a:gd name="connsiteX7625" fmla="*/ 2962336 w 6830240"/>
              <a:gd name="connsiteY7625" fmla="*/ 1911364 h 7505293"/>
              <a:gd name="connsiteX7626" fmla="*/ 2954107 w 6830240"/>
              <a:gd name="connsiteY7626" fmla="*/ 1924341 h 7505293"/>
              <a:gd name="connsiteX7627" fmla="*/ 2966450 w 6830240"/>
              <a:gd name="connsiteY7627" fmla="*/ 1925607 h 7505293"/>
              <a:gd name="connsiteX7628" fmla="*/ 2976895 w 6830240"/>
              <a:gd name="connsiteY7628" fmla="*/ 1926872 h 7505293"/>
              <a:gd name="connsiteX7629" fmla="*/ 2971515 w 6830240"/>
              <a:gd name="connsiteY7629" fmla="*/ 1943332 h 7505293"/>
              <a:gd name="connsiteX7630" fmla="*/ 2956639 w 6830240"/>
              <a:gd name="connsiteY7630" fmla="*/ 1959790 h 7505293"/>
              <a:gd name="connsiteX7631" fmla="*/ 2953474 w 6830240"/>
              <a:gd name="connsiteY7631" fmla="*/ 1973715 h 7505293"/>
              <a:gd name="connsiteX7632" fmla="*/ 2946510 w 6830240"/>
              <a:gd name="connsiteY7632" fmla="*/ 1980046 h 7505293"/>
              <a:gd name="connsiteX7633" fmla="*/ 2933850 w 6830240"/>
              <a:gd name="connsiteY7633" fmla="*/ 1997770 h 7505293"/>
              <a:gd name="connsiteX7634" fmla="*/ 2933850 w 6830240"/>
              <a:gd name="connsiteY7634" fmla="*/ 2020559 h 7505293"/>
              <a:gd name="connsiteX7635" fmla="*/ 2941446 w 6830240"/>
              <a:gd name="connsiteY7635" fmla="*/ 2012962 h 7505293"/>
              <a:gd name="connsiteX7636" fmla="*/ 2951575 w 6830240"/>
              <a:gd name="connsiteY7636" fmla="*/ 1992707 h 7505293"/>
              <a:gd name="connsiteX7637" fmla="*/ 2956639 w 6830240"/>
              <a:gd name="connsiteY7637" fmla="*/ 1987010 h 7505293"/>
              <a:gd name="connsiteX7638" fmla="*/ 2961703 w 6830240"/>
              <a:gd name="connsiteY7638" fmla="*/ 1985111 h 7505293"/>
              <a:gd name="connsiteX7639" fmla="*/ 2959171 w 6830240"/>
              <a:gd name="connsiteY7639" fmla="*/ 1991756 h 7505293"/>
              <a:gd name="connsiteX7640" fmla="*/ 2956639 w 6830240"/>
              <a:gd name="connsiteY7640" fmla="*/ 2000303 h 7505293"/>
              <a:gd name="connsiteX7641" fmla="*/ 2946510 w 6830240"/>
              <a:gd name="connsiteY7641" fmla="*/ 2025624 h 7505293"/>
              <a:gd name="connsiteX7642" fmla="*/ 2936382 w 6830240"/>
              <a:gd name="connsiteY7642" fmla="*/ 2050944 h 7505293"/>
              <a:gd name="connsiteX7643" fmla="*/ 2926254 w 6830240"/>
              <a:gd name="connsiteY7643" fmla="*/ 2068669 h 7505293"/>
              <a:gd name="connsiteX7644" fmla="*/ 2921190 w 6830240"/>
              <a:gd name="connsiteY7644" fmla="*/ 2088924 h 7505293"/>
              <a:gd name="connsiteX7645" fmla="*/ 2936382 w 6830240"/>
              <a:gd name="connsiteY7645" fmla="*/ 2068035 h 7505293"/>
              <a:gd name="connsiteX7646" fmla="*/ 2943978 w 6830240"/>
              <a:gd name="connsiteY7646" fmla="*/ 2043348 h 7505293"/>
              <a:gd name="connsiteX7647" fmla="*/ 2952277 w 6830240"/>
              <a:gd name="connsiteY7647" fmla="*/ 2046459 h 7505293"/>
              <a:gd name="connsiteX7648" fmla="*/ 2960265 w 6830240"/>
              <a:gd name="connsiteY7648" fmla="*/ 2031877 h 7505293"/>
              <a:gd name="connsiteX7649" fmla="*/ 2975457 w 6830240"/>
              <a:gd name="connsiteY7649" fmla="*/ 2006558 h 7505293"/>
              <a:gd name="connsiteX7650" fmla="*/ 2974824 w 6830240"/>
              <a:gd name="connsiteY7650" fmla="*/ 1993264 h 7505293"/>
              <a:gd name="connsiteX7651" fmla="*/ 2985585 w 6830240"/>
              <a:gd name="connsiteY7651" fmla="*/ 1983768 h 7505293"/>
              <a:gd name="connsiteX7652" fmla="*/ 3079272 w 6830240"/>
              <a:gd name="connsiteY7652" fmla="*/ 1819185 h 7505293"/>
              <a:gd name="connsiteX7653" fmla="*/ 3092248 w 6830240"/>
              <a:gd name="connsiteY7653" fmla="*/ 1799245 h 7505293"/>
              <a:gd name="connsiteX7654" fmla="*/ 3093074 w 6830240"/>
              <a:gd name="connsiteY7654" fmla="*/ 1798243 h 7505293"/>
              <a:gd name="connsiteX7655" fmla="*/ 3092558 w 6830240"/>
              <a:gd name="connsiteY7655" fmla="*/ 1784834 h 7505293"/>
              <a:gd name="connsiteX7656" fmla="*/ 3103320 w 6830240"/>
              <a:gd name="connsiteY7656" fmla="*/ 1775972 h 7505293"/>
              <a:gd name="connsiteX7657" fmla="*/ 3134654 w 6830240"/>
              <a:gd name="connsiteY7657" fmla="*/ 1717101 h 7505293"/>
              <a:gd name="connsiteX7658" fmla="*/ 3156493 w 6830240"/>
              <a:gd name="connsiteY7658" fmla="*/ 1654433 h 7505293"/>
              <a:gd name="connsiteX7659" fmla="*/ 3162506 w 6830240"/>
              <a:gd name="connsiteY7659" fmla="*/ 1649369 h 7505293"/>
              <a:gd name="connsiteX7660" fmla="*/ 3166621 w 6830240"/>
              <a:gd name="connsiteY7660" fmla="*/ 1644305 h 7505293"/>
              <a:gd name="connsiteX7661" fmla="*/ 3163773 w 6830240"/>
              <a:gd name="connsiteY7661" fmla="*/ 1639874 h 7505293"/>
              <a:gd name="connsiteX7662" fmla="*/ 3159025 w 6830240"/>
              <a:gd name="connsiteY7662" fmla="*/ 1639241 h 7505293"/>
              <a:gd name="connsiteX7663" fmla="*/ 3166621 w 6830240"/>
              <a:gd name="connsiteY7663" fmla="*/ 1616452 h 7505293"/>
              <a:gd name="connsiteX7664" fmla="*/ 3186878 w 6830240"/>
              <a:gd name="connsiteY7664" fmla="*/ 1596196 h 7505293"/>
              <a:gd name="connsiteX7665" fmla="*/ 3202070 w 6830240"/>
              <a:gd name="connsiteY7665" fmla="*/ 1545554 h 7505293"/>
              <a:gd name="connsiteX7666" fmla="*/ 3203969 w 6830240"/>
              <a:gd name="connsiteY7666" fmla="*/ 1531628 h 7505293"/>
              <a:gd name="connsiteX7667" fmla="*/ 3217262 w 6830240"/>
              <a:gd name="connsiteY7667" fmla="*/ 1525298 h 7505293"/>
              <a:gd name="connsiteX7668" fmla="*/ 3221060 w 6830240"/>
              <a:gd name="connsiteY7668" fmla="*/ 1515169 h 7505293"/>
              <a:gd name="connsiteX7669" fmla="*/ 3224858 w 6830240"/>
              <a:gd name="connsiteY7669" fmla="*/ 1505041 h 7505293"/>
              <a:gd name="connsiteX7670" fmla="*/ 3235936 w 6830240"/>
              <a:gd name="connsiteY7670" fmla="*/ 1474340 h 7505293"/>
              <a:gd name="connsiteX7671" fmla="*/ 3245115 w 6830240"/>
              <a:gd name="connsiteY7671" fmla="*/ 1441740 h 7505293"/>
              <a:gd name="connsiteX7672" fmla="*/ 3253977 w 6830240"/>
              <a:gd name="connsiteY7672" fmla="*/ 1422749 h 7505293"/>
              <a:gd name="connsiteX7673" fmla="*/ 3262839 w 6830240"/>
              <a:gd name="connsiteY7673" fmla="*/ 1403759 h 7505293"/>
              <a:gd name="connsiteX7674" fmla="*/ 3272968 w 6830240"/>
              <a:gd name="connsiteY7674" fmla="*/ 1383502 h 7505293"/>
              <a:gd name="connsiteX7675" fmla="*/ 3280564 w 6830240"/>
              <a:gd name="connsiteY7675" fmla="*/ 1369576 h 7505293"/>
              <a:gd name="connsiteX7676" fmla="*/ 3288160 w 6830240"/>
              <a:gd name="connsiteY7676" fmla="*/ 1355650 h 7505293"/>
              <a:gd name="connsiteX7677" fmla="*/ 3303352 w 6830240"/>
              <a:gd name="connsiteY7677" fmla="*/ 1342989 h 7505293"/>
              <a:gd name="connsiteX7678" fmla="*/ 3303036 w 6830240"/>
              <a:gd name="connsiteY7678" fmla="*/ 1340457 h 7505293"/>
              <a:gd name="connsiteX7679" fmla="*/ 3300820 w 6830240"/>
              <a:gd name="connsiteY7679" fmla="*/ 1337925 h 7505293"/>
              <a:gd name="connsiteX7680" fmla="*/ 3305884 w 6830240"/>
              <a:gd name="connsiteY7680" fmla="*/ 1330329 h 7505293"/>
              <a:gd name="connsiteX7681" fmla="*/ 3308100 w 6830240"/>
              <a:gd name="connsiteY7681" fmla="*/ 1323999 h 7505293"/>
              <a:gd name="connsiteX7682" fmla="*/ 3308417 w 6830240"/>
              <a:gd name="connsiteY7682" fmla="*/ 1317669 h 7505293"/>
              <a:gd name="connsiteX7683" fmla="*/ 3335320 w 6830240"/>
              <a:gd name="connsiteY7683" fmla="*/ 1268926 h 7505293"/>
              <a:gd name="connsiteX7684" fmla="*/ 3356526 w 6830240"/>
              <a:gd name="connsiteY7684" fmla="*/ 1216386 h 7505293"/>
              <a:gd name="connsiteX7685" fmla="*/ 3365704 w 6830240"/>
              <a:gd name="connsiteY7685" fmla="*/ 1191699 h 7505293"/>
              <a:gd name="connsiteX7686" fmla="*/ 3376782 w 6830240"/>
              <a:gd name="connsiteY7686" fmla="*/ 1170809 h 7505293"/>
              <a:gd name="connsiteX7687" fmla="*/ 3382796 w 6830240"/>
              <a:gd name="connsiteY7687" fmla="*/ 1147071 h 7505293"/>
              <a:gd name="connsiteX7688" fmla="*/ 3394507 w 6830240"/>
              <a:gd name="connsiteY7688" fmla="*/ 1125232 h 7505293"/>
              <a:gd name="connsiteX7689" fmla="*/ 3404635 w 6830240"/>
              <a:gd name="connsiteY7689" fmla="*/ 1117636 h 7505293"/>
              <a:gd name="connsiteX7690" fmla="*/ 3405901 w 6830240"/>
              <a:gd name="connsiteY7690" fmla="*/ 1113838 h 7505293"/>
              <a:gd name="connsiteX7691" fmla="*/ 3407167 w 6830240"/>
              <a:gd name="connsiteY7691" fmla="*/ 1110039 h 7505293"/>
              <a:gd name="connsiteX7692" fmla="*/ 3409383 w 6830240"/>
              <a:gd name="connsiteY7692" fmla="*/ 1099911 h 7505293"/>
              <a:gd name="connsiteX7693" fmla="*/ 3409699 w 6830240"/>
              <a:gd name="connsiteY7693" fmla="*/ 1089783 h 7505293"/>
              <a:gd name="connsiteX7694" fmla="*/ 3414763 w 6830240"/>
              <a:gd name="connsiteY7694" fmla="*/ 1084719 h 7505293"/>
              <a:gd name="connsiteX7695" fmla="*/ 3416029 w 6830240"/>
              <a:gd name="connsiteY7695" fmla="*/ 1079655 h 7505293"/>
              <a:gd name="connsiteX7696" fmla="*/ 3417295 w 6830240"/>
              <a:gd name="connsiteY7696" fmla="*/ 1074591 h 7505293"/>
              <a:gd name="connsiteX7697" fmla="*/ 3419827 w 6830240"/>
              <a:gd name="connsiteY7697" fmla="*/ 1074591 h 7505293"/>
              <a:gd name="connsiteX7698" fmla="*/ 3424891 w 6830240"/>
              <a:gd name="connsiteY7698" fmla="*/ 1066994 h 7505293"/>
              <a:gd name="connsiteX7699" fmla="*/ 3432488 w 6830240"/>
              <a:gd name="connsiteY7699" fmla="*/ 1044206 h 7505293"/>
              <a:gd name="connsiteX7700" fmla="*/ 3434703 w 6830240"/>
              <a:gd name="connsiteY7700" fmla="*/ 1028380 h 7505293"/>
              <a:gd name="connsiteX7701" fmla="*/ 3435020 w 6830240"/>
              <a:gd name="connsiteY7701" fmla="*/ 1016353 h 7505293"/>
              <a:gd name="connsiteX7702" fmla="*/ 3443249 w 6830240"/>
              <a:gd name="connsiteY7702" fmla="*/ 1015404 h 7505293"/>
              <a:gd name="connsiteX7703" fmla="*/ 3447680 w 6830240"/>
              <a:gd name="connsiteY7703" fmla="*/ 1008757 h 7505293"/>
              <a:gd name="connsiteX7704" fmla="*/ 3448946 w 6830240"/>
              <a:gd name="connsiteY7704" fmla="*/ 1000844 h 7505293"/>
              <a:gd name="connsiteX7705" fmla="*/ 3457808 w 6830240"/>
              <a:gd name="connsiteY7705" fmla="*/ 998629 h 7505293"/>
              <a:gd name="connsiteX7706" fmla="*/ 3467936 w 6830240"/>
              <a:gd name="connsiteY7706" fmla="*/ 978372 h 7505293"/>
              <a:gd name="connsiteX7707" fmla="*/ 3478065 w 6830240"/>
              <a:gd name="connsiteY7707" fmla="*/ 970776 h 7505293"/>
              <a:gd name="connsiteX7708" fmla="*/ 3495789 w 6830240"/>
              <a:gd name="connsiteY7708" fmla="*/ 937859 h 7505293"/>
              <a:gd name="connsiteX7709" fmla="*/ 3500853 w 6830240"/>
              <a:gd name="connsiteY7709" fmla="*/ 925199 h 7505293"/>
              <a:gd name="connsiteX7710" fmla="*/ 3505917 w 6830240"/>
              <a:gd name="connsiteY7710" fmla="*/ 912539 h 7505293"/>
              <a:gd name="connsiteX7711" fmla="*/ 3518578 w 6830240"/>
              <a:gd name="connsiteY7711" fmla="*/ 892282 h 7505293"/>
              <a:gd name="connsiteX7712" fmla="*/ 3526174 w 6830240"/>
              <a:gd name="connsiteY7712" fmla="*/ 877090 h 7505293"/>
              <a:gd name="connsiteX7713" fmla="*/ 3532188 w 6830240"/>
              <a:gd name="connsiteY7713" fmla="*/ 851136 h 7505293"/>
              <a:gd name="connsiteX7714" fmla="*/ 3543898 w 6830240"/>
              <a:gd name="connsiteY7714" fmla="*/ 828981 h 7505293"/>
              <a:gd name="connsiteX7715" fmla="*/ 3559091 w 6830240"/>
              <a:gd name="connsiteY7715" fmla="*/ 781504 h 7505293"/>
              <a:gd name="connsiteX7716" fmla="*/ 3566687 w 6830240"/>
              <a:gd name="connsiteY7716" fmla="*/ 745422 h 7505293"/>
              <a:gd name="connsiteX7717" fmla="*/ 3574283 w 6830240"/>
              <a:gd name="connsiteY7717" fmla="*/ 747955 h 7505293"/>
              <a:gd name="connsiteX7718" fmla="*/ 3584411 w 6830240"/>
              <a:gd name="connsiteY7718" fmla="*/ 740358 h 7505293"/>
              <a:gd name="connsiteX7719" fmla="*/ 3585994 w 6830240"/>
              <a:gd name="connsiteY7719" fmla="*/ 735294 h 7505293"/>
              <a:gd name="connsiteX7720" fmla="*/ 3581879 w 6830240"/>
              <a:gd name="connsiteY7720" fmla="*/ 730230 h 7505293"/>
              <a:gd name="connsiteX7721" fmla="*/ 3603085 w 6830240"/>
              <a:gd name="connsiteY7721" fmla="*/ 696680 h 7505293"/>
              <a:gd name="connsiteX7722" fmla="*/ 3614796 w 6830240"/>
              <a:gd name="connsiteY7722" fmla="*/ 659332 h 7505293"/>
              <a:gd name="connsiteX7723" fmla="*/ 3623342 w 6830240"/>
              <a:gd name="connsiteY7723" fmla="*/ 650154 h 7505293"/>
              <a:gd name="connsiteX7724" fmla="*/ 3622392 w 6830240"/>
              <a:gd name="connsiteY7724" fmla="*/ 639076 h 7505293"/>
              <a:gd name="connsiteX7725" fmla="*/ 3633154 w 6830240"/>
              <a:gd name="connsiteY7725" fmla="*/ 619769 h 7505293"/>
              <a:gd name="connsiteX7726" fmla="*/ 3647713 w 6830240"/>
              <a:gd name="connsiteY7726" fmla="*/ 606159 h 7505293"/>
              <a:gd name="connsiteX7727" fmla="*/ 3652777 w 6830240"/>
              <a:gd name="connsiteY7727" fmla="*/ 598563 h 7505293"/>
              <a:gd name="connsiteX7728" fmla="*/ 3650245 w 6830240"/>
              <a:gd name="connsiteY7728" fmla="*/ 590967 h 7505293"/>
              <a:gd name="connsiteX7729" fmla="*/ 3673034 w 6830240"/>
              <a:gd name="connsiteY7729" fmla="*/ 550454 h 7505293"/>
              <a:gd name="connsiteX7730" fmla="*/ 3679047 w 6830240"/>
              <a:gd name="connsiteY7730" fmla="*/ 540958 h 7505293"/>
              <a:gd name="connsiteX7731" fmla="*/ 3683162 w 6830240"/>
              <a:gd name="connsiteY7731" fmla="*/ 527665 h 7505293"/>
              <a:gd name="connsiteX7732" fmla="*/ 3711648 w 6830240"/>
              <a:gd name="connsiteY7732" fmla="*/ 477340 h 7505293"/>
              <a:gd name="connsiteX7733" fmla="*/ 3743931 w 6830240"/>
              <a:gd name="connsiteY7733" fmla="*/ 428915 h 7505293"/>
              <a:gd name="connsiteX7734" fmla="*/ 3741399 w 6830240"/>
              <a:gd name="connsiteY7734" fmla="*/ 411190 h 7505293"/>
              <a:gd name="connsiteX7735" fmla="*/ 3769252 w 6830240"/>
              <a:gd name="connsiteY7735" fmla="*/ 368145 h 7505293"/>
              <a:gd name="connsiteX7736" fmla="*/ 3779697 w 6830240"/>
              <a:gd name="connsiteY7736" fmla="*/ 333646 h 7505293"/>
              <a:gd name="connsiteX7737" fmla="*/ 3799637 w 6830240"/>
              <a:gd name="connsiteY7737" fmla="*/ 297247 h 7505293"/>
              <a:gd name="connsiteX7738" fmla="*/ 3814829 w 6830240"/>
              <a:gd name="connsiteY7738" fmla="*/ 271927 h 7505293"/>
              <a:gd name="connsiteX7739" fmla="*/ 3814196 w 6830240"/>
              <a:gd name="connsiteY7739" fmla="*/ 258633 h 7505293"/>
              <a:gd name="connsiteX7740" fmla="*/ 3824957 w 6830240"/>
              <a:gd name="connsiteY7740" fmla="*/ 249138 h 7505293"/>
              <a:gd name="connsiteX7741" fmla="*/ 3918644 w 6830240"/>
              <a:gd name="connsiteY7741" fmla="*/ 84554 h 7505293"/>
              <a:gd name="connsiteX7742" fmla="*/ 3931620 w 6830240"/>
              <a:gd name="connsiteY7742" fmla="*/ 64614 h 7505293"/>
              <a:gd name="connsiteX7743" fmla="*/ 3946496 w 6830240"/>
              <a:gd name="connsiteY7743" fmla="*/ 46573 h 7505293"/>
              <a:gd name="connsiteX7744" fmla="*/ 3949661 w 6830240"/>
              <a:gd name="connsiteY7744" fmla="*/ 34229 h 7505293"/>
              <a:gd name="connsiteX7745" fmla="*/ 3956625 w 6830240"/>
              <a:gd name="connsiteY7745" fmla="*/ 23785 h 7505293"/>
              <a:gd name="connsiteX7746" fmla="*/ 3966753 w 6830240"/>
              <a:gd name="connsiteY7746" fmla="*/ 6060 h 7505293"/>
              <a:gd name="connsiteX7747" fmla="*/ 3976881 w 6830240"/>
              <a:gd name="connsiteY7747" fmla="*/ 679 h 750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Lst>
            <a:rect l="l" t="t" r="r" b="b"/>
            <a:pathLst>
              <a:path w="6830240" h="7505293">
                <a:moveTo>
                  <a:pt x="3856373" y="7181189"/>
                </a:moveTo>
                <a:cubicBezTo>
                  <a:pt x="3856426" y="7182613"/>
                  <a:pt x="3856953" y="7184196"/>
                  <a:pt x="3857956" y="7185937"/>
                </a:cubicBezTo>
                <a:cubicBezTo>
                  <a:pt x="3858958" y="7187678"/>
                  <a:pt x="3860118" y="7188627"/>
                  <a:pt x="3861437" y="7188785"/>
                </a:cubicBezTo>
                <a:cubicBezTo>
                  <a:pt x="3864391" y="7188363"/>
                  <a:pt x="3866079" y="7186675"/>
                  <a:pt x="3866501" y="7183721"/>
                </a:cubicBezTo>
                <a:close/>
                <a:moveTo>
                  <a:pt x="3866501" y="7160933"/>
                </a:moveTo>
                <a:cubicBezTo>
                  <a:pt x="3866396" y="7162357"/>
                  <a:pt x="3866607" y="7163939"/>
                  <a:pt x="3867134" y="7165680"/>
                </a:cubicBezTo>
                <a:cubicBezTo>
                  <a:pt x="3867662" y="7167421"/>
                  <a:pt x="3869139" y="7168371"/>
                  <a:pt x="3871566" y="7168529"/>
                </a:cubicBezTo>
                <a:lnTo>
                  <a:pt x="3874098" y="7168529"/>
                </a:lnTo>
                <a:cubicBezTo>
                  <a:pt x="3874098" y="7163465"/>
                  <a:pt x="3871566" y="7160933"/>
                  <a:pt x="3866501" y="7160933"/>
                </a:cubicBezTo>
                <a:close/>
                <a:moveTo>
                  <a:pt x="4089323" y="7125484"/>
                </a:moveTo>
                <a:cubicBezTo>
                  <a:pt x="4089270" y="7126908"/>
                  <a:pt x="4089376" y="7128490"/>
                  <a:pt x="4089639" y="7130231"/>
                </a:cubicBezTo>
                <a:cubicBezTo>
                  <a:pt x="4089903" y="7131972"/>
                  <a:pt x="4090642" y="7132922"/>
                  <a:pt x="4091855" y="7133080"/>
                </a:cubicBezTo>
                <a:lnTo>
                  <a:pt x="4099451" y="7130548"/>
                </a:lnTo>
                <a:close/>
                <a:moveTo>
                  <a:pt x="4281760" y="7115356"/>
                </a:moveTo>
                <a:lnTo>
                  <a:pt x="4291888" y="7133080"/>
                </a:lnTo>
                <a:lnTo>
                  <a:pt x="4289356" y="7153336"/>
                </a:lnTo>
                <a:cubicBezTo>
                  <a:pt x="4283078" y="7154075"/>
                  <a:pt x="4279808" y="7157029"/>
                  <a:pt x="4279544" y="7162199"/>
                </a:cubicBezTo>
                <a:cubicBezTo>
                  <a:pt x="4279280" y="7167368"/>
                  <a:pt x="4274111" y="7170322"/>
                  <a:pt x="4264035" y="7171061"/>
                </a:cubicBezTo>
                <a:cubicBezTo>
                  <a:pt x="4264774" y="7161144"/>
                  <a:pt x="4267728" y="7151859"/>
                  <a:pt x="4272897" y="7143208"/>
                </a:cubicBezTo>
                <a:cubicBezTo>
                  <a:pt x="4278067" y="7134557"/>
                  <a:pt x="4281021" y="7125273"/>
                  <a:pt x="4281760" y="7115356"/>
                </a:cubicBezTo>
                <a:close/>
                <a:moveTo>
                  <a:pt x="4142496" y="7052054"/>
                </a:moveTo>
                <a:cubicBezTo>
                  <a:pt x="4142391" y="7053478"/>
                  <a:pt x="4142602" y="7055061"/>
                  <a:pt x="4143129" y="7056802"/>
                </a:cubicBezTo>
                <a:cubicBezTo>
                  <a:pt x="4143657" y="7058542"/>
                  <a:pt x="4145134" y="7059492"/>
                  <a:pt x="4147560" y="7059650"/>
                </a:cubicBezTo>
                <a:lnTo>
                  <a:pt x="4152624" y="7059650"/>
                </a:lnTo>
                <a:cubicBezTo>
                  <a:pt x="4152519" y="7057118"/>
                  <a:pt x="4151464" y="7055219"/>
                  <a:pt x="4149459" y="7053953"/>
                </a:cubicBezTo>
                <a:cubicBezTo>
                  <a:pt x="4147455" y="7052687"/>
                  <a:pt x="4145134" y="7052054"/>
                  <a:pt x="4142496" y="7052054"/>
                </a:cubicBezTo>
                <a:close/>
                <a:moveTo>
                  <a:pt x="4307080" y="6968496"/>
                </a:moveTo>
                <a:cubicBezTo>
                  <a:pt x="4307133" y="6970026"/>
                  <a:pt x="4307661" y="6972030"/>
                  <a:pt x="4308663" y="6974509"/>
                </a:cubicBezTo>
                <a:cubicBezTo>
                  <a:pt x="4309665" y="6976989"/>
                  <a:pt x="4310826" y="6978360"/>
                  <a:pt x="4312144" y="6978624"/>
                </a:cubicBezTo>
                <a:cubicBezTo>
                  <a:pt x="4314571" y="6978466"/>
                  <a:pt x="4316048" y="6977516"/>
                  <a:pt x="4316576" y="6975776"/>
                </a:cubicBezTo>
                <a:cubicBezTo>
                  <a:pt x="4317103" y="6974035"/>
                  <a:pt x="4317314" y="6972452"/>
                  <a:pt x="4317209" y="6971028"/>
                </a:cubicBezTo>
                <a:close/>
                <a:moveTo>
                  <a:pt x="4043746" y="6938111"/>
                </a:moveTo>
                <a:lnTo>
                  <a:pt x="4043746" y="6950771"/>
                </a:lnTo>
                <a:cubicBezTo>
                  <a:pt x="4043851" y="6954411"/>
                  <a:pt x="4044906" y="6956627"/>
                  <a:pt x="4046911" y="6957418"/>
                </a:cubicBezTo>
                <a:cubicBezTo>
                  <a:pt x="4048915" y="6958209"/>
                  <a:pt x="4051236" y="6958526"/>
                  <a:pt x="4053874" y="6958368"/>
                </a:cubicBezTo>
                <a:close/>
                <a:moveTo>
                  <a:pt x="5348997" y="6928342"/>
                </a:moveTo>
                <a:cubicBezTo>
                  <a:pt x="5349050" y="6929766"/>
                  <a:pt x="5349577" y="6931349"/>
                  <a:pt x="5350580" y="6933090"/>
                </a:cubicBezTo>
                <a:cubicBezTo>
                  <a:pt x="5351582" y="6934831"/>
                  <a:pt x="5352742" y="6935780"/>
                  <a:pt x="5354061" y="6935938"/>
                </a:cubicBezTo>
                <a:cubicBezTo>
                  <a:pt x="5357015" y="6935516"/>
                  <a:pt x="5358703" y="6933828"/>
                  <a:pt x="5359125" y="6930874"/>
                </a:cubicBezTo>
                <a:close/>
                <a:moveTo>
                  <a:pt x="4226054" y="6920387"/>
                </a:moveTo>
                <a:cubicBezTo>
                  <a:pt x="4218458" y="6920598"/>
                  <a:pt x="4212761" y="6923341"/>
                  <a:pt x="4208963" y="6928616"/>
                </a:cubicBezTo>
                <a:cubicBezTo>
                  <a:pt x="4205165" y="6933891"/>
                  <a:pt x="4203266" y="6940432"/>
                  <a:pt x="4203266" y="6948239"/>
                </a:cubicBezTo>
                <a:lnTo>
                  <a:pt x="4203266" y="6950771"/>
                </a:lnTo>
                <a:cubicBezTo>
                  <a:pt x="4202738" y="6950719"/>
                  <a:pt x="4200628" y="6950824"/>
                  <a:pt x="4196936" y="6951088"/>
                </a:cubicBezTo>
                <a:cubicBezTo>
                  <a:pt x="4193243" y="6951352"/>
                  <a:pt x="4191133" y="6952090"/>
                  <a:pt x="4190605" y="6953303"/>
                </a:cubicBezTo>
                <a:cubicBezTo>
                  <a:pt x="4191397" y="6954622"/>
                  <a:pt x="4194878" y="6955783"/>
                  <a:pt x="4201050" y="6956785"/>
                </a:cubicBezTo>
                <a:cubicBezTo>
                  <a:pt x="4207222" y="6957787"/>
                  <a:pt x="4211337" y="6958315"/>
                  <a:pt x="4213394" y="6958368"/>
                </a:cubicBezTo>
                <a:lnTo>
                  <a:pt x="4228586" y="6945707"/>
                </a:lnTo>
                <a:cubicBezTo>
                  <a:pt x="4224841" y="6945391"/>
                  <a:pt x="4222203" y="6943492"/>
                  <a:pt x="4220674" y="6940010"/>
                </a:cubicBezTo>
                <a:cubicBezTo>
                  <a:pt x="4219144" y="6936529"/>
                  <a:pt x="4218405" y="6933363"/>
                  <a:pt x="4218458" y="6930515"/>
                </a:cubicBezTo>
                <a:close/>
                <a:moveTo>
                  <a:pt x="4069066" y="6910258"/>
                </a:moveTo>
                <a:cubicBezTo>
                  <a:pt x="4067906" y="6910364"/>
                  <a:pt x="4067062" y="6910786"/>
                  <a:pt x="4066534" y="6911524"/>
                </a:cubicBezTo>
                <a:cubicBezTo>
                  <a:pt x="4066007" y="6912263"/>
                  <a:pt x="4065163" y="6912685"/>
                  <a:pt x="4064002" y="6912791"/>
                </a:cubicBezTo>
                <a:cubicBezTo>
                  <a:pt x="4064055" y="6914320"/>
                  <a:pt x="4064583" y="6916325"/>
                  <a:pt x="4065585" y="6918804"/>
                </a:cubicBezTo>
                <a:cubicBezTo>
                  <a:pt x="4066587" y="6921283"/>
                  <a:pt x="4067748" y="6922655"/>
                  <a:pt x="4069066" y="6922919"/>
                </a:cubicBezTo>
                <a:cubicBezTo>
                  <a:pt x="4071493" y="6922761"/>
                  <a:pt x="4072970" y="6921811"/>
                  <a:pt x="4073498" y="6920070"/>
                </a:cubicBezTo>
                <a:cubicBezTo>
                  <a:pt x="4074025" y="6918329"/>
                  <a:pt x="4074236" y="6916747"/>
                  <a:pt x="4074131" y="6915323"/>
                </a:cubicBezTo>
                <a:cubicBezTo>
                  <a:pt x="4073709" y="6912368"/>
                  <a:pt x="4072020" y="6910681"/>
                  <a:pt x="4069066" y="6910258"/>
                </a:cubicBezTo>
                <a:close/>
                <a:moveTo>
                  <a:pt x="5359125" y="6908086"/>
                </a:moveTo>
                <a:cubicBezTo>
                  <a:pt x="5359020" y="6909510"/>
                  <a:pt x="5359231" y="6911092"/>
                  <a:pt x="5359758" y="6912833"/>
                </a:cubicBezTo>
                <a:cubicBezTo>
                  <a:pt x="5360286" y="6914574"/>
                  <a:pt x="5361763" y="6915524"/>
                  <a:pt x="5364190" y="6915682"/>
                </a:cubicBezTo>
                <a:lnTo>
                  <a:pt x="5366722" y="6915682"/>
                </a:lnTo>
                <a:cubicBezTo>
                  <a:pt x="5366722" y="6910618"/>
                  <a:pt x="5364190" y="6908086"/>
                  <a:pt x="5359125" y="6908086"/>
                </a:cubicBezTo>
                <a:close/>
                <a:moveTo>
                  <a:pt x="4365318" y="6884938"/>
                </a:moveTo>
                <a:cubicBezTo>
                  <a:pt x="4356930" y="6885624"/>
                  <a:pt x="4352183" y="6889949"/>
                  <a:pt x="4351075" y="6897915"/>
                </a:cubicBezTo>
                <a:cubicBezTo>
                  <a:pt x="4349967" y="6905880"/>
                  <a:pt x="4349651" y="6913371"/>
                  <a:pt x="4350125" y="6920387"/>
                </a:cubicBezTo>
                <a:cubicBezTo>
                  <a:pt x="4346169" y="6920387"/>
                  <a:pt x="4342054" y="6921020"/>
                  <a:pt x="4337782" y="6922286"/>
                </a:cubicBezTo>
                <a:cubicBezTo>
                  <a:pt x="4333509" y="6923552"/>
                  <a:pt x="4330027" y="6925451"/>
                  <a:pt x="4327337" y="6927983"/>
                </a:cubicBezTo>
                <a:lnTo>
                  <a:pt x="4332401" y="6950771"/>
                </a:lnTo>
                <a:cubicBezTo>
                  <a:pt x="4333614" y="6943967"/>
                  <a:pt x="4336252" y="6937320"/>
                  <a:pt x="4340314" y="6930831"/>
                </a:cubicBezTo>
                <a:cubicBezTo>
                  <a:pt x="4344375" y="6924343"/>
                  <a:pt x="4350178" y="6920862"/>
                  <a:pt x="4357721" y="6920387"/>
                </a:cubicBezTo>
                <a:cubicBezTo>
                  <a:pt x="4358038" y="6914162"/>
                  <a:pt x="4359304" y="6908254"/>
                  <a:pt x="4361520" y="6902662"/>
                </a:cubicBezTo>
                <a:cubicBezTo>
                  <a:pt x="4363735" y="6897071"/>
                  <a:pt x="4365001" y="6891163"/>
                  <a:pt x="4365318" y="6884938"/>
                </a:cubicBezTo>
                <a:close/>
                <a:moveTo>
                  <a:pt x="5581947" y="6872637"/>
                </a:moveTo>
                <a:cubicBezTo>
                  <a:pt x="5581894" y="6874061"/>
                  <a:pt x="5582000" y="6875643"/>
                  <a:pt x="5582263" y="6877384"/>
                </a:cubicBezTo>
                <a:cubicBezTo>
                  <a:pt x="5582527" y="6879125"/>
                  <a:pt x="5583266" y="6880075"/>
                  <a:pt x="5584479" y="6880233"/>
                </a:cubicBezTo>
                <a:lnTo>
                  <a:pt x="5592075" y="6877701"/>
                </a:lnTo>
                <a:close/>
                <a:moveTo>
                  <a:pt x="5774384" y="6862509"/>
                </a:moveTo>
                <a:lnTo>
                  <a:pt x="5784512" y="6880233"/>
                </a:lnTo>
                <a:lnTo>
                  <a:pt x="5781980" y="6900489"/>
                </a:lnTo>
                <a:cubicBezTo>
                  <a:pt x="5775702" y="6901228"/>
                  <a:pt x="5772432" y="6904182"/>
                  <a:pt x="5772168" y="6909352"/>
                </a:cubicBezTo>
                <a:cubicBezTo>
                  <a:pt x="5771904" y="6914521"/>
                  <a:pt x="5766735" y="6917475"/>
                  <a:pt x="5756659" y="6918214"/>
                </a:cubicBezTo>
                <a:cubicBezTo>
                  <a:pt x="5757398" y="6908297"/>
                  <a:pt x="5760352" y="6899012"/>
                  <a:pt x="5765521" y="6890361"/>
                </a:cubicBezTo>
                <a:cubicBezTo>
                  <a:pt x="5770691" y="6881710"/>
                  <a:pt x="5773645" y="6872426"/>
                  <a:pt x="5774384" y="6862509"/>
                </a:cubicBezTo>
                <a:close/>
                <a:moveTo>
                  <a:pt x="4258971" y="6841893"/>
                </a:moveTo>
                <a:cubicBezTo>
                  <a:pt x="4256545" y="6842262"/>
                  <a:pt x="4255067" y="6844056"/>
                  <a:pt x="4254540" y="6847273"/>
                </a:cubicBezTo>
                <a:cubicBezTo>
                  <a:pt x="4254012" y="6850491"/>
                  <a:pt x="4253801" y="6852918"/>
                  <a:pt x="4253907" y="6854553"/>
                </a:cubicBezTo>
                <a:cubicBezTo>
                  <a:pt x="4253801" y="6860936"/>
                  <a:pt x="4252113" y="6866528"/>
                  <a:pt x="4248843" y="6871328"/>
                </a:cubicBezTo>
                <a:cubicBezTo>
                  <a:pt x="4245572" y="6876128"/>
                  <a:pt x="4241352" y="6879821"/>
                  <a:pt x="4236183" y="6882406"/>
                </a:cubicBezTo>
                <a:cubicBezTo>
                  <a:pt x="4235866" y="6888630"/>
                  <a:pt x="4234600" y="6894538"/>
                  <a:pt x="4232384" y="6900130"/>
                </a:cubicBezTo>
                <a:cubicBezTo>
                  <a:pt x="4230169" y="6905722"/>
                  <a:pt x="4228903" y="6911630"/>
                  <a:pt x="4228586" y="6917855"/>
                </a:cubicBezTo>
                <a:cubicBezTo>
                  <a:pt x="4236077" y="6908940"/>
                  <a:pt x="4242618" y="6899550"/>
                  <a:pt x="4248210" y="6889686"/>
                </a:cubicBezTo>
                <a:cubicBezTo>
                  <a:pt x="4253801" y="6879821"/>
                  <a:pt x="4259077" y="6869798"/>
                  <a:pt x="4264035" y="6859617"/>
                </a:cubicBezTo>
                <a:cubicBezTo>
                  <a:pt x="4263982" y="6857771"/>
                  <a:pt x="4263455" y="6854500"/>
                  <a:pt x="4262453" y="6849805"/>
                </a:cubicBezTo>
                <a:cubicBezTo>
                  <a:pt x="4261450" y="6845111"/>
                  <a:pt x="4260290" y="6842473"/>
                  <a:pt x="4258971" y="6841893"/>
                </a:cubicBezTo>
                <a:close/>
                <a:moveTo>
                  <a:pt x="4099451" y="6819104"/>
                </a:moveTo>
                <a:lnTo>
                  <a:pt x="4089323" y="6849489"/>
                </a:lnTo>
                <a:cubicBezTo>
                  <a:pt x="4088901" y="6849436"/>
                  <a:pt x="4087213" y="6849542"/>
                  <a:pt x="4084259" y="6849805"/>
                </a:cubicBezTo>
                <a:cubicBezTo>
                  <a:pt x="4081305" y="6850069"/>
                  <a:pt x="4079617" y="6850808"/>
                  <a:pt x="4079195" y="6852021"/>
                </a:cubicBezTo>
                <a:cubicBezTo>
                  <a:pt x="4079722" y="6854711"/>
                  <a:pt x="4082465" y="6857560"/>
                  <a:pt x="4087424" y="6860567"/>
                </a:cubicBezTo>
                <a:cubicBezTo>
                  <a:pt x="4092382" y="6863574"/>
                  <a:pt x="4096392" y="6865789"/>
                  <a:pt x="4099451" y="6867213"/>
                </a:cubicBezTo>
                <a:lnTo>
                  <a:pt x="4117176" y="6841893"/>
                </a:lnTo>
                <a:close/>
                <a:moveTo>
                  <a:pt x="3483066" y="6800189"/>
                </a:moveTo>
                <a:cubicBezTo>
                  <a:pt x="3483119" y="6801613"/>
                  <a:pt x="3483646" y="6803196"/>
                  <a:pt x="3484649" y="6804937"/>
                </a:cubicBezTo>
                <a:cubicBezTo>
                  <a:pt x="3485651" y="6806678"/>
                  <a:pt x="3486811" y="6807627"/>
                  <a:pt x="3488130" y="6807785"/>
                </a:cubicBezTo>
                <a:cubicBezTo>
                  <a:pt x="3491084" y="6807363"/>
                  <a:pt x="3492772" y="6805675"/>
                  <a:pt x="3493194" y="6802721"/>
                </a:cubicBezTo>
                <a:close/>
                <a:moveTo>
                  <a:pt x="5635120" y="6799207"/>
                </a:moveTo>
                <a:cubicBezTo>
                  <a:pt x="5635015" y="6800631"/>
                  <a:pt x="5635226" y="6802214"/>
                  <a:pt x="5635753" y="6803955"/>
                </a:cubicBezTo>
                <a:cubicBezTo>
                  <a:pt x="5636281" y="6805695"/>
                  <a:pt x="5637758" y="6806645"/>
                  <a:pt x="5640184" y="6806803"/>
                </a:cubicBezTo>
                <a:lnTo>
                  <a:pt x="5645248" y="6806803"/>
                </a:lnTo>
                <a:cubicBezTo>
                  <a:pt x="5645143" y="6804271"/>
                  <a:pt x="5644088" y="6802372"/>
                  <a:pt x="5642083" y="6801106"/>
                </a:cubicBezTo>
                <a:cubicBezTo>
                  <a:pt x="5640079" y="6799840"/>
                  <a:pt x="5637758" y="6799207"/>
                  <a:pt x="5635120" y="6799207"/>
                </a:cubicBezTo>
                <a:close/>
                <a:moveTo>
                  <a:pt x="3493194" y="6779933"/>
                </a:moveTo>
                <a:cubicBezTo>
                  <a:pt x="3493089" y="6781357"/>
                  <a:pt x="3493300" y="6782939"/>
                  <a:pt x="3493827" y="6784680"/>
                </a:cubicBezTo>
                <a:cubicBezTo>
                  <a:pt x="3494355" y="6786421"/>
                  <a:pt x="3495832" y="6787371"/>
                  <a:pt x="3498259" y="6787529"/>
                </a:cubicBezTo>
                <a:lnTo>
                  <a:pt x="3500791" y="6787529"/>
                </a:lnTo>
                <a:cubicBezTo>
                  <a:pt x="3500791" y="6782465"/>
                  <a:pt x="3498259" y="6779933"/>
                  <a:pt x="3493194" y="6779933"/>
                </a:cubicBezTo>
                <a:close/>
                <a:moveTo>
                  <a:pt x="3716016" y="6744484"/>
                </a:moveTo>
                <a:cubicBezTo>
                  <a:pt x="3715963" y="6745908"/>
                  <a:pt x="3716069" y="6747490"/>
                  <a:pt x="3716332" y="6749231"/>
                </a:cubicBezTo>
                <a:cubicBezTo>
                  <a:pt x="3716596" y="6750972"/>
                  <a:pt x="3717335" y="6751922"/>
                  <a:pt x="3718548" y="6752080"/>
                </a:cubicBezTo>
                <a:lnTo>
                  <a:pt x="3726144" y="6749548"/>
                </a:lnTo>
                <a:close/>
                <a:moveTo>
                  <a:pt x="3908453" y="6734356"/>
                </a:moveTo>
                <a:lnTo>
                  <a:pt x="3918581" y="6752080"/>
                </a:lnTo>
                <a:lnTo>
                  <a:pt x="3916049" y="6772336"/>
                </a:lnTo>
                <a:cubicBezTo>
                  <a:pt x="3909771" y="6773075"/>
                  <a:pt x="3906501" y="6776029"/>
                  <a:pt x="3906237" y="6781199"/>
                </a:cubicBezTo>
                <a:cubicBezTo>
                  <a:pt x="3905973" y="6786368"/>
                  <a:pt x="3900804" y="6789322"/>
                  <a:pt x="3890728" y="6790061"/>
                </a:cubicBezTo>
                <a:cubicBezTo>
                  <a:pt x="3891467" y="6780144"/>
                  <a:pt x="3894421" y="6770859"/>
                  <a:pt x="3899590" y="6762208"/>
                </a:cubicBezTo>
                <a:cubicBezTo>
                  <a:pt x="3904760" y="6753557"/>
                  <a:pt x="3907714" y="6744273"/>
                  <a:pt x="3908453" y="6734356"/>
                </a:cubicBezTo>
                <a:close/>
                <a:moveTo>
                  <a:pt x="4134900" y="6730482"/>
                </a:moveTo>
                <a:cubicBezTo>
                  <a:pt x="4124350" y="6750316"/>
                  <a:pt x="4115066" y="6771417"/>
                  <a:pt x="4107047" y="6793784"/>
                </a:cubicBezTo>
                <a:cubicBezTo>
                  <a:pt x="4108366" y="6798953"/>
                  <a:pt x="4110793" y="6803173"/>
                  <a:pt x="4114327" y="6806444"/>
                </a:cubicBezTo>
                <a:cubicBezTo>
                  <a:pt x="4117861" y="6809715"/>
                  <a:pt x="4122187" y="6811403"/>
                  <a:pt x="4127304" y="6811508"/>
                </a:cubicBezTo>
                <a:cubicBezTo>
                  <a:pt x="4129941" y="6803701"/>
                  <a:pt x="4133528" y="6792096"/>
                  <a:pt x="4138065" y="6776692"/>
                </a:cubicBezTo>
                <a:cubicBezTo>
                  <a:pt x="4142602" y="6761289"/>
                  <a:pt x="4147455" y="6750950"/>
                  <a:pt x="4152624" y="6745674"/>
                </a:cubicBezTo>
                <a:close/>
                <a:moveTo>
                  <a:pt x="5799704" y="6715649"/>
                </a:moveTo>
                <a:cubicBezTo>
                  <a:pt x="5799757" y="6717179"/>
                  <a:pt x="5800285" y="6719183"/>
                  <a:pt x="5801287" y="6721662"/>
                </a:cubicBezTo>
                <a:cubicBezTo>
                  <a:pt x="5802289" y="6724142"/>
                  <a:pt x="5803450" y="6725513"/>
                  <a:pt x="5804768" y="6725777"/>
                </a:cubicBezTo>
                <a:cubicBezTo>
                  <a:pt x="5807195" y="6725619"/>
                  <a:pt x="5808672" y="6724669"/>
                  <a:pt x="5809200" y="6722929"/>
                </a:cubicBezTo>
                <a:cubicBezTo>
                  <a:pt x="5809727" y="6721188"/>
                  <a:pt x="5809938" y="6719605"/>
                  <a:pt x="5809833" y="6718181"/>
                </a:cubicBezTo>
                <a:close/>
                <a:moveTo>
                  <a:pt x="5536370" y="6685264"/>
                </a:moveTo>
                <a:lnTo>
                  <a:pt x="5536370" y="6697924"/>
                </a:lnTo>
                <a:cubicBezTo>
                  <a:pt x="5536475" y="6701564"/>
                  <a:pt x="5537530" y="6703780"/>
                  <a:pt x="5539535" y="6704571"/>
                </a:cubicBezTo>
                <a:cubicBezTo>
                  <a:pt x="5541539" y="6705362"/>
                  <a:pt x="5543860" y="6705679"/>
                  <a:pt x="5546498" y="6705521"/>
                </a:cubicBezTo>
                <a:close/>
                <a:moveTo>
                  <a:pt x="3769189" y="6671054"/>
                </a:moveTo>
                <a:cubicBezTo>
                  <a:pt x="3769084" y="6672478"/>
                  <a:pt x="3769295" y="6674061"/>
                  <a:pt x="3769822" y="6675802"/>
                </a:cubicBezTo>
                <a:cubicBezTo>
                  <a:pt x="3770350" y="6677542"/>
                  <a:pt x="3771827" y="6678492"/>
                  <a:pt x="3774253" y="6678650"/>
                </a:cubicBezTo>
                <a:lnTo>
                  <a:pt x="3779317" y="6678650"/>
                </a:lnTo>
                <a:cubicBezTo>
                  <a:pt x="3779212" y="6676118"/>
                  <a:pt x="3778157" y="6674219"/>
                  <a:pt x="3776152" y="6672953"/>
                </a:cubicBezTo>
                <a:cubicBezTo>
                  <a:pt x="3774148" y="6671687"/>
                  <a:pt x="3771827" y="6671054"/>
                  <a:pt x="3769189" y="6671054"/>
                </a:cubicBezTo>
                <a:close/>
                <a:moveTo>
                  <a:pt x="5718678" y="6667540"/>
                </a:moveTo>
                <a:cubicBezTo>
                  <a:pt x="5711082" y="6667751"/>
                  <a:pt x="5705385" y="6670494"/>
                  <a:pt x="5701587" y="6675769"/>
                </a:cubicBezTo>
                <a:cubicBezTo>
                  <a:pt x="5697789" y="6681044"/>
                  <a:pt x="5695890" y="6687585"/>
                  <a:pt x="5695890" y="6695392"/>
                </a:cubicBezTo>
                <a:lnTo>
                  <a:pt x="5695890" y="6697924"/>
                </a:lnTo>
                <a:cubicBezTo>
                  <a:pt x="5695362" y="6697872"/>
                  <a:pt x="5693252" y="6697977"/>
                  <a:pt x="5689560" y="6698241"/>
                </a:cubicBezTo>
                <a:cubicBezTo>
                  <a:pt x="5685867" y="6698505"/>
                  <a:pt x="5683757" y="6699243"/>
                  <a:pt x="5683229" y="6700456"/>
                </a:cubicBezTo>
                <a:cubicBezTo>
                  <a:pt x="5684021" y="6701775"/>
                  <a:pt x="5687502" y="6702936"/>
                  <a:pt x="5693674" y="6703938"/>
                </a:cubicBezTo>
                <a:cubicBezTo>
                  <a:pt x="5699846" y="6704940"/>
                  <a:pt x="5703961" y="6705468"/>
                  <a:pt x="5706018" y="6705521"/>
                </a:cubicBezTo>
                <a:lnTo>
                  <a:pt x="5721210" y="6692860"/>
                </a:lnTo>
                <a:cubicBezTo>
                  <a:pt x="5717465" y="6692544"/>
                  <a:pt x="5714827" y="6690645"/>
                  <a:pt x="5713298" y="6687163"/>
                </a:cubicBezTo>
                <a:cubicBezTo>
                  <a:pt x="5711768" y="6683682"/>
                  <a:pt x="5711029" y="6680516"/>
                  <a:pt x="5711082" y="6677668"/>
                </a:cubicBezTo>
                <a:close/>
                <a:moveTo>
                  <a:pt x="5561690" y="6657411"/>
                </a:moveTo>
                <a:cubicBezTo>
                  <a:pt x="5560530" y="6657517"/>
                  <a:pt x="5559686" y="6657939"/>
                  <a:pt x="5559158" y="6658677"/>
                </a:cubicBezTo>
                <a:cubicBezTo>
                  <a:pt x="5558631" y="6659416"/>
                  <a:pt x="5557787" y="6659838"/>
                  <a:pt x="5556626" y="6659944"/>
                </a:cubicBezTo>
                <a:cubicBezTo>
                  <a:pt x="5556679" y="6661473"/>
                  <a:pt x="5557207" y="6663478"/>
                  <a:pt x="5558209" y="6665957"/>
                </a:cubicBezTo>
                <a:cubicBezTo>
                  <a:pt x="5559211" y="6668436"/>
                  <a:pt x="5560372" y="6669808"/>
                  <a:pt x="5561690" y="6670072"/>
                </a:cubicBezTo>
                <a:cubicBezTo>
                  <a:pt x="5564117" y="6669914"/>
                  <a:pt x="5565594" y="6668964"/>
                  <a:pt x="5566122" y="6667223"/>
                </a:cubicBezTo>
                <a:cubicBezTo>
                  <a:pt x="5566649" y="6665482"/>
                  <a:pt x="5566860" y="6663900"/>
                  <a:pt x="5566755" y="6662476"/>
                </a:cubicBezTo>
                <a:cubicBezTo>
                  <a:pt x="5566333" y="6659521"/>
                  <a:pt x="5564644" y="6657834"/>
                  <a:pt x="5561690" y="6657411"/>
                </a:cubicBezTo>
                <a:close/>
                <a:moveTo>
                  <a:pt x="4183009" y="6641860"/>
                </a:moveTo>
                <a:lnTo>
                  <a:pt x="4170349" y="6657052"/>
                </a:lnTo>
                <a:lnTo>
                  <a:pt x="4170349" y="6664648"/>
                </a:lnTo>
                <a:lnTo>
                  <a:pt x="4175413" y="6664648"/>
                </a:lnTo>
                <a:cubicBezTo>
                  <a:pt x="4180372" y="6664859"/>
                  <a:pt x="4183748" y="6664437"/>
                  <a:pt x="4185541" y="6663382"/>
                </a:cubicBezTo>
                <a:cubicBezTo>
                  <a:pt x="4187335" y="6662327"/>
                  <a:pt x="4188179" y="6659373"/>
                  <a:pt x="4188073" y="6654520"/>
                </a:cubicBezTo>
                <a:close/>
                <a:moveTo>
                  <a:pt x="5857942" y="6632091"/>
                </a:moveTo>
                <a:cubicBezTo>
                  <a:pt x="5849554" y="6632777"/>
                  <a:pt x="5844807" y="6637102"/>
                  <a:pt x="5843699" y="6645068"/>
                </a:cubicBezTo>
                <a:cubicBezTo>
                  <a:pt x="5842591" y="6653033"/>
                  <a:pt x="5842275" y="6660524"/>
                  <a:pt x="5842749" y="6667540"/>
                </a:cubicBezTo>
                <a:cubicBezTo>
                  <a:pt x="5838793" y="6667540"/>
                  <a:pt x="5834678" y="6668173"/>
                  <a:pt x="5830406" y="6669439"/>
                </a:cubicBezTo>
                <a:cubicBezTo>
                  <a:pt x="5826133" y="6670705"/>
                  <a:pt x="5822651" y="6672604"/>
                  <a:pt x="5819961" y="6675136"/>
                </a:cubicBezTo>
                <a:lnTo>
                  <a:pt x="5825025" y="6697924"/>
                </a:lnTo>
                <a:cubicBezTo>
                  <a:pt x="5826238" y="6691120"/>
                  <a:pt x="5828876" y="6684473"/>
                  <a:pt x="5832938" y="6677984"/>
                </a:cubicBezTo>
                <a:cubicBezTo>
                  <a:pt x="5836999" y="6671496"/>
                  <a:pt x="5842802" y="6668015"/>
                  <a:pt x="5850345" y="6667540"/>
                </a:cubicBezTo>
                <a:cubicBezTo>
                  <a:pt x="5850662" y="6661315"/>
                  <a:pt x="5851928" y="6655407"/>
                  <a:pt x="5854144" y="6649815"/>
                </a:cubicBezTo>
                <a:cubicBezTo>
                  <a:pt x="5856359" y="6644224"/>
                  <a:pt x="5857625" y="6638316"/>
                  <a:pt x="5857942" y="6632091"/>
                </a:cubicBezTo>
                <a:close/>
                <a:moveTo>
                  <a:pt x="4484325" y="6624135"/>
                </a:moveTo>
                <a:lnTo>
                  <a:pt x="4464068" y="6657052"/>
                </a:lnTo>
                <a:cubicBezTo>
                  <a:pt x="4469132" y="6665071"/>
                  <a:pt x="4471664" y="6674355"/>
                  <a:pt x="4471664" y="6684905"/>
                </a:cubicBezTo>
                <a:cubicBezTo>
                  <a:pt x="4470240" y="6684800"/>
                  <a:pt x="4468657" y="6685010"/>
                  <a:pt x="4466917" y="6685538"/>
                </a:cubicBezTo>
                <a:cubicBezTo>
                  <a:pt x="4465176" y="6686065"/>
                  <a:pt x="4464226" y="6687542"/>
                  <a:pt x="4464068" y="6689969"/>
                </a:cubicBezTo>
                <a:cubicBezTo>
                  <a:pt x="4464226" y="6692501"/>
                  <a:pt x="4465176" y="6695033"/>
                  <a:pt x="4466917" y="6697565"/>
                </a:cubicBezTo>
                <a:cubicBezTo>
                  <a:pt x="4468657" y="6700097"/>
                  <a:pt x="4470240" y="6702629"/>
                  <a:pt x="4471664" y="6705161"/>
                </a:cubicBezTo>
                <a:lnTo>
                  <a:pt x="4489389" y="6712757"/>
                </a:lnTo>
                <a:lnTo>
                  <a:pt x="4491921" y="6705161"/>
                </a:lnTo>
                <a:lnTo>
                  <a:pt x="4479261" y="6695033"/>
                </a:lnTo>
                <a:cubicBezTo>
                  <a:pt x="4479208" y="6691130"/>
                  <a:pt x="4479946" y="6687542"/>
                  <a:pt x="4481476" y="6684272"/>
                </a:cubicBezTo>
                <a:cubicBezTo>
                  <a:pt x="4483006" y="6681001"/>
                  <a:pt x="4485643" y="6678680"/>
                  <a:pt x="4489389" y="6677309"/>
                </a:cubicBezTo>
                <a:cubicBezTo>
                  <a:pt x="4489652" y="6668446"/>
                  <a:pt x="4489758" y="6659584"/>
                  <a:pt x="4489705" y="6650722"/>
                </a:cubicBezTo>
                <a:cubicBezTo>
                  <a:pt x="4489652" y="6641860"/>
                  <a:pt x="4487859" y="6632998"/>
                  <a:pt x="4484325" y="6624135"/>
                </a:cubicBezTo>
                <a:close/>
                <a:moveTo>
                  <a:pt x="1140067" y="6616413"/>
                </a:moveTo>
                <a:cubicBezTo>
                  <a:pt x="1140120" y="6617837"/>
                  <a:pt x="1140647" y="6619420"/>
                  <a:pt x="1141650" y="6621161"/>
                </a:cubicBezTo>
                <a:cubicBezTo>
                  <a:pt x="1142652" y="6622902"/>
                  <a:pt x="1143812" y="6623851"/>
                  <a:pt x="1145131" y="6624009"/>
                </a:cubicBezTo>
                <a:cubicBezTo>
                  <a:pt x="1148085" y="6623587"/>
                  <a:pt x="1149773" y="6621899"/>
                  <a:pt x="1150195" y="6618945"/>
                </a:cubicBezTo>
                <a:close/>
                <a:moveTo>
                  <a:pt x="4210862" y="6601347"/>
                </a:moveTo>
                <a:lnTo>
                  <a:pt x="4205798" y="6611475"/>
                </a:lnTo>
                <a:cubicBezTo>
                  <a:pt x="4208752" y="6608943"/>
                  <a:pt x="4210440" y="6606411"/>
                  <a:pt x="4210862" y="6603879"/>
                </a:cubicBezTo>
                <a:close/>
                <a:moveTo>
                  <a:pt x="1150195" y="6596157"/>
                </a:moveTo>
                <a:cubicBezTo>
                  <a:pt x="1150090" y="6597581"/>
                  <a:pt x="1150301" y="6599163"/>
                  <a:pt x="1150828" y="6600904"/>
                </a:cubicBezTo>
                <a:cubicBezTo>
                  <a:pt x="1151356" y="6602645"/>
                  <a:pt x="1152833" y="6603595"/>
                  <a:pt x="1155260" y="6603753"/>
                </a:cubicBezTo>
                <a:lnTo>
                  <a:pt x="1157792" y="6603753"/>
                </a:lnTo>
                <a:cubicBezTo>
                  <a:pt x="1157792" y="6598689"/>
                  <a:pt x="1155260" y="6596157"/>
                  <a:pt x="1150195" y="6596157"/>
                </a:cubicBezTo>
                <a:close/>
                <a:moveTo>
                  <a:pt x="5751595" y="6589046"/>
                </a:moveTo>
                <a:cubicBezTo>
                  <a:pt x="5749169" y="6589415"/>
                  <a:pt x="5747691" y="6591209"/>
                  <a:pt x="5747164" y="6594426"/>
                </a:cubicBezTo>
                <a:cubicBezTo>
                  <a:pt x="5746636" y="6597644"/>
                  <a:pt x="5746425" y="6600071"/>
                  <a:pt x="5746531" y="6601706"/>
                </a:cubicBezTo>
                <a:cubicBezTo>
                  <a:pt x="5746425" y="6608089"/>
                  <a:pt x="5744737" y="6613681"/>
                  <a:pt x="5741467" y="6618481"/>
                </a:cubicBezTo>
                <a:cubicBezTo>
                  <a:pt x="5738196" y="6623281"/>
                  <a:pt x="5733976" y="6626974"/>
                  <a:pt x="5728807" y="6629559"/>
                </a:cubicBezTo>
                <a:cubicBezTo>
                  <a:pt x="5728490" y="6635783"/>
                  <a:pt x="5727224" y="6641691"/>
                  <a:pt x="5725008" y="6647283"/>
                </a:cubicBezTo>
                <a:cubicBezTo>
                  <a:pt x="5722793" y="6652875"/>
                  <a:pt x="5721527" y="6658783"/>
                  <a:pt x="5721210" y="6665008"/>
                </a:cubicBezTo>
                <a:cubicBezTo>
                  <a:pt x="5728701" y="6656093"/>
                  <a:pt x="5735242" y="6646703"/>
                  <a:pt x="5740834" y="6636839"/>
                </a:cubicBezTo>
                <a:cubicBezTo>
                  <a:pt x="5746425" y="6626974"/>
                  <a:pt x="5751701" y="6616951"/>
                  <a:pt x="5756659" y="6606770"/>
                </a:cubicBezTo>
                <a:cubicBezTo>
                  <a:pt x="5756606" y="6604924"/>
                  <a:pt x="5756079" y="6601653"/>
                  <a:pt x="5755077" y="6596958"/>
                </a:cubicBezTo>
                <a:cubicBezTo>
                  <a:pt x="5754074" y="6592264"/>
                  <a:pt x="5752914" y="6589626"/>
                  <a:pt x="5751595" y="6589046"/>
                </a:cubicBezTo>
                <a:close/>
                <a:moveTo>
                  <a:pt x="3933773" y="6587496"/>
                </a:moveTo>
                <a:cubicBezTo>
                  <a:pt x="3933826" y="6589026"/>
                  <a:pt x="3934354" y="6591030"/>
                  <a:pt x="3935356" y="6593509"/>
                </a:cubicBezTo>
                <a:cubicBezTo>
                  <a:pt x="3936358" y="6595989"/>
                  <a:pt x="3937519" y="6597360"/>
                  <a:pt x="3938837" y="6597624"/>
                </a:cubicBezTo>
                <a:cubicBezTo>
                  <a:pt x="3941264" y="6597466"/>
                  <a:pt x="3942741" y="6596516"/>
                  <a:pt x="3943269" y="6594776"/>
                </a:cubicBezTo>
                <a:cubicBezTo>
                  <a:pt x="3943796" y="6593035"/>
                  <a:pt x="3944007" y="6591452"/>
                  <a:pt x="3943902" y="6590028"/>
                </a:cubicBezTo>
                <a:close/>
                <a:moveTo>
                  <a:pt x="5592075" y="6566257"/>
                </a:moveTo>
                <a:lnTo>
                  <a:pt x="5581947" y="6596642"/>
                </a:lnTo>
                <a:cubicBezTo>
                  <a:pt x="5581525" y="6596589"/>
                  <a:pt x="5579837" y="6596695"/>
                  <a:pt x="5576883" y="6596958"/>
                </a:cubicBezTo>
                <a:cubicBezTo>
                  <a:pt x="5573929" y="6597222"/>
                  <a:pt x="5572241" y="6597961"/>
                  <a:pt x="5571819" y="6599174"/>
                </a:cubicBezTo>
                <a:cubicBezTo>
                  <a:pt x="5572346" y="6601864"/>
                  <a:pt x="5575089" y="6604713"/>
                  <a:pt x="5580048" y="6607720"/>
                </a:cubicBezTo>
                <a:cubicBezTo>
                  <a:pt x="5585006" y="6610727"/>
                  <a:pt x="5589016" y="6612942"/>
                  <a:pt x="5592075" y="6614366"/>
                </a:cubicBezTo>
                <a:lnTo>
                  <a:pt x="5609800" y="6589046"/>
                </a:lnTo>
                <a:close/>
                <a:moveTo>
                  <a:pt x="1373017" y="6560708"/>
                </a:moveTo>
                <a:cubicBezTo>
                  <a:pt x="1372964" y="6562132"/>
                  <a:pt x="1373070" y="6563714"/>
                  <a:pt x="1373333" y="6565455"/>
                </a:cubicBezTo>
                <a:cubicBezTo>
                  <a:pt x="1373597" y="6567196"/>
                  <a:pt x="1374336" y="6568146"/>
                  <a:pt x="1375549" y="6568304"/>
                </a:cubicBezTo>
                <a:lnTo>
                  <a:pt x="1383145" y="6565772"/>
                </a:lnTo>
                <a:close/>
                <a:moveTo>
                  <a:pt x="3670439" y="6557111"/>
                </a:moveTo>
                <a:lnTo>
                  <a:pt x="3670439" y="6569771"/>
                </a:lnTo>
                <a:cubicBezTo>
                  <a:pt x="3670544" y="6573411"/>
                  <a:pt x="3671599" y="6575627"/>
                  <a:pt x="3673604" y="6576418"/>
                </a:cubicBezTo>
                <a:cubicBezTo>
                  <a:pt x="3675608" y="6577209"/>
                  <a:pt x="3677929" y="6577526"/>
                  <a:pt x="3680567" y="6577368"/>
                </a:cubicBezTo>
                <a:close/>
                <a:moveTo>
                  <a:pt x="1565454" y="6550580"/>
                </a:moveTo>
                <a:lnTo>
                  <a:pt x="1575582" y="6568304"/>
                </a:lnTo>
                <a:lnTo>
                  <a:pt x="1573050" y="6588560"/>
                </a:lnTo>
                <a:cubicBezTo>
                  <a:pt x="1566772" y="6589299"/>
                  <a:pt x="1563502" y="6592253"/>
                  <a:pt x="1563238" y="6597423"/>
                </a:cubicBezTo>
                <a:cubicBezTo>
                  <a:pt x="1562974" y="6602592"/>
                  <a:pt x="1557805" y="6605546"/>
                  <a:pt x="1547729" y="6606285"/>
                </a:cubicBezTo>
                <a:cubicBezTo>
                  <a:pt x="1548468" y="6596368"/>
                  <a:pt x="1551422" y="6587083"/>
                  <a:pt x="1556591" y="6578432"/>
                </a:cubicBezTo>
                <a:cubicBezTo>
                  <a:pt x="1561761" y="6569781"/>
                  <a:pt x="1564715" y="6560497"/>
                  <a:pt x="1565454" y="6550580"/>
                </a:cubicBezTo>
                <a:close/>
                <a:moveTo>
                  <a:pt x="4975690" y="6547342"/>
                </a:moveTo>
                <a:cubicBezTo>
                  <a:pt x="4975743" y="6548766"/>
                  <a:pt x="4976270" y="6550349"/>
                  <a:pt x="4977273" y="6552090"/>
                </a:cubicBezTo>
                <a:cubicBezTo>
                  <a:pt x="4978275" y="6553831"/>
                  <a:pt x="4979435" y="6554780"/>
                  <a:pt x="4980754" y="6554938"/>
                </a:cubicBezTo>
                <a:cubicBezTo>
                  <a:pt x="4983708" y="6554516"/>
                  <a:pt x="4985396" y="6552828"/>
                  <a:pt x="4985818" y="6549874"/>
                </a:cubicBezTo>
                <a:close/>
                <a:moveTo>
                  <a:pt x="3852747" y="6539387"/>
                </a:moveTo>
                <a:cubicBezTo>
                  <a:pt x="3845151" y="6539598"/>
                  <a:pt x="3839454" y="6542341"/>
                  <a:pt x="3835656" y="6547616"/>
                </a:cubicBezTo>
                <a:cubicBezTo>
                  <a:pt x="3831858" y="6552891"/>
                  <a:pt x="3829959" y="6559432"/>
                  <a:pt x="3829959" y="6567239"/>
                </a:cubicBezTo>
                <a:lnTo>
                  <a:pt x="3829959" y="6569771"/>
                </a:lnTo>
                <a:cubicBezTo>
                  <a:pt x="3829431" y="6569719"/>
                  <a:pt x="3827321" y="6569824"/>
                  <a:pt x="3823629" y="6570088"/>
                </a:cubicBezTo>
                <a:cubicBezTo>
                  <a:pt x="3819936" y="6570352"/>
                  <a:pt x="3817826" y="6571090"/>
                  <a:pt x="3817298" y="6572303"/>
                </a:cubicBezTo>
                <a:cubicBezTo>
                  <a:pt x="3818090" y="6573622"/>
                  <a:pt x="3821571" y="6574783"/>
                  <a:pt x="3827743" y="6575785"/>
                </a:cubicBezTo>
                <a:cubicBezTo>
                  <a:pt x="3833915" y="6576787"/>
                  <a:pt x="3838030" y="6577315"/>
                  <a:pt x="3840087" y="6577368"/>
                </a:cubicBezTo>
                <a:lnTo>
                  <a:pt x="3855279" y="6564707"/>
                </a:lnTo>
                <a:cubicBezTo>
                  <a:pt x="3851534" y="6564391"/>
                  <a:pt x="3848896" y="6562492"/>
                  <a:pt x="3847367" y="6559010"/>
                </a:cubicBezTo>
                <a:cubicBezTo>
                  <a:pt x="3845837" y="6555529"/>
                  <a:pt x="3845098" y="6552363"/>
                  <a:pt x="3845151" y="6549515"/>
                </a:cubicBezTo>
                <a:close/>
                <a:moveTo>
                  <a:pt x="4537498" y="6535513"/>
                </a:moveTo>
                <a:cubicBezTo>
                  <a:pt x="4537076" y="6538045"/>
                  <a:pt x="4537920" y="6540577"/>
                  <a:pt x="4540030" y="6543109"/>
                </a:cubicBezTo>
                <a:lnTo>
                  <a:pt x="4540030" y="6535513"/>
                </a:lnTo>
                <a:close/>
                <a:moveTo>
                  <a:pt x="3695759" y="6529258"/>
                </a:moveTo>
                <a:cubicBezTo>
                  <a:pt x="3694599" y="6529364"/>
                  <a:pt x="3693755" y="6529786"/>
                  <a:pt x="3693227" y="6530524"/>
                </a:cubicBezTo>
                <a:cubicBezTo>
                  <a:pt x="3692700" y="6531263"/>
                  <a:pt x="3691856" y="6531685"/>
                  <a:pt x="3690695" y="6531791"/>
                </a:cubicBezTo>
                <a:cubicBezTo>
                  <a:pt x="3690748" y="6533320"/>
                  <a:pt x="3691276" y="6535325"/>
                  <a:pt x="3692278" y="6537804"/>
                </a:cubicBezTo>
                <a:cubicBezTo>
                  <a:pt x="3693280" y="6540283"/>
                  <a:pt x="3694441" y="6541655"/>
                  <a:pt x="3695759" y="6541919"/>
                </a:cubicBezTo>
                <a:cubicBezTo>
                  <a:pt x="3698186" y="6541761"/>
                  <a:pt x="3699663" y="6540811"/>
                  <a:pt x="3700191" y="6539070"/>
                </a:cubicBezTo>
                <a:cubicBezTo>
                  <a:pt x="3700718" y="6537329"/>
                  <a:pt x="3700929" y="6535747"/>
                  <a:pt x="3700824" y="6534323"/>
                </a:cubicBezTo>
                <a:cubicBezTo>
                  <a:pt x="3700402" y="6531368"/>
                  <a:pt x="3698713" y="6529681"/>
                  <a:pt x="3695759" y="6529258"/>
                </a:cubicBezTo>
                <a:close/>
                <a:moveTo>
                  <a:pt x="4985818" y="6527086"/>
                </a:moveTo>
                <a:cubicBezTo>
                  <a:pt x="4985713" y="6528510"/>
                  <a:pt x="4985924" y="6530092"/>
                  <a:pt x="4986451" y="6531833"/>
                </a:cubicBezTo>
                <a:cubicBezTo>
                  <a:pt x="4986979" y="6533574"/>
                  <a:pt x="4988456" y="6534524"/>
                  <a:pt x="4990883" y="6534682"/>
                </a:cubicBezTo>
                <a:lnTo>
                  <a:pt x="4993415" y="6534682"/>
                </a:lnTo>
                <a:cubicBezTo>
                  <a:pt x="4993415" y="6529618"/>
                  <a:pt x="4990883" y="6527086"/>
                  <a:pt x="4985818" y="6527086"/>
                </a:cubicBezTo>
                <a:close/>
                <a:moveTo>
                  <a:pt x="4567883" y="6507660"/>
                </a:moveTo>
                <a:cubicBezTo>
                  <a:pt x="4563241" y="6507660"/>
                  <a:pt x="4559864" y="6510193"/>
                  <a:pt x="4557754" y="6515257"/>
                </a:cubicBezTo>
                <a:lnTo>
                  <a:pt x="4565351" y="6515257"/>
                </a:lnTo>
                <a:cubicBezTo>
                  <a:pt x="4565456" y="6513991"/>
                  <a:pt x="4565878" y="6512725"/>
                  <a:pt x="4566617" y="6511459"/>
                </a:cubicBezTo>
                <a:cubicBezTo>
                  <a:pt x="4567355" y="6510193"/>
                  <a:pt x="4567777" y="6508927"/>
                  <a:pt x="4567883" y="6507660"/>
                </a:cubicBezTo>
                <a:close/>
                <a:moveTo>
                  <a:pt x="3992011" y="6503938"/>
                </a:moveTo>
                <a:cubicBezTo>
                  <a:pt x="3983623" y="6504624"/>
                  <a:pt x="3978876" y="6508949"/>
                  <a:pt x="3977768" y="6516915"/>
                </a:cubicBezTo>
                <a:cubicBezTo>
                  <a:pt x="3976660" y="6524880"/>
                  <a:pt x="3976344" y="6532371"/>
                  <a:pt x="3976818" y="6539387"/>
                </a:cubicBezTo>
                <a:cubicBezTo>
                  <a:pt x="3972862" y="6539387"/>
                  <a:pt x="3968747" y="6540020"/>
                  <a:pt x="3964475" y="6541286"/>
                </a:cubicBezTo>
                <a:cubicBezTo>
                  <a:pt x="3960202" y="6542552"/>
                  <a:pt x="3956720" y="6544451"/>
                  <a:pt x="3954030" y="6546983"/>
                </a:cubicBezTo>
                <a:lnTo>
                  <a:pt x="3959094" y="6569771"/>
                </a:lnTo>
                <a:cubicBezTo>
                  <a:pt x="3960307" y="6562967"/>
                  <a:pt x="3962945" y="6556320"/>
                  <a:pt x="3967007" y="6549831"/>
                </a:cubicBezTo>
                <a:cubicBezTo>
                  <a:pt x="3971068" y="6543343"/>
                  <a:pt x="3976871" y="6539862"/>
                  <a:pt x="3984414" y="6539387"/>
                </a:cubicBezTo>
                <a:cubicBezTo>
                  <a:pt x="3984731" y="6533162"/>
                  <a:pt x="3985997" y="6527254"/>
                  <a:pt x="3988213" y="6521662"/>
                </a:cubicBezTo>
                <a:cubicBezTo>
                  <a:pt x="3990428" y="6516071"/>
                  <a:pt x="3991694" y="6510163"/>
                  <a:pt x="3992011" y="6503938"/>
                </a:cubicBezTo>
                <a:close/>
                <a:moveTo>
                  <a:pt x="5208640" y="6491637"/>
                </a:moveTo>
                <a:cubicBezTo>
                  <a:pt x="5208587" y="6493061"/>
                  <a:pt x="5208693" y="6494643"/>
                  <a:pt x="5208956" y="6496384"/>
                </a:cubicBezTo>
                <a:cubicBezTo>
                  <a:pt x="5209220" y="6498125"/>
                  <a:pt x="5209959" y="6499075"/>
                  <a:pt x="5211172" y="6499233"/>
                </a:cubicBezTo>
                <a:lnTo>
                  <a:pt x="5218768" y="6496701"/>
                </a:lnTo>
                <a:close/>
                <a:moveTo>
                  <a:pt x="1426190" y="6487278"/>
                </a:moveTo>
                <a:cubicBezTo>
                  <a:pt x="1426085" y="6488702"/>
                  <a:pt x="1426296" y="6490285"/>
                  <a:pt x="1426823" y="6492026"/>
                </a:cubicBezTo>
                <a:cubicBezTo>
                  <a:pt x="1427351" y="6493766"/>
                  <a:pt x="1428828" y="6494716"/>
                  <a:pt x="1431254" y="6494874"/>
                </a:cubicBezTo>
                <a:lnTo>
                  <a:pt x="1436318" y="6494874"/>
                </a:lnTo>
                <a:cubicBezTo>
                  <a:pt x="1436213" y="6492342"/>
                  <a:pt x="1435158" y="6490443"/>
                  <a:pt x="1433153" y="6489177"/>
                </a:cubicBezTo>
                <a:cubicBezTo>
                  <a:pt x="1431149" y="6487911"/>
                  <a:pt x="1428828" y="6487278"/>
                  <a:pt x="1426190" y="6487278"/>
                </a:cubicBezTo>
                <a:close/>
                <a:moveTo>
                  <a:pt x="5401077" y="6481509"/>
                </a:moveTo>
                <a:lnTo>
                  <a:pt x="5411205" y="6499233"/>
                </a:lnTo>
                <a:lnTo>
                  <a:pt x="5408673" y="6519489"/>
                </a:lnTo>
                <a:cubicBezTo>
                  <a:pt x="5402395" y="6520228"/>
                  <a:pt x="5399125" y="6523182"/>
                  <a:pt x="5398861" y="6528352"/>
                </a:cubicBezTo>
                <a:cubicBezTo>
                  <a:pt x="5398597" y="6533521"/>
                  <a:pt x="5393428" y="6536475"/>
                  <a:pt x="5383352" y="6537214"/>
                </a:cubicBezTo>
                <a:cubicBezTo>
                  <a:pt x="5384091" y="6527297"/>
                  <a:pt x="5387045" y="6518012"/>
                  <a:pt x="5392214" y="6509361"/>
                </a:cubicBezTo>
                <a:cubicBezTo>
                  <a:pt x="5397384" y="6500710"/>
                  <a:pt x="5400338" y="6491426"/>
                  <a:pt x="5401077" y="6481509"/>
                </a:cubicBezTo>
                <a:close/>
                <a:moveTo>
                  <a:pt x="5627524" y="6477635"/>
                </a:moveTo>
                <a:cubicBezTo>
                  <a:pt x="5616974" y="6497469"/>
                  <a:pt x="5607690" y="6518570"/>
                  <a:pt x="5599671" y="6540937"/>
                </a:cubicBezTo>
                <a:cubicBezTo>
                  <a:pt x="5600990" y="6546106"/>
                  <a:pt x="5603417" y="6550326"/>
                  <a:pt x="5606951" y="6553597"/>
                </a:cubicBezTo>
                <a:cubicBezTo>
                  <a:pt x="5610485" y="6556868"/>
                  <a:pt x="5614811" y="6558556"/>
                  <a:pt x="5619928" y="6558661"/>
                </a:cubicBezTo>
                <a:cubicBezTo>
                  <a:pt x="5622565" y="6550854"/>
                  <a:pt x="5626152" y="6539249"/>
                  <a:pt x="5630689" y="6523845"/>
                </a:cubicBezTo>
                <a:cubicBezTo>
                  <a:pt x="5635226" y="6508442"/>
                  <a:pt x="5640079" y="6498103"/>
                  <a:pt x="5645248" y="6492827"/>
                </a:cubicBezTo>
                <a:close/>
                <a:moveTo>
                  <a:pt x="4583075" y="6469680"/>
                </a:moveTo>
                <a:lnTo>
                  <a:pt x="4583075" y="6482340"/>
                </a:lnTo>
                <a:lnTo>
                  <a:pt x="4565351" y="6482340"/>
                </a:lnTo>
                <a:lnTo>
                  <a:pt x="4565351" y="6492468"/>
                </a:lnTo>
                <a:lnTo>
                  <a:pt x="4570415" y="6500064"/>
                </a:lnTo>
                <a:lnTo>
                  <a:pt x="4590671" y="6482340"/>
                </a:lnTo>
                <a:lnTo>
                  <a:pt x="4590671" y="6472212"/>
                </a:lnTo>
                <a:close/>
                <a:moveTo>
                  <a:pt x="3885664" y="6460893"/>
                </a:moveTo>
                <a:cubicBezTo>
                  <a:pt x="3883238" y="6461262"/>
                  <a:pt x="3881760" y="6463056"/>
                  <a:pt x="3881233" y="6466273"/>
                </a:cubicBezTo>
                <a:cubicBezTo>
                  <a:pt x="3880705" y="6469491"/>
                  <a:pt x="3880494" y="6471918"/>
                  <a:pt x="3880600" y="6473553"/>
                </a:cubicBezTo>
                <a:cubicBezTo>
                  <a:pt x="3880494" y="6479936"/>
                  <a:pt x="3878806" y="6485528"/>
                  <a:pt x="3875536" y="6490328"/>
                </a:cubicBezTo>
                <a:cubicBezTo>
                  <a:pt x="3872265" y="6495128"/>
                  <a:pt x="3868045" y="6498821"/>
                  <a:pt x="3862876" y="6501406"/>
                </a:cubicBezTo>
                <a:cubicBezTo>
                  <a:pt x="3862559" y="6507630"/>
                  <a:pt x="3861293" y="6513538"/>
                  <a:pt x="3859077" y="6519130"/>
                </a:cubicBezTo>
                <a:cubicBezTo>
                  <a:pt x="3856862" y="6524722"/>
                  <a:pt x="3855596" y="6530630"/>
                  <a:pt x="3855279" y="6536855"/>
                </a:cubicBezTo>
                <a:cubicBezTo>
                  <a:pt x="3862770" y="6527940"/>
                  <a:pt x="3869311" y="6518550"/>
                  <a:pt x="3874903" y="6508686"/>
                </a:cubicBezTo>
                <a:cubicBezTo>
                  <a:pt x="3880494" y="6498821"/>
                  <a:pt x="3885770" y="6488798"/>
                  <a:pt x="3890728" y="6478617"/>
                </a:cubicBezTo>
                <a:cubicBezTo>
                  <a:pt x="3890675" y="6476771"/>
                  <a:pt x="3890148" y="6473500"/>
                  <a:pt x="3889146" y="6468805"/>
                </a:cubicBezTo>
                <a:cubicBezTo>
                  <a:pt x="3888143" y="6464111"/>
                  <a:pt x="3886983" y="6461473"/>
                  <a:pt x="3885664" y="6460893"/>
                </a:cubicBezTo>
                <a:close/>
                <a:moveTo>
                  <a:pt x="4600799" y="6444359"/>
                </a:moveTo>
                <a:lnTo>
                  <a:pt x="4593203" y="6446891"/>
                </a:lnTo>
                <a:lnTo>
                  <a:pt x="4593203" y="6467148"/>
                </a:lnTo>
                <a:cubicBezTo>
                  <a:pt x="4596843" y="6464457"/>
                  <a:pt x="4599059" y="6460976"/>
                  <a:pt x="4599850" y="6456703"/>
                </a:cubicBezTo>
                <a:cubicBezTo>
                  <a:pt x="4600641" y="6452430"/>
                  <a:pt x="4600958" y="6448315"/>
                  <a:pt x="4600799" y="6444359"/>
                </a:cubicBezTo>
                <a:close/>
                <a:moveTo>
                  <a:pt x="3726144" y="6438104"/>
                </a:moveTo>
                <a:lnTo>
                  <a:pt x="3716016" y="6468489"/>
                </a:lnTo>
                <a:cubicBezTo>
                  <a:pt x="3715594" y="6468436"/>
                  <a:pt x="3713906" y="6468542"/>
                  <a:pt x="3710952" y="6468805"/>
                </a:cubicBezTo>
                <a:cubicBezTo>
                  <a:pt x="3707998" y="6469069"/>
                  <a:pt x="3706310" y="6469808"/>
                  <a:pt x="3705888" y="6471021"/>
                </a:cubicBezTo>
                <a:cubicBezTo>
                  <a:pt x="3706415" y="6473711"/>
                  <a:pt x="3709158" y="6476560"/>
                  <a:pt x="3714117" y="6479567"/>
                </a:cubicBezTo>
                <a:cubicBezTo>
                  <a:pt x="3719075" y="6482574"/>
                  <a:pt x="3723085" y="6484789"/>
                  <a:pt x="3726144" y="6486213"/>
                </a:cubicBezTo>
                <a:lnTo>
                  <a:pt x="3743869" y="6460893"/>
                </a:lnTo>
                <a:close/>
                <a:moveTo>
                  <a:pt x="5261813" y="6418207"/>
                </a:moveTo>
                <a:cubicBezTo>
                  <a:pt x="5261708" y="6419631"/>
                  <a:pt x="5261919" y="6421214"/>
                  <a:pt x="5262446" y="6422955"/>
                </a:cubicBezTo>
                <a:cubicBezTo>
                  <a:pt x="5262974" y="6424695"/>
                  <a:pt x="5264451" y="6425645"/>
                  <a:pt x="5266877" y="6425803"/>
                </a:cubicBezTo>
                <a:lnTo>
                  <a:pt x="5271941" y="6425803"/>
                </a:lnTo>
                <a:cubicBezTo>
                  <a:pt x="5271836" y="6423271"/>
                  <a:pt x="5270781" y="6421372"/>
                  <a:pt x="5268776" y="6420106"/>
                </a:cubicBezTo>
                <a:cubicBezTo>
                  <a:pt x="5266772" y="6418840"/>
                  <a:pt x="5264451" y="6418207"/>
                  <a:pt x="5261813" y="6418207"/>
                </a:cubicBezTo>
                <a:close/>
                <a:moveTo>
                  <a:pt x="1590774" y="6403720"/>
                </a:moveTo>
                <a:cubicBezTo>
                  <a:pt x="1590827" y="6405250"/>
                  <a:pt x="1591355" y="6407254"/>
                  <a:pt x="1592357" y="6409733"/>
                </a:cubicBezTo>
                <a:cubicBezTo>
                  <a:pt x="1593359" y="6412213"/>
                  <a:pt x="1594520" y="6413584"/>
                  <a:pt x="1595838" y="6413848"/>
                </a:cubicBezTo>
                <a:cubicBezTo>
                  <a:pt x="1598265" y="6413690"/>
                  <a:pt x="1599742" y="6412740"/>
                  <a:pt x="1600270" y="6411000"/>
                </a:cubicBezTo>
                <a:cubicBezTo>
                  <a:pt x="1600797" y="6409259"/>
                  <a:pt x="1601008" y="6407676"/>
                  <a:pt x="1600903" y="6406252"/>
                </a:cubicBezTo>
                <a:close/>
                <a:moveTo>
                  <a:pt x="5675633" y="6389013"/>
                </a:moveTo>
                <a:lnTo>
                  <a:pt x="5662973" y="6404205"/>
                </a:lnTo>
                <a:lnTo>
                  <a:pt x="5662973" y="6411801"/>
                </a:lnTo>
                <a:lnTo>
                  <a:pt x="5668037" y="6411801"/>
                </a:lnTo>
                <a:cubicBezTo>
                  <a:pt x="5672996" y="6412012"/>
                  <a:pt x="5676372" y="6411590"/>
                  <a:pt x="5678165" y="6410535"/>
                </a:cubicBezTo>
                <a:cubicBezTo>
                  <a:pt x="5679959" y="6409480"/>
                  <a:pt x="5680803" y="6406526"/>
                  <a:pt x="5680697" y="6401673"/>
                </a:cubicBezTo>
                <a:close/>
                <a:moveTo>
                  <a:pt x="4621056" y="6383589"/>
                </a:moveTo>
                <a:cubicBezTo>
                  <a:pt x="4618629" y="6391608"/>
                  <a:pt x="4615886" y="6398993"/>
                  <a:pt x="4612827" y="6405745"/>
                </a:cubicBezTo>
                <a:cubicBezTo>
                  <a:pt x="4609767" y="6412497"/>
                  <a:pt x="4605758" y="6416084"/>
                  <a:pt x="4600799" y="6416506"/>
                </a:cubicBezTo>
                <a:cubicBezTo>
                  <a:pt x="4600958" y="6418458"/>
                  <a:pt x="4601907" y="6422151"/>
                  <a:pt x="4603648" y="6427584"/>
                </a:cubicBezTo>
                <a:cubicBezTo>
                  <a:pt x="4605389" y="6433017"/>
                  <a:pt x="4606971" y="6436077"/>
                  <a:pt x="4608396" y="6436763"/>
                </a:cubicBezTo>
                <a:cubicBezTo>
                  <a:pt x="4609609" y="6436605"/>
                  <a:pt x="4610347" y="6435655"/>
                  <a:pt x="4610611" y="6433914"/>
                </a:cubicBezTo>
                <a:cubicBezTo>
                  <a:pt x="4610875" y="6432173"/>
                  <a:pt x="4610980" y="6430591"/>
                  <a:pt x="4610928" y="6429167"/>
                </a:cubicBezTo>
                <a:cubicBezTo>
                  <a:pt x="4615095" y="6423628"/>
                  <a:pt x="4619421" y="6416348"/>
                  <a:pt x="4623905" y="6407328"/>
                </a:cubicBezTo>
                <a:cubicBezTo>
                  <a:pt x="4628388" y="6398307"/>
                  <a:pt x="4630815" y="6390394"/>
                  <a:pt x="4631184" y="6383589"/>
                </a:cubicBezTo>
                <a:close/>
                <a:moveTo>
                  <a:pt x="1327440" y="6373335"/>
                </a:moveTo>
                <a:lnTo>
                  <a:pt x="1327440" y="6385995"/>
                </a:lnTo>
                <a:cubicBezTo>
                  <a:pt x="1327545" y="6389635"/>
                  <a:pt x="1328600" y="6391851"/>
                  <a:pt x="1330605" y="6392642"/>
                </a:cubicBezTo>
                <a:cubicBezTo>
                  <a:pt x="1332609" y="6393433"/>
                  <a:pt x="1334930" y="6393750"/>
                  <a:pt x="1337568" y="6393592"/>
                </a:cubicBezTo>
                <a:close/>
                <a:moveTo>
                  <a:pt x="5976949" y="6371288"/>
                </a:moveTo>
                <a:lnTo>
                  <a:pt x="5956692" y="6404205"/>
                </a:lnTo>
                <a:cubicBezTo>
                  <a:pt x="5961756" y="6412224"/>
                  <a:pt x="5964288" y="6421508"/>
                  <a:pt x="5964288" y="6432058"/>
                </a:cubicBezTo>
                <a:cubicBezTo>
                  <a:pt x="5962864" y="6431953"/>
                  <a:pt x="5961281" y="6432163"/>
                  <a:pt x="5959541" y="6432691"/>
                </a:cubicBezTo>
                <a:cubicBezTo>
                  <a:pt x="5957800" y="6433218"/>
                  <a:pt x="5956850" y="6434695"/>
                  <a:pt x="5956692" y="6437122"/>
                </a:cubicBezTo>
                <a:cubicBezTo>
                  <a:pt x="5956850" y="6439654"/>
                  <a:pt x="5957800" y="6442186"/>
                  <a:pt x="5959541" y="6444718"/>
                </a:cubicBezTo>
                <a:cubicBezTo>
                  <a:pt x="5961281" y="6447250"/>
                  <a:pt x="5962864" y="6449782"/>
                  <a:pt x="5964288" y="6452314"/>
                </a:cubicBezTo>
                <a:lnTo>
                  <a:pt x="5982013" y="6459910"/>
                </a:lnTo>
                <a:lnTo>
                  <a:pt x="5984545" y="6452314"/>
                </a:lnTo>
                <a:lnTo>
                  <a:pt x="5971885" y="6442186"/>
                </a:lnTo>
                <a:cubicBezTo>
                  <a:pt x="5971832" y="6438283"/>
                  <a:pt x="5972570" y="6434695"/>
                  <a:pt x="5974100" y="6431425"/>
                </a:cubicBezTo>
                <a:cubicBezTo>
                  <a:pt x="5975630" y="6428154"/>
                  <a:pt x="5978267" y="6425833"/>
                  <a:pt x="5982013" y="6424462"/>
                </a:cubicBezTo>
                <a:cubicBezTo>
                  <a:pt x="5982276" y="6415599"/>
                  <a:pt x="5982382" y="6406737"/>
                  <a:pt x="5982329" y="6397875"/>
                </a:cubicBezTo>
                <a:cubicBezTo>
                  <a:pt x="5982276" y="6389013"/>
                  <a:pt x="5980483" y="6380151"/>
                  <a:pt x="5976949" y="6371288"/>
                </a:cubicBezTo>
                <a:close/>
                <a:moveTo>
                  <a:pt x="1509748" y="6355611"/>
                </a:moveTo>
                <a:cubicBezTo>
                  <a:pt x="1502152" y="6355822"/>
                  <a:pt x="1496455" y="6358565"/>
                  <a:pt x="1492657" y="6363840"/>
                </a:cubicBezTo>
                <a:cubicBezTo>
                  <a:pt x="1488859" y="6369115"/>
                  <a:pt x="1486960" y="6375656"/>
                  <a:pt x="1486960" y="6383463"/>
                </a:cubicBezTo>
                <a:lnTo>
                  <a:pt x="1486960" y="6385995"/>
                </a:lnTo>
                <a:cubicBezTo>
                  <a:pt x="1486432" y="6385943"/>
                  <a:pt x="1484322" y="6386048"/>
                  <a:pt x="1480630" y="6386312"/>
                </a:cubicBezTo>
                <a:cubicBezTo>
                  <a:pt x="1476937" y="6386576"/>
                  <a:pt x="1474827" y="6387314"/>
                  <a:pt x="1474299" y="6388527"/>
                </a:cubicBezTo>
                <a:cubicBezTo>
                  <a:pt x="1475091" y="6389846"/>
                  <a:pt x="1478572" y="6391007"/>
                  <a:pt x="1484744" y="6392009"/>
                </a:cubicBezTo>
                <a:cubicBezTo>
                  <a:pt x="1490916" y="6393011"/>
                  <a:pt x="1495031" y="6393539"/>
                  <a:pt x="1497088" y="6393592"/>
                </a:cubicBezTo>
                <a:lnTo>
                  <a:pt x="1512280" y="6380931"/>
                </a:lnTo>
                <a:cubicBezTo>
                  <a:pt x="1508535" y="6380615"/>
                  <a:pt x="1505897" y="6378716"/>
                  <a:pt x="1504368" y="6375234"/>
                </a:cubicBezTo>
                <a:cubicBezTo>
                  <a:pt x="1502838" y="6371753"/>
                  <a:pt x="1502099" y="6368587"/>
                  <a:pt x="1502152" y="6365739"/>
                </a:cubicBezTo>
                <a:close/>
                <a:moveTo>
                  <a:pt x="3761593" y="6349482"/>
                </a:moveTo>
                <a:cubicBezTo>
                  <a:pt x="3751043" y="6369316"/>
                  <a:pt x="3741759" y="6390417"/>
                  <a:pt x="3733740" y="6412784"/>
                </a:cubicBezTo>
                <a:cubicBezTo>
                  <a:pt x="3735059" y="6417953"/>
                  <a:pt x="3737486" y="6422173"/>
                  <a:pt x="3741020" y="6425444"/>
                </a:cubicBezTo>
                <a:cubicBezTo>
                  <a:pt x="3744554" y="6428715"/>
                  <a:pt x="3748880" y="6430403"/>
                  <a:pt x="3753997" y="6430508"/>
                </a:cubicBezTo>
                <a:cubicBezTo>
                  <a:pt x="3756634" y="6422701"/>
                  <a:pt x="3760221" y="6411096"/>
                  <a:pt x="3764758" y="6395692"/>
                </a:cubicBezTo>
                <a:cubicBezTo>
                  <a:pt x="3769295" y="6380289"/>
                  <a:pt x="3774148" y="6369950"/>
                  <a:pt x="3779317" y="6364674"/>
                </a:cubicBezTo>
                <a:close/>
                <a:moveTo>
                  <a:pt x="5703486" y="6348500"/>
                </a:moveTo>
                <a:lnTo>
                  <a:pt x="5698422" y="6358628"/>
                </a:lnTo>
                <a:cubicBezTo>
                  <a:pt x="5701376" y="6356096"/>
                  <a:pt x="5703064" y="6353564"/>
                  <a:pt x="5703486" y="6351032"/>
                </a:cubicBezTo>
                <a:close/>
                <a:moveTo>
                  <a:pt x="1352760" y="6345482"/>
                </a:moveTo>
                <a:cubicBezTo>
                  <a:pt x="1351600" y="6345588"/>
                  <a:pt x="1350756" y="6346010"/>
                  <a:pt x="1350228" y="6346748"/>
                </a:cubicBezTo>
                <a:cubicBezTo>
                  <a:pt x="1349701" y="6347487"/>
                  <a:pt x="1348857" y="6347909"/>
                  <a:pt x="1347696" y="6348015"/>
                </a:cubicBezTo>
                <a:cubicBezTo>
                  <a:pt x="1347749" y="6349544"/>
                  <a:pt x="1348277" y="6351549"/>
                  <a:pt x="1349279" y="6354028"/>
                </a:cubicBezTo>
                <a:cubicBezTo>
                  <a:pt x="1350281" y="6356507"/>
                  <a:pt x="1351442" y="6357879"/>
                  <a:pt x="1352760" y="6358143"/>
                </a:cubicBezTo>
                <a:cubicBezTo>
                  <a:pt x="1355187" y="6357985"/>
                  <a:pt x="1356664" y="6357035"/>
                  <a:pt x="1357192" y="6355294"/>
                </a:cubicBezTo>
                <a:cubicBezTo>
                  <a:pt x="1357719" y="6353553"/>
                  <a:pt x="1357930" y="6351971"/>
                  <a:pt x="1357825" y="6350547"/>
                </a:cubicBezTo>
                <a:cubicBezTo>
                  <a:pt x="1357403" y="6347592"/>
                  <a:pt x="1355714" y="6345905"/>
                  <a:pt x="1352760" y="6345482"/>
                </a:cubicBezTo>
                <a:close/>
                <a:moveTo>
                  <a:pt x="5426397" y="6334649"/>
                </a:moveTo>
                <a:cubicBezTo>
                  <a:pt x="5426450" y="6336179"/>
                  <a:pt x="5426978" y="6338183"/>
                  <a:pt x="5427980" y="6340662"/>
                </a:cubicBezTo>
                <a:cubicBezTo>
                  <a:pt x="5428982" y="6343142"/>
                  <a:pt x="5430143" y="6344513"/>
                  <a:pt x="5431461" y="6344777"/>
                </a:cubicBezTo>
                <a:cubicBezTo>
                  <a:pt x="5433888" y="6344619"/>
                  <a:pt x="5435365" y="6343669"/>
                  <a:pt x="5435893" y="6341929"/>
                </a:cubicBezTo>
                <a:cubicBezTo>
                  <a:pt x="5436420" y="6340188"/>
                  <a:pt x="5436631" y="6338605"/>
                  <a:pt x="5436526" y="6337181"/>
                </a:cubicBezTo>
                <a:close/>
                <a:moveTo>
                  <a:pt x="4073037" y="6326693"/>
                </a:moveTo>
                <a:cubicBezTo>
                  <a:pt x="4072298" y="6335186"/>
                  <a:pt x="4069344" y="6342888"/>
                  <a:pt x="4064174" y="6349798"/>
                </a:cubicBezTo>
                <a:cubicBezTo>
                  <a:pt x="4059005" y="6356709"/>
                  <a:pt x="4056051" y="6365044"/>
                  <a:pt x="4055312" y="6374802"/>
                </a:cubicBezTo>
                <a:cubicBezTo>
                  <a:pt x="4047769" y="6385036"/>
                  <a:pt x="4040700" y="6395587"/>
                  <a:pt x="4034106" y="6406453"/>
                </a:cubicBezTo>
                <a:cubicBezTo>
                  <a:pt x="4027512" y="6417320"/>
                  <a:pt x="4021077" y="6427870"/>
                  <a:pt x="4014799" y="6438104"/>
                </a:cubicBezTo>
                <a:cubicBezTo>
                  <a:pt x="4013533" y="6444223"/>
                  <a:pt x="4011001" y="6452242"/>
                  <a:pt x="4007203" y="6462159"/>
                </a:cubicBezTo>
                <a:cubicBezTo>
                  <a:pt x="4003405" y="6472076"/>
                  <a:pt x="3998341" y="6477562"/>
                  <a:pt x="3992011" y="6478617"/>
                </a:cubicBezTo>
                <a:cubicBezTo>
                  <a:pt x="3992327" y="6480569"/>
                  <a:pt x="3993593" y="6484261"/>
                  <a:pt x="3995809" y="6489695"/>
                </a:cubicBezTo>
                <a:cubicBezTo>
                  <a:pt x="3998024" y="6495128"/>
                  <a:pt x="3999290" y="6498188"/>
                  <a:pt x="3999607" y="6498874"/>
                </a:cubicBezTo>
                <a:cubicBezTo>
                  <a:pt x="4000820" y="6498557"/>
                  <a:pt x="4001559" y="6497291"/>
                  <a:pt x="4001822" y="6495076"/>
                </a:cubicBezTo>
                <a:cubicBezTo>
                  <a:pt x="4002086" y="6492860"/>
                  <a:pt x="4002192" y="6491594"/>
                  <a:pt x="4002139" y="6491278"/>
                </a:cubicBezTo>
                <a:cubicBezTo>
                  <a:pt x="4009313" y="6476349"/>
                  <a:pt x="4017753" y="6461895"/>
                  <a:pt x="4027460" y="6447916"/>
                </a:cubicBezTo>
                <a:cubicBezTo>
                  <a:pt x="4037166" y="6433937"/>
                  <a:pt x="4043074" y="6418850"/>
                  <a:pt x="4045184" y="6402655"/>
                </a:cubicBezTo>
                <a:lnTo>
                  <a:pt x="4057844" y="6402655"/>
                </a:lnTo>
                <a:lnTo>
                  <a:pt x="4077592" y="6404198"/>
                </a:lnTo>
                <a:lnTo>
                  <a:pt x="4079195" y="6396250"/>
                </a:lnTo>
                <a:cubicBezTo>
                  <a:pt x="4080724" y="6395036"/>
                  <a:pt x="4082729" y="6393665"/>
                  <a:pt x="4085208" y="6392135"/>
                </a:cubicBezTo>
                <a:lnTo>
                  <a:pt x="4087184" y="6389248"/>
                </a:lnTo>
                <a:lnTo>
                  <a:pt x="4083165" y="6385564"/>
                </a:lnTo>
                <a:lnTo>
                  <a:pt x="4084402" y="6383812"/>
                </a:lnTo>
                <a:lnTo>
                  <a:pt x="4081727" y="6383589"/>
                </a:lnTo>
                <a:lnTo>
                  <a:pt x="4087273" y="6366953"/>
                </a:lnTo>
                <a:lnTo>
                  <a:pt x="4080633" y="6352014"/>
                </a:lnTo>
                <a:lnTo>
                  <a:pt x="4090761" y="6334290"/>
                </a:lnTo>
                <a:close/>
                <a:moveTo>
                  <a:pt x="1649012" y="6320162"/>
                </a:moveTo>
                <a:cubicBezTo>
                  <a:pt x="1640624" y="6320848"/>
                  <a:pt x="1635877" y="6325173"/>
                  <a:pt x="1634769" y="6333139"/>
                </a:cubicBezTo>
                <a:cubicBezTo>
                  <a:pt x="1633661" y="6341104"/>
                  <a:pt x="1633345" y="6348595"/>
                  <a:pt x="1633819" y="6355611"/>
                </a:cubicBezTo>
                <a:cubicBezTo>
                  <a:pt x="1629863" y="6355611"/>
                  <a:pt x="1625748" y="6356244"/>
                  <a:pt x="1621476" y="6357510"/>
                </a:cubicBezTo>
                <a:cubicBezTo>
                  <a:pt x="1617203" y="6358776"/>
                  <a:pt x="1613721" y="6360675"/>
                  <a:pt x="1611031" y="6363207"/>
                </a:cubicBezTo>
                <a:lnTo>
                  <a:pt x="1616095" y="6385995"/>
                </a:lnTo>
                <a:cubicBezTo>
                  <a:pt x="1617308" y="6379191"/>
                  <a:pt x="1619946" y="6372544"/>
                  <a:pt x="1624008" y="6366055"/>
                </a:cubicBezTo>
                <a:cubicBezTo>
                  <a:pt x="1628069" y="6359567"/>
                  <a:pt x="1633872" y="6356086"/>
                  <a:pt x="1641415" y="6355611"/>
                </a:cubicBezTo>
                <a:cubicBezTo>
                  <a:pt x="1641732" y="6349386"/>
                  <a:pt x="1642998" y="6343478"/>
                  <a:pt x="1645214" y="6337886"/>
                </a:cubicBezTo>
                <a:cubicBezTo>
                  <a:pt x="1647429" y="6332295"/>
                  <a:pt x="1648695" y="6326387"/>
                  <a:pt x="1649012" y="6320162"/>
                </a:cubicBezTo>
                <a:close/>
                <a:moveTo>
                  <a:pt x="5163063" y="6304264"/>
                </a:moveTo>
                <a:lnTo>
                  <a:pt x="5163063" y="6316924"/>
                </a:lnTo>
                <a:cubicBezTo>
                  <a:pt x="5163168" y="6320564"/>
                  <a:pt x="5164223" y="6322780"/>
                  <a:pt x="5166228" y="6323571"/>
                </a:cubicBezTo>
                <a:cubicBezTo>
                  <a:pt x="5168232" y="6324362"/>
                  <a:pt x="5170553" y="6324679"/>
                  <a:pt x="5173191" y="6324521"/>
                </a:cubicBezTo>
                <a:close/>
                <a:moveTo>
                  <a:pt x="4704614" y="6302563"/>
                </a:moveTo>
                <a:cubicBezTo>
                  <a:pt x="4703401" y="6304990"/>
                  <a:pt x="4702662" y="6307100"/>
                  <a:pt x="4702398" y="6308894"/>
                </a:cubicBezTo>
                <a:cubicBezTo>
                  <a:pt x="4702135" y="6310687"/>
                  <a:pt x="4702029" y="6312797"/>
                  <a:pt x="4702082" y="6315224"/>
                </a:cubicBezTo>
                <a:cubicBezTo>
                  <a:pt x="4705036" y="6312270"/>
                  <a:pt x="4706724" y="6308050"/>
                  <a:pt x="4707146" y="6302563"/>
                </a:cubicBezTo>
                <a:close/>
                <a:moveTo>
                  <a:pt x="5345371" y="6286540"/>
                </a:moveTo>
                <a:cubicBezTo>
                  <a:pt x="5337775" y="6286751"/>
                  <a:pt x="5332078" y="6289494"/>
                  <a:pt x="5328280" y="6294769"/>
                </a:cubicBezTo>
                <a:cubicBezTo>
                  <a:pt x="5324482" y="6300044"/>
                  <a:pt x="5322583" y="6306585"/>
                  <a:pt x="5322583" y="6314392"/>
                </a:cubicBezTo>
                <a:lnTo>
                  <a:pt x="5322583" y="6316924"/>
                </a:lnTo>
                <a:cubicBezTo>
                  <a:pt x="5322055" y="6316872"/>
                  <a:pt x="5319945" y="6316977"/>
                  <a:pt x="5316253" y="6317241"/>
                </a:cubicBezTo>
                <a:cubicBezTo>
                  <a:pt x="5312560" y="6317505"/>
                  <a:pt x="5310450" y="6318243"/>
                  <a:pt x="5309922" y="6319456"/>
                </a:cubicBezTo>
                <a:cubicBezTo>
                  <a:pt x="5310714" y="6320775"/>
                  <a:pt x="5314195" y="6321936"/>
                  <a:pt x="5320367" y="6322938"/>
                </a:cubicBezTo>
                <a:cubicBezTo>
                  <a:pt x="5326539" y="6323940"/>
                  <a:pt x="5330654" y="6324468"/>
                  <a:pt x="5332711" y="6324521"/>
                </a:cubicBezTo>
                <a:lnTo>
                  <a:pt x="5347903" y="6311860"/>
                </a:lnTo>
                <a:cubicBezTo>
                  <a:pt x="5344158" y="6311544"/>
                  <a:pt x="5341520" y="6309645"/>
                  <a:pt x="5339991" y="6306163"/>
                </a:cubicBezTo>
                <a:cubicBezTo>
                  <a:pt x="5338461" y="6302682"/>
                  <a:pt x="5337722" y="6299516"/>
                  <a:pt x="5337775" y="6296668"/>
                </a:cubicBezTo>
                <a:close/>
                <a:moveTo>
                  <a:pt x="6030122" y="6282666"/>
                </a:moveTo>
                <a:cubicBezTo>
                  <a:pt x="6029700" y="6285198"/>
                  <a:pt x="6030544" y="6287730"/>
                  <a:pt x="6032654" y="6290262"/>
                </a:cubicBezTo>
                <a:lnTo>
                  <a:pt x="6032654" y="6282666"/>
                </a:lnTo>
                <a:close/>
                <a:moveTo>
                  <a:pt x="1542665" y="6277117"/>
                </a:moveTo>
                <a:cubicBezTo>
                  <a:pt x="1540239" y="6277486"/>
                  <a:pt x="1538761" y="6279280"/>
                  <a:pt x="1538234" y="6282497"/>
                </a:cubicBezTo>
                <a:cubicBezTo>
                  <a:pt x="1537706" y="6285715"/>
                  <a:pt x="1537495" y="6288142"/>
                  <a:pt x="1537601" y="6289777"/>
                </a:cubicBezTo>
                <a:cubicBezTo>
                  <a:pt x="1537495" y="6296160"/>
                  <a:pt x="1535807" y="6301752"/>
                  <a:pt x="1532537" y="6306552"/>
                </a:cubicBezTo>
                <a:cubicBezTo>
                  <a:pt x="1529266" y="6311352"/>
                  <a:pt x="1525046" y="6315045"/>
                  <a:pt x="1519877" y="6317630"/>
                </a:cubicBezTo>
                <a:cubicBezTo>
                  <a:pt x="1519560" y="6323854"/>
                  <a:pt x="1518294" y="6329762"/>
                  <a:pt x="1516078" y="6335354"/>
                </a:cubicBezTo>
                <a:cubicBezTo>
                  <a:pt x="1513863" y="6340946"/>
                  <a:pt x="1512597" y="6346854"/>
                  <a:pt x="1512280" y="6353079"/>
                </a:cubicBezTo>
                <a:cubicBezTo>
                  <a:pt x="1519771" y="6344164"/>
                  <a:pt x="1526312" y="6334774"/>
                  <a:pt x="1531904" y="6324910"/>
                </a:cubicBezTo>
                <a:cubicBezTo>
                  <a:pt x="1537495" y="6315045"/>
                  <a:pt x="1542771" y="6305022"/>
                  <a:pt x="1547729" y="6294841"/>
                </a:cubicBezTo>
                <a:cubicBezTo>
                  <a:pt x="1547676" y="6292995"/>
                  <a:pt x="1547149" y="6289724"/>
                  <a:pt x="1546147" y="6285029"/>
                </a:cubicBezTo>
                <a:cubicBezTo>
                  <a:pt x="1545144" y="6280335"/>
                  <a:pt x="1543984" y="6277697"/>
                  <a:pt x="1542665" y="6277117"/>
                </a:cubicBezTo>
                <a:close/>
                <a:moveTo>
                  <a:pt x="5188383" y="6276411"/>
                </a:moveTo>
                <a:cubicBezTo>
                  <a:pt x="5187223" y="6276517"/>
                  <a:pt x="5186379" y="6276939"/>
                  <a:pt x="5185851" y="6277677"/>
                </a:cubicBezTo>
                <a:cubicBezTo>
                  <a:pt x="5185324" y="6278416"/>
                  <a:pt x="5184480" y="6278838"/>
                  <a:pt x="5183319" y="6278944"/>
                </a:cubicBezTo>
                <a:cubicBezTo>
                  <a:pt x="5183372" y="6280473"/>
                  <a:pt x="5183900" y="6282478"/>
                  <a:pt x="5184902" y="6284957"/>
                </a:cubicBezTo>
                <a:cubicBezTo>
                  <a:pt x="5185904" y="6287436"/>
                  <a:pt x="5187065" y="6288808"/>
                  <a:pt x="5188383" y="6289072"/>
                </a:cubicBezTo>
                <a:cubicBezTo>
                  <a:pt x="5190810" y="6288914"/>
                  <a:pt x="5192287" y="6287964"/>
                  <a:pt x="5192815" y="6286223"/>
                </a:cubicBezTo>
                <a:cubicBezTo>
                  <a:pt x="5193342" y="6284482"/>
                  <a:pt x="5193553" y="6282900"/>
                  <a:pt x="5193448" y="6281476"/>
                </a:cubicBezTo>
                <a:cubicBezTo>
                  <a:pt x="5193026" y="6278521"/>
                  <a:pt x="5191337" y="6276834"/>
                  <a:pt x="5188383" y="6276411"/>
                </a:cubicBezTo>
                <a:close/>
                <a:moveTo>
                  <a:pt x="3809702" y="6260860"/>
                </a:moveTo>
                <a:lnTo>
                  <a:pt x="3797042" y="6276052"/>
                </a:lnTo>
                <a:lnTo>
                  <a:pt x="3797042" y="6283648"/>
                </a:lnTo>
                <a:lnTo>
                  <a:pt x="3802106" y="6283648"/>
                </a:lnTo>
                <a:cubicBezTo>
                  <a:pt x="3807065" y="6283859"/>
                  <a:pt x="3810441" y="6283437"/>
                  <a:pt x="3812234" y="6282382"/>
                </a:cubicBezTo>
                <a:cubicBezTo>
                  <a:pt x="3814028" y="6281327"/>
                  <a:pt x="3814872" y="6278373"/>
                  <a:pt x="3814766" y="6273520"/>
                </a:cubicBezTo>
                <a:close/>
                <a:moveTo>
                  <a:pt x="6060507" y="6254813"/>
                </a:moveTo>
                <a:cubicBezTo>
                  <a:pt x="6055865" y="6254813"/>
                  <a:pt x="6052488" y="6257346"/>
                  <a:pt x="6050378" y="6262410"/>
                </a:cubicBezTo>
                <a:lnTo>
                  <a:pt x="6057975" y="6262410"/>
                </a:lnTo>
                <a:cubicBezTo>
                  <a:pt x="6058080" y="6261144"/>
                  <a:pt x="6058502" y="6259878"/>
                  <a:pt x="6059241" y="6258612"/>
                </a:cubicBezTo>
                <a:cubicBezTo>
                  <a:pt x="6059979" y="6257346"/>
                  <a:pt x="6060401" y="6256080"/>
                  <a:pt x="6060507" y="6254813"/>
                </a:cubicBezTo>
                <a:close/>
                <a:moveTo>
                  <a:pt x="1383145" y="6254328"/>
                </a:moveTo>
                <a:lnTo>
                  <a:pt x="1373017" y="6284713"/>
                </a:lnTo>
                <a:cubicBezTo>
                  <a:pt x="1372595" y="6284660"/>
                  <a:pt x="1370907" y="6284766"/>
                  <a:pt x="1367953" y="6285029"/>
                </a:cubicBezTo>
                <a:cubicBezTo>
                  <a:pt x="1364999" y="6285293"/>
                  <a:pt x="1363311" y="6286032"/>
                  <a:pt x="1362889" y="6287245"/>
                </a:cubicBezTo>
                <a:cubicBezTo>
                  <a:pt x="1363416" y="6289935"/>
                  <a:pt x="1366159" y="6292784"/>
                  <a:pt x="1371118" y="6295791"/>
                </a:cubicBezTo>
                <a:cubicBezTo>
                  <a:pt x="1376076" y="6298798"/>
                  <a:pt x="1380086" y="6301013"/>
                  <a:pt x="1383145" y="6302437"/>
                </a:cubicBezTo>
                <a:lnTo>
                  <a:pt x="1400870" y="6277117"/>
                </a:lnTo>
                <a:close/>
                <a:moveTo>
                  <a:pt x="4689422" y="6251922"/>
                </a:moveTo>
                <a:cubicBezTo>
                  <a:pt x="4688578" y="6261628"/>
                  <a:pt x="4685202" y="6270069"/>
                  <a:pt x="4679293" y="6277243"/>
                </a:cubicBezTo>
                <a:cubicBezTo>
                  <a:pt x="4673385" y="6284417"/>
                  <a:pt x="4670009" y="6292857"/>
                  <a:pt x="4669165" y="6302563"/>
                </a:cubicBezTo>
                <a:lnTo>
                  <a:pt x="4653973" y="6322820"/>
                </a:lnTo>
                <a:cubicBezTo>
                  <a:pt x="4652918" y="6324244"/>
                  <a:pt x="4653129" y="6325827"/>
                  <a:pt x="4654606" y="6327568"/>
                </a:cubicBezTo>
                <a:cubicBezTo>
                  <a:pt x="4656083" y="6329308"/>
                  <a:pt x="4657560" y="6330258"/>
                  <a:pt x="4659037" y="6330416"/>
                </a:cubicBezTo>
                <a:lnTo>
                  <a:pt x="4674229" y="6327884"/>
                </a:lnTo>
                <a:cubicBezTo>
                  <a:pt x="4676972" y="6321501"/>
                  <a:pt x="4679715" y="6314643"/>
                  <a:pt x="4682458" y="6307311"/>
                </a:cubicBezTo>
                <a:cubicBezTo>
                  <a:pt x="4685202" y="6299979"/>
                  <a:pt x="4686679" y="6292488"/>
                  <a:pt x="4686890" y="6284839"/>
                </a:cubicBezTo>
                <a:cubicBezTo>
                  <a:pt x="4689369" y="6279511"/>
                  <a:pt x="4692006" y="6273708"/>
                  <a:pt x="4694802" y="6267431"/>
                </a:cubicBezTo>
                <a:cubicBezTo>
                  <a:pt x="4697598" y="6261154"/>
                  <a:pt x="4700869" y="6255984"/>
                  <a:pt x="4704614" y="6251922"/>
                </a:cubicBezTo>
                <a:close/>
                <a:moveTo>
                  <a:pt x="5484635" y="6251091"/>
                </a:moveTo>
                <a:cubicBezTo>
                  <a:pt x="5476247" y="6251777"/>
                  <a:pt x="5471500" y="6256102"/>
                  <a:pt x="5470392" y="6264068"/>
                </a:cubicBezTo>
                <a:cubicBezTo>
                  <a:pt x="5469284" y="6272033"/>
                  <a:pt x="5468968" y="6279524"/>
                  <a:pt x="5469442" y="6286540"/>
                </a:cubicBezTo>
                <a:cubicBezTo>
                  <a:pt x="5465486" y="6286540"/>
                  <a:pt x="5461371" y="6287173"/>
                  <a:pt x="5457099" y="6288439"/>
                </a:cubicBezTo>
                <a:cubicBezTo>
                  <a:pt x="5452826" y="6289705"/>
                  <a:pt x="5449344" y="6291604"/>
                  <a:pt x="5446654" y="6294136"/>
                </a:cubicBezTo>
                <a:lnTo>
                  <a:pt x="5451718" y="6316924"/>
                </a:lnTo>
                <a:cubicBezTo>
                  <a:pt x="5452931" y="6310120"/>
                  <a:pt x="5455569" y="6303473"/>
                  <a:pt x="5459631" y="6296984"/>
                </a:cubicBezTo>
                <a:cubicBezTo>
                  <a:pt x="5463692" y="6290496"/>
                  <a:pt x="5469495" y="6287015"/>
                  <a:pt x="5477038" y="6286540"/>
                </a:cubicBezTo>
                <a:cubicBezTo>
                  <a:pt x="5477355" y="6280315"/>
                  <a:pt x="5478621" y="6274407"/>
                  <a:pt x="5480837" y="6268815"/>
                </a:cubicBezTo>
                <a:cubicBezTo>
                  <a:pt x="5483052" y="6263224"/>
                  <a:pt x="5484318" y="6257316"/>
                  <a:pt x="5484635" y="6251091"/>
                </a:cubicBezTo>
                <a:close/>
                <a:moveTo>
                  <a:pt x="4111018" y="6243135"/>
                </a:moveTo>
                <a:lnTo>
                  <a:pt x="4090761" y="6276052"/>
                </a:lnTo>
                <a:cubicBezTo>
                  <a:pt x="4095825" y="6284071"/>
                  <a:pt x="4098357" y="6293355"/>
                  <a:pt x="4098357" y="6303905"/>
                </a:cubicBezTo>
                <a:cubicBezTo>
                  <a:pt x="4096933" y="6303800"/>
                  <a:pt x="4095350" y="6304010"/>
                  <a:pt x="4093610" y="6304538"/>
                </a:cubicBezTo>
                <a:cubicBezTo>
                  <a:pt x="4091869" y="6305065"/>
                  <a:pt x="4090919" y="6306542"/>
                  <a:pt x="4090761" y="6308969"/>
                </a:cubicBezTo>
                <a:cubicBezTo>
                  <a:pt x="4090919" y="6311501"/>
                  <a:pt x="4091869" y="6314033"/>
                  <a:pt x="4093610" y="6316565"/>
                </a:cubicBezTo>
                <a:cubicBezTo>
                  <a:pt x="4095350" y="6319097"/>
                  <a:pt x="4096933" y="6321629"/>
                  <a:pt x="4098357" y="6324161"/>
                </a:cubicBezTo>
                <a:lnTo>
                  <a:pt x="4111661" y="6329863"/>
                </a:lnTo>
                <a:lnTo>
                  <a:pt x="4112744" y="6327568"/>
                </a:lnTo>
                <a:lnTo>
                  <a:pt x="4114787" y="6321100"/>
                </a:lnTo>
                <a:lnTo>
                  <a:pt x="4105954" y="6314033"/>
                </a:lnTo>
                <a:cubicBezTo>
                  <a:pt x="4105901" y="6310130"/>
                  <a:pt x="4106639" y="6306542"/>
                  <a:pt x="4108169" y="6303272"/>
                </a:cubicBezTo>
                <a:cubicBezTo>
                  <a:pt x="4109699" y="6300001"/>
                  <a:pt x="4112336" y="6297680"/>
                  <a:pt x="4116082" y="6296309"/>
                </a:cubicBezTo>
                <a:cubicBezTo>
                  <a:pt x="4116345" y="6287446"/>
                  <a:pt x="4116451" y="6278584"/>
                  <a:pt x="4116398" y="6269722"/>
                </a:cubicBezTo>
                <a:cubicBezTo>
                  <a:pt x="4116345" y="6260860"/>
                  <a:pt x="4114552" y="6251998"/>
                  <a:pt x="4111018" y="6243135"/>
                </a:cubicBezTo>
                <a:close/>
                <a:moveTo>
                  <a:pt x="766760" y="6235413"/>
                </a:moveTo>
                <a:cubicBezTo>
                  <a:pt x="766813" y="6236837"/>
                  <a:pt x="767340" y="6238420"/>
                  <a:pt x="768343" y="6240161"/>
                </a:cubicBezTo>
                <a:cubicBezTo>
                  <a:pt x="769345" y="6241902"/>
                  <a:pt x="770505" y="6242851"/>
                  <a:pt x="771824" y="6243009"/>
                </a:cubicBezTo>
                <a:cubicBezTo>
                  <a:pt x="774778" y="6242587"/>
                  <a:pt x="776466" y="6240899"/>
                  <a:pt x="776888" y="6237945"/>
                </a:cubicBezTo>
                <a:close/>
                <a:moveTo>
                  <a:pt x="3837555" y="6220347"/>
                </a:moveTo>
                <a:lnTo>
                  <a:pt x="3832491" y="6230475"/>
                </a:lnTo>
                <a:cubicBezTo>
                  <a:pt x="3835445" y="6227943"/>
                  <a:pt x="3837133" y="6225411"/>
                  <a:pt x="3837555" y="6222879"/>
                </a:cubicBezTo>
                <a:close/>
                <a:moveTo>
                  <a:pt x="4734999" y="6219005"/>
                </a:moveTo>
                <a:lnTo>
                  <a:pt x="4719806" y="6234198"/>
                </a:lnTo>
                <a:cubicBezTo>
                  <a:pt x="4720387" y="6230400"/>
                  <a:pt x="4718593" y="6228501"/>
                  <a:pt x="4714426" y="6228501"/>
                </a:cubicBezTo>
                <a:cubicBezTo>
                  <a:pt x="4710258" y="6228501"/>
                  <a:pt x="4707832" y="6230400"/>
                  <a:pt x="4707146" y="6234198"/>
                </a:cubicBezTo>
                <a:lnTo>
                  <a:pt x="4724871" y="6256986"/>
                </a:lnTo>
                <a:lnTo>
                  <a:pt x="4734999" y="6256986"/>
                </a:lnTo>
                <a:lnTo>
                  <a:pt x="4737531" y="6234198"/>
                </a:lnTo>
                <a:close/>
                <a:moveTo>
                  <a:pt x="6075699" y="6216833"/>
                </a:moveTo>
                <a:lnTo>
                  <a:pt x="6075699" y="6229493"/>
                </a:lnTo>
                <a:lnTo>
                  <a:pt x="6057975" y="6229493"/>
                </a:lnTo>
                <a:lnTo>
                  <a:pt x="6057975" y="6239621"/>
                </a:lnTo>
                <a:lnTo>
                  <a:pt x="6063039" y="6247217"/>
                </a:lnTo>
                <a:lnTo>
                  <a:pt x="6083295" y="6229493"/>
                </a:lnTo>
                <a:lnTo>
                  <a:pt x="6083295" y="6219365"/>
                </a:lnTo>
                <a:close/>
                <a:moveTo>
                  <a:pt x="776888" y="6215157"/>
                </a:moveTo>
                <a:cubicBezTo>
                  <a:pt x="776783" y="6216581"/>
                  <a:pt x="776994" y="6218163"/>
                  <a:pt x="777521" y="6219904"/>
                </a:cubicBezTo>
                <a:cubicBezTo>
                  <a:pt x="778049" y="6221645"/>
                  <a:pt x="779526" y="6222595"/>
                  <a:pt x="781953" y="6222753"/>
                </a:cubicBezTo>
                <a:lnTo>
                  <a:pt x="784485" y="6222753"/>
                </a:lnTo>
                <a:cubicBezTo>
                  <a:pt x="784485" y="6217689"/>
                  <a:pt x="781953" y="6215157"/>
                  <a:pt x="776888" y="6215157"/>
                </a:cubicBezTo>
                <a:close/>
                <a:moveTo>
                  <a:pt x="5378288" y="6208046"/>
                </a:moveTo>
                <a:cubicBezTo>
                  <a:pt x="5375862" y="6208415"/>
                  <a:pt x="5374384" y="6210209"/>
                  <a:pt x="5373857" y="6213426"/>
                </a:cubicBezTo>
                <a:cubicBezTo>
                  <a:pt x="5373329" y="6216644"/>
                  <a:pt x="5373118" y="6219071"/>
                  <a:pt x="5373224" y="6220706"/>
                </a:cubicBezTo>
                <a:cubicBezTo>
                  <a:pt x="5373118" y="6227089"/>
                  <a:pt x="5371430" y="6232681"/>
                  <a:pt x="5368160" y="6237481"/>
                </a:cubicBezTo>
                <a:cubicBezTo>
                  <a:pt x="5364889" y="6242281"/>
                  <a:pt x="5360669" y="6245974"/>
                  <a:pt x="5355500" y="6248559"/>
                </a:cubicBezTo>
                <a:cubicBezTo>
                  <a:pt x="5355183" y="6254783"/>
                  <a:pt x="5353917" y="6260691"/>
                  <a:pt x="5351701" y="6266283"/>
                </a:cubicBezTo>
                <a:cubicBezTo>
                  <a:pt x="5349486" y="6271875"/>
                  <a:pt x="5348220" y="6277783"/>
                  <a:pt x="5347903" y="6284008"/>
                </a:cubicBezTo>
                <a:cubicBezTo>
                  <a:pt x="5355394" y="6275093"/>
                  <a:pt x="5361935" y="6265703"/>
                  <a:pt x="5367527" y="6255839"/>
                </a:cubicBezTo>
                <a:cubicBezTo>
                  <a:pt x="5373118" y="6245974"/>
                  <a:pt x="5378394" y="6235951"/>
                  <a:pt x="5383352" y="6225770"/>
                </a:cubicBezTo>
                <a:cubicBezTo>
                  <a:pt x="5383299" y="6223924"/>
                  <a:pt x="5382772" y="6220653"/>
                  <a:pt x="5381770" y="6215958"/>
                </a:cubicBezTo>
                <a:cubicBezTo>
                  <a:pt x="5380767" y="6211264"/>
                  <a:pt x="5379607" y="6208626"/>
                  <a:pt x="5378288" y="6208046"/>
                </a:cubicBezTo>
                <a:close/>
                <a:moveTo>
                  <a:pt x="6093423" y="6191512"/>
                </a:moveTo>
                <a:lnTo>
                  <a:pt x="6085827" y="6194044"/>
                </a:lnTo>
                <a:lnTo>
                  <a:pt x="6085827" y="6214301"/>
                </a:lnTo>
                <a:cubicBezTo>
                  <a:pt x="6089467" y="6211610"/>
                  <a:pt x="6091683" y="6208129"/>
                  <a:pt x="6092474" y="6203856"/>
                </a:cubicBezTo>
                <a:cubicBezTo>
                  <a:pt x="6093265" y="6199583"/>
                  <a:pt x="6093582" y="6195468"/>
                  <a:pt x="6093423" y="6191512"/>
                </a:cubicBezTo>
                <a:close/>
                <a:moveTo>
                  <a:pt x="5218768" y="6185257"/>
                </a:moveTo>
                <a:lnTo>
                  <a:pt x="5208640" y="6215642"/>
                </a:lnTo>
                <a:cubicBezTo>
                  <a:pt x="5208218" y="6215589"/>
                  <a:pt x="5206530" y="6215695"/>
                  <a:pt x="5203576" y="6215958"/>
                </a:cubicBezTo>
                <a:cubicBezTo>
                  <a:pt x="5200622" y="6216222"/>
                  <a:pt x="5198934" y="6216961"/>
                  <a:pt x="5198512" y="6218174"/>
                </a:cubicBezTo>
                <a:cubicBezTo>
                  <a:pt x="5199039" y="6220864"/>
                  <a:pt x="5201782" y="6223713"/>
                  <a:pt x="5206741" y="6226720"/>
                </a:cubicBezTo>
                <a:cubicBezTo>
                  <a:pt x="5211699" y="6229727"/>
                  <a:pt x="5215709" y="6231942"/>
                  <a:pt x="5218768" y="6233366"/>
                </a:cubicBezTo>
                <a:lnTo>
                  <a:pt x="5236493" y="6208046"/>
                </a:lnTo>
                <a:close/>
                <a:moveTo>
                  <a:pt x="3287114" y="6181624"/>
                </a:moveTo>
                <a:cubicBezTo>
                  <a:pt x="3287167" y="6183048"/>
                  <a:pt x="3287694" y="6184631"/>
                  <a:pt x="3288697" y="6186372"/>
                </a:cubicBezTo>
                <a:cubicBezTo>
                  <a:pt x="3289699" y="6188113"/>
                  <a:pt x="3290859" y="6189062"/>
                  <a:pt x="3292178" y="6189220"/>
                </a:cubicBezTo>
                <a:cubicBezTo>
                  <a:pt x="3295132" y="6188798"/>
                  <a:pt x="3296820" y="6187110"/>
                  <a:pt x="3297242" y="6184156"/>
                </a:cubicBezTo>
                <a:close/>
                <a:moveTo>
                  <a:pt x="999710" y="6179708"/>
                </a:moveTo>
                <a:cubicBezTo>
                  <a:pt x="999657" y="6181132"/>
                  <a:pt x="999763" y="6182714"/>
                  <a:pt x="1000026" y="6184455"/>
                </a:cubicBezTo>
                <a:cubicBezTo>
                  <a:pt x="1000290" y="6186196"/>
                  <a:pt x="1001029" y="6187146"/>
                  <a:pt x="1002242" y="6187304"/>
                </a:cubicBezTo>
                <a:lnTo>
                  <a:pt x="1009838" y="6184772"/>
                </a:lnTo>
                <a:close/>
                <a:moveTo>
                  <a:pt x="4762851" y="6173428"/>
                </a:moveTo>
                <a:lnTo>
                  <a:pt x="4750191" y="6193685"/>
                </a:lnTo>
                <a:lnTo>
                  <a:pt x="4757787" y="6193685"/>
                </a:lnTo>
                <a:cubicBezTo>
                  <a:pt x="4760741" y="6188199"/>
                  <a:pt x="4762429" y="6181446"/>
                  <a:pt x="4762851" y="6173428"/>
                </a:cubicBezTo>
                <a:close/>
                <a:moveTo>
                  <a:pt x="1192147" y="6169580"/>
                </a:moveTo>
                <a:lnTo>
                  <a:pt x="1202275" y="6187304"/>
                </a:lnTo>
                <a:lnTo>
                  <a:pt x="1199743" y="6207560"/>
                </a:lnTo>
                <a:cubicBezTo>
                  <a:pt x="1193465" y="6208299"/>
                  <a:pt x="1190195" y="6211253"/>
                  <a:pt x="1189931" y="6216423"/>
                </a:cubicBezTo>
                <a:cubicBezTo>
                  <a:pt x="1189667" y="6221592"/>
                  <a:pt x="1184498" y="6224546"/>
                  <a:pt x="1174422" y="6225285"/>
                </a:cubicBezTo>
                <a:cubicBezTo>
                  <a:pt x="1175161" y="6215368"/>
                  <a:pt x="1178115" y="6206083"/>
                  <a:pt x="1183284" y="6197432"/>
                </a:cubicBezTo>
                <a:cubicBezTo>
                  <a:pt x="1188454" y="6188781"/>
                  <a:pt x="1191408" y="6179497"/>
                  <a:pt x="1192147" y="6169580"/>
                </a:cubicBezTo>
                <a:close/>
                <a:moveTo>
                  <a:pt x="4709678" y="6165832"/>
                </a:moveTo>
                <a:cubicBezTo>
                  <a:pt x="4709573" y="6166993"/>
                  <a:pt x="4709151" y="6167837"/>
                  <a:pt x="4708412" y="6168364"/>
                </a:cubicBezTo>
                <a:cubicBezTo>
                  <a:pt x="4707674" y="6168892"/>
                  <a:pt x="4707252" y="6169736"/>
                  <a:pt x="4707146" y="6170896"/>
                </a:cubicBezTo>
                <a:lnTo>
                  <a:pt x="4707146" y="6183556"/>
                </a:lnTo>
                <a:cubicBezTo>
                  <a:pt x="4707146" y="6188779"/>
                  <a:pt x="4707779" y="6194160"/>
                  <a:pt x="4709045" y="6199698"/>
                </a:cubicBezTo>
                <a:cubicBezTo>
                  <a:pt x="4710311" y="6205237"/>
                  <a:pt x="4712210" y="6209985"/>
                  <a:pt x="4714742" y="6213941"/>
                </a:cubicBezTo>
                <a:lnTo>
                  <a:pt x="4722338" y="6168364"/>
                </a:lnTo>
                <a:close/>
                <a:moveTo>
                  <a:pt x="1418594" y="6165706"/>
                </a:moveTo>
                <a:cubicBezTo>
                  <a:pt x="1408044" y="6185540"/>
                  <a:pt x="1398760" y="6206641"/>
                  <a:pt x="1390741" y="6229008"/>
                </a:cubicBezTo>
                <a:cubicBezTo>
                  <a:pt x="1392060" y="6234177"/>
                  <a:pt x="1394487" y="6238397"/>
                  <a:pt x="1398021" y="6241668"/>
                </a:cubicBezTo>
                <a:cubicBezTo>
                  <a:pt x="1401555" y="6244939"/>
                  <a:pt x="1405881" y="6246627"/>
                  <a:pt x="1410998" y="6246732"/>
                </a:cubicBezTo>
                <a:cubicBezTo>
                  <a:pt x="1413635" y="6238925"/>
                  <a:pt x="1417222" y="6227320"/>
                  <a:pt x="1421759" y="6211916"/>
                </a:cubicBezTo>
                <a:cubicBezTo>
                  <a:pt x="1426296" y="6196513"/>
                  <a:pt x="1431149" y="6186174"/>
                  <a:pt x="1436318" y="6180898"/>
                </a:cubicBezTo>
                <a:close/>
                <a:moveTo>
                  <a:pt x="3297242" y="6161368"/>
                </a:moveTo>
                <a:cubicBezTo>
                  <a:pt x="3297137" y="6162792"/>
                  <a:pt x="3297348" y="6164374"/>
                  <a:pt x="3297875" y="6166115"/>
                </a:cubicBezTo>
                <a:cubicBezTo>
                  <a:pt x="3298403" y="6167856"/>
                  <a:pt x="3299880" y="6168806"/>
                  <a:pt x="3302307" y="6168964"/>
                </a:cubicBezTo>
                <a:lnTo>
                  <a:pt x="3304839" y="6168964"/>
                </a:lnTo>
                <a:cubicBezTo>
                  <a:pt x="3304839" y="6163900"/>
                  <a:pt x="3302307" y="6161368"/>
                  <a:pt x="3297242" y="6161368"/>
                </a:cubicBezTo>
                <a:close/>
                <a:moveTo>
                  <a:pt x="4164191" y="6154513"/>
                </a:moveTo>
                <a:cubicBezTo>
                  <a:pt x="4163769" y="6157045"/>
                  <a:pt x="4164613" y="6159577"/>
                  <a:pt x="4166723" y="6162109"/>
                </a:cubicBezTo>
                <a:lnTo>
                  <a:pt x="4166723" y="6154513"/>
                </a:lnTo>
                <a:close/>
                <a:moveTo>
                  <a:pt x="6113680" y="6130742"/>
                </a:moveTo>
                <a:cubicBezTo>
                  <a:pt x="6111253" y="6138761"/>
                  <a:pt x="6108510" y="6146146"/>
                  <a:pt x="6105451" y="6152898"/>
                </a:cubicBezTo>
                <a:cubicBezTo>
                  <a:pt x="6102391" y="6159650"/>
                  <a:pt x="6098382" y="6163237"/>
                  <a:pt x="6093423" y="6163659"/>
                </a:cubicBezTo>
                <a:cubicBezTo>
                  <a:pt x="6093582" y="6165611"/>
                  <a:pt x="6094531" y="6169304"/>
                  <a:pt x="6096272" y="6174737"/>
                </a:cubicBezTo>
                <a:cubicBezTo>
                  <a:pt x="6098013" y="6180170"/>
                  <a:pt x="6099595" y="6183230"/>
                  <a:pt x="6101020" y="6183916"/>
                </a:cubicBezTo>
                <a:cubicBezTo>
                  <a:pt x="6102233" y="6183758"/>
                  <a:pt x="6102971" y="6182808"/>
                  <a:pt x="6103235" y="6181067"/>
                </a:cubicBezTo>
                <a:cubicBezTo>
                  <a:pt x="6103499" y="6179326"/>
                  <a:pt x="6103604" y="6177744"/>
                  <a:pt x="6103552" y="6176320"/>
                </a:cubicBezTo>
                <a:cubicBezTo>
                  <a:pt x="6107719" y="6170781"/>
                  <a:pt x="6112045" y="6163501"/>
                  <a:pt x="6116529" y="6154481"/>
                </a:cubicBezTo>
                <a:cubicBezTo>
                  <a:pt x="6121012" y="6145460"/>
                  <a:pt x="6123439" y="6137547"/>
                  <a:pt x="6123808" y="6130742"/>
                </a:cubicBezTo>
                <a:close/>
                <a:moveTo>
                  <a:pt x="4737531" y="6127851"/>
                </a:moveTo>
                <a:lnTo>
                  <a:pt x="4727403" y="6132915"/>
                </a:lnTo>
                <a:lnTo>
                  <a:pt x="4717274" y="6150640"/>
                </a:lnTo>
                <a:lnTo>
                  <a:pt x="4729935" y="6145576"/>
                </a:lnTo>
                <a:lnTo>
                  <a:pt x="4737531" y="6132915"/>
                </a:lnTo>
                <a:close/>
                <a:moveTo>
                  <a:pt x="4194576" y="6126660"/>
                </a:moveTo>
                <a:cubicBezTo>
                  <a:pt x="4189934" y="6126660"/>
                  <a:pt x="4186557" y="6129193"/>
                  <a:pt x="4184447" y="6134257"/>
                </a:cubicBezTo>
                <a:lnTo>
                  <a:pt x="4192044" y="6134257"/>
                </a:lnTo>
                <a:cubicBezTo>
                  <a:pt x="4192149" y="6132991"/>
                  <a:pt x="4192571" y="6131725"/>
                  <a:pt x="4193310" y="6130459"/>
                </a:cubicBezTo>
                <a:cubicBezTo>
                  <a:pt x="4194048" y="6129193"/>
                  <a:pt x="4194470" y="6127927"/>
                  <a:pt x="4194576" y="6126660"/>
                </a:cubicBezTo>
                <a:close/>
                <a:moveTo>
                  <a:pt x="3520064" y="6125919"/>
                </a:moveTo>
                <a:cubicBezTo>
                  <a:pt x="3520011" y="6127343"/>
                  <a:pt x="3520117" y="6128925"/>
                  <a:pt x="3520380" y="6130666"/>
                </a:cubicBezTo>
                <a:cubicBezTo>
                  <a:pt x="3520644" y="6132407"/>
                  <a:pt x="3521383" y="6133357"/>
                  <a:pt x="3522596" y="6133515"/>
                </a:cubicBezTo>
                <a:lnTo>
                  <a:pt x="3530192" y="6130983"/>
                </a:lnTo>
                <a:close/>
                <a:moveTo>
                  <a:pt x="1052883" y="6106278"/>
                </a:moveTo>
                <a:cubicBezTo>
                  <a:pt x="1052778" y="6107702"/>
                  <a:pt x="1052989" y="6109285"/>
                  <a:pt x="1053516" y="6111026"/>
                </a:cubicBezTo>
                <a:cubicBezTo>
                  <a:pt x="1054044" y="6112766"/>
                  <a:pt x="1055521" y="6113716"/>
                  <a:pt x="1057947" y="6113874"/>
                </a:cubicBezTo>
                <a:lnTo>
                  <a:pt x="1063011" y="6113874"/>
                </a:lnTo>
                <a:cubicBezTo>
                  <a:pt x="1062906" y="6111342"/>
                  <a:pt x="1061851" y="6109443"/>
                  <a:pt x="1059846" y="6108177"/>
                </a:cubicBezTo>
                <a:cubicBezTo>
                  <a:pt x="1057842" y="6106911"/>
                  <a:pt x="1055521" y="6106278"/>
                  <a:pt x="1052883" y="6106278"/>
                </a:cubicBezTo>
                <a:close/>
                <a:moveTo>
                  <a:pt x="4192044" y="6101340"/>
                </a:moveTo>
                <a:lnTo>
                  <a:pt x="4192044" y="6111468"/>
                </a:lnTo>
                <a:lnTo>
                  <a:pt x="4197108" y="6119064"/>
                </a:lnTo>
                <a:lnTo>
                  <a:pt x="4204996" y="6112162"/>
                </a:lnTo>
                <a:lnTo>
                  <a:pt x="4209032" y="6101340"/>
                </a:lnTo>
                <a:close/>
                <a:moveTo>
                  <a:pt x="5254217" y="6096635"/>
                </a:moveTo>
                <a:cubicBezTo>
                  <a:pt x="5243667" y="6116469"/>
                  <a:pt x="5234383" y="6137570"/>
                  <a:pt x="5226364" y="6159937"/>
                </a:cubicBezTo>
                <a:cubicBezTo>
                  <a:pt x="5227683" y="6165106"/>
                  <a:pt x="5230110" y="6169326"/>
                  <a:pt x="5233644" y="6172597"/>
                </a:cubicBezTo>
                <a:cubicBezTo>
                  <a:pt x="5237178" y="6175868"/>
                  <a:pt x="5241504" y="6177556"/>
                  <a:pt x="5246621" y="6177661"/>
                </a:cubicBezTo>
                <a:cubicBezTo>
                  <a:pt x="5249258" y="6169854"/>
                  <a:pt x="5252845" y="6158249"/>
                  <a:pt x="5257382" y="6142845"/>
                </a:cubicBezTo>
                <a:cubicBezTo>
                  <a:pt x="5261919" y="6127442"/>
                  <a:pt x="5266772" y="6117103"/>
                  <a:pt x="5271941" y="6111827"/>
                </a:cubicBezTo>
                <a:close/>
                <a:moveTo>
                  <a:pt x="4209768" y="6088680"/>
                </a:moveTo>
                <a:lnTo>
                  <a:pt x="4209768" y="6099365"/>
                </a:lnTo>
                <a:lnTo>
                  <a:pt x="4212128" y="6093035"/>
                </a:lnTo>
                <a:lnTo>
                  <a:pt x="4213429" y="6089901"/>
                </a:lnTo>
                <a:close/>
                <a:moveTo>
                  <a:pt x="1466703" y="6077084"/>
                </a:moveTo>
                <a:lnTo>
                  <a:pt x="1454043" y="6092276"/>
                </a:lnTo>
                <a:lnTo>
                  <a:pt x="1454043" y="6099872"/>
                </a:lnTo>
                <a:lnTo>
                  <a:pt x="1459107" y="6099872"/>
                </a:lnTo>
                <a:cubicBezTo>
                  <a:pt x="1464066" y="6100083"/>
                  <a:pt x="1467442" y="6099661"/>
                  <a:pt x="1469235" y="6098606"/>
                </a:cubicBezTo>
                <a:cubicBezTo>
                  <a:pt x="1471029" y="6097551"/>
                  <a:pt x="1471873" y="6094597"/>
                  <a:pt x="1471767" y="6089744"/>
                </a:cubicBezTo>
                <a:close/>
                <a:moveTo>
                  <a:pt x="5565661" y="6073846"/>
                </a:moveTo>
                <a:cubicBezTo>
                  <a:pt x="5564922" y="6082339"/>
                  <a:pt x="5561968" y="6090041"/>
                  <a:pt x="5556798" y="6096951"/>
                </a:cubicBezTo>
                <a:cubicBezTo>
                  <a:pt x="5551629" y="6103862"/>
                  <a:pt x="5548675" y="6112197"/>
                  <a:pt x="5547936" y="6121955"/>
                </a:cubicBezTo>
                <a:cubicBezTo>
                  <a:pt x="5540393" y="6132189"/>
                  <a:pt x="5533324" y="6142740"/>
                  <a:pt x="5526730" y="6153606"/>
                </a:cubicBezTo>
                <a:cubicBezTo>
                  <a:pt x="5520136" y="6164473"/>
                  <a:pt x="5513701" y="6175023"/>
                  <a:pt x="5507423" y="6185257"/>
                </a:cubicBezTo>
                <a:cubicBezTo>
                  <a:pt x="5506157" y="6191376"/>
                  <a:pt x="5503625" y="6199395"/>
                  <a:pt x="5499827" y="6209312"/>
                </a:cubicBezTo>
                <a:cubicBezTo>
                  <a:pt x="5496029" y="6219229"/>
                  <a:pt x="5490965" y="6224715"/>
                  <a:pt x="5484635" y="6225770"/>
                </a:cubicBezTo>
                <a:cubicBezTo>
                  <a:pt x="5484951" y="6227722"/>
                  <a:pt x="5486217" y="6231414"/>
                  <a:pt x="5488433" y="6236848"/>
                </a:cubicBezTo>
                <a:cubicBezTo>
                  <a:pt x="5490648" y="6242281"/>
                  <a:pt x="5491914" y="6245341"/>
                  <a:pt x="5492231" y="6246027"/>
                </a:cubicBezTo>
                <a:cubicBezTo>
                  <a:pt x="5493444" y="6245710"/>
                  <a:pt x="5494183" y="6244444"/>
                  <a:pt x="5494446" y="6242229"/>
                </a:cubicBezTo>
                <a:cubicBezTo>
                  <a:pt x="5494710" y="6240013"/>
                  <a:pt x="5494816" y="6238747"/>
                  <a:pt x="5494763" y="6238431"/>
                </a:cubicBezTo>
                <a:cubicBezTo>
                  <a:pt x="5501937" y="6223502"/>
                  <a:pt x="5510377" y="6209048"/>
                  <a:pt x="5520084" y="6195069"/>
                </a:cubicBezTo>
                <a:cubicBezTo>
                  <a:pt x="5529790" y="6181090"/>
                  <a:pt x="5535698" y="6166003"/>
                  <a:pt x="5537808" y="6149808"/>
                </a:cubicBezTo>
                <a:lnTo>
                  <a:pt x="5550468" y="6149808"/>
                </a:lnTo>
                <a:lnTo>
                  <a:pt x="5570216" y="6151351"/>
                </a:lnTo>
                <a:lnTo>
                  <a:pt x="5571819" y="6143403"/>
                </a:lnTo>
                <a:cubicBezTo>
                  <a:pt x="5573348" y="6142189"/>
                  <a:pt x="5575353" y="6140818"/>
                  <a:pt x="5577832" y="6139288"/>
                </a:cubicBezTo>
                <a:lnTo>
                  <a:pt x="5579808" y="6136401"/>
                </a:lnTo>
                <a:lnTo>
                  <a:pt x="5575789" y="6132717"/>
                </a:lnTo>
                <a:lnTo>
                  <a:pt x="5577025" y="6130965"/>
                </a:lnTo>
                <a:lnTo>
                  <a:pt x="5574351" y="6130742"/>
                </a:lnTo>
                <a:lnTo>
                  <a:pt x="5579896" y="6114106"/>
                </a:lnTo>
                <a:lnTo>
                  <a:pt x="5573257" y="6099167"/>
                </a:lnTo>
                <a:lnTo>
                  <a:pt x="5583385" y="6081443"/>
                </a:lnTo>
                <a:close/>
                <a:moveTo>
                  <a:pt x="4223957" y="6064538"/>
                </a:moveTo>
                <a:lnTo>
                  <a:pt x="4219896" y="6065891"/>
                </a:lnTo>
                <a:lnTo>
                  <a:pt x="4219896" y="6074321"/>
                </a:lnTo>
                <a:close/>
                <a:moveTo>
                  <a:pt x="1768019" y="6059359"/>
                </a:moveTo>
                <a:lnTo>
                  <a:pt x="1747762" y="6092276"/>
                </a:lnTo>
                <a:cubicBezTo>
                  <a:pt x="1752826" y="6100295"/>
                  <a:pt x="1755358" y="6109579"/>
                  <a:pt x="1755358" y="6120129"/>
                </a:cubicBezTo>
                <a:cubicBezTo>
                  <a:pt x="1753934" y="6120024"/>
                  <a:pt x="1752351" y="6120234"/>
                  <a:pt x="1750611" y="6120762"/>
                </a:cubicBezTo>
                <a:cubicBezTo>
                  <a:pt x="1748870" y="6121289"/>
                  <a:pt x="1747920" y="6122766"/>
                  <a:pt x="1747762" y="6125193"/>
                </a:cubicBezTo>
                <a:cubicBezTo>
                  <a:pt x="1747920" y="6127725"/>
                  <a:pt x="1748870" y="6130257"/>
                  <a:pt x="1750611" y="6132789"/>
                </a:cubicBezTo>
                <a:cubicBezTo>
                  <a:pt x="1752351" y="6135321"/>
                  <a:pt x="1753934" y="6137853"/>
                  <a:pt x="1755358" y="6140385"/>
                </a:cubicBezTo>
                <a:lnTo>
                  <a:pt x="1773083" y="6147981"/>
                </a:lnTo>
                <a:lnTo>
                  <a:pt x="1775615" y="6140385"/>
                </a:lnTo>
                <a:lnTo>
                  <a:pt x="1762955" y="6130257"/>
                </a:lnTo>
                <a:cubicBezTo>
                  <a:pt x="1762902" y="6126354"/>
                  <a:pt x="1763640" y="6122766"/>
                  <a:pt x="1765170" y="6119496"/>
                </a:cubicBezTo>
                <a:cubicBezTo>
                  <a:pt x="1766700" y="6116225"/>
                  <a:pt x="1769337" y="6113904"/>
                  <a:pt x="1773083" y="6112533"/>
                </a:cubicBezTo>
                <a:cubicBezTo>
                  <a:pt x="1773346" y="6103670"/>
                  <a:pt x="1773452" y="6094808"/>
                  <a:pt x="1773399" y="6085946"/>
                </a:cubicBezTo>
                <a:cubicBezTo>
                  <a:pt x="1773346" y="6077084"/>
                  <a:pt x="1771553" y="6068222"/>
                  <a:pt x="1768019" y="6059359"/>
                </a:cubicBezTo>
                <a:close/>
                <a:moveTo>
                  <a:pt x="3573237" y="6052489"/>
                </a:moveTo>
                <a:cubicBezTo>
                  <a:pt x="3573132" y="6053913"/>
                  <a:pt x="3573343" y="6055496"/>
                  <a:pt x="3573870" y="6057237"/>
                </a:cubicBezTo>
                <a:cubicBezTo>
                  <a:pt x="3574398" y="6058977"/>
                  <a:pt x="3575875" y="6059927"/>
                  <a:pt x="3578301" y="6060085"/>
                </a:cubicBezTo>
                <a:lnTo>
                  <a:pt x="3583365" y="6060085"/>
                </a:lnTo>
                <a:cubicBezTo>
                  <a:pt x="3583260" y="6057553"/>
                  <a:pt x="3582205" y="6055654"/>
                  <a:pt x="3580200" y="6054388"/>
                </a:cubicBezTo>
                <a:cubicBezTo>
                  <a:pt x="3578196" y="6053122"/>
                  <a:pt x="3575875" y="6052489"/>
                  <a:pt x="3573237" y="6052489"/>
                </a:cubicBezTo>
                <a:close/>
                <a:moveTo>
                  <a:pt x="6197238" y="6049716"/>
                </a:moveTo>
                <a:cubicBezTo>
                  <a:pt x="6196025" y="6052143"/>
                  <a:pt x="6195286" y="6054253"/>
                  <a:pt x="6195022" y="6056047"/>
                </a:cubicBezTo>
                <a:cubicBezTo>
                  <a:pt x="6194759" y="6057840"/>
                  <a:pt x="6194653" y="6059950"/>
                  <a:pt x="6194706" y="6062377"/>
                </a:cubicBezTo>
                <a:cubicBezTo>
                  <a:pt x="6197660" y="6059423"/>
                  <a:pt x="6199348" y="6055203"/>
                  <a:pt x="6199770" y="6049716"/>
                </a:cubicBezTo>
                <a:close/>
                <a:moveTo>
                  <a:pt x="1494556" y="6036571"/>
                </a:moveTo>
                <a:lnTo>
                  <a:pt x="1489492" y="6046699"/>
                </a:lnTo>
                <a:cubicBezTo>
                  <a:pt x="1492446" y="6044167"/>
                  <a:pt x="1494134" y="6041635"/>
                  <a:pt x="1494556" y="6039103"/>
                </a:cubicBezTo>
                <a:close/>
                <a:moveTo>
                  <a:pt x="4770448" y="6026569"/>
                </a:moveTo>
                <a:cubicBezTo>
                  <a:pt x="4770659" y="6034587"/>
                  <a:pt x="4770870" y="6043871"/>
                  <a:pt x="4771081" y="6054421"/>
                </a:cubicBezTo>
                <a:cubicBezTo>
                  <a:pt x="4771292" y="6064972"/>
                  <a:pt x="4770237" y="6074256"/>
                  <a:pt x="4767916" y="6082274"/>
                </a:cubicBezTo>
                <a:cubicBezTo>
                  <a:pt x="4772980" y="6077210"/>
                  <a:pt x="4775512" y="6069614"/>
                  <a:pt x="4775512" y="6059485"/>
                </a:cubicBezTo>
                <a:lnTo>
                  <a:pt x="4788172" y="6034165"/>
                </a:lnTo>
                <a:close/>
                <a:moveTo>
                  <a:pt x="1217467" y="6022720"/>
                </a:moveTo>
                <a:cubicBezTo>
                  <a:pt x="1217520" y="6024250"/>
                  <a:pt x="1218048" y="6026254"/>
                  <a:pt x="1219050" y="6028733"/>
                </a:cubicBezTo>
                <a:cubicBezTo>
                  <a:pt x="1220052" y="6031213"/>
                  <a:pt x="1221213" y="6032584"/>
                  <a:pt x="1222531" y="6032848"/>
                </a:cubicBezTo>
                <a:cubicBezTo>
                  <a:pt x="1224958" y="6032690"/>
                  <a:pt x="1226435" y="6031740"/>
                  <a:pt x="1226963" y="6030000"/>
                </a:cubicBezTo>
                <a:cubicBezTo>
                  <a:pt x="1227490" y="6028259"/>
                  <a:pt x="1227701" y="6026676"/>
                  <a:pt x="1227596" y="6025252"/>
                </a:cubicBezTo>
                <a:close/>
                <a:moveTo>
                  <a:pt x="5302326" y="6008013"/>
                </a:moveTo>
                <a:lnTo>
                  <a:pt x="5289666" y="6023205"/>
                </a:lnTo>
                <a:lnTo>
                  <a:pt x="5289666" y="6030801"/>
                </a:lnTo>
                <a:lnTo>
                  <a:pt x="5294730" y="6030801"/>
                </a:lnTo>
                <a:cubicBezTo>
                  <a:pt x="5299689" y="6031012"/>
                  <a:pt x="5303065" y="6030590"/>
                  <a:pt x="5304858" y="6029535"/>
                </a:cubicBezTo>
                <a:cubicBezTo>
                  <a:pt x="5306652" y="6028480"/>
                  <a:pt x="5307496" y="6025526"/>
                  <a:pt x="5307390" y="6020673"/>
                </a:cubicBezTo>
                <a:close/>
                <a:moveTo>
                  <a:pt x="4247749" y="6002589"/>
                </a:moveTo>
                <a:cubicBezTo>
                  <a:pt x="4245322" y="6010608"/>
                  <a:pt x="4242579" y="6017993"/>
                  <a:pt x="4239520" y="6024745"/>
                </a:cubicBezTo>
                <a:cubicBezTo>
                  <a:pt x="4236460" y="6031497"/>
                  <a:pt x="4232451" y="6035084"/>
                  <a:pt x="4227492" y="6035506"/>
                </a:cubicBezTo>
                <a:lnTo>
                  <a:pt x="4228727" y="6040306"/>
                </a:lnTo>
                <a:lnTo>
                  <a:pt x="4236183" y="6034165"/>
                </a:lnTo>
                <a:lnTo>
                  <a:pt x="4252990" y="6002589"/>
                </a:lnTo>
                <a:close/>
                <a:moveTo>
                  <a:pt x="6182046" y="5999075"/>
                </a:moveTo>
                <a:cubicBezTo>
                  <a:pt x="6181202" y="6008781"/>
                  <a:pt x="6177826" y="6017222"/>
                  <a:pt x="6171917" y="6024396"/>
                </a:cubicBezTo>
                <a:cubicBezTo>
                  <a:pt x="6166009" y="6031570"/>
                  <a:pt x="6162633" y="6040010"/>
                  <a:pt x="6161789" y="6049716"/>
                </a:cubicBezTo>
                <a:lnTo>
                  <a:pt x="6146597" y="6069973"/>
                </a:lnTo>
                <a:cubicBezTo>
                  <a:pt x="6145542" y="6071397"/>
                  <a:pt x="6145753" y="6072980"/>
                  <a:pt x="6147230" y="6074721"/>
                </a:cubicBezTo>
                <a:cubicBezTo>
                  <a:pt x="6148707" y="6076461"/>
                  <a:pt x="6150184" y="6077411"/>
                  <a:pt x="6151661" y="6077569"/>
                </a:cubicBezTo>
                <a:lnTo>
                  <a:pt x="6166853" y="6075037"/>
                </a:lnTo>
                <a:cubicBezTo>
                  <a:pt x="6169596" y="6068654"/>
                  <a:pt x="6172339" y="6061796"/>
                  <a:pt x="6175082" y="6054464"/>
                </a:cubicBezTo>
                <a:cubicBezTo>
                  <a:pt x="6177826" y="6047132"/>
                  <a:pt x="6179303" y="6039641"/>
                  <a:pt x="6179514" y="6031992"/>
                </a:cubicBezTo>
                <a:cubicBezTo>
                  <a:pt x="6181993" y="6026664"/>
                  <a:pt x="6184630" y="6020861"/>
                  <a:pt x="6187426" y="6014584"/>
                </a:cubicBezTo>
                <a:cubicBezTo>
                  <a:pt x="6190222" y="6008307"/>
                  <a:pt x="6193493" y="6003137"/>
                  <a:pt x="6197238" y="5999075"/>
                </a:cubicBezTo>
                <a:close/>
                <a:moveTo>
                  <a:pt x="954133" y="5992335"/>
                </a:moveTo>
                <a:lnTo>
                  <a:pt x="954133" y="6004995"/>
                </a:lnTo>
                <a:cubicBezTo>
                  <a:pt x="954238" y="6008635"/>
                  <a:pt x="955293" y="6010851"/>
                  <a:pt x="957298" y="6011642"/>
                </a:cubicBezTo>
                <a:cubicBezTo>
                  <a:pt x="959302" y="6012433"/>
                  <a:pt x="961623" y="6012750"/>
                  <a:pt x="964261" y="6012592"/>
                </a:cubicBezTo>
                <a:close/>
                <a:moveTo>
                  <a:pt x="5603642" y="5990288"/>
                </a:moveTo>
                <a:lnTo>
                  <a:pt x="5583385" y="6023205"/>
                </a:lnTo>
                <a:cubicBezTo>
                  <a:pt x="5588449" y="6031224"/>
                  <a:pt x="5590981" y="6040508"/>
                  <a:pt x="5590981" y="6051058"/>
                </a:cubicBezTo>
                <a:cubicBezTo>
                  <a:pt x="5589557" y="6050953"/>
                  <a:pt x="5587974" y="6051163"/>
                  <a:pt x="5586234" y="6051691"/>
                </a:cubicBezTo>
                <a:cubicBezTo>
                  <a:pt x="5584493" y="6052218"/>
                  <a:pt x="5583543" y="6053695"/>
                  <a:pt x="5583385" y="6056122"/>
                </a:cubicBezTo>
                <a:cubicBezTo>
                  <a:pt x="5583543" y="6058654"/>
                  <a:pt x="5584493" y="6061186"/>
                  <a:pt x="5586234" y="6063718"/>
                </a:cubicBezTo>
                <a:cubicBezTo>
                  <a:pt x="5587974" y="6066250"/>
                  <a:pt x="5589557" y="6068782"/>
                  <a:pt x="5590981" y="6071314"/>
                </a:cubicBezTo>
                <a:lnTo>
                  <a:pt x="5604285" y="6077016"/>
                </a:lnTo>
                <a:lnTo>
                  <a:pt x="5605368" y="6074721"/>
                </a:lnTo>
                <a:lnTo>
                  <a:pt x="5607411" y="6068253"/>
                </a:lnTo>
                <a:lnTo>
                  <a:pt x="5598578" y="6061186"/>
                </a:lnTo>
                <a:cubicBezTo>
                  <a:pt x="5598525" y="6057283"/>
                  <a:pt x="5599263" y="6053695"/>
                  <a:pt x="5600793" y="6050425"/>
                </a:cubicBezTo>
                <a:cubicBezTo>
                  <a:pt x="5602323" y="6047154"/>
                  <a:pt x="5604960" y="6044833"/>
                  <a:pt x="5608706" y="6043462"/>
                </a:cubicBezTo>
                <a:cubicBezTo>
                  <a:pt x="5608969" y="6034599"/>
                  <a:pt x="5609075" y="6025737"/>
                  <a:pt x="5609022" y="6016875"/>
                </a:cubicBezTo>
                <a:cubicBezTo>
                  <a:pt x="5608969" y="6008013"/>
                  <a:pt x="5607176" y="5999151"/>
                  <a:pt x="5603642" y="5990288"/>
                </a:cubicBezTo>
                <a:close/>
                <a:moveTo>
                  <a:pt x="1136441" y="5974611"/>
                </a:moveTo>
                <a:cubicBezTo>
                  <a:pt x="1128845" y="5974822"/>
                  <a:pt x="1123148" y="5977565"/>
                  <a:pt x="1119350" y="5982840"/>
                </a:cubicBezTo>
                <a:cubicBezTo>
                  <a:pt x="1115552" y="5988115"/>
                  <a:pt x="1113653" y="5994656"/>
                  <a:pt x="1113653" y="6002463"/>
                </a:cubicBezTo>
                <a:lnTo>
                  <a:pt x="1113653" y="6004995"/>
                </a:lnTo>
                <a:cubicBezTo>
                  <a:pt x="1113125" y="6004943"/>
                  <a:pt x="1111015" y="6005048"/>
                  <a:pt x="1107323" y="6005312"/>
                </a:cubicBezTo>
                <a:cubicBezTo>
                  <a:pt x="1103630" y="6005576"/>
                  <a:pt x="1101520" y="6006314"/>
                  <a:pt x="1100992" y="6007527"/>
                </a:cubicBezTo>
                <a:cubicBezTo>
                  <a:pt x="1101784" y="6008846"/>
                  <a:pt x="1105265" y="6010007"/>
                  <a:pt x="1111437" y="6011009"/>
                </a:cubicBezTo>
                <a:cubicBezTo>
                  <a:pt x="1117609" y="6012011"/>
                  <a:pt x="1121724" y="6012539"/>
                  <a:pt x="1123781" y="6012592"/>
                </a:cubicBezTo>
                <a:lnTo>
                  <a:pt x="1138973" y="5999931"/>
                </a:lnTo>
                <a:cubicBezTo>
                  <a:pt x="1135228" y="5999615"/>
                  <a:pt x="1132590" y="5997716"/>
                  <a:pt x="1131061" y="5994234"/>
                </a:cubicBezTo>
                <a:cubicBezTo>
                  <a:pt x="1129531" y="5990753"/>
                  <a:pt x="1128792" y="5987587"/>
                  <a:pt x="1128845" y="5984739"/>
                </a:cubicBezTo>
                <a:close/>
                <a:moveTo>
                  <a:pt x="1821192" y="5970737"/>
                </a:moveTo>
                <a:cubicBezTo>
                  <a:pt x="1820770" y="5973269"/>
                  <a:pt x="1821614" y="5975801"/>
                  <a:pt x="1823724" y="5978333"/>
                </a:cubicBezTo>
                <a:lnTo>
                  <a:pt x="1823724" y="5970737"/>
                </a:lnTo>
                <a:close/>
                <a:moveTo>
                  <a:pt x="5330179" y="5967500"/>
                </a:moveTo>
                <a:lnTo>
                  <a:pt x="5325115" y="5977628"/>
                </a:lnTo>
                <a:cubicBezTo>
                  <a:pt x="5328069" y="5975096"/>
                  <a:pt x="5329757" y="5972564"/>
                  <a:pt x="5330179" y="5970032"/>
                </a:cubicBezTo>
                <a:close/>
                <a:moveTo>
                  <a:pt x="6227623" y="5966158"/>
                </a:moveTo>
                <a:lnTo>
                  <a:pt x="6212430" y="5981351"/>
                </a:lnTo>
                <a:cubicBezTo>
                  <a:pt x="6213011" y="5977553"/>
                  <a:pt x="6211217" y="5975654"/>
                  <a:pt x="6207050" y="5975654"/>
                </a:cubicBezTo>
                <a:cubicBezTo>
                  <a:pt x="6202882" y="5975654"/>
                  <a:pt x="6200456" y="5977553"/>
                  <a:pt x="6199770" y="5981351"/>
                </a:cubicBezTo>
                <a:lnTo>
                  <a:pt x="6217495" y="6004139"/>
                </a:lnTo>
                <a:lnTo>
                  <a:pt x="6227623" y="6004139"/>
                </a:lnTo>
                <a:lnTo>
                  <a:pt x="6230155" y="5981351"/>
                </a:lnTo>
                <a:close/>
                <a:moveTo>
                  <a:pt x="979453" y="5964482"/>
                </a:moveTo>
                <a:cubicBezTo>
                  <a:pt x="978293" y="5964588"/>
                  <a:pt x="977449" y="5965010"/>
                  <a:pt x="976921" y="5965748"/>
                </a:cubicBezTo>
                <a:cubicBezTo>
                  <a:pt x="976394" y="5966487"/>
                  <a:pt x="975550" y="5966909"/>
                  <a:pt x="974389" y="5967015"/>
                </a:cubicBezTo>
                <a:cubicBezTo>
                  <a:pt x="974442" y="5968544"/>
                  <a:pt x="974970" y="5970549"/>
                  <a:pt x="975972" y="5973028"/>
                </a:cubicBezTo>
                <a:cubicBezTo>
                  <a:pt x="976974" y="5975507"/>
                  <a:pt x="978135" y="5976879"/>
                  <a:pt x="979453" y="5977143"/>
                </a:cubicBezTo>
                <a:cubicBezTo>
                  <a:pt x="981880" y="5976985"/>
                  <a:pt x="983357" y="5976035"/>
                  <a:pt x="983885" y="5974294"/>
                </a:cubicBezTo>
                <a:cubicBezTo>
                  <a:pt x="984412" y="5972553"/>
                  <a:pt x="984623" y="5970971"/>
                  <a:pt x="984518" y="5969547"/>
                </a:cubicBezTo>
                <a:cubicBezTo>
                  <a:pt x="984096" y="5966592"/>
                  <a:pt x="982407" y="5964905"/>
                  <a:pt x="979453" y="5964482"/>
                </a:cubicBezTo>
                <a:close/>
                <a:moveTo>
                  <a:pt x="4828348" y="5956858"/>
                </a:moveTo>
                <a:lnTo>
                  <a:pt x="4812655" y="5962960"/>
                </a:lnTo>
                <a:lnTo>
                  <a:pt x="4792496" y="5970800"/>
                </a:lnTo>
                <a:lnTo>
                  <a:pt x="4789866" y="5979565"/>
                </a:lnTo>
                <a:lnTo>
                  <a:pt x="4789866" y="5999675"/>
                </a:lnTo>
                <a:lnTo>
                  <a:pt x="4782270" y="5999675"/>
                </a:lnTo>
                <a:lnTo>
                  <a:pt x="4780576" y="5998949"/>
                </a:lnTo>
                <a:lnTo>
                  <a:pt x="4780576" y="6011376"/>
                </a:lnTo>
                <a:lnTo>
                  <a:pt x="4793236" y="6016440"/>
                </a:lnTo>
                <a:cubicBezTo>
                  <a:pt x="4792076" y="6015069"/>
                  <a:pt x="4791865" y="6014014"/>
                  <a:pt x="4792603" y="6013275"/>
                </a:cubicBezTo>
                <a:cubicBezTo>
                  <a:pt x="4793342" y="6012537"/>
                  <a:pt x="4794397" y="6012748"/>
                  <a:pt x="4795768" y="6013908"/>
                </a:cubicBezTo>
                <a:lnTo>
                  <a:pt x="4800832" y="6003780"/>
                </a:lnTo>
                <a:cubicBezTo>
                  <a:pt x="4802257" y="6004571"/>
                  <a:pt x="4803839" y="6003622"/>
                  <a:pt x="4805580" y="6000932"/>
                </a:cubicBezTo>
                <a:cubicBezTo>
                  <a:pt x="4807321" y="5998241"/>
                  <a:pt x="4808270" y="5996659"/>
                  <a:pt x="4808429" y="5996184"/>
                </a:cubicBezTo>
                <a:lnTo>
                  <a:pt x="4826153" y="5965799"/>
                </a:lnTo>
                <a:close/>
                <a:moveTo>
                  <a:pt x="1851577" y="5942884"/>
                </a:moveTo>
                <a:cubicBezTo>
                  <a:pt x="1846935" y="5942884"/>
                  <a:pt x="1843558" y="5945417"/>
                  <a:pt x="1841448" y="5950481"/>
                </a:cubicBezTo>
                <a:lnTo>
                  <a:pt x="1849045" y="5950481"/>
                </a:lnTo>
                <a:cubicBezTo>
                  <a:pt x="1849150" y="5949215"/>
                  <a:pt x="1849572" y="5947949"/>
                  <a:pt x="1850311" y="5946683"/>
                </a:cubicBezTo>
                <a:cubicBezTo>
                  <a:pt x="1851049" y="5945417"/>
                  <a:pt x="1851471" y="5944151"/>
                  <a:pt x="1851577" y="5942884"/>
                </a:cubicBezTo>
                <a:close/>
                <a:moveTo>
                  <a:pt x="1275705" y="5939162"/>
                </a:moveTo>
                <a:cubicBezTo>
                  <a:pt x="1267317" y="5939848"/>
                  <a:pt x="1262570" y="5944173"/>
                  <a:pt x="1261462" y="5952139"/>
                </a:cubicBezTo>
                <a:cubicBezTo>
                  <a:pt x="1260354" y="5960104"/>
                  <a:pt x="1260038" y="5967595"/>
                  <a:pt x="1260512" y="5974611"/>
                </a:cubicBezTo>
                <a:cubicBezTo>
                  <a:pt x="1256556" y="5974611"/>
                  <a:pt x="1252441" y="5975244"/>
                  <a:pt x="1248169" y="5976510"/>
                </a:cubicBezTo>
                <a:cubicBezTo>
                  <a:pt x="1243896" y="5977776"/>
                  <a:pt x="1240414" y="5979675"/>
                  <a:pt x="1237724" y="5982207"/>
                </a:cubicBezTo>
                <a:lnTo>
                  <a:pt x="1242788" y="6004995"/>
                </a:lnTo>
                <a:cubicBezTo>
                  <a:pt x="1244001" y="5998191"/>
                  <a:pt x="1246639" y="5991544"/>
                  <a:pt x="1250701" y="5985055"/>
                </a:cubicBezTo>
                <a:cubicBezTo>
                  <a:pt x="1254762" y="5978567"/>
                  <a:pt x="1260565" y="5975086"/>
                  <a:pt x="1268108" y="5974611"/>
                </a:cubicBezTo>
                <a:cubicBezTo>
                  <a:pt x="1268425" y="5968386"/>
                  <a:pt x="1269691" y="5962478"/>
                  <a:pt x="1271907" y="5956886"/>
                </a:cubicBezTo>
                <a:cubicBezTo>
                  <a:pt x="1274122" y="5951295"/>
                  <a:pt x="1275388" y="5945387"/>
                  <a:pt x="1275705" y="5939162"/>
                </a:cubicBezTo>
                <a:close/>
                <a:moveTo>
                  <a:pt x="3474487" y="5938546"/>
                </a:moveTo>
                <a:lnTo>
                  <a:pt x="3474487" y="5951206"/>
                </a:lnTo>
                <a:cubicBezTo>
                  <a:pt x="3474592" y="5954846"/>
                  <a:pt x="3475647" y="5957062"/>
                  <a:pt x="3477652" y="5957853"/>
                </a:cubicBezTo>
                <a:cubicBezTo>
                  <a:pt x="3479656" y="5958644"/>
                  <a:pt x="3481977" y="5958961"/>
                  <a:pt x="3484615" y="5958803"/>
                </a:cubicBezTo>
                <a:close/>
                <a:moveTo>
                  <a:pt x="4284224" y="5937077"/>
                </a:moveTo>
                <a:lnTo>
                  <a:pt x="4280666" y="5941820"/>
                </a:lnTo>
                <a:cubicBezTo>
                  <a:pt x="4279611" y="5943244"/>
                  <a:pt x="4279822" y="5944827"/>
                  <a:pt x="4281299" y="5946568"/>
                </a:cubicBezTo>
                <a:lnTo>
                  <a:pt x="4281413" y="5946641"/>
                </a:lnTo>
                <a:lnTo>
                  <a:pt x="4282828" y="5943723"/>
                </a:lnTo>
                <a:close/>
                <a:moveTo>
                  <a:pt x="3656795" y="5920822"/>
                </a:moveTo>
                <a:cubicBezTo>
                  <a:pt x="3649199" y="5921033"/>
                  <a:pt x="3643502" y="5923776"/>
                  <a:pt x="3639704" y="5929051"/>
                </a:cubicBezTo>
                <a:cubicBezTo>
                  <a:pt x="3635906" y="5934326"/>
                  <a:pt x="3634007" y="5940867"/>
                  <a:pt x="3634007" y="5948674"/>
                </a:cubicBezTo>
                <a:lnTo>
                  <a:pt x="3634007" y="5951206"/>
                </a:lnTo>
                <a:cubicBezTo>
                  <a:pt x="3633479" y="5951154"/>
                  <a:pt x="3631369" y="5951259"/>
                  <a:pt x="3627677" y="5951523"/>
                </a:cubicBezTo>
                <a:cubicBezTo>
                  <a:pt x="3623984" y="5951787"/>
                  <a:pt x="3621874" y="5952525"/>
                  <a:pt x="3621346" y="5953738"/>
                </a:cubicBezTo>
                <a:cubicBezTo>
                  <a:pt x="3622138" y="5955057"/>
                  <a:pt x="3625619" y="5956218"/>
                  <a:pt x="3631791" y="5957220"/>
                </a:cubicBezTo>
                <a:cubicBezTo>
                  <a:pt x="3637963" y="5958222"/>
                  <a:pt x="3642078" y="5958750"/>
                  <a:pt x="3644135" y="5958803"/>
                </a:cubicBezTo>
                <a:lnTo>
                  <a:pt x="3659327" y="5946142"/>
                </a:lnTo>
                <a:cubicBezTo>
                  <a:pt x="3655582" y="5945826"/>
                  <a:pt x="3652944" y="5943927"/>
                  <a:pt x="3651415" y="5940445"/>
                </a:cubicBezTo>
                <a:cubicBezTo>
                  <a:pt x="3649885" y="5936964"/>
                  <a:pt x="3649146" y="5933798"/>
                  <a:pt x="3649199" y="5930950"/>
                </a:cubicBezTo>
                <a:close/>
                <a:moveTo>
                  <a:pt x="6255475" y="5920581"/>
                </a:moveTo>
                <a:lnTo>
                  <a:pt x="6242815" y="5940838"/>
                </a:lnTo>
                <a:lnTo>
                  <a:pt x="6250411" y="5940838"/>
                </a:lnTo>
                <a:cubicBezTo>
                  <a:pt x="6253365" y="5935352"/>
                  <a:pt x="6255053" y="5928599"/>
                  <a:pt x="6255475" y="5920581"/>
                </a:cubicBezTo>
                <a:close/>
                <a:moveTo>
                  <a:pt x="6202302" y="5912985"/>
                </a:moveTo>
                <a:cubicBezTo>
                  <a:pt x="6202197" y="5914146"/>
                  <a:pt x="6201775" y="5914990"/>
                  <a:pt x="6201036" y="5915517"/>
                </a:cubicBezTo>
                <a:cubicBezTo>
                  <a:pt x="6200298" y="5916045"/>
                  <a:pt x="6199876" y="5916889"/>
                  <a:pt x="6199770" y="5918049"/>
                </a:cubicBezTo>
                <a:lnTo>
                  <a:pt x="6199770" y="5930709"/>
                </a:lnTo>
                <a:cubicBezTo>
                  <a:pt x="6199770" y="5935932"/>
                  <a:pt x="6200403" y="5941313"/>
                  <a:pt x="6201669" y="5946851"/>
                </a:cubicBezTo>
                <a:cubicBezTo>
                  <a:pt x="6202935" y="5952390"/>
                  <a:pt x="6204834" y="5957138"/>
                  <a:pt x="6207366" y="5961094"/>
                </a:cubicBezTo>
                <a:lnTo>
                  <a:pt x="6214962" y="5915517"/>
                </a:lnTo>
                <a:close/>
                <a:moveTo>
                  <a:pt x="3499807" y="5910693"/>
                </a:moveTo>
                <a:cubicBezTo>
                  <a:pt x="3498647" y="5910799"/>
                  <a:pt x="3497803" y="5911221"/>
                  <a:pt x="3497275" y="5911959"/>
                </a:cubicBezTo>
                <a:cubicBezTo>
                  <a:pt x="3496748" y="5912698"/>
                  <a:pt x="3495904" y="5913120"/>
                  <a:pt x="3494743" y="5913226"/>
                </a:cubicBezTo>
                <a:cubicBezTo>
                  <a:pt x="3494796" y="5914755"/>
                  <a:pt x="3495324" y="5916760"/>
                  <a:pt x="3496326" y="5919239"/>
                </a:cubicBezTo>
                <a:cubicBezTo>
                  <a:pt x="3497328" y="5921718"/>
                  <a:pt x="3498489" y="5923090"/>
                  <a:pt x="3499807" y="5923354"/>
                </a:cubicBezTo>
                <a:cubicBezTo>
                  <a:pt x="3502234" y="5923196"/>
                  <a:pt x="3503711" y="5922246"/>
                  <a:pt x="3504239" y="5920505"/>
                </a:cubicBezTo>
                <a:cubicBezTo>
                  <a:pt x="3504766" y="5918764"/>
                  <a:pt x="3504977" y="5917182"/>
                  <a:pt x="3504872" y="5915758"/>
                </a:cubicBezTo>
                <a:cubicBezTo>
                  <a:pt x="3504450" y="5912803"/>
                  <a:pt x="3502761" y="5911116"/>
                  <a:pt x="3499807" y="5910693"/>
                </a:cubicBezTo>
                <a:close/>
                <a:moveTo>
                  <a:pt x="1866769" y="5904904"/>
                </a:moveTo>
                <a:lnTo>
                  <a:pt x="1866769" y="5917564"/>
                </a:lnTo>
                <a:lnTo>
                  <a:pt x="1849045" y="5917564"/>
                </a:lnTo>
                <a:lnTo>
                  <a:pt x="1849045" y="5927692"/>
                </a:lnTo>
                <a:lnTo>
                  <a:pt x="1854109" y="5935288"/>
                </a:lnTo>
                <a:lnTo>
                  <a:pt x="1874365" y="5917564"/>
                </a:lnTo>
                <a:lnTo>
                  <a:pt x="1874365" y="5907436"/>
                </a:lnTo>
                <a:close/>
                <a:moveTo>
                  <a:pt x="5656815" y="5901666"/>
                </a:moveTo>
                <a:cubicBezTo>
                  <a:pt x="5656393" y="5904198"/>
                  <a:pt x="5657237" y="5906730"/>
                  <a:pt x="5659347" y="5909262"/>
                </a:cubicBezTo>
                <a:lnTo>
                  <a:pt x="5659347" y="5901666"/>
                </a:lnTo>
                <a:close/>
                <a:moveTo>
                  <a:pt x="1169358" y="5896117"/>
                </a:moveTo>
                <a:cubicBezTo>
                  <a:pt x="1166932" y="5896486"/>
                  <a:pt x="1165454" y="5898280"/>
                  <a:pt x="1164927" y="5901497"/>
                </a:cubicBezTo>
                <a:cubicBezTo>
                  <a:pt x="1164399" y="5904715"/>
                  <a:pt x="1164188" y="5907142"/>
                  <a:pt x="1164294" y="5908777"/>
                </a:cubicBezTo>
                <a:cubicBezTo>
                  <a:pt x="1164188" y="5915160"/>
                  <a:pt x="1162500" y="5920752"/>
                  <a:pt x="1159230" y="5925552"/>
                </a:cubicBezTo>
                <a:cubicBezTo>
                  <a:pt x="1155959" y="5930352"/>
                  <a:pt x="1151739" y="5934045"/>
                  <a:pt x="1146570" y="5936630"/>
                </a:cubicBezTo>
                <a:cubicBezTo>
                  <a:pt x="1146253" y="5942854"/>
                  <a:pt x="1144987" y="5948762"/>
                  <a:pt x="1142771" y="5954354"/>
                </a:cubicBezTo>
                <a:cubicBezTo>
                  <a:pt x="1140556" y="5959946"/>
                  <a:pt x="1139290" y="5965854"/>
                  <a:pt x="1138973" y="5972079"/>
                </a:cubicBezTo>
                <a:cubicBezTo>
                  <a:pt x="1146464" y="5963164"/>
                  <a:pt x="1153005" y="5953774"/>
                  <a:pt x="1158597" y="5943910"/>
                </a:cubicBezTo>
                <a:cubicBezTo>
                  <a:pt x="1164188" y="5934045"/>
                  <a:pt x="1169464" y="5924022"/>
                  <a:pt x="1174422" y="5913841"/>
                </a:cubicBezTo>
                <a:cubicBezTo>
                  <a:pt x="1174369" y="5911995"/>
                  <a:pt x="1173842" y="5908724"/>
                  <a:pt x="1172840" y="5904029"/>
                </a:cubicBezTo>
                <a:cubicBezTo>
                  <a:pt x="1171837" y="5899335"/>
                  <a:pt x="1170677" y="5896697"/>
                  <a:pt x="1169358" y="5896117"/>
                </a:cubicBezTo>
                <a:close/>
                <a:moveTo>
                  <a:pt x="4930560" y="5894580"/>
                </a:moveTo>
                <a:lnTo>
                  <a:pt x="4929335" y="5897117"/>
                </a:lnTo>
                <a:lnTo>
                  <a:pt x="4926419" y="5901492"/>
                </a:lnTo>
                <a:lnTo>
                  <a:pt x="4929130" y="5898393"/>
                </a:lnTo>
                <a:close/>
                <a:moveTo>
                  <a:pt x="1884493" y="5879583"/>
                </a:moveTo>
                <a:lnTo>
                  <a:pt x="1876897" y="5882115"/>
                </a:lnTo>
                <a:lnTo>
                  <a:pt x="1876897" y="5902372"/>
                </a:lnTo>
                <a:cubicBezTo>
                  <a:pt x="1880537" y="5899681"/>
                  <a:pt x="1882753" y="5896200"/>
                  <a:pt x="1883544" y="5891927"/>
                </a:cubicBezTo>
                <a:cubicBezTo>
                  <a:pt x="1884335" y="5887654"/>
                  <a:pt x="1884652" y="5883539"/>
                  <a:pt x="1884493" y="5879583"/>
                </a:cubicBezTo>
                <a:close/>
                <a:moveTo>
                  <a:pt x="4869253" y="5876175"/>
                </a:moveTo>
                <a:lnTo>
                  <a:pt x="4867134" y="5877543"/>
                </a:lnTo>
                <a:cubicBezTo>
                  <a:pt x="4860540" y="5883609"/>
                  <a:pt x="4856201" y="5890032"/>
                  <a:pt x="4854117" y="5896810"/>
                </a:cubicBezTo>
                <a:lnTo>
                  <a:pt x="4852410" y="5902047"/>
                </a:lnTo>
                <a:lnTo>
                  <a:pt x="4861602" y="5907562"/>
                </a:lnTo>
                <a:cubicBezTo>
                  <a:pt x="4862762" y="5902339"/>
                  <a:pt x="4864239" y="5896959"/>
                  <a:pt x="4866033" y="5891420"/>
                </a:cubicBezTo>
                <a:cubicBezTo>
                  <a:pt x="4867827" y="5885881"/>
                  <a:pt x="4870570" y="5881133"/>
                  <a:pt x="4874262" y="5877177"/>
                </a:cubicBezTo>
                <a:close/>
                <a:moveTo>
                  <a:pt x="6230155" y="5875004"/>
                </a:moveTo>
                <a:lnTo>
                  <a:pt x="6220027" y="5880068"/>
                </a:lnTo>
                <a:lnTo>
                  <a:pt x="6209898" y="5897793"/>
                </a:lnTo>
                <a:lnTo>
                  <a:pt x="6222559" y="5892729"/>
                </a:lnTo>
                <a:lnTo>
                  <a:pt x="6230155" y="5880068"/>
                </a:lnTo>
                <a:close/>
                <a:moveTo>
                  <a:pt x="5687200" y="5873813"/>
                </a:moveTo>
                <a:cubicBezTo>
                  <a:pt x="5682558" y="5873813"/>
                  <a:pt x="5679181" y="5876346"/>
                  <a:pt x="5677071" y="5881410"/>
                </a:cubicBezTo>
                <a:lnTo>
                  <a:pt x="5684668" y="5881410"/>
                </a:lnTo>
                <a:cubicBezTo>
                  <a:pt x="5684773" y="5880144"/>
                  <a:pt x="5685195" y="5878878"/>
                  <a:pt x="5685934" y="5877612"/>
                </a:cubicBezTo>
                <a:cubicBezTo>
                  <a:pt x="5686672" y="5876346"/>
                  <a:pt x="5687094" y="5875080"/>
                  <a:pt x="5687200" y="5873813"/>
                </a:cubicBezTo>
                <a:close/>
                <a:moveTo>
                  <a:pt x="1009838" y="5873328"/>
                </a:moveTo>
                <a:lnTo>
                  <a:pt x="999710" y="5903713"/>
                </a:lnTo>
                <a:cubicBezTo>
                  <a:pt x="999288" y="5903660"/>
                  <a:pt x="997600" y="5903766"/>
                  <a:pt x="994646" y="5904029"/>
                </a:cubicBezTo>
                <a:cubicBezTo>
                  <a:pt x="991692" y="5904293"/>
                  <a:pt x="990004" y="5905032"/>
                  <a:pt x="989582" y="5906245"/>
                </a:cubicBezTo>
                <a:cubicBezTo>
                  <a:pt x="990109" y="5908935"/>
                  <a:pt x="992852" y="5911784"/>
                  <a:pt x="997811" y="5914791"/>
                </a:cubicBezTo>
                <a:cubicBezTo>
                  <a:pt x="1002769" y="5917798"/>
                  <a:pt x="1006779" y="5920013"/>
                  <a:pt x="1009838" y="5921437"/>
                </a:cubicBezTo>
                <a:lnTo>
                  <a:pt x="1027563" y="5896117"/>
                </a:lnTo>
                <a:close/>
                <a:moveTo>
                  <a:pt x="5012688" y="5873072"/>
                </a:moveTo>
                <a:cubicBezTo>
                  <a:pt x="5012635" y="5874496"/>
                  <a:pt x="5012741" y="5876078"/>
                  <a:pt x="5013004" y="5877819"/>
                </a:cubicBezTo>
                <a:cubicBezTo>
                  <a:pt x="5013268" y="5879560"/>
                  <a:pt x="5014007" y="5880510"/>
                  <a:pt x="5015220" y="5880668"/>
                </a:cubicBezTo>
                <a:lnTo>
                  <a:pt x="5022816" y="5878136"/>
                </a:lnTo>
                <a:close/>
                <a:moveTo>
                  <a:pt x="5684668" y="5848493"/>
                </a:moveTo>
                <a:lnTo>
                  <a:pt x="5684668" y="5858621"/>
                </a:lnTo>
                <a:lnTo>
                  <a:pt x="5689732" y="5866217"/>
                </a:lnTo>
                <a:lnTo>
                  <a:pt x="5696921" y="5859927"/>
                </a:lnTo>
                <a:lnTo>
                  <a:pt x="5701457" y="5848493"/>
                </a:lnTo>
                <a:close/>
                <a:moveTo>
                  <a:pt x="4893681" y="5843422"/>
                </a:moveTo>
                <a:lnTo>
                  <a:pt x="4893681" y="5860411"/>
                </a:lnTo>
                <a:lnTo>
                  <a:pt x="4887233" y="5864573"/>
                </a:lnTo>
                <a:lnTo>
                  <a:pt x="4886923" y="5867049"/>
                </a:lnTo>
                <a:lnTo>
                  <a:pt x="4889455" y="5874645"/>
                </a:lnTo>
                <a:cubicBezTo>
                  <a:pt x="4892092" y="5870741"/>
                  <a:pt x="4894413" y="5866521"/>
                  <a:pt x="4896418" y="5861985"/>
                </a:cubicBezTo>
                <a:cubicBezTo>
                  <a:pt x="4898422" y="5857448"/>
                  <a:pt x="4899477" y="5853228"/>
                  <a:pt x="4899583" y="5849324"/>
                </a:cubicBezTo>
                <a:close/>
                <a:moveTo>
                  <a:pt x="3689712" y="5842328"/>
                </a:moveTo>
                <a:cubicBezTo>
                  <a:pt x="3687286" y="5842697"/>
                  <a:pt x="3685808" y="5844491"/>
                  <a:pt x="3685281" y="5847708"/>
                </a:cubicBezTo>
                <a:cubicBezTo>
                  <a:pt x="3684753" y="5850926"/>
                  <a:pt x="3684542" y="5853353"/>
                  <a:pt x="3684648" y="5854988"/>
                </a:cubicBezTo>
                <a:cubicBezTo>
                  <a:pt x="3684542" y="5861371"/>
                  <a:pt x="3682854" y="5866963"/>
                  <a:pt x="3679584" y="5871763"/>
                </a:cubicBezTo>
                <a:cubicBezTo>
                  <a:pt x="3676313" y="5876563"/>
                  <a:pt x="3672093" y="5880256"/>
                  <a:pt x="3666924" y="5882841"/>
                </a:cubicBezTo>
                <a:cubicBezTo>
                  <a:pt x="3666607" y="5889065"/>
                  <a:pt x="3665341" y="5894973"/>
                  <a:pt x="3663125" y="5900565"/>
                </a:cubicBezTo>
                <a:cubicBezTo>
                  <a:pt x="3660910" y="5906157"/>
                  <a:pt x="3659644" y="5912065"/>
                  <a:pt x="3659327" y="5918290"/>
                </a:cubicBezTo>
                <a:cubicBezTo>
                  <a:pt x="3666818" y="5909375"/>
                  <a:pt x="3673359" y="5899985"/>
                  <a:pt x="3678951" y="5890121"/>
                </a:cubicBezTo>
                <a:cubicBezTo>
                  <a:pt x="3684542" y="5880256"/>
                  <a:pt x="3689818" y="5870233"/>
                  <a:pt x="3694776" y="5860052"/>
                </a:cubicBezTo>
                <a:cubicBezTo>
                  <a:pt x="3694723" y="5858206"/>
                  <a:pt x="3694196" y="5854935"/>
                  <a:pt x="3693194" y="5850240"/>
                </a:cubicBezTo>
                <a:cubicBezTo>
                  <a:pt x="3692191" y="5845546"/>
                  <a:pt x="3691031" y="5842908"/>
                  <a:pt x="3689712" y="5842328"/>
                </a:cubicBezTo>
                <a:close/>
                <a:moveTo>
                  <a:pt x="5702392" y="5835833"/>
                </a:moveTo>
                <a:lnTo>
                  <a:pt x="5702392" y="5846137"/>
                </a:lnTo>
                <a:lnTo>
                  <a:pt x="5704752" y="5840188"/>
                </a:lnTo>
                <a:lnTo>
                  <a:pt x="5706047" y="5837052"/>
                </a:lnTo>
                <a:close/>
                <a:moveTo>
                  <a:pt x="3530192" y="5819539"/>
                </a:moveTo>
                <a:lnTo>
                  <a:pt x="3520064" y="5849924"/>
                </a:lnTo>
                <a:cubicBezTo>
                  <a:pt x="3519642" y="5849871"/>
                  <a:pt x="3517954" y="5849977"/>
                  <a:pt x="3515000" y="5850240"/>
                </a:cubicBezTo>
                <a:cubicBezTo>
                  <a:pt x="3512046" y="5850504"/>
                  <a:pt x="3510358" y="5851243"/>
                  <a:pt x="3509936" y="5852456"/>
                </a:cubicBezTo>
                <a:cubicBezTo>
                  <a:pt x="3510463" y="5855146"/>
                  <a:pt x="3513206" y="5857995"/>
                  <a:pt x="3518165" y="5861002"/>
                </a:cubicBezTo>
                <a:cubicBezTo>
                  <a:pt x="3523123" y="5864009"/>
                  <a:pt x="3527133" y="5866224"/>
                  <a:pt x="3530192" y="5867648"/>
                </a:cubicBezTo>
                <a:lnTo>
                  <a:pt x="3547917" y="5842328"/>
                </a:lnTo>
                <a:close/>
                <a:moveTo>
                  <a:pt x="1904750" y="5818813"/>
                </a:moveTo>
                <a:cubicBezTo>
                  <a:pt x="1902323" y="5826832"/>
                  <a:pt x="1899580" y="5834217"/>
                  <a:pt x="1896521" y="5840969"/>
                </a:cubicBezTo>
                <a:cubicBezTo>
                  <a:pt x="1893461" y="5847721"/>
                  <a:pt x="1889452" y="5851308"/>
                  <a:pt x="1884493" y="5851730"/>
                </a:cubicBezTo>
                <a:cubicBezTo>
                  <a:pt x="1884652" y="5853682"/>
                  <a:pt x="1885601" y="5857375"/>
                  <a:pt x="1887342" y="5862808"/>
                </a:cubicBezTo>
                <a:cubicBezTo>
                  <a:pt x="1889083" y="5868241"/>
                  <a:pt x="1890665" y="5871301"/>
                  <a:pt x="1892090" y="5871987"/>
                </a:cubicBezTo>
                <a:cubicBezTo>
                  <a:pt x="1893303" y="5871829"/>
                  <a:pt x="1894041" y="5870879"/>
                  <a:pt x="1894305" y="5869138"/>
                </a:cubicBezTo>
                <a:cubicBezTo>
                  <a:pt x="1894569" y="5867397"/>
                  <a:pt x="1894674" y="5865815"/>
                  <a:pt x="1894622" y="5864391"/>
                </a:cubicBezTo>
                <a:cubicBezTo>
                  <a:pt x="1898789" y="5858852"/>
                  <a:pt x="1903115" y="5851572"/>
                  <a:pt x="1907599" y="5842552"/>
                </a:cubicBezTo>
                <a:cubicBezTo>
                  <a:pt x="1912082" y="5833531"/>
                  <a:pt x="1914509" y="5825618"/>
                  <a:pt x="1914878" y="5818813"/>
                </a:cubicBezTo>
                <a:close/>
                <a:moveTo>
                  <a:pt x="5716553" y="5811700"/>
                </a:moveTo>
                <a:lnTo>
                  <a:pt x="5712520" y="5813044"/>
                </a:lnTo>
                <a:lnTo>
                  <a:pt x="5712520" y="5821379"/>
                </a:lnTo>
                <a:lnTo>
                  <a:pt x="5714327" y="5817004"/>
                </a:lnTo>
                <a:close/>
                <a:moveTo>
                  <a:pt x="2913807" y="5800624"/>
                </a:moveTo>
                <a:cubicBezTo>
                  <a:pt x="2913860" y="5802048"/>
                  <a:pt x="2914387" y="5803631"/>
                  <a:pt x="2915390" y="5805372"/>
                </a:cubicBezTo>
                <a:cubicBezTo>
                  <a:pt x="2916392" y="5807113"/>
                  <a:pt x="2917552" y="5808062"/>
                  <a:pt x="2918871" y="5808220"/>
                </a:cubicBezTo>
                <a:cubicBezTo>
                  <a:pt x="2921825" y="5807798"/>
                  <a:pt x="2923513" y="5806110"/>
                  <a:pt x="2923935" y="5803156"/>
                </a:cubicBezTo>
                <a:close/>
                <a:moveTo>
                  <a:pt x="5065861" y="5799642"/>
                </a:moveTo>
                <a:cubicBezTo>
                  <a:pt x="5065756" y="5801066"/>
                  <a:pt x="5065967" y="5802649"/>
                  <a:pt x="5066494" y="5804390"/>
                </a:cubicBezTo>
                <a:cubicBezTo>
                  <a:pt x="5067022" y="5806130"/>
                  <a:pt x="5068499" y="5807080"/>
                  <a:pt x="5070925" y="5807238"/>
                </a:cubicBezTo>
                <a:lnTo>
                  <a:pt x="5075989" y="5807238"/>
                </a:lnTo>
                <a:cubicBezTo>
                  <a:pt x="5075884" y="5804706"/>
                  <a:pt x="5074829" y="5802807"/>
                  <a:pt x="5072824" y="5801541"/>
                </a:cubicBezTo>
                <a:cubicBezTo>
                  <a:pt x="5070820" y="5800275"/>
                  <a:pt x="5068499" y="5799642"/>
                  <a:pt x="5065861" y="5799642"/>
                </a:cubicBezTo>
                <a:close/>
                <a:moveTo>
                  <a:pt x="4336371" y="5784832"/>
                </a:moveTo>
                <a:cubicBezTo>
                  <a:pt x="4336266" y="5785993"/>
                  <a:pt x="4335844" y="5786837"/>
                  <a:pt x="4335105" y="5787364"/>
                </a:cubicBezTo>
                <a:cubicBezTo>
                  <a:pt x="4334367" y="5787892"/>
                  <a:pt x="4333945" y="5788736"/>
                  <a:pt x="4333839" y="5789896"/>
                </a:cubicBezTo>
                <a:lnTo>
                  <a:pt x="4333839" y="5802556"/>
                </a:lnTo>
                <a:lnTo>
                  <a:pt x="4334248" y="5806031"/>
                </a:lnTo>
                <a:lnTo>
                  <a:pt x="4334933" y="5803747"/>
                </a:lnTo>
                <a:cubicBezTo>
                  <a:pt x="4333667" y="5798472"/>
                  <a:pt x="4334300" y="5793830"/>
                  <a:pt x="4336832" y="5789821"/>
                </a:cubicBezTo>
                <a:lnTo>
                  <a:pt x="4344074" y="5786373"/>
                </a:lnTo>
                <a:close/>
                <a:moveTo>
                  <a:pt x="1045287" y="5784706"/>
                </a:moveTo>
                <a:cubicBezTo>
                  <a:pt x="1034737" y="5804540"/>
                  <a:pt x="1025453" y="5825641"/>
                  <a:pt x="1017434" y="5848008"/>
                </a:cubicBezTo>
                <a:cubicBezTo>
                  <a:pt x="1018753" y="5853177"/>
                  <a:pt x="1021180" y="5857397"/>
                  <a:pt x="1024714" y="5860668"/>
                </a:cubicBezTo>
                <a:cubicBezTo>
                  <a:pt x="1028248" y="5863939"/>
                  <a:pt x="1032574" y="5865627"/>
                  <a:pt x="1037691" y="5865732"/>
                </a:cubicBezTo>
                <a:cubicBezTo>
                  <a:pt x="1040328" y="5857925"/>
                  <a:pt x="1043915" y="5846320"/>
                  <a:pt x="1048452" y="5830916"/>
                </a:cubicBezTo>
                <a:cubicBezTo>
                  <a:pt x="1052989" y="5815513"/>
                  <a:pt x="1057842" y="5805174"/>
                  <a:pt x="1063011" y="5799898"/>
                </a:cubicBezTo>
                <a:close/>
                <a:moveTo>
                  <a:pt x="2923935" y="5780368"/>
                </a:moveTo>
                <a:cubicBezTo>
                  <a:pt x="2923830" y="5781792"/>
                  <a:pt x="2924041" y="5783374"/>
                  <a:pt x="2924568" y="5785115"/>
                </a:cubicBezTo>
                <a:cubicBezTo>
                  <a:pt x="2925096" y="5786856"/>
                  <a:pt x="2926573" y="5787806"/>
                  <a:pt x="2929000" y="5787964"/>
                </a:cubicBezTo>
                <a:lnTo>
                  <a:pt x="2931532" y="5787964"/>
                </a:lnTo>
                <a:cubicBezTo>
                  <a:pt x="2931532" y="5782900"/>
                  <a:pt x="2929000" y="5780368"/>
                  <a:pt x="2923935" y="5780368"/>
                </a:cubicBezTo>
                <a:close/>
                <a:moveTo>
                  <a:pt x="6263072" y="5773722"/>
                </a:moveTo>
                <a:cubicBezTo>
                  <a:pt x="6263283" y="5781740"/>
                  <a:pt x="6263494" y="5791024"/>
                  <a:pt x="6263705" y="5801574"/>
                </a:cubicBezTo>
                <a:cubicBezTo>
                  <a:pt x="6263916" y="5812125"/>
                  <a:pt x="6262861" y="5821409"/>
                  <a:pt x="6260540" y="5829427"/>
                </a:cubicBezTo>
                <a:cubicBezTo>
                  <a:pt x="6265604" y="5824363"/>
                  <a:pt x="6268136" y="5816767"/>
                  <a:pt x="6268136" y="5806638"/>
                </a:cubicBezTo>
                <a:lnTo>
                  <a:pt x="6280796" y="5781318"/>
                </a:lnTo>
                <a:close/>
                <a:moveTo>
                  <a:pt x="1356731" y="5761917"/>
                </a:moveTo>
                <a:cubicBezTo>
                  <a:pt x="1355992" y="5770410"/>
                  <a:pt x="1353038" y="5778112"/>
                  <a:pt x="1347868" y="5785022"/>
                </a:cubicBezTo>
                <a:cubicBezTo>
                  <a:pt x="1342699" y="5791933"/>
                  <a:pt x="1339745" y="5800268"/>
                  <a:pt x="1339006" y="5810026"/>
                </a:cubicBezTo>
                <a:cubicBezTo>
                  <a:pt x="1331463" y="5820260"/>
                  <a:pt x="1324394" y="5830811"/>
                  <a:pt x="1317800" y="5841677"/>
                </a:cubicBezTo>
                <a:cubicBezTo>
                  <a:pt x="1311206" y="5852544"/>
                  <a:pt x="1304771" y="5863094"/>
                  <a:pt x="1298493" y="5873328"/>
                </a:cubicBezTo>
                <a:cubicBezTo>
                  <a:pt x="1297227" y="5879447"/>
                  <a:pt x="1294695" y="5887466"/>
                  <a:pt x="1290897" y="5897383"/>
                </a:cubicBezTo>
                <a:cubicBezTo>
                  <a:pt x="1287099" y="5907300"/>
                  <a:pt x="1282035" y="5912786"/>
                  <a:pt x="1275705" y="5913841"/>
                </a:cubicBezTo>
                <a:cubicBezTo>
                  <a:pt x="1276021" y="5915793"/>
                  <a:pt x="1277287" y="5919485"/>
                  <a:pt x="1279503" y="5924919"/>
                </a:cubicBezTo>
                <a:cubicBezTo>
                  <a:pt x="1281718" y="5930352"/>
                  <a:pt x="1282984" y="5933412"/>
                  <a:pt x="1283301" y="5934098"/>
                </a:cubicBezTo>
                <a:cubicBezTo>
                  <a:pt x="1284514" y="5933781"/>
                  <a:pt x="1285253" y="5932515"/>
                  <a:pt x="1285516" y="5930300"/>
                </a:cubicBezTo>
                <a:cubicBezTo>
                  <a:pt x="1285780" y="5928084"/>
                  <a:pt x="1285886" y="5926818"/>
                  <a:pt x="1285833" y="5926502"/>
                </a:cubicBezTo>
                <a:cubicBezTo>
                  <a:pt x="1293007" y="5911573"/>
                  <a:pt x="1301447" y="5897119"/>
                  <a:pt x="1311154" y="5883140"/>
                </a:cubicBezTo>
                <a:cubicBezTo>
                  <a:pt x="1320860" y="5869161"/>
                  <a:pt x="1326768" y="5854074"/>
                  <a:pt x="1328878" y="5837879"/>
                </a:cubicBezTo>
                <a:lnTo>
                  <a:pt x="1341538" y="5837879"/>
                </a:lnTo>
                <a:lnTo>
                  <a:pt x="1361286" y="5839422"/>
                </a:lnTo>
                <a:lnTo>
                  <a:pt x="1362889" y="5831474"/>
                </a:lnTo>
                <a:cubicBezTo>
                  <a:pt x="1364418" y="5830260"/>
                  <a:pt x="1366423" y="5828889"/>
                  <a:pt x="1368902" y="5827359"/>
                </a:cubicBezTo>
                <a:lnTo>
                  <a:pt x="1370878" y="5824472"/>
                </a:lnTo>
                <a:lnTo>
                  <a:pt x="1366859" y="5820788"/>
                </a:lnTo>
                <a:lnTo>
                  <a:pt x="1368095" y="5819036"/>
                </a:lnTo>
                <a:lnTo>
                  <a:pt x="1365421" y="5818813"/>
                </a:lnTo>
                <a:lnTo>
                  <a:pt x="1370966" y="5802177"/>
                </a:lnTo>
                <a:lnTo>
                  <a:pt x="1364327" y="5787238"/>
                </a:lnTo>
                <a:lnTo>
                  <a:pt x="1374455" y="5769514"/>
                </a:lnTo>
                <a:close/>
                <a:moveTo>
                  <a:pt x="5740373" y="5749742"/>
                </a:moveTo>
                <a:cubicBezTo>
                  <a:pt x="5737946" y="5757761"/>
                  <a:pt x="5735203" y="5765146"/>
                  <a:pt x="5732144" y="5771898"/>
                </a:cubicBezTo>
                <a:cubicBezTo>
                  <a:pt x="5729084" y="5778650"/>
                  <a:pt x="5725075" y="5782237"/>
                  <a:pt x="5720116" y="5782659"/>
                </a:cubicBezTo>
                <a:lnTo>
                  <a:pt x="5721350" y="5787459"/>
                </a:lnTo>
                <a:lnTo>
                  <a:pt x="5728807" y="5781318"/>
                </a:lnTo>
                <a:lnTo>
                  <a:pt x="5745613" y="5749742"/>
                </a:lnTo>
                <a:close/>
                <a:moveTo>
                  <a:pt x="4363503" y="5747212"/>
                </a:moveTo>
                <a:lnTo>
                  <a:pt x="4354096" y="5751915"/>
                </a:lnTo>
                <a:lnTo>
                  <a:pt x="4343967" y="5769640"/>
                </a:lnTo>
                <a:lnTo>
                  <a:pt x="4356628" y="5764576"/>
                </a:lnTo>
                <a:lnTo>
                  <a:pt x="4358156" y="5762030"/>
                </a:lnTo>
                <a:close/>
                <a:moveTo>
                  <a:pt x="4945717" y="5747076"/>
                </a:moveTo>
                <a:lnTo>
                  <a:pt x="4942628" y="5763234"/>
                </a:lnTo>
                <a:cubicBezTo>
                  <a:pt x="4943050" y="5774048"/>
                  <a:pt x="4941573" y="5780273"/>
                  <a:pt x="4938197" y="5781908"/>
                </a:cubicBezTo>
                <a:lnTo>
                  <a:pt x="4928035" y="5782595"/>
                </a:lnTo>
                <a:lnTo>
                  <a:pt x="4919002" y="5789514"/>
                </a:lnTo>
                <a:lnTo>
                  <a:pt x="4916030" y="5797715"/>
                </a:lnTo>
                <a:lnTo>
                  <a:pt x="4919839" y="5804380"/>
                </a:lnTo>
                <a:cubicBezTo>
                  <a:pt x="4921738" y="5810077"/>
                  <a:pt x="4919206" y="5813242"/>
                  <a:pt x="4912243" y="5813876"/>
                </a:cubicBezTo>
                <a:lnTo>
                  <a:pt x="4907402" y="5814772"/>
                </a:lnTo>
                <a:lnTo>
                  <a:pt x="4898985" y="5822577"/>
                </a:lnTo>
                <a:lnTo>
                  <a:pt x="4931888" y="5841379"/>
                </a:lnTo>
                <a:lnTo>
                  <a:pt x="4936726" y="5822431"/>
                </a:lnTo>
                <a:cubicBezTo>
                  <a:pt x="4941474" y="5821270"/>
                  <a:pt x="4944006" y="5815995"/>
                  <a:pt x="4944322" y="5806605"/>
                </a:cubicBezTo>
                <a:cubicBezTo>
                  <a:pt x="4944639" y="5797215"/>
                  <a:pt x="4944639" y="5790674"/>
                  <a:pt x="4944322" y="5786982"/>
                </a:cubicBezTo>
                <a:cubicBezTo>
                  <a:pt x="4948068" y="5785505"/>
                  <a:pt x="4950705" y="5782761"/>
                  <a:pt x="4952235" y="5778752"/>
                </a:cubicBezTo>
                <a:cubicBezTo>
                  <a:pt x="4953765" y="5774743"/>
                  <a:pt x="4954503" y="5770734"/>
                  <a:pt x="4954450" y="5766725"/>
                </a:cubicBezTo>
                <a:cubicBezTo>
                  <a:pt x="4954028" y="5761978"/>
                  <a:pt x="4952340" y="5758179"/>
                  <a:pt x="4949386" y="5755331"/>
                </a:cubicBezTo>
                <a:close/>
                <a:moveTo>
                  <a:pt x="3146757" y="5744919"/>
                </a:moveTo>
                <a:cubicBezTo>
                  <a:pt x="3146704" y="5746343"/>
                  <a:pt x="3146810" y="5747925"/>
                  <a:pt x="3147073" y="5749666"/>
                </a:cubicBezTo>
                <a:cubicBezTo>
                  <a:pt x="3147337" y="5751407"/>
                  <a:pt x="3148076" y="5752357"/>
                  <a:pt x="3149289" y="5752515"/>
                </a:cubicBezTo>
                <a:lnTo>
                  <a:pt x="3156885" y="5749983"/>
                </a:lnTo>
                <a:close/>
                <a:moveTo>
                  <a:pt x="1988308" y="5737787"/>
                </a:moveTo>
                <a:cubicBezTo>
                  <a:pt x="1987095" y="5740214"/>
                  <a:pt x="1986356" y="5742324"/>
                  <a:pt x="1986092" y="5744118"/>
                </a:cubicBezTo>
                <a:cubicBezTo>
                  <a:pt x="1985829" y="5745911"/>
                  <a:pt x="1985723" y="5748021"/>
                  <a:pt x="1985776" y="5750448"/>
                </a:cubicBezTo>
                <a:cubicBezTo>
                  <a:pt x="1988730" y="5747494"/>
                  <a:pt x="1990418" y="5743274"/>
                  <a:pt x="1990840" y="5737787"/>
                </a:cubicBezTo>
                <a:close/>
                <a:moveTo>
                  <a:pt x="3339194" y="5734791"/>
                </a:moveTo>
                <a:lnTo>
                  <a:pt x="3349322" y="5752515"/>
                </a:lnTo>
                <a:lnTo>
                  <a:pt x="3346790" y="5772771"/>
                </a:lnTo>
                <a:cubicBezTo>
                  <a:pt x="3340512" y="5773510"/>
                  <a:pt x="3337242" y="5776464"/>
                  <a:pt x="3336978" y="5781634"/>
                </a:cubicBezTo>
                <a:cubicBezTo>
                  <a:pt x="3336714" y="5786803"/>
                  <a:pt x="3331545" y="5789757"/>
                  <a:pt x="3321469" y="5790496"/>
                </a:cubicBezTo>
                <a:cubicBezTo>
                  <a:pt x="3322208" y="5780579"/>
                  <a:pt x="3325162" y="5771294"/>
                  <a:pt x="3330331" y="5762643"/>
                </a:cubicBezTo>
                <a:cubicBezTo>
                  <a:pt x="3335501" y="5753992"/>
                  <a:pt x="3338455" y="5744708"/>
                  <a:pt x="3339194" y="5734791"/>
                </a:cubicBezTo>
                <a:close/>
                <a:moveTo>
                  <a:pt x="3565641" y="5730917"/>
                </a:moveTo>
                <a:cubicBezTo>
                  <a:pt x="3555091" y="5750751"/>
                  <a:pt x="3545807" y="5771852"/>
                  <a:pt x="3537788" y="5794219"/>
                </a:cubicBezTo>
                <a:cubicBezTo>
                  <a:pt x="3539107" y="5799388"/>
                  <a:pt x="3541534" y="5803608"/>
                  <a:pt x="3545068" y="5806879"/>
                </a:cubicBezTo>
                <a:cubicBezTo>
                  <a:pt x="3548602" y="5810150"/>
                  <a:pt x="3552928" y="5811838"/>
                  <a:pt x="3558045" y="5811943"/>
                </a:cubicBezTo>
                <a:cubicBezTo>
                  <a:pt x="3560682" y="5804136"/>
                  <a:pt x="3564269" y="5792531"/>
                  <a:pt x="3568806" y="5777127"/>
                </a:cubicBezTo>
                <a:cubicBezTo>
                  <a:pt x="3573343" y="5761724"/>
                  <a:pt x="3578196" y="5751385"/>
                  <a:pt x="3583365" y="5746109"/>
                </a:cubicBezTo>
                <a:close/>
                <a:moveTo>
                  <a:pt x="1093396" y="5696084"/>
                </a:moveTo>
                <a:lnTo>
                  <a:pt x="1080736" y="5711276"/>
                </a:lnTo>
                <a:lnTo>
                  <a:pt x="1080736" y="5718872"/>
                </a:lnTo>
                <a:lnTo>
                  <a:pt x="1085800" y="5718872"/>
                </a:lnTo>
                <a:cubicBezTo>
                  <a:pt x="1090759" y="5719083"/>
                  <a:pt x="1094135" y="5718661"/>
                  <a:pt x="1095928" y="5717606"/>
                </a:cubicBezTo>
                <a:cubicBezTo>
                  <a:pt x="1097722" y="5716551"/>
                  <a:pt x="1098566" y="5713597"/>
                  <a:pt x="1098460" y="5708744"/>
                </a:cubicBezTo>
                <a:close/>
                <a:moveTo>
                  <a:pt x="1973116" y="5687146"/>
                </a:moveTo>
                <a:cubicBezTo>
                  <a:pt x="1972272" y="5696852"/>
                  <a:pt x="1968896" y="5705293"/>
                  <a:pt x="1962987" y="5712467"/>
                </a:cubicBezTo>
                <a:cubicBezTo>
                  <a:pt x="1957079" y="5719641"/>
                  <a:pt x="1953703" y="5728081"/>
                  <a:pt x="1952859" y="5737787"/>
                </a:cubicBezTo>
                <a:lnTo>
                  <a:pt x="1937667" y="5758044"/>
                </a:lnTo>
                <a:cubicBezTo>
                  <a:pt x="1936612" y="5759468"/>
                  <a:pt x="1936823" y="5761051"/>
                  <a:pt x="1938300" y="5762792"/>
                </a:cubicBezTo>
                <a:cubicBezTo>
                  <a:pt x="1939777" y="5764532"/>
                  <a:pt x="1941254" y="5765482"/>
                  <a:pt x="1942731" y="5765640"/>
                </a:cubicBezTo>
                <a:lnTo>
                  <a:pt x="1957923" y="5763108"/>
                </a:lnTo>
                <a:cubicBezTo>
                  <a:pt x="1960666" y="5756725"/>
                  <a:pt x="1963409" y="5749867"/>
                  <a:pt x="1966152" y="5742535"/>
                </a:cubicBezTo>
                <a:cubicBezTo>
                  <a:pt x="1968896" y="5735203"/>
                  <a:pt x="1970373" y="5727712"/>
                  <a:pt x="1970584" y="5720063"/>
                </a:cubicBezTo>
                <a:cubicBezTo>
                  <a:pt x="1973063" y="5714735"/>
                  <a:pt x="1975700" y="5708932"/>
                  <a:pt x="1978496" y="5702655"/>
                </a:cubicBezTo>
                <a:cubicBezTo>
                  <a:pt x="1981292" y="5696378"/>
                  <a:pt x="1984563" y="5691208"/>
                  <a:pt x="1988308" y="5687146"/>
                </a:cubicBezTo>
                <a:close/>
                <a:moveTo>
                  <a:pt x="4967111" y="5685699"/>
                </a:moveTo>
                <a:lnTo>
                  <a:pt x="4967111" y="5698359"/>
                </a:lnTo>
                <a:cubicBezTo>
                  <a:pt x="4967216" y="5701999"/>
                  <a:pt x="4968271" y="5704215"/>
                  <a:pt x="4970276" y="5705006"/>
                </a:cubicBezTo>
                <a:cubicBezTo>
                  <a:pt x="4972280" y="5705797"/>
                  <a:pt x="4974601" y="5706114"/>
                  <a:pt x="4977239" y="5705956"/>
                </a:cubicBezTo>
                <a:close/>
                <a:moveTo>
                  <a:pt x="5776847" y="5684230"/>
                </a:moveTo>
                <a:lnTo>
                  <a:pt x="5773290" y="5688973"/>
                </a:lnTo>
                <a:cubicBezTo>
                  <a:pt x="5772235" y="5690397"/>
                  <a:pt x="5772446" y="5691980"/>
                  <a:pt x="5773923" y="5693721"/>
                </a:cubicBezTo>
                <a:lnTo>
                  <a:pt x="5774037" y="5693794"/>
                </a:lnTo>
                <a:lnTo>
                  <a:pt x="5775452" y="5690876"/>
                </a:lnTo>
                <a:close/>
                <a:moveTo>
                  <a:pt x="1394712" y="5678359"/>
                </a:moveTo>
                <a:lnTo>
                  <a:pt x="1374455" y="5711276"/>
                </a:lnTo>
                <a:cubicBezTo>
                  <a:pt x="1379519" y="5719295"/>
                  <a:pt x="1382051" y="5728579"/>
                  <a:pt x="1382051" y="5739129"/>
                </a:cubicBezTo>
                <a:cubicBezTo>
                  <a:pt x="1380627" y="5739024"/>
                  <a:pt x="1379044" y="5739234"/>
                  <a:pt x="1377304" y="5739762"/>
                </a:cubicBezTo>
                <a:cubicBezTo>
                  <a:pt x="1375563" y="5740289"/>
                  <a:pt x="1374613" y="5741766"/>
                  <a:pt x="1374455" y="5744193"/>
                </a:cubicBezTo>
                <a:cubicBezTo>
                  <a:pt x="1374613" y="5746725"/>
                  <a:pt x="1375563" y="5749257"/>
                  <a:pt x="1377304" y="5751789"/>
                </a:cubicBezTo>
                <a:cubicBezTo>
                  <a:pt x="1379044" y="5754321"/>
                  <a:pt x="1380627" y="5756853"/>
                  <a:pt x="1382051" y="5759385"/>
                </a:cubicBezTo>
                <a:lnTo>
                  <a:pt x="1395355" y="5765087"/>
                </a:lnTo>
                <a:lnTo>
                  <a:pt x="1396438" y="5762792"/>
                </a:lnTo>
                <a:lnTo>
                  <a:pt x="1398481" y="5756324"/>
                </a:lnTo>
                <a:lnTo>
                  <a:pt x="1389648" y="5749257"/>
                </a:lnTo>
                <a:cubicBezTo>
                  <a:pt x="1389595" y="5745354"/>
                  <a:pt x="1390333" y="5741766"/>
                  <a:pt x="1391863" y="5738496"/>
                </a:cubicBezTo>
                <a:cubicBezTo>
                  <a:pt x="1393393" y="5735225"/>
                  <a:pt x="1396030" y="5732904"/>
                  <a:pt x="1399776" y="5731533"/>
                </a:cubicBezTo>
                <a:cubicBezTo>
                  <a:pt x="1400039" y="5722670"/>
                  <a:pt x="1400145" y="5713808"/>
                  <a:pt x="1400092" y="5704946"/>
                </a:cubicBezTo>
                <a:cubicBezTo>
                  <a:pt x="1400039" y="5696084"/>
                  <a:pt x="1398246" y="5687222"/>
                  <a:pt x="1394712" y="5678359"/>
                </a:cubicBezTo>
                <a:close/>
                <a:moveTo>
                  <a:pt x="3199930" y="5671489"/>
                </a:moveTo>
                <a:cubicBezTo>
                  <a:pt x="3199825" y="5672913"/>
                  <a:pt x="3200036" y="5674496"/>
                  <a:pt x="3200563" y="5676237"/>
                </a:cubicBezTo>
                <a:cubicBezTo>
                  <a:pt x="3201091" y="5677977"/>
                  <a:pt x="3202568" y="5678927"/>
                  <a:pt x="3204994" y="5679085"/>
                </a:cubicBezTo>
                <a:lnTo>
                  <a:pt x="3210058" y="5679085"/>
                </a:lnTo>
                <a:cubicBezTo>
                  <a:pt x="3209953" y="5676553"/>
                  <a:pt x="3208898" y="5674654"/>
                  <a:pt x="3206893" y="5673388"/>
                </a:cubicBezTo>
                <a:cubicBezTo>
                  <a:pt x="3204889" y="5672122"/>
                  <a:pt x="3202568" y="5671489"/>
                  <a:pt x="3199930" y="5671489"/>
                </a:cubicBezTo>
                <a:close/>
                <a:moveTo>
                  <a:pt x="5149419" y="5667975"/>
                </a:moveTo>
                <a:cubicBezTo>
                  <a:pt x="5141823" y="5668186"/>
                  <a:pt x="5136126" y="5670929"/>
                  <a:pt x="5132328" y="5676204"/>
                </a:cubicBezTo>
                <a:cubicBezTo>
                  <a:pt x="5128530" y="5681479"/>
                  <a:pt x="5126631" y="5688020"/>
                  <a:pt x="5126631" y="5695827"/>
                </a:cubicBezTo>
                <a:lnTo>
                  <a:pt x="5126631" y="5698359"/>
                </a:lnTo>
                <a:cubicBezTo>
                  <a:pt x="5126103" y="5698307"/>
                  <a:pt x="5123993" y="5698412"/>
                  <a:pt x="5120301" y="5698676"/>
                </a:cubicBezTo>
                <a:cubicBezTo>
                  <a:pt x="5116608" y="5698940"/>
                  <a:pt x="5114498" y="5699678"/>
                  <a:pt x="5113970" y="5700891"/>
                </a:cubicBezTo>
                <a:cubicBezTo>
                  <a:pt x="5114762" y="5702210"/>
                  <a:pt x="5118243" y="5703371"/>
                  <a:pt x="5124415" y="5704373"/>
                </a:cubicBezTo>
                <a:cubicBezTo>
                  <a:pt x="5130587" y="5705375"/>
                  <a:pt x="5134702" y="5705903"/>
                  <a:pt x="5136759" y="5705956"/>
                </a:cubicBezTo>
                <a:lnTo>
                  <a:pt x="5151951" y="5693295"/>
                </a:lnTo>
                <a:cubicBezTo>
                  <a:pt x="5148206" y="5692979"/>
                  <a:pt x="5145568" y="5691080"/>
                  <a:pt x="5144039" y="5687598"/>
                </a:cubicBezTo>
                <a:cubicBezTo>
                  <a:pt x="5142509" y="5684117"/>
                  <a:pt x="5141770" y="5680951"/>
                  <a:pt x="5141823" y="5678103"/>
                </a:cubicBezTo>
                <a:close/>
                <a:moveTo>
                  <a:pt x="2453397" y="5657189"/>
                </a:moveTo>
                <a:cubicBezTo>
                  <a:pt x="2453450" y="5658613"/>
                  <a:pt x="2453977" y="5660196"/>
                  <a:pt x="2454980" y="5661937"/>
                </a:cubicBezTo>
                <a:cubicBezTo>
                  <a:pt x="2455982" y="5663678"/>
                  <a:pt x="2457142" y="5664627"/>
                  <a:pt x="2458461" y="5664785"/>
                </a:cubicBezTo>
                <a:cubicBezTo>
                  <a:pt x="2461415" y="5664363"/>
                  <a:pt x="2463103" y="5662675"/>
                  <a:pt x="2463525" y="5659721"/>
                </a:cubicBezTo>
                <a:close/>
                <a:moveTo>
                  <a:pt x="1121249" y="5655571"/>
                </a:moveTo>
                <a:lnTo>
                  <a:pt x="1116185" y="5665699"/>
                </a:lnTo>
                <a:cubicBezTo>
                  <a:pt x="1119139" y="5663167"/>
                  <a:pt x="1120827" y="5660635"/>
                  <a:pt x="1121249" y="5658103"/>
                </a:cubicBezTo>
                <a:close/>
                <a:moveTo>
                  <a:pt x="2018693" y="5654229"/>
                </a:moveTo>
                <a:lnTo>
                  <a:pt x="2003500" y="5669422"/>
                </a:lnTo>
                <a:cubicBezTo>
                  <a:pt x="2004081" y="5665624"/>
                  <a:pt x="2002287" y="5663725"/>
                  <a:pt x="1998120" y="5663725"/>
                </a:cubicBezTo>
                <a:cubicBezTo>
                  <a:pt x="1993952" y="5663725"/>
                  <a:pt x="1991526" y="5665624"/>
                  <a:pt x="1990840" y="5669422"/>
                </a:cubicBezTo>
                <a:lnTo>
                  <a:pt x="2008565" y="5692210"/>
                </a:lnTo>
                <a:lnTo>
                  <a:pt x="2018693" y="5692210"/>
                </a:lnTo>
                <a:lnTo>
                  <a:pt x="2021225" y="5669422"/>
                </a:lnTo>
                <a:close/>
                <a:moveTo>
                  <a:pt x="4397141" y="5645569"/>
                </a:moveTo>
                <a:lnTo>
                  <a:pt x="4397435" y="5658487"/>
                </a:lnTo>
                <a:lnTo>
                  <a:pt x="4402702" y="5647953"/>
                </a:lnTo>
                <a:close/>
                <a:moveTo>
                  <a:pt x="3613750" y="5642295"/>
                </a:moveTo>
                <a:lnTo>
                  <a:pt x="3601090" y="5657487"/>
                </a:lnTo>
                <a:lnTo>
                  <a:pt x="3601090" y="5665083"/>
                </a:lnTo>
                <a:lnTo>
                  <a:pt x="3606154" y="5665083"/>
                </a:lnTo>
                <a:cubicBezTo>
                  <a:pt x="3611113" y="5665294"/>
                  <a:pt x="3614489" y="5664872"/>
                  <a:pt x="3616282" y="5663817"/>
                </a:cubicBezTo>
                <a:cubicBezTo>
                  <a:pt x="3618076" y="5662762"/>
                  <a:pt x="3618920" y="5659808"/>
                  <a:pt x="3618814" y="5654955"/>
                </a:cubicBezTo>
                <a:close/>
                <a:moveTo>
                  <a:pt x="2463525" y="5636933"/>
                </a:moveTo>
                <a:cubicBezTo>
                  <a:pt x="2463420" y="5638357"/>
                  <a:pt x="2463631" y="5639939"/>
                  <a:pt x="2464158" y="5641680"/>
                </a:cubicBezTo>
                <a:cubicBezTo>
                  <a:pt x="2464686" y="5643421"/>
                  <a:pt x="2466163" y="5644371"/>
                  <a:pt x="2468590" y="5644529"/>
                </a:cubicBezTo>
                <a:lnTo>
                  <a:pt x="2471122" y="5644529"/>
                </a:lnTo>
                <a:cubicBezTo>
                  <a:pt x="2471122" y="5639465"/>
                  <a:pt x="2468590" y="5636933"/>
                  <a:pt x="2463525" y="5636933"/>
                </a:cubicBezTo>
                <a:close/>
                <a:moveTo>
                  <a:pt x="570808" y="5616848"/>
                </a:moveTo>
                <a:cubicBezTo>
                  <a:pt x="570861" y="5618272"/>
                  <a:pt x="571388" y="5619855"/>
                  <a:pt x="572391" y="5621596"/>
                </a:cubicBezTo>
                <a:cubicBezTo>
                  <a:pt x="573393" y="5623337"/>
                  <a:pt x="574553" y="5624286"/>
                  <a:pt x="575872" y="5624444"/>
                </a:cubicBezTo>
                <a:cubicBezTo>
                  <a:pt x="578826" y="5624022"/>
                  <a:pt x="580514" y="5622334"/>
                  <a:pt x="580936" y="5619380"/>
                </a:cubicBezTo>
                <a:close/>
                <a:moveTo>
                  <a:pt x="6344098" y="5614202"/>
                </a:moveTo>
                <a:lnTo>
                  <a:pt x="6341566" y="5631926"/>
                </a:lnTo>
                <a:cubicBezTo>
                  <a:pt x="6337715" y="5635883"/>
                  <a:pt x="6334022" y="5640630"/>
                  <a:pt x="6330488" y="5646169"/>
                </a:cubicBezTo>
                <a:cubicBezTo>
                  <a:pt x="6326953" y="5651708"/>
                  <a:pt x="6323894" y="5657089"/>
                  <a:pt x="6321309" y="5662311"/>
                </a:cubicBezTo>
                <a:cubicBezTo>
                  <a:pt x="6321731" y="5672861"/>
                  <a:pt x="6318355" y="5682145"/>
                  <a:pt x="6311181" y="5690164"/>
                </a:cubicBezTo>
                <a:cubicBezTo>
                  <a:pt x="6308227" y="5688106"/>
                  <a:pt x="6305273" y="5688423"/>
                  <a:pt x="6302319" y="5691113"/>
                </a:cubicBezTo>
                <a:cubicBezTo>
                  <a:pt x="6299365" y="5693803"/>
                  <a:pt x="6298943" y="5696019"/>
                  <a:pt x="6301053" y="5697760"/>
                </a:cubicBezTo>
                <a:lnTo>
                  <a:pt x="6285860" y="5715484"/>
                </a:lnTo>
                <a:lnTo>
                  <a:pt x="6278264" y="5740805"/>
                </a:lnTo>
                <a:lnTo>
                  <a:pt x="6273200" y="5740805"/>
                </a:lnTo>
                <a:lnTo>
                  <a:pt x="6273200" y="5758529"/>
                </a:lnTo>
                <a:lnTo>
                  <a:pt x="6285860" y="5763593"/>
                </a:lnTo>
                <a:cubicBezTo>
                  <a:pt x="6284700" y="5762222"/>
                  <a:pt x="6284489" y="5761167"/>
                  <a:pt x="6285227" y="5760428"/>
                </a:cubicBezTo>
                <a:cubicBezTo>
                  <a:pt x="6285966" y="5759690"/>
                  <a:pt x="6287021" y="5759901"/>
                  <a:pt x="6288392" y="5761061"/>
                </a:cubicBezTo>
                <a:lnTo>
                  <a:pt x="6293456" y="5750933"/>
                </a:lnTo>
                <a:cubicBezTo>
                  <a:pt x="6294881" y="5751724"/>
                  <a:pt x="6296463" y="5750775"/>
                  <a:pt x="6298204" y="5748085"/>
                </a:cubicBezTo>
                <a:cubicBezTo>
                  <a:pt x="6299945" y="5745394"/>
                  <a:pt x="6300894" y="5743812"/>
                  <a:pt x="6301053" y="5743337"/>
                </a:cubicBezTo>
                <a:lnTo>
                  <a:pt x="6318777" y="5712952"/>
                </a:lnTo>
                <a:cubicBezTo>
                  <a:pt x="6319252" y="5706094"/>
                  <a:pt x="6322100" y="5694489"/>
                  <a:pt x="6327323" y="5678136"/>
                </a:cubicBezTo>
                <a:cubicBezTo>
                  <a:pt x="6332545" y="5661783"/>
                  <a:pt x="6337293" y="5651444"/>
                  <a:pt x="6341566" y="5647119"/>
                </a:cubicBezTo>
                <a:lnTo>
                  <a:pt x="6354226" y="5654715"/>
                </a:lnTo>
                <a:cubicBezTo>
                  <a:pt x="6355386" y="5649492"/>
                  <a:pt x="6356863" y="5644112"/>
                  <a:pt x="6358657" y="5638573"/>
                </a:cubicBezTo>
                <a:cubicBezTo>
                  <a:pt x="6360451" y="5633034"/>
                  <a:pt x="6363194" y="5628286"/>
                  <a:pt x="6366886" y="5624330"/>
                </a:cubicBezTo>
                <a:lnTo>
                  <a:pt x="6354226" y="5621798"/>
                </a:lnTo>
                <a:close/>
                <a:moveTo>
                  <a:pt x="2046545" y="5608652"/>
                </a:moveTo>
                <a:lnTo>
                  <a:pt x="2033885" y="5628909"/>
                </a:lnTo>
                <a:lnTo>
                  <a:pt x="2041481" y="5628909"/>
                </a:lnTo>
                <a:cubicBezTo>
                  <a:pt x="2044435" y="5623423"/>
                  <a:pt x="2046123" y="5616670"/>
                  <a:pt x="2046545" y="5608652"/>
                </a:cubicBezTo>
                <a:close/>
                <a:moveTo>
                  <a:pt x="3641603" y="5601782"/>
                </a:moveTo>
                <a:lnTo>
                  <a:pt x="3636539" y="5611910"/>
                </a:lnTo>
                <a:cubicBezTo>
                  <a:pt x="3639493" y="5609378"/>
                  <a:pt x="3641181" y="5606846"/>
                  <a:pt x="3641603" y="5604314"/>
                </a:cubicBezTo>
                <a:close/>
                <a:moveTo>
                  <a:pt x="2686347" y="5601484"/>
                </a:moveTo>
                <a:cubicBezTo>
                  <a:pt x="2686294" y="5602908"/>
                  <a:pt x="2686400" y="5604490"/>
                  <a:pt x="2686663" y="5606231"/>
                </a:cubicBezTo>
                <a:cubicBezTo>
                  <a:pt x="2686927" y="5607972"/>
                  <a:pt x="2687666" y="5608922"/>
                  <a:pt x="2688879" y="5609080"/>
                </a:cubicBezTo>
                <a:lnTo>
                  <a:pt x="2696475" y="5606548"/>
                </a:lnTo>
                <a:close/>
                <a:moveTo>
                  <a:pt x="1993372" y="5601056"/>
                </a:moveTo>
                <a:cubicBezTo>
                  <a:pt x="1993267" y="5602217"/>
                  <a:pt x="1992845" y="5603061"/>
                  <a:pt x="1992106" y="5603588"/>
                </a:cubicBezTo>
                <a:cubicBezTo>
                  <a:pt x="1991368" y="5604116"/>
                  <a:pt x="1990946" y="5604960"/>
                  <a:pt x="1990840" y="5606120"/>
                </a:cubicBezTo>
                <a:lnTo>
                  <a:pt x="1990840" y="5618780"/>
                </a:lnTo>
                <a:cubicBezTo>
                  <a:pt x="1990840" y="5624003"/>
                  <a:pt x="1991473" y="5629384"/>
                  <a:pt x="1992739" y="5634922"/>
                </a:cubicBezTo>
                <a:cubicBezTo>
                  <a:pt x="1994005" y="5640461"/>
                  <a:pt x="1995904" y="5645209"/>
                  <a:pt x="1998436" y="5649165"/>
                </a:cubicBezTo>
                <a:lnTo>
                  <a:pt x="2006032" y="5603588"/>
                </a:lnTo>
                <a:close/>
                <a:moveTo>
                  <a:pt x="580936" y="5596592"/>
                </a:moveTo>
                <a:cubicBezTo>
                  <a:pt x="580831" y="5598016"/>
                  <a:pt x="581042" y="5599598"/>
                  <a:pt x="581569" y="5601339"/>
                </a:cubicBezTo>
                <a:cubicBezTo>
                  <a:pt x="582097" y="5603080"/>
                  <a:pt x="583574" y="5604030"/>
                  <a:pt x="586001" y="5604188"/>
                </a:cubicBezTo>
                <a:lnTo>
                  <a:pt x="588533" y="5604188"/>
                </a:lnTo>
                <a:cubicBezTo>
                  <a:pt x="588533" y="5599124"/>
                  <a:pt x="586001" y="5596592"/>
                  <a:pt x="580936" y="5596592"/>
                </a:cubicBezTo>
                <a:close/>
                <a:moveTo>
                  <a:pt x="2878784" y="5591356"/>
                </a:moveTo>
                <a:lnTo>
                  <a:pt x="2888912" y="5609080"/>
                </a:lnTo>
                <a:lnTo>
                  <a:pt x="2886380" y="5629336"/>
                </a:lnTo>
                <a:cubicBezTo>
                  <a:pt x="2880102" y="5630075"/>
                  <a:pt x="2876832" y="5633029"/>
                  <a:pt x="2876568" y="5638199"/>
                </a:cubicBezTo>
                <a:cubicBezTo>
                  <a:pt x="2876304" y="5643368"/>
                  <a:pt x="2871135" y="5646322"/>
                  <a:pt x="2861059" y="5647061"/>
                </a:cubicBezTo>
                <a:cubicBezTo>
                  <a:pt x="2861798" y="5637144"/>
                  <a:pt x="2864752" y="5627859"/>
                  <a:pt x="2869921" y="5619208"/>
                </a:cubicBezTo>
                <a:cubicBezTo>
                  <a:pt x="2875091" y="5610557"/>
                  <a:pt x="2878045" y="5601273"/>
                  <a:pt x="2878784" y="5591356"/>
                </a:cubicBezTo>
                <a:close/>
                <a:moveTo>
                  <a:pt x="1447885" y="5589737"/>
                </a:moveTo>
                <a:cubicBezTo>
                  <a:pt x="1447463" y="5592269"/>
                  <a:pt x="1448307" y="5594801"/>
                  <a:pt x="1450417" y="5597333"/>
                </a:cubicBezTo>
                <a:lnTo>
                  <a:pt x="1450417" y="5589737"/>
                </a:lnTo>
                <a:close/>
                <a:moveTo>
                  <a:pt x="5182336" y="5589481"/>
                </a:moveTo>
                <a:cubicBezTo>
                  <a:pt x="5179910" y="5589850"/>
                  <a:pt x="5178432" y="5591644"/>
                  <a:pt x="5177905" y="5594861"/>
                </a:cubicBezTo>
                <a:cubicBezTo>
                  <a:pt x="5177377" y="5598079"/>
                  <a:pt x="5177166" y="5600506"/>
                  <a:pt x="5177272" y="5602141"/>
                </a:cubicBezTo>
                <a:cubicBezTo>
                  <a:pt x="5177166" y="5608524"/>
                  <a:pt x="5175478" y="5614116"/>
                  <a:pt x="5172208" y="5618916"/>
                </a:cubicBezTo>
                <a:cubicBezTo>
                  <a:pt x="5168937" y="5623716"/>
                  <a:pt x="5164717" y="5627409"/>
                  <a:pt x="5159548" y="5629994"/>
                </a:cubicBezTo>
                <a:cubicBezTo>
                  <a:pt x="5159231" y="5636218"/>
                  <a:pt x="5157965" y="5642126"/>
                  <a:pt x="5155749" y="5647718"/>
                </a:cubicBezTo>
                <a:cubicBezTo>
                  <a:pt x="5153534" y="5653310"/>
                  <a:pt x="5152268" y="5659218"/>
                  <a:pt x="5151951" y="5665443"/>
                </a:cubicBezTo>
                <a:cubicBezTo>
                  <a:pt x="5159442" y="5656528"/>
                  <a:pt x="5165983" y="5647138"/>
                  <a:pt x="5171575" y="5637274"/>
                </a:cubicBezTo>
                <a:cubicBezTo>
                  <a:pt x="5177166" y="5627409"/>
                  <a:pt x="5182442" y="5617386"/>
                  <a:pt x="5187400" y="5607205"/>
                </a:cubicBezTo>
                <a:cubicBezTo>
                  <a:pt x="5187347" y="5605359"/>
                  <a:pt x="5186820" y="5602088"/>
                  <a:pt x="5185818" y="5597393"/>
                </a:cubicBezTo>
                <a:cubicBezTo>
                  <a:pt x="5184815" y="5592699"/>
                  <a:pt x="5183655" y="5590061"/>
                  <a:pt x="5182336" y="5589481"/>
                </a:cubicBezTo>
                <a:close/>
                <a:moveTo>
                  <a:pt x="6384611" y="5588881"/>
                </a:moveTo>
                <a:cubicBezTo>
                  <a:pt x="6385033" y="5591835"/>
                  <a:pt x="6384189" y="5593523"/>
                  <a:pt x="6382079" y="5593945"/>
                </a:cubicBezTo>
                <a:lnTo>
                  <a:pt x="6379547" y="5614202"/>
                </a:lnTo>
                <a:lnTo>
                  <a:pt x="6382079" y="5621798"/>
                </a:lnTo>
                <a:cubicBezTo>
                  <a:pt x="6384716" y="5617894"/>
                  <a:pt x="6387037" y="5613674"/>
                  <a:pt x="6389042" y="5609138"/>
                </a:cubicBezTo>
                <a:cubicBezTo>
                  <a:pt x="6391046" y="5604601"/>
                  <a:pt x="6392101" y="5600381"/>
                  <a:pt x="6392207" y="5596477"/>
                </a:cubicBezTo>
                <a:cubicBezTo>
                  <a:pt x="6392207" y="5591413"/>
                  <a:pt x="6389675" y="5588881"/>
                  <a:pt x="6384611" y="5588881"/>
                </a:cubicBezTo>
                <a:close/>
                <a:moveTo>
                  <a:pt x="3364514" y="5587931"/>
                </a:moveTo>
                <a:cubicBezTo>
                  <a:pt x="3364567" y="5589461"/>
                  <a:pt x="3365095" y="5591465"/>
                  <a:pt x="3366097" y="5593944"/>
                </a:cubicBezTo>
                <a:cubicBezTo>
                  <a:pt x="3367099" y="5596424"/>
                  <a:pt x="3368260" y="5597795"/>
                  <a:pt x="3369578" y="5598059"/>
                </a:cubicBezTo>
                <a:cubicBezTo>
                  <a:pt x="3372005" y="5597901"/>
                  <a:pt x="3373482" y="5596951"/>
                  <a:pt x="3374010" y="5595211"/>
                </a:cubicBezTo>
                <a:cubicBezTo>
                  <a:pt x="3374537" y="5593470"/>
                  <a:pt x="3374748" y="5591887"/>
                  <a:pt x="3374643" y="5590463"/>
                </a:cubicBezTo>
                <a:close/>
                <a:moveTo>
                  <a:pt x="4441007" y="5581315"/>
                </a:moveTo>
                <a:lnTo>
                  <a:pt x="4439348" y="5581960"/>
                </a:lnTo>
                <a:lnTo>
                  <a:pt x="4419189" y="5589800"/>
                </a:lnTo>
                <a:lnTo>
                  <a:pt x="4416559" y="5598565"/>
                </a:lnTo>
                <a:lnTo>
                  <a:pt x="4416559" y="5618675"/>
                </a:lnTo>
                <a:lnTo>
                  <a:pt x="4408963" y="5618675"/>
                </a:lnTo>
                <a:lnTo>
                  <a:pt x="4407269" y="5617949"/>
                </a:lnTo>
                <a:lnTo>
                  <a:pt x="4407269" y="5630376"/>
                </a:lnTo>
                <a:lnTo>
                  <a:pt x="4411157" y="5631931"/>
                </a:lnTo>
                <a:lnTo>
                  <a:pt x="4413427" y="5627769"/>
                </a:lnTo>
                <a:cubicBezTo>
                  <a:pt x="4417858" y="5624393"/>
                  <a:pt x="4420390" y="5619751"/>
                  <a:pt x="4421023" y="5613843"/>
                </a:cubicBezTo>
                <a:cubicBezTo>
                  <a:pt x="4428619" y="5613421"/>
                  <a:pt x="4433683" y="5609200"/>
                  <a:pt x="4436215" y="5601182"/>
                </a:cubicBezTo>
                <a:cubicBezTo>
                  <a:pt x="4436268" y="5600022"/>
                  <a:pt x="4436163" y="5599178"/>
                  <a:pt x="4435899" y="5598650"/>
                </a:cubicBezTo>
                <a:cubicBezTo>
                  <a:pt x="4435635" y="5598123"/>
                  <a:pt x="4434897" y="5597279"/>
                  <a:pt x="4433683" y="5596118"/>
                </a:cubicBezTo>
                <a:lnTo>
                  <a:pt x="4438747" y="5588522"/>
                </a:lnTo>
                <a:cubicBezTo>
                  <a:pt x="4439961" y="5586095"/>
                  <a:pt x="4440699" y="5583985"/>
                  <a:pt x="4440963" y="5582192"/>
                </a:cubicBezTo>
                <a:close/>
                <a:moveTo>
                  <a:pt x="6361822" y="5581285"/>
                </a:moveTo>
                <a:lnTo>
                  <a:pt x="6361822" y="5591413"/>
                </a:lnTo>
                <a:cubicBezTo>
                  <a:pt x="6363141" y="5590042"/>
                  <a:pt x="6364301" y="5588354"/>
                  <a:pt x="6365304" y="5586349"/>
                </a:cubicBezTo>
                <a:cubicBezTo>
                  <a:pt x="6366306" y="5584345"/>
                  <a:pt x="6366833" y="5582656"/>
                  <a:pt x="6366886" y="5581285"/>
                </a:cubicBezTo>
                <a:close/>
                <a:moveTo>
                  <a:pt x="5022816" y="5566692"/>
                </a:moveTo>
                <a:lnTo>
                  <a:pt x="5012688" y="5597077"/>
                </a:lnTo>
                <a:cubicBezTo>
                  <a:pt x="5012266" y="5597024"/>
                  <a:pt x="5010578" y="5597130"/>
                  <a:pt x="5007624" y="5597393"/>
                </a:cubicBezTo>
                <a:cubicBezTo>
                  <a:pt x="5004670" y="5597657"/>
                  <a:pt x="5002982" y="5598396"/>
                  <a:pt x="5002560" y="5599609"/>
                </a:cubicBezTo>
                <a:cubicBezTo>
                  <a:pt x="5003087" y="5602299"/>
                  <a:pt x="5005830" y="5605148"/>
                  <a:pt x="5010789" y="5608155"/>
                </a:cubicBezTo>
                <a:lnTo>
                  <a:pt x="5013260" y="5609520"/>
                </a:lnTo>
                <a:lnTo>
                  <a:pt x="5018590" y="5596118"/>
                </a:lnTo>
                <a:cubicBezTo>
                  <a:pt x="5021227" y="5596224"/>
                  <a:pt x="5023548" y="5596013"/>
                  <a:pt x="5025553" y="5595485"/>
                </a:cubicBezTo>
                <a:cubicBezTo>
                  <a:pt x="5027557" y="5594958"/>
                  <a:pt x="5028613" y="5593481"/>
                  <a:pt x="5028718" y="5591054"/>
                </a:cubicBezTo>
                <a:cubicBezTo>
                  <a:pt x="5028402" y="5587098"/>
                  <a:pt x="5028402" y="5583616"/>
                  <a:pt x="5028718" y="5580609"/>
                </a:cubicBezTo>
                <a:lnTo>
                  <a:pt x="5032030" y="5578539"/>
                </a:lnTo>
                <a:close/>
                <a:moveTo>
                  <a:pt x="2021225" y="5563075"/>
                </a:moveTo>
                <a:lnTo>
                  <a:pt x="2011097" y="5568139"/>
                </a:lnTo>
                <a:lnTo>
                  <a:pt x="2000968" y="5585864"/>
                </a:lnTo>
                <a:lnTo>
                  <a:pt x="2013629" y="5580800"/>
                </a:lnTo>
                <a:lnTo>
                  <a:pt x="2021225" y="5568139"/>
                </a:lnTo>
                <a:close/>
                <a:moveTo>
                  <a:pt x="1478270" y="5561884"/>
                </a:moveTo>
                <a:cubicBezTo>
                  <a:pt x="1473628" y="5561884"/>
                  <a:pt x="1470251" y="5564417"/>
                  <a:pt x="1468141" y="5569481"/>
                </a:cubicBezTo>
                <a:lnTo>
                  <a:pt x="1475738" y="5569481"/>
                </a:lnTo>
                <a:cubicBezTo>
                  <a:pt x="1475843" y="5568215"/>
                  <a:pt x="1476265" y="5566949"/>
                  <a:pt x="1477004" y="5565683"/>
                </a:cubicBezTo>
                <a:cubicBezTo>
                  <a:pt x="1477742" y="5564417"/>
                  <a:pt x="1478164" y="5563151"/>
                  <a:pt x="1478270" y="5561884"/>
                </a:cubicBezTo>
                <a:close/>
                <a:moveTo>
                  <a:pt x="803758" y="5561143"/>
                </a:moveTo>
                <a:cubicBezTo>
                  <a:pt x="803705" y="5562567"/>
                  <a:pt x="803811" y="5564149"/>
                  <a:pt x="804074" y="5565890"/>
                </a:cubicBezTo>
                <a:cubicBezTo>
                  <a:pt x="804338" y="5567631"/>
                  <a:pt x="805077" y="5568581"/>
                  <a:pt x="806290" y="5568739"/>
                </a:cubicBezTo>
                <a:lnTo>
                  <a:pt x="813886" y="5566207"/>
                </a:lnTo>
                <a:close/>
                <a:moveTo>
                  <a:pt x="3101180" y="5557546"/>
                </a:moveTo>
                <a:lnTo>
                  <a:pt x="3101180" y="5570206"/>
                </a:lnTo>
                <a:cubicBezTo>
                  <a:pt x="3101285" y="5573846"/>
                  <a:pt x="3102340" y="5576062"/>
                  <a:pt x="3104345" y="5576853"/>
                </a:cubicBezTo>
                <a:cubicBezTo>
                  <a:pt x="3106349" y="5577644"/>
                  <a:pt x="3108670" y="5577961"/>
                  <a:pt x="3111308" y="5577803"/>
                </a:cubicBezTo>
                <a:close/>
                <a:moveTo>
                  <a:pt x="3283488" y="5539822"/>
                </a:moveTo>
                <a:cubicBezTo>
                  <a:pt x="3275892" y="5540033"/>
                  <a:pt x="3270195" y="5542776"/>
                  <a:pt x="3266397" y="5548051"/>
                </a:cubicBezTo>
                <a:cubicBezTo>
                  <a:pt x="3262599" y="5553326"/>
                  <a:pt x="3260700" y="5559867"/>
                  <a:pt x="3260700" y="5567674"/>
                </a:cubicBezTo>
                <a:lnTo>
                  <a:pt x="3260700" y="5570206"/>
                </a:lnTo>
                <a:cubicBezTo>
                  <a:pt x="3260172" y="5570154"/>
                  <a:pt x="3258062" y="5570259"/>
                  <a:pt x="3254370" y="5570523"/>
                </a:cubicBezTo>
                <a:cubicBezTo>
                  <a:pt x="3250677" y="5570787"/>
                  <a:pt x="3248567" y="5571525"/>
                  <a:pt x="3248039" y="5572738"/>
                </a:cubicBezTo>
                <a:cubicBezTo>
                  <a:pt x="3248831" y="5574057"/>
                  <a:pt x="3252312" y="5575218"/>
                  <a:pt x="3258484" y="5576220"/>
                </a:cubicBezTo>
                <a:cubicBezTo>
                  <a:pt x="3264656" y="5577222"/>
                  <a:pt x="3268771" y="5577750"/>
                  <a:pt x="3270828" y="5577803"/>
                </a:cubicBezTo>
                <a:lnTo>
                  <a:pt x="3286020" y="5565142"/>
                </a:lnTo>
                <a:cubicBezTo>
                  <a:pt x="3282275" y="5564826"/>
                  <a:pt x="3279637" y="5562927"/>
                  <a:pt x="3278108" y="5559445"/>
                </a:cubicBezTo>
                <a:cubicBezTo>
                  <a:pt x="3276578" y="5555964"/>
                  <a:pt x="3275839" y="5552798"/>
                  <a:pt x="3275892" y="5549950"/>
                </a:cubicBezTo>
                <a:close/>
                <a:moveTo>
                  <a:pt x="1475738" y="5536564"/>
                </a:moveTo>
                <a:lnTo>
                  <a:pt x="1475738" y="5546692"/>
                </a:lnTo>
                <a:lnTo>
                  <a:pt x="1480802" y="5554288"/>
                </a:lnTo>
                <a:lnTo>
                  <a:pt x="1487991" y="5547998"/>
                </a:lnTo>
                <a:lnTo>
                  <a:pt x="1492527" y="5536564"/>
                </a:lnTo>
                <a:close/>
                <a:moveTo>
                  <a:pt x="5828995" y="5531985"/>
                </a:moveTo>
                <a:cubicBezTo>
                  <a:pt x="5828890" y="5533146"/>
                  <a:pt x="5828468" y="5533990"/>
                  <a:pt x="5827729" y="5534517"/>
                </a:cubicBezTo>
                <a:cubicBezTo>
                  <a:pt x="5826991" y="5535045"/>
                  <a:pt x="5826569" y="5535889"/>
                  <a:pt x="5826463" y="5537049"/>
                </a:cubicBezTo>
                <a:lnTo>
                  <a:pt x="5826463" y="5549709"/>
                </a:lnTo>
                <a:lnTo>
                  <a:pt x="5826872" y="5553184"/>
                </a:lnTo>
                <a:lnTo>
                  <a:pt x="5827557" y="5550900"/>
                </a:lnTo>
                <a:cubicBezTo>
                  <a:pt x="5826291" y="5545625"/>
                  <a:pt x="5826924" y="5540983"/>
                  <a:pt x="5829456" y="5536974"/>
                </a:cubicBezTo>
                <a:lnTo>
                  <a:pt x="5836698" y="5533526"/>
                </a:lnTo>
                <a:close/>
                <a:moveTo>
                  <a:pt x="3126500" y="5529693"/>
                </a:moveTo>
                <a:cubicBezTo>
                  <a:pt x="3125340" y="5529799"/>
                  <a:pt x="3124496" y="5530221"/>
                  <a:pt x="3123968" y="5530959"/>
                </a:cubicBezTo>
                <a:cubicBezTo>
                  <a:pt x="3123441" y="5531698"/>
                  <a:pt x="3122597" y="5532120"/>
                  <a:pt x="3121436" y="5532226"/>
                </a:cubicBezTo>
                <a:cubicBezTo>
                  <a:pt x="3121489" y="5533755"/>
                  <a:pt x="3122017" y="5535760"/>
                  <a:pt x="3123019" y="5538239"/>
                </a:cubicBezTo>
                <a:cubicBezTo>
                  <a:pt x="3124021" y="5540718"/>
                  <a:pt x="3125182" y="5542090"/>
                  <a:pt x="3126500" y="5542354"/>
                </a:cubicBezTo>
                <a:cubicBezTo>
                  <a:pt x="3128927" y="5542196"/>
                  <a:pt x="3130404" y="5541246"/>
                  <a:pt x="3130932" y="5539505"/>
                </a:cubicBezTo>
                <a:cubicBezTo>
                  <a:pt x="3131459" y="5537764"/>
                  <a:pt x="3131670" y="5536182"/>
                  <a:pt x="3131565" y="5534758"/>
                </a:cubicBezTo>
                <a:cubicBezTo>
                  <a:pt x="3131143" y="5531803"/>
                  <a:pt x="3129454" y="5530116"/>
                  <a:pt x="3126500" y="5529693"/>
                </a:cubicBezTo>
                <a:close/>
                <a:moveTo>
                  <a:pt x="2739520" y="5528054"/>
                </a:moveTo>
                <a:cubicBezTo>
                  <a:pt x="2739415" y="5529478"/>
                  <a:pt x="2739626" y="5531061"/>
                  <a:pt x="2740153" y="5532802"/>
                </a:cubicBezTo>
                <a:cubicBezTo>
                  <a:pt x="2740681" y="5534542"/>
                  <a:pt x="2742158" y="5535492"/>
                  <a:pt x="2744584" y="5535650"/>
                </a:cubicBezTo>
                <a:lnTo>
                  <a:pt x="2749648" y="5535650"/>
                </a:lnTo>
                <a:cubicBezTo>
                  <a:pt x="2749543" y="5533118"/>
                  <a:pt x="2748488" y="5531219"/>
                  <a:pt x="2746483" y="5529953"/>
                </a:cubicBezTo>
                <a:cubicBezTo>
                  <a:pt x="2744479" y="5528687"/>
                  <a:pt x="2742158" y="5528054"/>
                  <a:pt x="2739520" y="5528054"/>
                </a:cubicBezTo>
                <a:close/>
                <a:moveTo>
                  <a:pt x="1493462" y="5523904"/>
                </a:moveTo>
                <a:lnTo>
                  <a:pt x="1493462" y="5534208"/>
                </a:lnTo>
                <a:lnTo>
                  <a:pt x="1495822" y="5528259"/>
                </a:lnTo>
                <a:lnTo>
                  <a:pt x="1497117" y="5525123"/>
                </a:lnTo>
                <a:close/>
                <a:moveTo>
                  <a:pt x="3422752" y="5504373"/>
                </a:moveTo>
                <a:cubicBezTo>
                  <a:pt x="3414364" y="5505059"/>
                  <a:pt x="3409617" y="5509384"/>
                  <a:pt x="3408509" y="5517350"/>
                </a:cubicBezTo>
                <a:cubicBezTo>
                  <a:pt x="3407401" y="5525315"/>
                  <a:pt x="3407085" y="5532806"/>
                  <a:pt x="3407559" y="5539822"/>
                </a:cubicBezTo>
                <a:cubicBezTo>
                  <a:pt x="3403603" y="5539822"/>
                  <a:pt x="3399488" y="5540455"/>
                  <a:pt x="3395216" y="5541721"/>
                </a:cubicBezTo>
                <a:cubicBezTo>
                  <a:pt x="3390943" y="5542987"/>
                  <a:pt x="3387461" y="5544886"/>
                  <a:pt x="3384771" y="5547418"/>
                </a:cubicBezTo>
                <a:lnTo>
                  <a:pt x="3389835" y="5570206"/>
                </a:lnTo>
                <a:cubicBezTo>
                  <a:pt x="3391048" y="5563402"/>
                  <a:pt x="3393686" y="5556755"/>
                  <a:pt x="3397748" y="5550266"/>
                </a:cubicBezTo>
                <a:cubicBezTo>
                  <a:pt x="3401809" y="5543778"/>
                  <a:pt x="3407612" y="5540297"/>
                  <a:pt x="3415155" y="5539822"/>
                </a:cubicBezTo>
                <a:cubicBezTo>
                  <a:pt x="3415472" y="5533597"/>
                  <a:pt x="3416738" y="5527689"/>
                  <a:pt x="3418954" y="5522097"/>
                </a:cubicBezTo>
                <a:cubicBezTo>
                  <a:pt x="3421169" y="5516506"/>
                  <a:pt x="3422435" y="5510598"/>
                  <a:pt x="3422752" y="5504373"/>
                </a:cubicBezTo>
                <a:close/>
                <a:moveTo>
                  <a:pt x="1507623" y="5499771"/>
                </a:moveTo>
                <a:lnTo>
                  <a:pt x="1503590" y="5501115"/>
                </a:lnTo>
                <a:lnTo>
                  <a:pt x="1503590" y="5509450"/>
                </a:lnTo>
                <a:lnTo>
                  <a:pt x="1505396" y="5505075"/>
                </a:lnTo>
                <a:close/>
                <a:moveTo>
                  <a:pt x="5856589" y="5494134"/>
                </a:moveTo>
                <a:lnTo>
                  <a:pt x="5846720" y="5499068"/>
                </a:lnTo>
                <a:lnTo>
                  <a:pt x="5836591" y="5516793"/>
                </a:lnTo>
                <a:lnTo>
                  <a:pt x="5849252" y="5511729"/>
                </a:lnTo>
                <a:lnTo>
                  <a:pt x="5850982" y="5508846"/>
                </a:lnTo>
                <a:lnTo>
                  <a:pt x="5854579" y="5500141"/>
                </a:lnTo>
                <a:close/>
                <a:moveTo>
                  <a:pt x="6402335" y="5492663"/>
                </a:moveTo>
                <a:cubicBezTo>
                  <a:pt x="6400700" y="5492663"/>
                  <a:pt x="6398273" y="5493296"/>
                  <a:pt x="6395055" y="5494562"/>
                </a:cubicBezTo>
                <a:cubicBezTo>
                  <a:pt x="6391838" y="5495828"/>
                  <a:pt x="6390044" y="5497727"/>
                  <a:pt x="6389675" y="5500259"/>
                </a:cubicBezTo>
                <a:cubicBezTo>
                  <a:pt x="6389833" y="5501472"/>
                  <a:pt x="6390783" y="5502211"/>
                  <a:pt x="6392523" y="5502474"/>
                </a:cubicBezTo>
                <a:cubicBezTo>
                  <a:pt x="6394264" y="5502738"/>
                  <a:pt x="6395847" y="5502844"/>
                  <a:pt x="6397271" y="5502791"/>
                </a:cubicBezTo>
                <a:close/>
                <a:moveTo>
                  <a:pt x="856931" y="5487713"/>
                </a:moveTo>
                <a:cubicBezTo>
                  <a:pt x="856826" y="5489137"/>
                  <a:pt x="857037" y="5490720"/>
                  <a:pt x="857564" y="5492461"/>
                </a:cubicBezTo>
                <a:cubicBezTo>
                  <a:pt x="858092" y="5494201"/>
                  <a:pt x="859569" y="5495151"/>
                  <a:pt x="861995" y="5495309"/>
                </a:cubicBezTo>
                <a:lnTo>
                  <a:pt x="867059" y="5495309"/>
                </a:lnTo>
                <a:cubicBezTo>
                  <a:pt x="866954" y="5492777"/>
                  <a:pt x="865899" y="5490878"/>
                  <a:pt x="863894" y="5489612"/>
                </a:cubicBezTo>
                <a:cubicBezTo>
                  <a:pt x="861890" y="5488346"/>
                  <a:pt x="859569" y="5487713"/>
                  <a:pt x="856931" y="5487713"/>
                </a:cubicBezTo>
                <a:close/>
                <a:moveTo>
                  <a:pt x="5058265" y="5478070"/>
                </a:moveTo>
                <a:cubicBezTo>
                  <a:pt x="5047715" y="5497904"/>
                  <a:pt x="5038431" y="5519005"/>
                  <a:pt x="5030412" y="5541372"/>
                </a:cubicBezTo>
                <a:cubicBezTo>
                  <a:pt x="5031731" y="5546541"/>
                  <a:pt x="5034158" y="5550761"/>
                  <a:pt x="5037692" y="5554032"/>
                </a:cubicBezTo>
                <a:lnTo>
                  <a:pt x="5043631" y="5556350"/>
                </a:lnTo>
                <a:lnTo>
                  <a:pt x="5066699" y="5494836"/>
                </a:lnTo>
                <a:lnTo>
                  <a:pt x="5073244" y="5490909"/>
                </a:lnTo>
                <a:close/>
                <a:moveTo>
                  <a:pt x="2054142" y="5461793"/>
                </a:moveTo>
                <a:cubicBezTo>
                  <a:pt x="2054353" y="5469811"/>
                  <a:pt x="2054564" y="5479095"/>
                  <a:pt x="2054775" y="5489645"/>
                </a:cubicBezTo>
                <a:cubicBezTo>
                  <a:pt x="2054986" y="5500196"/>
                  <a:pt x="2053931" y="5509480"/>
                  <a:pt x="2051610" y="5517498"/>
                </a:cubicBezTo>
                <a:cubicBezTo>
                  <a:pt x="2056674" y="5512434"/>
                  <a:pt x="2059206" y="5504838"/>
                  <a:pt x="2059206" y="5494709"/>
                </a:cubicBezTo>
                <a:lnTo>
                  <a:pt x="2071866" y="5469389"/>
                </a:lnTo>
                <a:close/>
                <a:moveTo>
                  <a:pt x="3316405" y="5461328"/>
                </a:moveTo>
                <a:cubicBezTo>
                  <a:pt x="3313979" y="5461697"/>
                  <a:pt x="3312501" y="5463491"/>
                  <a:pt x="3311974" y="5466708"/>
                </a:cubicBezTo>
                <a:cubicBezTo>
                  <a:pt x="3311446" y="5469926"/>
                  <a:pt x="3311235" y="5472353"/>
                  <a:pt x="3311341" y="5473988"/>
                </a:cubicBezTo>
                <a:cubicBezTo>
                  <a:pt x="3311235" y="5480371"/>
                  <a:pt x="3309547" y="5485963"/>
                  <a:pt x="3306277" y="5490763"/>
                </a:cubicBezTo>
                <a:cubicBezTo>
                  <a:pt x="3303006" y="5495563"/>
                  <a:pt x="3298786" y="5499256"/>
                  <a:pt x="3293617" y="5501841"/>
                </a:cubicBezTo>
                <a:cubicBezTo>
                  <a:pt x="3293300" y="5508065"/>
                  <a:pt x="3292034" y="5513973"/>
                  <a:pt x="3289818" y="5519565"/>
                </a:cubicBezTo>
                <a:cubicBezTo>
                  <a:pt x="3287603" y="5525157"/>
                  <a:pt x="3286337" y="5531065"/>
                  <a:pt x="3286020" y="5537290"/>
                </a:cubicBezTo>
                <a:cubicBezTo>
                  <a:pt x="3293511" y="5528375"/>
                  <a:pt x="3300052" y="5518985"/>
                  <a:pt x="3305644" y="5509121"/>
                </a:cubicBezTo>
                <a:cubicBezTo>
                  <a:pt x="3311235" y="5499256"/>
                  <a:pt x="3316511" y="5489233"/>
                  <a:pt x="3321469" y="5479052"/>
                </a:cubicBezTo>
                <a:cubicBezTo>
                  <a:pt x="3321416" y="5477206"/>
                  <a:pt x="3320889" y="5473935"/>
                  <a:pt x="3319887" y="5469240"/>
                </a:cubicBezTo>
                <a:cubicBezTo>
                  <a:pt x="3318884" y="5464546"/>
                  <a:pt x="3317724" y="5461908"/>
                  <a:pt x="3316405" y="5461328"/>
                </a:cubicBezTo>
                <a:close/>
                <a:moveTo>
                  <a:pt x="2904104" y="5444496"/>
                </a:moveTo>
                <a:cubicBezTo>
                  <a:pt x="2904157" y="5446026"/>
                  <a:pt x="2904685" y="5448030"/>
                  <a:pt x="2905687" y="5450509"/>
                </a:cubicBezTo>
                <a:cubicBezTo>
                  <a:pt x="2906689" y="5452989"/>
                  <a:pt x="2907850" y="5454360"/>
                  <a:pt x="2909168" y="5454624"/>
                </a:cubicBezTo>
                <a:cubicBezTo>
                  <a:pt x="2911595" y="5454466"/>
                  <a:pt x="2913072" y="5453516"/>
                  <a:pt x="2913600" y="5451776"/>
                </a:cubicBezTo>
                <a:cubicBezTo>
                  <a:pt x="2914127" y="5450035"/>
                  <a:pt x="2914338" y="5448452"/>
                  <a:pt x="2914233" y="5447028"/>
                </a:cubicBezTo>
                <a:close/>
                <a:moveTo>
                  <a:pt x="3156885" y="5438539"/>
                </a:moveTo>
                <a:lnTo>
                  <a:pt x="3146757" y="5468924"/>
                </a:lnTo>
                <a:cubicBezTo>
                  <a:pt x="3146335" y="5468871"/>
                  <a:pt x="3144647" y="5468977"/>
                  <a:pt x="3141693" y="5469240"/>
                </a:cubicBezTo>
                <a:cubicBezTo>
                  <a:pt x="3138739" y="5469504"/>
                  <a:pt x="3137051" y="5470243"/>
                  <a:pt x="3136629" y="5471456"/>
                </a:cubicBezTo>
                <a:cubicBezTo>
                  <a:pt x="3137156" y="5474146"/>
                  <a:pt x="3139899" y="5476995"/>
                  <a:pt x="3144858" y="5480002"/>
                </a:cubicBezTo>
                <a:cubicBezTo>
                  <a:pt x="3149816" y="5483009"/>
                  <a:pt x="3153826" y="5485224"/>
                  <a:pt x="3156885" y="5486648"/>
                </a:cubicBezTo>
                <a:lnTo>
                  <a:pt x="3174610" y="5461328"/>
                </a:lnTo>
                <a:close/>
                <a:moveTo>
                  <a:pt x="1531443" y="5437813"/>
                </a:moveTo>
                <a:cubicBezTo>
                  <a:pt x="1529016" y="5445832"/>
                  <a:pt x="1526273" y="5453217"/>
                  <a:pt x="1523214" y="5459969"/>
                </a:cubicBezTo>
                <a:cubicBezTo>
                  <a:pt x="1520154" y="5466721"/>
                  <a:pt x="1516145" y="5470308"/>
                  <a:pt x="1511186" y="5470730"/>
                </a:cubicBezTo>
                <a:lnTo>
                  <a:pt x="1512420" y="5475530"/>
                </a:lnTo>
                <a:lnTo>
                  <a:pt x="1519877" y="5469389"/>
                </a:lnTo>
                <a:lnTo>
                  <a:pt x="1536683" y="5437813"/>
                </a:lnTo>
                <a:close/>
                <a:moveTo>
                  <a:pt x="2640770" y="5414111"/>
                </a:moveTo>
                <a:lnTo>
                  <a:pt x="2640770" y="5426771"/>
                </a:lnTo>
                <a:cubicBezTo>
                  <a:pt x="2640875" y="5430411"/>
                  <a:pt x="2641930" y="5432627"/>
                  <a:pt x="2643935" y="5433418"/>
                </a:cubicBezTo>
                <a:cubicBezTo>
                  <a:pt x="2645939" y="5434209"/>
                  <a:pt x="2648260" y="5434526"/>
                  <a:pt x="2650898" y="5434368"/>
                </a:cubicBezTo>
                <a:close/>
                <a:moveTo>
                  <a:pt x="5110248" y="5399133"/>
                </a:moveTo>
                <a:lnTo>
                  <a:pt x="5109744" y="5401149"/>
                </a:lnTo>
                <a:cubicBezTo>
                  <a:pt x="5109322" y="5403681"/>
                  <a:pt x="5107634" y="5406213"/>
                  <a:pt x="5104680" y="5408746"/>
                </a:cubicBezTo>
                <a:lnTo>
                  <a:pt x="5098886" y="5412223"/>
                </a:lnTo>
                <a:lnTo>
                  <a:pt x="5107773" y="5411112"/>
                </a:lnTo>
                <a:lnTo>
                  <a:pt x="5109744" y="5401149"/>
                </a:lnTo>
                <a:lnTo>
                  <a:pt x="5110399" y="5399511"/>
                </a:lnTo>
                <a:close/>
                <a:moveTo>
                  <a:pt x="2823078" y="5396387"/>
                </a:moveTo>
                <a:cubicBezTo>
                  <a:pt x="2815482" y="5396598"/>
                  <a:pt x="2809785" y="5399341"/>
                  <a:pt x="2805987" y="5404616"/>
                </a:cubicBezTo>
                <a:cubicBezTo>
                  <a:pt x="2802189" y="5409891"/>
                  <a:pt x="2800290" y="5416432"/>
                  <a:pt x="2800290" y="5424239"/>
                </a:cubicBezTo>
                <a:lnTo>
                  <a:pt x="2800290" y="5426771"/>
                </a:lnTo>
                <a:cubicBezTo>
                  <a:pt x="2799762" y="5426719"/>
                  <a:pt x="2797652" y="5426824"/>
                  <a:pt x="2793960" y="5427088"/>
                </a:cubicBezTo>
                <a:cubicBezTo>
                  <a:pt x="2790267" y="5427352"/>
                  <a:pt x="2788157" y="5428090"/>
                  <a:pt x="2787629" y="5429303"/>
                </a:cubicBezTo>
                <a:cubicBezTo>
                  <a:pt x="2788421" y="5430622"/>
                  <a:pt x="2791902" y="5431783"/>
                  <a:pt x="2798074" y="5432785"/>
                </a:cubicBezTo>
                <a:cubicBezTo>
                  <a:pt x="2804246" y="5433787"/>
                  <a:pt x="2808361" y="5434315"/>
                  <a:pt x="2810418" y="5434368"/>
                </a:cubicBezTo>
                <a:lnTo>
                  <a:pt x="2825610" y="5421707"/>
                </a:lnTo>
                <a:cubicBezTo>
                  <a:pt x="2821865" y="5421391"/>
                  <a:pt x="2819227" y="5419492"/>
                  <a:pt x="2817698" y="5416010"/>
                </a:cubicBezTo>
                <a:cubicBezTo>
                  <a:pt x="2816168" y="5412529"/>
                  <a:pt x="2815429" y="5409363"/>
                  <a:pt x="2815482" y="5406515"/>
                </a:cubicBezTo>
                <a:close/>
                <a:moveTo>
                  <a:pt x="5108510" y="5394788"/>
                </a:moveTo>
                <a:lnTo>
                  <a:pt x="5107212" y="5396085"/>
                </a:lnTo>
                <a:lnTo>
                  <a:pt x="5109884" y="5398223"/>
                </a:lnTo>
                <a:close/>
                <a:moveTo>
                  <a:pt x="5889765" y="5392722"/>
                </a:moveTo>
                <a:lnTo>
                  <a:pt x="5890059" y="5405640"/>
                </a:lnTo>
                <a:lnTo>
                  <a:pt x="5895326" y="5395106"/>
                </a:lnTo>
                <a:close/>
                <a:moveTo>
                  <a:pt x="2666090" y="5386258"/>
                </a:moveTo>
                <a:cubicBezTo>
                  <a:pt x="2664930" y="5386364"/>
                  <a:pt x="2664086" y="5386786"/>
                  <a:pt x="2663558" y="5387524"/>
                </a:cubicBezTo>
                <a:cubicBezTo>
                  <a:pt x="2663031" y="5388263"/>
                  <a:pt x="2662187" y="5388685"/>
                  <a:pt x="2661026" y="5388791"/>
                </a:cubicBezTo>
                <a:cubicBezTo>
                  <a:pt x="2661079" y="5390320"/>
                  <a:pt x="2661607" y="5392325"/>
                  <a:pt x="2662609" y="5394804"/>
                </a:cubicBezTo>
                <a:cubicBezTo>
                  <a:pt x="2663611" y="5397283"/>
                  <a:pt x="2664772" y="5398655"/>
                  <a:pt x="2666090" y="5398919"/>
                </a:cubicBezTo>
                <a:cubicBezTo>
                  <a:pt x="2668517" y="5398761"/>
                  <a:pt x="2669994" y="5397811"/>
                  <a:pt x="2670522" y="5396070"/>
                </a:cubicBezTo>
                <a:cubicBezTo>
                  <a:pt x="2671049" y="5394329"/>
                  <a:pt x="2671260" y="5392747"/>
                  <a:pt x="2671155" y="5391323"/>
                </a:cubicBezTo>
                <a:cubicBezTo>
                  <a:pt x="2670733" y="5388368"/>
                  <a:pt x="2669044" y="5386681"/>
                  <a:pt x="2666090" y="5386258"/>
                </a:cubicBezTo>
                <a:close/>
                <a:moveTo>
                  <a:pt x="758181" y="5373770"/>
                </a:moveTo>
                <a:lnTo>
                  <a:pt x="758181" y="5386430"/>
                </a:lnTo>
                <a:cubicBezTo>
                  <a:pt x="758286" y="5390070"/>
                  <a:pt x="759341" y="5392286"/>
                  <a:pt x="761346" y="5393077"/>
                </a:cubicBezTo>
                <a:cubicBezTo>
                  <a:pt x="763350" y="5393868"/>
                  <a:pt x="765671" y="5394185"/>
                  <a:pt x="768309" y="5394027"/>
                </a:cubicBezTo>
                <a:close/>
                <a:moveTo>
                  <a:pt x="1567917" y="5372301"/>
                </a:moveTo>
                <a:lnTo>
                  <a:pt x="1564360" y="5377044"/>
                </a:lnTo>
                <a:cubicBezTo>
                  <a:pt x="1563305" y="5378468"/>
                  <a:pt x="1563516" y="5380051"/>
                  <a:pt x="1564993" y="5381792"/>
                </a:cubicBezTo>
                <a:lnTo>
                  <a:pt x="1565107" y="5381865"/>
                </a:lnTo>
                <a:lnTo>
                  <a:pt x="1566522" y="5378947"/>
                </a:lnTo>
                <a:close/>
                <a:moveTo>
                  <a:pt x="2962342" y="5360938"/>
                </a:moveTo>
                <a:cubicBezTo>
                  <a:pt x="2953954" y="5361624"/>
                  <a:pt x="2949207" y="5365949"/>
                  <a:pt x="2948099" y="5373915"/>
                </a:cubicBezTo>
                <a:cubicBezTo>
                  <a:pt x="2946991" y="5381880"/>
                  <a:pt x="2946675" y="5389371"/>
                  <a:pt x="2947149" y="5396387"/>
                </a:cubicBezTo>
                <a:cubicBezTo>
                  <a:pt x="2943193" y="5396387"/>
                  <a:pt x="2939078" y="5397020"/>
                  <a:pt x="2934806" y="5398286"/>
                </a:cubicBezTo>
                <a:cubicBezTo>
                  <a:pt x="2930533" y="5399552"/>
                  <a:pt x="2927051" y="5401451"/>
                  <a:pt x="2924361" y="5403983"/>
                </a:cubicBezTo>
                <a:lnTo>
                  <a:pt x="2929425" y="5426771"/>
                </a:lnTo>
                <a:cubicBezTo>
                  <a:pt x="2930638" y="5419967"/>
                  <a:pt x="2933276" y="5413320"/>
                  <a:pt x="2937338" y="5406831"/>
                </a:cubicBezTo>
                <a:cubicBezTo>
                  <a:pt x="2941399" y="5400343"/>
                  <a:pt x="2947202" y="5396862"/>
                  <a:pt x="2954745" y="5396387"/>
                </a:cubicBezTo>
                <a:cubicBezTo>
                  <a:pt x="2955062" y="5390162"/>
                  <a:pt x="2956328" y="5384254"/>
                  <a:pt x="2958544" y="5378662"/>
                </a:cubicBezTo>
                <a:cubicBezTo>
                  <a:pt x="2960759" y="5373071"/>
                  <a:pt x="2962025" y="5367163"/>
                  <a:pt x="2962342" y="5360938"/>
                </a:cubicBezTo>
                <a:close/>
                <a:moveTo>
                  <a:pt x="940489" y="5356046"/>
                </a:moveTo>
                <a:cubicBezTo>
                  <a:pt x="932893" y="5356257"/>
                  <a:pt x="927196" y="5359000"/>
                  <a:pt x="923398" y="5364275"/>
                </a:cubicBezTo>
                <a:cubicBezTo>
                  <a:pt x="919600" y="5369550"/>
                  <a:pt x="917701" y="5376091"/>
                  <a:pt x="917701" y="5383898"/>
                </a:cubicBezTo>
                <a:lnTo>
                  <a:pt x="917701" y="5386430"/>
                </a:lnTo>
                <a:cubicBezTo>
                  <a:pt x="917173" y="5386378"/>
                  <a:pt x="915063" y="5386483"/>
                  <a:pt x="911371" y="5386747"/>
                </a:cubicBezTo>
                <a:cubicBezTo>
                  <a:pt x="907678" y="5387011"/>
                  <a:pt x="905568" y="5387749"/>
                  <a:pt x="905040" y="5388962"/>
                </a:cubicBezTo>
                <a:cubicBezTo>
                  <a:pt x="905832" y="5390281"/>
                  <a:pt x="909313" y="5391442"/>
                  <a:pt x="915485" y="5392444"/>
                </a:cubicBezTo>
                <a:cubicBezTo>
                  <a:pt x="921657" y="5393446"/>
                  <a:pt x="925772" y="5393974"/>
                  <a:pt x="927829" y="5394027"/>
                </a:cubicBezTo>
                <a:lnTo>
                  <a:pt x="943021" y="5381366"/>
                </a:lnTo>
                <a:cubicBezTo>
                  <a:pt x="939276" y="5381050"/>
                  <a:pt x="936638" y="5379151"/>
                  <a:pt x="935109" y="5375669"/>
                </a:cubicBezTo>
                <a:cubicBezTo>
                  <a:pt x="933579" y="5372188"/>
                  <a:pt x="932840" y="5369022"/>
                  <a:pt x="932893" y="5366174"/>
                </a:cubicBezTo>
                <a:close/>
                <a:moveTo>
                  <a:pt x="3192334" y="5349917"/>
                </a:moveTo>
                <a:cubicBezTo>
                  <a:pt x="3181784" y="5369751"/>
                  <a:pt x="3172500" y="5390852"/>
                  <a:pt x="3164481" y="5413219"/>
                </a:cubicBezTo>
                <a:cubicBezTo>
                  <a:pt x="3165800" y="5418388"/>
                  <a:pt x="3168227" y="5422608"/>
                  <a:pt x="3171761" y="5425879"/>
                </a:cubicBezTo>
                <a:cubicBezTo>
                  <a:pt x="3175295" y="5429150"/>
                  <a:pt x="3179621" y="5430838"/>
                  <a:pt x="3184738" y="5430943"/>
                </a:cubicBezTo>
                <a:cubicBezTo>
                  <a:pt x="3187375" y="5423136"/>
                  <a:pt x="3190962" y="5411531"/>
                  <a:pt x="3195499" y="5396127"/>
                </a:cubicBezTo>
                <a:cubicBezTo>
                  <a:pt x="3200036" y="5380724"/>
                  <a:pt x="3204889" y="5370385"/>
                  <a:pt x="3210058" y="5365109"/>
                </a:cubicBezTo>
                <a:close/>
                <a:moveTo>
                  <a:pt x="783501" y="5345917"/>
                </a:moveTo>
                <a:cubicBezTo>
                  <a:pt x="782341" y="5346023"/>
                  <a:pt x="781497" y="5346445"/>
                  <a:pt x="780969" y="5347183"/>
                </a:cubicBezTo>
                <a:cubicBezTo>
                  <a:pt x="780442" y="5347922"/>
                  <a:pt x="779598" y="5348344"/>
                  <a:pt x="778437" y="5348450"/>
                </a:cubicBezTo>
                <a:cubicBezTo>
                  <a:pt x="778490" y="5349979"/>
                  <a:pt x="779018" y="5351984"/>
                  <a:pt x="780020" y="5354463"/>
                </a:cubicBezTo>
                <a:cubicBezTo>
                  <a:pt x="781022" y="5356942"/>
                  <a:pt x="782183" y="5358314"/>
                  <a:pt x="783501" y="5358578"/>
                </a:cubicBezTo>
                <a:cubicBezTo>
                  <a:pt x="785928" y="5358420"/>
                  <a:pt x="787405" y="5357470"/>
                  <a:pt x="787933" y="5355729"/>
                </a:cubicBezTo>
                <a:cubicBezTo>
                  <a:pt x="788460" y="5353988"/>
                  <a:pt x="788671" y="5352406"/>
                  <a:pt x="788566" y="5350982"/>
                </a:cubicBezTo>
                <a:cubicBezTo>
                  <a:pt x="788144" y="5348027"/>
                  <a:pt x="786455" y="5346340"/>
                  <a:pt x="783501" y="5345917"/>
                </a:cubicBezTo>
                <a:close/>
                <a:moveTo>
                  <a:pt x="3503778" y="5327128"/>
                </a:moveTo>
                <a:cubicBezTo>
                  <a:pt x="3503039" y="5335621"/>
                  <a:pt x="3500085" y="5343323"/>
                  <a:pt x="3494915" y="5350233"/>
                </a:cubicBezTo>
                <a:cubicBezTo>
                  <a:pt x="3489746" y="5357144"/>
                  <a:pt x="3486792" y="5365479"/>
                  <a:pt x="3486053" y="5375237"/>
                </a:cubicBezTo>
                <a:cubicBezTo>
                  <a:pt x="3478510" y="5385471"/>
                  <a:pt x="3471441" y="5396022"/>
                  <a:pt x="3464847" y="5406888"/>
                </a:cubicBezTo>
                <a:cubicBezTo>
                  <a:pt x="3458253" y="5417755"/>
                  <a:pt x="3451818" y="5428305"/>
                  <a:pt x="3445540" y="5438539"/>
                </a:cubicBezTo>
                <a:cubicBezTo>
                  <a:pt x="3444274" y="5444658"/>
                  <a:pt x="3441742" y="5452677"/>
                  <a:pt x="3437944" y="5462594"/>
                </a:cubicBezTo>
                <a:cubicBezTo>
                  <a:pt x="3434146" y="5472511"/>
                  <a:pt x="3429082" y="5477997"/>
                  <a:pt x="3422752" y="5479052"/>
                </a:cubicBezTo>
                <a:cubicBezTo>
                  <a:pt x="3423068" y="5481004"/>
                  <a:pt x="3424334" y="5484696"/>
                  <a:pt x="3426550" y="5490130"/>
                </a:cubicBezTo>
                <a:cubicBezTo>
                  <a:pt x="3428765" y="5495563"/>
                  <a:pt x="3430031" y="5498623"/>
                  <a:pt x="3430348" y="5499309"/>
                </a:cubicBezTo>
                <a:cubicBezTo>
                  <a:pt x="3431561" y="5498992"/>
                  <a:pt x="3432300" y="5497726"/>
                  <a:pt x="3432563" y="5495511"/>
                </a:cubicBezTo>
                <a:cubicBezTo>
                  <a:pt x="3432827" y="5493295"/>
                  <a:pt x="3432933" y="5492029"/>
                  <a:pt x="3432880" y="5491713"/>
                </a:cubicBezTo>
                <a:cubicBezTo>
                  <a:pt x="3440054" y="5476784"/>
                  <a:pt x="3448494" y="5462330"/>
                  <a:pt x="3458201" y="5448351"/>
                </a:cubicBezTo>
                <a:cubicBezTo>
                  <a:pt x="3467907" y="5434372"/>
                  <a:pt x="3473815" y="5419285"/>
                  <a:pt x="3475925" y="5403090"/>
                </a:cubicBezTo>
                <a:lnTo>
                  <a:pt x="3488585" y="5403090"/>
                </a:lnTo>
                <a:lnTo>
                  <a:pt x="3508333" y="5404633"/>
                </a:lnTo>
                <a:lnTo>
                  <a:pt x="3509936" y="5396685"/>
                </a:lnTo>
                <a:cubicBezTo>
                  <a:pt x="3511465" y="5395471"/>
                  <a:pt x="3513470" y="5394100"/>
                  <a:pt x="3515949" y="5392570"/>
                </a:cubicBezTo>
                <a:lnTo>
                  <a:pt x="3517925" y="5389683"/>
                </a:lnTo>
                <a:lnTo>
                  <a:pt x="3513906" y="5385999"/>
                </a:lnTo>
                <a:lnTo>
                  <a:pt x="3515143" y="5384247"/>
                </a:lnTo>
                <a:lnTo>
                  <a:pt x="3512468" y="5384024"/>
                </a:lnTo>
                <a:lnTo>
                  <a:pt x="3518014" y="5367388"/>
                </a:lnTo>
                <a:lnTo>
                  <a:pt x="3511374" y="5352449"/>
                </a:lnTo>
                <a:lnTo>
                  <a:pt x="3521502" y="5334725"/>
                </a:lnTo>
                <a:close/>
                <a:moveTo>
                  <a:pt x="2855995" y="5317893"/>
                </a:moveTo>
                <a:cubicBezTo>
                  <a:pt x="2853569" y="5318262"/>
                  <a:pt x="2852091" y="5320056"/>
                  <a:pt x="2851564" y="5323273"/>
                </a:cubicBezTo>
                <a:cubicBezTo>
                  <a:pt x="2851036" y="5326491"/>
                  <a:pt x="2850825" y="5328918"/>
                  <a:pt x="2850931" y="5330553"/>
                </a:cubicBezTo>
                <a:cubicBezTo>
                  <a:pt x="2850825" y="5336936"/>
                  <a:pt x="2849137" y="5342528"/>
                  <a:pt x="2845867" y="5347328"/>
                </a:cubicBezTo>
                <a:cubicBezTo>
                  <a:pt x="2842596" y="5352128"/>
                  <a:pt x="2838376" y="5355821"/>
                  <a:pt x="2833207" y="5358406"/>
                </a:cubicBezTo>
                <a:cubicBezTo>
                  <a:pt x="2832890" y="5364630"/>
                  <a:pt x="2831624" y="5370538"/>
                  <a:pt x="2829408" y="5376130"/>
                </a:cubicBezTo>
                <a:cubicBezTo>
                  <a:pt x="2827193" y="5381722"/>
                  <a:pt x="2825927" y="5387630"/>
                  <a:pt x="2825610" y="5393855"/>
                </a:cubicBezTo>
                <a:cubicBezTo>
                  <a:pt x="2833101" y="5384940"/>
                  <a:pt x="2839642" y="5375550"/>
                  <a:pt x="2845234" y="5365686"/>
                </a:cubicBezTo>
                <a:cubicBezTo>
                  <a:pt x="2850825" y="5355821"/>
                  <a:pt x="2856101" y="5345798"/>
                  <a:pt x="2861059" y="5335617"/>
                </a:cubicBezTo>
                <a:cubicBezTo>
                  <a:pt x="2861006" y="5333771"/>
                  <a:pt x="2860479" y="5330500"/>
                  <a:pt x="2859477" y="5325805"/>
                </a:cubicBezTo>
                <a:cubicBezTo>
                  <a:pt x="2858474" y="5321111"/>
                  <a:pt x="2857314" y="5318473"/>
                  <a:pt x="2855995" y="5317893"/>
                </a:cubicBezTo>
                <a:close/>
                <a:moveTo>
                  <a:pt x="2135168" y="5302273"/>
                </a:moveTo>
                <a:lnTo>
                  <a:pt x="2132636" y="5319997"/>
                </a:lnTo>
                <a:cubicBezTo>
                  <a:pt x="2128785" y="5323954"/>
                  <a:pt x="2125092" y="5328701"/>
                  <a:pt x="2121558" y="5334240"/>
                </a:cubicBezTo>
                <a:cubicBezTo>
                  <a:pt x="2118023" y="5339779"/>
                  <a:pt x="2114964" y="5345160"/>
                  <a:pt x="2112379" y="5350382"/>
                </a:cubicBezTo>
                <a:cubicBezTo>
                  <a:pt x="2112801" y="5360932"/>
                  <a:pt x="2109425" y="5370216"/>
                  <a:pt x="2102251" y="5378235"/>
                </a:cubicBezTo>
                <a:cubicBezTo>
                  <a:pt x="2099297" y="5376177"/>
                  <a:pt x="2096343" y="5376494"/>
                  <a:pt x="2093389" y="5379184"/>
                </a:cubicBezTo>
                <a:cubicBezTo>
                  <a:pt x="2090435" y="5381874"/>
                  <a:pt x="2090013" y="5384090"/>
                  <a:pt x="2092123" y="5385831"/>
                </a:cubicBezTo>
                <a:lnTo>
                  <a:pt x="2076930" y="5403555"/>
                </a:lnTo>
                <a:lnTo>
                  <a:pt x="2069334" y="5428876"/>
                </a:lnTo>
                <a:lnTo>
                  <a:pt x="2064270" y="5428876"/>
                </a:lnTo>
                <a:lnTo>
                  <a:pt x="2064270" y="5446600"/>
                </a:lnTo>
                <a:lnTo>
                  <a:pt x="2076930" y="5451664"/>
                </a:lnTo>
                <a:cubicBezTo>
                  <a:pt x="2075770" y="5450293"/>
                  <a:pt x="2075559" y="5449238"/>
                  <a:pt x="2076297" y="5448499"/>
                </a:cubicBezTo>
                <a:cubicBezTo>
                  <a:pt x="2077036" y="5447761"/>
                  <a:pt x="2078091" y="5447972"/>
                  <a:pt x="2079462" y="5449132"/>
                </a:cubicBezTo>
                <a:lnTo>
                  <a:pt x="2084526" y="5439004"/>
                </a:lnTo>
                <a:cubicBezTo>
                  <a:pt x="2085951" y="5439795"/>
                  <a:pt x="2087533" y="5438846"/>
                  <a:pt x="2089274" y="5436156"/>
                </a:cubicBezTo>
                <a:cubicBezTo>
                  <a:pt x="2091015" y="5433465"/>
                  <a:pt x="2091964" y="5431883"/>
                  <a:pt x="2092123" y="5431408"/>
                </a:cubicBezTo>
                <a:lnTo>
                  <a:pt x="2109847" y="5401023"/>
                </a:lnTo>
                <a:cubicBezTo>
                  <a:pt x="2110322" y="5394165"/>
                  <a:pt x="2113170" y="5382560"/>
                  <a:pt x="2118393" y="5366207"/>
                </a:cubicBezTo>
                <a:cubicBezTo>
                  <a:pt x="2123615" y="5349854"/>
                  <a:pt x="2128363" y="5339515"/>
                  <a:pt x="2132636" y="5335190"/>
                </a:cubicBezTo>
                <a:lnTo>
                  <a:pt x="2145296" y="5342786"/>
                </a:lnTo>
                <a:cubicBezTo>
                  <a:pt x="2146456" y="5337563"/>
                  <a:pt x="2147933" y="5332183"/>
                  <a:pt x="2149727" y="5326644"/>
                </a:cubicBezTo>
                <a:cubicBezTo>
                  <a:pt x="2151521" y="5321105"/>
                  <a:pt x="2154264" y="5316357"/>
                  <a:pt x="2157956" y="5312401"/>
                </a:cubicBezTo>
                <a:lnTo>
                  <a:pt x="2145296" y="5309869"/>
                </a:lnTo>
                <a:close/>
                <a:moveTo>
                  <a:pt x="3018047" y="5295104"/>
                </a:moveTo>
                <a:lnTo>
                  <a:pt x="3005387" y="5307764"/>
                </a:lnTo>
                <a:lnTo>
                  <a:pt x="2998251" y="5357723"/>
                </a:lnTo>
                <a:lnTo>
                  <a:pt x="3003695" y="5344853"/>
                </a:lnTo>
                <a:cubicBezTo>
                  <a:pt x="3011819" y="5332298"/>
                  <a:pt x="3016461" y="5321326"/>
                  <a:pt x="3017622" y="5311936"/>
                </a:cubicBezTo>
                <a:lnTo>
                  <a:pt x="3022583" y="5300774"/>
                </a:lnTo>
                <a:close/>
                <a:moveTo>
                  <a:pt x="2696475" y="5295104"/>
                </a:moveTo>
                <a:lnTo>
                  <a:pt x="2686347" y="5325489"/>
                </a:lnTo>
                <a:cubicBezTo>
                  <a:pt x="2685925" y="5325436"/>
                  <a:pt x="2684237" y="5325542"/>
                  <a:pt x="2681283" y="5325805"/>
                </a:cubicBezTo>
                <a:cubicBezTo>
                  <a:pt x="2678329" y="5326069"/>
                  <a:pt x="2676641" y="5326808"/>
                  <a:pt x="2676219" y="5328021"/>
                </a:cubicBezTo>
                <a:cubicBezTo>
                  <a:pt x="2676746" y="5330711"/>
                  <a:pt x="2679489" y="5333560"/>
                  <a:pt x="2684448" y="5336567"/>
                </a:cubicBezTo>
                <a:cubicBezTo>
                  <a:pt x="2689406" y="5339574"/>
                  <a:pt x="2693416" y="5341789"/>
                  <a:pt x="2696475" y="5343213"/>
                </a:cubicBezTo>
                <a:lnTo>
                  <a:pt x="2714200" y="5317893"/>
                </a:lnTo>
                <a:close/>
                <a:moveTo>
                  <a:pt x="973406" y="5277552"/>
                </a:moveTo>
                <a:cubicBezTo>
                  <a:pt x="970980" y="5277921"/>
                  <a:pt x="969502" y="5279715"/>
                  <a:pt x="968975" y="5282932"/>
                </a:cubicBezTo>
                <a:cubicBezTo>
                  <a:pt x="968447" y="5286150"/>
                  <a:pt x="968236" y="5288577"/>
                  <a:pt x="968342" y="5290212"/>
                </a:cubicBezTo>
                <a:cubicBezTo>
                  <a:pt x="968236" y="5296595"/>
                  <a:pt x="966548" y="5302187"/>
                  <a:pt x="963278" y="5306987"/>
                </a:cubicBezTo>
                <a:cubicBezTo>
                  <a:pt x="960007" y="5311787"/>
                  <a:pt x="955787" y="5315480"/>
                  <a:pt x="950618" y="5318065"/>
                </a:cubicBezTo>
                <a:cubicBezTo>
                  <a:pt x="950301" y="5324289"/>
                  <a:pt x="949035" y="5330197"/>
                  <a:pt x="946819" y="5335789"/>
                </a:cubicBezTo>
                <a:cubicBezTo>
                  <a:pt x="944604" y="5341381"/>
                  <a:pt x="943338" y="5347289"/>
                  <a:pt x="943021" y="5353514"/>
                </a:cubicBezTo>
                <a:cubicBezTo>
                  <a:pt x="950512" y="5344599"/>
                  <a:pt x="957053" y="5335209"/>
                  <a:pt x="962645" y="5325345"/>
                </a:cubicBezTo>
                <a:cubicBezTo>
                  <a:pt x="968236" y="5315480"/>
                  <a:pt x="973512" y="5305457"/>
                  <a:pt x="978470" y="5295276"/>
                </a:cubicBezTo>
                <a:cubicBezTo>
                  <a:pt x="978417" y="5293430"/>
                  <a:pt x="977890" y="5290159"/>
                  <a:pt x="976888" y="5285464"/>
                </a:cubicBezTo>
                <a:cubicBezTo>
                  <a:pt x="975885" y="5280770"/>
                  <a:pt x="974725" y="5278132"/>
                  <a:pt x="973406" y="5277552"/>
                </a:cubicBezTo>
                <a:close/>
                <a:moveTo>
                  <a:pt x="2175681" y="5276952"/>
                </a:moveTo>
                <a:cubicBezTo>
                  <a:pt x="2176103" y="5279906"/>
                  <a:pt x="2175259" y="5281594"/>
                  <a:pt x="2173149" y="5282016"/>
                </a:cubicBezTo>
                <a:lnTo>
                  <a:pt x="2170617" y="5302273"/>
                </a:lnTo>
                <a:lnTo>
                  <a:pt x="2173149" y="5309869"/>
                </a:lnTo>
                <a:cubicBezTo>
                  <a:pt x="2175786" y="5305965"/>
                  <a:pt x="2178107" y="5301745"/>
                  <a:pt x="2180112" y="5297209"/>
                </a:cubicBezTo>
                <a:cubicBezTo>
                  <a:pt x="2182116" y="5292672"/>
                  <a:pt x="2183171" y="5288452"/>
                  <a:pt x="2183277" y="5284548"/>
                </a:cubicBezTo>
                <a:cubicBezTo>
                  <a:pt x="2183277" y="5279484"/>
                  <a:pt x="2180745" y="5276952"/>
                  <a:pt x="2175681" y="5276952"/>
                </a:cubicBezTo>
                <a:close/>
                <a:moveTo>
                  <a:pt x="6508682" y="5274905"/>
                </a:moveTo>
                <a:lnTo>
                  <a:pt x="6508682" y="5285034"/>
                </a:lnTo>
                <a:lnTo>
                  <a:pt x="6511214" y="5277437"/>
                </a:lnTo>
                <a:close/>
                <a:moveTo>
                  <a:pt x="2152892" y="5269356"/>
                </a:moveTo>
                <a:lnTo>
                  <a:pt x="2152892" y="5279484"/>
                </a:lnTo>
                <a:cubicBezTo>
                  <a:pt x="2154211" y="5278113"/>
                  <a:pt x="2155371" y="5276425"/>
                  <a:pt x="2156374" y="5274420"/>
                </a:cubicBezTo>
                <a:cubicBezTo>
                  <a:pt x="2157376" y="5272416"/>
                  <a:pt x="2157903" y="5270727"/>
                  <a:pt x="2157956" y="5269356"/>
                </a:cubicBezTo>
                <a:close/>
                <a:moveTo>
                  <a:pt x="3240443" y="5261295"/>
                </a:moveTo>
                <a:lnTo>
                  <a:pt x="3227783" y="5276487"/>
                </a:lnTo>
                <a:lnTo>
                  <a:pt x="3227783" y="5284083"/>
                </a:lnTo>
                <a:lnTo>
                  <a:pt x="3232847" y="5284083"/>
                </a:lnTo>
                <a:cubicBezTo>
                  <a:pt x="3237806" y="5284294"/>
                  <a:pt x="3241182" y="5283872"/>
                  <a:pt x="3242975" y="5282817"/>
                </a:cubicBezTo>
                <a:cubicBezTo>
                  <a:pt x="3244769" y="5281762"/>
                  <a:pt x="3245613" y="5278808"/>
                  <a:pt x="3245507" y="5273955"/>
                </a:cubicBezTo>
                <a:close/>
                <a:moveTo>
                  <a:pt x="813886" y="5254763"/>
                </a:moveTo>
                <a:lnTo>
                  <a:pt x="803758" y="5285148"/>
                </a:lnTo>
                <a:cubicBezTo>
                  <a:pt x="803336" y="5285095"/>
                  <a:pt x="801648" y="5285201"/>
                  <a:pt x="798694" y="5285464"/>
                </a:cubicBezTo>
                <a:cubicBezTo>
                  <a:pt x="795740" y="5285728"/>
                  <a:pt x="794052" y="5286467"/>
                  <a:pt x="793630" y="5287680"/>
                </a:cubicBezTo>
                <a:cubicBezTo>
                  <a:pt x="794157" y="5290370"/>
                  <a:pt x="796900" y="5293219"/>
                  <a:pt x="801859" y="5296226"/>
                </a:cubicBezTo>
                <a:cubicBezTo>
                  <a:pt x="806817" y="5299233"/>
                  <a:pt x="810827" y="5301448"/>
                  <a:pt x="813886" y="5302872"/>
                </a:cubicBezTo>
                <a:lnTo>
                  <a:pt x="831611" y="5277552"/>
                </a:lnTo>
                <a:close/>
                <a:moveTo>
                  <a:pt x="3541759" y="5243570"/>
                </a:moveTo>
                <a:lnTo>
                  <a:pt x="3521502" y="5276487"/>
                </a:lnTo>
                <a:cubicBezTo>
                  <a:pt x="3526566" y="5284506"/>
                  <a:pt x="3529098" y="5293790"/>
                  <a:pt x="3529098" y="5304340"/>
                </a:cubicBezTo>
                <a:cubicBezTo>
                  <a:pt x="3527674" y="5304235"/>
                  <a:pt x="3526091" y="5304445"/>
                  <a:pt x="3524351" y="5304973"/>
                </a:cubicBezTo>
                <a:cubicBezTo>
                  <a:pt x="3522610" y="5305500"/>
                  <a:pt x="3521660" y="5306977"/>
                  <a:pt x="3521502" y="5309404"/>
                </a:cubicBezTo>
                <a:cubicBezTo>
                  <a:pt x="3521660" y="5311936"/>
                  <a:pt x="3522610" y="5314468"/>
                  <a:pt x="3524351" y="5317000"/>
                </a:cubicBezTo>
                <a:cubicBezTo>
                  <a:pt x="3526091" y="5319532"/>
                  <a:pt x="3527674" y="5322064"/>
                  <a:pt x="3529098" y="5324596"/>
                </a:cubicBezTo>
                <a:lnTo>
                  <a:pt x="3542402" y="5330298"/>
                </a:lnTo>
                <a:lnTo>
                  <a:pt x="3543485" y="5328003"/>
                </a:lnTo>
                <a:lnTo>
                  <a:pt x="3545528" y="5321535"/>
                </a:lnTo>
                <a:lnTo>
                  <a:pt x="3536695" y="5314468"/>
                </a:lnTo>
                <a:cubicBezTo>
                  <a:pt x="3536642" y="5310565"/>
                  <a:pt x="3537380" y="5306977"/>
                  <a:pt x="3538910" y="5303707"/>
                </a:cubicBezTo>
                <a:cubicBezTo>
                  <a:pt x="3540440" y="5300436"/>
                  <a:pt x="3543077" y="5298115"/>
                  <a:pt x="3546823" y="5296744"/>
                </a:cubicBezTo>
                <a:cubicBezTo>
                  <a:pt x="3547086" y="5287881"/>
                  <a:pt x="3547192" y="5279019"/>
                  <a:pt x="3547139" y="5270157"/>
                </a:cubicBezTo>
                <a:cubicBezTo>
                  <a:pt x="3547086" y="5261295"/>
                  <a:pt x="3545293" y="5252433"/>
                  <a:pt x="3541759" y="5243570"/>
                </a:cubicBezTo>
                <a:close/>
                <a:moveTo>
                  <a:pt x="197501" y="5235848"/>
                </a:moveTo>
                <a:cubicBezTo>
                  <a:pt x="197554" y="5237272"/>
                  <a:pt x="198081" y="5238855"/>
                  <a:pt x="199084" y="5240596"/>
                </a:cubicBezTo>
                <a:cubicBezTo>
                  <a:pt x="200086" y="5242337"/>
                  <a:pt x="201246" y="5243286"/>
                  <a:pt x="202565" y="5243444"/>
                </a:cubicBezTo>
                <a:cubicBezTo>
                  <a:pt x="205519" y="5243022"/>
                  <a:pt x="207207" y="5241334"/>
                  <a:pt x="207630" y="5238380"/>
                </a:cubicBezTo>
                <a:close/>
                <a:moveTo>
                  <a:pt x="5970791" y="5233202"/>
                </a:moveTo>
                <a:lnTo>
                  <a:pt x="5968259" y="5250926"/>
                </a:lnTo>
                <a:cubicBezTo>
                  <a:pt x="5964408" y="5254883"/>
                  <a:pt x="5960715" y="5259630"/>
                  <a:pt x="5957181" y="5265169"/>
                </a:cubicBezTo>
                <a:cubicBezTo>
                  <a:pt x="5953646" y="5270708"/>
                  <a:pt x="5950587" y="5276089"/>
                  <a:pt x="5948002" y="5281311"/>
                </a:cubicBezTo>
                <a:cubicBezTo>
                  <a:pt x="5948424" y="5291861"/>
                  <a:pt x="5945048" y="5301145"/>
                  <a:pt x="5937874" y="5309164"/>
                </a:cubicBezTo>
                <a:cubicBezTo>
                  <a:pt x="5934920" y="5307106"/>
                  <a:pt x="5931966" y="5307423"/>
                  <a:pt x="5929012" y="5310113"/>
                </a:cubicBezTo>
                <a:cubicBezTo>
                  <a:pt x="5926058" y="5312803"/>
                  <a:pt x="5925636" y="5315019"/>
                  <a:pt x="5927746" y="5316760"/>
                </a:cubicBezTo>
                <a:lnTo>
                  <a:pt x="5912553" y="5334484"/>
                </a:lnTo>
                <a:lnTo>
                  <a:pt x="5904957" y="5359805"/>
                </a:lnTo>
                <a:lnTo>
                  <a:pt x="5899893" y="5359805"/>
                </a:lnTo>
                <a:lnTo>
                  <a:pt x="5899893" y="5377529"/>
                </a:lnTo>
                <a:lnTo>
                  <a:pt x="5903781" y="5379084"/>
                </a:lnTo>
                <a:lnTo>
                  <a:pt x="5906051" y="5374922"/>
                </a:lnTo>
                <a:cubicBezTo>
                  <a:pt x="5910482" y="5371546"/>
                  <a:pt x="5913014" y="5366904"/>
                  <a:pt x="5913647" y="5360996"/>
                </a:cubicBezTo>
                <a:cubicBezTo>
                  <a:pt x="5921243" y="5360574"/>
                  <a:pt x="5926307" y="5356353"/>
                  <a:pt x="5928839" y="5348335"/>
                </a:cubicBezTo>
                <a:cubicBezTo>
                  <a:pt x="5928892" y="5347175"/>
                  <a:pt x="5928787" y="5346331"/>
                  <a:pt x="5928523" y="5345803"/>
                </a:cubicBezTo>
                <a:cubicBezTo>
                  <a:pt x="5928259" y="5345276"/>
                  <a:pt x="5927521" y="5344432"/>
                  <a:pt x="5926307" y="5343271"/>
                </a:cubicBezTo>
                <a:lnTo>
                  <a:pt x="5931371" y="5335675"/>
                </a:lnTo>
                <a:cubicBezTo>
                  <a:pt x="5932585" y="5333248"/>
                  <a:pt x="5933323" y="5331138"/>
                  <a:pt x="5933587" y="5329345"/>
                </a:cubicBezTo>
                <a:cubicBezTo>
                  <a:pt x="5933851" y="5327551"/>
                  <a:pt x="5933956" y="5325441"/>
                  <a:pt x="5933904" y="5323015"/>
                </a:cubicBezTo>
                <a:cubicBezTo>
                  <a:pt x="5943979" y="5307717"/>
                  <a:pt x="5952947" y="5291469"/>
                  <a:pt x="5960807" y="5274272"/>
                </a:cubicBezTo>
                <a:lnTo>
                  <a:pt x="5975852" y="5236998"/>
                </a:lnTo>
                <a:close/>
                <a:moveTo>
                  <a:pt x="3268296" y="5220782"/>
                </a:moveTo>
                <a:lnTo>
                  <a:pt x="3263232" y="5230910"/>
                </a:lnTo>
                <a:cubicBezTo>
                  <a:pt x="3266186" y="5228378"/>
                  <a:pt x="3267874" y="5225846"/>
                  <a:pt x="3268296" y="5223314"/>
                </a:cubicBezTo>
                <a:close/>
                <a:moveTo>
                  <a:pt x="2313040" y="5220484"/>
                </a:moveTo>
                <a:cubicBezTo>
                  <a:pt x="2312987" y="5221908"/>
                  <a:pt x="2313093" y="5223490"/>
                  <a:pt x="2313356" y="5225231"/>
                </a:cubicBezTo>
                <a:cubicBezTo>
                  <a:pt x="2313620" y="5226972"/>
                  <a:pt x="2314359" y="5227922"/>
                  <a:pt x="2315572" y="5228080"/>
                </a:cubicBezTo>
                <a:lnTo>
                  <a:pt x="2323168" y="5225548"/>
                </a:lnTo>
                <a:close/>
                <a:moveTo>
                  <a:pt x="1620065" y="5220056"/>
                </a:moveTo>
                <a:cubicBezTo>
                  <a:pt x="1619960" y="5221217"/>
                  <a:pt x="1619538" y="5222061"/>
                  <a:pt x="1618799" y="5222588"/>
                </a:cubicBezTo>
                <a:cubicBezTo>
                  <a:pt x="1618061" y="5223116"/>
                  <a:pt x="1617639" y="5223960"/>
                  <a:pt x="1617533" y="5225120"/>
                </a:cubicBezTo>
                <a:lnTo>
                  <a:pt x="1617533" y="5237780"/>
                </a:lnTo>
                <a:lnTo>
                  <a:pt x="1617942" y="5241255"/>
                </a:lnTo>
                <a:lnTo>
                  <a:pt x="1618627" y="5238971"/>
                </a:lnTo>
                <a:cubicBezTo>
                  <a:pt x="1617361" y="5233696"/>
                  <a:pt x="1617994" y="5229054"/>
                  <a:pt x="1620526" y="5225045"/>
                </a:cubicBezTo>
                <a:lnTo>
                  <a:pt x="1627768" y="5221597"/>
                </a:lnTo>
                <a:close/>
                <a:moveTo>
                  <a:pt x="207630" y="5215592"/>
                </a:moveTo>
                <a:cubicBezTo>
                  <a:pt x="207524" y="5217016"/>
                  <a:pt x="207735" y="5218598"/>
                  <a:pt x="208262" y="5220339"/>
                </a:cubicBezTo>
                <a:cubicBezTo>
                  <a:pt x="208790" y="5222080"/>
                  <a:pt x="210267" y="5223030"/>
                  <a:pt x="212694" y="5223188"/>
                </a:cubicBezTo>
                <a:lnTo>
                  <a:pt x="215226" y="5223188"/>
                </a:lnTo>
                <a:cubicBezTo>
                  <a:pt x="215226" y="5218124"/>
                  <a:pt x="212694" y="5215592"/>
                  <a:pt x="207630" y="5215592"/>
                </a:cubicBezTo>
                <a:close/>
                <a:moveTo>
                  <a:pt x="2505477" y="5210356"/>
                </a:moveTo>
                <a:lnTo>
                  <a:pt x="2515605" y="5228080"/>
                </a:lnTo>
                <a:lnTo>
                  <a:pt x="2513073" y="5248336"/>
                </a:lnTo>
                <a:cubicBezTo>
                  <a:pt x="2506795" y="5249075"/>
                  <a:pt x="2503525" y="5252029"/>
                  <a:pt x="2503261" y="5257199"/>
                </a:cubicBezTo>
                <a:cubicBezTo>
                  <a:pt x="2502997" y="5262368"/>
                  <a:pt x="2497828" y="5265322"/>
                  <a:pt x="2487752" y="5266061"/>
                </a:cubicBezTo>
                <a:cubicBezTo>
                  <a:pt x="2488491" y="5256144"/>
                  <a:pt x="2491445" y="5246859"/>
                  <a:pt x="2496614" y="5238208"/>
                </a:cubicBezTo>
                <a:cubicBezTo>
                  <a:pt x="2501784" y="5229557"/>
                  <a:pt x="2504738" y="5220273"/>
                  <a:pt x="2505477" y="5210356"/>
                </a:cubicBezTo>
                <a:close/>
                <a:moveTo>
                  <a:pt x="6521342" y="5206540"/>
                </a:moveTo>
                <a:lnTo>
                  <a:pt x="6521342" y="5209072"/>
                </a:lnTo>
                <a:cubicBezTo>
                  <a:pt x="6520920" y="5217090"/>
                  <a:pt x="6524296" y="5221310"/>
                  <a:pt x="6531470" y="5221732"/>
                </a:cubicBezTo>
                <a:close/>
                <a:moveTo>
                  <a:pt x="2731924" y="5206482"/>
                </a:moveTo>
                <a:cubicBezTo>
                  <a:pt x="2721374" y="5226316"/>
                  <a:pt x="2712090" y="5247417"/>
                  <a:pt x="2704071" y="5269784"/>
                </a:cubicBezTo>
                <a:cubicBezTo>
                  <a:pt x="2705390" y="5274953"/>
                  <a:pt x="2707817" y="5279173"/>
                  <a:pt x="2711351" y="5282444"/>
                </a:cubicBezTo>
                <a:cubicBezTo>
                  <a:pt x="2714885" y="5285715"/>
                  <a:pt x="2719211" y="5287403"/>
                  <a:pt x="2724328" y="5287508"/>
                </a:cubicBezTo>
                <a:cubicBezTo>
                  <a:pt x="2726965" y="5279701"/>
                  <a:pt x="2730552" y="5268096"/>
                  <a:pt x="2735089" y="5252692"/>
                </a:cubicBezTo>
                <a:cubicBezTo>
                  <a:pt x="2739626" y="5237289"/>
                  <a:pt x="2744479" y="5226950"/>
                  <a:pt x="2749648" y="5221674"/>
                </a:cubicBezTo>
                <a:close/>
                <a:moveTo>
                  <a:pt x="5988515" y="5200285"/>
                </a:moveTo>
                <a:lnTo>
                  <a:pt x="5988515" y="5204243"/>
                </a:lnTo>
                <a:lnTo>
                  <a:pt x="5989986" y="5200285"/>
                </a:lnTo>
                <a:close/>
                <a:moveTo>
                  <a:pt x="3043368" y="5183693"/>
                </a:moveTo>
                <a:cubicBezTo>
                  <a:pt x="3042629" y="5192186"/>
                  <a:pt x="3039675" y="5199888"/>
                  <a:pt x="3034505" y="5206798"/>
                </a:cubicBezTo>
                <a:cubicBezTo>
                  <a:pt x="3029336" y="5213709"/>
                  <a:pt x="3026382" y="5222044"/>
                  <a:pt x="3025643" y="5231802"/>
                </a:cubicBezTo>
                <a:cubicBezTo>
                  <a:pt x="3018100" y="5242036"/>
                  <a:pt x="3011031" y="5252587"/>
                  <a:pt x="3004437" y="5263453"/>
                </a:cubicBezTo>
                <a:cubicBezTo>
                  <a:pt x="2997843" y="5274320"/>
                  <a:pt x="2991408" y="5284870"/>
                  <a:pt x="2985130" y="5295104"/>
                </a:cubicBezTo>
                <a:cubicBezTo>
                  <a:pt x="2983864" y="5301223"/>
                  <a:pt x="2981332" y="5309242"/>
                  <a:pt x="2977534" y="5319159"/>
                </a:cubicBezTo>
                <a:cubicBezTo>
                  <a:pt x="2973736" y="5329076"/>
                  <a:pt x="2968672" y="5334562"/>
                  <a:pt x="2962342" y="5335617"/>
                </a:cubicBezTo>
                <a:cubicBezTo>
                  <a:pt x="2962658" y="5337569"/>
                  <a:pt x="2963924" y="5341261"/>
                  <a:pt x="2966140" y="5346695"/>
                </a:cubicBezTo>
                <a:cubicBezTo>
                  <a:pt x="2968355" y="5352128"/>
                  <a:pt x="2969621" y="5355188"/>
                  <a:pt x="2969938" y="5355874"/>
                </a:cubicBezTo>
                <a:cubicBezTo>
                  <a:pt x="2971151" y="5355557"/>
                  <a:pt x="2971890" y="5354291"/>
                  <a:pt x="2972153" y="5352076"/>
                </a:cubicBezTo>
                <a:cubicBezTo>
                  <a:pt x="2972417" y="5349860"/>
                  <a:pt x="2972523" y="5348594"/>
                  <a:pt x="2972470" y="5348278"/>
                </a:cubicBezTo>
                <a:cubicBezTo>
                  <a:pt x="2979644" y="5333349"/>
                  <a:pt x="2988084" y="5318895"/>
                  <a:pt x="2997791" y="5304916"/>
                </a:cubicBezTo>
                <a:cubicBezTo>
                  <a:pt x="3007497" y="5290937"/>
                  <a:pt x="3013405" y="5275850"/>
                  <a:pt x="3015515" y="5259655"/>
                </a:cubicBezTo>
                <a:lnTo>
                  <a:pt x="3028175" y="5259655"/>
                </a:lnTo>
                <a:lnTo>
                  <a:pt x="3039529" y="5260543"/>
                </a:lnTo>
                <a:lnTo>
                  <a:pt x="3043853" y="5245311"/>
                </a:lnTo>
                <a:lnTo>
                  <a:pt x="3053945" y="5215721"/>
                </a:lnTo>
                <a:lnTo>
                  <a:pt x="3050964" y="5209014"/>
                </a:lnTo>
                <a:lnTo>
                  <a:pt x="3061092" y="5191290"/>
                </a:lnTo>
                <a:close/>
                <a:moveTo>
                  <a:pt x="1647658" y="5182205"/>
                </a:moveTo>
                <a:lnTo>
                  <a:pt x="1637790" y="5187139"/>
                </a:lnTo>
                <a:lnTo>
                  <a:pt x="1627661" y="5204864"/>
                </a:lnTo>
                <a:lnTo>
                  <a:pt x="1640322" y="5199800"/>
                </a:lnTo>
                <a:lnTo>
                  <a:pt x="1642051" y="5196917"/>
                </a:lnTo>
                <a:lnTo>
                  <a:pt x="1645648" y="5188212"/>
                </a:lnTo>
                <a:close/>
                <a:moveTo>
                  <a:pt x="430451" y="5180143"/>
                </a:moveTo>
                <a:cubicBezTo>
                  <a:pt x="430398" y="5181567"/>
                  <a:pt x="430504" y="5183149"/>
                  <a:pt x="430767" y="5184890"/>
                </a:cubicBezTo>
                <a:cubicBezTo>
                  <a:pt x="431031" y="5186631"/>
                  <a:pt x="431771" y="5187581"/>
                  <a:pt x="432983" y="5187739"/>
                </a:cubicBezTo>
                <a:lnTo>
                  <a:pt x="440579" y="5185207"/>
                </a:lnTo>
                <a:close/>
                <a:moveTo>
                  <a:pt x="622888" y="5170015"/>
                </a:moveTo>
                <a:lnTo>
                  <a:pt x="633016" y="5187739"/>
                </a:lnTo>
                <a:lnTo>
                  <a:pt x="630484" y="5207995"/>
                </a:lnTo>
                <a:cubicBezTo>
                  <a:pt x="624206" y="5208734"/>
                  <a:pt x="620936" y="5211688"/>
                  <a:pt x="620672" y="5216858"/>
                </a:cubicBezTo>
                <a:cubicBezTo>
                  <a:pt x="620408" y="5222027"/>
                  <a:pt x="615239" y="5224981"/>
                  <a:pt x="605163" y="5225720"/>
                </a:cubicBezTo>
                <a:cubicBezTo>
                  <a:pt x="605902" y="5215803"/>
                  <a:pt x="608856" y="5206518"/>
                  <a:pt x="614025" y="5197867"/>
                </a:cubicBezTo>
                <a:cubicBezTo>
                  <a:pt x="619195" y="5189216"/>
                  <a:pt x="622149" y="5179932"/>
                  <a:pt x="622888" y="5170015"/>
                </a:cubicBezTo>
                <a:close/>
                <a:moveTo>
                  <a:pt x="849335" y="5166141"/>
                </a:moveTo>
                <a:cubicBezTo>
                  <a:pt x="838785" y="5185975"/>
                  <a:pt x="829501" y="5207076"/>
                  <a:pt x="821482" y="5229443"/>
                </a:cubicBezTo>
                <a:cubicBezTo>
                  <a:pt x="822801" y="5234612"/>
                  <a:pt x="825228" y="5238832"/>
                  <a:pt x="828762" y="5242103"/>
                </a:cubicBezTo>
                <a:cubicBezTo>
                  <a:pt x="832296" y="5245374"/>
                  <a:pt x="836622" y="5247062"/>
                  <a:pt x="841739" y="5247167"/>
                </a:cubicBezTo>
                <a:cubicBezTo>
                  <a:pt x="844376" y="5239360"/>
                  <a:pt x="847963" y="5227755"/>
                  <a:pt x="852500" y="5212351"/>
                </a:cubicBezTo>
                <a:cubicBezTo>
                  <a:pt x="857037" y="5196948"/>
                  <a:pt x="861890" y="5186609"/>
                  <a:pt x="867059" y="5181333"/>
                </a:cubicBezTo>
                <a:close/>
                <a:moveTo>
                  <a:pt x="3594932" y="5154948"/>
                </a:moveTo>
                <a:cubicBezTo>
                  <a:pt x="3594510" y="5157480"/>
                  <a:pt x="3595354" y="5160012"/>
                  <a:pt x="3597464" y="5162544"/>
                </a:cubicBezTo>
                <a:lnTo>
                  <a:pt x="3597464" y="5154948"/>
                </a:lnTo>
                <a:close/>
                <a:moveTo>
                  <a:pt x="2366213" y="5147054"/>
                </a:moveTo>
                <a:cubicBezTo>
                  <a:pt x="2366108" y="5148478"/>
                  <a:pt x="2366319" y="5150061"/>
                  <a:pt x="2366846" y="5151802"/>
                </a:cubicBezTo>
                <a:cubicBezTo>
                  <a:pt x="2367374" y="5153542"/>
                  <a:pt x="2368851" y="5154492"/>
                  <a:pt x="2371277" y="5154650"/>
                </a:cubicBezTo>
                <a:lnTo>
                  <a:pt x="2376341" y="5154650"/>
                </a:lnTo>
                <a:cubicBezTo>
                  <a:pt x="2376236" y="5152118"/>
                  <a:pt x="2375181" y="5150219"/>
                  <a:pt x="2373176" y="5148953"/>
                </a:cubicBezTo>
                <a:cubicBezTo>
                  <a:pt x="2371172" y="5147687"/>
                  <a:pt x="2368851" y="5147054"/>
                  <a:pt x="2366213" y="5147054"/>
                </a:cubicBezTo>
                <a:close/>
                <a:moveTo>
                  <a:pt x="6607432" y="5135642"/>
                </a:moveTo>
                <a:lnTo>
                  <a:pt x="6599836" y="5143238"/>
                </a:lnTo>
                <a:cubicBezTo>
                  <a:pt x="6601207" y="5144399"/>
                  <a:pt x="6602263" y="5145243"/>
                  <a:pt x="6603001" y="5145770"/>
                </a:cubicBezTo>
                <a:cubicBezTo>
                  <a:pt x="6603740" y="5146298"/>
                  <a:pt x="6603529" y="5147142"/>
                  <a:pt x="6602368" y="5148302"/>
                </a:cubicBezTo>
                <a:cubicBezTo>
                  <a:pt x="6601946" y="5150834"/>
                  <a:pt x="6600258" y="5153366"/>
                  <a:pt x="6597304" y="5155899"/>
                </a:cubicBezTo>
                <a:lnTo>
                  <a:pt x="6584644" y="5163495"/>
                </a:lnTo>
                <a:lnTo>
                  <a:pt x="6579579" y="5158430"/>
                </a:lnTo>
                <a:cubicBezTo>
                  <a:pt x="6576625" y="5166027"/>
                  <a:pt x="6574937" y="5171091"/>
                  <a:pt x="6574515" y="5173623"/>
                </a:cubicBezTo>
                <a:cubicBezTo>
                  <a:pt x="6569029" y="5181008"/>
                  <a:pt x="6563543" y="5188393"/>
                  <a:pt x="6558057" y="5195778"/>
                </a:cubicBezTo>
                <a:cubicBezTo>
                  <a:pt x="6552571" y="5203164"/>
                  <a:pt x="6549617" y="5211815"/>
                  <a:pt x="6549195" y="5221732"/>
                </a:cubicBezTo>
                <a:lnTo>
                  <a:pt x="6539067" y="5244521"/>
                </a:lnTo>
                <a:cubicBezTo>
                  <a:pt x="6535427" y="5247211"/>
                  <a:pt x="6533211" y="5250693"/>
                  <a:pt x="6532420" y="5254965"/>
                </a:cubicBezTo>
                <a:cubicBezTo>
                  <a:pt x="6531629" y="5259238"/>
                  <a:pt x="6531312" y="5263353"/>
                  <a:pt x="6531470" y="5267309"/>
                </a:cubicBezTo>
                <a:cubicBezTo>
                  <a:pt x="6530204" y="5278704"/>
                  <a:pt x="6525140" y="5290098"/>
                  <a:pt x="6516278" y="5301492"/>
                </a:cubicBezTo>
                <a:cubicBezTo>
                  <a:pt x="6507416" y="5312886"/>
                  <a:pt x="6502352" y="5324281"/>
                  <a:pt x="6501086" y="5335675"/>
                </a:cubicBezTo>
                <a:lnTo>
                  <a:pt x="6490957" y="5343271"/>
                </a:lnTo>
                <a:cubicBezTo>
                  <a:pt x="6489533" y="5348335"/>
                  <a:pt x="6487317" y="5353399"/>
                  <a:pt x="6484311" y="5358463"/>
                </a:cubicBezTo>
                <a:cubicBezTo>
                  <a:pt x="6481304" y="5363528"/>
                  <a:pt x="6478455" y="5368592"/>
                  <a:pt x="6475765" y="5373656"/>
                </a:cubicBezTo>
                <a:lnTo>
                  <a:pt x="6475765" y="5391380"/>
                </a:lnTo>
                <a:cubicBezTo>
                  <a:pt x="6484996" y="5388110"/>
                  <a:pt x="6493120" y="5381358"/>
                  <a:pt x="6500136" y="5371124"/>
                </a:cubicBezTo>
                <a:cubicBezTo>
                  <a:pt x="6507152" y="5360890"/>
                  <a:pt x="6510845" y="5351606"/>
                  <a:pt x="6511214" y="5343271"/>
                </a:cubicBezTo>
                <a:cubicBezTo>
                  <a:pt x="6513851" y="5343377"/>
                  <a:pt x="6516172" y="5343166"/>
                  <a:pt x="6518177" y="5342638"/>
                </a:cubicBezTo>
                <a:cubicBezTo>
                  <a:pt x="6520181" y="5342111"/>
                  <a:pt x="6521237" y="5340634"/>
                  <a:pt x="6521342" y="5338207"/>
                </a:cubicBezTo>
                <a:cubicBezTo>
                  <a:pt x="6521026" y="5334251"/>
                  <a:pt x="6521026" y="5330769"/>
                  <a:pt x="6521342" y="5327762"/>
                </a:cubicBezTo>
                <a:cubicBezTo>
                  <a:pt x="6521659" y="5324755"/>
                  <a:pt x="6524191" y="5323173"/>
                  <a:pt x="6528938" y="5323015"/>
                </a:cubicBezTo>
                <a:lnTo>
                  <a:pt x="6559323" y="5241989"/>
                </a:lnTo>
                <a:cubicBezTo>
                  <a:pt x="6567341" y="5241989"/>
                  <a:pt x="6571561" y="5239456"/>
                  <a:pt x="6571983" y="5234392"/>
                </a:cubicBezTo>
                <a:cubicBezTo>
                  <a:pt x="6571772" y="5229434"/>
                  <a:pt x="6572194" y="5226058"/>
                  <a:pt x="6573249" y="5224264"/>
                </a:cubicBezTo>
                <a:cubicBezTo>
                  <a:pt x="6574304" y="5222471"/>
                  <a:pt x="6577258" y="5221626"/>
                  <a:pt x="6582112" y="5221732"/>
                </a:cubicBezTo>
                <a:lnTo>
                  <a:pt x="6594772" y="5196411"/>
                </a:lnTo>
                <a:cubicBezTo>
                  <a:pt x="6594772" y="5192350"/>
                  <a:pt x="6595405" y="5185914"/>
                  <a:pt x="6596671" y="5177104"/>
                </a:cubicBezTo>
                <a:cubicBezTo>
                  <a:pt x="6597937" y="5168295"/>
                  <a:pt x="6599836" y="5158694"/>
                  <a:pt x="6602368" y="5148302"/>
                </a:cubicBezTo>
                <a:cubicBezTo>
                  <a:pt x="6605322" y="5142816"/>
                  <a:pt x="6607010" y="5138596"/>
                  <a:pt x="6607432" y="5135642"/>
                </a:cubicBezTo>
                <a:close/>
                <a:moveTo>
                  <a:pt x="3625317" y="5127095"/>
                </a:moveTo>
                <a:cubicBezTo>
                  <a:pt x="3620675" y="5127095"/>
                  <a:pt x="3617298" y="5129628"/>
                  <a:pt x="3615188" y="5134692"/>
                </a:cubicBezTo>
                <a:lnTo>
                  <a:pt x="3622785" y="5134692"/>
                </a:lnTo>
                <a:cubicBezTo>
                  <a:pt x="3622890" y="5133426"/>
                  <a:pt x="3623312" y="5132160"/>
                  <a:pt x="3624051" y="5130894"/>
                </a:cubicBezTo>
                <a:cubicBezTo>
                  <a:pt x="3624789" y="5129628"/>
                  <a:pt x="3625211" y="5128362"/>
                  <a:pt x="3625317" y="5127095"/>
                </a:cubicBezTo>
                <a:close/>
                <a:moveTo>
                  <a:pt x="2780033" y="5117860"/>
                </a:moveTo>
                <a:lnTo>
                  <a:pt x="2767373" y="5133052"/>
                </a:lnTo>
                <a:lnTo>
                  <a:pt x="2767373" y="5140648"/>
                </a:lnTo>
                <a:lnTo>
                  <a:pt x="2772437" y="5140648"/>
                </a:lnTo>
                <a:cubicBezTo>
                  <a:pt x="2777396" y="5140859"/>
                  <a:pt x="2780772" y="5140437"/>
                  <a:pt x="2782565" y="5139382"/>
                </a:cubicBezTo>
                <a:cubicBezTo>
                  <a:pt x="2784359" y="5138327"/>
                  <a:pt x="2785203" y="5135373"/>
                  <a:pt x="2785097" y="5130520"/>
                </a:cubicBezTo>
                <a:close/>
                <a:moveTo>
                  <a:pt x="6029028" y="5111663"/>
                </a:moveTo>
                <a:cubicBezTo>
                  <a:pt x="6027393" y="5111663"/>
                  <a:pt x="6024966" y="5112296"/>
                  <a:pt x="6021748" y="5113562"/>
                </a:cubicBezTo>
                <a:cubicBezTo>
                  <a:pt x="6018531" y="5114828"/>
                  <a:pt x="6016737" y="5116727"/>
                  <a:pt x="6016368" y="5119259"/>
                </a:cubicBezTo>
                <a:cubicBezTo>
                  <a:pt x="6016526" y="5120472"/>
                  <a:pt x="6017476" y="5121211"/>
                  <a:pt x="6019216" y="5121474"/>
                </a:cubicBezTo>
                <a:cubicBezTo>
                  <a:pt x="6020957" y="5121738"/>
                  <a:pt x="6022540" y="5121844"/>
                  <a:pt x="6023964" y="5121791"/>
                </a:cubicBezTo>
                <a:close/>
                <a:moveTo>
                  <a:pt x="483624" y="5106713"/>
                </a:moveTo>
                <a:cubicBezTo>
                  <a:pt x="483519" y="5108137"/>
                  <a:pt x="483730" y="5109720"/>
                  <a:pt x="484257" y="5111461"/>
                </a:cubicBezTo>
                <a:cubicBezTo>
                  <a:pt x="484785" y="5113201"/>
                  <a:pt x="486262" y="5114151"/>
                  <a:pt x="488688" y="5114309"/>
                </a:cubicBezTo>
                <a:lnTo>
                  <a:pt x="493752" y="5114309"/>
                </a:lnTo>
                <a:cubicBezTo>
                  <a:pt x="493647" y="5111777"/>
                  <a:pt x="492592" y="5109878"/>
                  <a:pt x="490587" y="5108612"/>
                </a:cubicBezTo>
                <a:cubicBezTo>
                  <a:pt x="488583" y="5107346"/>
                  <a:pt x="486262" y="5106713"/>
                  <a:pt x="483624" y="5106713"/>
                </a:cubicBezTo>
                <a:close/>
                <a:moveTo>
                  <a:pt x="2250762" y="5105047"/>
                </a:moveTo>
                <a:lnTo>
                  <a:pt x="2246578" y="5112368"/>
                </a:lnTo>
                <a:cubicBezTo>
                  <a:pt x="2243519" y="5122602"/>
                  <a:pt x="2239510" y="5136950"/>
                  <a:pt x="2234551" y="5155413"/>
                </a:cubicBezTo>
                <a:cubicBezTo>
                  <a:pt x="2229593" y="5173876"/>
                  <a:pt x="2226849" y="5188225"/>
                  <a:pt x="2226322" y="5198458"/>
                </a:cubicBezTo>
                <a:cubicBezTo>
                  <a:pt x="2226744" y="5209272"/>
                  <a:pt x="2225267" y="5215497"/>
                  <a:pt x="2221891" y="5217132"/>
                </a:cubicBezTo>
                <a:cubicBezTo>
                  <a:pt x="2218515" y="5218768"/>
                  <a:pt x="2210708" y="5219295"/>
                  <a:pt x="2198469" y="5218715"/>
                </a:cubicBezTo>
                <a:lnTo>
                  <a:pt x="2195937" y="5226311"/>
                </a:lnTo>
                <a:cubicBezTo>
                  <a:pt x="2199102" y="5229476"/>
                  <a:pt x="2201634" y="5233907"/>
                  <a:pt x="2203533" y="5239604"/>
                </a:cubicBezTo>
                <a:cubicBezTo>
                  <a:pt x="2205432" y="5245301"/>
                  <a:pt x="2202900" y="5248466"/>
                  <a:pt x="2195937" y="5249100"/>
                </a:cubicBezTo>
                <a:cubicBezTo>
                  <a:pt x="2194196" y="5249152"/>
                  <a:pt x="2191348" y="5249680"/>
                  <a:pt x="2187391" y="5250682"/>
                </a:cubicBezTo>
                <a:cubicBezTo>
                  <a:pt x="2183435" y="5251684"/>
                  <a:pt x="2181220" y="5252845"/>
                  <a:pt x="2180745" y="5254164"/>
                </a:cubicBezTo>
                <a:lnTo>
                  <a:pt x="2180745" y="5256696"/>
                </a:lnTo>
                <a:lnTo>
                  <a:pt x="2211757" y="5274417"/>
                </a:lnTo>
                <a:lnTo>
                  <a:pt x="2211757" y="5266061"/>
                </a:lnTo>
                <a:cubicBezTo>
                  <a:pt x="2216400" y="5258043"/>
                  <a:pt x="2222308" y="5251291"/>
                  <a:pt x="2229482" y="5245805"/>
                </a:cubicBezTo>
                <a:lnTo>
                  <a:pt x="2231977" y="5239150"/>
                </a:lnTo>
                <a:lnTo>
                  <a:pt x="2233918" y="5226311"/>
                </a:lnTo>
                <a:lnTo>
                  <a:pt x="2235050" y="5223480"/>
                </a:lnTo>
                <a:lnTo>
                  <a:pt x="2229244" y="5217556"/>
                </a:lnTo>
                <a:cubicBezTo>
                  <a:pt x="2227978" y="5213230"/>
                  <a:pt x="2228057" y="5207243"/>
                  <a:pt x="2229482" y="5199594"/>
                </a:cubicBezTo>
                <a:cubicBezTo>
                  <a:pt x="2232330" y="5184296"/>
                  <a:pt x="2234862" y="5174379"/>
                  <a:pt x="2237078" y="5169843"/>
                </a:cubicBezTo>
                <a:cubicBezTo>
                  <a:pt x="2241826" y="5168682"/>
                  <a:pt x="2244358" y="5163407"/>
                  <a:pt x="2244674" y="5154017"/>
                </a:cubicBezTo>
                <a:cubicBezTo>
                  <a:pt x="2244991" y="5144627"/>
                  <a:pt x="2244991" y="5138086"/>
                  <a:pt x="2244674" y="5134394"/>
                </a:cubicBezTo>
                <a:cubicBezTo>
                  <a:pt x="2248420" y="5132917"/>
                  <a:pt x="2251057" y="5130173"/>
                  <a:pt x="2252587" y="5126164"/>
                </a:cubicBezTo>
                <a:cubicBezTo>
                  <a:pt x="2254117" y="5122155"/>
                  <a:pt x="2254855" y="5118146"/>
                  <a:pt x="2254802" y="5114137"/>
                </a:cubicBezTo>
                <a:close/>
                <a:moveTo>
                  <a:pt x="6607432" y="5102725"/>
                </a:moveTo>
                <a:lnTo>
                  <a:pt x="6606241" y="5104810"/>
                </a:lnTo>
                <a:lnTo>
                  <a:pt x="6612496" y="5102725"/>
                </a:lnTo>
                <a:close/>
                <a:moveTo>
                  <a:pt x="3622785" y="5101775"/>
                </a:moveTo>
                <a:lnTo>
                  <a:pt x="3622785" y="5111903"/>
                </a:lnTo>
                <a:lnTo>
                  <a:pt x="3627849" y="5119499"/>
                </a:lnTo>
                <a:lnTo>
                  <a:pt x="3635737" y="5112597"/>
                </a:lnTo>
                <a:lnTo>
                  <a:pt x="3639773" y="5101775"/>
                </a:lnTo>
                <a:close/>
                <a:moveTo>
                  <a:pt x="3081349" y="5100135"/>
                </a:moveTo>
                <a:lnTo>
                  <a:pt x="3061092" y="5133052"/>
                </a:lnTo>
                <a:cubicBezTo>
                  <a:pt x="3066156" y="5141071"/>
                  <a:pt x="3068688" y="5150355"/>
                  <a:pt x="3068688" y="5160905"/>
                </a:cubicBezTo>
                <a:cubicBezTo>
                  <a:pt x="3067264" y="5160800"/>
                  <a:pt x="3065681" y="5161010"/>
                  <a:pt x="3063941" y="5161538"/>
                </a:cubicBezTo>
                <a:cubicBezTo>
                  <a:pt x="3062200" y="5162065"/>
                  <a:pt x="3061250" y="5163542"/>
                  <a:pt x="3061092" y="5165969"/>
                </a:cubicBezTo>
                <a:cubicBezTo>
                  <a:pt x="3061250" y="5168501"/>
                  <a:pt x="3062200" y="5171033"/>
                  <a:pt x="3063941" y="5173565"/>
                </a:cubicBezTo>
                <a:lnTo>
                  <a:pt x="3067150" y="5178699"/>
                </a:lnTo>
                <a:lnTo>
                  <a:pt x="3070993" y="5168084"/>
                </a:lnTo>
                <a:cubicBezTo>
                  <a:pt x="3074527" y="5158694"/>
                  <a:pt x="3076993" y="5152627"/>
                  <a:pt x="3078391" y="5149884"/>
                </a:cubicBezTo>
                <a:cubicBezTo>
                  <a:pt x="3076914" y="5145611"/>
                  <a:pt x="3076703" y="5140864"/>
                  <a:pt x="3077758" y="5135641"/>
                </a:cubicBezTo>
                <a:lnTo>
                  <a:pt x="3086708" y="5128534"/>
                </a:lnTo>
                <a:lnTo>
                  <a:pt x="3086729" y="5126722"/>
                </a:lnTo>
                <a:cubicBezTo>
                  <a:pt x="3086676" y="5117860"/>
                  <a:pt x="3084883" y="5108998"/>
                  <a:pt x="3081349" y="5100135"/>
                </a:cubicBezTo>
                <a:close/>
                <a:moveTo>
                  <a:pt x="6642248" y="5089432"/>
                </a:moveTo>
                <a:cubicBezTo>
                  <a:pt x="6638766" y="5089643"/>
                  <a:pt x="6635601" y="5089854"/>
                  <a:pt x="6632753" y="5090065"/>
                </a:cubicBezTo>
                <a:cubicBezTo>
                  <a:pt x="6630379" y="5095129"/>
                  <a:pt x="6628163" y="5100193"/>
                  <a:pt x="6626106" y="5105257"/>
                </a:cubicBezTo>
                <a:cubicBezTo>
                  <a:pt x="6624049" y="5110321"/>
                  <a:pt x="6621200" y="5115385"/>
                  <a:pt x="6617560" y="5120450"/>
                </a:cubicBezTo>
                <a:cubicBezTo>
                  <a:pt x="6622625" y="5120450"/>
                  <a:pt x="6627689" y="5122982"/>
                  <a:pt x="6632753" y="5128046"/>
                </a:cubicBezTo>
                <a:lnTo>
                  <a:pt x="6640349" y="5102725"/>
                </a:lnTo>
                <a:cubicBezTo>
                  <a:pt x="6641773" y="5101354"/>
                  <a:pt x="6643356" y="5099666"/>
                  <a:pt x="6645097" y="5097661"/>
                </a:cubicBezTo>
                <a:cubicBezTo>
                  <a:pt x="6646837" y="5095656"/>
                  <a:pt x="6647787" y="5093968"/>
                  <a:pt x="6647945" y="5092597"/>
                </a:cubicBezTo>
                <a:cubicBezTo>
                  <a:pt x="6647629" y="5090276"/>
                  <a:pt x="6645730" y="5089221"/>
                  <a:pt x="6642248" y="5089432"/>
                </a:cubicBezTo>
                <a:close/>
                <a:moveTo>
                  <a:pt x="3640509" y="5089115"/>
                </a:moveTo>
                <a:lnTo>
                  <a:pt x="3640509" y="5099799"/>
                </a:lnTo>
                <a:lnTo>
                  <a:pt x="3642869" y="5093470"/>
                </a:lnTo>
                <a:lnTo>
                  <a:pt x="3644170" y="5090336"/>
                </a:lnTo>
                <a:close/>
                <a:moveTo>
                  <a:pt x="1680835" y="5080793"/>
                </a:moveTo>
                <a:lnTo>
                  <a:pt x="1681128" y="5093711"/>
                </a:lnTo>
                <a:lnTo>
                  <a:pt x="1686396" y="5083177"/>
                </a:lnTo>
                <a:close/>
                <a:moveTo>
                  <a:pt x="897444" y="5077519"/>
                </a:moveTo>
                <a:lnTo>
                  <a:pt x="884784" y="5092711"/>
                </a:lnTo>
                <a:lnTo>
                  <a:pt x="884784" y="5100307"/>
                </a:lnTo>
                <a:lnTo>
                  <a:pt x="889848" y="5100307"/>
                </a:lnTo>
                <a:cubicBezTo>
                  <a:pt x="894807" y="5100518"/>
                  <a:pt x="898183" y="5100096"/>
                  <a:pt x="899976" y="5099041"/>
                </a:cubicBezTo>
                <a:cubicBezTo>
                  <a:pt x="901770" y="5097986"/>
                  <a:pt x="902614" y="5095032"/>
                  <a:pt x="902508" y="5090179"/>
                </a:cubicBezTo>
                <a:close/>
                <a:moveTo>
                  <a:pt x="2807886" y="5077347"/>
                </a:moveTo>
                <a:lnTo>
                  <a:pt x="2802822" y="5087475"/>
                </a:lnTo>
                <a:cubicBezTo>
                  <a:pt x="2805776" y="5084943"/>
                  <a:pt x="2807464" y="5082411"/>
                  <a:pt x="2807886" y="5079879"/>
                </a:cubicBezTo>
                <a:close/>
                <a:moveTo>
                  <a:pt x="3654698" y="5064973"/>
                </a:moveTo>
                <a:lnTo>
                  <a:pt x="3650637" y="5066326"/>
                </a:lnTo>
                <a:lnTo>
                  <a:pt x="3650637" y="5074756"/>
                </a:lnTo>
                <a:close/>
                <a:moveTo>
                  <a:pt x="2530797" y="5063496"/>
                </a:moveTo>
                <a:cubicBezTo>
                  <a:pt x="2530850" y="5065026"/>
                  <a:pt x="2531378" y="5067030"/>
                  <a:pt x="2532380" y="5069509"/>
                </a:cubicBezTo>
                <a:cubicBezTo>
                  <a:pt x="2533382" y="5071989"/>
                  <a:pt x="2534543" y="5073360"/>
                  <a:pt x="2535861" y="5073624"/>
                </a:cubicBezTo>
                <a:cubicBezTo>
                  <a:pt x="2538288" y="5073466"/>
                  <a:pt x="2539765" y="5072516"/>
                  <a:pt x="2540293" y="5070776"/>
                </a:cubicBezTo>
                <a:cubicBezTo>
                  <a:pt x="2540820" y="5069035"/>
                  <a:pt x="2541031" y="5067452"/>
                  <a:pt x="2540926" y="5066028"/>
                </a:cubicBezTo>
                <a:close/>
                <a:moveTo>
                  <a:pt x="2274742" y="5047670"/>
                </a:moveTo>
                <a:lnTo>
                  <a:pt x="2271968" y="5052601"/>
                </a:lnTo>
                <a:lnTo>
                  <a:pt x="2277591" y="5053368"/>
                </a:lnTo>
                <a:close/>
                <a:moveTo>
                  <a:pt x="925297" y="5037006"/>
                </a:moveTo>
                <a:lnTo>
                  <a:pt x="920233" y="5047134"/>
                </a:lnTo>
                <a:cubicBezTo>
                  <a:pt x="923187" y="5044602"/>
                  <a:pt x="924875" y="5042070"/>
                  <a:pt x="925297" y="5039538"/>
                </a:cubicBezTo>
                <a:close/>
                <a:moveTo>
                  <a:pt x="648208" y="5023155"/>
                </a:moveTo>
                <a:cubicBezTo>
                  <a:pt x="648261" y="5024685"/>
                  <a:pt x="648789" y="5026689"/>
                  <a:pt x="649791" y="5029168"/>
                </a:cubicBezTo>
                <a:cubicBezTo>
                  <a:pt x="650793" y="5031648"/>
                  <a:pt x="651954" y="5033019"/>
                  <a:pt x="653272" y="5033283"/>
                </a:cubicBezTo>
                <a:cubicBezTo>
                  <a:pt x="655699" y="5033125"/>
                  <a:pt x="657176" y="5032175"/>
                  <a:pt x="657704" y="5030435"/>
                </a:cubicBezTo>
                <a:cubicBezTo>
                  <a:pt x="658231" y="5028694"/>
                  <a:pt x="658442" y="5027111"/>
                  <a:pt x="658337" y="5025687"/>
                </a:cubicBezTo>
                <a:close/>
                <a:moveTo>
                  <a:pt x="6642881" y="5019167"/>
                </a:moveTo>
                <a:lnTo>
                  <a:pt x="6632753" y="5024231"/>
                </a:lnTo>
                <a:cubicBezTo>
                  <a:pt x="6632331" y="5033937"/>
                  <a:pt x="6630643" y="5042378"/>
                  <a:pt x="6627689" y="5049552"/>
                </a:cubicBezTo>
                <a:cubicBezTo>
                  <a:pt x="6631329" y="5044488"/>
                  <a:pt x="6634177" y="5039424"/>
                  <a:pt x="6636234" y="5034359"/>
                </a:cubicBezTo>
                <a:cubicBezTo>
                  <a:pt x="6638292" y="5029295"/>
                  <a:pt x="6640507" y="5024231"/>
                  <a:pt x="6642881" y="5019167"/>
                </a:cubicBezTo>
                <a:close/>
                <a:moveTo>
                  <a:pt x="2449771" y="5015387"/>
                </a:moveTo>
                <a:cubicBezTo>
                  <a:pt x="2442175" y="5015598"/>
                  <a:pt x="2436478" y="5018341"/>
                  <a:pt x="2432680" y="5023616"/>
                </a:cubicBezTo>
                <a:cubicBezTo>
                  <a:pt x="2428882" y="5028891"/>
                  <a:pt x="2426983" y="5035432"/>
                  <a:pt x="2426983" y="5043239"/>
                </a:cubicBezTo>
                <a:lnTo>
                  <a:pt x="2426983" y="5045771"/>
                </a:lnTo>
                <a:cubicBezTo>
                  <a:pt x="2426455" y="5045719"/>
                  <a:pt x="2424345" y="5045824"/>
                  <a:pt x="2420653" y="5046088"/>
                </a:cubicBezTo>
                <a:cubicBezTo>
                  <a:pt x="2416960" y="5046352"/>
                  <a:pt x="2414850" y="5047090"/>
                  <a:pt x="2414322" y="5048303"/>
                </a:cubicBezTo>
                <a:cubicBezTo>
                  <a:pt x="2415114" y="5049622"/>
                  <a:pt x="2418595" y="5050783"/>
                  <a:pt x="2424767" y="5051785"/>
                </a:cubicBezTo>
                <a:cubicBezTo>
                  <a:pt x="2430939" y="5052787"/>
                  <a:pt x="2435054" y="5053315"/>
                  <a:pt x="2437111" y="5053368"/>
                </a:cubicBezTo>
                <a:lnTo>
                  <a:pt x="2452303" y="5040707"/>
                </a:lnTo>
                <a:cubicBezTo>
                  <a:pt x="2448558" y="5040391"/>
                  <a:pt x="2445920" y="5038492"/>
                  <a:pt x="2444391" y="5035010"/>
                </a:cubicBezTo>
                <a:cubicBezTo>
                  <a:pt x="2442861" y="5031529"/>
                  <a:pt x="2442122" y="5028363"/>
                  <a:pt x="2442175" y="5025515"/>
                </a:cubicBezTo>
                <a:close/>
                <a:moveTo>
                  <a:pt x="3134522" y="5011513"/>
                </a:moveTo>
                <a:lnTo>
                  <a:pt x="3136359" y="5017024"/>
                </a:lnTo>
                <a:lnTo>
                  <a:pt x="3136629" y="5015685"/>
                </a:lnTo>
                <a:lnTo>
                  <a:pt x="3137054" y="5015394"/>
                </a:lnTo>
                <a:lnTo>
                  <a:pt x="3137054" y="5011513"/>
                </a:lnTo>
                <a:close/>
                <a:moveTo>
                  <a:pt x="2297731" y="5011203"/>
                </a:moveTo>
                <a:lnTo>
                  <a:pt x="2295531" y="5016153"/>
                </a:lnTo>
                <a:lnTo>
                  <a:pt x="2297215" y="5015070"/>
                </a:lnTo>
                <a:close/>
                <a:moveTo>
                  <a:pt x="3678490" y="5003024"/>
                </a:moveTo>
                <a:cubicBezTo>
                  <a:pt x="3676063" y="5011043"/>
                  <a:pt x="3673320" y="5018428"/>
                  <a:pt x="3670261" y="5025180"/>
                </a:cubicBezTo>
                <a:cubicBezTo>
                  <a:pt x="3667201" y="5031932"/>
                  <a:pt x="3663192" y="5035519"/>
                  <a:pt x="3658233" y="5035941"/>
                </a:cubicBezTo>
                <a:lnTo>
                  <a:pt x="3659468" y="5040741"/>
                </a:lnTo>
                <a:lnTo>
                  <a:pt x="3666924" y="5034600"/>
                </a:lnTo>
                <a:lnTo>
                  <a:pt x="3683731" y="5003024"/>
                </a:lnTo>
                <a:close/>
                <a:moveTo>
                  <a:pt x="6660605" y="4993846"/>
                </a:moveTo>
                <a:cubicBezTo>
                  <a:pt x="6660183" y="4998488"/>
                  <a:pt x="6661027" y="5001865"/>
                  <a:pt x="6663138" y="5003975"/>
                </a:cubicBezTo>
                <a:lnTo>
                  <a:pt x="6668202" y="5003975"/>
                </a:lnTo>
                <a:cubicBezTo>
                  <a:pt x="6670312" y="5003553"/>
                  <a:pt x="6671156" y="5001865"/>
                  <a:pt x="6670734" y="4998911"/>
                </a:cubicBezTo>
                <a:cubicBezTo>
                  <a:pt x="6670734" y="4996484"/>
                  <a:pt x="6670101" y="4995007"/>
                  <a:pt x="6668835" y="4994479"/>
                </a:cubicBezTo>
                <a:cubicBezTo>
                  <a:pt x="6667569" y="4993952"/>
                  <a:pt x="6665670" y="4993741"/>
                  <a:pt x="6663138" y="4993846"/>
                </a:cubicBezTo>
                <a:close/>
                <a:moveTo>
                  <a:pt x="384874" y="4992770"/>
                </a:moveTo>
                <a:lnTo>
                  <a:pt x="384874" y="5005430"/>
                </a:lnTo>
                <a:cubicBezTo>
                  <a:pt x="384979" y="5009070"/>
                  <a:pt x="386034" y="5011286"/>
                  <a:pt x="388039" y="5012077"/>
                </a:cubicBezTo>
                <a:cubicBezTo>
                  <a:pt x="390043" y="5012868"/>
                  <a:pt x="392364" y="5013185"/>
                  <a:pt x="395002" y="5013027"/>
                </a:cubicBezTo>
                <a:close/>
                <a:moveTo>
                  <a:pt x="2589035" y="4979938"/>
                </a:moveTo>
                <a:cubicBezTo>
                  <a:pt x="2580647" y="4980624"/>
                  <a:pt x="2575900" y="4984949"/>
                  <a:pt x="2574792" y="4992915"/>
                </a:cubicBezTo>
                <a:cubicBezTo>
                  <a:pt x="2573684" y="5000880"/>
                  <a:pt x="2573368" y="5008371"/>
                  <a:pt x="2573842" y="5015387"/>
                </a:cubicBezTo>
                <a:cubicBezTo>
                  <a:pt x="2569886" y="5015387"/>
                  <a:pt x="2565771" y="5016020"/>
                  <a:pt x="2561499" y="5017286"/>
                </a:cubicBezTo>
                <a:cubicBezTo>
                  <a:pt x="2557226" y="5018552"/>
                  <a:pt x="2553744" y="5020451"/>
                  <a:pt x="2551054" y="5022983"/>
                </a:cubicBezTo>
                <a:lnTo>
                  <a:pt x="2556118" y="5045771"/>
                </a:lnTo>
                <a:cubicBezTo>
                  <a:pt x="2557331" y="5038967"/>
                  <a:pt x="2559969" y="5032320"/>
                  <a:pt x="2564031" y="5025831"/>
                </a:cubicBezTo>
                <a:cubicBezTo>
                  <a:pt x="2568092" y="5019343"/>
                  <a:pt x="2573895" y="5015862"/>
                  <a:pt x="2581438" y="5015387"/>
                </a:cubicBezTo>
                <a:cubicBezTo>
                  <a:pt x="2581755" y="5009162"/>
                  <a:pt x="2583021" y="5003254"/>
                  <a:pt x="2585237" y="4997662"/>
                </a:cubicBezTo>
                <a:cubicBezTo>
                  <a:pt x="2587452" y="4992071"/>
                  <a:pt x="2588718" y="4986163"/>
                  <a:pt x="2589035" y="4979938"/>
                </a:cubicBezTo>
                <a:close/>
                <a:moveTo>
                  <a:pt x="567182" y="4975046"/>
                </a:moveTo>
                <a:cubicBezTo>
                  <a:pt x="559586" y="4975257"/>
                  <a:pt x="553889" y="4978000"/>
                  <a:pt x="550091" y="4983275"/>
                </a:cubicBezTo>
                <a:cubicBezTo>
                  <a:pt x="546293" y="4988550"/>
                  <a:pt x="544394" y="4995091"/>
                  <a:pt x="544394" y="5002898"/>
                </a:cubicBezTo>
                <a:lnTo>
                  <a:pt x="544394" y="5005430"/>
                </a:lnTo>
                <a:cubicBezTo>
                  <a:pt x="543866" y="5005378"/>
                  <a:pt x="541756" y="5005483"/>
                  <a:pt x="538064" y="5005747"/>
                </a:cubicBezTo>
                <a:cubicBezTo>
                  <a:pt x="534371" y="5006011"/>
                  <a:pt x="532261" y="5006749"/>
                  <a:pt x="531733" y="5007962"/>
                </a:cubicBezTo>
                <a:cubicBezTo>
                  <a:pt x="532525" y="5009281"/>
                  <a:pt x="536006" y="5010442"/>
                  <a:pt x="542178" y="5011444"/>
                </a:cubicBezTo>
                <a:cubicBezTo>
                  <a:pt x="548350" y="5012446"/>
                  <a:pt x="552465" y="5012974"/>
                  <a:pt x="554522" y="5013027"/>
                </a:cubicBezTo>
                <a:lnTo>
                  <a:pt x="569714" y="5000366"/>
                </a:lnTo>
                <a:cubicBezTo>
                  <a:pt x="565969" y="5000050"/>
                  <a:pt x="563331" y="4998151"/>
                  <a:pt x="561802" y="4994669"/>
                </a:cubicBezTo>
                <a:cubicBezTo>
                  <a:pt x="560272" y="4991188"/>
                  <a:pt x="559533" y="4988022"/>
                  <a:pt x="559586" y="4985174"/>
                </a:cubicBezTo>
                <a:close/>
                <a:moveTo>
                  <a:pt x="410194" y="4964917"/>
                </a:moveTo>
                <a:cubicBezTo>
                  <a:pt x="409034" y="4965023"/>
                  <a:pt x="408190" y="4965445"/>
                  <a:pt x="407662" y="4966183"/>
                </a:cubicBezTo>
                <a:cubicBezTo>
                  <a:pt x="407135" y="4966922"/>
                  <a:pt x="406291" y="4967344"/>
                  <a:pt x="405130" y="4967450"/>
                </a:cubicBezTo>
                <a:cubicBezTo>
                  <a:pt x="405183" y="4968979"/>
                  <a:pt x="405711" y="4970984"/>
                  <a:pt x="406713" y="4973463"/>
                </a:cubicBezTo>
                <a:cubicBezTo>
                  <a:pt x="407715" y="4975942"/>
                  <a:pt x="408876" y="4977314"/>
                  <a:pt x="410194" y="4977578"/>
                </a:cubicBezTo>
                <a:cubicBezTo>
                  <a:pt x="412622" y="4977420"/>
                  <a:pt x="414098" y="4976470"/>
                  <a:pt x="414626" y="4974729"/>
                </a:cubicBezTo>
                <a:cubicBezTo>
                  <a:pt x="415153" y="4972988"/>
                  <a:pt x="415364" y="4971406"/>
                  <a:pt x="415259" y="4969982"/>
                </a:cubicBezTo>
                <a:cubicBezTo>
                  <a:pt x="414837" y="4967027"/>
                  <a:pt x="413148" y="4965340"/>
                  <a:pt x="410194" y="4964917"/>
                </a:cubicBezTo>
                <a:close/>
                <a:moveTo>
                  <a:pt x="3162375" y="4958340"/>
                </a:moveTo>
                <a:lnTo>
                  <a:pt x="3162375" y="4963538"/>
                </a:lnTo>
                <a:lnTo>
                  <a:pt x="3164828" y="4958340"/>
                </a:lnTo>
                <a:close/>
                <a:moveTo>
                  <a:pt x="706446" y="4939597"/>
                </a:moveTo>
                <a:cubicBezTo>
                  <a:pt x="698058" y="4940283"/>
                  <a:pt x="693311" y="4944608"/>
                  <a:pt x="692203" y="4952574"/>
                </a:cubicBezTo>
                <a:cubicBezTo>
                  <a:pt x="691095" y="4960539"/>
                  <a:pt x="690779" y="4968030"/>
                  <a:pt x="691253" y="4975046"/>
                </a:cubicBezTo>
                <a:cubicBezTo>
                  <a:pt x="687297" y="4975046"/>
                  <a:pt x="683182" y="4975679"/>
                  <a:pt x="678910" y="4976945"/>
                </a:cubicBezTo>
                <a:cubicBezTo>
                  <a:pt x="674637" y="4978211"/>
                  <a:pt x="671155" y="4980110"/>
                  <a:pt x="668465" y="4982642"/>
                </a:cubicBezTo>
                <a:lnTo>
                  <a:pt x="673529" y="5005430"/>
                </a:lnTo>
                <a:cubicBezTo>
                  <a:pt x="674742" y="4998626"/>
                  <a:pt x="677380" y="4991979"/>
                  <a:pt x="681442" y="4985490"/>
                </a:cubicBezTo>
                <a:cubicBezTo>
                  <a:pt x="685503" y="4979002"/>
                  <a:pt x="691306" y="4975521"/>
                  <a:pt x="698849" y="4975046"/>
                </a:cubicBezTo>
                <a:cubicBezTo>
                  <a:pt x="699166" y="4968821"/>
                  <a:pt x="700432" y="4962913"/>
                  <a:pt x="702648" y="4957321"/>
                </a:cubicBezTo>
                <a:cubicBezTo>
                  <a:pt x="704863" y="4951730"/>
                  <a:pt x="706129" y="4945822"/>
                  <a:pt x="706446" y="4939597"/>
                </a:cubicBezTo>
                <a:close/>
                <a:moveTo>
                  <a:pt x="3714964" y="4937512"/>
                </a:moveTo>
                <a:lnTo>
                  <a:pt x="3711407" y="4942255"/>
                </a:lnTo>
                <a:cubicBezTo>
                  <a:pt x="3710352" y="4943679"/>
                  <a:pt x="3710563" y="4945262"/>
                  <a:pt x="3712040" y="4947003"/>
                </a:cubicBezTo>
                <a:lnTo>
                  <a:pt x="3712154" y="4947076"/>
                </a:lnTo>
                <a:lnTo>
                  <a:pt x="3713569" y="4944158"/>
                </a:lnTo>
                <a:close/>
                <a:moveTo>
                  <a:pt x="2482688" y="4936893"/>
                </a:moveTo>
                <a:cubicBezTo>
                  <a:pt x="2480262" y="4937262"/>
                  <a:pt x="2478784" y="4939056"/>
                  <a:pt x="2478257" y="4942273"/>
                </a:cubicBezTo>
                <a:cubicBezTo>
                  <a:pt x="2477729" y="4945491"/>
                  <a:pt x="2477518" y="4947918"/>
                  <a:pt x="2477624" y="4949553"/>
                </a:cubicBezTo>
                <a:cubicBezTo>
                  <a:pt x="2477518" y="4955936"/>
                  <a:pt x="2475830" y="4961528"/>
                  <a:pt x="2472560" y="4966328"/>
                </a:cubicBezTo>
                <a:cubicBezTo>
                  <a:pt x="2469289" y="4971128"/>
                  <a:pt x="2465069" y="4974821"/>
                  <a:pt x="2459900" y="4977406"/>
                </a:cubicBezTo>
                <a:cubicBezTo>
                  <a:pt x="2459583" y="4983630"/>
                  <a:pt x="2458317" y="4989538"/>
                  <a:pt x="2456101" y="4995130"/>
                </a:cubicBezTo>
                <a:cubicBezTo>
                  <a:pt x="2453886" y="5000722"/>
                  <a:pt x="2452620" y="5006630"/>
                  <a:pt x="2452303" y="5012855"/>
                </a:cubicBezTo>
                <a:cubicBezTo>
                  <a:pt x="2459794" y="5003940"/>
                  <a:pt x="2466335" y="4994550"/>
                  <a:pt x="2471927" y="4984686"/>
                </a:cubicBezTo>
                <a:cubicBezTo>
                  <a:pt x="2477518" y="4974821"/>
                  <a:pt x="2482794" y="4964798"/>
                  <a:pt x="2487752" y="4954617"/>
                </a:cubicBezTo>
                <a:cubicBezTo>
                  <a:pt x="2487699" y="4952771"/>
                  <a:pt x="2487172" y="4949500"/>
                  <a:pt x="2486170" y="4944805"/>
                </a:cubicBezTo>
                <a:cubicBezTo>
                  <a:pt x="2485167" y="4940111"/>
                  <a:pt x="2484007" y="4937473"/>
                  <a:pt x="2482688" y="4936893"/>
                </a:cubicBezTo>
                <a:close/>
                <a:moveTo>
                  <a:pt x="6680862" y="4933077"/>
                </a:moveTo>
                <a:lnTo>
                  <a:pt x="6680862" y="4950801"/>
                </a:lnTo>
                <a:cubicBezTo>
                  <a:pt x="6678224" y="4950801"/>
                  <a:pt x="6675903" y="4951434"/>
                  <a:pt x="6673899" y="4952700"/>
                </a:cubicBezTo>
                <a:cubicBezTo>
                  <a:pt x="6671894" y="4953966"/>
                  <a:pt x="6670839" y="4955865"/>
                  <a:pt x="6670734" y="4958398"/>
                </a:cubicBezTo>
                <a:cubicBezTo>
                  <a:pt x="6670734" y="4961141"/>
                  <a:pt x="6671367" y="4963884"/>
                  <a:pt x="6672633" y="4966627"/>
                </a:cubicBezTo>
                <a:cubicBezTo>
                  <a:pt x="6673899" y="4969370"/>
                  <a:pt x="6675798" y="4970847"/>
                  <a:pt x="6678330" y="4971058"/>
                </a:cubicBezTo>
                <a:cubicBezTo>
                  <a:pt x="6679543" y="4970847"/>
                  <a:pt x="6680282" y="4970003"/>
                  <a:pt x="6680545" y="4968526"/>
                </a:cubicBezTo>
                <a:cubicBezTo>
                  <a:pt x="6680809" y="4967049"/>
                  <a:pt x="6680915" y="4966205"/>
                  <a:pt x="6680862" y="4965994"/>
                </a:cubicBezTo>
                <a:lnTo>
                  <a:pt x="6693522" y="4943205"/>
                </a:lnTo>
                <a:close/>
                <a:moveTo>
                  <a:pt x="2332832" y="4926529"/>
                </a:moveTo>
                <a:lnTo>
                  <a:pt x="2330137" y="4932592"/>
                </a:lnTo>
                <a:cubicBezTo>
                  <a:pt x="2326497" y="4935282"/>
                  <a:pt x="2324281" y="4938764"/>
                  <a:pt x="2323490" y="4943036"/>
                </a:cubicBezTo>
                <a:cubicBezTo>
                  <a:pt x="2322699" y="4947309"/>
                  <a:pt x="2322382" y="4951424"/>
                  <a:pt x="2322540" y="4955380"/>
                </a:cubicBezTo>
                <a:lnTo>
                  <a:pt x="2320226" y="4960587"/>
                </a:lnTo>
                <a:lnTo>
                  <a:pt x="2323168" y="4962213"/>
                </a:lnTo>
                <a:lnTo>
                  <a:pt x="2340893" y="4936893"/>
                </a:lnTo>
                <a:close/>
                <a:moveTo>
                  <a:pt x="1761861" y="4921273"/>
                </a:moveTo>
                <a:lnTo>
                  <a:pt x="1759329" y="4938997"/>
                </a:lnTo>
                <a:cubicBezTo>
                  <a:pt x="1755478" y="4942954"/>
                  <a:pt x="1751785" y="4947701"/>
                  <a:pt x="1748251" y="4953240"/>
                </a:cubicBezTo>
                <a:cubicBezTo>
                  <a:pt x="1744716" y="4958779"/>
                  <a:pt x="1741657" y="4964160"/>
                  <a:pt x="1739072" y="4969382"/>
                </a:cubicBezTo>
                <a:cubicBezTo>
                  <a:pt x="1739494" y="4979932"/>
                  <a:pt x="1736118" y="4989216"/>
                  <a:pt x="1728944" y="4997235"/>
                </a:cubicBezTo>
                <a:cubicBezTo>
                  <a:pt x="1725990" y="4995177"/>
                  <a:pt x="1723036" y="4995494"/>
                  <a:pt x="1720082" y="4998184"/>
                </a:cubicBezTo>
                <a:cubicBezTo>
                  <a:pt x="1717128" y="5000874"/>
                  <a:pt x="1716706" y="5003090"/>
                  <a:pt x="1718816" y="5004831"/>
                </a:cubicBezTo>
                <a:lnTo>
                  <a:pt x="1703623" y="5022555"/>
                </a:lnTo>
                <a:lnTo>
                  <a:pt x="1696027" y="5047876"/>
                </a:lnTo>
                <a:lnTo>
                  <a:pt x="1690963" y="5047876"/>
                </a:lnTo>
                <a:lnTo>
                  <a:pt x="1690963" y="5065600"/>
                </a:lnTo>
                <a:lnTo>
                  <a:pt x="1694851" y="5067155"/>
                </a:lnTo>
                <a:lnTo>
                  <a:pt x="1697121" y="5062993"/>
                </a:lnTo>
                <a:cubicBezTo>
                  <a:pt x="1701552" y="5059617"/>
                  <a:pt x="1704084" y="5054975"/>
                  <a:pt x="1704717" y="5049067"/>
                </a:cubicBezTo>
                <a:cubicBezTo>
                  <a:pt x="1712313" y="5048645"/>
                  <a:pt x="1717377" y="5044424"/>
                  <a:pt x="1719909" y="5036406"/>
                </a:cubicBezTo>
                <a:cubicBezTo>
                  <a:pt x="1719962" y="5035246"/>
                  <a:pt x="1719857" y="5034402"/>
                  <a:pt x="1719593" y="5033874"/>
                </a:cubicBezTo>
                <a:cubicBezTo>
                  <a:pt x="1719329" y="5033347"/>
                  <a:pt x="1718591" y="5032503"/>
                  <a:pt x="1717377" y="5031342"/>
                </a:cubicBezTo>
                <a:lnTo>
                  <a:pt x="1722441" y="5023746"/>
                </a:lnTo>
                <a:cubicBezTo>
                  <a:pt x="1723655" y="5021319"/>
                  <a:pt x="1724393" y="5019209"/>
                  <a:pt x="1724657" y="5017416"/>
                </a:cubicBezTo>
                <a:cubicBezTo>
                  <a:pt x="1724921" y="5015622"/>
                  <a:pt x="1725026" y="5013512"/>
                  <a:pt x="1724974" y="5011086"/>
                </a:cubicBezTo>
                <a:cubicBezTo>
                  <a:pt x="1735049" y="4995788"/>
                  <a:pt x="1744017" y="4979540"/>
                  <a:pt x="1751877" y="4962343"/>
                </a:cubicBezTo>
                <a:lnTo>
                  <a:pt x="1766921" y="4925069"/>
                </a:lnTo>
                <a:close/>
                <a:moveTo>
                  <a:pt x="6690990" y="4900160"/>
                </a:moveTo>
                <a:lnTo>
                  <a:pt x="6690990" y="4907756"/>
                </a:lnTo>
                <a:lnTo>
                  <a:pt x="6680862" y="4920417"/>
                </a:lnTo>
                <a:lnTo>
                  <a:pt x="6680862" y="4925481"/>
                </a:lnTo>
                <a:lnTo>
                  <a:pt x="6693522" y="4915353"/>
                </a:lnTo>
                <a:lnTo>
                  <a:pt x="6693522" y="4907756"/>
                </a:lnTo>
                <a:cubicBezTo>
                  <a:pt x="6693575" y="4907440"/>
                  <a:pt x="6693469" y="4906174"/>
                  <a:pt x="6693206" y="4903958"/>
                </a:cubicBezTo>
                <a:cubicBezTo>
                  <a:pt x="6692942" y="4901743"/>
                  <a:pt x="6692203" y="4900477"/>
                  <a:pt x="6690990" y="4900160"/>
                </a:cubicBezTo>
                <a:close/>
                <a:moveTo>
                  <a:pt x="600099" y="4896552"/>
                </a:moveTo>
                <a:cubicBezTo>
                  <a:pt x="597673" y="4896921"/>
                  <a:pt x="596195" y="4898715"/>
                  <a:pt x="595668" y="4901932"/>
                </a:cubicBezTo>
                <a:cubicBezTo>
                  <a:pt x="595140" y="4905150"/>
                  <a:pt x="594929" y="4907577"/>
                  <a:pt x="595035" y="4909212"/>
                </a:cubicBezTo>
                <a:cubicBezTo>
                  <a:pt x="594929" y="4915595"/>
                  <a:pt x="593241" y="4921187"/>
                  <a:pt x="589971" y="4925987"/>
                </a:cubicBezTo>
                <a:cubicBezTo>
                  <a:pt x="586700" y="4930787"/>
                  <a:pt x="582480" y="4934480"/>
                  <a:pt x="577311" y="4937065"/>
                </a:cubicBezTo>
                <a:cubicBezTo>
                  <a:pt x="576994" y="4943289"/>
                  <a:pt x="575728" y="4949197"/>
                  <a:pt x="573512" y="4954789"/>
                </a:cubicBezTo>
                <a:cubicBezTo>
                  <a:pt x="571297" y="4960381"/>
                  <a:pt x="570031" y="4966289"/>
                  <a:pt x="569714" y="4972514"/>
                </a:cubicBezTo>
                <a:cubicBezTo>
                  <a:pt x="577205" y="4963599"/>
                  <a:pt x="583746" y="4954209"/>
                  <a:pt x="589338" y="4944345"/>
                </a:cubicBezTo>
                <a:cubicBezTo>
                  <a:pt x="594929" y="4934480"/>
                  <a:pt x="600205" y="4924457"/>
                  <a:pt x="605163" y="4914276"/>
                </a:cubicBezTo>
                <a:cubicBezTo>
                  <a:pt x="605110" y="4912430"/>
                  <a:pt x="604583" y="4909159"/>
                  <a:pt x="603581" y="4904464"/>
                </a:cubicBezTo>
                <a:cubicBezTo>
                  <a:pt x="602578" y="4899770"/>
                  <a:pt x="601418" y="4897132"/>
                  <a:pt x="600099" y="4896552"/>
                </a:cubicBezTo>
                <a:close/>
                <a:moveTo>
                  <a:pt x="6135375" y="4893905"/>
                </a:moveTo>
                <a:lnTo>
                  <a:pt x="6135375" y="4904034"/>
                </a:lnTo>
                <a:lnTo>
                  <a:pt x="6137907" y="4896437"/>
                </a:lnTo>
                <a:close/>
                <a:moveTo>
                  <a:pt x="1779585" y="4888356"/>
                </a:moveTo>
                <a:lnTo>
                  <a:pt x="1779585" y="4892314"/>
                </a:lnTo>
                <a:lnTo>
                  <a:pt x="1781056" y="4888356"/>
                </a:lnTo>
                <a:close/>
                <a:moveTo>
                  <a:pt x="440579" y="4873763"/>
                </a:moveTo>
                <a:lnTo>
                  <a:pt x="430451" y="4904148"/>
                </a:lnTo>
                <a:cubicBezTo>
                  <a:pt x="430029" y="4904095"/>
                  <a:pt x="428341" y="4904201"/>
                  <a:pt x="425387" y="4904464"/>
                </a:cubicBezTo>
                <a:cubicBezTo>
                  <a:pt x="422433" y="4904728"/>
                  <a:pt x="420745" y="4905467"/>
                  <a:pt x="420323" y="4906680"/>
                </a:cubicBezTo>
                <a:cubicBezTo>
                  <a:pt x="420850" y="4909370"/>
                  <a:pt x="423593" y="4912219"/>
                  <a:pt x="428552" y="4915226"/>
                </a:cubicBezTo>
                <a:cubicBezTo>
                  <a:pt x="433510" y="4918233"/>
                  <a:pt x="437520" y="4920448"/>
                  <a:pt x="440579" y="4921872"/>
                </a:cubicBezTo>
                <a:lnTo>
                  <a:pt x="458304" y="4896552"/>
                </a:lnTo>
                <a:close/>
                <a:moveTo>
                  <a:pt x="2370649" y="4846501"/>
                </a:moveTo>
                <a:cubicBezTo>
                  <a:pt x="2367695" y="4854098"/>
                  <a:pt x="2366007" y="4859162"/>
                  <a:pt x="2365585" y="4861694"/>
                </a:cubicBezTo>
                <a:cubicBezTo>
                  <a:pt x="2360099" y="4869079"/>
                  <a:pt x="2354613" y="4876464"/>
                  <a:pt x="2349127" y="4883849"/>
                </a:cubicBezTo>
                <a:lnTo>
                  <a:pt x="2342522" y="4903192"/>
                </a:lnTo>
                <a:lnTo>
                  <a:pt x="2351021" y="4906508"/>
                </a:lnTo>
                <a:cubicBezTo>
                  <a:pt x="2353658" y="4898701"/>
                  <a:pt x="2357245" y="4887096"/>
                  <a:pt x="2361782" y="4871692"/>
                </a:cubicBezTo>
                <a:lnTo>
                  <a:pt x="2372661" y="4848514"/>
                </a:lnTo>
                <a:close/>
                <a:moveTo>
                  <a:pt x="6148035" y="4825540"/>
                </a:moveTo>
                <a:lnTo>
                  <a:pt x="6148035" y="4828072"/>
                </a:lnTo>
                <a:cubicBezTo>
                  <a:pt x="6147613" y="4836090"/>
                  <a:pt x="6150989" y="4840310"/>
                  <a:pt x="6158163" y="4840732"/>
                </a:cubicBezTo>
                <a:close/>
                <a:moveTo>
                  <a:pt x="2670061" y="4802693"/>
                </a:moveTo>
                <a:cubicBezTo>
                  <a:pt x="2669322" y="4811186"/>
                  <a:pt x="2666368" y="4818888"/>
                  <a:pt x="2661198" y="4825798"/>
                </a:cubicBezTo>
                <a:cubicBezTo>
                  <a:pt x="2656029" y="4832709"/>
                  <a:pt x="2653075" y="4841044"/>
                  <a:pt x="2652336" y="4850802"/>
                </a:cubicBezTo>
                <a:cubicBezTo>
                  <a:pt x="2644793" y="4861036"/>
                  <a:pt x="2637724" y="4871587"/>
                  <a:pt x="2631130" y="4882453"/>
                </a:cubicBezTo>
                <a:cubicBezTo>
                  <a:pt x="2624536" y="4893320"/>
                  <a:pt x="2618101" y="4903870"/>
                  <a:pt x="2611823" y="4914104"/>
                </a:cubicBezTo>
                <a:cubicBezTo>
                  <a:pt x="2610557" y="4920223"/>
                  <a:pt x="2608025" y="4928242"/>
                  <a:pt x="2604227" y="4938159"/>
                </a:cubicBezTo>
                <a:cubicBezTo>
                  <a:pt x="2600429" y="4948076"/>
                  <a:pt x="2595365" y="4953562"/>
                  <a:pt x="2589035" y="4954617"/>
                </a:cubicBezTo>
                <a:cubicBezTo>
                  <a:pt x="2589351" y="4956569"/>
                  <a:pt x="2590617" y="4960261"/>
                  <a:pt x="2592833" y="4965695"/>
                </a:cubicBezTo>
                <a:cubicBezTo>
                  <a:pt x="2595048" y="4971128"/>
                  <a:pt x="2596314" y="4974188"/>
                  <a:pt x="2596631" y="4974874"/>
                </a:cubicBezTo>
                <a:cubicBezTo>
                  <a:pt x="2597844" y="4974557"/>
                  <a:pt x="2598583" y="4973291"/>
                  <a:pt x="2598846" y="4971076"/>
                </a:cubicBezTo>
                <a:cubicBezTo>
                  <a:pt x="2599110" y="4968860"/>
                  <a:pt x="2599216" y="4967594"/>
                  <a:pt x="2599163" y="4967278"/>
                </a:cubicBezTo>
                <a:cubicBezTo>
                  <a:pt x="2606337" y="4952349"/>
                  <a:pt x="2614777" y="4937895"/>
                  <a:pt x="2624484" y="4923916"/>
                </a:cubicBezTo>
                <a:cubicBezTo>
                  <a:pt x="2634190" y="4909937"/>
                  <a:pt x="2640098" y="4894850"/>
                  <a:pt x="2642208" y="4878655"/>
                </a:cubicBezTo>
                <a:lnTo>
                  <a:pt x="2654868" y="4878655"/>
                </a:lnTo>
                <a:lnTo>
                  <a:pt x="2674616" y="4880198"/>
                </a:lnTo>
                <a:lnTo>
                  <a:pt x="2676219" y="4872250"/>
                </a:lnTo>
                <a:cubicBezTo>
                  <a:pt x="2677748" y="4871036"/>
                  <a:pt x="2679753" y="4869665"/>
                  <a:pt x="2682232" y="4868135"/>
                </a:cubicBezTo>
                <a:lnTo>
                  <a:pt x="2684208" y="4865248"/>
                </a:lnTo>
                <a:lnTo>
                  <a:pt x="2680189" y="4861564"/>
                </a:lnTo>
                <a:lnTo>
                  <a:pt x="2681425" y="4859812"/>
                </a:lnTo>
                <a:lnTo>
                  <a:pt x="2678751" y="4859589"/>
                </a:lnTo>
                <a:lnTo>
                  <a:pt x="2684296" y="4842953"/>
                </a:lnTo>
                <a:lnTo>
                  <a:pt x="2677657" y="4828014"/>
                </a:lnTo>
                <a:lnTo>
                  <a:pt x="2687785" y="4810290"/>
                </a:lnTo>
                <a:close/>
                <a:moveTo>
                  <a:pt x="1820098" y="4799734"/>
                </a:moveTo>
                <a:cubicBezTo>
                  <a:pt x="1818463" y="4799734"/>
                  <a:pt x="1816036" y="4800367"/>
                  <a:pt x="1812818" y="4801633"/>
                </a:cubicBezTo>
                <a:cubicBezTo>
                  <a:pt x="1809601" y="4802899"/>
                  <a:pt x="1807807" y="4804798"/>
                  <a:pt x="1807438" y="4807330"/>
                </a:cubicBezTo>
                <a:cubicBezTo>
                  <a:pt x="1807596" y="4808543"/>
                  <a:pt x="1808546" y="4809282"/>
                  <a:pt x="1810286" y="4809545"/>
                </a:cubicBezTo>
                <a:cubicBezTo>
                  <a:pt x="1812027" y="4809809"/>
                  <a:pt x="1813610" y="4809915"/>
                  <a:pt x="1815034" y="4809862"/>
                </a:cubicBezTo>
                <a:close/>
                <a:moveTo>
                  <a:pt x="3767112" y="4785267"/>
                </a:moveTo>
                <a:cubicBezTo>
                  <a:pt x="3767007" y="4786428"/>
                  <a:pt x="3766585" y="4787272"/>
                  <a:pt x="3765846" y="4787799"/>
                </a:cubicBezTo>
                <a:cubicBezTo>
                  <a:pt x="3765108" y="4788327"/>
                  <a:pt x="3764686" y="4789171"/>
                  <a:pt x="3764580" y="4790331"/>
                </a:cubicBezTo>
                <a:lnTo>
                  <a:pt x="3764580" y="4802991"/>
                </a:lnTo>
                <a:lnTo>
                  <a:pt x="3764989" y="4806466"/>
                </a:lnTo>
                <a:lnTo>
                  <a:pt x="3765674" y="4804182"/>
                </a:lnTo>
                <a:cubicBezTo>
                  <a:pt x="3764408" y="4798907"/>
                  <a:pt x="3765041" y="4794265"/>
                  <a:pt x="3767573" y="4790256"/>
                </a:cubicBezTo>
                <a:lnTo>
                  <a:pt x="3774815" y="4786808"/>
                </a:lnTo>
                <a:close/>
                <a:moveTo>
                  <a:pt x="476028" y="4785141"/>
                </a:moveTo>
                <a:cubicBezTo>
                  <a:pt x="465478" y="4804975"/>
                  <a:pt x="456194" y="4826076"/>
                  <a:pt x="448175" y="4848443"/>
                </a:cubicBezTo>
                <a:cubicBezTo>
                  <a:pt x="449494" y="4853612"/>
                  <a:pt x="451921" y="4857832"/>
                  <a:pt x="455455" y="4861103"/>
                </a:cubicBezTo>
                <a:cubicBezTo>
                  <a:pt x="458989" y="4864374"/>
                  <a:pt x="463315" y="4866062"/>
                  <a:pt x="468432" y="4866167"/>
                </a:cubicBezTo>
                <a:cubicBezTo>
                  <a:pt x="471069" y="4858360"/>
                  <a:pt x="474656" y="4846755"/>
                  <a:pt x="479193" y="4831351"/>
                </a:cubicBezTo>
                <a:cubicBezTo>
                  <a:pt x="483730" y="4815948"/>
                  <a:pt x="488583" y="4805609"/>
                  <a:pt x="493752" y="4800333"/>
                </a:cubicBezTo>
                <a:close/>
                <a:moveTo>
                  <a:pt x="787472" y="4762352"/>
                </a:moveTo>
                <a:cubicBezTo>
                  <a:pt x="786733" y="4770845"/>
                  <a:pt x="783779" y="4778547"/>
                  <a:pt x="778609" y="4785457"/>
                </a:cubicBezTo>
                <a:cubicBezTo>
                  <a:pt x="773440" y="4792368"/>
                  <a:pt x="770486" y="4800703"/>
                  <a:pt x="769747" y="4810461"/>
                </a:cubicBezTo>
                <a:cubicBezTo>
                  <a:pt x="762204" y="4820695"/>
                  <a:pt x="755135" y="4831246"/>
                  <a:pt x="748541" y="4842112"/>
                </a:cubicBezTo>
                <a:cubicBezTo>
                  <a:pt x="741947" y="4852979"/>
                  <a:pt x="735512" y="4863529"/>
                  <a:pt x="729234" y="4873763"/>
                </a:cubicBezTo>
                <a:cubicBezTo>
                  <a:pt x="727968" y="4879882"/>
                  <a:pt x="725436" y="4887901"/>
                  <a:pt x="721638" y="4897818"/>
                </a:cubicBezTo>
                <a:cubicBezTo>
                  <a:pt x="717840" y="4907735"/>
                  <a:pt x="712776" y="4913221"/>
                  <a:pt x="706446" y="4914276"/>
                </a:cubicBezTo>
                <a:cubicBezTo>
                  <a:pt x="706762" y="4916228"/>
                  <a:pt x="708028" y="4919920"/>
                  <a:pt x="710244" y="4925354"/>
                </a:cubicBezTo>
                <a:cubicBezTo>
                  <a:pt x="712459" y="4930787"/>
                  <a:pt x="713725" y="4933847"/>
                  <a:pt x="714042" y="4934533"/>
                </a:cubicBezTo>
                <a:cubicBezTo>
                  <a:pt x="715255" y="4934216"/>
                  <a:pt x="715994" y="4932950"/>
                  <a:pt x="716257" y="4930735"/>
                </a:cubicBezTo>
                <a:cubicBezTo>
                  <a:pt x="716521" y="4928519"/>
                  <a:pt x="716627" y="4927253"/>
                  <a:pt x="716574" y="4926937"/>
                </a:cubicBezTo>
                <a:cubicBezTo>
                  <a:pt x="723748" y="4912008"/>
                  <a:pt x="732188" y="4897554"/>
                  <a:pt x="741895" y="4883575"/>
                </a:cubicBezTo>
                <a:cubicBezTo>
                  <a:pt x="751601" y="4869596"/>
                  <a:pt x="757509" y="4854509"/>
                  <a:pt x="759619" y="4838314"/>
                </a:cubicBezTo>
                <a:lnTo>
                  <a:pt x="772279" y="4838314"/>
                </a:lnTo>
                <a:lnTo>
                  <a:pt x="792027" y="4839858"/>
                </a:lnTo>
                <a:lnTo>
                  <a:pt x="793630" y="4831909"/>
                </a:lnTo>
                <a:cubicBezTo>
                  <a:pt x="795159" y="4830695"/>
                  <a:pt x="797164" y="4829324"/>
                  <a:pt x="799643" y="4827794"/>
                </a:cubicBezTo>
                <a:lnTo>
                  <a:pt x="801619" y="4824907"/>
                </a:lnTo>
                <a:lnTo>
                  <a:pt x="797600" y="4821223"/>
                </a:lnTo>
                <a:lnTo>
                  <a:pt x="798836" y="4819471"/>
                </a:lnTo>
                <a:lnTo>
                  <a:pt x="796162" y="4819248"/>
                </a:lnTo>
                <a:lnTo>
                  <a:pt x="801707" y="4802612"/>
                </a:lnTo>
                <a:lnTo>
                  <a:pt x="795068" y="4787673"/>
                </a:lnTo>
                <a:lnTo>
                  <a:pt x="805196" y="4769949"/>
                </a:lnTo>
                <a:close/>
                <a:moveTo>
                  <a:pt x="3794244" y="4747647"/>
                </a:moveTo>
                <a:lnTo>
                  <a:pt x="3784837" y="4752350"/>
                </a:lnTo>
                <a:lnTo>
                  <a:pt x="3774708" y="4770075"/>
                </a:lnTo>
                <a:lnTo>
                  <a:pt x="3787369" y="4765011"/>
                </a:lnTo>
                <a:lnTo>
                  <a:pt x="3788897" y="4762465"/>
                </a:lnTo>
                <a:close/>
                <a:moveTo>
                  <a:pt x="2708042" y="4719135"/>
                </a:moveTo>
                <a:lnTo>
                  <a:pt x="2687785" y="4752052"/>
                </a:lnTo>
                <a:cubicBezTo>
                  <a:pt x="2692849" y="4760071"/>
                  <a:pt x="2695381" y="4769355"/>
                  <a:pt x="2695381" y="4779905"/>
                </a:cubicBezTo>
                <a:cubicBezTo>
                  <a:pt x="2693957" y="4779800"/>
                  <a:pt x="2692374" y="4780010"/>
                  <a:pt x="2690634" y="4780538"/>
                </a:cubicBezTo>
                <a:cubicBezTo>
                  <a:pt x="2688893" y="4781065"/>
                  <a:pt x="2687943" y="4782542"/>
                  <a:pt x="2687785" y="4784969"/>
                </a:cubicBezTo>
                <a:cubicBezTo>
                  <a:pt x="2687943" y="4787501"/>
                  <a:pt x="2688893" y="4790033"/>
                  <a:pt x="2690634" y="4792565"/>
                </a:cubicBezTo>
                <a:cubicBezTo>
                  <a:pt x="2692374" y="4795097"/>
                  <a:pt x="2693957" y="4797629"/>
                  <a:pt x="2695381" y="4800161"/>
                </a:cubicBezTo>
                <a:lnTo>
                  <a:pt x="2708685" y="4805863"/>
                </a:lnTo>
                <a:lnTo>
                  <a:pt x="2709768" y="4803568"/>
                </a:lnTo>
                <a:lnTo>
                  <a:pt x="2711811" y="4797100"/>
                </a:lnTo>
                <a:lnTo>
                  <a:pt x="2702978" y="4790033"/>
                </a:lnTo>
                <a:cubicBezTo>
                  <a:pt x="2702925" y="4786130"/>
                  <a:pt x="2703663" y="4782542"/>
                  <a:pt x="2705193" y="4779272"/>
                </a:cubicBezTo>
                <a:cubicBezTo>
                  <a:pt x="2706723" y="4776001"/>
                  <a:pt x="2709360" y="4773680"/>
                  <a:pt x="2713106" y="4772309"/>
                </a:cubicBezTo>
                <a:cubicBezTo>
                  <a:pt x="2713369" y="4763446"/>
                  <a:pt x="2713475" y="4754584"/>
                  <a:pt x="2713422" y="4745722"/>
                </a:cubicBezTo>
                <a:cubicBezTo>
                  <a:pt x="2713369" y="4736860"/>
                  <a:pt x="2711576" y="4727998"/>
                  <a:pt x="2708042" y="4719135"/>
                </a:cubicBezTo>
                <a:close/>
                <a:moveTo>
                  <a:pt x="524137" y="4696519"/>
                </a:moveTo>
                <a:lnTo>
                  <a:pt x="511477" y="4711711"/>
                </a:lnTo>
                <a:lnTo>
                  <a:pt x="511477" y="4719307"/>
                </a:lnTo>
                <a:lnTo>
                  <a:pt x="516541" y="4719307"/>
                </a:lnTo>
                <a:cubicBezTo>
                  <a:pt x="521500" y="4719518"/>
                  <a:pt x="524876" y="4719096"/>
                  <a:pt x="526669" y="4718041"/>
                </a:cubicBezTo>
                <a:cubicBezTo>
                  <a:pt x="528463" y="4716986"/>
                  <a:pt x="529307" y="4714032"/>
                  <a:pt x="529201" y="4709179"/>
                </a:cubicBezTo>
                <a:close/>
                <a:moveTo>
                  <a:pt x="5207588" y="4684665"/>
                </a:moveTo>
                <a:lnTo>
                  <a:pt x="5204031" y="4689408"/>
                </a:lnTo>
                <a:cubicBezTo>
                  <a:pt x="5202976" y="4690832"/>
                  <a:pt x="5203187" y="4692415"/>
                  <a:pt x="5204664" y="4694156"/>
                </a:cubicBezTo>
                <a:lnTo>
                  <a:pt x="5204778" y="4694229"/>
                </a:lnTo>
                <a:lnTo>
                  <a:pt x="5206193" y="4691311"/>
                </a:lnTo>
                <a:close/>
                <a:moveTo>
                  <a:pt x="825453" y="4678794"/>
                </a:moveTo>
                <a:lnTo>
                  <a:pt x="805196" y="4711711"/>
                </a:lnTo>
                <a:cubicBezTo>
                  <a:pt x="810260" y="4719730"/>
                  <a:pt x="812792" y="4729014"/>
                  <a:pt x="812792" y="4739564"/>
                </a:cubicBezTo>
                <a:cubicBezTo>
                  <a:pt x="811368" y="4739459"/>
                  <a:pt x="809785" y="4739669"/>
                  <a:pt x="808045" y="4740197"/>
                </a:cubicBezTo>
                <a:cubicBezTo>
                  <a:pt x="806304" y="4740724"/>
                  <a:pt x="805354" y="4742201"/>
                  <a:pt x="805196" y="4744628"/>
                </a:cubicBezTo>
                <a:cubicBezTo>
                  <a:pt x="805354" y="4747160"/>
                  <a:pt x="806304" y="4749692"/>
                  <a:pt x="808045" y="4752224"/>
                </a:cubicBezTo>
                <a:cubicBezTo>
                  <a:pt x="809785" y="4754756"/>
                  <a:pt x="811368" y="4757288"/>
                  <a:pt x="812792" y="4759820"/>
                </a:cubicBezTo>
                <a:lnTo>
                  <a:pt x="826096" y="4765522"/>
                </a:lnTo>
                <a:lnTo>
                  <a:pt x="827179" y="4763227"/>
                </a:lnTo>
                <a:lnTo>
                  <a:pt x="829222" y="4756759"/>
                </a:lnTo>
                <a:lnTo>
                  <a:pt x="820389" y="4749692"/>
                </a:lnTo>
                <a:cubicBezTo>
                  <a:pt x="820336" y="4745789"/>
                  <a:pt x="821074" y="4742201"/>
                  <a:pt x="822604" y="4738931"/>
                </a:cubicBezTo>
                <a:cubicBezTo>
                  <a:pt x="824134" y="4735660"/>
                  <a:pt x="826771" y="4733339"/>
                  <a:pt x="830517" y="4731968"/>
                </a:cubicBezTo>
                <a:cubicBezTo>
                  <a:pt x="830780" y="4723105"/>
                  <a:pt x="830886" y="4714243"/>
                  <a:pt x="830833" y="4705381"/>
                </a:cubicBezTo>
                <a:cubicBezTo>
                  <a:pt x="830780" y="4696519"/>
                  <a:pt x="828987" y="4687657"/>
                  <a:pt x="825453" y="4678794"/>
                </a:cubicBezTo>
                <a:close/>
                <a:moveTo>
                  <a:pt x="551990" y="4656006"/>
                </a:moveTo>
                <a:lnTo>
                  <a:pt x="546926" y="4666134"/>
                </a:lnTo>
                <a:cubicBezTo>
                  <a:pt x="549880" y="4663602"/>
                  <a:pt x="551568" y="4661070"/>
                  <a:pt x="551990" y="4658538"/>
                </a:cubicBezTo>
                <a:close/>
                <a:moveTo>
                  <a:pt x="3827882" y="4646004"/>
                </a:moveTo>
                <a:lnTo>
                  <a:pt x="3828176" y="4658922"/>
                </a:lnTo>
                <a:lnTo>
                  <a:pt x="3833443" y="4648388"/>
                </a:lnTo>
                <a:close/>
                <a:moveTo>
                  <a:pt x="2761215" y="4630513"/>
                </a:moveTo>
                <a:cubicBezTo>
                  <a:pt x="2760793" y="4633045"/>
                  <a:pt x="2761637" y="4635577"/>
                  <a:pt x="2763747" y="4638109"/>
                </a:cubicBezTo>
                <a:lnTo>
                  <a:pt x="2763747" y="4630513"/>
                </a:lnTo>
                <a:close/>
                <a:moveTo>
                  <a:pt x="2791600" y="4602660"/>
                </a:moveTo>
                <a:cubicBezTo>
                  <a:pt x="2786958" y="4602660"/>
                  <a:pt x="2783581" y="4605193"/>
                  <a:pt x="2781471" y="4610257"/>
                </a:cubicBezTo>
                <a:lnTo>
                  <a:pt x="2789068" y="4610257"/>
                </a:lnTo>
                <a:cubicBezTo>
                  <a:pt x="2789173" y="4608991"/>
                  <a:pt x="2789595" y="4607725"/>
                  <a:pt x="2790334" y="4606459"/>
                </a:cubicBezTo>
                <a:cubicBezTo>
                  <a:pt x="2791072" y="4605193"/>
                  <a:pt x="2791494" y="4603927"/>
                  <a:pt x="2791600" y="4602660"/>
                </a:cubicBezTo>
                <a:close/>
                <a:moveTo>
                  <a:pt x="878626" y="4590172"/>
                </a:moveTo>
                <a:cubicBezTo>
                  <a:pt x="878204" y="4592704"/>
                  <a:pt x="879048" y="4595236"/>
                  <a:pt x="881158" y="4597768"/>
                </a:cubicBezTo>
                <a:lnTo>
                  <a:pt x="881158" y="4590172"/>
                </a:lnTo>
                <a:close/>
                <a:moveTo>
                  <a:pt x="2789068" y="4577340"/>
                </a:moveTo>
                <a:lnTo>
                  <a:pt x="2789068" y="4587468"/>
                </a:lnTo>
                <a:lnTo>
                  <a:pt x="2794132" y="4595064"/>
                </a:lnTo>
                <a:lnTo>
                  <a:pt x="2802020" y="4588162"/>
                </a:lnTo>
                <a:lnTo>
                  <a:pt x="2806055" y="4577340"/>
                </a:lnTo>
                <a:close/>
                <a:moveTo>
                  <a:pt x="2806792" y="4564680"/>
                </a:moveTo>
                <a:lnTo>
                  <a:pt x="2806792" y="4575365"/>
                </a:lnTo>
                <a:lnTo>
                  <a:pt x="2809152" y="4569035"/>
                </a:lnTo>
                <a:lnTo>
                  <a:pt x="2810453" y="4565901"/>
                </a:lnTo>
                <a:close/>
                <a:moveTo>
                  <a:pt x="909011" y="4562319"/>
                </a:moveTo>
                <a:cubicBezTo>
                  <a:pt x="904369" y="4562319"/>
                  <a:pt x="900992" y="4564852"/>
                  <a:pt x="898882" y="4569916"/>
                </a:cubicBezTo>
                <a:lnTo>
                  <a:pt x="906479" y="4569916"/>
                </a:lnTo>
                <a:cubicBezTo>
                  <a:pt x="906584" y="4568650"/>
                  <a:pt x="907006" y="4567384"/>
                  <a:pt x="907745" y="4566118"/>
                </a:cubicBezTo>
                <a:cubicBezTo>
                  <a:pt x="908483" y="4564852"/>
                  <a:pt x="908905" y="4563586"/>
                  <a:pt x="909011" y="4562319"/>
                </a:cubicBezTo>
                <a:close/>
                <a:moveTo>
                  <a:pt x="2820981" y="4540538"/>
                </a:moveTo>
                <a:lnTo>
                  <a:pt x="2816920" y="4541891"/>
                </a:lnTo>
                <a:lnTo>
                  <a:pt x="2816920" y="4550321"/>
                </a:lnTo>
                <a:close/>
                <a:moveTo>
                  <a:pt x="906479" y="4536999"/>
                </a:moveTo>
                <a:lnTo>
                  <a:pt x="906479" y="4547127"/>
                </a:lnTo>
                <a:lnTo>
                  <a:pt x="911543" y="4554723"/>
                </a:lnTo>
                <a:lnTo>
                  <a:pt x="918732" y="4548432"/>
                </a:lnTo>
                <a:lnTo>
                  <a:pt x="923268" y="4536999"/>
                </a:lnTo>
                <a:close/>
                <a:moveTo>
                  <a:pt x="5259736" y="4532420"/>
                </a:moveTo>
                <a:cubicBezTo>
                  <a:pt x="5259631" y="4533581"/>
                  <a:pt x="5259209" y="4534425"/>
                  <a:pt x="5258470" y="4534952"/>
                </a:cubicBezTo>
                <a:cubicBezTo>
                  <a:pt x="5257732" y="4535480"/>
                  <a:pt x="5257310" y="4536324"/>
                  <a:pt x="5257204" y="4537484"/>
                </a:cubicBezTo>
                <a:lnTo>
                  <a:pt x="5257204" y="4550144"/>
                </a:lnTo>
                <a:lnTo>
                  <a:pt x="5257613" y="4553619"/>
                </a:lnTo>
                <a:lnTo>
                  <a:pt x="5258298" y="4551335"/>
                </a:lnTo>
                <a:cubicBezTo>
                  <a:pt x="5257032" y="4546060"/>
                  <a:pt x="5257665" y="4541418"/>
                  <a:pt x="5260197" y="4537409"/>
                </a:cubicBezTo>
                <a:lnTo>
                  <a:pt x="5267439" y="4533961"/>
                </a:lnTo>
                <a:close/>
                <a:moveTo>
                  <a:pt x="924203" y="4524339"/>
                </a:moveTo>
                <a:lnTo>
                  <a:pt x="924203" y="4534643"/>
                </a:lnTo>
                <a:lnTo>
                  <a:pt x="926563" y="4528694"/>
                </a:lnTo>
                <a:lnTo>
                  <a:pt x="927858" y="4525558"/>
                </a:lnTo>
                <a:close/>
                <a:moveTo>
                  <a:pt x="938364" y="4500206"/>
                </a:moveTo>
                <a:lnTo>
                  <a:pt x="934331" y="4501550"/>
                </a:lnTo>
                <a:lnTo>
                  <a:pt x="934331" y="4509884"/>
                </a:lnTo>
                <a:lnTo>
                  <a:pt x="936137" y="4505510"/>
                </a:lnTo>
                <a:close/>
                <a:moveTo>
                  <a:pt x="5287330" y="4494569"/>
                </a:moveTo>
                <a:lnTo>
                  <a:pt x="5277461" y="4499503"/>
                </a:lnTo>
                <a:lnTo>
                  <a:pt x="5267332" y="4517228"/>
                </a:lnTo>
                <a:lnTo>
                  <a:pt x="5279993" y="4512164"/>
                </a:lnTo>
                <a:lnTo>
                  <a:pt x="5281723" y="4509281"/>
                </a:lnTo>
                <a:lnTo>
                  <a:pt x="5285320" y="4500575"/>
                </a:lnTo>
                <a:close/>
                <a:moveTo>
                  <a:pt x="3908908" y="4486484"/>
                </a:moveTo>
                <a:lnTo>
                  <a:pt x="3906376" y="4504208"/>
                </a:lnTo>
                <a:cubicBezTo>
                  <a:pt x="3902525" y="4508165"/>
                  <a:pt x="3898832" y="4512912"/>
                  <a:pt x="3895298" y="4518451"/>
                </a:cubicBezTo>
                <a:cubicBezTo>
                  <a:pt x="3891763" y="4523990"/>
                  <a:pt x="3888704" y="4529371"/>
                  <a:pt x="3886119" y="4534593"/>
                </a:cubicBezTo>
                <a:cubicBezTo>
                  <a:pt x="3886541" y="4545143"/>
                  <a:pt x="3883165" y="4554427"/>
                  <a:pt x="3875991" y="4562446"/>
                </a:cubicBezTo>
                <a:cubicBezTo>
                  <a:pt x="3873037" y="4560388"/>
                  <a:pt x="3870083" y="4560705"/>
                  <a:pt x="3867129" y="4563395"/>
                </a:cubicBezTo>
                <a:cubicBezTo>
                  <a:pt x="3864175" y="4566085"/>
                  <a:pt x="3863753" y="4568301"/>
                  <a:pt x="3865863" y="4570042"/>
                </a:cubicBezTo>
                <a:lnTo>
                  <a:pt x="3850670" y="4587766"/>
                </a:lnTo>
                <a:lnTo>
                  <a:pt x="3843074" y="4613087"/>
                </a:lnTo>
                <a:lnTo>
                  <a:pt x="3838010" y="4613087"/>
                </a:lnTo>
                <a:lnTo>
                  <a:pt x="3838010" y="4630811"/>
                </a:lnTo>
                <a:lnTo>
                  <a:pt x="3841898" y="4632366"/>
                </a:lnTo>
                <a:lnTo>
                  <a:pt x="3844168" y="4628204"/>
                </a:lnTo>
                <a:cubicBezTo>
                  <a:pt x="3848599" y="4624828"/>
                  <a:pt x="3851131" y="4620186"/>
                  <a:pt x="3851764" y="4614278"/>
                </a:cubicBezTo>
                <a:cubicBezTo>
                  <a:pt x="3859360" y="4613856"/>
                  <a:pt x="3864424" y="4609635"/>
                  <a:pt x="3866956" y="4601617"/>
                </a:cubicBezTo>
                <a:cubicBezTo>
                  <a:pt x="3867009" y="4600457"/>
                  <a:pt x="3866904" y="4599613"/>
                  <a:pt x="3866640" y="4599085"/>
                </a:cubicBezTo>
                <a:cubicBezTo>
                  <a:pt x="3866376" y="4598558"/>
                  <a:pt x="3865638" y="4597714"/>
                  <a:pt x="3864424" y="4596553"/>
                </a:cubicBezTo>
                <a:lnTo>
                  <a:pt x="3869488" y="4588957"/>
                </a:lnTo>
                <a:cubicBezTo>
                  <a:pt x="3870702" y="4586530"/>
                  <a:pt x="3871440" y="4584420"/>
                  <a:pt x="3871704" y="4582627"/>
                </a:cubicBezTo>
                <a:cubicBezTo>
                  <a:pt x="3871968" y="4580833"/>
                  <a:pt x="3872073" y="4578723"/>
                  <a:pt x="3872021" y="4576297"/>
                </a:cubicBezTo>
                <a:cubicBezTo>
                  <a:pt x="3882096" y="4560999"/>
                  <a:pt x="3891064" y="4544751"/>
                  <a:pt x="3898924" y="4527554"/>
                </a:cubicBezTo>
                <a:lnTo>
                  <a:pt x="3913969" y="4490280"/>
                </a:lnTo>
                <a:close/>
                <a:moveTo>
                  <a:pt x="2844773" y="4478589"/>
                </a:moveTo>
                <a:cubicBezTo>
                  <a:pt x="2842346" y="4486608"/>
                  <a:pt x="2839603" y="4493993"/>
                  <a:pt x="2836544" y="4500745"/>
                </a:cubicBezTo>
                <a:cubicBezTo>
                  <a:pt x="2833484" y="4507497"/>
                  <a:pt x="2829475" y="4511084"/>
                  <a:pt x="2824516" y="4511506"/>
                </a:cubicBezTo>
                <a:lnTo>
                  <a:pt x="2825750" y="4516305"/>
                </a:lnTo>
                <a:lnTo>
                  <a:pt x="2833207" y="4510165"/>
                </a:lnTo>
                <a:lnTo>
                  <a:pt x="2850013" y="4478589"/>
                </a:lnTo>
                <a:close/>
                <a:moveTo>
                  <a:pt x="3377600" y="4469652"/>
                </a:moveTo>
                <a:lnTo>
                  <a:pt x="3377600" y="4472407"/>
                </a:lnTo>
                <a:lnTo>
                  <a:pt x="3378427" y="4469652"/>
                </a:lnTo>
                <a:close/>
                <a:moveTo>
                  <a:pt x="6528938" y="4467177"/>
                </a:moveTo>
                <a:lnTo>
                  <a:pt x="6501086" y="4492498"/>
                </a:lnTo>
                <a:cubicBezTo>
                  <a:pt x="6493384" y="4500622"/>
                  <a:pt x="6490430" y="4509062"/>
                  <a:pt x="6492223" y="4517819"/>
                </a:cubicBezTo>
                <a:cubicBezTo>
                  <a:pt x="6494017" y="4526575"/>
                  <a:pt x="6493595" y="4532484"/>
                  <a:pt x="6490957" y="4535543"/>
                </a:cubicBezTo>
                <a:lnTo>
                  <a:pt x="6508682" y="4533011"/>
                </a:lnTo>
                <a:lnTo>
                  <a:pt x="6511214" y="4533011"/>
                </a:lnTo>
                <a:lnTo>
                  <a:pt x="6508682" y="4507690"/>
                </a:lnTo>
                <a:lnTo>
                  <a:pt x="6531470" y="4489966"/>
                </a:lnTo>
                <a:lnTo>
                  <a:pt x="6539067" y="4469709"/>
                </a:lnTo>
                <a:close/>
                <a:moveTo>
                  <a:pt x="3926632" y="4453567"/>
                </a:moveTo>
                <a:lnTo>
                  <a:pt x="3926632" y="4457525"/>
                </a:lnTo>
                <a:lnTo>
                  <a:pt x="3928104" y="4453567"/>
                </a:lnTo>
                <a:close/>
                <a:moveTo>
                  <a:pt x="962184" y="4438248"/>
                </a:moveTo>
                <a:cubicBezTo>
                  <a:pt x="959757" y="4446267"/>
                  <a:pt x="957014" y="4453652"/>
                  <a:pt x="953955" y="4460404"/>
                </a:cubicBezTo>
                <a:cubicBezTo>
                  <a:pt x="950895" y="4467156"/>
                  <a:pt x="946886" y="4470743"/>
                  <a:pt x="941927" y="4471165"/>
                </a:cubicBezTo>
                <a:lnTo>
                  <a:pt x="943161" y="4475964"/>
                </a:lnTo>
                <a:lnTo>
                  <a:pt x="950618" y="4469824"/>
                </a:lnTo>
                <a:lnTo>
                  <a:pt x="967424" y="4438248"/>
                </a:lnTo>
                <a:close/>
                <a:moveTo>
                  <a:pt x="2881247" y="4413077"/>
                </a:moveTo>
                <a:lnTo>
                  <a:pt x="2877690" y="4417820"/>
                </a:lnTo>
                <a:cubicBezTo>
                  <a:pt x="2876635" y="4419244"/>
                  <a:pt x="2876846" y="4420827"/>
                  <a:pt x="2878323" y="4422568"/>
                </a:cubicBezTo>
                <a:lnTo>
                  <a:pt x="2878437" y="4422641"/>
                </a:lnTo>
                <a:lnTo>
                  <a:pt x="2879852" y="4419723"/>
                </a:lnTo>
                <a:close/>
                <a:moveTo>
                  <a:pt x="5320506" y="4393157"/>
                </a:moveTo>
                <a:lnTo>
                  <a:pt x="5320800" y="4406075"/>
                </a:lnTo>
                <a:lnTo>
                  <a:pt x="5326067" y="4395541"/>
                </a:lnTo>
                <a:close/>
                <a:moveTo>
                  <a:pt x="998658" y="4372736"/>
                </a:moveTo>
                <a:lnTo>
                  <a:pt x="995101" y="4377479"/>
                </a:lnTo>
                <a:cubicBezTo>
                  <a:pt x="994046" y="4378903"/>
                  <a:pt x="994257" y="4380486"/>
                  <a:pt x="995734" y="4382227"/>
                </a:cubicBezTo>
                <a:lnTo>
                  <a:pt x="995848" y="4382300"/>
                </a:lnTo>
                <a:lnTo>
                  <a:pt x="997263" y="4379382"/>
                </a:lnTo>
                <a:close/>
                <a:moveTo>
                  <a:pt x="3967145" y="4364945"/>
                </a:moveTo>
                <a:cubicBezTo>
                  <a:pt x="3965510" y="4364945"/>
                  <a:pt x="3963083" y="4365578"/>
                  <a:pt x="3959865" y="4366844"/>
                </a:cubicBezTo>
                <a:cubicBezTo>
                  <a:pt x="3956648" y="4368110"/>
                  <a:pt x="3954854" y="4370009"/>
                  <a:pt x="3954485" y="4372541"/>
                </a:cubicBezTo>
                <a:cubicBezTo>
                  <a:pt x="3954643" y="4373754"/>
                  <a:pt x="3955593" y="4374493"/>
                  <a:pt x="3957333" y="4374756"/>
                </a:cubicBezTo>
                <a:cubicBezTo>
                  <a:pt x="3959074" y="4375020"/>
                  <a:pt x="3960657" y="4375126"/>
                  <a:pt x="3962081" y="4375073"/>
                </a:cubicBezTo>
                <a:close/>
                <a:moveTo>
                  <a:pt x="2933395" y="4260832"/>
                </a:moveTo>
                <a:cubicBezTo>
                  <a:pt x="2933290" y="4261993"/>
                  <a:pt x="2932868" y="4262837"/>
                  <a:pt x="2932129" y="4263364"/>
                </a:cubicBezTo>
                <a:cubicBezTo>
                  <a:pt x="2931391" y="4263892"/>
                  <a:pt x="2930969" y="4264736"/>
                  <a:pt x="2930863" y="4265896"/>
                </a:cubicBezTo>
                <a:lnTo>
                  <a:pt x="2930863" y="4278556"/>
                </a:lnTo>
                <a:lnTo>
                  <a:pt x="2931272" y="4282031"/>
                </a:lnTo>
                <a:lnTo>
                  <a:pt x="2931957" y="4279747"/>
                </a:lnTo>
                <a:cubicBezTo>
                  <a:pt x="2930691" y="4274472"/>
                  <a:pt x="2931324" y="4269830"/>
                  <a:pt x="2933856" y="4265821"/>
                </a:cubicBezTo>
                <a:lnTo>
                  <a:pt x="2941098" y="4262373"/>
                </a:lnTo>
                <a:close/>
                <a:moveTo>
                  <a:pt x="5401532" y="4233637"/>
                </a:moveTo>
                <a:lnTo>
                  <a:pt x="5399000" y="4251361"/>
                </a:lnTo>
                <a:cubicBezTo>
                  <a:pt x="5395149" y="4255318"/>
                  <a:pt x="5391456" y="4260065"/>
                  <a:pt x="5387922" y="4265604"/>
                </a:cubicBezTo>
                <a:cubicBezTo>
                  <a:pt x="5384387" y="4271143"/>
                  <a:pt x="5381328" y="4276524"/>
                  <a:pt x="5378743" y="4281746"/>
                </a:cubicBezTo>
                <a:cubicBezTo>
                  <a:pt x="5379165" y="4292296"/>
                  <a:pt x="5375789" y="4301580"/>
                  <a:pt x="5368615" y="4309599"/>
                </a:cubicBezTo>
                <a:cubicBezTo>
                  <a:pt x="5365661" y="4307541"/>
                  <a:pt x="5362707" y="4307858"/>
                  <a:pt x="5359753" y="4310548"/>
                </a:cubicBezTo>
                <a:cubicBezTo>
                  <a:pt x="5356799" y="4313238"/>
                  <a:pt x="5356377" y="4315454"/>
                  <a:pt x="5358487" y="4317195"/>
                </a:cubicBezTo>
                <a:lnTo>
                  <a:pt x="5343294" y="4334919"/>
                </a:lnTo>
                <a:lnTo>
                  <a:pt x="5335698" y="4360240"/>
                </a:lnTo>
                <a:lnTo>
                  <a:pt x="5330634" y="4360240"/>
                </a:lnTo>
                <a:lnTo>
                  <a:pt x="5330634" y="4377964"/>
                </a:lnTo>
                <a:lnTo>
                  <a:pt x="5334522" y="4379519"/>
                </a:lnTo>
                <a:lnTo>
                  <a:pt x="5336792" y="4375357"/>
                </a:lnTo>
                <a:cubicBezTo>
                  <a:pt x="5341223" y="4371981"/>
                  <a:pt x="5343755" y="4367339"/>
                  <a:pt x="5344388" y="4361431"/>
                </a:cubicBezTo>
                <a:cubicBezTo>
                  <a:pt x="5351984" y="4361009"/>
                  <a:pt x="5357048" y="4356788"/>
                  <a:pt x="5359580" y="4348770"/>
                </a:cubicBezTo>
                <a:cubicBezTo>
                  <a:pt x="5359633" y="4347610"/>
                  <a:pt x="5359528" y="4346766"/>
                  <a:pt x="5359264" y="4346238"/>
                </a:cubicBezTo>
                <a:cubicBezTo>
                  <a:pt x="5359000" y="4345711"/>
                  <a:pt x="5358262" y="4344867"/>
                  <a:pt x="5357048" y="4343706"/>
                </a:cubicBezTo>
                <a:lnTo>
                  <a:pt x="5362112" y="4336110"/>
                </a:lnTo>
                <a:cubicBezTo>
                  <a:pt x="5363326" y="4333683"/>
                  <a:pt x="5364064" y="4331573"/>
                  <a:pt x="5364328" y="4329780"/>
                </a:cubicBezTo>
                <a:cubicBezTo>
                  <a:pt x="5364592" y="4327986"/>
                  <a:pt x="5364697" y="4325876"/>
                  <a:pt x="5364645" y="4323450"/>
                </a:cubicBezTo>
                <a:cubicBezTo>
                  <a:pt x="5374720" y="4308152"/>
                  <a:pt x="5383688" y="4291904"/>
                  <a:pt x="5391548" y="4274707"/>
                </a:cubicBezTo>
                <a:lnTo>
                  <a:pt x="5406593" y="4237433"/>
                </a:lnTo>
                <a:close/>
                <a:moveTo>
                  <a:pt x="2960527" y="4223212"/>
                </a:moveTo>
                <a:lnTo>
                  <a:pt x="2951120" y="4227915"/>
                </a:lnTo>
                <a:lnTo>
                  <a:pt x="2940991" y="4245640"/>
                </a:lnTo>
                <a:lnTo>
                  <a:pt x="2953652" y="4240576"/>
                </a:lnTo>
                <a:lnTo>
                  <a:pt x="2955180" y="4238030"/>
                </a:lnTo>
                <a:close/>
                <a:moveTo>
                  <a:pt x="1050806" y="4220491"/>
                </a:moveTo>
                <a:cubicBezTo>
                  <a:pt x="1050701" y="4221652"/>
                  <a:pt x="1050279" y="4222496"/>
                  <a:pt x="1049540" y="4223023"/>
                </a:cubicBezTo>
                <a:cubicBezTo>
                  <a:pt x="1048802" y="4223551"/>
                  <a:pt x="1048380" y="4224395"/>
                  <a:pt x="1048274" y="4225555"/>
                </a:cubicBezTo>
                <a:lnTo>
                  <a:pt x="1048274" y="4238215"/>
                </a:lnTo>
                <a:lnTo>
                  <a:pt x="1048683" y="4241690"/>
                </a:lnTo>
                <a:lnTo>
                  <a:pt x="1049368" y="4239406"/>
                </a:lnTo>
                <a:cubicBezTo>
                  <a:pt x="1048102" y="4234131"/>
                  <a:pt x="1048735" y="4229489"/>
                  <a:pt x="1051267" y="4225480"/>
                </a:cubicBezTo>
                <a:lnTo>
                  <a:pt x="1058509" y="4222032"/>
                </a:lnTo>
                <a:close/>
                <a:moveTo>
                  <a:pt x="5419256" y="4200720"/>
                </a:moveTo>
                <a:lnTo>
                  <a:pt x="5419256" y="4204678"/>
                </a:lnTo>
                <a:lnTo>
                  <a:pt x="5420727" y="4200720"/>
                </a:lnTo>
                <a:close/>
                <a:moveTo>
                  <a:pt x="1078399" y="4182640"/>
                </a:moveTo>
                <a:lnTo>
                  <a:pt x="1068531" y="4187574"/>
                </a:lnTo>
                <a:lnTo>
                  <a:pt x="1058402" y="4205299"/>
                </a:lnTo>
                <a:lnTo>
                  <a:pt x="1071063" y="4200235"/>
                </a:lnTo>
                <a:lnTo>
                  <a:pt x="1072793" y="4197352"/>
                </a:lnTo>
                <a:lnTo>
                  <a:pt x="1076389" y="4188646"/>
                </a:lnTo>
                <a:close/>
                <a:moveTo>
                  <a:pt x="4073492" y="4147187"/>
                </a:moveTo>
                <a:lnTo>
                  <a:pt x="4073492" y="4157316"/>
                </a:lnTo>
                <a:lnTo>
                  <a:pt x="4076024" y="4149719"/>
                </a:lnTo>
                <a:close/>
                <a:moveTo>
                  <a:pt x="2994165" y="4121569"/>
                </a:moveTo>
                <a:lnTo>
                  <a:pt x="2994459" y="4134487"/>
                </a:lnTo>
                <a:lnTo>
                  <a:pt x="2999726" y="4123952"/>
                </a:lnTo>
                <a:close/>
                <a:moveTo>
                  <a:pt x="5459769" y="4112098"/>
                </a:moveTo>
                <a:cubicBezTo>
                  <a:pt x="5458134" y="4112098"/>
                  <a:pt x="5455707" y="4112731"/>
                  <a:pt x="5452489" y="4113997"/>
                </a:cubicBezTo>
                <a:cubicBezTo>
                  <a:pt x="5449272" y="4115263"/>
                  <a:pt x="5447478" y="4117162"/>
                  <a:pt x="5447109" y="4119694"/>
                </a:cubicBezTo>
                <a:cubicBezTo>
                  <a:pt x="5447267" y="4120907"/>
                  <a:pt x="5448217" y="4121646"/>
                  <a:pt x="5449957" y="4121909"/>
                </a:cubicBezTo>
                <a:cubicBezTo>
                  <a:pt x="5451698" y="4122173"/>
                  <a:pt x="5453281" y="4122279"/>
                  <a:pt x="5454705" y="4122226"/>
                </a:cubicBezTo>
                <a:close/>
                <a:moveTo>
                  <a:pt x="6155631" y="4086177"/>
                </a:moveTo>
                <a:lnTo>
                  <a:pt x="6127779" y="4111498"/>
                </a:lnTo>
                <a:cubicBezTo>
                  <a:pt x="6120077" y="4119622"/>
                  <a:pt x="6117123" y="4128062"/>
                  <a:pt x="6118916" y="4136819"/>
                </a:cubicBezTo>
                <a:cubicBezTo>
                  <a:pt x="6120710" y="4145575"/>
                  <a:pt x="6120288" y="4151484"/>
                  <a:pt x="6117650" y="4154543"/>
                </a:cubicBezTo>
                <a:lnTo>
                  <a:pt x="6135375" y="4152011"/>
                </a:lnTo>
                <a:lnTo>
                  <a:pt x="6137907" y="4152011"/>
                </a:lnTo>
                <a:lnTo>
                  <a:pt x="6135375" y="4126690"/>
                </a:lnTo>
                <a:lnTo>
                  <a:pt x="6158163" y="4108966"/>
                </a:lnTo>
                <a:lnTo>
                  <a:pt x="6165760" y="4088709"/>
                </a:lnTo>
                <a:close/>
                <a:moveTo>
                  <a:pt x="1111576" y="4081228"/>
                </a:moveTo>
                <a:lnTo>
                  <a:pt x="1111869" y="4094146"/>
                </a:lnTo>
                <a:lnTo>
                  <a:pt x="1117137" y="4083611"/>
                </a:lnTo>
                <a:close/>
                <a:moveTo>
                  <a:pt x="4086152" y="4078822"/>
                </a:moveTo>
                <a:lnTo>
                  <a:pt x="4086152" y="4081354"/>
                </a:lnTo>
                <a:cubicBezTo>
                  <a:pt x="4085730" y="4089372"/>
                  <a:pt x="4089106" y="4093592"/>
                  <a:pt x="4096280" y="4094014"/>
                </a:cubicBezTo>
                <a:close/>
                <a:moveTo>
                  <a:pt x="3075191" y="3962049"/>
                </a:moveTo>
                <a:lnTo>
                  <a:pt x="3072659" y="3979773"/>
                </a:lnTo>
                <a:cubicBezTo>
                  <a:pt x="3068808" y="3983730"/>
                  <a:pt x="3065115" y="3988477"/>
                  <a:pt x="3061581" y="3994016"/>
                </a:cubicBezTo>
                <a:cubicBezTo>
                  <a:pt x="3058046" y="3999555"/>
                  <a:pt x="3054987" y="4004936"/>
                  <a:pt x="3052402" y="4010158"/>
                </a:cubicBezTo>
                <a:cubicBezTo>
                  <a:pt x="3052824" y="4020708"/>
                  <a:pt x="3049448" y="4029992"/>
                  <a:pt x="3042274" y="4038011"/>
                </a:cubicBezTo>
                <a:cubicBezTo>
                  <a:pt x="3039320" y="4035953"/>
                  <a:pt x="3036366" y="4036270"/>
                  <a:pt x="3033412" y="4038960"/>
                </a:cubicBezTo>
                <a:cubicBezTo>
                  <a:pt x="3030458" y="4041650"/>
                  <a:pt x="3030036" y="4043866"/>
                  <a:pt x="3032146" y="4045607"/>
                </a:cubicBezTo>
                <a:lnTo>
                  <a:pt x="3016953" y="4063331"/>
                </a:lnTo>
                <a:lnTo>
                  <a:pt x="3009357" y="4088652"/>
                </a:lnTo>
                <a:lnTo>
                  <a:pt x="3004293" y="4088652"/>
                </a:lnTo>
                <a:lnTo>
                  <a:pt x="3004293" y="4106376"/>
                </a:lnTo>
                <a:lnTo>
                  <a:pt x="3008181" y="4107931"/>
                </a:lnTo>
                <a:lnTo>
                  <a:pt x="3010451" y="4103769"/>
                </a:lnTo>
                <a:cubicBezTo>
                  <a:pt x="3014882" y="4100393"/>
                  <a:pt x="3017414" y="4095751"/>
                  <a:pt x="3018047" y="4089843"/>
                </a:cubicBezTo>
                <a:cubicBezTo>
                  <a:pt x="3025643" y="4089421"/>
                  <a:pt x="3030707" y="4085200"/>
                  <a:pt x="3033239" y="4077182"/>
                </a:cubicBezTo>
                <a:cubicBezTo>
                  <a:pt x="3033292" y="4076022"/>
                  <a:pt x="3033187" y="4075178"/>
                  <a:pt x="3032923" y="4074650"/>
                </a:cubicBezTo>
                <a:cubicBezTo>
                  <a:pt x="3032659" y="4074123"/>
                  <a:pt x="3031921" y="4073279"/>
                  <a:pt x="3030707" y="4072118"/>
                </a:cubicBezTo>
                <a:lnTo>
                  <a:pt x="3035771" y="4064522"/>
                </a:lnTo>
                <a:cubicBezTo>
                  <a:pt x="3036985" y="4062095"/>
                  <a:pt x="3037723" y="4059985"/>
                  <a:pt x="3037987" y="4058192"/>
                </a:cubicBezTo>
                <a:cubicBezTo>
                  <a:pt x="3038251" y="4056398"/>
                  <a:pt x="3038356" y="4054288"/>
                  <a:pt x="3038304" y="4051862"/>
                </a:cubicBezTo>
                <a:cubicBezTo>
                  <a:pt x="3048379" y="4036564"/>
                  <a:pt x="3057347" y="4020316"/>
                  <a:pt x="3065207" y="4003119"/>
                </a:cubicBezTo>
                <a:lnTo>
                  <a:pt x="3080252" y="3965845"/>
                </a:lnTo>
                <a:close/>
                <a:moveTo>
                  <a:pt x="3092915" y="3929133"/>
                </a:moveTo>
                <a:lnTo>
                  <a:pt x="3092915" y="3933090"/>
                </a:lnTo>
                <a:lnTo>
                  <a:pt x="3094387" y="3929133"/>
                </a:lnTo>
                <a:close/>
                <a:moveTo>
                  <a:pt x="1192602" y="3921709"/>
                </a:moveTo>
                <a:lnTo>
                  <a:pt x="1190070" y="3939432"/>
                </a:lnTo>
                <a:cubicBezTo>
                  <a:pt x="1186219" y="3943389"/>
                  <a:pt x="1182526" y="3948136"/>
                  <a:pt x="1178992" y="3953675"/>
                </a:cubicBezTo>
                <a:cubicBezTo>
                  <a:pt x="1175457" y="3959214"/>
                  <a:pt x="1172398" y="3964595"/>
                  <a:pt x="1169813" y="3969817"/>
                </a:cubicBezTo>
                <a:cubicBezTo>
                  <a:pt x="1170235" y="3980367"/>
                  <a:pt x="1166859" y="3989651"/>
                  <a:pt x="1159685" y="3997670"/>
                </a:cubicBezTo>
                <a:cubicBezTo>
                  <a:pt x="1156731" y="3995612"/>
                  <a:pt x="1153777" y="3995929"/>
                  <a:pt x="1150823" y="3998619"/>
                </a:cubicBezTo>
                <a:cubicBezTo>
                  <a:pt x="1147869" y="4001309"/>
                  <a:pt x="1147447" y="4003525"/>
                  <a:pt x="1149557" y="4005266"/>
                </a:cubicBezTo>
                <a:lnTo>
                  <a:pt x="1134364" y="4022990"/>
                </a:lnTo>
                <a:lnTo>
                  <a:pt x="1126768" y="4048311"/>
                </a:lnTo>
                <a:lnTo>
                  <a:pt x="1121704" y="4048311"/>
                </a:lnTo>
                <a:lnTo>
                  <a:pt x="1121704" y="4066035"/>
                </a:lnTo>
                <a:lnTo>
                  <a:pt x="1125592" y="4067590"/>
                </a:lnTo>
                <a:lnTo>
                  <a:pt x="1127862" y="4063428"/>
                </a:lnTo>
                <a:cubicBezTo>
                  <a:pt x="1132293" y="4060052"/>
                  <a:pt x="1134825" y="4055410"/>
                  <a:pt x="1135458" y="4049502"/>
                </a:cubicBezTo>
                <a:cubicBezTo>
                  <a:pt x="1143054" y="4049080"/>
                  <a:pt x="1148118" y="4044859"/>
                  <a:pt x="1150650" y="4036841"/>
                </a:cubicBezTo>
                <a:cubicBezTo>
                  <a:pt x="1150703" y="4035681"/>
                  <a:pt x="1150598" y="4034837"/>
                  <a:pt x="1150334" y="4034309"/>
                </a:cubicBezTo>
                <a:cubicBezTo>
                  <a:pt x="1150070" y="4033782"/>
                  <a:pt x="1149332" y="4032938"/>
                  <a:pt x="1148118" y="4031777"/>
                </a:cubicBezTo>
                <a:lnTo>
                  <a:pt x="1153182" y="4024181"/>
                </a:lnTo>
                <a:cubicBezTo>
                  <a:pt x="1154396" y="4021754"/>
                  <a:pt x="1155134" y="4019644"/>
                  <a:pt x="1155398" y="4017851"/>
                </a:cubicBezTo>
                <a:cubicBezTo>
                  <a:pt x="1155662" y="4016057"/>
                  <a:pt x="1155767" y="4013947"/>
                  <a:pt x="1155715" y="4011521"/>
                </a:cubicBezTo>
                <a:cubicBezTo>
                  <a:pt x="1165790" y="3996223"/>
                  <a:pt x="1174758" y="3979975"/>
                  <a:pt x="1182618" y="3962778"/>
                </a:cubicBezTo>
                <a:lnTo>
                  <a:pt x="1197662" y="3925504"/>
                </a:lnTo>
                <a:close/>
                <a:moveTo>
                  <a:pt x="5566116" y="3894341"/>
                </a:moveTo>
                <a:lnTo>
                  <a:pt x="5566116" y="3904470"/>
                </a:lnTo>
                <a:lnTo>
                  <a:pt x="5568648" y="3896872"/>
                </a:lnTo>
                <a:close/>
                <a:moveTo>
                  <a:pt x="1210326" y="3888792"/>
                </a:moveTo>
                <a:lnTo>
                  <a:pt x="1210326" y="3892749"/>
                </a:lnTo>
                <a:lnTo>
                  <a:pt x="1211797" y="3888792"/>
                </a:lnTo>
                <a:close/>
                <a:moveTo>
                  <a:pt x="4767351" y="3869939"/>
                </a:moveTo>
                <a:lnTo>
                  <a:pt x="4764017" y="3877971"/>
                </a:lnTo>
                <a:lnTo>
                  <a:pt x="4766922" y="3871979"/>
                </a:lnTo>
                <a:close/>
                <a:moveTo>
                  <a:pt x="3133428" y="3840511"/>
                </a:moveTo>
                <a:cubicBezTo>
                  <a:pt x="3131793" y="3840511"/>
                  <a:pt x="3129366" y="3841144"/>
                  <a:pt x="3126148" y="3842410"/>
                </a:cubicBezTo>
                <a:cubicBezTo>
                  <a:pt x="3122931" y="3843675"/>
                  <a:pt x="3121137" y="3845576"/>
                  <a:pt x="3120768" y="3848107"/>
                </a:cubicBezTo>
                <a:cubicBezTo>
                  <a:pt x="3120926" y="3849320"/>
                  <a:pt x="3121876" y="3850059"/>
                  <a:pt x="3123616" y="3850322"/>
                </a:cubicBezTo>
                <a:cubicBezTo>
                  <a:pt x="3125357" y="3850586"/>
                  <a:pt x="3126940" y="3850692"/>
                  <a:pt x="3128364" y="3850639"/>
                </a:cubicBezTo>
                <a:close/>
                <a:moveTo>
                  <a:pt x="4758494" y="3827974"/>
                </a:moveTo>
                <a:lnTo>
                  <a:pt x="4752738" y="3833219"/>
                </a:lnTo>
                <a:lnTo>
                  <a:pt x="4747798" y="3848330"/>
                </a:lnTo>
                <a:lnTo>
                  <a:pt x="4743750" y="3852809"/>
                </a:lnTo>
                <a:lnTo>
                  <a:pt x="4743301" y="3863423"/>
                </a:lnTo>
                <a:lnTo>
                  <a:pt x="4732868" y="3865028"/>
                </a:lnTo>
                <a:lnTo>
                  <a:pt x="4729757" y="3878714"/>
                </a:lnTo>
                <a:lnTo>
                  <a:pt x="4723490" y="3884412"/>
                </a:lnTo>
                <a:lnTo>
                  <a:pt x="4724094" y="3887131"/>
                </a:lnTo>
                <a:lnTo>
                  <a:pt x="4726309" y="3883254"/>
                </a:lnTo>
                <a:lnTo>
                  <a:pt x="4730688" y="3880928"/>
                </a:lnTo>
                <a:lnTo>
                  <a:pt x="4733490" y="3873867"/>
                </a:lnTo>
                <a:cubicBezTo>
                  <a:pt x="4737551" y="3867379"/>
                  <a:pt x="4743354" y="3863898"/>
                  <a:pt x="4750897" y="3863423"/>
                </a:cubicBezTo>
                <a:cubicBezTo>
                  <a:pt x="4751214" y="3857198"/>
                  <a:pt x="4752480" y="3851290"/>
                  <a:pt x="4754696" y="3845698"/>
                </a:cubicBezTo>
                <a:cubicBezTo>
                  <a:pt x="4756911" y="3840106"/>
                  <a:pt x="4758177" y="3834199"/>
                  <a:pt x="4758494" y="3827974"/>
                </a:cubicBezTo>
                <a:close/>
                <a:moveTo>
                  <a:pt x="5578776" y="3825976"/>
                </a:moveTo>
                <a:lnTo>
                  <a:pt x="5578776" y="3828507"/>
                </a:lnTo>
                <a:cubicBezTo>
                  <a:pt x="5578354" y="3836526"/>
                  <a:pt x="5581730" y="3840745"/>
                  <a:pt x="5588904" y="3841168"/>
                </a:cubicBezTo>
                <a:close/>
                <a:moveTo>
                  <a:pt x="1250839" y="3800169"/>
                </a:moveTo>
                <a:cubicBezTo>
                  <a:pt x="1249204" y="3800169"/>
                  <a:pt x="1246777" y="3800802"/>
                  <a:pt x="1243559" y="3802068"/>
                </a:cubicBezTo>
                <a:cubicBezTo>
                  <a:pt x="1240342" y="3803335"/>
                  <a:pt x="1238548" y="3805234"/>
                  <a:pt x="1238179" y="3807765"/>
                </a:cubicBezTo>
                <a:cubicBezTo>
                  <a:pt x="1238337" y="3808979"/>
                  <a:pt x="1239287" y="3809717"/>
                  <a:pt x="1241027" y="3809981"/>
                </a:cubicBezTo>
                <a:cubicBezTo>
                  <a:pt x="1242768" y="3810245"/>
                  <a:pt x="1244351" y="3810351"/>
                  <a:pt x="1245775" y="3810298"/>
                </a:cubicBezTo>
                <a:close/>
                <a:moveTo>
                  <a:pt x="4808182" y="3768158"/>
                </a:moveTo>
                <a:lnTo>
                  <a:pt x="4801539" y="3774800"/>
                </a:lnTo>
                <a:lnTo>
                  <a:pt x="4799849" y="3786632"/>
                </a:lnTo>
                <a:lnTo>
                  <a:pt x="4803835" y="3782646"/>
                </a:lnTo>
                <a:close/>
                <a:moveTo>
                  <a:pt x="2130873" y="3732425"/>
                </a:moveTo>
                <a:lnTo>
                  <a:pt x="2118526" y="3752489"/>
                </a:lnTo>
                <a:lnTo>
                  <a:pt x="2120244" y="3758788"/>
                </a:lnTo>
                <a:lnTo>
                  <a:pt x="2126478" y="3753993"/>
                </a:lnTo>
                <a:lnTo>
                  <a:pt x="2131542" y="3736268"/>
                </a:lnTo>
                <a:close/>
                <a:moveTo>
                  <a:pt x="2136669" y="3723006"/>
                </a:moveTo>
                <a:lnTo>
                  <a:pt x="2135962" y="3724156"/>
                </a:lnTo>
                <a:lnTo>
                  <a:pt x="2136606" y="3723608"/>
                </a:lnTo>
                <a:close/>
                <a:moveTo>
                  <a:pt x="4839520" y="3650729"/>
                </a:moveTo>
                <a:cubicBezTo>
                  <a:pt x="4838781" y="3659222"/>
                  <a:pt x="4835827" y="3666924"/>
                  <a:pt x="4830657" y="3673834"/>
                </a:cubicBezTo>
                <a:cubicBezTo>
                  <a:pt x="4825488" y="3680745"/>
                  <a:pt x="4822534" y="3689080"/>
                  <a:pt x="4821795" y="3698838"/>
                </a:cubicBezTo>
                <a:cubicBezTo>
                  <a:pt x="4814252" y="3709072"/>
                  <a:pt x="4807183" y="3719623"/>
                  <a:pt x="4800589" y="3730489"/>
                </a:cubicBezTo>
                <a:cubicBezTo>
                  <a:pt x="4793995" y="3741356"/>
                  <a:pt x="4787560" y="3751906"/>
                  <a:pt x="4781282" y="3762140"/>
                </a:cubicBezTo>
                <a:cubicBezTo>
                  <a:pt x="4780016" y="3768259"/>
                  <a:pt x="4777484" y="3776278"/>
                  <a:pt x="4773686" y="3786195"/>
                </a:cubicBezTo>
                <a:cubicBezTo>
                  <a:pt x="4769888" y="3796112"/>
                  <a:pt x="4764824" y="3801598"/>
                  <a:pt x="4758494" y="3802653"/>
                </a:cubicBezTo>
                <a:cubicBezTo>
                  <a:pt x="4758810" y="3804605"/>
                  <a:pt x="4760076" y="3808297"/>
                  <a:pt x="4762292" y="3813731"/>
                </a:cubicBezTo>
                <a:cubicBezTo>
                  <a:pt x="4764507" y="3819164"/>
                  <a:pt x="4765773" y="3822224"/>
                  <a:pt x="4766090" y="3822909"/>
                </a:cubicBezTo>
                <a:cubicBezTo>
                  <a:pt x="4767303" y="3822593"/>
                  <a:pt x="4768042" y="3821327"/>
                  <a:pt x="4768305" y="3819112"/>
                </a:cubicBezTo>
                <a:cubicBezTo>
                  <a:pt x="4768569" y="3816896"/>
                  <a:pt x="4768675" y="3815630"/>
                  <a:pt x="4768622" y="3815314"/>
                </a:cubicBezTo>
                <a:cubicBezTo>
                  <a:pt x="4775796" y="3800385"/>
                  <a:pt x="4784236" y="3785931"/>
                  <a:pt x="4793943" y="3771952"/>
                </a:cubicBezTo>
                <a:cubicBezTo>
                  <a:pt x="4803649" y="3757973"/>
                  <a:pt x="4809557" y="3742886"/>
                  <a:pt x="4811667" y="3726691"/>
                </a:cubicBezTo>
                <a:lnTo>
                  <a:pt x="4819751" y="3726691"/>
                </a:lnTo>
                <a:lnTo>
                  <a:pt x="4820926" y="3718078"/>
                </a:lnTo>
                <a:cubicBezTo>
                  <a:pt x="4823458" y="3714069"/>
                  <a:pt x="4827889" y="3711960"/>
                  <a:pt x="4834219" y="3711749"/>
                </a:cubicBezTo>
                <a:cubicBezTo>
                  <a:pt x="4834536" y="3707105"/>
                  <a:pt x="4835802" y="3703730"/>
                  <a:pt x="4838017" y="3701619"/>
                </a:cubicBezTo>
                <a:cubicBezTo>
                  <a:pt x="4840233" y="3699509"/>
                  <a:pt x="4841499" y="3696134"/>
                  <a:pt x="4841815" y="3691491"/>
                </a:cubicBezTo>
                <a:lnTo>
                  <a:pt x="4847265" y="3676387"/>
                </a:lnTo>
                <a:lnTo>
                  <a:pt x="4847116" y="3676050"/>
                </a:lnTo>
                <a:lnTo>
                  <a:pt x="4847850" y="3674764"/>
                </a:lnTo>
                <a:lnTo>
                  <a:pt x="4852893" y="3660790"/>
                </a:lnTo>
                <a:lnTo>
                  <a:pt x="4853981" y="3656928"/>
                </a:lnTo>
                <a:close/>
                <a:moveTo>
                  <a:pt x="4862037" y="3628315"/>
                </a:moveTo>
                <a:lnTo>
                  <a:pt x="4860093" y="3628574"/>
                </a:lnTo>
                <a:cubicBezTo>
                  <a:pt x="4858352" y="3629101"/>
                  <a:pt x="4857402" y="3630578"/>
                  <a:pt x="4857244" y="3633005"/>
                </a:cubicBezTo>
                <a:lnTo>
                  <a:pt x="4859227" y="3638294"/>
                </a:lnTo>
                <a:close/>
                <a:moveTo>
                  <a:pt x="3239775" y="3622754"/>
                </a:moveTo>
                <a:lnTo>
                  <a:pt x="3239775" y="3632883"/>
                </a:lnTo>
                <a:lnTo>
                  <a:pt x="3242307" y="3625286"/>
                </a:lnTo>
                <a:close/>
                <a:moveTo>
                  <a:pt x="4341233" y="3585941"/>
                </a:moveTo>
                <a:lnTo>
                  <a:pt x="4336302" y="3588631"/>
                </a:lnTo>
                <a:lnTo>
                  <a:pt x="4337597" y="3594456"/>
                </a:lnTo>
                <a:lnTo>
                  <a:pt x="4339358" y="3592035"/>
                </a:lnTo>
                <a:close/>
                <a:moveTo>
                  <a:pt x="4576185" y="3584896"/>
                </a:moveTo>
                <a:lnTo>
                  <a:pt x="4575180" y="3586102"/>
                </a:lnTo>
                <a:lnTo>
                  <a:pt x="4573402" y="3591326"/>
                </a:lnTo>
                <a:cubicBezTo>
                  <a:pt x="4575723" y="3593753"/>
                  <a:pt x="4576145" y="3595864"/>
                  <a:pt x="4574668" y="3597655"/>
                </a:cubicBezTo>
                <a:cubicBezTo>
                  <a:pt x="4573191" y="3599449"/>
                  <a:pt x="4571081" y="3601560"/>
                  <a:pt x="4568338" y="3603987"/>
                </a:cubicBezTo>
                <a:lnTo>
                  <a:pt x="4567052" y="3607684"/>
                </a:lnTo>
                <a:lnTo>
                  <a:pt x="4568589" y="3607684"/>
                </a:lnTo>
                <a:cubicBezTo>
                  <a:pt x="4573548" y="3607896"/>
                  <a:pt x="4576924" y="3607473"/>
                  <a:pt x="4578717" y="3606419"/>
                </a:cubicBezTo>
                <a:cubicBezTo>
                  <a:pt x="4580511" y="3605363"/>
                  <a:pt x="4581355" y="3602409"/>
                  <a:pt x="4581249" y="3597557"/>
                </a:cubicBezTo>
                <a:close/>
                <a:moveTo>
                  <a:pt x="4877501" y="3567171"/>
                </a:moveTo>
                <a:lnTo>
                  <a:pt x="4857244" y="3600088"/>
                </a:lnTo>
                <a:lnTo>
                  <a:pt x="4863862" y="3624354"/>
                </a:lnTo>
                <a:lnTo>
                  <a:pt x="4870934" y="3609199"/>
                </a:lnTo>
                <a:cubicBezTo>
                  <a:pt x="4876104" y="3604769"/>
                  <a:pt x="4879058" y="3598438"/>
                  <a:pt x="4879796" y="3590209"/>
                </a:cubicBezTo>
                <a:lnTo>
                  <a:pt x="4881481" y="3586839"/>
                </a:lnTo>
                <a:close/>
                <a:moveTo>
                  <a:pt x="2237533" y="3565117"/>
                </a:moveTo>
                <a:lnTo>
                  <a:pt x="2237533" y="3568960"/>
                </a:lnTo>
                <a:lnTo>
                  <a:pt x="2237888" y="3569151"/>
                </a:lnTo>
                <a:lnTo>
                  <a:pt x="2239241" y="3571116"/>
                </a:lnTo>
                <a:lnTo>
                  <a:pt x="2239893" y="3569472"/>
                </a:lnTo>
                <a:lnTo>
                  <a:pt x="2241188" y="3566335"/>
                </a:lnTo>
                <a:close/>
                <a:moveTo>
                  <a:pt x="4363328" y="3555568"/>
                </a:moveTo>
                <a:lnTo>
                  <a:pt x="4360040" y="3558563"/>
                </a:lnTo>
                <a:lnTo>
                  <a:pt x="4359896" y="3561984"/>
                </a:lnTo>
                <a:lnTo>
                  <a:pt x="4363241" y="3555877"/>
                </a:lnTo>
                <a:close/>
                <a:moveTo>
                  <a:pt x="3252435" y="3554389"/>
                </a:moveTo>
                <a:lnTo>
                  <a:pt x="3252435" y="3556921"/>
                </a:lnTo>
                <a:cubicBezTo>
                  <a:pt x="3252013" y="3564939"/>
                  <a:pt x="3255389" y="3569159"/>
                  <a:pt x="3262563" y="3569581"/>
                </a:cubicBezTo>
                <a:close/>
                <a:moveTo>
                  <a:pt x="4604038" y="3544384"/>
                </a:moveTo>
                <a:lnTo>
                  <a:pt x="4598974" y="3554512"/>
                </a:lnTo>
                <a:cubicBezTo>
                  <a:pt x="4601928" y="3551979"/>
                  <a:pt x="4603616" y="3549448"/>
                  <a:pt x="4604038" y="3546915"/>
                </a:cubicBezTo>
                <a:close/>
                <a:moveTo>
                  <a:pt x="2251694" y="3540983"/>
                </a:moveTo>
                <a:lnTo>
                  <a:pt x="2247661" y="3542328"/>
                </a:lnTo>
                <a:lnTo>
                  <a:pt x="2247661" y="3550662"/>
                </a:lnTo>
                <a:lnTo>
                  <a:pt x="2249467" y="3546288"/>
                </a:lnTo>
                <a:close/>
                <a:moveTo>
                  <a:pt x="4267936" y="3502541"/>
                </a:moveTo>
                <a:lnTo>
                  <a:pt x="4264331" y="3506918"/>
                </a:lnTo>
                <a:lnTo>
                  <a:pt x="4263403" y="3509094"/>
                </a:lnTo>
                <a:lnTo>
                  <a:pt x="4263401" y="3509124"/>
                </a:lnTo>
                <a:lnTo>
                  <a:pt x="4265928" y="3516707"/>
                </a:lnTo>
                <a:lnTo>
                  <a:pt x="4271333" y="3510259"/>
                </a:lnTo>
                <a:close/>
                <a:moveTo>
                  <a:pt x="2275514" y="3479026"/>
                </a:moveTo>
                <a:cubicBezTo>
                  <a:pt x="2273087" y="3487045"/>
                  <a:pt x="2270344" y="3494430"/>
                  <a:pt x="2267285" y="3501182"/>
                </a:cubicBezTo>
                <a:cubicBezTo>
                  <a:pt x="2264225" y="3507934"/>
                  <a:pt x="2260216" y="3511521"/>
                  <a:pt x="2255257" y="3511943"/>
                </a:cubicBezTo>
                <a:lnTo>
                  <a:pt x="2256491" y="3516743"/>
                </a:lnTo>
                <a:lnTo>
                  <a:pt x="2263948" y="3510602"/>
                </a:lnTo>
                <a:lnTo>
                  <a:pt x="2280754" y="3479026"/>
                </a:lnTo>
                <a:close/>
                <a:moveTo>
                  <a:pt x="4930674" y="3478550"/>
                </a:moveTo>
                <a:cubicBezTo>
                  <a:pt x="4930252" y="3481081"/>
                  <a:pt x="4931096" y="3483614"/>
                  <a:pt x="4933206" y="3486146"/>
                </a:cubicBezTo>
                <a:lnTo>
                  <a:pt x="4933206" y="3478550"/>
                </a:lnTo>
                <a:close/>
                <a:moveTo>
                  <a:pt x="5959679" y="3467613"/>
                </a:moveTo>
                <a:lnTo>
                  <a:pt x="5931827" y="3492934"/>
                </a:lnTo>
                <a:cubicBezTo>
                  <a:pt x="5924125" y="3501058"/>
                  <a:pt x="5921171" y="3509498"/>
                  <a:pt x="5922964" y="3518255"/>
                </a:cubicBezTo>
                <a:cubicBezTo>
                  <a:pt x="5924758" y="3527010"/>
                  <a:pt x="5924336" y="3532920"/>
                  <a:pt x="5921698" y="3535979"/>
                </a:cubicBezTo>
                <a:lnTo>
                  <a:pt x="5939423" y="3533447"/>
                </a:lnTo>
                <a:lnTo>
                  <a:pt x="5941955" y="3533447"/>
                </a:lnTo>
                <a:lnTo>
                  <a:pt x="5939423" y="3508126"/>
                </a:lnTo>
                <a:lnTo>
                  <a:pt x="5962211" y="3490402"/>
                </a:lnTo>
                <a:lnTo>
                  <a:pt x="5969808" y="3470145"/>
                </a:lnTo>
                <a:close/>
                <a:moveTo>
                  <a:pt x="4958527" y="3425377"/>
                </a:moveTo>
                <a:lnTo>
                  <a:pt x="4958527" y="3435505"/>
                </a:lnTo>
                <a:lnTo>
                  <a:pt x="4959630" y="3437159"/>
                </a:lnTo>
                <a:lnTo>
                  <a:pt x="4964385" y="3425377"/>
                </a:lnTo>
                <a:close/>
                <a:moveTo>
                  <a:pt x="2311988" y="3413514"/>
                </a:moveTo>
                <a:lnTo>
                  <a:pt x="2308431" y="3418257"/>
                </a:lnTo>
                <a:cubicBezTo>
                  <a:pt x="2307376" y="3419682"/>
                  <a:pt x="2307587" y="3421265"/>
                  <a:pt x="2309064" y="3423005"/>
                </a:cubicBezTo>
                <a:lnTo>
                  <a:pt x="2309178" y="3423078"/>
                </a:lnTo>
                <a:lnTo>
                  <a:pt x="2310593" y="3420160"/>
                </a:lnTo>
                <a:close/>
                <a:moveTo>
                  <a:pt x="4455309" y="3368340"/>
                </a:moveTo>
                <a:cubicBezTo>
                  <a:pt x="4454570" y="3376834"/>
                  <a:pt x="4451616" y="3384535"/>
                  <a:pt x="4446446" y="3391446"/>
                </a:cubicBezTo>
                <a:cubicBezTo>
                  <a:pt x="4441277" y="3398356"/>
                  <a:pt x="4438323" y="3406691"/>
                  <a:pt x="4437584" y="3416450"/>
                </a:cubicBezTo>
                <a:cubicBezTo>
                  <a:pt x="4430041" y="3426684"/>
                  <a:pt x="4422972" y="3437235"/>
                  <a:pt x="4416378" y="3448101"/>
                </a:cubicBezTo>
                <a:cubicBezTo>
                  <a:pt x="4409784" y="3458968"/>
                  <a:pt x="4403349" y="3469518"/>
                  <a:pt x="4397071" y="3479751"/>
                </a:cubicBezTo>
                <a:cubicBezTo>
                  <a:pt x="4395805" y="3485871"/>
                  <a:pt x="4393273" y="3493890"/>
                  <a:pt x="4389475" y="3503807"/>
                </a:cubicBezTo>
                <a:cubicBezTo>
                  <a:pt x="4385677" y="3513724"/>
                  <a:pt x="4380613" y="3519210"/>
                  <a:pt x="4374283" y="3520265"/>
                </a:cubicBezTo>
                <a:lnTo>
                  <a:pt x="4377974" y="3531029"/>
                </a:lnTo>
                <a:lnTo>
                  <a:pt x="4378433" y="3530557"/>
                </a:lnTo>
                <a:cubicBezTo>
                  <a:pt x="4375057" y="3525493"/>
                  <a:pt x="4374846" y="3521062"/>
                  <a:pt x="4377800" y="3517263"/>
                </a:cubicBezTo>
                <a:cubicBezTo>
                  <a:pt x="4380754" y="3513465"/>
                  <a:pt x="4384341" y="3510300"/>
                  <a:pt x="4388561" y="3507768"/>
                </a:cubicBezTo>
                <a:lnTo>
                  <a:pt x="4413695" y="3463615"/>
                </a:lnTo>
                <a:lnTo>
                  <a:pt x="4413500" y="3459243"/>
                </a:lnTo>
                <a:lnTo>
                  <a:pt x="4418397" y="3455353"/>
                </a:lnTo>
                <a:lnTo>
                  <a:pt x="4457687" y="3386332"/>
                </a:lnTo>
                <a:lnTo>
                  <a:pt x="4464456" y="3372261"/>
                </a:lnTo>
                <a:close/>
                <a:moveTo>
                  <a:pt x="4475481" y="3326674"/>
                </a:moveTo>
                <a:lnTo>
                  <a:pt x="4477890" y="3335509"/>
                </a:lnTo>
                <a:lnTo>
                  <a:pt x="4478384" y="3335171"/>
                </a:lnTo>
                <a:cubicBezTo>
                  <a:pt x="4480864" y="3333641"/>
                  <a:pt x="4482235" y="3331638"/>
                  <a:pt x="4482499" y="3329158"/>
                </a:cubicBezTo>
                <a:cubicBezTo>
                  <a:pt x="4482182" y="3327944"/>
                  <a:pt x="4480916" y="3327206"/>
                  <a:pt x="4478701" y="3326943"/>
                </a:cubicBezTo>
                <a:close/>
                <a:moveTo>
                  <a:pt x="910196" y="3303996"/>
                </a:moveTo>
                <a:cubicBezTo>
                  <a:pt x="910249" y="3305420"/>
                  <a:pt x="910776" y="3307003"/>
                  <a:pt x="911779" y="3308744"/>
                </a:cubicBezTo>
                <a:cubicBezTo>
                  <a:pt x="912781" y="3310485"/>
                  <a:pt x="913941" y="3311434"/>
                  <a:pt x="915260" y="3311592"/>
                </a:cubicBezTo>
                <a:cubicBezTo>
                  <a:pt x="918214" y="3311171"/>
                  <a:pt x="919902" y="3309482"/>
                  <a:pt x="920324" y="3306528"/>
                </a:cubicBezTo>
                <a:close/>
                <a:moveTo>
                  <a:pt x="4191974" y="3302507"/>
                </a:moveTo>
                <a:lnTo>
                  <a:pt x="4191750" y="3302776"/>
                </a:lnTo>
                <a:lnTo>
                  <a:pt x="4192075" y="3302758"/>
                </a:lnTo>
                <a:close/>
                <a:moveTo>
                  <a:pt x="4493290" y="3284782"/>
                </a:moveTo>
                <a:lnTo>
                  <a:pt x="4473033" y="3317699"/>
                </a:lnTo>
                <a:lnTo>
                  <a:pt x="4475214" y="3325695"/>
                </a:lnTo>
                <a:lnTo>
                  <a:pt x="4482499" y="3303837"/>
                </a:lnTo>
                <a:lnTo>
                  <a:pt x="4492627" y="3298773"/>
                </a:lnTo>
                <a:lnTo>
                  <a:pt x="4495073" y="3293591"/>
                </a:lnTo>
                <a:close/>
                <a:moveTo>
                  <a:pt x="920324" y="3283740"/>
                </a:moveTo>
                <a:cubicBezTo>
                  <a:pt x="920219" y="3285164"/>
                  <a:pt x="920430" y="3286746"/>
                  <a:pt x="920957" y="3288487"/>
                </a:cubicBezTo>
                <a:cubicBezTo>
                  <a:pt x="921485" y="3290228"/>
                  <a:pt x="922962" y="3291178"/>
                  <a:pt x="925389" y="3291336"/>
                </a:cubicBezTo>
                <a:lnTo>
                  <a:pt x="927921" y="3291336"/>
                </a:lnTo>
                <a:cubicBezTo>
                  <a:pt x="927921" y="3286272"/>
                  <a:pt x="925389" y="3283740"/>
                  <a:pt x="920324" y="3283740"/>
                </a:cubicBezTo>
                <a:close/>
                <a:moveTo>
                  <a:pt x="4219827" y="3261994"/>
                </a:moveTo>
                <a:lnTo>
                  <a:pt x="4214763" y="3272123"/>
                </a:lnTo>
                <a:cubicBezTo>
                  <a:pt x="4217717" y="3269591"/>
                  <a:pt x="4219405" y="3267059"/>
                  <a:pt x="4219827" y="3264526"/>
                </a:cubicBezTo>
                <a:close/>
                <a:moveTo>
                  <a:pt x="2364136" y="3261269"/>
                </a:moveTo>
                <a:cubicBezTo>
                  <a:pt x="2364031" y="3262429"/>
                  <a:pt x="2363609" y="3263274"/>
                  <a:pt x="2362870" y="3263800"/>
                </a:cubicBezTo>
                <a:cubicBezTo>
                  <a:pt x="2362132" y="3264328"/>
                  <a:pt x="2361710" y="3265173"/>
                  <a:pt x="2361604" y="3266333"/>
                </a:cubicBezTo>
                <a:lnTo>
                  <a:pt x="2361604" y="3278993"/>
                </a:lnTo>
                <a:lnTo>
                  <a:pt x="2362013" y="3282467"/>
                </a:lnTo>
                <a:lnTo>
                  <a:pt x="2362698" y="3280183"/>
                </a:lnTo>
                <a:cubicBezTo>
                  <a:pt x="2361432" y="3274909"/>
                  <a:pt x="2362065" y="3270267"/>
                  <a:pt x="2364597" y="3266258"/>
                </a:cubicBezTo>
                <a:lnTo>
                  <a:pt x="2371839" y="3262809"/>
                </a:lnTo>
                <a:close/>
                <a:moveTo>
                  <a:pt x="3908076" y="3256012"/>
                </a:moveTo>
                <a:cubicBezTo>
                  <a:pt x="3905650" y="3256380"/>
                  <a:pt x="3904172" y="3258174"/>
                  <a:pt x="3903645" y="3261391"/>
                </a:cubicBezTo>
                <a:cubicBezTo>
                  <a:pt x="3903117" y="3264610"/>
                  <a:pt x="3902906" y="3267037"/>
                  <a:pt x="3903012" y="3268671"/>
                </a:cubicBezTo>
                <a:lnTo>
                  <a:pt x="3902535" y="3270253"/>
                </a:lnTo>
                <a:lnTo>
                  <a:pt x="3909333" y="3277052"/>
                </a:lnTo>
                <a:lnTo>
                  <a:pt x="3906645" y="3286078"/>
                </a:lnTo>
                <a:lnTo>
                  <a:pt x="3913140" y="3273735"/>
                </a:lnTo>
                <a:cubicBezTo>
                  <a:pt x="3913087" y="3271889"/>
                  <a:pt x="3912560" y="3268619"/>
                  <a:pt x="3911558" y="3263923"/>
                </a:cubicBezTo>
                <a:cubicBezTo>
                  <a:pt x="3910555" y="3259229"/>
                  <a:pt x="3909395" y="3256592"/>
                  <a:pt x="3908076" y="3256012"/>
                </a:cubicBezTo>
                <a:close/>
                <a:moveTo>
                  <a:pt x="2391267" y="3223648"/>
                </a:moveTo>
                <a:lnTo>
                  <a:pt x="2381861" y="3228352"/>
                </a:lnTo>
                <a:lnTo>
                  <a:pt x="2371732" y="3246077"/>
                </a:lnTo>
                <a:lnTo>
                  <a:pt x="2384393" y="3241013"/>
                </a:lnTo>
                <a:lnTo>
                  <a:pt x="2385920" y="3238467"/>
                </a:lnTo>
                <a:close/>
                <a:moveTo>
                  <a:pt x="3784005" y="3144601"/>
                </a:moveTo>
                <a:lnTo>
                  <a:pt x="3773807" y="3167780"/>
                </a:lnTo>
                <a:lnTo>
                  <a:pt x="3775134" y="3168174"/>
                </a:lnTo>
                <a:cubicBezTo>
                  <a:pt x="3778932" y="3173501"/>
                  <a:pt x="3780831" y="3178671"/>
                  <a:pt x="3780831" y="3183683"/>
                </a:cubicBezTo>
                <a:cubicBezTo>
                  <a:pt x="3780831" y="3188694"/>
                  <a:pt x="3778932" y="3191964"/>
                  <a:pt x="3775134" y="3193494"/>
                </a:cubicBezTo>
                <a:cubicBezTo>
                  <a:pt x="3774870" y="3194972"/>
                  <a:pt x="3774131" y="3197081"/>
                  <a:pt x="3772918" y="3199825"/>
                </a:cubicBezTo>
                <a:cubicBezTo>
                  <a:pt x="3771705" y="3202568"/>
                  <a:pt x="3771599" y="3204678"/>
                  <a:pt x="3772602" y="3206155"/>
                </a:cubicBezTo>
                <a:lnTo>
                  <a:pt x="3780198" y="3201090"/>
                </a:lnTo>
                <a:lnTo>
                  <a:pt x="3785177" y="3197260"/>
                </a:lnTo>
                <a:lnTo>
                  <a:pt x="3787170" y="3190810"/>
                </a:lnTo>
                <a:cubicBezTo>
                  <a:pt x="3791707" y="3175408"/>
                  <a:pt x="3796560" y="3165069"/>
                  <a:pt x="3801729" y="3159793"/>
                </a:cubicBezTo>
                <a:close/>
                <a:moveTo>
                  <a:pt x="2424906" y="3122006"/>
                </a:moveTo>
                <a:lnTo>
                  <a:pt x="2425199" y="3134924"/>
                </a:lnTo>
                <a:lnTo>
                  <a:pt x="2430467" y="3124389"/>
                </a:lnTo>
                <a:close/>
                <a:moveTo>
                  <a:pt x="5102854" y="3108868"/>
                </a:moveTo>
                <a:cubicBezTo>
                  <a:pt x="5102749" y="3110029"/>
                  <a:pt x="5102327" y="3110874"/>
                  <a:pt x="5101588" y="3111400"/>
                </a:cubicBezTo>
                <a:cubicBezTo>
                  <a:pt x="5100850" y="3111928"/>
                  <a:pt x="5100428" y="3112773"/>
                  <a:pt x="5100322" y="3113933"/>
                </a:cubicBezTo>
                <a:lnTo>
                  <a:pt x="5100322" y="3126593"/>
                </a:lnTo>
                <a:cubicBezTo>
                  <a:pt x="5100322" y="3131815"/>
                  <a:pt x="5100955" y="3137197"/>
                  <a:pt x="5102221" y="3142734"/>
                </a:cubicBezTo>
                <a:lnTo>
                  <a:pt x="5102479" y="3143378"/>
                </a:lnTo>
                <a:lnTo>
                  <a:pt x="5112746" y="3124309"/>
                </a:lnTo>
                <a:lnTo>
                  <a:pt x="5113803" y="3121667"/>
                </a:lnTo>
                <a:lnTo>
                  <a:pt x="5115514" y="3111400"/>
                </a:lnTo>
                <a:close/>
                <a:moveTo>
                  <a:pt x="5130707" y="3070888"/>
                </a:moveTo>
                <a:lnTo>
                  <a:pt x="5120579" y="3075952"/>
                </a:lnTo>
                <a:lnTo>
                  <a:pt x="5110450" y="3093677"/>
                </a:lnTo>
                <a:lnTo>
                  <a:pt x="5123111" y="3088613"/>
                </a:lnTo>
                <a:lnTo>
                  <a:pt x="5130707" y="3075952"/>
                </a:lnTo>
                <a:close/>
                <a:moveTo>
                  <a:pt x="3832114" y="3055979"/>
                </a:moveTo>
                <a:lnTo>
                  <a:pt x="3819454" y="3071171"/>
                </a:lnTo>
                <a:lnTo>
                  <a:pt x="3819454" y="3078767"/>
                </a:lnTo>
                <a:lnTo>
                  <a:pt x="3824518" y="3078767"/>
                </a:lnTo>
                <a:cubicBezTo>
                  <a:pt x="3829477" y="3078978"/>
                  <a:pt x="3832853" y="3078555"/>
                  <a:pt x="3834646" y="3077501"/>
                </a:cubicBezTo>
                <a:cubicBezTo>
                  <a:pt x="3836440" y="3076445"/>
                  <a:pt x="3837284" y="3073492"/>
                  <a:pt x="3837178" y="3068639"/>
                </a:cubicBezTo>
                <a:close/>
                <a:moveTo>
                  <a:pt x="3859967" y="3015466"/>
                </a:moveTo>
                <a:lnTo>
                  <a:pt x="3854903" y="3025593"/>
                </a:lnTo>
                <a:cubicBezTo>
                  <a:pt x="3857857" y="3023062"/>
                  <a:pt x="3859545" y="3020530"/>
                  <a:pt x="3859967" y="3017998"/>
                </a:cubicBezTo>
                <a:close/>
                <a:moveTo>
                  <a:pt x="5163624" y="2969606"/>
                </a:moveTo>
                <a:cubicBezTo>
                  <a:pt x="5163835" y="2977624"/>
                  <a:pt x="5164046" y="2986908"/>
                  <a:pt x="5164257" y="2997458"/>
                </a:cubicBezTo>
                <a:lnTo>
                  <a:pt x="5162963" y="3008843"/>
                </a:lnTo>
                <a:lnTo>
                  <a:pt x="5174085" y="2974089"/>
                </a:lnTo>
                <a:close/>
                <a:moveTo>
                  <a:pt x="2505932" y="2962486"/>
                </a:moveTo>
                <a:lnTo>
                  <a:pt x="2503400" y="2980211"/>
                </a:lnTo>
                <a:cubicBezTo>
                  <a:pt x="2499549" y="2984167"/>
                  <a:pt x="2495856" y="2988914"/>
                  <a:pt x="2492322" y="2994453"/>
                </a:cubicBezTo>
                <a:cubicBezTo>
                  <a:pt x="2488787" y="2999993"/>
                  <a:pt x="2485728" y="3005373"/>
                  <a:pt x="2483143" y="3010595"/>
                </a:cubicBezTo>
                <a:cubicBezTo>
                  <a:pt x="2483565" y="3021145"/>
                  <a:pt x="2480189" y="3030428"/>
                  <a:pt x="2473015" y="3038448"/>
                </a:cubicBezTo>
                <a:cubicBezTo>
                  <a:pt x="2470061" y="3036391"/>
                  <a:pt x="2467107" y="3036707"/>
                  <a:pt x="2464153" y="3039398"/>
                </a:cubicBezTo>
                <a:cubicBezTo>
                  <a:pt x="2461199" y="3042087"/>
                  <a:pt x="2460777" y="3044303"/>
                  <a:pt x="2462887" y="3046044"/>
                </a:cubicBezTo>
                <a:lnTo>
                  <a:pt x="2447694" y="3063768"/>
                </a:lnTo>
                <a:lnTo>
                  <a:pt x="2440098" y="3089089"/>
                </a:lnTo>
                <a:lnTo>
                  <a:pt x="2435034" y="3089089"/>
                </a:lnTo>
                <a:lnTo>
                  <a:pt x="2435034" y="3106813"/>
                </a:lnTo>
                <a:lnTo>
                  <a:pt x="2438922" y="3108368"/>
                </a:lnTo>
                <a:lnTo>
                  <a:pt x="2441192" y="3104206"/>
                </a:lnTo>
                <a:cubicBezTo>
                  <a:pt x="2445623" y="3100830"/>
                  <a:pt x="2448155" y="3096188"/>
                  <a:pt x="2448788" y="3090280"/>
                </a:cubicBezTo>
                <a:cubicBezTo>
                  <a:pt x="2456384" y="3089859"/>
                  <a:pt x="2461448" y="3085637"/>
                  <a:pt x="2463980" y="3077619"/>
                </a:cubicBezTo>
                <a:cubicBezTo>
                  <a:pt x="2464033" y="3076459"/>
                  <a:pt x="2463928" y="3075615"/>
                  <a:pt x="2463664" y="3075087"/>
                </a:cubicBezTo>
                <a:cubicBezTo>
                  <a:pt x="2463400" y="3074560"/>
                  <a:pt x="2462662" y="3073716"/>
                  <a:pt x="2461448" y="3072555"/>
                </a:cubicBezTo>
                <a:lnTo>
                  <a:pt x="2466512" y="3064959"/>
                </a:lnTo>
                <a:cubicBezTo>
                  <a:pt x="2467726" y="3062532"/>
                  <a:pt x="2468464" y="3060422"/>
                  <a:pt x="2468728" y="3058629"/>
                </a:cubicBezTo>
                <a:cubicBezTo>
                  <a:pt x="2468992" y="3056835"/>
                  <a:pt x="2469097" y="3054725"/>
                  <a:pt x="2469045" y="3052299"/>
                </a:cubicBezTo>
                <a:cubicBezTo>
                  <a:pt x="2479120" y="3037001"/>
                  <a:pt x="2488088" y="3020753"/>
                  <a:pt x="2495948" y="3003556"/>
                </a:cubicBezTo>
                <a:lnTo>
                  <a:pt x="2510992" y="2966281"/>
                </a:lnTo>
                <a:close/>
                <a:moveTo>
                  <a:pt x="3661467" y="2941913"/>
                </a:moveTo>
                <a:lnTo>
                  <a:pt x="3648807" y="2954573"/>
                </a:lnTo>
                <a:lnTo>
                  <a:pt x="3642794" y="2996667"/>
                </a:lnTo>
                <a:lnTo>
                  <a:pt x="3645999" y="2993461"/>
                </a:lnTo>
                <a:cubicBezTo>
                  <a:pt x="3648636" y="2990928"/>
                  <a:pt x="3650324" y="2988397"/>
                  <a:pt x="3651063" y="2985865"/>
                </a:cubicBezTo>
                <a:cubicBezTo>
                  <a:pt x="3651801" y="2983333"/>
                  <a:pt x="3650957" y="2980801"/>
                  <a:pt x="3648531" y="2978269"/>
                </a:cubicBezTo>
                <a:cubicBezTo>
                  <a:pt x="3651221" y="2975579"/>
                  <a:pt x="3654070" y="2972097"/>
                  <a:pt x="3657076" y="2967824"/>
                </a:cubicBezTo>
                <a:cubicBezTo>
                  <a:pt x="3660083" y="2963550"/>
                  <a:pt x="3662299" y="2959437"/>
                  <a:pt x="3663723" y="2955480"/>
                </a:cubicBezTo>
                <a:lnTo>
                  <a:pt x="3666794" y="2948571"/>
                </a:lnTo>
                <a:close/>
                <a:moveTo>
                  <a:pt x="2523656" y="2929569"/>
                </a:moveTo>
                <a:lnTo>
                  <a:pt x="2523656" y="2933527"/>
                </a:lnTo>
                <a:lnTo>
                  <a:pt x="2525127" y="2929569"/>
                </a:lnTo>
                <a:close/>
                <a:moveTo>
                  <a:pt x="2564169" y="2840947"/>
                </a:moveTo>
                <a:cubicBezTo>
                  <a:pt x="2562534" y="2840947"/>
                  <a:pt x="2560107" y="2841579"/>
                  <a:pt x="2556889" y="2842846"/>
                </a:cubicBezTo>
                <a:cubicBezTo>
                  <a:pt x="2553672" y="2844111"/>
                  <a:pt x="2551878" y="2846010"/>
                  <a:pt x="2551509" y="2848543"/>
                </a:cubicBezTo>
                <a:cubicBezTo>
                  <a:pt x="2551667" y="2849755"/>
                  <a:pt x="2552617" y="2850495"/>
                  <a:pt x="2554357" y="2850758"/>
                </a:cubicBezTo>
                <a:cubicBezTo>
                  <a:pt x="2556098" y="2851022"/>
                  <a:pt x="2557681" y="2851128"/>
                  <a:pt x="2559105" y="2851075"/>
                </a:cubicBezTo>
                <a:close/>
                <a:moveTo>
                  <a:pt x="5239800" y="2830790"/>
                </a:moveTo>
                <a:lnTo>
                  <a:pt x="5231040" y="2842053"/>
                </a:lnTo>
                <a:cubicBezTo>
                  <a:pt x="5227505" y="2847592"/>
                  <a:pt x="5224446" y="2852972"/>
                  <a:pt x="5221861" y="2858194"/>
                </a:cubicBezTo>
                <a:cubicBezTo>
                  <a:pt x="5222283" y="2868744"/>
                  <a:pt x="5218907" y="2878028"/>
                  <a:pt x="5211733" y="2886048"/>
                </a:cubicBezTo>
                <a:cubicBezTo>
                  <a:pt x="5208779" y="2883990"/>
                  <a:pt x="5205825" y="2884306"/>
                  <a:pt x="5202871" y="2886996"/>
                </a:cubicBezTo>
                <a:cubicBezTo>
                  <a:pt x="5199917" y="2889686"/>
                  <a:pt x="5199495" y="2891902"/>
                  <a:pt x="5201605" y="2893643"/>
                </a:cubicBezTo>
                <a:lnTo>
                  <a:pt x="5186412" y="2911367"/>
                </a:lnTo>
                <a:lnTo>
                  <a:pt x="5178816" y="2936689"/>
                </a:lnTo>
                <a:lnTo>
                  <a:pt x="5173752" y="2936689"/>
                </a:lnTo>
                <a:lnTo>
                  <a:pt x="5173752" y="2954413"/>
                </a:lnTo>
                <a:lnTo>
                  <a:pt x="5178499" y="2956311"/>
                </a:lnTo>
                <a:lnTo>
                  <a:pt x="5183644" y="2931872"/>
                </a:lnTo>
                <a:cubicBezTo>
                  <a:pt x="5186176" y="2933982"/>
                  <a:pt x="5188708" y="2934827"/>
                  <a:pt x="5191240" y="2934405"/>
                </a:cubicBezTo>
                <a:lnTo>
                  <a:pt x="5201368" y="2926809"/>
                </a:lnTo>
                <a:cubicBezTo>
                  <a:pt x="5202687" y="2925437"/>
                  <a:pt x="5203215" y="2923750"/>
                  <a:pt x="5202951" y="2921744"/>
                </a:cubicBezTo>
                <a:cubicBezTo>
                  <a:pt x="5202687" y="2919741"/>
                  <a:pt x="5201316" y="2918052"/>
                  <a:pt x="5198836" y="2916680"/>
                </a:cubicBezTo>
                <a:cubicBezTo>
                  <a:pt x="5205747" y="2908345"/>
                  <a:pt x="5212815" y="2897163"/>
                  <a:pt x="5220042" y="2883130"/>
                </a:cubicBezTo>
                <a:cubicBezTo>
                  <a:pt x="5227269" y="2869098"/>
                  <a:pt x="5231173" y="2856649"/>
                  <a:pt x="5231753" y="2845782"/>
                </a:cubicBezTo>
                <a:cubicBezTo>
                  <a:pt x="5235709" y="2843199"/>
                  <a:pt x="5238558" y="2840138"/>
                  <a:pt x="5240299" y="2836604"/>
                </a:cubicBezTo>
                <a:close/>
                <a:moveTo>
                  <a:pt x="3686888" y="2830545"/>
                </a:moveTo>
                <a:lnTo>
                  <a:pt x="3683979" y="2839006"/>
                </a:lnTo>
                <a:cubicBezTo>
                  <a:pt x="3680814" y="2858206"/>
                  <a:pt x="3675117" y="2878042"/>
                  <a:pt x="3666888" y="2898509"/>
                </a:cubicBezTo>
                <a:lnTo>
                  <a:pt x="3664096" y="2906464"/>
                </a:lnTo>
                <a:lnTo>
                  <a:pt x="3671595" y="2906464"/>
                </a:lnTo>
                <a:lnTo>
                  <a:pt x="3686691" y="2907644"/>
                </a:lnTo>
                <a:lnTo>
                  <a:pt x="3688355" y="2906256"/>
                </a:lnTo>
                <a:lnTo>
                  <a:pt x="3697133" y="2889571"/>
                </a:lnTo>
                <a:lnTo>
                  <a:pt x="3696916" y="2889373"/>
                </a:lnTo>
                <a:lnTo>
                  <a:pt x="3698175" y="2887589"/>
                </a:lnTo>
                <a:lnTo>
                  <a:pt x="3703773" y="2876948"/>
                </a:lnTo>
                <a:lnTo>
                  <a:pt x="3694384" y="2855823"/>
                </a:lnTo>
                <a:lnTo>
                  <a:pt x="3704512" y="2838099"/>
                </a:lnTo>
                <a:close/>
                <a:moveTo>
                  <a:pt x="5244650" y="2810086"/>
                </a:moveTo>
                <a:lnTo>
                  <a:pt x="5243511" y="2818060"/>
                </a:lnTo>
                <a:lnTo>
                  <a:pt x="5246981" y="2811834"/>
                </a:lnTo>
                <a:close/>
                <a:moveTo>
                  <a:pt x="5262374" y="2777169"/>
                </a:moveTo>
                <a:lnTo>
                  <a:pt x="5262374" y="2787297"/>
                </a:lnTo>
                <a:cubicBezTo>
                  <a:pt x="5263693" y="2785925"/>
                  <a:pt x="5264853" y="2784238"/>
                  <a:pt x="5265856" y="2782232"/>
                </a:cubicBezTo>
                <a:lnTo>
                  <a:pt x="5267284" y="2777662"/>
                </a:lnTo>
                <a:lnTo>
                  <a:pt x="5267202" y="2777417"/>
                </a:lnTo>
                <a:lnTo>
                  <a:pt x="5267342" y="2777169"/>
                </a:lnTo>
                <a:close/>
                <a:moveTo>
                  <a:pt x="3423453" y="2764669"/>
                </a:moveTo>
                <a:lnTo>
                  <a:pt x="3410793" y="2779861"/>
                </a:lnTo>
                <a:lnTo>
                  <a:pt x="3410793" y="2787457"/>
                </a:lnTo>
                <a:lnTo>
                  <a:pt x="3415857" y="2787457"/>
                </a:lnTo>
                <a:cubicBezTo>
                  <a:pt x="3420816" y="2787668"/>
                  <a:pt x="3424192" y="2787246"/>
                  <a:pt x="3425985" y="2786191"/>
                </a:cubicBezTo>
                <a:cubicBezTo>
                  <a:pt x="3427779" y="2785136"/>
                  <a:pt x="3428623" y="2782182"/>
                  <a:pt x="3428517" y="2777329"/>
                </a:cubicBezTo>
                <a:close/>
                <a:moveTo>
                  <a:pt x="3724769" y="2746943"/>
                </a:moveTo>
                <a:lnTo>
                  <a:pt x="3704512" y="2779861"/>
                </a:lnTo>
                <a:cubicBezTo>
                  <a:pt x="3709576" y="2787880"/>
                  <a:pt x="3712108" y="2797164"/>
                  <a:pt x="3712108" y="2807714"/>
                </a:cubicBezTo>
                <a:cubicBezTo>
                  <a:pt x="3710684" y="2807608"/>
                  <a:pt x="3709101" y="2807819"/>
                  <a:pt x="3707361" y="2808347"/>
                </a:cubicBezTo>
                <a:cubicBezTo>
                  <a:pt x="3705620" y="2808874"/>
                  <a:pt x="3704670" y="2810351"/>
                  <a:pt x="3704512" y="2812778"/>
                </a:cubicBezTo>
                <a:cubicBezTo>
                  <a:pt x="3704670" y="2815310"/>
                  <a:pt x="3705620" y="2817842"/>
                  <a:pt x="3707361" y="2820374"/>
                </a:cubicBezTo>
                <a:cubicBezTo>
                  <a:pt x="3709101" y="2822906"/>
                  <a:pt x="3710684" y="2825438"/>
                  <a:pt x="3712108" y="2827970"/>
                </a:cubicBezTo>
                <a:lnTo>
                  <a:pt x="3723661" y="2832920"/>
                </a:lnTo>
                <a:lnTo>
                  <a:pt x="3723873" y="2832321"/>
                </a:lnTo>
                <a:lnTo>
                  <a:pt x="3725808" y="2822725"/>
                </a:lnTo>
                <a:lnTo>
                  <a:pt x="3719705" y="2817842"/>
                </a:lnTo>
                <a:cubicBezTo>
                  <a:pt x="3719652" y="2813939"/>
                  <a:pt x="3720390" y="2810351"/>
                  <a:pt x="3721920" y="2807081"/>
                </a:cubicBezTo>
                <a:cubicBezTo>
                  <a:pt x="3723450" y="2803810"/>
                  <a:pt x="3726087" y="2801489"/>
                  <a:pt x="3729833" y="2800118"/>
                </a:cubicBezTo>
                <a:cubicBezTo>
                  <a:pt x="3730096" y="2791255"/>
                  <a:pt x="3730202" y="2782393"/>
                  <a:pt x="3730149" y="2773531"/>
                </a:cubicBezTo>
                <a:cubicBezTo>
                  <a:pt x="3730096" y="2764669"/>
                  <a:pt x="3728303" y="2755806"/>
                  <a:pt x="3724769" y="2746943"/>
                </a:cubicBezTo>
                <a:close/>
                <a:moveTo>
                  <a:pt x="1538148" y="2746942"/>
                </a:moveTo>
                <a:lnTo>
                  <a:pt x="1517891" y="2779860"/>
                </a:lnTo>
                <a:lnTo>
                  <a:pt x="1518852" y="2783383"/>
                </a:lnTo>
                <a:lnTo>
                  <a:pt x="1524302" y="2779748"/>
                </a:lnTo>
                <a:lnTo>
                  <a:pt x="1542027" y="2766114"/>
                </a:lnTo>
                <a:close/>
                <a:moveTo>
                  <a:pt x="3451306" y="2724156"/>
                </a:moveTo>
                <a:lnTo>
                  <a:pt x="3446242" y="2734284"/>
                </a:lnTo>
                <a:cubicBezTo>
                  <a:pt x="3449196" y="2731752"/>
                  <a:pt x="3450884" y="2729220"/>
                  <a:pt x="3451306" y="2726688"/>
                </a:cubicBezTo>
                <a:close/>
                <a:moveTo>
                  <a:pt x="5302887" y="2688546"/>
                </a:moveTo>
                <a:cubicBezTo>
                  <a:pt x="5301252" y="2688546"/>
                  <a:pt x="5298825" y="2689180"/>
                  <a:pt x="5295607" y="2690445"/>
                </a:cubicBezTo>
                <a:cubicBezTo>
                  <a:pt x="5292390" y="2691712"/>
                  <a:pt x="5290596" y="2693611"/>
                  <a:pt x="5290227" y="2696143"/>
                </a:cubicBezTo>
                <a:cubicBezTo>
                  <a:pt x="5290385" y="2697356"/>
                  <a:pt x="5291335" y="2698095"/>
                  <a:pt x="5293075" y="2698357"/>
                </a:cubicBezTo>
                <a:cubicBezTo>
                  <a:pt x="5294816" y="2698622"/>
                  <a:pt x="5296399" y="2698728"/>
                  <a:pt x="5297823" y="2698675"/>
                </a:cubicBezTo>
                <a:close/>
                <a:moveTo>
                  <a:pt x="3777942" y="2658322"/>
                </a:moveTo>
                <a:cubicBezTo>
                  <a:pt x="3777520" y="2660854"/>
                  <a:pt x="3778364" y="2663386"/>
                  <a:pt x="3780474" y="2665918"/>
                </a:cubicBezTo>
                <a:lnTo>
                  <a:pt x="3780474" y="2658322"/>
                </a:lnTo>
                <a:close/>
                <a:moveTo>
                  <a:pt x="1591321" y="2658320"/>
                </a:moveTo>
                <a:cubicBezTo>
                  <a:pt x="1590899" y="2660852"/>
                  <a:pt x="1591743" y="2663384"/>
                  <a:pt x="1593853" y="2665916"/>
                </a:cubicBezTo>
                <a:lnTo>
                  <a:pt x="1593853" y="2658320"/>
                </a:lnTo>
                <a:close/>
                <a:moveTo>
                  <a:pt x="5520408" y="2648281"/>
                </a:moveTo>
                <a:lnTo>
                  <a:pt x="5492556" y="2673603"/>
                </a:lnTo>
                <a:cubicBezTo>
                  <a:pt x="5484854" y="2681727"/>
                  <a:pt x="5481900" y="2690166"/>
                  <a:pt x="5483693" y="2698924"/>
                </a:cubicBezTo>
                <a:cubicBezTo>
                  <a:pt x="5485487" y="2707680"/>
                  <a:pt x="5485065" y="2713588"/>
                  <a:pt x="5482427" y="2716647"/>
                </a:cubicBezTo>
                <a:lnTo>
                  <a:pt x="5500152" y="2714115"/>
                </a:lnTo>
                <a:lnTo>
                  <a:pt x="5502684" y="2714115"/>
                </a:lnTo>
                <a:lnTo>
                  <a:pt x="5500152" y="2688794"/>
                </a:lnTo>
                <a:lnTo>
                  <a:pt x="5522940" y="2671071"/>
                </a:lnTo>
                <a:lnTo>
                  <a:pt x="5530537" y="2650813"/>
                </a:lnTo>
                <a:close/>
                <a:moveTo>
                  <a:pt x="3805312" y="2632730"/>
                </a:moveTo>
                <a:lnTo>
                  <a:pt x="3798198" y="2638066"/>
                </a:lnTo>
                <a:lnTo>
                  <a:pt x="3804077" y="2638066"/>
                </a:lnTo>
                <a:close/>
                <a:moveTo>
                  <a:pt x="1619109" y="2632415"/>
                </a:moveTo>
                <a:lnTo>
                  <a:pt x="1611577" y="2638064"/>
                </a:lnTo>
                <a:lnTo>
                  <a:pt x="1616586" y="2638064"/>
                </a:lnTo>
                <a:close/>
                <a:moveTo>
                  <a:pt x="2670516" y="2623189"/>
                </a:moveTo>
                <a:lnTo>
                  <a:pt x="2670516" y="2633318"/>
                </a:lnTo>
                <a:lnTo>
                  <a:pt x="2673048" y="2625722"/>
                </a:lnTo>
                <a:close/>
                <a:moveTo>
                  <a:pt x="5360473" y="2612459"/>
                </a:moveTo>
                <a:lnTo>
                  <a:pt x="5356060" y="2620180"/>
                </a:lnTo>
                <a:lnTo>
                  <a:pt x="5354893" y="2624359"/>
                </a:lnTo>
                <a:lnTo>
                  <a:pt x="5360888" y="2615365"/>
                </a:lnTo>
                <a:close/>
                <a:moveTo>
                  <a:pt x="3805795" y="2605149"/>
                </a:moveTo>
                <a:lnTo>
                  <a:pt x="3805795" y="2615277"/>
                </a:lnTo>
                <a:lnTo>
                  <a:pt x="3808437" y="2619239"/>
                </a:lnTo>
                <a:lnTo>
                  <a:pt x="3809326" y="2615400"/>
                </a:lnTo>
                <a:lnTo>
                  <a:pt x="3814451" y="2605149"/>
                </a:lnTo>
                <a:close/>
                <a:moveTo>
                  <a:pt x="1619174" y="2605147"/>
                </a:moveTo>
                <a:lnTo>
                  <a:pt x="1619174" y="2615275"/>
                </a:lnTo>
                <a:lnTo>
                  <a:pt x="1624238" y="2622871"/>
                </a:lnTo>
                <a:lnTo>
                  <a:pt x="1631427" y="2616581"/>
                </a:lnTo>
                <a:lnTo>
                  <a:pt x="1635963" y="2605147"/>
                </a:lnTo>
                <a:close/>
                <a:moveTo>
                  <a:pt x="1636898" y="2592488"/>
                </a:moveTo>
                <a:lnTo>
                  <a:pt x="1636898" y="2602791"/>
                </a:lnTo>
                <a:lnTo>
                  <a:pt x="1639258" y="2596842"/>
                </a:lnTo>
                <a:lnTo>
                  <a:pt x="1640553" y="2593706"/>
                </a:lnTo>
                <a:close/>
                <a:moveTo>
                  <a:pt x="1651059" y="2568354"/>
                </a:moveTo>
                <a:lnTo>
                  <a:pt x="1647026" y="2569698"/>
                </a:lnTo>
                <a:lnTo>
                  <a:pt x="1647026" y="2578033"/>
                </a:lnTo>
                <a:lnTo>
                  <a:pt x="1648832" y="2573658"/>
                </a:lnTo>
                <a:close/>
                <a:moveTo>
                  <a:pt x="2683176" y="2554825"/>
                </a:moveTo>
                <a:lnTo>
                  <a:pt x="2683176" y="2557356"/>
                </a:lnTo>
                <a:cubicBezTo>
                  <a:pt x="2682754" y="2565374"/>
                  <a:pt x="2686130" y="2569594"/>
                  <a:pt x="2693304" y="2570016"/>
                </a:cubicBezTo>
                <a:close/>
                <a:moveTo>
                  <a:pt x="5389479" y="2543795"/>
                </a:moveTo>
                <a:lnTo>
                  <a:pt x="5384863" y="2554346"/>
                </a:lnTo>
                <a:cubicBezTo>
                  <a:pt x="5381856" y="2559412"/>
                  <a:pt x="5379007" y="2564476"/>
                  <a:pt x="5376317" y="2569539"/>
                </a:cubicBezTo>
                <a:lnTo>
                  <a:pt x="5376317" y="2569882"/>
                </a:lnTo>
                <a:lnTo>
                  <a:pt x="5386209" y="2554595"/>
                </a:lnTo>
                <a:close/>
                <a:moveTo>
                  <a:pt x="3853245" y="2528577"/>
                </a:moveTo>
                <a:lnTo>
                  <a:pt x="3841243" y="2539314"/>
                </a:lnTo>
                <a:lnTo>
                  <a:pt x="3844045" y="2550210"/>
                </a:lnTo>
                <a:lnTo>
                  <a:pt x="3847307" y="2544501"/>
                </a:lnTo>
                <a:close/>
                <a:moveTo>
                  <a:pt x="3861500" y="2506398"/>
                </a:moveTo>
                <a:lnTo>
                  <a:pt x="3857712" y="2516599"/>
                </a:lnTo>
                <a:lnTo>
                  <a:pt x="3861233" y="2507154"/>
                </a:lnTo>
                <a:lnTo>
                  <a:pt x="3861547" y="2506398"/>
                </a:lnTo>
                <a:close/>
                <a:moveTo>
                  <a:pt x="1674879" y="2506396"/>
                </a:moveTo>
                <a:cubicBezTo>
                  <a:pt x="1672452" y="2514415"/>
                  <a:pt x="1669709" y="2521800"/>
                  <a:pt x="1666650" y="2528553"/>
                </a:cubicBezTo>
                <a:cubicBezTo>
                  <a:pt x="1663590" y="2535305"/>
                  <a:pt x="1659581" y="2538891"/>
                  <a:pt x="1654622" y="2539313"/>
                </a:cubicBezTo>
                <a:lnTo>
                  <a:pt x="1655856" y="2544112"/>
                </a:lnTo>
                <a:lnTo>
                  <a:pt x="1663313" y="2537972"/>
                </a:lnTo>
                <a:lnTo>
                  <a:pt x="1680119" y="2506396"/>
                </a:lnTo>
                <a:close/>
                <a:moveTo>
                  <a:pt x="5409234" y="2470789"/>
                </a:moveTo>
                <a:lnTo>
                  <a:pt x="5409234" y="2480917"/>
                </a:lnTo>
                <a:lnTo>
                  <a:pt x="5411766" y="2473321"/>
                </a:lnTo>
                <a:close/>
                <a:moveTo>
                  <a:pt x="1711353" y="2440884"/>
                </a:moveTo>
                <a:lnTo>
                  <a:pt x="1707796" y="2445627"/>
                </a:lnTo>
                <a:cubicBezTo>
                  <a:pt x="1706741" y="2447051"/>
                  <a:pt x="1706952" y="2448634"/>
                  <a:pt x="1708429" y="2450375"/>
                </a:cubicBezTo>
                <a:lnTo>
                  <a:pt x="1708543" y="2450448"/>
                </a:lnTo>
                <a:lnTo>
                  <a:pt x="1709958" y="2447530"/>
                </a:lnTo>
                <a:close/>
                <a:moveTo>
                  <a:pt x="5421894" y="2402424"/>
                </a:moveTo>
                <a:lnTo>
                  <a:pt x="5421894" y="2404955"/>
                </a:lnTo>
                <a:cubicBezTo>
                  <a:pt x="5421472" y="2412974"/>
                  <a:pt x="5424848" y="2417194"/>
                  <a:pt x="5432022" y="2417616"/>
                </a:cubicBezTo>
                <a:close/>
                <a:moveTo>
                  <a:pt x="3351462" y="2365942"/>
                </a:moveTo>
                <a:lnTo>
                  <a:pt x="3331205" y="2398859"/>
                </a:lnTo>
                <a:cubicBezTo>
                  <a:pt x="3336269" y="2406878"/>
                  <a:pt x="3338801" y="2416162"/>
                  <a:pt x="3338801" y="2426712"/>
                </a:cubicBezTo>
                <a:cubicBezTo>
                  <a:pt x="3337377" y="2426607"/>
                  <a:pt x="3335794" y="2426817"/>
                  <a:pt x="3334054" y="2427345"/>
                </a:cubicBezTo>
                <a:lnTo>
                  <a:pt x="3332350" y="2429996"/>
                </a:lnTo>
                <a:lnTo>
                  <a:pt x="3337542" y="2431944"/>
                </a:lnTo>
                <a:lnTo>
                  <a:pt x="3335710" y="2442022"/>
                </a:lnTo>
                <a:lnTo>
                  <a:pt x="3338801" y="2446968"/>
                </a:lnTo>
                <a:lnTo>
                  <a:pt x="3350355" y="2451919"/>
                </a:lnTo>
                <a:lnTo>
                  <a:pt x="3353634" y="2442629"/>
                </a:lnTo>
                <a:lnTo>
                  <a:pt x="3346398" y="2436840"/>
                </a:lnTo>
                <a:cubicBezTo>
                  <a:pt x="3346345" y="2432937"/>
                  <a:pt x="3347083" y="2429349"/>
                  <a:pt x="3348613" y="2426079"/>
                </a:cubicBezTo>
                <a:cubicBezTo>
                  <a:pt x="3350143" y="2422808"/>
                  <a:pt x="3352780" y="2420487"/>
                  <a:pt x="3356526" y="2419116"/>
                </a:cubicBezTo>
                <a:cubicBezTo>
                  <a:pt x="3356789" y="2410253"/>
                  <a:pt x="3356895" y="2401391"/>
                  <a:pt x="3356842" y="2392529"/>
                </a:cubicBezTo>
                <a:cubicBezTo>
                  <a:pt x="3356789" y="2383667"/>
                  <a:pt x="3354996" y="2374805"/>
                  <a:pt x="3351462" y="2365942"/>
                </a:cubicBezTo>
                <a:close/>
                <a:moveTo>
                  <a:pt x="5480131" y="2354314"/>
                </a:moveTo>
                <a:cubicBezTo>
                  <a:pt x="5477177" y="2361911"/>
                  <a:pt x="5475489" y="2366975"/>
                  <a:pt x="5475067" y="2369506"/>
                </a:cubicBezTo>
                <a:cubicBezTo>
                  <a:pt x="5469581" y="2376892"/>
                  <a:pt x="5464095" y="2384277"/>
                  <a:pt x="5458609" y="2391661"/>
                </a:cubicBezTo>
                <a:cubicBezTo>
                  <a:pt x="5453123" y="2399048"/>
                  <a:pt x="5450169" y="2407699"/>
                  <a:pt x="5449747" y="2417616"/>
                </a:cubicBezTo>
                <a:lnTo>
                  <a:pt x="5441660" y="2435813"/>
                </a:lnTo>
                <a:lnTo>
                  <a:pt x="5441914" y="2435588"/>
                </a:lnTo>
                <a:lnTo>
                  <a:pt x="5485347" y="2359288"/>
                </a:lnTo>
                <a:lnTo>
                  <a:pt x="5485196" y="2359379"/>
                </a:lnTo>
                <a:close/>
                <a:moveTo>
                  <a:pt x="5507984" y="2298608"/>
                </a:moveTo>
                <a:lnTo>
                  <a:pt x="5506793" y="2300693"/>
                </a:lnTo>
                <a:lnTo>
                  <a:pt x="5513048" y="2298608"/>
                </a:lnTo>
                <a:close/>
                <a:moveTo>
                  <a:pt x="1763501" y="2288639"/>
                </a:moveTo>
                <a:cubicBezTo>
                  <a:pt x="1763396" y="2289800"/>
                  <a:pt x="1762974" y="2290644"/>
                  <a:pt x="1762235" y="2291171"/>
                </a:cubicBezTo>
                <a:cubicBezTo>
                  <a:pt x="1761497" y="2291699"/>
                  <a:pt x="1761075" y="2292543"/>
                  <a:pt x="1760969" y="2293703"/>
                </a:cubicBezTo>
                <a:lnTo>
                  <a:pt x="1760969" y="2306363"/>
                </a:lnTo>
                <a:lnTo>
                  <a:pt x="1761378" y="2309838"/>
                </a:lnTo>
                <a:lnTo>
                  <a:pt x="1762063" y="2307554"/>
                </a:lnTo>
                <a:cubicBezTo>
                  <a:pt x="1760797" y="2302279"/>
                  <a:pt x="1761430" y="2297637"/>
                  <a:pt x="1763962" y="2293628"/>
                </a:cubicBezTo>
                <a:lnTo>
                  <a:pt x="1771203" y="2290180"/>
                </a:lnTo>
                <a:close/>
                <a:moveTo>
                  <a:pt x="3404635" y="2277320"/>
                </a:moveTo>
                <a:cubicBezTo>
                  <a:pt x="3404213" y="2279852"/>
                  <a:pt x="3405057" y="2282384"/>
                  <a:pt x="3407167" y="2284916"/>
                </a:cubicBezTo>
                <a:lnTo>
                  <a:pt x="3407167" y="2277320"/>
                </a:lnTo>
                <a:close/>
                <a:moveTo>
                  <a:pt x="3973534" y="2252881"/>
                </a:moveTo>
                <a:lnTo>
                  <a:pt x="3967847" y="2255725"/>
                </a:lnTo>
                <a:lnTo>
                  <a:pt x="3957718" y="2273449"/>
                </a:lnTo>
                <a:lnTo>
                  <a:pt x="3968028" y="2269326"/>
                </a:lnTo>
                <a:lnTo>
                  <a:pt x="3968846" y="2268508"/>
                </a:lnTo>
                <a:close/>
                <a:moveTo>
                  <a:pt x="1791094" y="2250788"/>
                </a:moveTo>
                <a:lnTo>
                  <a:pt x="1781226" y="2255722"/>
                </a:lnTo>
                <a:lnTo>
                  <a:pt x="1771097" y="2273447"/>
                </a:lnTo>
                <a:lnTo>
                  <a:pt x="1783758" y="2268383"/>
                </a:lnTo>
                <a:lnTo>
                  <a:pt x="1785487" y="2265500"/>
                </a:lnTo>
                <a:lnTo>
                  <a:pt x="1789084" y="2256795"/>
                </a:lnTo>
                <a:close/>
                <a:moveTo>
                  <a:pt x="3435020" y="2249467"/>
                </a:moveTo>
                <a:cubicBezTo>
                  <a:pt x="3430378" y="2249467"/>
                  <a:pt x="3427001" y="2252000"/>
                  <a:pt x="3424891" y="2257064"/>
                </a:cubicBezTo>
                <a:lnTo>
                  <a:pt x="3432488" y="2257064"/>
                </a:lnTo>
                <a:cubicBezTo>
                  <a:pt x="3432593" y="2255798"/>
                  <a:pt x="3433015" y="2254532"/>
                  <a:pt x="3433754" y="2253266"/>
                </a:cubicBezTo>
                <a:cubicBezTo>
                  <a:pt x="3434492" y="2252000"/>
                  <a:pt x="3434914" y="2250734"/>
                  <a:pt x="3435020" y="2249467"/>
                </a:cubicBezTo>
                <a:close/>
                <a:moveTo>
                  <a:pt x="3432488" y="2224147"/>
                </a:moveTo>
                <a:lnTo>
                  <a:pt x="3432488" y="2234275"/>
                </a:lnTo>
                <a:lnTo>
                  <a:pt x="3437552" y="2241871"/>
                </a:lnTo>
                <a:lnTo>
                  <a:pt x="3444743" y="2235579"/>
                </a:lnTo>
                <a:lnTo>
                  <a:pt x="3449278" y="2224147"/>
                </a:lnTo>
                <a:close/>
                <a:moveTo>
                  <a:pt x="5543433" y="2215051"/>
                </a:moveTo>
                <a:lnTo>
                  <a:pt x="5533305" y="2220115"/>
                </a:lnTo>
                <a:cubicBezTo>
                  <a:pt x="5532883" y="2229820"/>
                  <a:pt x="5531195" y="2238261"/>
                  <a:pt x="5528241" y="2245436"/>
                </a:cubicBezTo>
                <a:cubicBezTo>
                  <a:pt x="5531881" y="2240372"/>
                  <a:pt x="5534729" y="2235307"/>
                  <a:pt x="5536786" y="2230243"/>
                </a:cubicBezTo>
                <a:cubicBezTo>
                  <a:pt x="5538844" y="2225179"/>
                  <a:pt x="5541059" y="2220115"/>
                  <a:pt x="5543433" y="2215051"/>
                </a:cubicBezTo>
                <a:close/>
                <a:moveTo>
                  <a:pt x="3450212" y="2211487"/>
                </a:moveTo>
                <a:lnTo>
                  <a:pt x="3450212" y="2221793"/>
                </a:lnTo>
                <a:lnTo>
                  <a:pt x="3452572" y="2215844"/>
                </a:lnTo>
                <a:lnTo>
                  <a:pt x="3453868" y="2212706"/>
                </a:lnTo>
                <a:close/>
                <a:moveTo>
                  <a:pt x="5561157" y="2189729"/>
                </a:moveTo>
                <a:cubicBezTo>
                  <a:pt x="5560735" y="2194372"/>
                  <a:pt x="5561579" y="2197748"/>
                  <a:pt x="5563690" y="2199859"/>
                </a:cubicBezTo>
                <a:lnTo>
                  <a:pt x="5568754" y="2199859"/>
                </a:lnTo>
                <a:cubicBezTo>
                  <a:pt x="5570864" y="2199437"/>
                  <a:pt x="5571708" y="2197748"/>
                  <a:pt x="5571286" y="2194795"/>
                </a:cubicBezTo>
                <a:cubicBezTo>
                  <a:pt x="5571286" y="2192368"/>
                  <a:pt x="5570653" y="2190891"/>
                  <a:pt x="5569387" y="2190362"/>
                </a:cubicBezTo>
                <a:cubicBezTo>
                  <a:pt x="5568121" y="2189835"/>
                  <a:pt x="5566222" y="2189625"/>
                  <a:pt x="5563690" y="2189729"/>
                </a:cubicBezTo>
                <a:close/>
                <a:moveTo>
                  <a:pt x="3464375" y="2187353"/>
                </a:moveTo>
                <a:lnTo>
                  <a:pt x="3460340" y="2188698"/>
                </a:lnTo>
                <a:lnTo>
                  <a:pt x="3460340" y="2197035"/>
                </a:lnTo>
                <a:lnTo>
                  <a:pt x="3462147" y="2192660"/>
                </a:lnTo>
                <a:close/>
                <a:moveTo>
                  <a:pt x="4010892" y="2149379"/>
                </a:moveTo>
                <a:lnTo>
                  <a:pt x="4011249" y="2165094"/>
                </a:lnTo>
                <a:lnTo>
                  <a:pt x="4016113" y="2151616"/>
                </a:lnTo>
                <a:close/>
                <a:moveTo>
                  <a:pt x="1824271" y="2149376"/>
                </a:moveTo>
                <a:lnTo>
                  <a:pt x="1824564" y="2162294"/>
                </a:lnTo>
                <a:lnTo>
                  <a:pt x="1829832" y="2151760"/>
                </a:lnTo>
                <a:close/>
                <a:moveTo>
                  <a:pt x="5581414" y="2128961"/>
                </a:moveTo>
                <a:lnTo>
                  <a:pt x="5581414" y="2146685"/>
                </a:lnTo>
                <a:cubicBezTo>
                  <a:pt x="5578776" y="2146685"/>
                  <a:pt x="5576455" y="2147318"/>
                  <a:pt x="5574451" y="2148584"/>
                </a:cubicBezTo>
                <a:cubicBezTo>
                  <a:pt x="5572446" y="2149850"/>
                  <a:pt x="5571391" y="2151749"/>
                  <a:pt x="5571286" y="2154282"/>
                </a:cubicBezTo>
                <a:cubicBezTo>
                  <a:pt x="5571286" y="2157025"/>
                  <a:pt x="5571919" y="2159768"/>
                  <a:pt x="5573185" y="2162511"/>
                </a:cubicBezTo>
                <a:cubicBezTo>
                  <a:pt x="5574451" y="2165254"/>
                  <a:pt x="5576350" y="2166731"/>
                  <a:pt x="5578882" y="2166942"/>
                </a:cubicBezTo>
                <a:cubicBezTo>
                  <a:pt x="5580095" y="2166731"/>
                  <a:pt x="5580834" y="2165887"/>
                  <a:pt x="5581097" y="2164409"/>
                </a:cubicBezTo>
                <a:cubicBezTo>
                  <a:pt x="5581361" y="2162933"/>
                  <a:pt x="5581467" y="2162089"/>
                  <a:pt x="5581414" y="2161878"/>
                </a:cubicBezTo>
                <a:lnTo>
                  <a:pt x="5594074" y="2139089"/>
                </a:lnTo>
                <a:close/>
                <a:moveTo>
                  <a:pt x="3488193" y="2125396"/>
                </a:moveTo>
                <a:cubicBezTo>
                  <a:pt x="3485766" y="2133415"/>
                  <a:pt x="3483023" y="2140800"/>
                  <a:pt x="3479964" y="2147552"/>
                </a:cubicBezTo>
                <a:cubicBezTo>
                  <a:pt x="3476904" y="2154304"/>
                  <a:pt x="3472895" y="2157891"/>
                  <a:pt x="3467936" y="2158313"/>
                </a:cubicBezTo>
                <a:lnTo>
                  <a:pt x="3469171" y="2163114"/>
                </a:lnTo>
                <a:lnTo>
                  <a:pt x="3476627" y="2156975"/>
                </a:lnTo>
                <a:lnTo>
                  <a:pt x="3493435" y="2125396"/>
                </a:lnTo>
                <a:close/>
                <a:moveTo>
                  <a:pt x="5591542" y="2096044"/>
                </a:moveTo>
                <a:lnTo>
                  <a:pt x="5591542" y="2103640"/>
                </a:lnTo>
                <a:lnTo>
                  <a:pt x="5581414" y="2116301"/>
                </a:lnTo>
                <a:lnTo>
                  <a:pt x="5581414" y="2121364"/>
                </a:lnTo>
                <a:lnTo>
                  <a:pt x="5594074" y="2111237"/>
                </a:lnTo>
                <a:lnTo>
                  <a:pt x="5594074" y="2103640"/>
                </a:lnTo>
                <a:cubicBezTo>
                  <a:pt x="5594127" y="2103324"/>
                  <a:pt x="5594021" y="2102058"/>
                  <a:pt x="5593758" y="2099841"/>
                </a:cubicBezTo>
                <a:cubicBezTo>
                  <a:pt x="5593494" y="2097627"/>
                  <a:pt x="5592755" y="2096361"/>
                  <a:pt x="5591542" y="2096044"/>
                </a:cubicBezTo>
                <a:close/>
                <a:moveTo>
                  <a:pt x="4042667" y="2080656"/>
                </a:moveTo>
                <a:lnTo>
                  <a:pt x="4033680" y="2091140"/>
                </a:lnTo>
                <a:lnTo>
                  <a:pt x="4026084" y="2116462"/>
                </a:lnTo>
                <a:lnTo>
                  <a:pt x="4021020" y="2116462"/>
                </a:lnTo>
                <a:lnTo>
                  <a:pt x="4021020" y="2134185"/>
                </a:lnTo>
                <a:lnTo>
                  <a:pt x="4021374" y="2134327"/>
                </a:lnTo>
                <a:lnTo>
                  <a:pt x="4027083" y="2114052"/>
                </a:lnTo>
                <a:cubicBezTo>
                  <a:pt x="4027822" y="2105823"/>
                  <a:pt x="4030776" y="2099492"/>
                  <a:pt x="4035945" y="2095061"/>
                </a:cubicBezTo>
                <a:close/>
                <a:moveTo>
                  <a:pt x="3524668" y="2059883"/>
                </a:moveTo>
                <a:lnTo>
                  <a:pt x="3521110" y="2064627"/>
                </a:lnTo>
                <a:cubicBezTo>
                  <a:pt x="3520055" y="2066051"/>
                  <a:pt x="3520266" y="2067634"/>
                  <a:pt x="3521743" y="2069375"/>
                </a:cubicBezTo>
                <a:lnTo>
                  <a:pt x="3521858" y="2069449"/>
                </a:lnTo>
                <a:lnTo>
                  <a:pt x="3523272" y="2066532"/>
                </a:lnTo>
                <a:close/>
                <a:moveTo>
                  <a:pt x="4085052" y="2013154"/>
                </a:moveTo>
                <a:lnTo>
                  <a:pt x="4079814" y="2019890"/>
                </a:lnTo>
                <a:lnTo>
                  <a:pt x="4085320" y="2015301"/>
                </a:lnTo>
                <a:close/>
                <a:moveTo>
                  <a:pt x="1905297" y="1989856"/>
                </a:moveTo>
                <a:lnTo>
                  <a:pt x="1902765" y="2007580"/>
                </a:lnTo>
                <a:cubicBezTo>
                  <a:pt x="1898914" y="2011537"/>
                  <a:pt x="1895221" y="2016284"/>
                  <a:pt x="1891687" y="2021823"/>
                </a:cubicBezTo>
                <a:cubicBezTo>
                  <a:pt x="1888152" y="2027362"/>
                  <a:pt x="1885093" y="2032743"/>
                  <a:pt x="1882508" y="2037965"/>
                </a:cubicBezTo>
                <a:cubicBezTo>
                  <a:pt x="1882930" y="2048515"/>
                  <a:pt x="1879554" y="2057799"/>
                  <a:pt x="1872380" y="2065818"/>
                </a:cubicBezTo>
                <a:cubicBezTo>
                  <a:pt x="1869426" y="2063760"/>
                  <a:pt x="1866472" y="2064077"/>
                  <a:pt x="1863518" y="2066767"/>
                </a:cubicBezTo>
                <a:cubicBezTo>
                  <a:pt x="1860564" y="2069457"/>
                  <a:pt x="1860142" y="2071673"/>
                  <a:pt x="1862252" y="2073414"/>
                </a:cubicBezTo>
                <a:lnTo>
                  <a:pt x="1847059" y="2091138"/>
                </a:lnTo>
                <a:lnTo>
                  <a:pt x="1839463" y="2116459"/>
                </a:lnTo>
                <a:lnTo>
                  <a:pt x="1834399" y="2116459"/>
                </a:lnTo>
                <a:lnTo>
                  <a:pt x="1834399" y="2134183"/>
                </a:lnTo>
                <a:lnTo>
                  <a:pt x="1838287" y="2135739"/>
                </a:lnTo>
                <a:lnTo>
                  <a:pt x="1840557" y="2131576"/>
                </a:lnTo>
                <a:cubicBezTo>
                  <a:pt x="1844988" y="2128200"/>
                  <a:pt x="1847520" y="2123558"/>
                  <a:pt x="1848153" y="2117650"/>
                </a:cubicBezTo>
                <a:cubicBezTo>
                  <a:pt x="1855749" y="2117228"/>
                  <a:pt x="1860813" y="2113007"/>
                  <a:pt x="1863345" y="2104989"/>
                </a:cubicBezTo>
                <a:cubicBezTo>
                  <a:pt x="1863398" y="2103829"/>
                  <a:pt x="1863293" y="2102985"/>
                  <a:pt x="1863029" y="2102457"/>
                </a:cubicBezTo>
                <a:cubicBezTo>
                  <a:pt x="1862765" y="2101930"/>
                  <a:pt x="1862027" y="2101086"/>
                  <a:pt x="1860813" y="2099925"/>
                </a:cubicBezTo>
                <a:lnTo>
                  <a:pt x="1865877" y="2092329"/>
                </a:lnTo>
                <a:cubicBezTo>
                  <a:pt x="1867091" y="2089902"/>
                  <a:pt x="1867829" y="2087792"/>
                  <a:pt x="1868093" y="2085999"/>
                </a:cubicBezTo>
                <a:cubicBezTo>
                  <a:pt x="1868357" y="2084205"/>
                  <a:pt x="1868462" y="2082095"/>
                  <a:pt x="1868410" y="2079669"/>
                </a:cubicBezTo>
                <a:cubicBezTo>
                  <a:pt x="1878485" y="2064371"/>
                  <a:pt x="1887453" y="2048123"/>
                  <a:pt x="1895313" y="2030926"/>
                </a:cubicBezTo>
                <a:lnTo>
                  <a:pt x="1910357" y="1993652"/>
                </a:lnTo>
                <a:close/>
                <a:moveTo>
                  <a:pt x="1923021" y="1956939"/>
                </a:moveTo>
                <a:lnTo>
                  <a:pt x="1923021" y="1960897"/>
                </a:lnTo>
                <a:lnTo>
                  <a:pt x="1924492" y="1956939"/>
                </a:lnTo>
                <a:close/>
                <a:moveTo>
                  <a:pt x="3576815" y="1907639"/>
                </a:moveTo>
                <a:cubicBezTo>
                  <a:pt x="3576710" y="1908800"/>
                  <a:pt x="3576288" y="1909644"/>
                  <a:pt x="3575549" y="1910171"/>
                </a:cubicBezTo>
                <a:cubicBezTo>
                  <a:pt x="3574811" y="1910699"/>
                  <a:pt x="3574389" y="1911543"/>
                  <a:pt x="3574283" y="1912703"/>
                </a:cubicBezTo>
                <a:lnTo>
                  <a:pt x="3574283" y="1925363"/>
                </a:lnTo>
                <a:lnTo>
                  <a:pt x="3574692" y="1928840"/>
                </a:lnTo>
                <a:lnTo>
                  <a:pt x="3575377" y="1926556"/>
                </a:lnTo>
                <a:cubicBezTo>
                  <a:pt x="3574111" y="1921282"/>
                  <a:pt x="3574744" y="1916639"/>
                  <a:pt x="3577276" y="1912630"/>
                </a:cubicBezTo>
                <a:lnTo>
                  <a:pt x="3584521" y="1909180"/>
                </a:lnTo>
                <a:close/>
                <a:moveTo>
                  <a:pt x="3604410" y="1869787"/>
                </a:moveTo>
                <a:lnTo>
                  <a:pt x="3594540" y="1874722"/>
                </a:lnTo>
                <a:lnTo>
                  <a:pt x="3584411" y="1892447"/>
                </a:lnTo>
                <a:lnTo>
                  <a:pt x="3597072" y="1887383"/>
                </a:lnTo>
                <a:lnTo>
                  <a:pt x="3598805" y="1884495"/>
                </a:lnTo>
                <a:lnTo>
                  <a:pt x="3602399" y="1875797"/>
                </a:lnTo>
                <a:close/>
                <a:moveTo>
                  <a:pt x="4145632" y="1869499"/>
                </a:moveTo>
                <a:lnTo>
                  <a:pt x="4142875" y="1870218"/>
                </a:lnTo>
                <a:cubicBezTo>
                  <a:pt x="4139658" y="1871484"/>
                  <a:pt x="4137864" y="1873383"/>
                  <a:pt x="4137495" y="1875915"/>
                </a:cubicBezTo>
                <a:cubicBezTo>
                  <a:pt x="4137653" y="1877129"/>
                  <a:pt x="4138603" y="1877867"/>
                  <a:pt x="4140343" y="1878131"/>
                </a:cubicBezTo>
                <a:lnTo>
                  <a:pt x="4142373" y="1878266"/>
                </a:lnTo>
                <a:close/>
                <a:moveTo>
                  <a:pt x="1963534" y="1868317"/>
                </a:moveTo>
                <a:cubicBezTo>
                  <a:pt x="1961899" y="1868317"/>
                  <a:pt x="1959472" y="1868950"/>
                  <a:pt x="1956254" y="1870216"/>
                </a:cubicBezTo>
                <a:cubicBezTo>
                  <a:pt x="1953037" y="1871482"/>
                  <a:pt x="1951243" y="1873381"/>
                  <a:pt x="1950874" y="1875913"/>
                </a:cubicBezTo>
                <a:cubicBezTo>
                  <a:pt x="1951032" y="1877126"/>
                  <a:pt x="1951982" y="1877865"/>
                  <a:pt x="1953722" y="1878128"/>
                </a:cubicBezTo>
                <a:cubicBezTo>
                  <a:pt x="1955463" y="1878392"/>
                  <a:pt x="1957046" y="1878498"/>
                  <a:pt x="1958470" y="1878445"/>
                </a:cubicBezTo>
                <a:close/>
                <a:moveTo>
                  <a:pt x="2690772" y="1815462"/>
                </a:moveTo>
                <a:lnTo>
                  <a:pt x="2662920" y="1840783"/>
                </a:lnTo>
                <a:cubicBezTo>
                  <a:pt x="2655218" y="1848906"/>
                  <a:pt x="2652264" y="1857347"/>
                  <a:pt x="2654057" y="1866104"/>
                </a:cubicBezTo>
                <a:cubicBezTo>
                  <a:pt x="2655851" y="1874860"/>
                  <a:pt x="2655429" y="1880769"/>
                  <a:pt x="2652791" y="1883828"/>
                </a:cubicBezTo>
                <a:lnTo>
                  <a:pt x="2670516" y="1881296"/>
                </a:lnTo>
                <a:lnTo>
                  <a:pt x="2673048" y="1881296"/>
                </a:lnTo>
                <a:lnTo>
                  <a:pt x="2670516" y="1855975"/>
                </a:lnTo>
                <a:lnTo>
                  <a:pt x="2693304" y="1838251"/>
                </a:lnTo>
                <a:lnTo>
                  <a:pt x="2700901" y="1817994"/>
                </a:lnTo>
                <a:close/>
                <a:moveTo>
                  <a:pt x="3637585" y="1768376"/>
                </a:moveTo>
                <a:lnTo>
                  <a:pt x="3637879" y="1781297"/>
                </a:lnTo>
                <a:lnTo>
                  <a:pt x="3643147" y="1770760"/>
                </a:lnTo>
                <a:close/>
                <a:moveTo>
                  <a:pt x="5429490" y="1663061"/>
                </a:moveTo>
                <a:lnTo>
                  <a:pt x="5401638" y="1688381"/>
                </a:lnTo>
                <a:cubicBezTo>
                  <a:pt x="5393936" y="1696506"/>
                  <a:pt x="5390982" y="1704945"/>
                  <a:pt x="5392775" y="1713703"/>
                </a:cubicBezTo>
                <a:cubicBezTo>
                  <a:pt x="5394569" y="1722459"/>
                  <a:pt x="5394147" y="1728368"/>
                  <a:pt x="5391509" y="1731426"/>
                </a:cubicBezTo>
                <a:lnTo>
                  <a:pt x="5409234" y="1728895"/>
                </a:lnTo>
                <a:lnTo>
                  <a:pt x="5411766" y="1728895"/>
                </a:lnTo>
                <a:lnTo>
                  <a:pt x="5409234" y="1703574"/>
                </a:lnTo>
                <a:lnTo>
                  <a:pt x="5432022" y="1685850"/>
                </a:lnTo>
                <a:lnTo>
                  <a:pt x="5439619" y="1665593"/>
                </a:lnTo>
                <a:close/>
                <a:moveTo>
                  <a:pt x="2069881" y="1650559"/>
                </a:moveTo>
                <a:lnTo>
                  <a:pt x="2069881" y="1660688"/>
                </a:lnTo>
                <a:lnTo>
                  <a:pt x="2072413" y="1653091"/>
                </a:lnTo>
                <a:close/>
                <a:moveTo>
                  <a:pt x="3718611" y="1608856"/>
                </a:moveTo>
                <a:lnTo>
                  <a:pt x="3716079" y="1626580"/>
                </a:lnTo>
                <a:cubicBezTo>
                  <a:pt x="3712228" y="1630537"/>
                  <a:pt x="3708535" y="1635284"/>
                  <a:pt x="3705001" y="1640823"/>
                </a:cubicBezTo>
                <a:cubicBezTo>
                  <a:pt x="3701466" y="1646362"/>
                  <a:pt x="3698407" y="1651743"/>
                  <a:pt x="3695822" y="1656965"/>
                </a:cubicBezTo>
                <a:cubicBezTo>
                  <a:pt x="3696244" y="1667515"/>
                  <a:pt x="3692868" y="1676799"/>
                  <a:pt x="3685694" y="1684818"/>
                </a:cubicBezTo>
                <a:cubicBezTo>
                  <a:pt x="3682740" y="1682760"/>
                  <a:pt x="3679786" y="1683077"/>
                  <a:pt x="3676832" y="1685767"/>
                </a:cubicBezTo>
                <a:cubicBezTo>
                  <a:pt x="3673878" y="1688457"/>
                  <a:pt x="3673456" y="1690673"/>
                  <a:pt x="3675566" y="1692414"/>
                </a:cubicBezTo>
                <a:lnTo>
                  <a:pt x="3660373" y="1710138"/>
                </a:lnTo>
                <a:lnTo>
                  <a:pt x="3652777" y="1735459"/>
                </a:lnTo>
                <a:lnTo>
                  <a:pt x="3647713" y="1735459"/>
                </a:lnTo>
                <a:lnTo>
                  <a:pt x="3647713" y="1753183"/>
                </a:lnTo>
                <a:lnTo>
                  <a:pt x="3651602" y="1754739"/>
                </a:lnTo>
                <a:lnTo>
                  <a:pt x="3653871" y="1750578"/>
                </a:lnTo>
                <a:cubicBezTo>
                  <a:pt x="3658302" y="1747202"/>
                  <a:pt x="3660834" y="1742561"/>
                  <a:pt x="3661467" y="1736653"/>
                </a:cubicBezTo>
                <a:cubicBezTo>
                  <a:pt x="3669063" y="1736231"/>
                  <a:pt x="3674127" y="1732009"/>
                  <a:pt x="3676659" y="1723991"/>
                </a:cubicBezTo>
                <a:cubicBezTo>
                  <a:pt x="3676712" y="1722832"/>
                  <a:pt x="3676607" y="1721988"/>
                  <a:pt x="3676343" y="1721459"/>
                </a:cubicBezTo>
                <a:cubicBezTo>
                  <a:pt x="3676079" y="1720932"/>
                  <a:pt x="3675341" y="1720089"/>
                  <a:pt x="3674127" y="1718928"/>
                </a:cubicBezTo>
                <a:lnTo>
                  <a:pt x="3679191" y="1711331"/>
                </a:lnTo>
                <a:cubicBezTo>
                  <a:pt x="3680405" y="1708905"/>
                  <a:pt x="3681143" y="1706794"/>
                  <a:pt x="3681407" y="1705001"/>
                </a:cubicBezTo>
                <a:cubicBezTo>
                  <a:pt x="3681671" y="1703207"/>
                  <a:pt x="3681776" y="1701097"/>
                  <a:pt x="3681724" y="1698671"/>
                </a:cubicBezTo>
                <a:cubicBezTo>
                  <a:pt x="3691799" y="1683373"/>
                  <a:pt x="3700767" y="1667125"/>
                  <a:pt x="3708627" y="1649928"/>
                </a:cubicBezTo>
                <a:lnTo>
                  <a:pt x="3723673" y="1612652"/>
                </a:lnTo>
                <a:close/>
                <a:moveTo>
                  <a:pt x="4269162" y="1582196"/>
                </a:moveTo>
                <a:lnTo>
                  <a:pt x="4269162" y="1584729"/>
                </a:lnTo>
                <a:cubicBezTo>
                  <a:pt x="4268740" y="1592747"/>
                  <a:pt x="4272116" y="1596967"/>
                  <a:pt x="4279290" y="1597389"/>
                </a:cubicBezTo>
                <a:close/>
                <a:moveTo>
                  <a:pt x="2082541" y="1582194"/>
                </a:moveTo>
                <a:lnTo>
                  <a:pt x="2082541" y="1584726"/>
                </a:lnTo>
                <a:cubicBezTo>
                  <a:pt x="2082119" y="1592744"/>
                  <a:pt x="2085495" y="1596964"/>
                  <a:pt x="2092669" y="1597386"/>
                </a:cubicBezTo>
                <a:close/>
                <a:moveTo>
                  <a:pt x="3736335" y="1575939"/>
                </a:moveTo>
                <a:lnTo>
                  <a:pt x="3736335" y="1579900"/>
                </a:lnTo>
                <a:lnTo>
                  <a:pt x="3737808" y="1575939"/>
                </a:lnTo>
                <a:close/>
                <a:moveTo>
                  <a:pt x="2727911" y="1559717"/>
                </a:moveTo>
                <a:lnTo>
                  <a:pt x="2719816" y="1570408"/>
                </a:lnTo>
                <a:cubicBezTo>
                  <a:pt x="2713169" y="1582699"/>
                  <a:pt x="2706206" y="1592932"/>
                  <a:pt x="2698926" y="1601109"/>
                </a:cubicBezTo>
                <a:lnTo>
                  <a:pt x="2697904" y="1601109"/>
                </a:lnTo>
                <a:lnTo>
                  <a:pt x="2690456" y="1615113"/>
                </a:lnTo>
                <a:cubicBezTo>
                  <a:pt x="2687027" y="1620862"/>
                  <a:pt x="2686288" y="1625189"/>
                  <a:pt x="2688240" y="1628090"/>
                </a:cubicBezTo>
                <a:lnTo>
                  <a:pt x="2703433" y="1612896"/>
                </a:lnTo>
                <a:cubicBezTo>
                  <a:pt x="2706070" y="1610365"/>
                  <a:pt x="2707758" y="1607833"/>
                  <a:pt x="2708497" y="1605301"/>
                </a:cubicBezTo>
                <a:cubicBezTo>
                  <a:pt x="2709235" y="1602768"/>
                  <a:pt x="2708391" y="1600236"/>
                  <a:pt x="2705965" y="1597704"/>
                </a:cubicBezTo>
                <a:cubicBezTo>
                  <a:pt x="2708655" y="1595014"/>
                  <a:pt x="2711504" y="1591533"/>
                  <a:pt x="2714510" y="1587259"/>
                </a:cubicBezTo>
                <a:cubicBezTo>
                  <a:pt x="2717517" y="1582987"/>
                  <a:pt x="2719733" y="1578872"/>
                  <a:pt x="2721157" y="1574916"/>
                </a:cubicBezTo>
                <a:close/>
                <a:moveTo>
                  <a:pt x="5303192" y="1543280"/>
                </a:moveTo>
                <a:lnTo>
                  <a:pt x="5301017" y="1545257"/>
                </a:lnTo>
                <a:lnTo>
                  <a:pt x="5288357" y="1562981"/>
                </a:lnTo>
                <a:lnTo>
                  <a:pt x="5288357" y="1580091"/>
                </a:lnTo>
                <a:lnTo>
                  <a:pt x="5295291" y="1569375"/>
                </a:lnTo>
                <a:close/>
                <a:moveTo>
                  <a:pt x="5311147" y="1524999"/>
                </a:moveTo>
                <a:lnTo>
                  <a:pt x="5311146" y="1525000"/>
                </a:lnTo>
                <a:lnTo>
                  <a:pt x="5311146" y="1525000"/>
                </a:lnTo>
                <a:close/>
                <a:moveTo>
                  <a:pt x="3776848" y="1487317"/>
                </a:moveTo>
                <a:cubicBezTo>
                  <a:pt x="3775213" y="1487317"/>
                  <a:pt x="3772786" y="1487950"/>
                  <a:pt x="3769568" y="1489216"/>
                </a:cubicBezTo>
                <a:cubicBezTo>
                  <a:pt x="3766351" y="1490482"/>
                  <a:pt x="3764557" y="1492381"/>
                  <a:pt x="3764188" y="1494913"/>
                </a:cubicBezTo>
                <a:cubicBezTo>
                  <a:pt x="3764346" y="1496126"/>
                  <a:pt x="3765296" y="1496865"/>
                  <a:pt x="3767036" y="1497128"/>
                </a:cubicBezTo>
                <a:cubicBezTo>
                  <a:pt x="3768777" y="1497392"/>
                  <a:pt x="3770360" y="1497498"/>
                  <a:pt x="3771784" y="1497445"/>
                </a:cubicBezTo>
                <a:close/>
                <a:moveTo>
                  <a:pt x="5045279" y="1380671"/>
                </a:moveTo>
                <a:lnTo>
                  <a:pt x="5017427" y="1405992"/>
                </a:lnTo>
                <a:cubicBezTo>
                  <a:pt x="5009725" y="1414116"/>
                  <a:pt x="5006771" y="1422556"/>
                  <a:pt x="5008564" y="1431314"/>
                </a:cubicBezTo>
                <a:cubicBezTo>
                  <a:pt x="5010358" y="1440070"/>
                  <a:pt x="5009936" y="1445979"/>
                  <a:pt x="5007298" y="1449038"/>
                </a:cubicBezTo>
                <a:lnTo>
                  <a:pt x="5025023" y="1446506"/>
                </a:lnTo>
                <a:lnTo>
                  <a:pt x="5027555" y="1446506"/>
                </a:lnTo>
                <a:lnTo>
                  <a:pt x="5025023" y="1421184"/>
                </a:lnTo>
                <a:lnTo>
                  <a:pt x="5047811" y="1403460"/>
                </a:lnTo>
                <a:lnTo>
                  <a:pt x="5055408" y="1383203"/>
                </a:lnTo>
                <a:close/>
                <a:moveTo>
                  <a:pt x="3883195" y="1269559"/>
                </a:moveTo>
                <a:lnTo>
                  <a:pt x="3883195" y="1279688"/>
                </a:lnTo>
                <a:lnTo>
                  <a:pt x="3885727" y="1272091"/>
                </a:lnTo>
                <a:close/>
                <a:moveTo>
                  <a:pt x="2463444" y="1223831"/>
                </a:moveTo>
                <a:lnTo>
                  <a:pt x="2435592" y="1249152"/>
                </a:lnTo>
                <a:cubicBezTo>
                  <a:pt x="2427890" y="1257276"/>
                  <a:pt x="2424936" y="1265716"/>
                  <a:pt x="2426729" y="1274473"/>
                </a:cubicBezTo>
                <a:cubicBezTo>
                  <a:pt x="2428523" y="1283229"/>
                  <a:pt x="2428101" y="1289138"/>
                  <a:pt x="2425463" y="1292197"/>
                </a:cubicBezTo>
                <a:lnTo>
                  <a:pt x="2443188" y="1289665"/>
                </a:lnTo>
                <a:lnTo>
                  <a:pt x="2445720" y="1289665"/>
                </a:lnTo>
                <a:lnTo>
                  <a:pt x="2443188" y="1264344"/>
                </a:lnTo>
                <a:lnTo>
                  <a:pt x="2465976" y="1246620"/>
                </a:lnTo>
                <a:lnTo>
                  <a:pt x="2473573" y="1226363"/>
                </a:lnTo>
                <a:close/>
                <a:moveTo>
                  <a:pt x="3895855" y="1201194"/>
                </a:moveTo>
                <a:lnTo>
                  <a:pt x="3895855" y="1203726"/>
                </a:lnTo>
                <a:cubicBezTo>
                  <a:pt x="3895433" y="1211744"/>
                  <a:pt x="3898809" y="1215964"/>
                  <a:pt x="3905983" y="1216386"/>
                </a:cubicBezTo>
                <a:close/>
                <a:moveTo>
                  <a:pt x="4956034" y="1177682"/>
                </a:moveTo>
                <a:lnTo>
                  <a:pt x="4949070" y="1188582"/>
                </a:lnTo>
                <a:cubicBezTo>
                  <a:pt x="4947751" y="1192381"/>
                  <a:pt x="4945958" y="1196179"/>
                  <a:pt x="4943690" y="1199977"/>
                </a:cubicBezTo>
                <a:lnTo>
                  <a:pt x="4946006" y="1201714"/>
                </a:lnTo>
                <a:lnTo>
                  <a:pt x="4956657" y="1190767"/>
                </a:lnTo>
                <a:close/>
                <a:moveTo>
                  <a:pt x="4685419" y="1134143"/>
                </a:moveTo>
                <a:lnTo>
                  <a:pt x="4657567" y="1159463"/>
                </a:lnTo>
                <a:cubicBezTo>
                  <a:pt x="4649865" y="1167587"/>
                  <a:pt x="4646911" y="1176028"/>
                  <a:pt x="4648704" y="1184784"/>
                </a:cubicBezTo>
                <a:cubicBezTo>
                  <a:pt x="4650498" y="1193541"/>
                  <a:pt x="4650076" y="1199450"/>
                  <a:pt x="4647438" y="1202509"/>
                </a:cubicBezTo>
                <a:lnTo>
                  <a:pt x="4665163" y="1199977"/>
                </a:lnTo>
                <a:lnTo>
                  <a:pt x="4667695" y="1199977"/>
                </a:lnTo>
                <a:lnTo>
                  <a:pt x="4665163" y="1174656"/>
                </a:lnTo>
                <a:lnTo>
                  <a:pt x="4687951" y="1156931"/>
                </a:lnTo>
                <a:lnTo>
                  <a:pt x="4695548" y="1136674"/>
                </a:lnTo>
                <a:close/>
                <a:moveTo>
                  <a:pt x="4276758" y="842833"/>
                </a:moveTo>
                <a:lnTo>
                  <a:pt x="4248906" y="868154"/>
                </a:lnTo>
                <a:cubicBezTo>
                  <a:pt x="4241204" y="876278"/>
                  <a:pt x="4238250" y="884718"/>
                  <a:pt x="4240043" y="893475"/>
                </a:cubicBezTo>
                <a:cubicBezTo>
                  <a:pt x="4241837" y="902231"/>
                  <a:pt x="4241415" y="908140"/>
                  <a:pt x="4238777" y="911199"/>
                </a:cubicBezTo>
                <a:lnTo>
                  <a:pt x="4256502" y="908667"/>
                </a:lnTo>
                <a:lnTo>
                  <a:pt x="4259034" y="908667"/>
                </a:lnTo>
                <a:lnTo>
                  <a:pt x="4256502" y="883346"/>
                </a:lnTo>
                <a:lnTo>
                  <a:pt x="4279290" y="865622"/>
                </a:lnTo>
                <a:lnTo>
                  <a:pt x="4286887" y="845365"/>
                </a:lnTo>
                <a:close/>
                <a:moveTo>
                  <a:pt x="2090137" y="842831"/>
                </a:moveTo>
                <a:lnTo>
                  <a:pt x="2062285" y="868152"/>
                </a:lnTo>
                <a:cubicBezTo>
                  <a:pt x="2054583" y="876276"/>
                  <a:pt x="2051629" y="884716"/>
                  <a:pt x="2053422" y="893473"/>
                </a:cubicBezTo>
                <a:cubicBezTo>
                  <a:pt x="2055216" y="902229"/>
                  <a:pt x="2054794" y="908138"/>
                  <a:pt x="2052156" y="911197"/>
                </a:cubicBezTo>
                <a:lnTo>
                  <a:pt x="2069881" y="908665"/>
                </a:lnTo>
                <a:lnTo>
                  <a:pt x="2072413" y="908665"/>
                </a:lnTo>
                <a:lnTo>
                  <a:pt x="2069881" y="883344"/>
                </a:lnTo>
                <a:lnTo>
                  <a:pt x="2092669" y="865620"/>
                </a:lnTo>
                <a:lnTo>
                  <a:pt x="2100266" y="845363"/>
                </a:lnTo>
                <a:close/>
                <a:moveTo>
                  <a:pt x="3903451" y="461831"/>
                </a:moveTo>
                <a:lnTo>
                  <a:pt x="3875599" y="487152"/>
                </a:lnTo>
                <a:cubicBezTo>
                  <a:pt x="3867897" y="495276"/>
                  <a:pt x="3864943" y="503716"/>
                  <a:pt x="3866736" y="512473"/>
                </a:cubicBezTo>
                <a:cubicBezTo>
                  <a:pt x="3868530" y="521229"/>
                  <a:pt x="3868108" y="527138"/>
                  <a:pt x="3865470" y="530197"/>
                </a:cubicBezTo>
                <a:lnTo>
                  <a:pt x="3883195" y="527665"/>
                </a:lnTo>
                <a:lnTo>
                  <a:pt x="3885727" y="527665"/>
                </a:lnTo>
                <a:lnTo>
                  <a:pt x="3883195" y="502344"/>
                </a:lnTo>
                <a:lnTo>
                  <a:pt x="3905983" y="484620"/>
                </a:lnTo>
                <a:lnTo>
                  <a:pt x="3913580" y="464363"/>
                </a:lnTo>
                <a:close/>
                <a:moveTo>
                  <a:pt x="3976881" y="679"/>
                </a:moveTo>
                <a:cubicBezTo>
                  <a:pt x="3980890" y="-323"/>
                  <a:pt x="3984266" y="-217"/>
                  <a:pt x="3987009" y="996"/>
                </a:cubicBezTo>
                <a:cubicBezTo>
                  <a:pt x="3988275" y="7168"/>
                  <a:pt x="3983844" y="20778"/>
                  <a:pt x="3973716" y="41826"/>
                </a:cubicBezTo>
                <a:cubicBezTo>
                  <a:pt x="3963588" y="62873"/>
                  <a:pt x="3955358" y="77116"/>
                  <a:pt x="3949028" y="84554"/>
                </a:cubicBezTo>
                <a:lnTo>
                  <a:pt x="3951560" y="84554"/>
                </a:lnTo>
                <a:cubicBezTo>
                  <a:pt x="3955306" y="88247"/>
                  <a:pt x="3957310" y="91623"/>
                  <a:pt x="3957574" y="94682"/>
                </a:cubicBezTo>
                <a:cubicBezTo>
                  <a:pt x="3957838" y="97742"/>
                  <a:pt x="3956677" y="101118"/>
                  <a:pt x="3954092" y="104811"/>
                </a:cubicBezTo>
                <a:cubicBezTo>
                  <a:pt x="3950927" y="124012"/>
                  <a:pt x="3945230" y="143847"/>
                  <a:pt x="3937001" y="164314"/>
                </a:cubicBezTo>
                <a:cubicBezTo>
                  <a:pt x="3928772" y="184781"/>
                  <a:pt x="3921809" y="204616"/>
                  <a:pt x="3916112" y="223818"/>
                </a:cubicBezTo>
                <a:cubicBezTo>
                  <a:pt x="3918485" y="227352"/>
                  <a:pt x="3918802" y="229778"/>
                  <a:pt x="3917061" y="231097"/>
                </a:cubicBezTo>
                <a:cubicBezTo>
                  <a:pt x="3915320" y="232416"/>
                  <a:pt x="3912472" y="234209"/>
                  <a:pt x="3908515" y="236478"/>
                </a:cubicBezTo>
                <a:cubicBezTo>
                  <a:pt x="3908304" y="239115"/>
                  <a:pt x="3908093" y="241436"/>
                  <a:pt x="3907882" y="243441"/>
                </a:cubicBezTo>
                <a:cubicBezTo>
                  <a:pt x="3907671" y="245446"/>
                  <a:pt x="3908726" y="246501"/>
                  <a:pt x="3911047" y="246606"/>
                </a:cubicBezTo>
                <a:cubicBezTo>
                  <a:pt x="3909201" y="250773"/>
                  <a:pt x="3906564" y="255732"/>
                  <a:pt x="3903135" y="261482"/>
                </a:cubicBezTo>
                <a:cubicBezTo>
                  <a:pt x="3899706" y="267232"/>
                  <a:pt x="3898967" y="271558"/>
                  <a:pt x="3900919" y="274459"/>
                </a:cubicBezTo>
                <a:lnTo>
                  <a:pt x="3916112" y="259266"/>
                </a:lnTo>
                <a:cubicBezTo>
                  <a:pt x="3918749" y="256734"/>
                  <a:pt x="3920437" y="254202"/>
                  <a:pt x="3921176" y="251670"/>
                </a:cubicBezTo>
                <a:cubicBezTo>
                  <a:pt x="3921914" y="249138"/>
                  <a:pt x="3921070" y="246606"/>
                  <a:pt x="3918644" y="244074"/>
                </a:cubicBezTo>
                <a:cubicBezTo>
                  <a:pt x="3921334" y="241384"/>
                  <a:pt x="3924183" y="237902"/>
                  <a:pt x="3927189" y="233629"/>
                </a:cubicBezTo>
                <a:cubicBezTo>
                  <a:pt x="3930196" y="229356"/>
                  <a:pt x="3932412" y="225242"/>
                  <a:pt x="3933836" y="221285"/>
                </a:cubicBezTo>
                <a:lnTo>
                  <a:pt x="3954092" y="175708"/>
                </a:lnTo>
                <a:lnTo>
                  <a:pt x="3969285" y="163048"/>
                </a:lnTo>
                <a:cubicBezTo>
                  <a:pt x="3972028" y="160410"/>
                  <a:pt x="3974138" y="157456"/>
                  <a:pt x="3975615" y="154186"/>
                </a:cubicBezTo>
                <a:cubicBezTo>
                  <a:pt x="3977092" y="150915"/>
                  <a:pt x="3976670" y="147961"/>
                  <a:pt x="3974349" y="145323"/>
                </a:cubicBezTo>
                <a:lnTo>
                  <a:pt x="3984477" y="125067"/>
                </a:lnTo>
                <a:cubicBezTo>
                  <a:pt x="3983211" y="116627"/>
                  <a:pt x="3985743" y="109453"/>
                  <a:pt x="3992073" y="103545"/>
                </a:cubicBezTo>
                <a:cubicBezTo>
                  <a:pt x="3998404" y="97636"/>
                  <a:pt x="4000936" y="90462"/>
                  <a:pt x="3999670" y="82022"/>
                </a:cubicBezTo>
                <a:lnTo>
                  <a:pt x="4032586" y="54169"/>
                </a:lnTo>
                <a:cubicBezTo>
                  <a:pt x="4038917" y="61238"/>
                  <a:pt x="4042082" y="66091"/>
                  <a:pt x="4042082" y="68729"/>
                </a:cubicBezTo>
                <a:cubicBezTo>
                  <a:pt x="4042082" y="71366"/>
                  <a:pt x="4038917" y="74953"/>
                  <a:pt x="4032586" y="79490"/>
                </a:cubicBezTo>
                <a:cubicBezTo>
                  <a:pt x="4037387" y="86611"/>
                  <a:pt x="4037281" y="91992"/>
                  <a:pt x="4032270" y="95632"/>
                </a:cubicBezTo>
                <a:cubicBezTo>
                  <a:pt x="4027259" y="99272"/>
                  <a:pt x="4026520" y="104019"/>
                  <a:pt x="4030054" y="109875"/>
                </a:cubicBezTo>
                <a:cubicBezTo>
                  <a:pt x="4025570" y="116469"/>
                  <a:pt x="4020612" y="127335"/>
                  <a:pt x="4015178" y="142475"/>
                </a:cubicBezTo>
                <a:cubicBezTo>
                  <a:pt x="4009745" y="157615"/>
                  <a:pt x="4007952" y="167848"/>
                  <a:pt x="4009798" y="173176"/>
                </a:cubicBezTo>
                <a:lnTo>
                  <a:pt x="3989541" y="221285"/>
                </a:lnTo>
                <a:cubicBezTo>
                  <a:pt x="3994816" y="227721"/>
                  <a:pt x="3997560" y="234473"/>
                  <a:pt x="3997771" y="241542"/>
                </a:cubicBezTo>
                <a:cubicBezTo>
                  <a:pt x="3997982" y="248611"/>
                  <a:pt x="3994394" y="255363"/>
                  <a:pt x="3987009" y="261798"/>
                </a:cubicBezTo>
                <a:cubicBezTo>
                  <a:pt x="3984477" y="272243"/>
                  <a:pt x="3980679" y="283004"/>
                  <a:pt x="3975615" y="294082"/>
                </a:cubicBezTo>
                <a:cubicBezTo>
                  <a:pt x="3970551" y="305160"/>
                  <a:pt x="3964221" y="314655"/>
                  <a:pt x="3956625" y="322568"/>
                </a:cubicBezTo>
                <a:lnTo>
                  <a:pt x="3964221" y="342824"/>
                </a:lnTo>
                <a:lnTo>
                  <a:pt x="3946496" y="355485"/>
                </a:lnTo>
                <a:lnTo>
                  <a:pt x="3946496" y="383337"/>
                </a:lnTo>
                <a:cubicBezTo>
                  <a:pt x="3943173" y="388507"/>
                  <a:pt x="3940957" y="393360"/>
                  <a:pt x="3939850" y="397897"/>
                </a:cubicBezTo>
                <a:cubicBezTo>
                  <a:pt x="3938742" y="402433"/>
                  <a:pt x="3935893" y="406020"/>
                  <a:pt x="3931304" y="408658"/>
                </a:cubicBezTo>
                <a:cubicBezTo>
                  <a:pt x="3930143" y="411559"/>
                  <a:pt x="3929932" y="415252"/>
                  <a:pt x="3930671" y="419736"/>
                </a:cubicBezTo>
                <a:cubicBezTo>
                  <a:pt x="3931409" y="424220"/>
                  <a:pt x="3932464" y="427279"/>
                  <a:pt x="3933836" y="428915"/>
                </a:cubicBezTo>
                <a:cubicBezTo>
                  <a:pt x="3935260" y="431288"/>
                  <a:pt x="3936843" y="432238"/>
                  <a:pt x="3938584" y="431763"/>
                </a:cubicBezTo>
                <a:cubicBezTo>
                  <a:pt x="3940324" y="431288"/>
                  <a:pt x="3941274" y="430339"/>
                  <a:pt x="3941432" y="428915"/>
                </a:cubicBezTo>
                <a:cubicBezTo>
                  <a:pt x="3936263" y="421318"/>
                  <a:pt x="3937107" y="414988"/>
                  <a:pt x="3943964" y="409924"/>
                </a:cubicBezTo>
                <a:cubicBezTo>
                  <a:pt x="3950822" y="404860"/>
                  <a:pt x="3956730" y="401062"/>
                  <a:pt x="3961689" y="398530"/>
                </a:cubicBezTo>
                <a:lnTo>
                  <a:pt x="3961689" y="360549"/>
                </a:lnTo>
                <a:lnTo>
                  <a:pt x="3964221" y="360549"/>
                </a:lnTo>
                <a:cubicBezTo>
                  <a:pt x="3965645" y="357911"/>
                  <a:pt x="3966594" y="354957"/>
                  <a:pt x="3967069" y="351687"/>
                </a:cubicBezTo>
                <a:cubicBezTo>
                  <a:pt x="3967544" y="348416"/>
                  <a:pt x="3966594" y="345462"/>
                  <a:pt x="3964221" y="342824"/>
                </a:cubicBezTo>
                <a:cubicBezTo>
                  <a:pt x="3971289" y="336230"/>
                  <a:pt x="3976776" y="329162"/>
                  <a:pt x="3980679" y="321618"/>
                </a:cubicBezTo>
                <a:cubicBezTo>
                  <a:pt x="3984583" y="314075"/>
                  <a:pt x="3990069" y="307639"/>
                  <a:pt x="3997138" y="302311"/>
                </a:cubicBezTo>
                <a:cubicBezTo>
                  <a:pt x="3988803" y="294135"/>
                  <a:pt x="3986482" y="288332"/>
                  <a:pt x="3990174" y="284904"/>
                </a:cubicBezTo>
                <a:cubicBezTo>
                  <a:pt x="3993867" y="281475"/>
                  <a:pt x="4000408" y="276305"/>
                  <a:pt x="4009798" y="269395"/>
                </a:cubicBezTo>
                <a:cubicBezTo>
                  <a:pt x="4015548" y="262590"/>
                  <a:pt x="4019873" y="250246"/>
                  <a:pt x="4022775" y="232363"/>
                </a:cubicBezTo>
                <a:cubicBezTo>
                  <a:pt x="4025676" y="214480"/>
                  <a:pt x="4030635" y="201504"/>
                  <a:pt x="4037651" y="193433"/>
                </a:cubicBezTo>
                <a:cubicBezTo>
                  <a:pt x="4040235" y="192272"/>
                  <a:pt x="4042662" y="192061"/>
                  <a:pt x="4044930" y="192800"/>
                </a:cubicBezTo>
                <a:cubicBezTo>
                  <a:pt x="4047199" y="193538"/>
                  <a:pt x="4048992" y="194593"/>
                  <a:pt x="4050311" y="195965"/>
                </a:cubicBezTo>
                <a:cubicBezTo>
                  <a:pt x="4056061" y="202928"/>
                  <a:pt x="4057221" y="211157"/>
                  <a:pt x="4053792" y="220652"/>
                </a:cubicBezTo>
                <a:cubicBezTo>
                  <a:pt x="4050364" y="230148"/>
                  <a:pt x="4045827" y="237111"/>
                  <a:pt x="4040183" y="241542"/>
                </a:cubicBezTo>
                <a:cubicBezTo>
                  <a:pt x="4034169" y="257842"/>
                  <a:pt x="4029105" y="273351"/>
                  <a:pt x="4024990" y="288069"/>
                </a:cubicBezTo>
                <a:cubicBezTo>
                  <a:pt x="4020876" y="302786"/>
                  <a:pt x="4015811" y="317662"/>
                  <a:pt x="4009798" y="332696"/>
                </a:cubicBezTo>
                <a:cubicBezTo>
                  <a:pt x="4012119" y="335123"/>
                  <a:pt x="4012541" y="337233"/>
                  <a:pt x="4011064" y="339026"/>
                </a:cubicBezTo>
                <a:cubicBezTo>
                  <a:pt x="4009587" y="340820"/>
                  <a:pt x="4007477" y="342930"/>
                  <a:pt x="4004734" y="345357"/>
                </a:cubicBezTo>
                <a:cubicBezTo>
                  <a:pt x="4002307" y="347941"/>
                  <a:pt x="4001463" y="350368"/>
                  <a:pt x="4002202" y="352636"/>
                </a:cubicBezTo>
                <a:cubicBezTo>
                  <a:pt x="4002940" y="354905"/>
                  <a:pt x="4004628" y="356698"/>
                  <a:pt x="4007266" y="358017"/>
                </a:cubicBezTo>
                <a:cubicBezTo>
                  <a:pt x="4003309" y="361920"/>
                  <a:pt x="3999828" y="366140"/>
                  <a:pt x="3996821" y="370677"/>
                </a:cubicBezTo>
                <a:cubicBezTo>
                  <a:pt x="3993814" y="375214"/>
                  <a:pt x="3992232" y="379434"/>
                  <a:pt x="3992073" y="383337"/>
                </a:cubicBezTo>
                <a:lnTo>
                  <a:pt x="3981945" y="401062"/>
                </a:lnTo>
                <a:cubicBezTo>
                  <a:pt x="3985638" y="406232"/>
                  <a:pt x="3987115" y="411085"/>
                  <a:pt x="3986376" y="415621"/>
                </a:cubicBezTo>
                <a:cubicBezTo>
                  <a:pt x="3985638" y="420158"/>
                  <a:pt x="3983317" y="423745"/>
                  <a:pt x="3979413" y="426383"/>
                </a:cubicBezTo>
                <a:cubicBezTo>
                  <a:pt x="3988012" y="425749"/>
                  <a:pt x="3999300" y="425116"/>
                  <a:pt x="4013279" y="424484"/>
                </a:cubicBezTo>
                <a:cubicBezTo>
                  <a:pt x="4027259" y="423850"/>
                  <a:pt x="4037914" y="427016"/>
                  <a:pt x="4045247" y="433979"/>
                </a:cubicBezTo>
                <a:cubicBezTo>
                  <a:pt x="4049045" y="439307"/>
                  <a:pt x="4050944" y="444476"/>
                  <a:pt x="4050944" y="449488"/>
                </a:cubicBezTo>
                <a:cubicBezTo>
                  <a:pt x="4050944" y="454499"/>
                  <a:pt x="4049045" y="457769"/>
                  <a:pt x="4045247" y="459299"/>
                </a:cubicBezTo>
                <a:cubicBezTo>
                  <a:pt x="4044983" y="460776"/>
                  <a:pt x="4044244" y="462886"/>
                  <a:pt x="4043031" y="465630"/>
                </a:cubicBezTo>
                <a:cubicBezTo>
                  <a:pt x="4041818" y="468373"/>
                  <a:pt x="4041712" y="470483"/>
                  <a:pt x="4042715" y="471960"/>
                </a:cubicBezTo>
                <a:lnTo>
                  <a:pt x="4050311" y="466895"/>
                </a:lnTo>
                <a:lnTo>
                  <a:pt x="4083228" y="441575"/>
                </a:lnTo>
                <a:lnTo>
                  <a:pt x="4088292" y="423850"/>
                </a:lnTo>
                <a:cubicBezTo>
                  <a:pt x="4085971" y="420316"/>
                  <a:pt x="4085549" y="417889"/>
                  <a:pt x="4087026" y="416571"/>
                </a:cubicBezTo>
                <a:cubicBezTo>
                  <a:pt x="4088503" y="415252"/>
                  <a:pt x="4090613" y="413458"/>
                  <a:pt x="4093356" y="411190"/>
                </a:cubicBezTo>
                <a:cubicBezTo>
                  <a:pt x="4094516" y="408711"/>
                  <a:pt x="4094727" y="406706"/>
                  <a:pt x="4093989" y="405177"/>
                </a:cubicBezTo>
                <a:cubicBezTo>
                  <a:pt x="4093250" y="403647"/>
                  <a:pt x="4092195" y="402275"/>
                  <a:pt x="4090824" y="401062"/>
                </a:cubicBezTo>
                <a:cubicBezTo>
                  <a:pt x="4098209" y="393255"/>
                  <a:pt x="4104961" y="384814"/>
                  <a:pt x="4111080" y="375741"/>
                </a:cubicBezTo>
                <a:cubicBezTo>
                  <a:pt x="4117199" y="366668"/>
                  <a:pt x="4123952" y="358228"/>
                  <a:pt x="4131337" y="350421"/>
                </a:cubicBezTo>
                <a:cubicBezTo>
                  <a:pt x="4133974" y="338763"/>
                  <a:pt x="4138827" y="327896"/>
                  <a:pt x="4145896" y="317820"/>
                </a:cubicBezTo>
                <a:cubicBezTo>
                  <a:pt x="4152965" y="307745"/>
                  <a:pt x="4161616" y="300043"/>
                  <a:pt x="4171850" y="294715"/>
                </a:cubicBezTo>
                <a:lnTo>
                  <a:pt x="4169318" y="282055"/>
                </a:lnTo>
                <a:cubicBezTo>
                  <a:pt x="4168157" y="278204"/>
                  <a:pt x="4168579" y="274511"/>
                  <a:pt x="4170584" y="270977"/>
                </a:cubicBezTo>
                <a:cubicBezTo>
                  <a:pt x="4172588" y="267443"/>
                  <a:pt x="4175542" y="264383"/>
                  <a:pt x="4179446" y="261798"/>
                </a:cubicBezTo>
                <a:cubicBezTo>
                  <a:pt x="4184510" y="251248"/>
                  <a:pt x="4189574" y="249560"/>
                  <a:pt x="4194638" y="256734"/>
                </a:cubicBezTo>
                <a:cubicBezTo>
                  <a:pt x="4199966" y="261640"/>
                  <a:pt x="4203237" y="266388"/>
                  <a:pt x="4204450" y="270977"/>
                </a:cubicBezTo>
                <a:cubicBezTo>
                  <a:pt x="4205663" y="275567"/>
                  <a:pt x="4203237" y="280947"/>
                  <a:pt x="4197170" y="287119"/>
                </a:cubicBezTo>
                <a:cubicBezTo>
                  <a:pt x="4192265" y="291709"/>
                  <a:pt x="4186251" y="299621"/>
                  <a:pt x="4179129" y="310857"/>
                </a:cubicBezTo>
                <a:cubicBezTo>
                  <a:pt x="4172008" y="322093"/>
                  <a:pt x="4170426" y="331905"/>
                  <a:pt x="4174382" y="340292"/>
                </a:cubicBezTo>
                <a:cubicBezTo>
                  <a:pt x="4172958" y="347941"/>
                  <a:pt x="4169476" y="359863"/>
                  <a:pt x="4163937" y="376058"/>
                </a:cubicBezTo>
                <a:cubicBezTo>
                  <a:pt x="4158398" y="392252"/>
                  <a:pt x="4151752" y="404807"/>
                  <a:pt x="4143997" y="413722"/>
                </a:cubicBezTo>
                <a:cubicBezTo>
                  <a:pt x="4147531" y="417520"/>
                  <a:pt x="4148692" y="420685"/>
                  <a:pt x="4147479" y="423217"/>
                </a:cubicBezTo>
                <a:cubicBezTo>
                  <a:pt x="4146266" y="425749"/>
                  <a:pt x="4144261" y="427649"/>
                  <a:pt x="4141465" y="428915"/>
                </a:cubicBezTo>
                <a:cubicBezTo>
                  <a:pt x="4137403" y="433504"/>
                  <a:pt x="4137931" y="440151"/>
                  <a:pt x="4143048" y="448855"/>
                </a:cubicBezTo>
                <a:cubicBezTo>
                  <a:pt x="4148165" y="457559"/>
                  <a:pt x="4151857" y="463572"/>
                  <a:pt x="4154125" y="466895"/>
                </a:cubicBezTo>
                <a:cubicBezTo>
                  <a:pt x="4148481" y="475019"/>
                  <a:pt x="4139513" y="492322"/>
                  <a:pt x="4127222" y="518803"/>
                </a:cubicBezTo>
                <a:cubicBezTo>
                  <a:pt x="4114931" y="545284"/>
                  <a:pt x="4110395" y="562586"/>
                  <a:pt x="4113612" y="570710"/>
                </a:cubicBezTo>
                <a:lnTo>
                  <a:pt x="4093356" y="588435"/>
                </a:lnTo>
                <a:cubicBezTo>
                  <a:pt x="4089505" y="595925"/>
                  <a:pt x="4085813" y="603099"/>
                  <a:pt x="4082278" y="609957"/>
                </a:cubicBezTo>
                <a:cubicBezTo>
                  <a:pt x="4078744" y="616815"/>
                  <a:pt x="4075684" y="623989"/>
                  <a:pt x="4073099" y="631480"/>
                </a:cubicBezTo>
                <a:lnTo>
                  <a:pt x="4075631" y="639076"/>
                </a:lnTo>
                <a:cubicBezTo>
                  <a:pt x="4083702" y="637282"/>
                  <a:pt x="4089716" y="630108"/>
                  <a:pt x="4093672" y="617553"/>
                </a:cubicBezTo>
                <a:cubicBezTo>
                  <a:pt x="4097629" y="604999"/>
                  <a:pt x="4104275" y="597824"/>
                  <a:pt x="4113612" y="596031"/>
                </a:cubicBezTo>
                <a:cubicBezTo>
                  <a:pt x="4118255" y="595609"/>
                  <a:pt x="4124163" y="593921"/>
                  <a:pt x="4131337" y="590967"/>
                </a:cubicBezTo>
                <a:lnTo>
                  <a:pt x="4113612" y="583370"/>
                </a:lnTo>
                <a:lnTo>
                  <a:pt x="4121209" y="578306"/>
                </a:lnTo>
                <a:cubicBezTo>
                  <a:pt x="4124954" y="575985"/>
                  <a:pt x="4128224" y="575563"/>
                  <a:pt x="4131020" y="577040"/>
                </a:cubicBezTo>
                <a:cubicBezTo>
                  <a:pt x="4133816" y="578517"/>
                  <a:pt x="4136454" y="580627"/>
                  <a:pt x="4138933" y="583370"/>
                </a:cubicBezTo>
                <a:cubicBezTo>
                  <a:pt x="4141571" y="579678"/>
                  <a:pt x="4143892" y="576302"/>
                  <a:pt x="4145896" y="573242"/>
                </a:cubicBezTo>
                <a:cubicBezTo>
                  <a:pt x="4147901" y="570183"/>
                  <a:pt x="4148956" y="566806"/>
                  <a:pt x="4149061" y="563114"/>
                </a:cubicBezTo>
                <a:cubicBezTo>
                  <a:pt x="4151435" y="560371"/>
                  <a:pt x="4153018" y="556362"/>
                  <a:pt x="4153809" y="551087"/>
                </a:cubicBezTo>
                <a:cubicBezTo>
                  <a:pt x="4154600" y="545812"/>
                  <a:pt x="4155550" y="540536"/>
                  <a:pt x="4156657" y="535261"/>
                </a:cubicBezTo>
                <a:cubicBezTo>
                  <a:pt x="4148639" y="534839"/>
                  <a:pt x="4141887" y="530619"/>
                  <a:pt x="4136401" y="522601"/>
                </a:cubicBezTo>
                <a:cubicBezTo>
                  <a:pt x="4144419" y="517537"/>
                  <a:pt x="4148639" y="509941"/>
                  <a:pt x="4149061" y="499812"/>
                </a:cubicBezTo>
                <a:lnTo>
                  <a:pt x="4174382" y="504876"/>
                </a:lnTo>
                <a:cubicBezTo>
                  <a:pt x="4170847" y="508675"/>
                  <a:pt x="4168421" y="512473"/>
                  <a:pt x="4167102" y="516271"/>
                </a:cubicBezTo>
                <a:cubicBezTo>
                  <a:pt x="4165783" y="520069"/>
                  <a:pt x="4163990" y="523867"/>
                  <a:pt x="4161722" y="527665"/>
                </a:cubicBezTo>
                <a:lnTo>
                  <a:pt x="4171850" y="535261"/>
                </a:lnTo>
                <a:cubicBezTo>
                  <a:pt x="4176914" y="535261"/>
                  <a:pt x="4179446" y="537793"/>
                  <a:pt x="4179446" y="542857"/>
                </a:cubicBezTo>
                <a:cubicBezTo>
                  <a:pt x="4179235" y="547974"/>
                  <a:pt x="4177758" y="552933"/>
                  <a:pt x="4175015" y="557733"/>
                </a:cubicBezTo>
                <a:cubicBezTo>
                  <a:pt x="4172272" y="562534"/>
                  <a:pt x="4169529" y="566859"/>
                  <a:pt x="4166786" y="570710"/>
                </a:cubicBezTo>
                <a:cubicBezTo>
                  <a:pt x="4170742" y="571765"/>
                  <a:pt x="4174857" y="572187"/>
                  <a:pt x="4179129" y="571976"/>
                </a:cubicBezTo>
                <a:cubicBezTo>
                  <a:pt x="4183402" y="571765"/>
                  <a:pt x="4186884" y="572187"/>
                  <a:pt x="4189574" y="573242"/>
                </a:cubicBezTo>
                <a:cubicBezTo>
                  <a:pt x="4191420" y="577462"/>
                  <a:pt x="4189627" y="582948"/>
                  <a:pt x="4184194" y="589701"/>
                </a:cubicBezTo>
                <a:cubicBezTo>
                  <a:pt x="4178760" y="596453"/>
                  <a:pt x="4173802" y="601939"/>
                  <a:pt x="4169318" y="606159"/>
                </a:cubicBezTo>
                <a:cubicBezTo>
                  <a:pt x="4169212" y="611434"/>
                  <a:pt x="4168157" y="616076"/>
                  <a:pt x="4166153" y="620085"/>
                </a:cubicBezTo>
                <a:cubicBezTo>
                  <a:pt x="4164148" y="624094"/>
                  <a:pt x="4161827" y="626205"/>
                  <a:pt x="4159189" y="626416"/>
                </a:cubicBezTo>
                <a:lnTo>
                  <a:pt x="4146529" y="644140"/>
                </a:lnTo>
                <a:lnTo>
                  <a:pt x="4146529" y="666929"/>
                </a:lnTo>
                <a:lnTo>
                  <a:pt x="4154125" y="659332"/>
                </a:lnTo>
                <a:lnTo>
                  <a:pt x="4164254" y="639076"/>
                </a:lnTo>
                <a:cubicBezTo>
                  <a:pt x="4165625" y="636544"/>
                  <a:pt x="4167313" y="634645"/>
                  <a:pt x="4169318" y="633379"/>
                </a:cubicBezTo>
                <a:cubicBezTo>
                  <a:pt x="4171322" y="632113"/>
                  <a:pt x="4173010" y="631480"/>
                  <a:pt x="4174382" y="631480"/>
                </a:cubicBezTo>
                <a:cubicBezTo>
                  <a:pt x="4174171" y="632904"/>
                  <a:pt x="4173327" y="635119"/>
                  <a:pt x="4171850" y="638126"/>
                </a:cubicBezTo>
                <a:cubicBezTo>
                  <a:pt x="4170373" y="641133"/>
                  <a:pt x="4169529" y="643982"/>
                  <a:pt x="4169318" y="646672"/>
                </a:cubicBezTo>
                <a:cubicBezTo>
                  <a:pt x="4172272" y="653530"/>
                  <a:pt x="4168896" y="661970"/>
                  <a:pt x="4159189" y="671993"/>
                </a:cubicBezTo>
                <a:cubicBezTo>
                  <a:pt x="4149483" y="682015"/>
                  <a:pt x="4146107" y="690456"/>
                  <a:pt x="4149061" y="697313"/>
                </a:cubicBezTo>
                <a:lnTo>
                  <a:pt x="4138933" y="715038"/>
                </a:lnTo>
                <a:cubicBezTo>
                  <a:pt x="4138511" y="720524"/>
                  <a:pt x="4136823" y="727276"/>
                  <a:pt x="4133869" y="735294"/>
                </a:cubicBezTo>
                <a:cubicBezTo>
                  <a:pt x="4139250" y="728964"/>
                  <a:pt x="4144314" y="722001"/>
                  <a:pt x="4149061" y="714405"/>
                </a:cubicBezTo>
                <a:cubicBezTo>
                  <a:pt x="4153809" y="706808"/>
                  <a:pt x="4156341" y="698579"/>
                  <a:pt x="4156657" y="689717"/>
                </a:cubicBezTo>
                <a:lnTo>
                  <a:pt x="4164957" y="692829"/>
                </a:lnTo>
                <a:lnTo>
                  <a:pt x="4172944" y="678249"/>
                </a:lnTo>
                <a:cubicBezTo>
                  <a:pt x="4172944" y="668543"/>
                  <a:pt x="4178008" y="660103"/>
                  <a:pt x="4188136" y="652929"/>
                </a:cubicBezTo>
                <a:cubicBezTo>
                  <a:pt x="4184760" y="647865"/>
                  <a:pt x="4184549" y="643434"/>
                  <a:pt x="4187503" y="639635"/>
                </a:cubicBezTo>
                <a:cubicBezTo>
                  <a:pt x="4190457" y="635837"/>
                  <a:pt x="4194044" y="632672"/>
                  <a:pt x="4198264" y="630140"/>
                </a:cubicBezTo>
                <a:lnTo>
                  <a:pt x="4291951" y="465556"/>
                </a:lnTo>
                <a:cubicBezTo>
                  <a:pt x="4297701" y="459068"/>
                  <a:pt x="4302026" y="452421"/>
                  <a:pt x="4304927" y="445616"/>
                </a:cubicBezTo>
                <a:cubicBezTo>
                  <a:pt x="4307829" y="438811"/>
                  <a:pt x="4312787" y="432798"/>
                  <a:pt x="4319803" y="427575"/>
                </a:cubicBezTo>
                <a:cubicBezTo>
                  <a:pt x="4319909" y="423619"/>
                  <a:pt x="4320964" y="419504"/>
                  <a:pt x="4322968" y="415231"/>
                </a:cubicBezTo>
                <a:cubicBezTo>
                  <a:pt x="4324973" y="410958"/>
                  <a:pt x="4327294" y="407477"/>
                  <a:pt x="4329932" y="404787"/>
                </a:cubicBezTo>
                <a:lnTo>
                  <a:pt x="4340060" y="387062"/>
                </a:lnTo>
                <a:cubicBezTo>
                  <a:pt x="4342803" y="384478"/>
                  <a:pt x="4346179" y="382684"/>
                  <a:pt x="4350188" y="381681"/>
                </a:cubicBezTo>
                <a:cubicBezTo>
                  <a:pt x="4354197" y="380679"/>
                  <a:pt x="4357573" y="380785"/>
                  <a:pt x="4360316" y="381998"/>
                </a:cubicBezTo>
                <a:cubicBezTo>
                  <a:pt x="4361582" y="388170"/>
                  <a:pt x="4357151" y="401780"/>
                  <a:pt x="4347023" y="422828"/>
                </a:cubicBezTo>
                <a:cubicBezTo>
                  <a:pt x="4336895" y="443875"/>
                  <a:pt x="4328665" y="458118"/>
                  <a:pt x="4322335" y="465556"/>
                </a:cubicBezTo>
                <a:lnTo>
                  <a:pt x="4324867" y="465556"/>
                </a:lnTo>
                <a:cubicBezTo>
                  <a:pt x="4328613" y="469249"/>
                  <a:pt x="4330617" y="472625"/>
                  <a:pt x="4330881" y="475684"/>
                </a:cubicBezTo>
                <a:cubicBezTo>
                  <a:pt x="4331145" y="478744"/>
                  <a:pt x="4329984" y="482120"/>
                  <a:pt x="4327399" y="485813"/>
                </a:cubicBezTo>
                <a:cubicBezTo>
                  <a:pt x="4324234" y="505014"/>
                  <a:pt x="4318537" y="524849"/>
                  <a:pt x="4310308" y="545316"/>
                </a:cubicBezTo>
                <a:cubicBezTo>
                  <a:pt x="4302079" y="565783"/>
                  <a:pt x="4295116" y="585618"/>
                  <a:pt x="4289419" y="604820"/>
                </a:cubicBezTo>
                <a:cubicBezTo>
                  <a:pt x="4291792" y="608354"/>
                  <a:pt x="4292109" y="610780"/>
                  <a:pt x="4290368" y="612099"/>
                </a:cubicBezTo>
                <a:cubicBezTo>
                  <a:pt x="4288627" y="613418"/>
                  <a:pt x="4285779" y="615211"/>
                  <a:pt x="4281822" y="617480"/>
                </a:cubicBezTo>
                <a:cubicBezTo>
                  <a:pt x="4281611" y="620117"/>
                  <a:pt x="4281400" y="622438"/>
                  <a:pt x="4281189" y="624443"/>
                </a:cubicBezTo>
                <a:cubicBezTo>
                  <a:pt x="4280978" y="626448"/>
                  <a:pt x="4282033" y="627503"/>
                  <a:pt x="4284354" y="627608"/>
                </a:cubicBezTo>
                <a:cubicBezTo>
                  <a:pt x="4282508" y="631775"/>
                  <a:pt x="4279871" y="636734"/>
                  <a:pt x="4276442" y="642484"/>
                </a:cubicBezTo>
                <a:cubicBezTo>
                  <a:pt x="4273013" y="648234"/>
                  <a:pt x="4272274" y="652560"/>
                  <a:pt x="4274226" y="655461"/>
                </a:cubicBezTo>
                <a:lnTo>
                  <a:pt x="4289419" y="640268"/>
                </a:lnTo>
                <a:cubicBezTo>
                  <a:pt x="4292056" y="637736"/>
                  <a:pt x="4293744" y="635204"/>
                  <a:pt x="4294483" y="632672"/>
                </a:cubicBezTo>
                <a:cubicBezTo>
                  <a:pt x="4295221" y="630140"/>
                  <a:pt x="4294377" y="627608"/>
                  <a:pt x="4291951" y="625076"/>
                </a:cubicBezTo>
                <a:cubicBezTo>
                  <a:pt x="4294641" y="622386"/>
                  <a:pt x="4297490" y="618904"/>
                  <a:pt x="4300496" y="614631"/>
                </a:cubicBezTo>
                <a:cubicBezTo>
                  <a:pt x="4303503" y="610358"/>
                  <a:pt x="4305719" y="606244"/>
                  <a:pt x="4307143" y="602287"/>
                </a:cubicBezTo>
                <a:lnTo>
                  <a:pt x="4327399" y="556711"/>
                </a:lnTo>
                <a:lnTo>
                  <a:pt x="4342592" y="544050"/>
                </a:lnTo>
                <a:cubicBezTo>
                  <a:pt x="4345335" y="541412"/>
                  <a:pt x="4347445" y="538458"/>
                  <a:pt x="4348922" y="535188"/>
                </a:cubicBezTo>
                <a:cubicBezTo>
                  <a:pt x="4350399" y="531917"/>
                  <a:pt x="4349977" y="528963"/>
                  <a:pt x="4347656" y="526325"/>
                </a:cubicBezTo>
                <a:lnTo>
                  <a:pt x="4357784" y="506069"/>
                </a:lnTo>
                <a:cubicBezTo>
                  <a:pt x="4356518" y="497629"/>
                  <a:pt x="4359050" y="490455"/>
                  <a:pt x="4365380" y="484547"/>
                </a:cubicBezTo>
                <a:cubicBezTo>
                  <a:pt x="4371711" y="478638"/>
                  <a:pt x="4374243" y="471464"/>
                  <a:pt x="4372977" y="463024"/>
                </a:cubicBezTo>
                <a:lnTo>
                  <a:pt x="4405893" y="435171"/>
                </a:lnTo>
                <a:cubicBezTo>
                  <a:pt x="4412224" y="442240"/>
                  <a:pt x="4415389" y="447093"/>
                  <a:pt x="4415389" y="449731"/>
                </a:cubicBezTo>
                <a:cubicBezTo>
                  <a:pt x="4415389" y="452368"/>
                  <a:pt x="4412224" y="455955"/>
                  <a:pt x="4405893" y="460492"/>
                </a:cubicBezTo>
                <a:cubicBezTo>
                  <a:pt x="4410694" y="467613"/>
                  <a:pt x="4410588" y="472994"/>
                  <a:pt x="4405577" y="476634"/>
                </a:cubicBezTo>
                <a:cubicBezTo>
                  <a:pt x="4400566" y="480274"/>
                  <a:pt x="4399827" y="485021"/>
                  <a:pt x="4403361" y="490877"/>
                </a:cubicBezTo>
                <a:cubicBezTo>
                  <a:pt x="4398877" y="497471"/>
                  <a:pt x="4393919" y="508337"/>
                  <a:pt x="4388485" y="523477"/>
                </a:cubicBezTo>
                <a:cubicBezTo>
                  <a:pt x="4383052" y="538617"/>
                  <a:pt x="4381259" y="548850"/>
                  <a:pt x="4383105" y="554178"/>
                </a:cubicBezTo>
                <a:lnTo>
                  <a:pt x="4362848" y="602287"/>
                </a:lnTo>
                <a:cubicBezTo>
                  <a:pt x="4368123" y="608723"/>
                  <a:pt x="4370867" y="615475"/>
                  <a:pt x="4371078" y="622544"/>
                </a:cubicBezTo>
                <a:cubicBezTo>
                  <a:pt x="4371289" y="629613"/>
                  <a:pt x="4367701" y="636365"/>
                  <a:pt x="4360316" y="642800"/>
                </a:cubicBezTo>
                <a:cubicBezTo>
                  <a:pt x="4357784" y="653245"/>
                  <a:pt x="4353986" y="664006"/>
                  <a:pt x="4348922" y="675084"/>
                </a:cubicBezTo>
                <a:cubicBezTo>
                  <a:pt x="4343858" y="686162"/>
                  <a:pt x="4337528" y="695657"/>
                  <a:pt x="4329932" y="703570"/>
                </a:cubicBezTo>
                <a:lnTo>
                  <a:pt x="4337528" y="723826"/>
                </a:lnTo>
                <a:lnTo>
                  <a:pt x="4319803" y="736487"/>
                </a:lnTo>
                <a:lnTo>
                  <a:pt x="4319803" y="764339"/>
                </a:lnTo>
                <a:cubicBezTo>
                  <a:pt x="4316480" y="769509"/>
                  <a:pt x="4314264" y="774362"/>
                  <a:pt x="4313157" y="778899"/>
                </a:cubicBezTo>
                <a:cubicBezTo>
                  <a:pt x="4312049" y="783435"/>
                  <a:pt x="4309200" y="787022"/>
                  <a:pt x="4304611" y="789660"/>
                </a:cubicBezTo>
                <a:cubicBezTo>
                  <a:pt x="4303450" y="792561"/>
                  <a:pt x="4303239" y="796254"/>
                  <a:pt x="4303978" y="800738"/>
                </a:cubicBezTo>
                <a:cubicBezTo>
                  <a:pt x="4304716" y="805222"/>
                  <a:pt x="4305771" y="808281"/>
                  <a:pt x="4307143" y="809917"/>
                </a:cubicBezTo>
                <a:cubicBezTo>
                  <a:pt x="4308567" y="812290"/>
                  <a:pt x="4310150" y="813240"/>
                  <a:pt x="4311891" y="812765"/>
                </a:cubicBezTo>
                <a:cubicBezTo>
                  <a:pt x="4313631" y="812290"/>
                  <a:pt x="4314581" y="811341"/>
                  <a:pt x="4314739" y="809917"/>
                </a:cubicBezTo>
                <a:cubicBezTo>
                  <a:pt x="4309570" y="802320"/>
                  <a:pt x="4310414" y="795990"/>
                  <a:pt x="4317271" y="790926"/>
                </a:cubicBezTo>
                <a:cubicBezTo>
                  <a:pt x="4324129" y="785862"/>
                  <a:pt x="4330037" y="782064"/>
                  <a:pt x="4334996" y="779532"/>
                </a:cubicBezTo>
                <a:lnTo>
                  <a:pt x="4334996" y="741551"/>
                </a:lnTo>
                <a:lnTo>
                  <a:pt x="4337528" y="741551"/>
                </a:lnTo>
                <a:cubicBezTo>
                  <a:pt x="4338952" y="738913"/>
                  <a:pt x="4339901" y="735959"/>
                  <a:pt x="4340376" y="732689"/>
                </a:cubicBezTo>
                <a:cubicBezTo>
                  <a:pt x="4340851" y="729418"/>
                  <a:pt x="4339901" y="726464"/>
                  <a:pt x="4337528" y="723826"/>
                </a:cubicBezTo>
                <a:cubicBezTo>
                  <a:pt x="4344596" y="717232"/>
                  <a:pt x="4350083" y="710164"/>
                  <a:pt x="4353986" y="702620"/>
                </a:cubicBezTo>
                <a:cubicBezTo>
                  <a:pt x="4357890" y="695077"/>
                  <a:pt x="4363376" y="688641"/>
                  <a:pt x="4370445" y="683313"/>
                </a:cubicBezTo>
                <a:cubicBezTo>
                  <a:pt x="4362110" y="675137"/>
                  <a:pt x="4359789" y="669334"/>
                  <a:pt x="4363481" y="665906"/>
                </a:cubicBezTo>
                <a:cubicBezTo>
                  <a:pt x="4367174" y="662477"/>
                  <a:pt x="4373715" y="657307"/>
                  <a:pt x="4383105" y="650397"/>
                </a:cubicBezTo>
                <a:cubicBezTo>
                  <a:pt x="4388855" y="643592"/>
                  <a:pt x="4393180" y="631248"/>
                  <a:pt x="4396082" y="613365"/>
                </a:cubicBezTo>
                <a:cubicBezTo>
                  <a:pt x="4398983" y="595482"/>
                  <a:pt x="4403942" y="582506"/>
                  <a:pt x="4410958" y="574435"/>
                </a:cubicBezTo>
                <a:cubicBezTo>
                  <a:pt x="4413542" y="573274"/>
                  <a:pt x="4415969" y="573063"/>
                  <a:pt x="4418237" y="573802"/>
                </a:cubicBezTo>
                <a:cubicBezTo>
                  <a:pt x="4420506" y="574540"/>
                  <a:pt x="4422299" y="575595"/>
                  <a:pt x="4423618" y="576967"/>
                </a:cubicBezTo>
                <a:cubicBezTo>
                  <a:pt x="4429368" y="583930"/>
                  <a:pt x="4430528" y="592159"/>
                  <a:pt x="4427099" y="601654"/>
                </a:cubicBezTo>
                <a:cubicBezTo>
                  <a:pt x="4423671" y="611150"/>
                  <a:pt x="4419134" y="618113"/>
                  <a:pt x="4413490" y="622544"/>
                </a:cubicBezTo>
                <a:cubicBezTo>
                  <a:pt x="4407476" y="638844"/>
                  <a:pt x="4402412" y="654353"/>
                  <a:pt x="4398297" y="669071"/>
                </a:cubicBezTo>
                <a:cubicBezTo>
                  <a:pt x="4394183" y="683788"/>
                  <a:pt x="4389118" y="698664"/>
                  <a:pt x="4383105" y="713698"/>
                </a:cubicBezTo>
                <a:cubicBezTo>
                  <a:pt x="4385426" y="716125"/>
                  <a:pt x="4385848" y="718235"/>
                  <a:pt x="4384371" y="720028"/>
                </a:cubicBezTo>
                <a:cubicBezTo>
                  <a:pt x="4382894" y="721822"/>
                  <a:pt x="4380784" y="723932"/>
                  <a:pt x="4378041" y="726359"/>
                </a:cubicBezTo>
                <a:cubicBezTo>
                  <a:pt x="4375614" y="728943"/>
                  <a:pt x="4374770" y="731370"/>
                  <a:pt x="4375509" y="733638"/>
                </a:cubicBezTo>
                <a:cubicBezTo>
                  <a:pt x="4376247" y="735907"/>
                  <a:pt x="4377935" y="737700"/>
                  <a:pt x="4380573" y="739019"/>
                </a:cubicBezTo>
                <a:cubicBezTo>
                  <a:pt x="4376616" y="742922"/>
                  <a:pt x="4373135" y="747142"/>
                  <a:pt x="4370128" y="751679"/>
                </a:cubicBezTo>
                <a:cubicBezTo>
                  <a:pt x="4367121" y="756216"/>
                  <a:pt x="4365539" y="760436"/>
                  <a:pt x="4365380" y="764339"/>
                </a:cubicBezTo>
                <a:lnTo>
                  <a:pt x="4355252" y="782064"/>
                </a:lnTo>
                <a:cubicBezTo>
                  <a:pt x="4358945" y="787234"/>
                  <a:pt x="4360422" y="792087"/>
                  <a:pt x="4359683" y="796623"/>
                </a:cubicBezTo>
                <a:cubicBezTo>
                  <a:pt x="4358945" y="801160"/>
                  <a:pt x="4356624" y="804747"/>
                  <a:pt x="4352720" y="807385"/>
                </a:cubicBezTo>
                <a:cubicBezTo>
                  <a:pt x="4361319" y="806751"/>
                  <a:pt x="4372607" y="806118"/>
                  <a:pt x="4386586" y="805486"/>
                </a:cubicBezTo>
                <a:cubicBezTo>
                  <a:pt x="4400566" y="804852"/>
                  <a:pt x="4411221" y="808018"/>
                  <a:pt x="4418554" y="814981"/>
                </a:cubicBezTo>
                <a:cubicBezTo>
                  <a:pt x="4422352" y="820309"/>
                  <a:pt x="4424251" y="825478"/>
                  <a:pt x="4424251" y="830490"/>
                </a:cubicBezTo>
                <a:cubicBezTo>
                  <a:pt x="4424251" y="835501"/>
                  <a:pt x="4422352" y="838771"/>
                  <a:pt x="4418554" y="840301"/>
                </a:cubicBezTo>
                <a:cubicBezTo>
                  <a:pt x="4418290" y="841778"/>
                  <a:pt x="4417551" y="843888"/>
                  <a:pt x="4416338" y="846632"/>
                </a:cubicBezTo>
                <a:cubicBezTo>
                  <a:pt x="4415125" y="849375"/>
                  <a:pt x="4415019" y="851485"/>
                  <a:pt x="4416022" y="852962"/>
                </a:cubicBezTo>
                <a:lnTo>
                  <a:pt x="4423618" y="847897"/>
                </a:lnTo>
                <a:lnTo>
                  <a:pt x="4456535" y="822577"/>
                </a:lnTo>
                <a:lnTo>
                  <a:pt x="4461599" y="804852"/>
                </a:lnTo>
                <a:cubicBezTo>
                  <a:pt x="4459278" y="801318"/>
                  <a:pt x="4458856" y="798891"/>
                  <a:pt x="4460333" y="797573"/>
                </a:cubicBezTo>
                <a:cubicBezTo>
                  <a:pt x="4461810" y="796254"/>
                  <a:pt x="4463920" y="794460"/>
                  <a:pt x="4466663" y="792192"/>
                </a:cubicBezTo>
                <a:cubicBezTo>
                  <a:pt x="4467823" y="789713"/>
                  <a:pt x="4468034" y="787708"/>
                  <a:pt x="4467296" y="786179"/>
                </a:cubicBezTo>
                <a:cubicBezTo>
                  <a:pt x="4466557" y="784649"/>
                  <a:pt x="4465502" y="783277"/>
                  <a:pt x="4464131" y="782064"/>
                </a:cubicBezTo>
                <a:cubicBezTo>
                  <a:pt x="4471516" y="774257"/>
                  <a:pt x="4478268" y="765816"/>
                  <a:pt x="4484387" y="756743"/>
                </a:cubicBezTo>
                <a:cubicBezTo>
                  <a:pt x="4490506" y="747670"/>
                  <a:pt x="4497259" y="739230"/>
                  <a:pt x="4504644" y="731423"/>
                </a:cubicBezTo>
                <a:cubicBezTo>
                  <a:pt x="4507281" y="719765"/>
                  <a:pt x="4512134" y="708898"/>
                  <a:pt x="4519203" y="698822"/>
                </a:cubicBezTo>
                <a:cubicBezTo>
                  <a:pt x="4526272" y="688747"/>
                  <a:pt x="4534923" y="681045"/>
                  <a:pt x="4545157" y="675717"/>
                </a:cubicBezTo>
                <a:lnTo>
                  <a:pt x="4542625" y="663057"/>
                </a:lnTo>
                <a:cubicBezTo>
                  <a:pt x="4541464" y="659206"/>
                  <a:pt x="4541886" y="655513"/>
                  <a:pt x="4543891" y="651979"/>
                </a:cubicBezTo>
                <a:cubicBezTo>
                  <a:pt x="4545895" y="648445"/>
                  <a:pt x="4548849" y="645385"/>
                  <a:pt x="4552753" y="642800"/>
                </a:cubicBezTo>
                <a:cubicBezTo>
                  <a:pt x="4557817" y="632250"/>
                  <a:pt x="4562881" y="630562"/>
                  <a:pt x="4567945" y="637736"/>
                </a:cubicBezTo>
                <a:cubicBezTo>
                  <a:pt x="4573273" y="642642"/>
                  <a:pt x="4576544" y="647390"/>
                  <a:pt x="4577757" y="651979"/>
                </a:cubicBezTo>
                <a:cubicBezTo>
                  <a:pt x="4578970" y="656569"/>
                  <a:pt x="4576544" y="661949"/>
                  <a:pt x="4570477" y="668121"/>
                </a:cubicBezTo>
                <a:cubicBezTo>
                  <a:pt x="4565572" y="672711"/>
                  <a:pt x="4559558" y="680623"/>
                  <a:pt x="4552436" y="691859"/>
                </a:cubicBezTo>
                <a:cubicBezTo>
                  <a:pt x="4545315" y="703095"/>
                  <a:pt x="4543733" y="712907"/>
                  <a:pt x="4547689" y="721294"/>
                </a:cubicBezTo>
                <a:cubicBezTo>
                  <a:pt x="4546265" y="728943"/>
                  <a:pt x="4542783" y="740865"/>
                  <a:pt x="4537244" y="757060"/>
                </a:cubicBezTo>
                <a:cubicBezTo>
                  <a:pt x="4531705" y="773254"/>
                  <a:pt x="4525059" y="785809"/>
                  <a:pt x="4517304" y="794724"/>
                </a:cubicBezTo>
                <a:cubicBezTo>
                  <a:pt x="4520838" y="798522"/>
                  <a:pt x="4521999" y="801687"/>
                  <a:pt x="4520786" y="804219"/>
                </a:cubicBezTo>
                <a:cubicBezTo>
                  <a:pt x="4519573" y="806751"/>
                  <a:pt x="4517568" y="808651"/>
                  <a:pt x="4514772" y="809917"/>
                </a:cubicBezTo>
                <a:cubicBezTo>
                  <a:pt x="4510710" y="814506"/>
                  <a:pt x="4511238" y="821153"/>
                  <a:pt x="4516355" y="829857"/>
                </a:cubicBezTo>
                <a:cubicBezTo>
                  <a:pt x="4521472" y="838561"/>
                  <a:pt x="4525164" y="844574"/>
                  <a:pt x="4527432" y="847897"/>
                </a:cubicBezTo>
                <a:cubicBezTo>
                  <a:pt x="4521788" y="856021"/>
                  <a:pt x="4512820" y="873324"/>
                  <a:pt x="4500529" y="899805"/>
                </a:cubicBezTo>
                <a:cubicBezTo>
                  <a:pt x="4488238" y="926286"/>
                  <a:pt x="4483702" y="943588"/>
                  <a:pt x="4486919" y="951712"/>
                </a:cubicBezTo>
                <a:lnTo>
                  <a:pt x="4466663" y="969437"/>
                </a:lnTo>
                <a:cubicBezTo>
                  <a:pt x="4462812" y="976927"/>
                  <a:pt x="4459120" y="984101"/>
                  <a:pt x="4455585" y="990959"/>
                </a:cubicBezTo>
                <a:cubicBezTo>
                  <a:pt x="4452051" y="997817"/>
                  <a:pt x="4448991" y="1004992"/>
                  <a:pt x="4446406" y="1012482"/>
                </a:cubicBezTo>
                <a:lnTo>
                  <a:pt x="4448938" y="1020078"/>
                </a:lnTo>
                <a:cubicBezTo>
                  <a:pt x="4457009" y="1018284"/>
                  <a:pt x="4463023" y="1011110"/>
                  <a:pt x="4466979" y="998555"/>
                </a:cubicBezTo>
                <a:cubicBezTo>
                  <a:pt x="4470936" y="986001"/>
                  <a:pt x="4477582" y="978826"/>
                  <a:pt x="4486919" y="977033"/>
                </a:cubicBezTo>
                <a:cubicBezTo>
                  <a:pt x="4491562" y="976611"/>
                  <a:pt x="4497470" y="974923"/>
                  <a:pt x="4504644" y="971969"/>
                </a:cubicBezTo>
                <a:lnTo>
                  <a:pt x="4486919" y="964372"/>
                </a:lnTo>
                <a:lnTo>
                  <a:pt x="4494516" y="959308"/>
                </a:lnTo>
                <a:cubicBezTo>
                  <a:pt x="4498261" y="956987"/>
                  <a:pt x="4501531" y="956565"/>
                  <a:pt x="4504327" y="958042"/>
                </a:cubicBezTo>
                <a:cubicBezTo>
                  <a:pt x="4507123" y="959519"/>
                  <a:pt x="4509761" y="961629"/>
                  <a:pt x="4512240" y="964372"/>
                </a:cubicBezTo>
                <a:cubicBezTo>
                  <a:pt x="4514878" y="960680"/>
                  <a:pt x="4517199" y="957304"/>
                  <a:pt x="4519203" y="954244"/>
                </a:cubicBezTo>
                <a:cubicBezTo>
                  <a:pt x="4521208" y="951185"/>
                  <a:pt x="4522263" y="947808"/>
                  <a:pt x="4522368" y="944116"/>
                </a:cubicBezTo>
                <a:cubicBezTo>
                  <a:pt x="4524742" y="941373"/>
                  <a:pt x="4526325" y="937364"/>
                  <a:pt x="4527116" y="932089"/>
                </a:cubicBezTo>
                <a:cubicBezTo>
                  <a:pt x="4527907" y="926814"/>
                  <a:pt x="4528857" y="921538"/>
                  <a:pt x="4529964" y="916263"/>
                </a:cubicBezTo>
                <a:cubicBezTo>
                  <a:pt x="4521946" y="915841"/>
                  <a:pt x="4515194" y="911621"/>
                  <a:pt x="4509708" y="903603"/>
                </a:cubicBezTo>
                <a:cubicBezTo>
                  <a:pt x="4517726" y="898539"/>
                  <a:pt x="4521946" y="890943"/>
                  <a:pt x="4522368" y="880814"/>
                </a:cubicBezTo>
                <a:lnTo>
                  <a:pt x="4547689" y="885878"/>
                </a:lnTo>
                <a:cubicBezTo>
                  <a:pt x="4544154" y="889677"/>
                  <a:pt x="4541728" y="893475"/>
                  <a:pt x="4540409" y="897273"/>
                </a:cubicBezTo>
                <a:cubicBezTo>
                  <a:pt x="4539090" y="901071"/>
                  <a:pt x="4537297" y="904869"/>
                  <a:pt x="4535029" y="908667"/>
                </a:cubicBezTo>
                <a:lnTo>
                  <a:pt x="4545157" y="916263"/>
                </a:lnTo>
                <a:cubicBezTo>
                  <a:pt x="4550221" y="916263"/>
                  <a:pt x="4552753" y="918795"/>
                  <a:pt x="4552753" y="923859"/>
                </a:cubicBezTo>
                <a:cubicBezTo>
                  <a:pt x="4552542" y="928976"/>
                  <a:pt x="4551065" y="933935"/>
                  <a:pt x="4548322" y="938735"/>
                </a:cubicBezTo>
                <a:cubicBezTo>
                  <a:pt x="4545579" y="943536"/>
                  <a:pt x="4542836" y="947861"/>
                  <a:pt x="4540093" y="951712"/>
                </a:cubicBezTo>
                <a:cubicBezTo>
                  <a:pt x="4544049" y="952767"/>
                  <a:pt x="4548164" y="953189"/>
                  <a:pt x="4552436" y="952978"/>
                </a:cubicBezTo>
                <a:cubicBezTo>
                  <a:pt x="4556709" y="952767"/>
                  <a:pt x="4560191" y="953189"/>
                  <a:pt x="4562881" y="954244"/>
                </a:cubicBezTo>
                <a:cubicBezTo>
                  <a:pt x="4564727" y="958464"/>
                  <a:pt x="4562934" y="963950"/>
                  <a:pt x="4557501" y="970703"/>
                </a:cubicBezTo>
                <a:cubicBezTo>
                  <a:pt x="4552067" y="977455"/>
                  <a:pt x="4547109" y="982941"/>
                  <a:pt x="4542625" y="987161"/>
                </a:cubicBezTo>
                <a:cubicBezTo>
                  <a:pt x="4542519" y="992436"/>
                  <a:pt x="4541464" y="997078"/>
                  <a:pt x="4539460" y="1001087"/>
                </a:cubicBezTo>
                <a:cubicBezTo>
                  <a:pt x="4537455" y="1005096"/>
                  <a:pt x="4535134" y="1007207"/>
                  <a:pt x="4532496" y="1007418"/>
                </a:cubicBezTo>
                <a:lnTo>
                  <a:pt x="4519836" y="1025142"/>
                </a:lnTo>
                <a:lnTo>
                  <a:pt x="4519836" y="1047931"/>
                </a:lnTo>
                <a:lnTo>
                  <a:pt x="4527432" y="1040334"/>
                </a:lnTo>
                <a:lnTo>
                  <a:pt x="4537561" y="1020078"/>
                </a:lnTo>
                <a:cubicBezTo>
                  <a:pt x="4538932" y="1017546"/>
                  <a:pt x="4540620" y="1015647"/>
                  <a:pt x="4542625" y="1014381"/>
                </a:cubicBezTo>
                <a:cubicBezTo>
                  <a:pt x="4544629" y="1013115"/>
                  <a:pt x="4546317" y="1012482"/>
                  <a:pt x="4547689" y="1012482"/>
                </a:cubicBezTo>
                <a:cubicBezTo>
                  <a:pt x="4547478" y="1013906"/>
                  <a:pt x="4546634" y="1016121"/>
                  <a:pt x="4545157" y="1019128"/>
                </a:cubicBezTo>
                <a:cubicBezTo>
                  <a:pt x="4543680" y="1022135"/>
                  <a:pt x="4542836" y="1024984"/>
                  <a:pt x="4542625" y="1027674"/>
                </a:cubicBezTo>
                <a:cubicBezTo>
                  <a:pt x="4545579" y="1034533"/>
                  <a:pt x="4542203" y="1042972"/>
                  <a:pt x="4532496" y="1052995"/>
                </a:cubicBezTo>
                <a:cubicBezTo>
                  <a:pt x="4522790" y="1063017"/>
                  <a:pt x="4519414" y="1071458"/>
                  <a:pt x="4522368" y="1078315"/>
                </a:cubicBezTo>
                <a:lnTo>
                  <a:pt x="4512240" y="1096040"/>
                </a:lnTo>
                <a:cubicBezTo>
                  <a:pt x="4511818" y="1101526"/>
                  <a:pt x="4510130" y="1108278"/>
                  <a:pt x="4507176" y="1116296"/>
                </a:cubicBezTo>
                <a:cubicBezTo>
                  <a:pt x="4512557" y="1109966"/>
                  <a:pt x="4517621" y="1103003"/>
                  <a:pt x="4522368" y="1095407"/>
                </a:cubicBezTo>
                <a:lnTo>
                  <a:pt x="4524212" y="1089415"/>
                </a:lnTo>
                <a:lnTo>
                  <a:pt x="4523367" y="1083501"/>
                </a:lnTo>
                <a:lnTo>
                  <a:pt x="4528447" y="1075652"/>
                </a:lnTo>
                <a:lnTo>
                  <a:pt x="4529964" y="1070719"/>
                </a:lnTo>
                <a:lnTo>
                  <a:pt x="4531311" y="1071224"/>
                </a:lnTo>
                <a:lnTo>
                  <a:pt x="4551220" y="1040457"/>
                </a:lnTo>
                <a:cubicBezTo>
                  <a:pt x="4551695" y="1033863"/>
                  <a:pt x="4555176" y="1022362"/>
                  <a:pt x="4561665" y="1005958"/>
                </a:cubicBezTo>
                <a:cubicBezTo>
                  <a:pt x="4568153" y="989552"/>
                  <a:pt x="4574800" y="977419"/>
                  <a:pt x="4581605" y="969559"/>
                </a:cubicBezTo>
                <a:cubicBezTo>
                  <a:pt x="4581605" y="959853"/>
                  <a:pt x="4586669" y="951412"/>
                  <a:pt x="4596797" y="944239"/>
                </a:cubicBezTo>
                <a:cubicBezTo>
                  <a:pt x="4593421" y="939174"/>
                  <a:pt x="4593210" y="934744"/>
                  <a:pt x="4596164" y="930945"/>
                </a:cubicBezTo>
                <a:cubicBezTo>
                  <a:pt x="4599118" y="927147"/>
                  <a:pt x="4602705" y="923981"/>
                  <a:pt x="4606925" y="921450"/>
                </a:cubicBezTo>
                <a:lnTo>
                  <a:pt x="4700612" y="756866"/>
                </a:lnTo>
                <a:cubicBezTo>
                  <a:pt x="4706362" y="750378"/>
                  <a:pt x="4710687" y="743730"/>
                  <a:pt x="4713588" y="736926"/>
                </a:cubicBezTo>
                <a:cubicBezTo>
                  <a:pt x="4716490" y="730121"/>
                  <a:pt x="4721448" y="724108"/>
                  <a:pt x="4728464" y="718885"/>
                </a:cubicBezTo>
                <a:cubicBezTo>
                  <a:pt x="4728570" y="714929"/>
                  <a:pt x="4729625" y="710814"/>
                  <a:pt x="4731629" y="706541"/>
                </a:cubicBezTo>
                <a:cubicBezTo>
                  <a:pt x="4733634" y="702267"/>
                  <a:pt x="4735955" y="698787"/>
                  <a:pt x="4738593" y="696097"/>
                </a:cubicBezTo>
                <a:lnTo>
                  <a:pt x="4748721" y="678371"/>
                </a:lnTo>
                <a:cubicBezTo>
                  <a:pt x="4751464" y="675788"/>
                  <a:pt x="4754840" y="673994"/>
                  <a:pt x="4758849" y="672991"/>
                </a:cubicBezTo>
                <a:cubicBezTo>
                  <a:pt x="4762858" y="671988"/>
                  <a:pt x="4766234" y="672095"/>
                  <a:pt x="4768977" y="673308"/>
                </a:cubicBezTo>
                <a:cubicBezTo>
                  <a:pt x="4770243" y="679479"/>
                  <a:pt x="4765812" y="693090"/>
                  <a:pt x="4755684" y="714138"/>
                </a:cubicBezTo>
                <a:cubicBezTo>
                  <a:pt x="4745556" y="735185"/>
                  <a:pt x="4737326" y="749427"/>
                  <a:pt x="4730996" y="756866"/>
                </a:cubicBezTo>
                <a:lnTo>
                  <a:pt x="4733528" y="756866"/>
                </a:lnTo>
                <a:cubicBezTo>
                  <a:pt x="4737274" y="760559"/>
                  <a:pt x="4739278" y="763935"/>
                  <a:pt x="4739542" y="766993"/>
                </a:cubicBezTo>
                <a:cubicBezTo>
                  <a:pt x="4739806" y="770053"/>
                  <a:pt x="4738645" y="773430"/>
                  <a:pt x="4736060" y="777123"/>
                </a:cubicBezTo>
                <a:cubicBezTo>
                  <a:pt x="4732895" y="796323"/>
                  <a:pt x="4727198" y="816159"/>
                  <a:pt x="4718969" y="836626"/>
                </a:cubicBezTo>
                <a:cubicBezTo>
                  <a:pt x="4710740" y="857093"/>
                  <a:pt x="4703777" y="876928"/>
                  <a:pt x="4698080" y="896130"/>
                </a:cubicBezTo>
                <a:cubicBezTo>
                  <a:pt x="4700453" y="899664"/>
                  <a:pt x="4700770" y="902090"/>
                  <a:pt x="4699029" y="903409"/>
                </a:cubicBezTo>
                <a:cubicBezTo>
                  <a:pt x="4697288" y="904728"/>
                  <a:pt x="4694440" y="906521"/>
                  <a:pt x="4690483" y="908790"/>
                </a:cubicBezTo>
                <a:cubicBezTo>
                  <a:pt x="4690272" y="911426"/>
                  <a:pt x="4690061" y="913748"/>
                  <a:pt x="4689850" y="915753"/>
                </a:cubicBezTo>
                <a:cubicBezTo>
                  <a:pt x="4689639" y="917758"/>
                  <a:pt x="4690694" y="918813"/>
                  <a:pt x="4693015" y="918918"/>
                </a:cubicBezTo>
                <a:cubicBezTo>
                  <a:pt x="4691169" y="923085"/>
                  <a:pt x="4688532" y="928043"/>
                  <a:pt x="4685103" y="933794"/>
                </a:cubicBezTo>
                <a:cubicBezTo>
                  <a:pt x="4681674" y="939544"/>
                  <a:pt x="4680935" y="943870"/>
                  <a:pt x="4682887" y="946771"/>
                </a:cubicBezTo>
                <a:lnTo>
                  <a:pt x="4698080" y="931578"/>
                </a:lnTo>
                <a:cubicBezTo>
                  <a:pt x="4700717" y="929046"/>
                  <a:pt x="4702405" y="926514"/>
                  <a:pt x="4703144" y="923981"/>
                </a:cubicBezTo>
                <a:cubicBezTo>
                  <a:pt x="4703882" y="921450"/>
                  <a:pt x="4703038" y="918918"/>
                  <a:pt x="4700612" y="916385"/>
                </a:cubicBezTo>
                <a:cubicBezTo>
                  <a:pt x="4703302" y="913696"/>
                  <a:pt x="4706151" y="910214"/>
                  <a:pt x="4709157" y="905941"/>
                </a:cubicBezTo>
                <a:cubicBezTo>
                  <a:pt x="4712164" y="901668"/>
                  <a:pt x="4714380" y="897554"/>
                  <a:pt x="4715804" y="893597"/>
                </a:cubicBezTo>
                <a:lnTo>
                  <a:pt x="4736060" y="848019"/>
                </a:lnTo>
                <a:lnTo>
                  <a:pt x="4751253" y="835360"/>
                </a:lnTo>
                <a:cubicBezTo>
                  <a:pt x="4753996" y="832722"/>
                  <a:pt x="4756106" y="829768"/>
                  <a:pt x="4757583" y="826498"/>
                </a:cubicBezTo>
                <a:cubicBezTo>
                  <a:pt x="4759060" y="823227"/>
                  <a:pt x="4758638" y="820272"/>
                  <a:pt x="4756317" y="817635"/>
                </a:cubicBezTo>
                <a:lnTo>
                  <a:pt x="4766445" y="797379"/>
                </a:lnTo>
                <a:cubicBezTo>
                  <a:pt x="4765179" y="788939"/>
                  <a:pt x="4767711" y="781765"/>
                  <a:pt x="4774041" y="775857"/>
                </a:cubicBezTo>
                <a:cubicBezTo>
                  <a:pt x="4780372" y="769948"/>
                  <a:pt x="4782904" y="762774"/>
                  <a:pt x="4781638" y="754333"/>
                </a:cubicBezTo>
                <a:lnTo>
                  <a:pt x="4814554" y="726481"/>
                </a:lnTo>
                <a:cubicBezTo>
                  <a:pt x="4820885" y="733550"/>
                  <a:pt x="4824050" y="738403"/>
                  <a:pt x="4824050" y="741041"/>
                </a:cubicBezTo>
                <a:cubicBezTo>
                  <a:pt x="4824050" y="743678"/>
                  <a:pt x="4820885" y="747265"/>
                  <a:pt x="4814554" y="751802"/>
                </a:cubicBezTo>
                <a:cubicBezTo>
                  <a:pt x="4819355" y="758923"/>
                  <a:pt x="4819249" y="764304"/>
                  <a:pt x="4814238" y="767944"/>
                </a:cubicBezTo>
                <a:cubicBezTo>
                  <a:pt x="4809227" y="771584"/>
                  <a:pt x="4808488" y="776331"/>
                  <a:pt x="4812022" y="782187"/>
                </a:cubicBezTo>
                <a:cubicBezTo>
                  <a:pt x="4807538" y="788780"/>
                  <a:pt x="4802580" y="799646"/>
                  <a:pt x="4797146" y="814787"/>
                </a:cubicBezTo>
                <a:cubicBezTo>
                  <a:pt x="4791713" y="829927"/>
                  <a:pt x="4789920" y="840160"/>
                  <a:pt x="4791766" y="845488"/>
                </a:cubicBezTo>
                <a:lnTo>
                  <a:pt x="4771509" y="893597"/>
                </a:lnTo>
                <a:cubicBezTo>
                  <a:pt x="4776784" y="900032"/>
                  <a:pt x="4779528" y="906785"/>
                  <a:pt x="4779739" y="913853"/>
                </a:cubicBezTo>
                <a:cubicBezTo>
                  <a:pt x="4779950" y="920923"/>
                  <a:pt x="4776362" y="927674"/>
                  <a:pt x="4768977" y="934110"/>
                </a:cubicBezTo>
                <a:cubicBezTo>
                  <a:pt x="4766445" y="944554"/>
                  <a:pt x="4762647" y="955316"/>
                  <a:pt x="4757583" y="966394"/>
                </a:cubicBezTo>
                <a:cubicBezTo>
                  <a:pt x="4752519" y="977471"/>
                  <a:pt x="4746189" y="986967"/>
                  <a:pt x="4738593" y="994880"/>
                </a:cubicBezTo>
                <a:lnTo>
                  <a:pt x="4746189" y="1015136"/>
                </a:lnTo>
                <a:lnTo>
                  <a:pt x="4728464" y="1027797"/>
                </a:lnTo>
                <a:lnTo>
                  <a:pt x="4728464" y="1055649"/>
                </a:lnTo>
                <a:cubicBezTo>
                  <a:pt x="4725141" y="1060819"/>
                  <a:pt x="4722925" y="1065671"/>
                  <a:pt x="4721818" y="1070208"/>
                </a:cubicBezTo>
                <a:cubicBezTo>
                  <a:pt x="4720710" y="1074744"/>
                  <a:pt x="4717861" y="1078331"/>
                  <a:pt x="4713272" y="1080969"/>
                </a:cubicBezTo>
                <a:cubicBezTo>
                  <a:pt x="4712111" y="1083870"/>
                  <a:pt x="4711900" y="1087563"/>
                  <a:pt x="4712639" y="1092048"/>
                </a:cubicBezTo>
                <a:cubicBezTo>
                  <a:pt x="4713377" y="1096531"/>
                  <a:pt x="4714432" y="1099590"/>
                  <a:pt x="4715804" y="1101226"/>
                </a:cubicBezTo>
                <a:cubicBezTo>
                  <a:pt x="4717228" y="1103599"/>
                  <a:pt x="4718811" y="1104550"/>
                  <a:pt x="4720552" y="1104074"/>
                </a:cubicBezTo>
                <a:cubicBezTo>
                  <a:pt x="4722292" y="1103599"/>
                  <a:pt x="4723242" y="1102651"/>
                  <a:pt x="4723400" y="1101226"/>
                </a:cubicBezTo>
                <a:cubicBezTo>
                  <a:pt x="4718231" y="1093630"/>
                  <a:pt x="4719075" y="1087299"/>
                  <a:pt x="4725932" y="1082235"/>
                </a:cubicBezTo>
                <a:cubicBezTo>
                  <a:pt x="4732790" y="1077171"/>
                  <a:pt x="4738698" y="1073373"/>
                  <a:pt x="4743657" y="1070841"/>
                </a:cubicBezTo>
                <a:lnTo>
                  <a:pt x="4743657" y="1032860"/>
                </a:lnTo>
                <a:lnTo>
                  <a:pt x="4746189" y="1032860"/>
                </a:lnTo>
                <a:cubicBezTo>
                  <a:pt x="4747613" y="1030223"/>
                  <a:pt x="4748562" y="1027268"/>
                  <a:pt x="4749037" y="1023999"/>
                </a:cubicBezTo>
                <a:cubicBezTo>
                  <a:pt x="4749512" y="1020727"/>
                  <a:pt x="4748562" y="1017774"/>
                  <a:pt x="4746189" y="1015136"/>
                </a:cubicBezTo>
                <a:cubicBezTo>
                  <a:pt x="4753257" y="1008541"/>
                  <a:pt x="4758744" y="1001474"/>
                  <a:pt x="4762647" y="993929"/>
                </a:cubicBezTo>
                <a:cubicBezTo>
                  <a:pt x="4766551" y="986386"/>
                  <a:pt x="4772037" y="979951"/>
                  <a:pt x="4779106" y="974623"/>
                </a:cubicBezTo>
                <a:cubicBezTo>
                  <a:pt x="4770771" y="966447"/>
                  <a:pt x="4768450" y="960643"/>
                  <a:pt x="4772142" y="957215"/>
                </a:cubicBezTo>
                <a:cubicBezTo>
                  <a:pt x="4775835" y="953786"/>
                  <a:pt x="4782376" y="948616"/>
                  <a:pt x="4791766" y="941707"/>
                </a:cubicBezTo>
                <a:cubicBezTo>
                  <a:pt x="4797516" y="934902"/>
                  <a:pt x="4801841" y="922557"/>
                  <a:pt x="4804743" y="904675"/>
                </a:cubicBezTo>
                <a:cubicBezTo>
                  <a:pt x="4807644" y="886792"/>
                  <a:pt x="4812603" y="873816"/>
                  <a:pt x="4819619" y="865745"/>
                </a:cubicBezTo>
                <a:cubicBezTo>
                  <a:pt x="4822203" y="864584"/>
                  <a:pt x="4824630" y="864372"/>
                  <a:pt x="4826898" y="865112"/>
                </a:cubicBezTo>
                <a:cubicBezTo>
                  <a:pt x="4829167" y="865850"/>
                  <a:pt x="4830960" y="866905"/>
                  <a:pt x="4832279" y="868277"/>
                </a:cubicBezTo>
                <a:cubicBezTo>
                  <a:pt x="4838029" y="875240"/>
                  <a:pt x="4839189" y="883469"/>
                  <a:pt x="4835760" y="892964"/>
                </a:cubicBezTo>
                <a:cubicBezTo>
                  <a:pt x="4832332" y="902460"/>
                  <a:pt x="4827795" y="909423"/>
                  <a:pt x="4822151" y="913853"/>
                </a:cubicBezTo>
                <a:cubicBezTo>
                  <a:pt x="4816137" y="930154"/>
                  <a:pt x="4811073" y="945662"/>
                  <a:pt x="4806958" y="960381"/>
                </a:cubicBezTo>
                <a:cubicBezTo>
                  <a:pt x="4802844" y="975098"/>
                  <a:pt x="4797779" y="989974"/>
                  <a:pt x="4791766" y="1005007"/>
                </a:cubicBezTo>
                <a:cubicBezTo>
                  <a:pt x="4794087" y="1007435"/>
                  <a:pt x="4794509" y="1009544"/>
                  <a:pt x="4793032" y="1011338"/>
                </a:cubicBezTo>
                <a:cubicBezTo>
                  <a:pt x="4791555" y="1013131"/>
                  <a:pt x="4789445" y="1015241"/>
                  <a:pt x="4786702" y="1017669"/>
                </a:cubicBezTo>
                <a:cubicBezTo>
                  <a:pt x="4784275" y="1020253"/>
                  <a:pt x="4783431" y="1022679"/>
                  <a:pt x="4784170" y="1024947"/>
                </a:cubicBezTo>
                <a:cubicBezTo>
                  <a:pt x="4784908" y="1027216"/>
                  <a:pt x="4786596" y="1029010"/>
                  <a:pt x="4789234" y="1030329"/>
                </a:cubicBezTo>
                <a:cubicBezTo>
                  <a:pt x="4785277" y="1034232"/>
                  <a:pt x="4781796" y="1038452"/>
                  <a:pt x="4778789" y="1042988"/>
                </a:cubicBezTo>
                <a:cubicBezTo>
                  <a:pt x="4775782" y="1047525"/>
                  <a:pt x="4774200" y="1051746"/>
                  <a:pt x="4774041" y="1055649"/>
                </a:cubicBezTo>
                <a:lnTo>
                  <a:pt x="4763913" y="1073373"/>
                </a:lnTo>
                <a:cubicBezTo>
                  <a:pt x="4767606" y="1078544"/>
                  <a:pt x="4769083" y="1083396"/>
                  <a:pt x="4768344" y="1087932"/>
                </a:cubicBezTo>
                <a:cubicBezTo>
                  <a:pt x="4767606" y="1092470"/>
                  <a:pt x="4765285" y="1096056"/>
                  <a:pt x="4761381" y="1098694"/>
                </a:cubicBezTo>
                <a:cubicBezTo>
                  <a:pt x="4769980" y="1098061"/>
                  <a:pt x="4781268" y="1097428"/>
                  <a:pt x="4795247" y="1096795"/>
                </a:cubicBezTo>
                <a:cubicBezTo>
                  <a:pt x="4809227" y="1096162"/>
                  <a:pt x="4819882" y="1099327"/>
                  <a:pt x="4827215" y="1106291"/>
                </a:cubicBezTo>
                <a:cubicBezTo>
                  <a:pt x="4831013" y="1111618"/>
                  <a:pt x="4832912" y="1116787"/>
                  <a:pt x="4832912" y="1121799"/>
                </a:cubicBezTo>
                <a:cubicBezTo>
                  <a:pt x="4832912" y="1126810"/>
                  <a:pt x="4831013" y="1130081"/>
                  <a:pt x="4827215" y="1131610"/>
                </a:cubicBezTo>
                <a:cubicBezTo>
                  <a:pt x="4826951" y="1133087"/>
                  <a:pt x="4826212" y="1135198"/>
                  <a:pt x="4824999" y="1137941"/>
                </a:cubicBezTo>
                <a:cubicBezTo>
                  <a:pt x="4823786" y="1140684"/>
                  <a:pt x="4823680" y="1142794"/>
                  <a:pt x="4824683" y="1144271"/>
                </a:cubicBezTo>
                <a:lnTo>
                  <a:pt x="4832279" y="1139206"/>
                </a:lnTo>
                <a:lnTo>
                  <a:pt x="4865196" y="1113887"/>
                </a:lnTo>
                <a:lnTo>
                  <a:pt x="4870260" y="1096162"/>
                </a:lnTo>
                <a:cubicBezTo>
                  <a:pt x="4867939" y="1092627"/>
                  <a:pt x="4867517" y="1090200"/>
                  <a:pt x="4868994" y="1088882"/>
                </a:cubicBezTo>
                <a:cubicBezTo>
                  <a:pt x="4870471" y="1087563"/>
                  <a:pt x="4872581" y="1085770"/>
                  <a:pt x="4875324" y="1083501"/>
                </a:cubicBezTo>
                <a:cubicBezTo>
                  <a:pt x="4876484" y="1081023"/>
                  <a:pt x="4876695" y="1079017"/>
                  <a:pt x="4875957" y="1077489"/>
                </a:cubicBezTo>
                <a:cubicBezTo>
                  <a:pt x="4875218" y="1075958"/>
                  <a:pt x="4874163" y="1074586"/>
                  <a:pt x="4872792" y="1073373"/>
                </a:cubicBezTo>
                <a:cubicBezTo>
                  <a:pt x="4880177" y="1065567"/>
                  <a:pt x="4886929" y="1057126"/>
                  <a:pt x="4893048" y="1048053"/>
                </a:cubicBezTo>
                <a:cubicBezTo>
                  <a:pt x="4899167" y="1038980"/>
                  <a:pt x="4905920" y="1030539"/>
                  <a:pt x="4913305" y="1022732"/>
                </a:cubicBezTo>
                <a:cubicBezTo>
                  <a:pt x="4915942" y="1011074"/>
                  <a:pt x="4920795" y="1000207"/>
                  <a:pt x="4927864" y="990132"/>
                </a:cubicBezTo>
                <a:cubicBezTo>
                  <a:pt x="4934933" y="980056"/>
                  <a:pt x="4943584" y="972354"/>
                  <a:pt x="4953818" y="967026"/>
                </a:cubicBezTo>
                <a:lnTo>
                  <a:pt x="4951286" y="954367"/>
                </a:lnTo>
                <a:cubicBezTo>
                  <a:pt x="4950125" y="950515"/>
                  <a:pt x="4950547" y="946822"/>
                  <a:pt x="4952552" y="943289"/>
                </a:cubicBezTo>
                <a:cubicBezTo>
                  <a:pt x="4954556" y="939755"/>
                  <a:pt x="4957510" y="936694"/>
                  <a:pt x="4961414" y="934110"/>
                </a:cubicBezTo>
                <a:cubicBezTo>
                  <a:pt x="4966478" y="923559"/>
                  <a:pt x="4971542" y="921871"/>
                  <a:pt x="4976606" y="929046"/>
                </a:cubicBezTo>
                <a:cubicBezTo>
                  <a:pt x="4981934" y="933952"/>
                  <a:pt x="4985205" y="938700"/>
                  <a:pt x="4986418" y="943289"/>
                </a:cubicBezTo>
                <a:cubicBezTo>
                  <a:pt x="4987631" y="947879"/>
                  <a:pt x="4985205" y="953259"/>
                  <a:pt x="4979138" y="959431"/>
                </a:cubicBezTo>
                <a:cubicBezTo>
                  <a:pt x="4974233" y="964020"/>
                  <a:pt x="4968219" y="971933"/>
                  <a:pt x="4961097" y="983169"/>
                </a:cubicBezTo>
                <a:cubicBezTo>
                  <a:pt x="4953976" y="994405"/>
                  <a:pt x="4952394" y="1004216"/>
                  <a:pt x="4956350" y="1012604"/>
                </a:cubicBezTo>
                <a:cubicBezTo>
                  <a:pt x="4954926" y="1020253"/>
                  <a:pt x="4951444" y="1032174"/>
                  <a:pt x="4945905" y="1048370"/>
                </a:cubicBezTo>
                <a:cubicBezTo>
                  <a:pt x="4940366" y="1064563"/>
                  <a:pt x="4933720" y="1077118"/>
                  <a:pt x="4925965" y="1086033"/>
                </a:cubicBezTo>
                <a:cubicBezTo>
                  <a:pt x="4929499" y="1089831"/>
                  <a:pt x="4930660" y="1092997"/>
                  <a:pt x="4929447" y="1095529"/>
                </a:cubicBezTo>
                <a:cubicBezTo>
                  <a:pt x="4928234" y="1098061"/>
                  <a:pt x="4926229" y="1099961"/>
                  <a:pt x="4923433" y="1101226"/>
                </a:cubicBezTo>
                <a:cubicBezTo>
                  <a:pt x="4919371" y="1105815"/>
                  <a:pt x="4919899" y="1112463"/>
                  <a:pt x="4925016" y="1121166"/>
                </a:cubicBezTo>
                <a:cubicBezTo>
                  <a:pt x="4930133" y="1129870"/>
                  <a:pt x="4933825" y="1135883"/>
                  <a:pt x="4936093" y="1139206"/>
                </a:cubicBezTo>
                <a:cubicBezTo>
                  <a:pt x="4930449" y="1147330"/>
                  <a:pt x="4921481" y="1164634"/>
                  <a:pt x="4909190" y="1191114"/>
                </a:cubicBezTo>
                <a:cubicBezTo>
                  <a:pt x="4896899" y="1217596"/>
                  <a:pt x="4892363" y="1234897"/>
                  <a:pt x="4895580" y="1243021"/>
                </a:cubicBezTo>
                <a:lnTo>
                  <a:pt x="4875324" y="1260746"/>
                </a:lnTo>
                <a:cubicBezTo>
                  <a:pt x="4871473" y="1268237"/>
                  <a:pt x="4867781" y="1275410"/>
                  <a:pt x="4864246" y="1282269"/>
                </a:cubicBezTo>
                <a:cubicBezTo>
                  <a:pt x="4860712" y="1289127"/>
                  <a:pt x="4857652" y="1296300"/>
                  <a:pt x="4855067" y="1303791"/>
                </a:cubicBezTo>
                <a:lnTo>
                  <a:pt x="4857599" y="1311387"/>
                </a:lnTo>
                <a:cubicBezTo>
                  <a:pt x="4865670" y="1309594"/>
                  <a:pt x="4871684" y="1302419"/>
                  <a:pt x="4875640" y="1289865"/>
                </a:cubicBezTo>
                <a:cubicBezTo>
                  <a:pt x="4879597" y="1277311"/>
                  <a:pt x="4886243" y="1270136"/>
                  <a:pt x="4895580" y="1268343"/>
                </a:cubicBezTo>
                <a:cubicBezTo>
                  <a:pt x="4900223" y="1267920"/>
                  <a:pt x="4906131" y="1266232"/>
                  <a:pt x="4913305" y="1263279"/>
                </a:cubicBezTo>
                <a:lnTo>
                  <a:pt x="4895580" y="1255682"/>
                </a:lnTo>
                <a:lnTo>
                  <a:pt x="4903177" y="1250617"/>
                </a:lnTo>
                <a:cubicBezTo>
                  <a:pt x="4906922" y="1248297"/>
                  <a:pt x="4910192" y="1247875"/>
                  <a:pt x="4912988" y="1249351"/>
                </a:cubicBezTo>
                <a:lnTo>
                  <a:pt x="4920625" y="1255460"/>
                </a:lnTo>
                <a:lnTo>
                  <a:pt x="4921525" y="1252486"/>
                </a:lnTo>
                <a:lnTo>
                  <a:pt x="4931436" y="1234394"/>
                </a:lnTo>
                <a:lnTo>
                  <a:pt x="4935777" y="1223398"/>
                </a:lnTo>
                <a:cubicBezTo>
                  <a:pt x="4936568" y="1218123"/>
                  <a:pt x="4937518" y="1212847"/>
                  <a:pt x="4938625" y="1207573"/>
                </a:cubicBezTo>
                <a:cubicBezTo>
                  <a:pt x="4930607" y="1207150"/>
                  <a:pt x="4923855" y="1202931"/>
                  <a:pt x="4918369" y="1194912"/>
                </a:cubicBezTo>
                <a:cubicBezTo>
                  <a:pt x="4926387" y="1189849"/>
                  <a:pt x="4930607" y="1182253"/>
                  <a:pt x="4931029" y="1172124"/>
                </a:cubicBezTo>
                <a:lnTo>
                  <a:pt x="4956348" y="1177187"/>
                </a:lnTo>
                <a:lnTo>
                  <a:pt x="4966785" y="1167978"/>
                </a:lnTo>
                <a:lnTo>
                  <a:pt x="5060472" y="1003394"/>
                </a:lnTo>
                <a:cubicBezTo>
                  <a:pt x="5066222" y="996907"/>
                  <a:pt x="5070547" y="990259"/>
                  <a:pt x="5073448" y="983454"/>
                </a:cubicBezTo>
                <a:cubicBezTo>
                  <a:pt x="5076350" y="976649"/>
                  <a:pt x="5081308" y="970637"/>
                  <a:pt x="5088324" y="965413"/>
                </a:cubicBezTo>
                <a:cubicBezTo>
                  <a:pt x="5088430" y="961457"/>
                  <a:pt x="5089485" y="957343"/>
                  <a:pt x="5091489" y="953069"/>
                </a:cubicBezTo>
                <a:cubicBezTo>
                  <a:pt x="5093494" y="948796"/>
                  <a:pt x="5095815" y="945316"/>
                  <a:pt x="5098453" y="942625"/>
                </a:cubicBezTo>
                <a:lnTo>
                  <a:pt x="5108581" y="924900"/>
                </a:lnTo>
                <a:cubicBezTo>
                  <a:pt x="5111324" y="922317"/>
                  <a:pt x="5114700" y="920522"/>
                  <a:pt x="5118709" y="919520"/>
                </a:cubicBezTo>
                <a:cubicBezTo>
                  <a:pt x="5122718" y="918517"/>
                  <a:pt x="5126094" y="918623"/>
                  <a:pt x="5128837" y="919837"/>
                </a:cubicBezTo>
                <a:cubicBezTo>
                  <a:pt x="5130103" y="926008"/>
                  <a:pt x="5125672" y="939619"/>
                  <a:pt x="5115544" y="960666"/>
                </a:cubicBezTo>
                <a:cubicBezTo>
                  <a:pt x="5105416" y="981713"/>
                  <a:pt x="5097186" y="995956"/>
                  <a:pt x="5090856" y="1003394"/>
                </a:cubicBezTo>
                <a:lnTo>
                  <a:pt x="5093388" y="1003394"/>
                </a:lnTo>
                <a:cubicBezTo>
                  <a:pt x="5097134" y="1007087"/>
                  <a:pt x="5099138" y="1010463"/>
                  <a:pt x="5099402" y="1013522"/>
                </a:cubicBezTo>
                <a:cubicBezTo>
                  <a:pt x="5099666" y="1016582"/>
                  <a:pt x="5098505" y="1019959"/>
                  <a:pt x="5095920" y="1023651"/>
                </a:cubicBezTo>
                <a:cubicBezTo>
                  <a:pt x="5092755" y="1042852"/>
                  <a:pt x="5087058" y="1062688"/>
                  <a:pt x="5078829" y="1083154"/>
                </a:cubicBezTo>
                <a:cubicBezTo>
                  <a:pt x="5070600" y="1103621"/>
                  <a:pt x="5063637" y="1123456"/>
                  <a:pt x="5057940" y="1142658"/>
                </a:cubicBezTo>
                <a:cubicBezTo>
                  <a:pt x="5060313" y="1146193"/>
                  <a:pt x="5060630" y="1148618"/>
                  <a:pt x="5058889" y="1149937"/>
                </a:cubicBezTo>
                <a:cubicBezTo>
                  <a:pt x="5057148" y="1151256"/>
                  <a:pt x="5054300" y="1153049"/>
                  <a:pt x="5050343" y="1155318"/>
                </a:cubicBezTo>
                <a:cubicBezTo>
                  <a:pt x="5050132" y="1157955"/>
                  <a:pt x="5049921" y="1160276"/>
                  <a:pt x="5049710" y="1162281"/>
                </a:cubicBezTo>
                <a:cubicBezTo>
                  <a:pt x="5049499" y="1164286"/>
                  <a:pt x="5050554" y="1165341"/>
                  <a:pt x="5052875" y="1165446"/>
                </a:cubicBezTo>
                <a:cubicBezTo>
                  <a:pt x="5051029" y="1169613"/>
                  <a:pt x="5048392" y="1174572"/>
                  <a:pt x="5044963" y="1180322"/>
                </a:cubicBezTo>
                <a:cubicBezTo>
                  <a:pt x="5041534" y="1186072"/>
                  <a:pt x="5040795" y="1190398"/>
                  <a:pt x="5042747" y="1193299"/>
                </a:cubicBezTo>
                <a:lnTo>
                  <a:pt x="5057940" y="1178106"/>
                </a:lnTo>
                <a:cubicBezTo>
                  <a:pt x="5060577" y="1175574"/>
                  <a:pt x="5062265" y="1173042"/>
                  <a:pt x="5063004" y="1170510"/>
                </a:cubicBezTo>
                <a:cubicBezTo>
                  <a:pt x="5063742" y="1167978"/>
                  <a:pt x="5062898" y="1165446"/>
                  <a:pt x="5060472" y="1162914"/>
                </a:cubicBezTo>
                <a:cubicBezTo>
                  <a:pt x="5063162" y="1160224"/>
                  <a:pt x="5066011" y="1156742"/>
                  <a:pt x="5069017" y="1152469"/>
                </a:cubicBezTo>
                <a:cubicBezTo>
                  <a:pt x="5072024" y="1148196"/>
                  <a:pt x="5074240" y="1144082"/>
                  <a:pt x="5075664" y="1140125"/>
                </a:cubicBezTo>
                <a:lnTo>
                  <a:pt x="5095920" y="1094548"/>
                </a:lnTo>
                <a:lnTo>
                  <a:pt x="5111113" y="1081889"/>
                </a:lnTo>
                <a:cubicBezTo>
                  <a:pt x="5113856" y="1079250"/>
                  <a:pt x="5115966" y="1076296"/>
                  <a:pt x="5117443" y="1073026"/>
                </a:cubicBezTo>
                <a:cubicBezTo>
                  <a:pt x="5118920" y="1069755"/>
                  <a:pt x="5118498" y="1066801"/>
                  <a:pt x="5116177" y="1064163"/>
                </a:cubicBezTo>
                <a:lnTo>
                  <a:pt x="5126305" y="1043907"/>
                </a:lnTo>
                <a:cubicBezTo>
                  <a:pt x="5125039" y="1035467"/>
                  <a:pt x="5127571" y="1028294"/>
                  <a:pt x="5133901" y="1022385"/>
                </a:cubicBezTo>
                <a:cubicBezTo>
                  <a:pt x="5140232" y="1016477"/>
                  <a:pt x="5142764" y="1009303"/>
                  <a:pt x="5141498" y="1000862"/>
                </a:cubicBezTo>
                <a:lnTo>
                  <a:pt x="5174414" y="973010"/>
                </a:lnTo>
                <a:cubicBezTo>
                  <a:pt x="5180745" y="980079"/>
                  <a:pt x="5183910" y="984932"/>
                  <a:pt x="5183910" y="987570"/>
                </a:cubicBezTo>
                <a:cubicBezTo>
                  <a:pt x="5183910" y="990207"/>
                  <a:pt x="5180745" y="993793"/>
                  <a:pt x="5174414" y="998330"/>
                </a:cubicBezTo>
                <a:cubicBezTo>
                  <a:pt x="5179215" y="1005451"/>
                  <a:pt x="5179109" y="1010832"/>
                  <a:pt x="5174098" y="1014473"/>
                </a:cubicBezTo>
                <a:cubicBezTo>
                  <a:pt x="5169087" y="1018112"/>
                  <a:pt x="5168348" y="1022859"/>
                  <a:pt x="5171882" y="1028715"/>
                </a:cubicBezTo>
                <a:cubicBezTo>
                  <a:pt x="5167398" y="1035309"/>
                  <a:pt x="5162440" y="1046175"/>
                  <a:pt x="5157006" y="1061315"/>
                </a:cubicBezTo>
                <a:cubicBezTo>
                  <a:pt x="5151573" y="1076456"/>
                  <a:pt x="5149780" y="1086688"/>
                  <a:pt x="5151626" y="1092016"/>
                </a:cubicBezTo>
                <a:lnTo>
                  <a:pt x="5131369" y="1140125"/>
                </a:lnTo>
                <a:cubicBezTo>
                  <a:pt x="5136644" y="1146561"/>
                  <a:pt x="5139388" y="1153313"/>
                  <a:pt x="5139599" y="1160382"/>
                </a:cubicBezTo>
                <a:cubicBezTo>
                  <a:pt x="5139810" y="1167451"/>
                  <a:pt x="5136222" y="1174203"/>
                  <a:pt x="5128837" y="1180638"/>
                </a:cubicBezTo>
                <a:cubicBezTo>
                  <a:pt x="5126305" y="1191083"/>
                  <a:pt x="5122507" y="1201844"/>
                  <a:pt x="5117443" y="1212922"/>
                </a:cubicBezTo>
                <a:cubicBezTo>
                  <a:pt x="5112379" y="1224000"/>
                  <a:pt x="5106049" y="1233495"/>
                  <a:pt x="5098453" y="1241408"/>
                </a:cubicBezTo>
                <a:lnTo>
                  <a:pt x="5106049" y="1261664"/>
                </a:lnTo>
                <a:lnTo>
                  <a:pt x="5088324" y="1274325"/>
                </a:lnTo>
                <a:lnTo>
                  <a:pt x="5088324" y="1302177"/>
                </a:lnTo>
                <a:cubicBezTo>
                  <a:pt x="5085001" y="1307347"/>
                  <a:pt x="5082785" y="1312200"/>
                  <a:pt x="5081678" y="1316737"/>
                </a:cubicBezTo>
                <a:cubicBezTo>
                  <a:pt x="5080570" y="1321273"/>
                  <a:pt x="5077721" y="1324860"/>
                  <a:pt x="5073132" y="1327498"/>
                </a:cubicBezTo>
                <a:cubicBezTo>
                  <a:pt x="5071971" y="1330399"/>
                  <a:pt x="5071760" y="1334092"/>
                  <a:pt x="5072499" y="1338576"/>
                </a:cubicBezTo>
                <a:cubicBezTo>
                  <a:pt x="5073237" y="1343060"/>
                  <a:pt x="5074292" y="1346119"/>
                  <a:pt x="5075664" y="1347755"/>
                </a:cubicBezTo>
                <a:cubicBezTo>
                  <a:pt x="5077088" y="1350128"/>
                  <a:pt x="5078671" y="1351078"/>
                  <a:pt x="5080412" y="1350603"/>
                </a:cubicBezTo>
                <a:cubicBezTo>
                  <a:pt x="5082152" y="1350128"/>
                  <a:pt x="5083102" y="1349179"/>
                  <a:pt x="5083260" y="1347755"/>
                </a:cubicBezTo>
                <a:cubicBezTo>
                  <a:pt x="5078091" y="1340158"/>
                  <a:pt x="5078935" y="1333828"/>
                  <a:pt x="5085792" y="1328764"/>
                </a:cubicBezTo>
                <a:cubicBezTo>
                  <a:pt x="5092650" y="1323700"/>
                  <a:pt x="5098558" y="1319902"/>
                  <a:pt x="5103517" y="1317370"/>
                </a:cubicBezTo>
                <a:lnTo>
                  <a:pt x="5103517" y="1279389"/>
                </a:lnTo>
                <a:lnTo>
                  <a:pt x="5106049" y="1279389"/>
                </a:lnTo>
                <a:cubicBezTo>
                  <a:pt x="5107473" y="1276751"/>
                  <a:pt x="5108422" y="1273797"/>
                  <a:pt x="5108897" y="1270527"/>
                </a:cubicBezTo>
                <a:cubicBezTo>
                  <a:pt x="5109372" y="1267256"/>
                  <a:pt x="5108422" y="1264302"/>
                  <a:pt x="5106049" y="1261664"/>
                </a:cubicBezTo>
                <a:cubicBezTo>
                  <a:pt x="5113117" y="1255070"/>
                  <a:pt x="5118604" y="1248002"/>
                  <a:pt x="5122507" y="1240458"/>
                </a:cubicBezTo>
                <a:cubicBezTo>
                  <a:pt x="5126411" y="1232915"/>
                  <a:pt x="5131897" y="1226479"/>
                  <a:pt x="5138966" y="1221151"/>
                </a:cubicBezTo>
                <a:cubicBezTo>
                  <a:pt x="5130631" y="1212975"/>
                  <a:pt x="5128310" y="1207172"/>
                  <a:pt x="5132002" y="1203744"/>
                </a:cubicBezTo>
                <a:cubicBezTo>
                  <a:pt x="5135695" y="1200315"/>
                  <a:pt x="5142236" y="1195145"/>
                  <a:pt x="5151626" y="1188235"/>
                </a:cubicBezTo>
                <a:cubicBezTo>
                  <a:pt x="5157376" y="1181430"/>
                  <a:pt x="5161701" y="1169086"/>
                  <a:pt x="5164603" y="1151203"/>
                </a:cubicBezTo>
                <a:cubicBezTo>
                  <a:pt x="5167504" y="1133320"/>
                  <a:pt x="5172463" y="1120344"/>
                  <a:pt x="5179479" y="1112273"/>
                </a:cubicBezTo>
                <a:cubicBezTo>
                  <a:pt x="5182063" y="1111112"/>
                  <a:pt x="5184490" y="1110901"/>
                  <a:pt x="5186758" y="1111640"/>
                </a:cubicBezTo>
                <a:cubicBezTo>
                  <a:pt x="5189027" y="1112378"/>
                  <a:pt x="5190820" y="1113433"/>
                  <a:pt x="5192139" y="1114805"/>
                </a:cubicBezTo>
                <a:cubicBezTo>
                  <a:pt x="5197889" y="1121768"/>
                  <a:pt x="5199049" y="1129997"/>
                  <a:pt x="5195620" y="1139492"/>
                </a:cubicBezTo>
                <a:cubicBezTo>
                  <a:pt x="5192192" y="1148988"/>
                  <a:pt x="5187655" y="1155951"/>
                  <a:pt x="5182011" y="1160382"/>
                </a:cubicBezTo>
                <a:cubicBezTo>
                  <a:pt x="5175997" y="1176682"/>
                  <a:pt x="5170933" y="1192191"/>
                  <a:pt x="5166818" y="1206909"/>
                </a:cubicBezTo>
                <a:cubicBezTo>
                  <a:pt x="5162704" y="1221626"/>
                  <a:pt x="5157639" y="1236502"/>
                  <a:pt x="5151626" y="1251536"/>
                </a:cubicBezTo>
                <a:cubicBezTo>
                  <a:pt x="5153947" y="1253963"/>
                  <a:pt x="5154369" y="1256073"/>
                  <a:pt x="5152892" y="1257866"/>
                </a:cubicBezTo>
                <a:cubicBezTo>
                  <a:pt x="5151415" y="1259660"/>
                  <a:pt x="5149305" y="1261770"/>
                  <a:pt x="5146562" y="1264197"/>
                </a:cubicBezTo>
                <a:cubicBezTo>
                  <a:pt x="5144135" y="1266781"/>
                  <a:pt x="5143291" y="1269208"/>
                  <a:pt x="5144030" y="1271476"/>
                </a:cubicBezTo>
                <a:cubicBezTo>
                  <a:pt x="5144768" y="1273745"/>
                  <a:pt x="5146456" y="1275538"/>
                  <a:pt x="5149094" y="1276858"/>
                </a:cubicBezTo>
                <a:cubicBezTo>
                  <a:pt x="5145137" y="1280760"/>
                  <a:pt x="5141656" y="1284980"/>
                  <a:pt x="5138649" y="1289517"/>
                </a:cubicBezTo>
                <a:cubicBezTo>
                  <a:pt x="5135642" y="1294054"/>
                  <a:pt x="5134060" y="1298274"/>
                  <a:pt x="5133901" y="1302177"/>
                </a:cubicBezTo>
                <a:lnTo>
                  <a:pt x="5123773" y="1319902"/>
                </a:lnTo>
                <a:cubicBezTo>
                  <a:pt x="5127466" y="1325072"/>
                  <a:pt x="5128943" y="1329925"/>
                  <a:pt x="5128204" y="1334461"/>
                </a:cubicBezTo>
                <a:cubicBezTo>
                  <a:pt x="5127466" y="1338998"/>
                  <a:pt x="5125145" y="1342585"/>
                  <a:pt x="5121241" y="1345223"/>
                </a:cubicBezTo>
                <a:cubicBezTo>
                  <a:pt x="5129840" y="1344589"/>
                  <a:pt x="5141128" y="1343956"/>
                  <a:pt x="5155107" y="1343324"/>
                </a:cubicBezTo>
                <a:cubicBezTo>
                  <a:pt x="5169087" y="1342690"/>
                  <a:pt x="5179742" y="1345856"/>
                  <a:pt x="5187075" y="1352819"/>
                </a:cubicBezTo>
                <a:cubicBezTo>
                  <a:pt x="5190873" y="1358147"/>
                  <a:pt x="5192772" y="1363316"/>
                  <a:pt x="5192772" y="1368328"/>
                </a:cubicBezTo>
                <a:cubicBezTo>
                  <a:pt x="5192772" y="1373339"/>
                  <a:pt x="5190873" y="1376609"/>
                  <a:pt x="5187075" y="1378139"/>
                </a:cubicBezTo>
                <a:cubicBezTo>
                  <a:pt x="5186811" y="1379616"/>
                  <a:pt x="5186072" y="1381726"/>
                  <a:pt x="5184859" y="1384470"/>
                </a:cubicBezTo>
                <a:cubicBezTo>
                  <a:pt x="5183646" y="1387213"/>
                  <a:pt x="5183540" y="1389323"/>
                  <a:pt x="5184543" y="1390800"/>
                </a:cubicBezTo>
                <a:lnTo>
                  <a:pt x="5192139" y="1385735"/>
                </a:lnTo>
                <a:lnTo>
                  <a:pt x="5225056" y="1360416"/>
                </a:lnTo>
                <a:lnTo>
                  <a:pt x="5230120" y="1342690"/>
                </a:lnTo>
                <a:cubicBezTo>
                  <a:pt x="5227799" y="1339156"/>
                  <a:pt x="5227377" y="1336729"/>
                  <a:pt x="5228854" y="1335411"/>
                </a:cubicBezTo>
                <a:cubicBezTo>
                  <a:pt x="5230331" y="1334092"/>
                  <a:pt x="5232441" y="1332298"/>
                  <a:pt x="5235184" y="1330030"/>
                </a:cubicBezTo>
                <a:cubicBezTo>
                  <a:pt x="5236344" y="1327551"/>
                  <a:pt x="5236555" y="1325546"/>
                  <a:pt x="5235817" y="1324017"/>
                </a:cubicBezTo>
                <a:cubicBezTo>
                  <a:pt x="5235078" y="1322487"/>
                  <a:pt x="5234023" y="1321115"/>
                  <a:pt x="5232652" y="1319902"/>
                </a:cubicBezTo>
                <a:cubicBezTo>
                  <a:pt x="5240037" y="1312095"/>
                  <a:pt x="5246789" y="1303654"/>
                  <a:pt x="5252908" y="1294581"/>
                </a:cubicBezTo>
                <a:cubicBezTo>
                  <a:pt x="5259027" y="1285508"/>
                  <a:pt x="5265780" y="1277068"/>
                  <a:pt x="5273165" y="1269261"/>
                </a:cubicBezTo>
                <a:cubicBezTo>
                  <a:pt x="5275802" y="1257603"/>
                  <a:pt x="5280655" y="1246736"/>
                  <a:pt x="5287724" y="1236660"/>
                </a:cubicBezTo>
                <a:cubicBezTo>
                  <a:pt x="5294793" y="1226585"/>
                  <a:pt x="5303444" y="1218883"/>
                  <a:pt x="5313678" y="1213555"/>
                </a:cubicBezTo>
                <a:lnTo>
                  <a:pt x="5311146" y="1200896"/>
                </a:lnTo>
                <a:cubicBezTo>
                  <a:pt x="5309985" y="1197044"/>
                  <a:pt x="5310407" y="1193351"/>
                  <a:pt x="5312412" y="1189817"/>
                </a:cubicBezTo>
                <a:cubicBezTo>
                  <a:pt x="5314416" y="1186283"/>
                  <a:pt x="5317370" y="1183223"/>
                  <a:pt x="5321274" y="1180638"/>
                </a:cubicBezTo>
                <a:cubicBezTo>
                  <a:pt x="5326338" y="1170088"/>
                  <a:pt x="5331402" y="1168400"/>
                  <a:pt x="5336466" y="1175574"/>
                </a:cubicBezTo>
                <a:cubicBezTo>
                  <a:pt x="5341794" y="1180480"/>
                  <a:pt x="5345065" y="1185228"/>
                  <a:pt x="5346278" y="1189817"/>
                </a:cubicBezTo>
                <a:cubicBezTo>
                  <a:pt x="5347491" y="1194407"/>
                  <a:pt x="5345065" y="1199787"/>
                  <a:pt x="5338998" y="1205959"/>
                </a:cubicBezTo>
                <a:cubicBezTo>
                  <a:pt x="5334093" y="1210549"/>
                  <a:pt x="5328079" y="1218461"/>
                  <a:pt x="5320957" y="1229697"/>
                </a:cubicBezTo>
                <a:cubicBezTo>
                  <a:pt x="5313836" y="1240933"/>
                  <a:pt x="5312254" y="1250745"/>
                  <a:pt x="5316210" y="1259132"/>
                </a:cubicBezTo>
                <a:cubicBezTo>
                  <a:pt x="5314786" y="1266781"/>
                  <a:pt x="5311304" y="1278703"/>
                  <a:pt x="5305765" y="1294898"/>
                </a:cubicBezTo>
                <a:cubicBezTo>
                  <a:pt x="5300226" y="1311092"/>
                  <a:pt x="5293580" y="1323647"/>
                  <a:pt x="5285825" y="1332562"/>
                </a:cubicBezTo>
                <a:cubicBezTo>
                  <a:pt x="5289359" y="1336360"/>
                  <a:pt x="5290520" y="1339525"/>
                  <a:pt x="5289307" y="1342057"/>
                </a:cubicBezTo>
                <a:cubicBezTo>
                  <a:pt x="5288094" y="1344589"/>
                  <a:pt x="5286089" y="1346489"/>
                  <a:pt x="5283293" y="1347755"/>
                </a:cubicBezTo>
                <a:cubicBezTo>
                  <a:pt x="5279231" y="1352344"/>
                  <a:pt x="5279759" y="1358991"/>
                  <a:pt x="5284876" y="1367695"/>
                </a:cubicBezTo>
                <a:cubicBezTo>
                  <a:pt x="5289993" y="1376399"/>
                  <a:pt x="5293685" y="1382412"/>
                  <a:pt x="5295953" y="1385735"/>
                </a:cubicBezTo>
                <a:cubicBezTo>
                  <a:pt x="5290309" y="1393859"/>
                  <a:pt x="5281341" y="1411162"/>
                  <a:pt x="5269050" y="1437644"/>
                </a:cubicBezTo>
                <a:cubicBezTo>
                  <a:pt x="5256759" y="1464125"/>
                  <a:pt x="5252223" y="1481427"/>
                  <a:pt x="5255440" y="1489551"/>
                </a:cubicBezTo>
                <a:lnTo>
                  <a:pt x="5235184" y="1507276"/>
                </a:lnTo>
                <a:cubicBezTo>
                  <a:pt x="5231333" y="1514766"/>
                  <a:pt x="5227641" y="1521940"/>
                  <a:pt x="5224106" y="1528798"/>
                </a:cubicBezTo>
                <a:cubicBezTo>
                  <a:pt x="5220572" y="1535656"/>
                  <a:pt x="5217512" y="1542830"/>
                  <a:pt x="5214927" y="1550321"/>
                </a:cubicBezTo>
                <a:lnTo>
                  <a:pt x="5217459" y="1557917"/>
                </a:lnTo>
                <a:cubicBezTo>
                  <a:pt x="5225530" y="1556123"/>
                  <a:pt x="5231544" y="1548949"/>
                  <a:pt x="5235500" y="1536394"/>
                </a:cubicBezTo>
                <a:cubicBezTo>
                  <a:pt x="5239457" y="1523840"/>
                  <a:pt x="5246103" y="1516665"/>
                  <a:pt x="5255440" y="1514872"/>
                </a:cubicBezTo>
                <a:cubicBezTo>
                  <a:pt x="5260083" y="1514450"/>
                  <a:pt x="5265991" y="1512762"/>
                  <a:pt x="5273165" y="1509808"/>
                </a:cubicBezTo>
                <a:lnTo>
                  <a:pt x="5255440" y="1502211"/>
                </a:lnTo>
                <a:lnTo>
                  <a:pt x="5263037" y="1497147"/>
                </a:lnTo>
                <a:cubicBezTo>
                  <a:pt x="5266782" y="1494826"/>
                  <a:pt x="5270052" y="1494404"/>
                  <a:pt x="5272848" y="1495881"/>
                </a:cubicBezTo>
                <a:cubicBezTo>
                  <a:pt x="5275644" y="1497358"/>
                  <a:pt x="5278282" y="1499468"/>
                  <a:pt x="5280761" y="1502211"/>
                </a:cubicBezTo>
                <a:cubicBezTo>
                  <a:pt x="5283399" y="1498519"/>
                  <a:pt x="5285720" y="1495143"/>
                  <a:pt x="5287724" y="1492083"/>
                </a:cubicBezTo>
                <a:cubicBezTo>
                  <a:pt x="5289729" y="1489024"/>
                  <a:pt x="5290784" y="1485647"/>
                  <a:pt x="5290889" y="1481955"/>
                </a:cubicBezTo>
                <a:cubicBezTo>
                  <a:pt x="5293263" y="1479212"/>
                  <a:pt x="5294846" y="1475203"/>
                  <a:pt x="5295637" y="1469928"/>
                </a:cubicBezTo>
                <a:cubicBezTo>
                  <a:pt x="5296428" y="1464653"/>
                  <a:pt x="5297378" y="1459377"/>
                  <a:pt x="5298485" y="1454102"/>
                </a:cubicBezTo>
                <a:cubicBezTo>
                  <a:pt x="5290467" y="1453680"/>
                  <a:pt x="5283715" y="1449460"/>
                  <a:pt x="5278229" y="1441442"/>
                </a:cubicBezTo>
                <a:cubicBezTo>
                  <a:pt x="5286247" y="1436378"/>
                  <a:pt x="5290467" y="1428781"/>
                  <a:pt x="5290889" y="1418652"/>
                </a:cubicBezTo>
                <a:lnTo>
                  <a:pt x="5316210" y="1423716"/>
                </a:lnTo>
                <a:cubicBezTo>
                  <a:pt x="5312675" y="1427515"/>
                  <a:pt x="5310249" y="1431314"/>
                  <a:pt x="5308930" y="1435112"/>
                </a:cubicBezTo>
                <a:cubicBezTo>
                  <a:pt x="5307611" y="1438910"/>
                  <a:pt x="5305818" y="1442708"/>
                  <a:pt x="5303550" y="1446506"/>
                </a:cubicBezTo>
                <a:lnTo>
                  <a:pt x="5313678" y="1454102"/>
                </a:lnTo>
                <a:cubicBezTo>
                  <a:pt x="5318742" y="1454102"/>
                  <a:pt x="5321274" y="1456634"/>
                  <a:pt x="5321274" y="1461698"/>
                </a:cubicBezTo>
                <a:cubicBezTo>
                  <a:pt x="5321063" y="1466815"/>
                  <a:pt x="5319586" y="1471774"/>
                  <a:pt x="5316843" y="1476574"/>
                </a:cubicBezTo>
                <a:cubicBezTo>
                  <a:pt x="5314100" y="1481375"/>
                  <a:pt x="5311357" y="1485700"/>
                  <a:pt x="5308614" y="1489551"/>
                </a:cubicBezTo>
                <a:cubicBezTo>
                  <a:pt x="5312570" y="1490606"/>
                  <a:pt x="5316685" y="1491028"/>
                  <a:pt x="5320957" y="1490817"/>
                </a:cubicBezTo>
                <a:lnTo>
                  <a:pt x="5327589" y="1491620"/>
                </a:lnTo>
                <a:lnTo>
                  <a:pt x="5329474" y="1484867"/>
                </a:lnTo>
                <a:cubicBezTo>
                  <a:pt x="5332006" y="1480647"/>
                  <a:pt x="5335804" y="1476744"/>
                  <a:pt x="5340868" y="1473157"/>
                </a:cubicBezTo>
                <a:cubicBezTo>
                  <a:pt x="5337492" y="1468093"/>
                  <a:pt x="5337281" y="1463662"/>
                  <a:pt x="5340235" y="1459863"/>
                </a:cubicBezTo>
                <a:cubicBezTo>
                  <a:pt x="5343189" y="1456065"/>
                  <a:pt x="5346776" y="1452900"/>
                  <a:pt x="5350996" y="1450367"/>
                </a:cubicBezTo>
                <a:lnTo>
                  <a:pt x="5444683" y="1285783"/>
                </a:lnTo>
                <a:cubicBezTo>
                  <a:pt x="5450433" y="1279295"/>
                  <a:pt x="5454758" y="1272648"/>
                  <a:pt x="5457659" y="1265843"/>
                </a:cubicBezTo>
                <a:cubicBezTo>
                  <a:pt x="5460561" y="1259038"/>
                  <a:pt x="5465519" y="1253025"/>
                  <a:pt x="5472535" y="1247802"/>
                </a:cubicBezTo>
                <a:cubicBezTo>
                  <a:pt x="5472641" y="1243846"/>
                  <a:pt x="5473696" y="1239731"/>
                  <a:pt x="5475700" y="1235458"/>
                </a:cubicBezTo>
                <a:cubicBezTo>
                  <a:pt x="5477705" y="1231185"/>
                  <a:pt x="5480026" y="1227704"/>
                  <a:pt x="5482664" y="1225014"/>
                </a:cubicBezTo>
                <a:lnTo>
                  <a:pt x="5492792" y="1207289"/>
                </a:lnTo>
                <a:cubicBezTo>
                  <a:pt x="5495535" y="1204705"/>
                  <a:pt x="5498911" y="1202911"/>
                  <a:pt x="5502920" y="1201908"/>
                </a:cubicBezTo>
                <a:cubicBezTo>
                  <a:pt x="5506929" y="1200906"/>
                  <a:pt x="5510305" y="1201012"/>
                  <a:pt x="5513048" y="1202225"/>
                </a:cubicBezTo>
                <a:cubicBezTo>
                  <a:pt x="5514314" y="1208397"/>
                  <a:pt x="5509883" y="1222007"/>
                  <a:pt x="5499755" y="1243055"/>
                </a:cubicBezTo>
                <a:cubicBezTo>
                  <a:pt x="5489627" y="1264102"/>
                  <a:pt x="5481397" y="1278345"/>
                  <a:pt x="5475067" y="1285783"/>
                </a:cubicBezTo>
                <a:lnTo>
                  <a:pt x="5477599" y="1285783"/>
                </a:lnTo>
                <a:cubicBezTo>
                  <a:pt x="5481345" y="1289476"/>
                  <a:pt x="5483349" y="1292852"/>
                  <a:pt x="5483613" y="1295911"/>
                </a:cubicBezTo>
                <a:cubicBezTo>
                  <a:pt x="5483877" y="1298971"/>
                  <a:pt x="5482716" y="1302347"/>
                  <a:pt x="5480131" y="1306040"/>
                </a:cubicBezTo>
                <a:cubicBezTo>
                  <a:pt x="5476966" y="1325241"/>
                  <a:pt x="5471269" y="1345076"/>
                  <a:pt x="5463040" y="1365543"/>
                </a:cubicBezTo>
                <a:cubicBezTo>
                  <a:pt x="5454811" y="1386010"/>
                  <a:pt x="5447848" y="1405845"/>
                  <a:pt x="5442151" y="1425047"/>
                </a:cubicBezTo>
                <a:cubicBezTo>
                  <a:pt x="5444524" y="1428581"/>
                  <a:pt x="5444841" y="1431008"/>
                  <a:pt x="5443100" y="1432327"/>
                </a:cubicBezTo>
                <a:cubicBezTo>
                  <a:pt x="5441359" y="1433646"/>
                  <a:pt x="5438511" y="1435438"/>
                  <a:pt x="5434554" y="1437707"/>
                </a:cubicBezTo>
                <a:cubicBezTo>
                  <a:pt x="5434343" y="1440345"/>
                  <a:pt x="5434132" y="1442665"/>
                  <a:pt x="5433921" y="1444671"/>
                </a:cubicBezTo>
                <a:cubicBezTo>
                  <a:pt x="5433710" y="1446676"/>
                  <a:pt x="5434765" y="1447731"/>
                  <a:pt x="5437086" y="1447836"/>
                </a:cubicBezTo>
                <a:cubicBezTo>
                  <a:pt x="5435240" y="1452003"/>
                  <a:pt x="5432603" y="1456962"/>
                  <a:pt x="5429174" y="1462712"/>
                </a:cubicBezTo>
                <a:cubicBezTo>
                  <a:pt x="5425745" y="1468462"/>
                  <a:pt x="5425006" y="1472788"/>
                  <a:pt x="5426958" y="1475689"/>
                </a:cubicBezTo>
                <a:lnTo>
                  <a:pt x="5442151" y="1460496"/>
                </a:lnTo>
                <a:cubicBezTo>
                  <a:pt x="5444788" y="1457964"/>
                  <a:pt x="5446476" y="1455432"/>
                  <a:pt x="5447215" y="1452900"/>
                </a:cubicBezTo>
                <a:cubicBezTo>
                  <a:pt x="5447953" y="1450367"/>
                  <a:pt x="5447109" y="1447836"/>
                  <a:pt x="5444683" y="1445304"/>
                </a:cubicBezTo>
                <a:cubicBezTo>
                  <a:pt x="5447373" y="1442614"/>
                  <a:pt x="5450222" y="1439131"/>
                  <a:pt x="5453228" y="1434859"/>
                </a:cubicBezTo>
                <a:cubicBezTo>
                  <a:pt x="5456235" y="1430586"/>
                  <a:pt x="5458451" y="1426471"/>
                  <a:pt x="5459875" y="1422514"/>
                </a:cubicBezTo>
                <a:lnTo>
                  <a:pt x="5480131" y="1376937"/>
                </a:lnTo>
                <a:lnTo>
                  <a:pt x="5495324" y="1364277"/>
                </a:lnTo>
                <a:cubicBezTo>
                  <a:pt x="5498067" y="1361639"/>
                  <a:pt x="5500177" y="1358685"/>
                  <a:pt x="5501654" y="1355415"/>
                </a:cubicBezTo>
                <a:cubicBezTo>
                  <a:pt x="5503131" y="1352144"/>
                  <a:pt x="5502709" y="1349190"/>
                  <a:pt x="5500388" y="1346552"/>
                </a:cubicBezTo>
                <a:lnTo>
                  <a:pt x="5510516" y="1326296"/>
                </a:lnTo>
                <a:cubicBezTo>
                  <a:pt x="5509250" y="1317856"/>
                  <a:pt x="5511782" y="1310682"/>
                  <a:pt x="5518112" y="1304774"/>
                </a:cubicBezTo>
                <a:cubicBezTo>
                  <a:pt x="5524443" y="1298865"/>
                  <a:pt x="5526975" y="1291691"/>
                  <a:pt x="5525709" y="1283251"/>
                </a:cubicBezTo>
                <a:lnTo>
                  <a:pt x="5558625" y="1255398"/>
                </a:lnTo>
                <a:cubicBezTo>
                  <a:pt x="5564956" y="1262467"/>
                  <a:pt x="5568121" y="1267320"/>
                  <a:pt x="5568121" y="1269958"/>
                </a:cubicBezTo>
                <a:cubicBezTo>
                  <a:pt x="5568121" y="1272595"/>
                  <a:pt x="5564956" y="1276182"/>
                  <a:pt x="5558625" y="1280719"/>
                </a:cubicBezTo>
                <a:cubicBezTo>
                  <a:pt x="5563426" y="1287840"/>
                  <a:pt x="5563320" y="1293221"/>
                  <a:pt x="5558309" y="1296861"/>
                </a:cubicBezTo>
                <a:cubicBezTo>
                  <a:pt x="5553298" y="1300501"/>
                  <a:pt x="5552559" y="1305248"/>
                  <a:pt x="5556093" y="1311104"/>
                </a:cubicBezTo>
                <a:cubicBezTo>
                  <a:pt x="5551609" y="1317698"/>
                  <a:pt x="5546651" y="1328564"/>
                  <a:pt x="5541217" y="1343704"/>
                </a:cubicBezTo>
                <a:cubicBezTo>
                  <a:pt x="5535784" y="1358844"/>
                  <a:pt x="5533991" y="1369077"/>
                  <a:pt x="5535837" y="1374405"/>
                </a:cubicBezTo>
                <a:lnTo>
                  <a:pt x="5515580" y="1422514"/>
                </a:lnTo>
                <a:cubicBezTo>
                  <a:pt x="5520855" y="1428950"/>
                  <a:pt x="5523599" y="1435703"/>
                  <a:pt x="5523810" y="1442772"/>
                </a:cubicBezTo>
                <a:cubicBezTo>
                  <a:pt x="5524021" y="1449841"/>
                  <a:pt x="5520433" y="1456593"/>
                  <a:pt x="5513048" y="1463028"/>
                </a:cubicBezTo>
                <a:cubicBezTo>
                  <a:pt x="5510516" y="1473473"/>
                  <a:pt x="5506718" y="1484233"/>
                  <a:pt x="5501654" y="1495312"/>
                </a:cubicBezTo>
                <a:cubicBezTo>
                  <a:pt x="5496590" y="1506390"/>
                  <a:pt x="5490260" y="1515885"/>
                  <a:pt x="5482664" y="1523798"/>
                </a:cubicBezTo>
                <a:lnTo>
                  <a:pt x="5490260" y="1544054"/>
                </a:lnTo>
                <a:lnTo>
                  <a:pt x="5472535" y="1556715"/>
                </a:lnTo>
                <a:lnTo>
                  <a:pt x="5472535" y="1584567"/>
                </a:lnTo>
                <a:cubicBezTo>
                  <a:pt x="5469212" y="1589737"/>
                  <a:pt x="5466996" y="1594590"/>
                  <a:pt x="5465889" y="1599127"/>
                </a:cubicBezTo>
                <a:cubicBezTo>
                  <a:pt x="5464781" y="1603663"/>
                  <a:pt x="5461932" y="1607250"/>
                  <a:pt x="5457343" y="1609887"/>
                </a:cubicBezTo>
                <a:cubicBezTo>
                  <a:pt x="5456182" y="1612789"/>
                  <a:pt x="5455971" y="1616482"/>
                  <a:pt x="5456710" y="1620966"/>
                </a:cubicBezTo>
                <a:cubicBezTo>
                  <a:pt x="5457448" y="1625450"/>
                  <a:pt x="5458503" y="1628509"/>
                  <a:pt x="5459875" y="1630144"/>
                </a:cubicBezTo>
                <a:cubicBezTo>
                  <a:pt x="5461299" y="1632517"/>
                  <a:pt x="5462882" y="1633468"/>
                  <a:pt x="5464623" y="1632993"/>
                </a:cubicBezTo>
                <a:cubicBezTo>
                  <a:pt x="5466363" y="1632517"/>
                  <a:pt x="5467313" y="1631568"/>
                  <a:pt x="5467471" y="1630144"/>
                </a:cubicBezTo>
                <a:cubicBezTo>
                  <a:pt x="5462302" y="1622548"/>
                  <a:pt x="5463146" y="1616218"/>
                  <a:pt x="5470003" y="1611154"/>
                </a:cubicBezTo>
                <a:cubicBezTo>
                  <a:pt x="5476861" y="1606090"/>
                  <a:pt x="5482769" y="1602292"/>
                  <a:pt x="5487728" y="1599760"/>
                </a:cubicBezTo>
                <a:lnTo>
                  <a:pt x="5487728" y="1561779"/>
                </a:lnTo>
                <a:lnTo>
                  <a:pt x="5490260" y="1561779"/>
                </a:lnTo>
                <a:cubicBezTo>
                  <a:pt x="5491684" y="1559141"/>
                  <a:pt x="5492633" y="1556187"/>
                  <a:pt x="5493108" y="1552917"/>
                </a:cubicBezTo>
                <a:cubicBezTo>
                  <a:pt x="5493583" y="1549646"/>
                  <a:pt x="5492633" y="1546692"/>
                  <a:pt x="5490260" y="1544054"/>
                </a:cubicBezTo>
                <a:cubicBezTo>
                  <a:pt x="5497328" y="1537460"/>
                  <a:pt x="5502815" y="1530392"/>
                  <a:pt x="5506718" y="1522848"/>
                </a:cubicBezTo>
                <a:cubicBezTo>
                  <a:pt x="5510622" y="1515305"/>
                  <a:pt x="5516108" y="1508869"/>
                  <a:pt x="5523177" y="1503541"/>
                </a:cubicBezTo>
                <a:cubicBezTo>
                  <a:pt x="5514842" y="1495365"/>
                  <a:pt x="5512521" y="1489562"/>
                  <a:pt x="5516213" y="1486134"/>
                </a:cubicBezTo>
                <a:cubicBezTo>
                  <a:pt x="5519906" y="1482705"/>
                  <a:pt x="5526447" y="1477535"/>
                  <a:pt x="5535837" y="1470624"/>
                </a:cubicBezTo>
                <a:cubicBezTo>
                  <a:pt x="5541587" y="1463820"/>
                  <a:pt x="5545912" y="1451476"/>
                  <a:pt x="5548814" y="1433593"/>
                </a:cubicBezTo>
                <a:cubicBezTo>
                  <a:pt x="5551715" y="1415709"/>
                  <a:pt x="5556674" y="1402733"/>
                  <a:pt x="5563690" y="1394662"/>
                </a:cubicBezTo>
                <a:cubicBezTo>
                  <a:pt x="5566274" y="1393501"/>
                  <a:pt x="5568701" y="1393290"/>
                  <a:pt x="5570969" y="1394029"/>
                </a:cubicBezTo>
                <a:cubicBezTo>
                  <a:pt x="5573238" y="1394767"/>
                  <a:pt x="5575031" y="1395822"/>
                  <a:pt x="5576350" y="1397194"/>
                </a:cubicBezTo>
                <a:cubicBezTo>
                  <a:pt x="5582100" y="1404157"/>
                  <a:pt x="5583260" y="1412386"/>
                  <a:pt x="5579831" y="1421881"/>
                </a:cubicBezTo>
                <a:cubicBezTo>
                  <a:pt x="5576403" y="1431378"/>
                  <a:pt x="5571866" y="1438340"/>
                  <a:pt x="5566222" y="1442772"/>
                </a:cubicBezTo>
                <a:cubicBezTo>
                  <a:pt x="5560208" y="1459072"/>
                  <a:pt x="5555144" y="1474581"/>
                  <a:pt x="5551029" y="1489299"/>
                </a:cubicBezTo>
                <a:cubicBezTo>
                  <a:pt x="5546915" y="1504016"/>
                  <a:pt x="5541850" y="1518892"/>
                  <a:pt x="5535837" y="1533926"/>
                </a:cubicBezTo>
                <a:cubicBezTo>
                  <a:pt x="5538158" y="1536353"/>
                  <a:pt x="5538580" y="1538463"/>
                  <a:pt x="5537103" y="1540256"/>
                </a:cubicBezTo>
                <a:cubicBezTo>
                  <a:pt x="5535626" y="1542050"/>
                  <a:pt x="5533516" y="1544160"/>
                  <a:pt x="5530773" y="1546587"/>
                </a:cubicBezTo>
                <a:cubicBezTo>
                  <a:pt x="5528346" y="1549171"/>
                  <a:pt x="5527502" y="1551598"/>
                  <a:pt x="5528241" y="1553866"/>
                </a:cubicBezTo>
                <a:cubicBezTo>
                  <a:pt x="5528979" y="1556135"/>
                  <a:pt x="5530667" y="1557928"/>
                  <a:pt x="5533305" y="1559247"/>
                </a:cubicBezTo>
                <a:cubicBezTo>
                  <a:pt x="5529348" y="1563150"/>
                  <a:pt x="5525867" y="1567370"/>
                  <a:pt x="5522860" y="1571907"/>
                </a:cubicBezTo>
                <a:cubicBezTo>
                  <a:pt x="5519853" y="1576444"/>
                  <a:pt x="5518271" y="1580664"/>
                  <a:pt x="5518112" y="1584567"/>
                </a:cubicBezTo>
                <a:lnTo>
                  <a:pt x="5507984" y="1602292"/>
                </a:lnTo>
                <a:cubicBezTo>
                  <a:pt x="5511677" y="1607462"/>
                  <a:pt x="5513154" y="1612315"/>
                  <a:pt x="5512415" y="1616851"/>
                </a:cubicBezTo>
                <a:cubicBezTo>
                  <a:pt x="5511677" y="1621388"/>
                  <a:pt x="5509356" y="1624974"/>
                  <a:pt x="5505452" y="1627613"/>
                </a:cubicBezTo>
                <a:cubicBezTo>
                  <a:pt x="5514051" y="1626979"/>
                  <a:pt x="5525339" y="1626346"/>
                  <a:pt x="5539318" y="1625714"/>
                </a:cubicBezTo>
                <a:cubicBezTo>
                  <a:pt x="5553298" y="1625079"/>
                  <a:pt x="5563953" y="1628246"/>
                  <a:pt x="5571286" y="1635209"/>
                </a:cubicBezTo>
                <a:cubicBezTo>
                  <a:pt x="5575084" y="1640536"/>
                  <a:pt x="5576983" y="1645706"/>
                  <a:pt x="5576983" y="1650718"/>
                </a:cubicBezTo>
                <a:cubicBezTo>
                  <a:pt x="5576983" y="1655729"/>
                  <a:pt x="5575084" y="1658998"/>
                  <a:pt x="5571286" y="1660529"/>
                </a:cubicBezTo>
                <a:cubicBezTo>
                  <a:pt x="5571022" y="1662006"/>
                  <a:pt x="5570283" y="1664115"/>
                  <a:pt x="5569070" y="1666859"/>
                </a:cubicBezTo>
                <a:cubicBezTo>
                  <a:pt x="5567857" y="1669603"/>
                  <a:pt x="5567751" y="1671712"/>
                  <a:pt x="5568754" y="1673190"/>
                </a:cubicBezTo>
                <a:lnTo>
                  <a:pt x="5576350" y="1668124"/>
                </a:lnTo>
                <a:lnTo>
                  <a:pt x="5609267" y="1642804"/>
                </a:lnTo>
                <a:lnTo>
                  <a:pt x="5614331" y="1625079"/>
                </a:lnTo>
                <a:cubicBezTo>
                  <a:pt x="5612010" y="1621546"/>
                  <a:pt x="5611588" y="1619118"/>
                  <a:pt x="5613065" y="1617801"/>
                </a:cubicBezTo>
                <a:cubicBezTo>
                  <a:pt x="5614542" y="1616482"/>
                  <a:pt x="5616652" y="1614688"/>
                  <a:pt x="5619395" y="1612420"/>
                </a:cubicBezTo>
                <a:cubicBezTo>
                  <a:pt x="5620555" y="1609941"/>
                  <a:pt x="5620766" y="1607936"/>
                  <a:pt x="5620028" y="1606406"/>
                </a:cubicBezTo>
                <a:cubicBezTo>
                  <a:pt x="5619289" y="1604877"/>
                  <a:pt x="5618234" y="1603505"/>
                  <a:pt x="5616863" y="1602292"/>
                </a:cubicBezTo>
                <a:cubicBezTo>
                  <a:pt x="5624248" y="1594484"/>
                  <a:pt x="5631000" y="1586044"/>
                  <a:pt x="5637119" y="1576970"/>
                </a:cubicBezTo>
                <a:cubicBezTo>
                  <a:pt x="5643238" y="1567898"/>
                  <a:pt x="5649991" y="1559458"/>
                  <a:pt x="5657376" y="1551651"/>
                </a:cubicBezTo>
                <a:cubicBezTo>
                  <a:pt x="5660013" y="1539993"/>
                  <a:pt x="5664866" y="1529126"/>
                  <a:pt x="5671935" y="1519050"/>
                </a:cubicBezTo>
                <a:cubicBezTo>
                  <a:pt x="5679004" y="1508975"/>
                  <a:pt x="5687655" y="1501273"/>
                  <a:pt x="5697889" y="1495945"/>
                </a:cubicBezTo>
                <a:lnTo>
                  <a:pt x="5695357" y="1483285"/>
                </a:lnTo>
                <a:cubicBezTo>
                  <a:pt x="5694196" y="1479434"/>
                  <a:pt x="5694618" y="1475741"/>
                  <a:pt x="5696623" y="1472206"/>
                </a:cubicBezTo>
                <a:cubicBezTo>
                  <a:pt x="5698627" y="1468673"/>
                  <a:pt x="5701581" y="1465613"/>
                  <a:pt x="5705485" y="1463028"/>
                </a:cubicBezTo>
                <a:cubicBezTo>
                  <a:pt x="5710549" y="1452478"/>
                  <a:pt x="5715613" y="1450790"/>
                  <a:pt x="5720677" y="1457964"/>
                </a:cubicBezTo>
                <a:cubicBezTo>
                  <a:pt x="5726005" y="1462870"/>
                  <a:pt x="5729276" y="1467618"/>
                  <a:pt x="5730489" y="1472206"/>
                </a:cubicBezTo>
                <a:cubicBezTo>
                  <a:pt x="5731702" y="1476797"/>
                  <a:pt x="5729276" y="1482177"/>
                  <a:pt x="5723209" y="1488349"/>
                </a:cubicBezTo>
                <a:cubicBezTo>
                  <a:pt x="5718304" y="1492939"/>
                  <a:pt x="5712290" y="1500851"/>
                  <a:pt x="5705168" y="1512087"/>
                </a:cubicBezTo>
                <a:cubicBezTo>
                  <a:pt x="5698047" y="1523323"/>
                  <a:pt x="5696465" y="1533134"/>
                  <a:pt x="5700421" y="1541522"/>
                </a:cubicBezTo>
                <a:cubicBezTo>
                  <a:pt x="5698997" y="1549171"/>
                  <a:pt x="5695515" y="1561093"/>
                  <a:pt x="5689976" y="1577288"/>
                </a:cubicBezTo>
                <a:cubicBezTo>
                  <a:pt x="5684437" y="1593481"/>
                  <a:pt x="5677791" y="1606036"/>
                  <a:pt x="5670036" y="1614952"/>
                </a:cubicBezTo>
                <a:cubicBezTo>
                  <a:pt x="5673570" y="1618750"/>
                  <a:pt x="5674731" y="1621914"/>
                  <a:pt x="5673518" y="1624446"/>
                </a:cubicBezTo>
                <a:cubicBezTo>
                  <a:pt x="5672305" y="1626979"/>
                  <a:pt x="5670300" y="1628879"/>
                  <a:pt x="5667504" y="1630144"/>
                </a:cubicBezTo>
                <a:cubicBezTo>
                  <a:pt x="5663442" y="1634733"/>
                  <a:pt x="5663970" y="1641380"/>
                  <a:pt x="5669087" y="1650085"/>
                </a:cubicBezTo>
                <a:cubicBezTo>
                  <a:pt x="5674204" y="1658789"/>
                  <a:pt x="5677896" y="1664802"/>
                  <a:pt x="5680164" y="1668124"/>
                </a:cubicBezTo>
                <a:cubicBezTo>
                  <a:pt x="5674520" y="1676249"/>
                  <a:pt x="5665552" y="1693551"/>
                  <a:pt x="5653261" y="1720032"/>
                </a:cubicBezTo>
                <a:cubicBezTo>
                  <a:pt x="5640970" y="1746514"/>
                  <a:pt x="5636434" y="1763816"/>
                  <a:pt x="5639651" y="1771940"/>
                </a:cubicBezTo>
                <a:lnTo>
                  <a:pt x="5619395" y="1789664"/>
                </a:lnTo>
                <a:cubicBezTo>
                  <a:pt x="5615544" y="1797154"/>
                  <a:pt x="5611852" y="1804329"/>
                  <a:pt x="5608317" y="1811187"/>
                </a:cubicBezTo>
                <a:cubicBezTo>
                  <a:pt x="5604783" y="1818045"/>
                  <a:pt x="5601723" y="1825218"/>
                  <a:pt x="5599138" y="1832710"/>
                </a:cubicBezTo>
                <a:lnTo>
                  <a:pt x="5601670" y="1840305"/>
                </a:lnTo>
                <a:cubicBezTo>
                  <a:pt x="5609741" y="1838512"/>
                  <a:pt x="5615755" y="1831338"/>
                  <a:pt x="5619711" y="1818783"/>
                </a:cubicBezTo>
                <a:cubicBezTo>
                  <a:pt x="5623668" y="1806229"/>
                  <a:pt x="5630314" y="1799053"/>
                  <a:pt x="5639651" y="1797261"/>
                </a:cubicBezTo>
                <a:cubicBezTo>
                  <a:pt x="5644294" y="1796839"/>
                  <a:pt x="5650202" y="1795151"/>
                  <a:pt x="5657376" y="1792197"/>
                </a:cubicBezTo>
                <a:lnTo>
                  <a:pt x="5639651" y="1784599"/>
                </a:lnTo>
                <a:lnTo>
                  <a:pt x="5647248" y="1779535"/>
                </a:lnTo>
                <a:cubicBezTo>
                  <a:pt x="5650993" y="1777215"/>
                  <a:pt x="5654263" y="1776793"/>
                  <a:pt x="5657059" y="1778270"/>
                </a:cubicBezTo>
                <a:cubicBezTo>
                  <a:pt x="5659855" y="1779746"/>
                  <a:pt x="5662493" y="1781856"/>
                  <a:pt x="5664972" y="1784599"/>
                </a:cubicBezTo>
                <a:cubicBezTo>
                  <a:pt x="5667610" y="1780907"/>
                  <a:pt x="5669931" y="1777531"/>
                  <a:pt x="5671935" y="1774472"/>
                </a:cubicBezTo>
                <a:cubicBezTo>
                  <a:pt x="5673940" y="1771413"/>
                  <a:pt x="5674995" y="1768035"/>
                  <a:pt x="5675100" y="1764343"/>
                </a:cubicBezTo>
                <a:cubicBezTo>
                  <a:pt x="5677474" y="1761601"/>
                  <a:pt x="5679057" y="1757592"/>
                  <a:pt x="5679848" y="1752316"/>
                </a:cubicBezTo>
                <a:cubicBezTo>
                  <a:pt x="5680639" y="1747041"/>
                  <a:pt x="5681589" y="1741766"/>
                  <a:pt x="5682696" y="1736491"/>
                </a:cubicBezTo>
                <a:cubicBezTo>
                  <a:pt x="5674678" y="1736068"/>
                  <a:pt x="5667926" y="1731849"/>
                  <a:pt x="5662440" y="1723830"/>
                </a:cubicBezTo>
                <a:cubicBezTo>
                  <a:pt x="5670458" y="1718767"/>
                  <a:pt x="5674678" y="1711171"/>
                  <a:pt x="5675100" y="1701041"/>
                </a:cubicBezTo>
                <a:lnTo>
                  <a:pt x="5700421" y="1706106"/>
                </a:lnTo>
                <a:cubicBezTo>
                  <a:pt x="5696886" y="1709904"/>
                  <a:pt x="5694460" y="1713703"/>
                  <a:pt x="5693141" y="1717501"/>
                </a:cubicBezTo>
                <a:cubicBezTo>
                  <a:pt x="5691822" y="1721299"/>
                  <a:pt x="5690029" y="1725097"/>
                  <a:pt x="5687761" y="1728895"/>
                </a:cubicBezTo>
                <a:lnTo>
                  <a:pt x="5697889" y="1736491"/>
                </a:lnTo>
                <a:cubicBezTo>
                  <a:pt x="5702953" y="1736491"/>
                  <a:pt x="5705485" y="1739023"/>
                  <a:pt x="5705485" y="1744086"/>
                </a:cubicBezTo>
                <a:cubicBezTo>
                  <a:pt x="5705274" y="1749203"/>
                  <a:pt x="5703797" y="1754163"/>
                  <a:pt x="5701054" y="1758963"/>
                </a:cubicBezTo>
                <a:cubicBezTo>
                  <a:pt x="5698311" y="1763763"/>
                  <a:pt x="5695568" y="1768088"/>
                  <a:pt x="5692825" y="1771940"/>
                </a:cubicBezTo>
                <a:cubicBezTo>
                  <a:pt x="5696781" y="1772995"/>
                  <a:pt x="5700896" y="1773417"/>
                  <a:pt x="5705168" y="1773206"/>
                </a:cubicBezTo>
                <a:cubicBezTo>
                  <a:pt x="5709441" y="1772995"/>
                  <a:pt x="5712923" y="1773417"/>
                  <a:pt x="5715613" y="1774472"/>
                </a:cubicBezTo>
                <a:cubicBezTo>
                  <a:pt x="5717459" y="1778692"/>
                  <a:pt x="5715666" y="1784177"/>
                  <a:pt x="5710233" y="1790931"/>
                </a:cubicBezTo>
                <a:cubicBezTo>
                  <a:pt x="5704799" y="1797683"/>
                  <a:pt x="5699841" y="1803168"/>
                  <a:pt x="5695357" y="1807388"/>
                </a:cubicBezTo>
                <a:cubicBezTo>
                  <a:pt x="5695251" y="1812663"/>
                  <a:pt x="5694196" y="1817306"/>
                  <a:pt x="5692192" y="1821315"/>
                </a:cubicBezTo>
                <a:cubicBezTo>
                  <a:pt x="5690187" y="1825323"/>
                  <a:pt x="5687866" y="1827434"/>
                  <a:pt x="5685228" y="1827646"/>
                </a:cubicBezTo>
                <a:lnTo>
                  <a:pt x="5672568" y="1845370"/>
                </a:lnTo>
                <a:lnTo>
                  <a:pt x="5672568" y="1868158"/>
                </a:lnTo>
                <a:lnTo>
                  <a:pt x="5680164" y="1860561"/>
                </a:lnTo>
                <a:lnTo>
                  <a:pt x="5690293" y="1840305"/>
                </a:lnTo>
                <a:cubicBezTo>
                  <a:pt x="5691664" y="1837773"/>
                  <a:pt x="5693352" y="1835874"/>
                  <a:pt x="5695357" y="1834608"/>
                </a:cubicBezTo>
                <a:cubicBezTo>
                  <a:pt x="5697361" y="1833343"/>
                  <a:pt x="5699049" y="1832710"/>
                  <a:pt x="5700421" y="1832710"/>
                </a:cubicBezTo>
                <a:cubicBezTo>
                  <a:pt x="5700210" y="1834134"/>
                  <a:pt x="5699366" y="1836349"/>
                  <a:pt x="5697889" y="1839356"/>
                </a:cubicBezTo>
                <a:cubicBezTo>
                  <a:pt x="5696412" y="1842363"/>
                  <a:pt x="5695568" y="1845211"/>
                  <a:pt x="5695357" y="1847901"/>
                </a:cubicBezTo>
                <a:cubicBezTo>
                  <a:pt x="5698311" y="1854759"/>
                  <a:pt x="5694935" y="1863200"/>
                  <a:pt x="5685228" y="1873223"/>
                </a:cubicBezTo>
                <a:cubicBezTo>
                  <a:pt x="5675522" y="1883245"/>
                  <a:pt x="5672146" y="1891685"/>
                  <a:pt x="5675100" y="1898542"/>
                </a:cubicBezTo>
                <a:lnTo>
                  <a:pt x="5664972" y="1916267"/>
                </a:lnTo>
                <a:cubicBezTo>
                  <a:pt x="5664550" y="1921753"/>
                  <a:pt x="5662862" y="1928506"/>
                  <a:pt x="5659908" y="1936523"/>
                </a:cubicBezTo>
                <a:cubicBezTo>
                  <a:pt x="5665289" y="1930194"/>
                  <a:pt x="5670353" y="1923230"/>
                  <a:pt x="5675100" y="1915634"/>
                </a:cubicBezTo>
                <a:cubicBezTo>
                  <a:pt x="5679848" y="1908037"/>
                  <a:pt x="5682380" y="1899808"/>
                  <a:pt x="5682696" y="1890946"/>
                </a:cubicBezTo>
                <a:lnTo>
                  <a:pt x="5702953" y="1898542"/>
                </a:lnTo>
                <a:lnTo>
                  <a:pt x="5697889" y="1926395"/>
                </a:lnTo>
                <a:lnTo>
                  <a:pt x="5710549" y="1923864"/>
                </a:lnTo>
                <a:lnTo>
                  <a:pt x="5723209" y="1939056"/>
                </a:lnTo>
                <a:lnTo>
                  <a:pt x="5710549" y="1977037"/>
                </a:lnTo>
                <a:cubicBezTo>
                  <a:pt x="5700737" y="1986480"/>
                  <a:pt x="5692508" y="1997345"/>
                  <a:pt x="5685862" y="2009638"/>
                </a:cubicBezTo>
                <a:cubicBezTo>
                  <a:pt x="5679215" y="2021929"/>
                  <a:pt x="5672252" y="2032162"/>
                  <a:pt x="5664972" y="2040338"/>
                </a:cubicBezTo>
                <a:lnTo>
                  <a:pt x="5659908" y="2040338"/>
                </a:lnTo>
                <a:lnTo>
                  <a:pt x="5659908" y="2047935"/>
                </a:lnTo>
                <a:lnTo>
                  <a:pt x="5644715" y="2073256"/>
                </a:lnTo>
                <a:cubicBezTo>
                  <a:pt x="5643661" y="2084017"/>
                  <a:pt x="5639440" y="2093512"/>
                  <a:pt x="5632055" y="2101741"/>
                </a:cubicBezTo>
                <a:cubicBezTo>
                  <a:pt x="5624670" y="2109969"/>
                  <a:pt x="5620450" y="2120731"/>
                  <a:pt x="5619395" y="2134025"/>
                </a:cubicBezTo>
                <a:cubicBezTo>
                  <a:pt x="5616335" y="2139352"/>
                  <a:pt x="5611693" y="2148321"/>
                  <a:pt x="5605469" y="2160928"/>
                </a:cubicBezTo>
                <a:cubicBezTo>
                  <a:pt x="5599244" y="2173535"/>
                  <a:pt x="5594602" y="2180603"/>
                  <a:pt x="5591542" y="2182134"/>
                </a:cubicBezTo>
                <a:lnTo>
                  <a:pt x="5590948" y="2188665"/>
                </a:lnTo>
                <a:lnTo>
                  <a:pt x="5593838" y="2187129"/>
                </a:lnTo>
                <a:cubicBezTo>
                  <a:pt x="5597847" y="2186127"/>
                  <a:pt x="5601223" y="2186233"/>
                  <a:pt x="5603966" y="2187446"/>
                </a:cubicBezTo>
                <a:cubicBezTo>
                  <a:pt x="5605232" y="2193618"/>
                  <a:pt x="5600801" y="2207228"/>
                  <a:pt x="5590673" y="2228276"/>
                </a:cubicBezTo>
                <a:cubicBezTo>
                  <a:pt x="5580545" y="2249323"/>
                  <a:pt x="5572315" y="2263566"/>
                  <a:pt x="5565985" y="2271004"/>
                </a:cubicBezTo>
                <a:lnTo>
                  <a:pt x="5568517" y="2271004"/>
                </a:lnTo>
                <a:cubicBezTo>
                  <a:pt x="5572263" y="2274698"/>
                  <a:pt x="5574267" y="2278073"/>
                  <a:pt x="5574531" y="2281132"/>
                </a:cubicBezTo>
                <a:cubicBezTo>
                  <a:pt x="5574795" y="2284192"/>
                  <a:pt x="5573634" y="2287568"/>
                  <a:pt x="5571049" y="2291261"/>
                </a:cubicBezTo>
                <a:lnTo>
                  <a:pt x="5570991" y="2291463"/>
                </a:lnTo>
                <a:lnTo>
                  <a:pt x="5576350" y="2298608"/>
                </a:lnTo>
                <a:cubicBezTo>
                  <a:pt x="5579304" y="2298187"/>
                  <a:pt x="5580992" y="2299030"/>
                  <a:pt x="5581414" y="2301140"/>
                </a:cubicBezTo>
                <a:cubicBezTo>
                  <a:pt x="5581308" y="2303832"/>
                  <a:pt x="5580253" y="2306679"/>
                  <a:pt x="5578249" y="2309687"/>
                </a:cubicBezTo>
                <a:cubicBezTo>
                  <a:pt x="5576244" y="2312694"/>
                  <a:pt x="5573923" y="2314909"/>
                  <a:pt x="5571286" y="2316334"/>
                </a:cubicBezTo>
                <a:cubicBezTo>
                  <a:pt x="5571391" y="2320289"/>
                  <a:pt x="5570547" y="2323772"/>
                  <a:pt x="5568754" y="2326777"/>
                </a:cubicBezTo>
                <a:lnTo>
                  <a:pt x="5559618" y="2331060"/>
                </a:lnTo>
                <a:lnTo>
                  <a:pt x="5553958" y="2350765"/>
                </a:lnTo>
                <a:cubicBezTo>
                  <a:pt x="5545729" y="2371231"/>
                  <a:pt x="5538766" y="2391066"/>
                  <a:pt x="5533069" y="2410268"/>
                </a:cubicBezTo>
                <a:cubicBezTo>
                  <a:pt x="5535442" y="2413803"/>
                  <a:pt x="5535759" y="2416228"/>
                  <a:pt x="5534018" y="2417547"/>
                </a:cubicBezTo>
                <a:cubicBezTo>
                  <a:pt x="5532277" y="2418867"/>
                  <a:pt x="5529429" y="2420659"/>
                  <a:pt x="5525472" y="2422929"/>
                </a:cubicBezTo>
                <a:cubicBezTo>
                  <a:pt x="5525261" y="2425565"/>
                  <a:pt x="5525050" y="2427886"/>
                  <a:pt x="5524839" y="2429892"/>
                </a:cubicBezTo>
                <a:cubicBezTo>
                  <a:pt x="5524628" y="2431897"/>
                  <a:pt x="5525683" y="2432951"/>
                  <a:pt x="5528004" y="2433056"/>
                </a:cubicBezTo>
                <a:cubicBezTo>
                  <a:pt x="5526158" y="2437223"/>
                  <a:pt x="5523521" y="2442182"/>
                  <a:pt x="5520092" y="2447932"/>
                </a:cubicBezTo>
                <a:cubicBezTo>
                  <a:pt x="5516663" y="2453682"/>
                  <a:pt x="5515924" y="2458008"/>
                  <a:pt x="5517876" y="2460910"/>
                </a:cubicBezTo>
                <a:lnTo>
                  <a:pt x="5533069" y="2445717"/>
                </a:lnTo>
                <a:cubicBezTo>
                  <a:pt x="5535706" y="2443184"/>
                  <a:pt x="5537394" y="2440652"/>
                  <a:pt x="5538133" y="2438120"/>
                </a:cubicBezTo>
                <a:cubicBezTo>
                  <a:pt x="5538871" y="2435588"/>
                  <a:pt x="5538027" y="2433056"/>
                  <a:pt x="5535601" y="2430524"/>
                </a:cubicBezTo>
                <a:cubicBezTo>
                  <a:pt x="5538291" y="2427834"/>
                  <a:pt x="5541140" y="2424353"/>
                  <a:pt x="5544146" y="2420079"/>
                </a:cubicBezTo>
                <a:cubicBezTo>
                  <a:pt x="5547153" y="2415806"/>
                  <a:pt x="5549369" y="2411692"/>
                  <a:pt x="5550793" y="2407736"/>
                </a:cubicBezTo>
                <a:lnTo>
                  <a:pt x="5571049" y="2362158"/>
                </a:lnTo>
                <a:lnTo>
                  <a:pt x="5586242" y="2349498"/>
                </a:lnTo>
                <a:cubicBezTo>
                  <a:pt x="5588985" y="2346860"/>
                  <a:pt x="5591095" y="2343907"/>
                  <a:pt x="5592572" y="2340637"/>
                </a:cubicBezTo>
                <a:cubicBezTo>
                  <a:pt x="5594049" y="2337365"/>
                  <a:pt x="5593627" y="2334411"/>
                  <a:pt x="5591306" y="2331774"/>
                </a:cubicBezTo>
                <a:lnTo>
                  <a:pt x="5601434" y="2311517"/>
                </a:lnTo>
                <a:cubicBezTo>
                  <a:pt x="5600168" y="2303077"/>
                  <a:pt x="5602700" y="2295904"/>
                  <a:pt x="5609030" y="2289995"/>
                </a:cubicBezTo>
                <a:cubicBezTo>
                  <a:pt x="5615361" y="2284087"/>
                  <a:pt x="5617893" y="2276912"/>
                  <a:pt x="5616627" y="2268473"/>
                </a:cubicBezTo>
                <a:lnTo>
                  <a:pt x="5649543" y="2240619"/>
                </a:lnTo>
                <a:cubicBezTo>
                  <a:pt x="5655874" y="2247688"/>
                  <a:pt x="5659039" y="2252541"/>
                  <a:pt x="5659039" y="2255179"/>
                </a:cubicBezTo>
                <a:cubicBezTo>
                  <a:pt x="5659039" y="2257816"/>
                  <a:pt x="5655874" y="2261403"/>
                  <a:pt x="5649543" y="2265940"/>
                </a:cubicBezTo>
                <a:cubicBezTo>
                  <a:pt x="5654344" y="2273062"/>
                  <a:pt x="5654238" y="2278442"/>
                  <a:pt x="5649227" y="2282083"/>
                </a:cubicBezTo>
                <a:cubicBezTo>
                  <a:pt x="5644216" y="2285723"/>
                  <a:pt x="5643477" y="2290469"/>
                  <a:pt x="5647011" y="2296325"/>
                </a:cubicBezTo>
                <a:cubicBezTo>
                  <a:pt x="5642527" y="2302920"/>
                  <a:pt x="5637569" y="2313785"/>
                  <a:pt x="5632135" y="2328925"/>
                </a:cubicBezTo>
                <a:cubicBezTo>
                  <a:pt x="5626702" y="2344065"/>
                  <a:pt x="5624909" y="2354298"/>
                  <a:pt x="5626755" y="2359627"/>
                </a:cubicBezTo>
                <a:lnTo>
                  <a:pt x="5606498" y="2407736"/>
                </a:lnTo>
                <a:cubicBezTo>
                  <a:pt x="5611773" y="2414171"/>
                  <a:pt x="5614517" y="2420923"/>
                  <a:pt x="5614728" y="2427992"/>
                </a:cubicBezTo>
                <a:cubicBezTo>
                  <a:pt x="5614939" y="2435061"/>
                  <a:pt x="5611351" y="2441813"/>
                  <a:pt x="5603966" y="2448248"/>
                </a:cubicBezTo>
                <a:cubicBezTo>
                  <a:pt x="5601434" y="2458693"/>
                  <a:pt x="5597636" y="2469454"/>
                  <a:pt x="5592572" y="2480532"/>
                </a:cubicBezTo>
                <a:cubicBezTo>
                  <a:pt x="5587508" y="2491610"/>
                  <a:pt x="5581178" y="2501105"/>
                  <a:pt x="5573582" y="2509019"/>
                </a:cubicBezTo>
                <a:lnTo>
                  <a:pt x="5581178" y="2529274"/>
                </a:lnTo>
                <a:lnTo>
                  <a:pt x="5563453" y="2541935"/>
                </a:lnTo>
                <a:lnTo>
                  <a:pt x="5563453" y="2569787"/>
                </a:lnTo>
                <a:cubicBezTo>
                  <a:pt x="5560130" y="2574958"/>
                  <a:pt x="5557914" y="2579810"/>
                  <a:pt x="5556807" y="2584347"/>
                </a:cubicBezTo>
                <a:cubicBezTo>
                  <a:pt x="5555699" y="2588883"/>
                  <a:pt x="5552850" y="2592470"/>
                  <a:pt x="5548261" y="2595109"/>
                </a:cubicBezTo>
                <a:cubicBezTo>
                  <a:pt x="5547100" y="2598010"/>
                  <a:pt x="5546889" y="2601702"/>
                  <a:pt x="5547628" y="2606186"/>
                </a:cubicBezTo>
                <a:cubicBezTo>
                  <a:pt x="5548366" y="2610670"/>
                  <a:pt x="5549421" y="2613729"/>
                  <a:pt x="5550793" y="2615365"/>
                </a:cubicBezTo>
                <a:cubicBezTo>
                  <a:pt x="5552217" y="2617738"/>
                  <a:pt x="5553800" y="2618688"/>
                  <a:pt x="5555541" y="2618213"/>
                </a:cubicBezTo>
                <a:cubicBezTo>
                  <a:pt x="5557281" y="2617738"/>
                  <a:pt x="5558231" y="2616789"/>
                  <a:pt x="5558389" y="2615365"/>
                </a:cubicBezTo>
                <a:cubicBezTo>
                  <a:pt x="5553220" y="2607768"/>
                  <a:pt x="5554064" y="2601439"/>
                  <a:pt x="5560921" y="2596374"/>
                </a:cubicBezTo>
                <a:cubicBezTo>
                  <a:pt x="5567779" y="2591311"/>
                  <a:pt x="5573687" y="2587513"/>
                  <a:pt x="5578646" y="2584981"/>
                </a:cubicBezTo>
                <a:lnTo>
                  <a:pt x="5578646" y="2547000"/>
                </a:lnTo>
                <a:lnTo>
                  <a:pt x="5581178" y="2547000"/>
                </a:lnTo>
                <a:cubicBezTo>
                  <a:pt x="5582602" y="2544361"/>
                  <a:pt x="5583551" y="2541407"/>
                  <a:pt x="5584026" y="2538137"/>
                </a:cubicBezTo>
                <a:cubicBezTo>
                  <a:pt x="5584501" y="2534866"/>
                  <a:pt x="5583551" y="2531912"/>
                  <a:pt x="5581178" y="2529274"/>
                </a:cubicBezTo>
                <a:cubicBezTo>
                  <a:pt x="5588246" y="2522680"/>
                  <a:pt x="5593733" y="2515612"/>
                  <a:pt x="5597636" y="2508068"/>
                </a:cubicBezTo>
                <a:cubicBezTo>
                  <a:pt x="5601540" y="2500525"/>
                  <a:pt x="5607026" y="2494089"/>
                  <a:pt x="5614095" y="2488761"/>
                </a:cubicBezTo>
                <a:cubicBezTo>
                  <a:pt x="5605760" y="2480585"/>
                  <a:pt x="5603439" y="2474782"/>
                  <a:pt x="5607131" y="2471355"/>
                </a:cubicBezTo>
                <a:cubicBezTo>
                  <a:pt x="5610824" y="2467925"/>
                  <a:pt x="5617365" y="2462755"/>
                  <a:pt x="5626755" y="2455846"/>
                </a:cubicBezTo>
                <a:cubicBezTo>
                  <a:pt x="5632505" y="2449040"/>
                  <a:pt x="5636830" y="2436696"/>
                  <a:pt x="5639732" y="2418813"/>
                </a:cubicBezTo>
                <a:cubicBezTo>
                  <a:pt x="5642633" y="2400930"/>
                  <a:pt x="5647592" y="2387954"/>
                  <a:pt x="5654608" y="2379883"/>
                </a:cubicBezTo>
                <a:cubicBezTo>
                  <a:pt x="5657192" y="2378722"/>
                  <a:pt x="5659619" y="2378511"/>
                  <a:pt x="5661887" y="2379250"/>
                </a:cubicBezTo>
                <a:cubicBezTo>
                  <a:pt x="5664156" y="2379989"/>
                  <a:pt x="5665949" y="2381043"/>
                  <a:pt x="5667268" y="2382415"/>
                </a:cubicBezTo>
                <a:cubicBezTo>
                  <a:pt x="5673018" y="2389378"/>
                  <a:pt x="5674178" y="2397607"/>
                  <a:pt x="5670749" y="2407102"/>
                </a:cubicBezTo>
                <a:cubicBezTo>
                  <a:pt x="5667321" y="2416598"/>
                  <a:pt x="5662784" y="2423562"/>
                  <a:pt x="5657140" y="2427992"/>
                </a:cubicBezTo>
                <a:cubicBezTo>
                  <a:pt x="5651126" y="2444292"/>
                  <a:pt x="5646062" y="2459801"/>
                  <a:pt x="5641947" y="2474519"/>
                </a:cubicBezTo>
                <a:cubicBezTo>
                  <a:pt x="5637833" y="2489236"/>
                  <a:pt x="5632768" y="2504112"/>
                  <a:pt x="5626755" y="2519147"/>
                </a:cubicBezTo>
                <a:cubicBezTo>
                  <a:pt x="5629076" y="2521573"/>
                  <a:pt x="5629498" y="2523683"/>
                  <a:pt x="5628021" y="2525476"/>
                </a:cubicBezTo>
                <a:cubicBezTo>
                  <a:pt x="5626544" y="2527270"/>
                  <a:pt x="5624434" y="2529380"/>
                  <a:pt x="5621691" y="2531807"/>
                </a:cubicBezTo>
                <a:cubicBezTo>
                  <a:pt x="5619264" y="2534391"/>
                  <a:pt x="5618420" y="2536818"/>
                  <a:pt x="5619159" y="2539086"/>
                </a:cubicBezTo>
                <a:cubicBezTo>
                  <a:pt x="5619897" y="2541356"/>
                  <a:pt x="5621585" y="2543148"/>
                  <a:pt x="5624223" y="2544467"/>
                </a:cubicBezTo>
                <a:cubicBezTo>
                  <a:pt x="5620266" y="2548370"/>
                  <a:pt x="5616785" y="2552590"/>
                  <a:pt x="5613778" y="2557128"/>
                </a:cubicBezTo>
                <a:cubicBezTo>
                  <a:pt x="5610771" y="2561664"/>
                  <a:pt x="5609189" y="2565884"/>
                  <a:pt x="5609030" y="2569787"/>
                </a:cubicBezTo>
                <a:lnTo>
                  <a:pt x="5598902" y="2587513"/>
                </a:lnTo>
                <a:cubicBezTo>
                  <a:pt x="5602595" y="2592682"/>
                  <a:pt x="5604072" y="2597535"/>
                  <a:pt x="5603333" y="2602072"/>
                </a:cubicBezTo>
                <a:cubicBezTo>
                  <a:pt x="5602595" y="2606608"/>
                  <a:pt x="5600274" y="2610195"/>
                  <a:pt x="5596370" y="2612834"/>
                </a:cubicBezTo>
                <a:cubicBezTo>
                  <a:pt x="5604969" y="2612200"/>
                  <a:pt x="5616257" y="2611566"/>
                  <a:pt x="5630236" y="2610935"/>
                </a:cubicBezTo>
                <a:cubicBezTo>
                  <a:pt x="5644216" y="2610301"/>
                  <a:pt x="5654871" y="2613466"/>
                  <a:pt x="5662204" y="2620429"/>
                </a:cubicBezTo>
                <a:lnTo>
                  <a:pt x="5664102" y="2625595"/>
                </a:lnTo>
                <a:lnTo>
                  <a:pt x="5669930" y="2625778"/>
                </a:lnTo>
                <a:cubicBezTo>
                  <a:pt x="5670563" y="2628864"/>
                  <a:pt x="5669772" y="2633809"/>
                  <a:pt x="5667556" y="2640614"/>
                </a:cubicBezTo>
                <a:lnTo>
                  <a:pt x="5660240" y="2658032"/>
                </a:lnTo>
                <a:lnTo>
                  <a:pt x="5667268" y="2653346"/>
                </a:lnTo>
                <a:lnTo>
                  <a:pt x="5700185" y="2628025"/>
                </a:lnTo>
                <a:lnTo>
                  <a:pt x="5705249" y="2610301"/>
                </a:lnTo>
                <a:cubicBezTo>
                  <a:pt x="5702928" y="2606766"/>
                  <a:pt x="5702506" y="2604340"/>
                  <a:pt x="5703983" y="2603021"/>
                </a:cubicBezTo>
                <a:cubicBezTo>
                  <a:pt x="5705460" y="2601702"/>
                  <a:pt x="5707570" y="2599908"/>
                  <a:pt x="5710313" y="2597640"/>
                </a:cubicBezTo>
                <a:cubicBezTo>
                  <a:pt x="5711473" y="2595161"/>
                  <a:pt x="5711684" y="2593156"/>
                  <a:pt x="5710946" y="2591627"/>
                </a:cubicBezTo>
                <a:cubicBezTo>
                  <a:pt x="5710207" y="2590097"/>
                  <a:pt x="5709152" y="2588726"/>
                  <a:pt x="5707781" y="2587513"/>
                </a:cubicBezTo>
                <a:cubicBezTo>
                  <a:pt x="5715166" y="2579705"/>
                  <a:pt x="5721918" y="2571265"/>
                  <a:pt x="5728037" y="2562191"/>
                </a:cubicBezTo>
                <a:cubicBezTo>
                  <a:pt x="5734156" y="2553118"/>
                  <a:pt x="5740909" y="2544678"/>
                  <a:pt x="5748294" y="2536872"/>
                </a:cubicBezTo>
                <a:cubicBezTo>
                  <a:pt x="5750931" y="2525213"/>
                  <a:pt x="5755784" y="2514346"/>
                  <a:pt x="5762853" y="2504270"/>
                </a:cubicBezTo>
                <a:cubicBezTo>
                  <a:pt x="5769922" y="2494195"/>
                  <a:pt x="5778573" y="2486493"/>
                  <a:pt x="5788807" y="2481165"/>
                </a:cubicBezTo>
                <a:lnTo>
                  <a:pt x="5786275" y="2468505"/>
                </a:lnTo>
                <a:cubicBezTo>
                  <a:pt x="5785114" y="2464654"/>
                  <a:pt x="5785536" y="2460961"/>
                  <a:pt x="5787541" y="2457428"/>
                </a:cubicBezTo>
                <a:cubicBezTo>
                  <a:pt x="5789545" y="2453893"/>
                  <a:pt x="5792499" y="2450833"/>
                  <a:pt x="5796403" y="2448248"/>
                </a:cubicBezTo>
                <a:cubicBezTo>
                  <a:pt x="5801467" y="2437698"/>
                  <a:pt x="5806531" y="2436010"/>
                  <a:pt x="5811595" y="2443184"/>
                </a:cubicBezTo>
                <a:cubicBezTo>
                  <a:pt x="5816923" y="2448091"/>
                  <a:pt x="5820194" y="2452838"/>
                  <a:pt x="5821407" y="2457428"/>
                </a:cubicBezTo>
                <a:cubicBezTo>
                  <a:pt x="5822620" y="2462018"/>
                  <a:pt x="5820194" y="2467398"/>
                  <a:pt x="5814127" y="2473569"/>
                </a:cubicBezTo>
                <a:cubicBezTo>
                  <a:pt x="5809222" y="2478159"/>
                  <a:pt x="5803208" y="2486071"/>
                  <a:pt x="5796086" y="2497307"/>
                </a:cubicBezTo>
                <a:cubicBezTo>
                  <a:pt x="5788965" y="2508543"/>
                  <a:pt x="5787383" y="2518356"/>
                  <a:pt x="5791339" y="2526742"/>
                </a:cubicBezTo>
                <a:cubicBezTo>
                  <a:pt x="5789915" y="2534391"/>
                  <a:pt x="5786433" y="2546314"/>
                  <a:pt x="5780894" y="2562508"/>
                </a:cubicBezTo>
                <a:cubicBezTo>
                  <a:pt x="5775355" y="2578703"/>
                  <a:pt x="5768709" y="2591258"/>
                  <a:pt x="5760954" y="2600173"/>
                </a:cubicBezTo>
                <a:cubicBezTo>
                  <a:pt x="5764488" y="2603971"/>
                  <a:pt x="5765649" y="2607135"/>
                  <a:pt x="5764436" y="2609667"/>
                </a:cubicBezTo>
                <a:cubicBezTo>
                  <a:pt x="5763223" y="2612200"/>
                  <a:pt x="5761218" y="2614099"/>
                  <a:pt x="5758422" y="2615365"/>
                </a:cubicBezTo>
                <a:cubicBezTo>
                  <a:pt x="5754360" y="2619955"/>
                  <a:pt x="5754888" y="2626601"/>
                  <a:pt x="5760005" y="2635306"/>
                </a:cubicBezTo>
                <a:cubicBezTo>
                  <a:pt x="5765122" y="2644010"/>
                  <a:pt x="5768814" y="2650022"/>
                  <a:pt x="5771082" y="2653346"/>
                </a:cubicBezTo>
                <a:cubicBezTo>
                  <a:pt x="5765438" y="2661469"/>
                  <a:pt x="5756470" y="2678772"/>
                  <a:pt x="5744179" y="2705253"/>
                </a:cubicBezTo>
                <a:cubicBezTo>
                  <a:pt x="5731888" y="2731734"/>
                  <a:pt x="5727352" y="2749037"/>
                  <a:pt x="5730569" y="2757160"/>
                </a:cubicBezTo>
                <a:lnTo>
                  <a:pt x="5710313" y="2774885"/>
                </a:lnTo>
                <a:cubicBezTo>
                  <a:pt x="5706462" y="2782375"/>
                  <a:pt x="5702770" y="2789549"/>
                  <a:pt x="5699235" y="2796407"/>
                </a:cubicBezTo>
                <a:cubicBezTo>
                  <a:pt x="5695701" y="2803265"/>
                  <a:pt x="5692641" y="2810440"/>
                  <a:pt x="5690056" y="2817930"/>
                </a:cubicBezTo>
                <a:lnTo>
                  <a:pt x="5692588" y="2825526"/>
                </a:lnTo>
                <a:cubicBezTo>
                  <a:pt x="5700659" y="2823732"/>
                  <a:pt x="5706673" y="2816558"/>
                  <a:pt x="5710629" y="2804003"/>
                </a:cubicBezTo>
                <a:cubicBezTo>
                  <a:pt x="5714586" y="2791449"/>
                  <a:pt x="5721232" y="2784274"/>
                  <a:pt x="5730569" y="2782481"/>
                </a:cubicBezTo>
                <a:cubicBezTo>
                  <a:pt x="5735212" y="2782060"/>
                  <a:pt x="5741120" y="2780372"/>
                  <a:pt x="5748294" y="2777417"/>
                </a:cubicBezTo>
                <a:lnTo>
                  <a:pt x="5730569" y="2769820"/>
                </a:lnTo>
                <a:lnTo>
                  <a:pt x="5738166" y="2764757"/>
                </a:lnTo>
                <a:cubicBezTo>
                  <a:pt x="5741911" y="2762435"/>
                  <a:pt x="5745181" y="2762014"/>
                  <a:pt x="5747977" y="2763490"/>
                </a:cubicBezTo>
                <a:cubicBezTo>
                  <a:pt x="5750773" y="2764967"/>
                  <a:pt x="5753411" y="2767078"/>
                  <a:pt x="5755890" y="2769820"/>
                </a:cubicBezTo>
                <a:cubicBezTo>
                  <a:pt x="5758528" y="2766128"/>
                  <a:pt x="5760849" y="2762753"/>
                  <a:pt x="5762853" y="2759692"/>
                </a:cubicBezTo>
                <a:cubicBezTo>
                  <a:pt x="5764858" y="2756633"/>
                  <a:pt x="5765913" y="2753257"/>
                  <a:pt x="5766018" y="2749564"/>
                </a:cubicBezTo>
                <a:cubicBezTo>
                  <a:pt x="5768392" y="2746821"/>
                  <a:pt x="5769975" y="2742812"/>
                  <a:pt x="5770766" y="2737537"/>
                </a:cubicBezTo>
                <a:cubicBezTo>
                  <a:pt x="5771557" y="2732262"/>
                  <a:pt x="5772507" y="2726987"/>
                  <a:pt x="5773614" y="2721711"/>
                </a:cubicBezTo>
                <a:cubicBezTo>
                  <a:pt x="5765596" y="2721290"/>
                  <a:pt x="5758844" y="2717069"/>
                  <a:pt x="5753358" y="2709052"/>
                </a:cubicBezTo>
                <a:cubicBezTo>
                  <a:pt x="5761376" y="2703987"/>
                  <a:pt x="5765596" y="2696391"/>
                  <a:pt x="5766018" y="2686263"/>
                </a:cubicBezTo>
                <a:lnTo>
                  <a:pt x="5791339" y="2691326"/>
                </a:lnTo>
                <a:cubicBezTo>
                  <a:pt x="5787804" y="2695126"/>
                  <a:pt x="5785378" y="2698924"/>
                  <a:pt x="5784059" y="2702721"/>
                </a:cubicBezTo>
                <a:cubicBezTo>
                  <a:pt x="5782740" y="2706519"/>
                  <a:pt x="5780947" y="2710317"/>
                  <a:pt x="5778679" y="2714115"/>
                </a:cubicBezTo>
                <a:lnTo>
                  <a:pt x="5788807" y="2721711"/>
                </a:lnTo>
                <a:cubicBezTo>
                  <a:pt x="5793871" y="2721711"/>
                  <a:pt x="5796403" y="2724243"/>
                  <a:pt x="5796403" y="2729307"/>
                </a:cubicBezTo>
                <a:cubicBezTo>
                  <a:pt x="5796192" y="2734425"/>
                  <a:pt x="5794715" y="2739384"/>
                  <a:pt x="5791972" y="2744183"/>
                </a:cubicBezTo>
                <a:cubicBezTo>
                  <a:pt x="5789229" y="2748984"/>
                  <a:pt x="5786486" y="2753309"/>
                  <a:pt x="5783743" y="2757160"/>
                </a:cubicBezTo>
                <a:cubicBezTo>
                  <a:pt x="5787699" y="2758215"/>
                  <a:pt x="5791814" y="2758637"/>
                  <a:pt x="5796086" y="2758427"/>
                </a:cubicBezTo>
                <a:cubicBezTo>
                  <a:pt x="5800359" y="2758215"/>
                  <a:pt x="5803841" y="2758637"/>
                  <a:pt x="5806531" y="2759692"/>
                </a:cubicBezTo>
                <a:cubicBezTo>
                  <a:pt x="5808377" y="2763913"/>
                  <a:pt x="5806584" y="2769399"/>
                  <a:pt x="5801151" y="2776151"/>
                </a:cubicBezTo>
                <a:cubicBezTo>
                  <a:pt x="5795717" y="2782903"/>
                  <a:pt x="5790759" y="2788390"/>
                  <a:pt x="5786275" y="2792609"/>
                </a:cubicBezTo>
                <a:cubicBezTo>
                  <a:pt x="5786169" y="2797884"/>
                  <a:pt x="5785114" y="2802526"/>
                  <a:pt x="5783110" y="2806535"/>
                </a:cubicBezTo>
                <a:cubicBezTo>
                  <a:pt x="5781105" y="2810545"/>
                  <a:pt x="5778784" y="2812655"/>
                  <a:pt x="5776146" y="2812867"/>
                </a:cubicBezTo>
                <a:lnTo>
                  <a:pt x="5763486" y="2830590"/>
                </a:lnTo>
                <a:lnTo>
                  <a:pt x="5763486" y="2853379"/>
                </a:lnTo>
                <a:lnTo>
                  <a:pt x="5771082" y="2845782"/>
                </a:lnTo>
                <a:lnTo>
                  <a:pt x="5781211" y="2825526"/>
                </a:lnTo>
                <a:cubicBezTo>
                  <a:pt x="5782582" y="2822995"/>
                  <a:pt x="5784270" y="2821096"/>
                  <a:pt x="5786275" y="2819829"/>
                </a:cubicBezTo>
                <a:cubicBezTo>
                  <a:pt x="5788279" y="2818564"/>
                  <a:pt x="5789967" y="2817930"/>
                  <a:pt x="5791339" y="2817930"/>
                </a:cubicBezTo>
                <a:cubicBezTo>
                  <a:pt x="5791128" y="2819355"/>
                  <a:pt x="5790284" y="2821569"/>
                  <a:pt x="5788807" y="2824576"/>
                </a:cubicBezTo>
                <a:cubicBezTo>
                  <a:pt x="5787330" y="2827583"/>
                  <a:pt x="5786486" y="2830432"/>
                  <a:pt x="5786275" y="2833122"/>
                </a:cubicBezTo>
                <a:cubicBezTo>
                  <a:pt x="5789229" y="2839981"/>
                  <a:pt x="5785853" y="2848420"/>
                  <a:pt x="5776146" y="2858443"/>
                </a:cubicBezTo>
                <a:cubicBezTo>
                  <a:pt x="5766440" y="2868465"/>
                  <a:pt x="5763064" y="2876907"/>
                  <a:pt x="5766018" y="2883764"/>
                </a:cubicBezTo>
                <a:lnTo>
                  <a:pt x="5755890" y="2901488"/>
                </a:lnTo>
                <a:cubicBezTo>
                  <a:pt x="5755468" y="2906974"/>
                  <a:pt x="5753780" y="2913726"/>
                  <a:pt x="5750826" y="2921744"/>
                </a:cubicBezTo>
                <a:cubicBezTo>
                  <a:pt x="5756207" y="2915414"/>
                  <a:pt x="5761271" y="2908452"/>
                  <a:pt x="5766018" y="2900856"/>
                </a:cubicBezTo>
                <a:cubicBezTo>
                  <a:pt x="5770766" y="2893258"/>
                  <a:pt x="5773298" y="2885029"/>
                  <a:pt x="5773614" y="2876167"/>
                </a:cubicBezTo>
                <a:lnTo>
                  <a:pt x="5793871" y="2883764"/>
                </a:lnTo>
                <a:lnTo>
                  <a:pt x="5788807" y="2911616"/>
                </a:lnTo>
                <a:lnTo>
                  <a:pt x="5801467" y="2909084"/>
                </a:lnTo>
                <a:lnTo>
                  <a:pt x="5814127" y="2924277"/>
                </a:lnTo>
                <a:lnTo>
                  <a:pt x="5801467" y="2962257"/>
                </a:lnTo>
                <a:cubicBezTo>
                  <a:pt x="5791655" y="2971700"/>
                  <a:pt x="5783426" y="2982566"/>
                  <a:pt x="5776780" y="2994858"/>
                </a:cubicBezTo>
                <a:cubicBezTo>
                  <a:pt x="5770133" y="3007149"/>
                  <a:pt x="5763170" y="3017382"/>
                  <a:pt x="5755890" y="3025559"/>
                </a:cubicBezTo>
                <a:lnTo>
                  <a:pt x="5750826" y="3025559"/>
                </a:lnTo>
                <a:lnTo>
                  <a:pt x="5750826" y="3033156"/>
                </a:lnTo>
                <a:lnTo>
                  <a:pt x="5735633" y="3058477"/>
                </a:lnTo>
                <a:lnTo>
                  <a:pt x="5731489" y="3067801"/>
                </a:lnTo>
                <a:lnTo>
                  <a:pt x="5733865" y="3074270"/>
                </a:lnTo>
                <a:cubicBezTo>
                  <a:pt x="5733865" y="3079281"/>
                  <a:pt x="5731966" y="3082551"/>
                  <a:pt x="5728168" y="3084081"/>
                </a:cubicBezTo>
                <a:cubicBezTo>
                  <a:pt x="5727904" y="3085558"/>
                  <a:pt x="5727165" y="3087668"/>
                  <a:pt x="5725952" y="3090412"/>
                </a:cubicBezTo>
                <a:cubicBezTo>
                  <a:pt x="5724739" y="3093155"/>
                  <a:pt x="5724633" y="3095265"/>
                  <a:pt x="5725636" y="3096742"/>
                </a:cubicBezTo>
                <a:lnTo>
                  <a:pt x="5733232" y="3091677"/>
                </a:lnTo>
                <a:lnTo>
                  <a:pt x="5766149" y="3066357"/>
                </a:lnTo>
                <a:lnTo>
                  <a:pt x="5771213" y="3048632"/>
                </a:lnTo>
                <a:cubicBezTo>
                  <a:pt x="5768892" y="3045098"/>
                  <a:pt x="5768470" y="3042671"/>
                  <a:pt x="5769947" y="3041353"/>
                </a:cubicBezTo>
                <a:cubicBezTo>
                  <a:pt x="5771424" y="3040034"/>
                  <a:pt x="5773534" y="3038240"/>
                  <a:pt x="5776277" y="3035972"/>
                </a:cubicBezTo>
                <a:cubicBezTo>
                  <a:pt x="5777437" y="3033493"/>
                  <a:pt x="5777648" y="3031488"/>
                  <a:pt x="5776910" y="3029958"/>
                </a:cubicBezTo>
                <a:cubicBezTo>
                  <a:pt x="5776171" y="3028429"/>
                  <a:pt x="5775116" y="3027057"/>
                  <a:pt x="5773745" y="3025844"/>
                </a:cubicBezTo>
                <a:cubicBezTo>
                  <a:pt x="5781130" y="3018037"/>
                  <a:pt x="5787882" y="3009596"/>
                  <a:pt x="5794001" y="3000522"/>
                </a:cubicBezTo>
                <a:cubicBezTo>
                  <a:pt x="5800120" y="2991449"/>
                  <a:pt x="5806873" y="2983010"/>
                  <a:pt x="5814258" y="2975203"/>
                </a:cubicBezTo>
                <a:cubicBezTo>
                  <a:pt x="5816895" y="2963545"/>
                  <a:pt x="5821748" y="2952678"/>
                  <a:pt x="5828817" y="2942602"/>
                </a:cubicBezTo>
                <a:cubicBezTo>
                  <a:pt x="5835886" y="2932527"/>
                  <a:pt x="5844537" y="2924825"/>
                  <a:pt x="5854771" y="2919497"/>
                </a:cubicBezTo>
                <a:lnTo>
                  <a:pt x="5852239" y="2906837"/>
                </a:lnTo>
                <a:cubicBezTo>
                  <a:pt x="5851078" y="2902986"/>
                  <a:pt x="5851500" y="2899293"/>
                  <a:pt x="5853505" y="2895759"/>
                </a:cubicBezTo>
                <a:cubicBezTo>
                  <a:pt x="5855509" y="2892224"/>
                  <a:pt x="5858463" y="2889165"/>
                  <a:pt x="5862367" y="2886580"/>
                </a:cubicBezTo>
                <a:cubicBezTo>
                  <a:pt x="5867431" y="2876030"/>
                  <a:pt x="5872495" y="2874342"/>
                  <a:pt x="5877559" y="2881515"/>
                </a:cubicBezTo>
                <a:cubicBezTo>
                  <a:pt x="5882887" y="2886421"/>
                  <a:pt x="5886158" y="2891169"/>
                  <a:pt x="5887371" y="2895759"/>
                </a:cubicBezTo>
                <a:cubicBezTo>
                  <a:pt x="5888584" y="2900349"/>
                  <a:pt x="5886158" y="2905729"/>
                  <a:pt x="5880091" y="2911901"/>
                </a:cubicBezTo>
                <a:cubicBezTo>
                  <a:pt x="5875186" y="2916491"/>
                  <a:pt x="5869172" y="2924403"/>
                  <a:pt x="5862050" y="2935639"/>
                </a:cubicBezTo>
                <a:cubicBezTo>
                  <a:pt x="5854929" y="2946875"/>
                  <a:pt x="5853347" y="2956687"/>
                  <a:pt x="5857303" y="2965074"/>
                </a:cubicBezTo>
                <a:cubicBezTo>
                  <a:pt x="5855879" y="2972723"/>
                  <a:pt x="5852397" y="2984645"/>
                  <a:pt x="5846858" y="3000839"/>
                </a:cubicBezTo>
                <a:cubicBezTo>
                  <a:pt x="5841319" y="3017034"/>
                  <a:pt x="5834673" y="3029589"/>
                  <a:pt x="5826918" y="3038504"/>
                </a:cubicBezTo>
                <a:cubicBezTo>
                  <a:pt x="5830452" y="3042302"/>
                  <a:pt x="5831613" y="3045466"/>
                  <a:pt x="5830400" y="3047999"/>
                </a:cubicBezTo>
                <a:cubicBezTo>
                  <a:pt x="5829187" y="3050531"/>
                  <a:pt x="5827182" y="3052431"/>
                  <a:pt x="5824386" y="3053697"/>
                </a:cubicBezTo>
                <a:cubicBezTo>
                  <a:pt x="5820324" y="3058286"/>
                  <a:pt x="5820852" y="3064933"/>
                  <a:pt x="5825969" y="3073637"/>
                </a:cubicBezTo>
                <a:cubicBezTo>
                  <a:pt x="5831086" y="3082341"/>
                  <a:pt x="5834778" y="3088354"/>
                  <a:pt x="5837046" y="3091677"/>
                </a:cubicBezTo>
                <a:cubicBezTo>
                  <a:pt x="5831402" y="3099800"/>
                  <a:pt x="5822434" y="3117104"/>
                  <a:pt x="5810143" y="3143585"/>
                </a:cubicBezTo>
                <a:cubicBezTo>
                  <a:pt x="5797852" y="3170066"/>
                  <a:pt x="5793316" y="3187368"/>
                  <a:pt x="5796533" y="3195492"/>
                </a:cubicBezTo>
                <a:lnTo>
                  <a:pt x="5776277" y="3213217"/>
                </a:lnTo>
                <a:cubicBezTo>
                  <a:pt x="5772426" y="3220706"/>
                  <a:pt x="5768734" y="3227881"/>
                  <a:pt x="5765199" y="3234738"/>
                </a:cubicBezTo>
                <a:cubicBezTo>
                  <a:pt x="5761665" y="3241597"/>
                  <a:pt x="5758605" y="3248771"/>
                  <a:pt x="5756020" y="3256262"/>
                </a:cubicBezTo>
                <a:lnTo>
                  <a:pt x="5758552" y="3263858"/>
                </a:lnTo>
                <a:cubicBezTo>
                  <a:pt x="5766623" y="3262064"/>
                  <a:pt x="5772637" y="3254890"/>
                  <a:pt x="5776593" y="3242335"/>
                </a:cubicBezTo>
                <a:cubicBezTo>
                  <a:pt x="5780550" y="3229780"/>
                  <a:pt x="5787196" y="3222606"/>
                  <a:pt x="5796533" y="3220813"/>
                </a:cubicBezTo>
                <a:cubicBezTo>
                  <a:pt x="5801176" y="3220391"/>
                  <a:pt x="5807084" y="3218703"/>
                  <a:pt x="5814258" y="3215749"/>
                </a:cubicBezTo>
                <a:lnTo>
                  <a:pt x="5796533" y="3208152"/>
                </a:lnTo>
                <a:lnTo>
                  <a:pt x="5804130" y="3203088"/>
                </a:lnTo>
                <a:cubicBezTo>
                  <a:pt x="5807875" y="3200767"/>
                  <a:pt x="5811145" y="3200344"/>
                  <a:pt x="5813941" y="3201822"/>
                </a:cubicBezTo>
                <a:cubicBezTo>
                  <a:pt x="5816737" y="3203299"/>
                  <a:pt x="5819375" y="3205409"/>
                  <a:pt x="5821854" y="3208152"/>
                </a:cubicBezTo>
                <a:cubicBezTo>
                  <a:pt x="5824492" y="3204460"/>
                  <a:pt x="5826813" y="3201084"/>
                  <a:pt x="5828817" y="3198024"/>
                </a:cubicBezTo>
                <a:cubicBezTo>
                  <a:pt x="5830822" y="3194965"/>
                  <a:pt x="5831877" y="3191588"/>
                  <a:pt x="5831982" y="3187896"/>
                </a:cubicBezTo>
                <a:cubicBezTo>
                  <a:pt x="5834356" y="3185153"/>
                  <a:pt x="5835939" y="3181144"/>
                  <a:pt x="5836730" y="3175869"/>
                </a:cubicBezTo>
                <a:cubicBezTo>
                  <a:pt x="5837521" y="3170594"/>
                  <a:pt x="5838471" y="3165318"/>
                  <a:pt x="5839578" y="3160043"/>
                </a:cubicBezTo>
                <a:cubicBezTo>
                  <a:pt x="5831560" y="3159621"/>
                  <a:pt x="5824808" y="3155401"/>
                  <a:pt x="5819322" y="3147383"/>
                </a:cubicBezTo>
                <a:cubicBezTo>
                  <a:pt x="5827340" y="3142319"/>
                  <a:pt x="5831560" y="3134723"/>
                  <a:pt x="5831982" y="3124594"/>
                </a:cubicBezTo>
                <a:lnTo>
                  <a:pt x="5857303" y="3129657"/>
                </a:lnTo>
                <a:cubicBezTo>
                  <a:pt x="5853768" y="3133457"/>
                  <a:pt x="5851342" y="3137255"/>
                  <a:pt x="5850023" y="3141053"/>
                </a:cubicBezTo>
                <a:cubicBezTo>
                  <a:pt x="5848704" y="3144851"/>
                  <a:pt x="5846911" y="3148649"/>
                  <a:pt x="5844643" y="3152447"/>
                </a:cubicBezTo>
                <a:lnTo>
                  <a:pt x="5854771" y="3160043"/>
                </a:lnTo>
                <a:cubicBezTo>
                  <a:pt x="5859835" y="3160043"/>
                  <a:pt x="5862367" y="3162575"/>
                  <a:pt x="5862367" y="3167639"/>
                </a:cubicBezTo>
                <a:cubicBezTo>
                  <a:pt x="5862156" y="3172756"/>
                  <a:pt x="5860679" y="3177715"/>
                  <a:pt x="5857936" y="3182515"/>
                </a:cubicBezTo>
                <a:cubicBezTo>
                  <a:pt x="5855193" y="3187316"/>
                  <a:pt x="5852450" y="3191641"/>
                  <a:pt x="5849707" y="3195492"/>
                </a:cubicBezTo>
                <a:cubicBezTo>
                  <a:pt x="5853663" y="3196547"/>
                  <a:pt x="5857778" y="3196968"/>
                  <a:pt x="5862050" y="3196758"/>
                </a:cubicBezTo>
                <a:cubicBezTo>
                  <a:pt x="5866323" y="3196547"/>
                  <a:pt x="5869805" y="3196968"/>
                  <a:pt x="5872495" y="3198024"/>
                </a:cubicBezTo>
                <a:cubicBezTo>
                  <a:pt x="5874341" y="3202244"/>
                  <a:pt x="5872548" y="3207730"/>
                  <a:pt x="5867115" y="3214483"/>
                </a:cubicBezTo>
                <a:cubicBezTo>
                  <a:pt x="5861681" y="3221235"/>
                  <a:pt x="5856723" y="3226721"/>
                  <a:pt x="5852239" y="3230941"/>
                </a:cubicBezTo>
                <a:cubicBezTo>
                  <a:pt x="5852133" y="3236216"/>
                  <a:pt x="5851078" y="3240858"/>
                  <a:pt x="5849074" y="3244867"/>
                </a:cubicBezTo>
                <a:cubicBezTo>
                  <a:pt x="5847069" y="3248876"/>
                  <a:pt x="5844748" y="3250987"/>
                  <a:pt x="5842110" y="3251198"/>
                </a:cubicBezTo>
                <a:lnTo>
                  <a:pt x="5829450" y="3268922"/>
                </a:lnTo>
                <a:lnTo>
                  <a:pt x="5829450" y="3291711"/>
                </a:lnTo>
                <a:lnTo>
                  <a:pt x="5837046" y="3284114"/>
                </a:lnTo>
                <a:lnTo>
                  <a:pt x="5847175" y="3263858"/>
                </a:lnTo>
                <a:cubicBezTo>
                  <a:pt x="5848546" y="3261326"/>
                  <a:pt x="5850234" y="3259427"/>
                  <a:pt x="5852239" y="3258161"/>
                </a:cubicBezTo>
                <a:cubicBezTo>
                  <a:pt x="5854243" y="3256895"/>
                  <a:pt x="5855931" y="3256262"/>
                  <a:pt x="5857303" y="3256262"/>
                </a:cubicBezTo>
                <a:cubicBezTo>
                  <a:pt x="5857092" y="3257686"/>
                  <a:pt x="5856248" y="3259901"/>
                  <a:pt x="5854771" y="3262908"/>
                </a:cubicBezTo>
                <a:cubicBezTo>
                  <a:pt x="5853294" y="3265915"/>
                  <a:pt x="5852450" y="3268764"/>
                  <a:pt x="5852239" y="3271454"/>
                </a:cubicBezTo>
                <a:cubicBezTo>
                  <a:pt x="5855193" y="3278312"/>
                  <a:pt x="5851817" y="3286752"/>
                  <a:pt x="5842110" y="3296774"/>
                </a:cubicBezTo>
                <a:cubicBezTo>
                  <a:pt x="5832404" y="3306797"/>
                  <a:pt x="5829028" y="3315238"/>
                  <a:pt x="5831982" y="3322095"/>
                </a:cubicBezTo>
                <a:lnTo>
                  <a:pt x="5821854" y="3339819"/>
                </a:lnTo>
                <a:cubicBezTo>
                  <a:pt x="5821432" y="3345305"/>
                  <a:pt x="5819744" y="3352058"/>
                  <a:pt x="5816790" y="3360076"/>
                </a:cubicBezTo>
                <a:cubicBezTo>
                  <a:pt x="5822171" y="3353746"/>
                  <a:pt x="5827235" y="3346783"/>
                  <a:pt x="5831982" y="3339187"/>
                </a:cubicBezTo>
                <a:cubicBezTo>
                  <a:pt x="5836730" y="3331589"/>
                  <a:pt x="5839262" y="3323361"/>
                  <a:pt x="5839578" y="3314499"/>
                </a:cubicBezTo>
                <a:lnTo>
                  <a:pt x="5847877" y="3317611"/>
                </a:lnTo>
                <a:lnTo>
                  <a:pt x="5855865" y="3303029"/>
                </a:lnTo>
                <a:cubicBezTo>
                  <a:pt x="5855865" y="3293323"/>
                  <a:pt x="5860929" y="3284883"/>
                  <a:pt x="5871057" y="3277708"/>
                </a:cubicBezTo>
                <a:cubicBezTo>
                  <a:pt x="5867681" y="3272645"/>
                  <a:pt x="5867470" y="3268214"/>
                  <a:pt x="5870424" y="3264415"/>
                </a:cubicBezTo>
                <a:cubicBezTo>
                  <a:pt x="5873378" y="3260616"/>
                  <a:pt x="5876965" y="3257452"/>
                  <a:pt x="5881185" y="3254919"/>
                </a:cubicBezTo>
                <a:lnTo>
                  <a:pt x="5974872" y="3090335"/>
                </a:lnTo>
                <a:cubicBezTo>
                  <a:pt x="5980622" y="3083848"/>
                  <a:pt x="5984947" y="3077201"/>
                  <a:pt x="5987848" y="3070396"/>
                </a:cubicBezTo>
                <a:cubicBezTo>
                  <a:pt x="5990750" y="3063591"/>
                  <a:pt x="5995708" y="3057578"/>
                  <a:pt x="6002724" y="3052355"/>
                </a:cubicBezTo>
                <a:cubicBezTo>
                  <a:pt x="6002830" y="3048398"/>
                  <a:pt x="6003885" y="3044284"/>
                  <a:pt x="6005889" y="3040010"/>
                </a:cubicBezTo>
                <a:cubicBezTo>
                  <a:pt x="6007894" y="3035738"/>
                  <a:pt x="6010215" y="3032257"/>
                  <a:pt x="6012853" y="3029567"/>
                </a:cubicBezTo>
                <a:lnTo>
                  <a:pt x="6022981" y="3011841"/>
                </a:lnTo>
                <a:cubicBezTo>
                  <a:pt x="6025724" y="3009258"/>
                  <a:pt x="6029100" y="3007464"/>
                  <a:pt x="6033109" y="3006461"/>
                </a:cubicBezTo>
                <a:cubicBezTo>
                  <a:pt x="6037118" y="3005459"/>
                  <a:pt x="6040494" y="3005565"/>
                  <a:pt x="6043237" y="3006778"/>
                </a:cubicBezTo>
                <a:cubicBezTo>
                  <a:pt x="6044503" y="3012949"/>
                  <a:pt x="6040072" y="3026560"/>
                  <a:pt x="6029944" y="3047607"/>
                </a:cubicBezTo>
                <a:cubicBezTo>
                  <a:pt x="6019816" y="3068655"/>
                  <a:pt x="6011586" y="3082898"/>
                  <a:pt x="6005256" y="3090335"/>
                </a:cubicBezTo>
                <a:lnTo>
                  <a:pt x="6007788" y="3090335"/>
                </a:lnTo>
                <a:cubicBezTo>
                  <a:pt x="6011534" y="3094028"/>
                  <a:pt x="6013538" y="3097404"/>
                  <a:pt x="6013802" y="3100464"/>
                </a:cubicBezTo>
                <a:cubicBezTo>
                  <a:pt x="6014066" y="3103524"/>
                  <a:pt x="6012905" y="3106900"/>
                  <a:pt x="6010320" y="3110593"/>
                </a:cubicBezTo>
                <a:cubicBezTo>
                  <a:pt x="6007155" y="3129794"/>
                  <a:pt x="6001458" y="3149629"/>
                  <a:pt x="5993229" y="3170096"/>
                </a:cubicBezTo>
                <a:cubicBezTo>
                  <a:pt x="5985000" y="3190563"/>
                  <a:pt x="5978037" y="3210397"/>
                  <a:pt x="5972340" y="3229600"/>
                </a:cubicBezTo>
                <a:cubicBezTo>
                  <a:pt x="5974713" y="3233134"/>
                  <a:pt x="5975030" y="3235559"/>
                  <a:pt x="5973289" y="3236879"/>
                </a:cubicBezTo>
                <a:cubicBezTo>
                  <a:pt x="5971548" y="3238198"/>
                  <a:pt x="5968700" y="3239990"/>
                  <a:pt x="5964743" y="3242260"/>
                </a:cubicBezTo>
                <a:cubicBezTo>
                  <a:pt x="5964532" y="3244896"/>
                  <a:pt x="5964321" y="3247218"/>
                  <a:pt x="5964110" y="3249223"/>
                </a:cubicBezTo>
                <a:cubicBezTo>
                  <a:pt x="5963899" y="3251228"/>
                  <a:pt x="5964954" y="3252282"/>
                  <a:pt x="5967275" y="3252388"/>
                </a:cubicBezTo>
                <a:cubicBezTo>
                  <a:pt x="5965429" y="3256555"/>
                  <a:pt x="5962792" y="3261514"/>
                  <a:pt x="5959363" y="3267264"/>
                </a:cubicBezTo>
                <a:cubicBezTo>
                  <a:pt x="5955934" y="3273014"/>
                  <a:pt x="5955195" y="3277340"/>
                  <a:pt x="5957147" y="3280241"/>
                </a:cubicBezTo>
                <a:lnTo>
                  <a:pt x="5972340" y="3265047"/>
                </a:lnTo>
                <a:cubicBezTo>
                  <a:pt x="5974977" y="3262516"/>
                  <a:pt x="5976665" y="3259984"/>
                  <a:pt x="5977404" y="3257452"/>
                </a:cubicBezTo>
                <a:cubicBezTo>
                  <a:pt x="5978142" y="3254919"/>
                  <a:pt x="5977298" y="3252388"/>
                  <a:pt x="5974872" y="3249855"/>
                </a:cubicBezTo>
                <a:cubicBezTo>
                  <a:pt x="5977562" y="3247166"/>
                  <a:pt x="5980411" y="3243683"/>
                  <a:pt x="5983417" y="3239411"/>
                </a:cubicBezTo>
                <a:cubicBezTo>
                  <a:pt x="5986424" y="3235138"/>
                  <a:pt x="5988640" y="3231024"/>
                  <a:pt x="5990064" y="3227067"/>
                </a:cubicBezTo>
                <a:lnTo>
                  <a:pt x="6010320" y="3181490"/>
                </a:lnTo>
                <a:lnTo>
                  <a:pt x="6025513" y="3168829"/>
                </a:lnTo>
                <a:cubicBezTo>
                  <a:pt x="6028256" y="3166192"/>
                  <a:pt x="6030366" y="3163238"/>
                  <a:pt x="6031843" y="3159968"/>
                </a:cubicBezTo>
                <a:cubicBezTo>
                  <a:pt x="6033320" y="3156697"/>
                  <a:pt x="6032898" y="3153742"/>
                  <a:pt x="6030577" y="3151105"/>
                </a:cubicBezTo>
                <a:lnTo>
                  <a:pt x="6040705" y="3130849"/>
                </a:lnTo>
                <a:cubicBezTo>
                  <a:pt x="6039439" y="3122409"/>
                  <a:pt x="6041971" y="3115235"/>
                  <a:pt x="6048301" y="3109327"/>
                </a:cubicBezTo>
                <a:cubicBezTo>
                  <a:pt x="6054632" y="3103418"/>
                  <a:pt x="6057164" y="3096244"/>
                  <a:pt x="6055898" y="3087804"/>
                </a:cubicBezTo>
                <a:lnTo>
                  <a:pt x="6088814" y="3059951"/>
                </a:lnTo>
                <a:cubicBezTo>
                  <a:pt x="6095145" y="3067020"/>
                  <a:pt x="6098310" y="3071873"/>
                  <a:pt x="6098310" y="3074511"/>
                </a:cubicBezTo>
                <a:cubicBezTo>
                  <a:pt x="6098310" y="3077148"/>
                  <a:pt x="6095145" y="3080735"/>
                  <a:pt x="6088814" y="3085272"/>
                </a:cubicBezTo>
                <a:cubicBezTo>
                  <a:pt x="6093615" y="3092393"/>
                  <a:pt x="6093509" y="3097774"/>
                  <a:pt x="6088498" y="3101414"/>
                </a:cubicBezTo>
                <a:cubicBezTo>
                  <a:pt x="6083487" y="3105054"/>
                  <a:pt x="6082748" y="3109801"/>
                  <a:pt x="6086282" y="3115657"/>
                </a:cubicBezTo>
                <a:cubicBezTo>
                  <a:pt x="6081798" y="3122251"/>
                  <a:pt x="6076840" y="3133117"/>
                  <a:pt x="6071406" y="3148257"/>
                </a:cubicBezTo>
                <a:cubicBezTo>
                  <a:pt x="6065973" y="3163397"/>
                  <a:pt x="6064180" y="3173630"/>
                  <a:pt x="6066026" y="3178957"/>
                </a:cubicBezTo>
                <a:lnTo>
                  <a:pt x="6045769" y="3227067"/>
                </a:lnTo>
                <a:cubicBezTo>
                  <a:pt x="6051044" y="3233503"/>
                  <a:pt x="6053788" y="3240255"/>
                  <a:pt x="6053999" y="3247324"/>
                </a:cubicBezTo>
                <a:cubicBezTo>
                  <a:pt x="6054210" y="3254393"/>
                  <a:pt x="6050622" y="3261145"/>
                  <a:pt x="6043237" y="3267580"/>
                </a:cubicBezTo>
                <a:cubicBezTo>
                  <a:pt x="6040705" y="3278025"/>
                  <a:pt x="6036907" y="3288786"/>
                  <a:pt x="6031843" y="3299864"/>
                </a:cubicBezTo>
                <a:cubicBezTo>
                  <a:pt x="6026779" y="3310942"/>
                  <a:pt x="6020449" y="3320436"/>
                  <a:pt x="6012853" y="3328349"/>
                </a:cubicBezTo>
                <a:lnTo>
                  <a:pt x="6020449" y="3348605"/>
                </a:lnTo>
                <a:lnTo>
                  <a:pt x="6002724" y="3361266"/>
                </a:lnTo>
                <a:lnTo>
                  <a:pt x="6002724" y="3389118"/>
                </a:lnTo>
                <a:cubicBezTo>
                  <a:pt x="5999401" y="3394289"/>
                  <a:pt x="5997185" y="3399142"/>
                  <a:pt x="5996078" y="3403679"/>
                </a:cubicBezTo>
                <a:cubicBezTo>
                  <a:pt x="5994970" y="3408214"/>
                  <a:pt x="5992121" y="3411802"/>
                  <a:pt x="5987532" y="3414439"/>
                </a:cubicBezTo>
                <a:cubicBezTo>
                  <a:pt x="5986371" y="3417341"/>
                  <a:pt x="5986160" y="3421034"/>
                  <a:pt x="5986899" y="3425518"/>
                </a:cubicBezTo>
                <a:cubicBezTo>
                  <a:pt x="5987637" y="3430002"/>
                  <a:pt x="5988692" y="3433061"/>
                  <a:pt x="5990064" y="3434697"/>
                </a:cubicBezTo>
                <a:cubicBezTo>
                  <a:pt x="5991488" y="3437070"/>
                  <a:pt x="5993071" y="3438020"/>
                  <a:pt x="5994812" y="3437545"/>
                </a:cubicBezTo>
                <a:cubicBezTo>
                  <a:pt x="5996552" y="3437070"/>
                  <a:pt x="5997502" y="3436121"/>
                  <a:pt x="5997660" y="3434697"/>
                </a:cubicBezTo>
                <a:cubicBezTo>
                  <a:pt x="5992491" y="3427100"/>
                  <a:pt x="5993335" y="3420770"/>
                  <a:pt x="6000192" y="3415706"/>
                </a:cubicBezTo>
                <a:cubicBezTo>
                  <a:pt x="6007050" y="3410641"/>
                  <a:pt x="6012958" y="3406843"/>
                  <a:pt x="6017917" y="3404311"/>
                </a:cubicBezTo>
                <a:lnTo>
                  <a:pt x="6017917" y="3366331"/>
                </a:lnTo>
                <a:lnTo>
                  <a:pt x="6020449" y="3366331"/>
                </a:lnTo>
                <a:cubicBezTo>
                  <a:pt x="6021873" y="3363693"/>
                  <a:pt x="6022822" y="3360739"/>
                  <a:pt x="6023297" y="3357468"/>
                </a:cubicBezTo>
                <a:cubicBezTo>
                  <a:pt x="6023772" y="3354197"/>
                  <a:pt x="6022822" y="3351244"/>
                  <a:pt x="6020449" y="3348605"/>
                </a:cubicBezTo>
                <a:cubicBezTo>
                  <a:pt x="6027517" y="3342011"/>
                  <a:pt x="6033004" y="3334944"/>
                  <a:pt x="6036907" y="3327399"/>
                </a:cubicBezTo>
                <a:cubicBezTo>
                  <a:pt x="6040811" y="3319857"/>
                  <a:pt x="6046297" y="3313420"/>
                  <a:pt x="6053366" y="3308093"/>
                </a:cubicBezTo>
                <a:cubicBezTo>
                  <a:pt x="6045031" y="3299917"/>
                  <a:pt x="6042710" y="3294114"/>
                  <a:pt x="6046402" y="3290686"/>
                </a:cubicBezTo>
                <a:cubicBezTo>
                  <a:pt x="6050095" y="3287257"/>
                  <a:pt x="6056636" y="3282087"/>
                  <a:pt x="6066026" y="3275177"/>
                </a:cubicBezTo>
                <a:cubicBezTo>
                  <a:pt x="6071776" y="3268372"/>
                  <a:pt x="6076101" y="3256028"/>
                  <a:pt x="6079003" y="3238144"/>
                </a:cubicBezTo>
                <a:cubicBezTo>
                  <a:pt x="6081904" y="3220262"/>
                  <a:pt x="6086863" y="3207286"/>
                  <a:pt x="6093879" y="3199215"/>
                </a:cubicBezTo>
                <a:cubicBezTo>
                  <a:pt x="6096463" y="3198054"/>
                  <a:pt x="6098890" y="3197843"/>
                  <a:pt x="6101158" y="3198581"/>
                </a:cubicBezTo>
                <a:cubicBezTo>
                  <a:pt x="6103427" y="3199320"/>
                  <a:pt x="6105220" y="3200374"/>
                  <a:pt x="6106539" y="3201746"/>
                </a:cubicBezTo>
                <a:cubicBezTo>
                  <a:pt x="6112289" y="3208710"/>
                  <a:pt x="6113449" y="3216939"/>
                  <a:pt x="6110020" y="3226434"/>
                </a:cubicBezTo>
                <a:cubicBezTo>
                  <a:pt x="6106592" y="3235930"/>
                  <a:pt x="6102055" y="3242892"/>
                  <a:pt x="6096411" y="3247324"/>
                </a:cubicBezTo>
                <a:cubicBezTo>
                  <a:pt x="6090397" y="3263624"/>
                  <a:pt x="6085333" y="3279133"/>
                  <a:pt x="6081218" y="3293850"/>
                </a:cubicBezTo>
                <a:cubicBezTo>
                  <a:pt x="6077104" y="3308568"/>
                  <a:pt x="6072039" y="3323443"/>
                  <a:pt x="6066026" y="3338477"/>
                </a:cubicBezTo>
                <a:cubicBezTo>
                  <a:pt x="6068347" y="3340905"/>
                  <a:pt x="6068769" y="3343014"/>
                  <a:pt x="6067292" y="3344807"/>
                </a:cubicBezTo>
                <a:cubicBezTo>
                  <a:pt x="6065815" y="3346601"/>
                  <a:pt x="6063705" y="3348712"/>
                  <a:pt x="6060962" y="3351139"/>
                </a:cubicBezTo>
                <a:cubicBezTo>
                  <a:pt x="6058535" y="3353723"/>
                  <a:pt x="6057691" y="3356150"/>
                  <a:pt x="6058430" y="3358417"/>
                </a:cubicBezTo>
                <a:cubicBezTo>
                  <a:pt x="6059168" y="3360687"/>
                  <a:pt x="6060856" y="3362479"/>
                  <a:pt x="6063494" y="3363798"/>
                </a:cubicBezTo>
                <a:cubicBezTo>
                  <a:pt x="6059537" y="3367702"/>
                  <a:pt x="6056056" y="3371921"/>
                  <a:pt x="6053049" y="3376459"/>
                </a:cubicBezTo>
                <a:cubicBezTo>
                  <a:pt x="6050042" y="3380996"/>
                  <a:pt x="6048460" y="3385216"/>
                  <a:pt x="6048301" y="3389118"/>
                </a:cubicBezTo>
                <a:lnTo>
                  <a:pt x="6038173" y="3406843"/>
                </a:lnTo>
                <a:cubicBezTo>
                  <a:pt x="6041866" y="3412013"/>
                  <a:pt x="6043343" y="3416867"/>
                  <a:pt x="6042604" y="3421403"/>
                </a:cubicBezTo>
                <a:cubicBezTo>
                  <a:pt x="6041866" y="3425940"/>
                  <a:pt x="6039545" y="3429527"/>
                  <a:pt x="6035641" y="3432165"/>
                </a:cubicBezTo>
                <a:cubicBezTo>
                  <a:pt x="6044240" y="3431531"/>
                  <a:pt x="6055528" y="3430898"/>
                  <a:pt x="6069507" y="3430266"/>
                </a:cubicBezTo>
                <a:cubicBezTo>
                  <a:pt x="6083487" y="3429632"/>
                  <a:pt x="6094142" y="3432798"/>
                  <a:pt x="6101475" y="3439761"/>
                </a:cubicBezTo>
                <a:cubicBezTo>
                  <a:pt x="6105273" y="3445089"/>
                  <a:pt x="6107172" y="3450258"/>
                  <a:pt x="6107172" y="3455270"/>
                </a:cubicBezTo>
                <a:cubicBezTo>
                  <a:pt x="6107172" y="3460281"/>
                  <a:pt x="6105273" y="3463551"/>
                  <a:pt x="6101475" y="3465081"/>
                </a:cubicBezTo>
                <a:cubicBezTo>
                  <a:pt x="6101211" y="3466557"/>
                  <a:pt x="6100472" y="3468667"/>
                  <a:pt x="6099259" y="3471412"/>
                </a:cubicBezTo>
                <a:cubicBezTo>
                  <a:pt x="6098046" y="3474155"/>
                  <a:pt x="6097940" y="3476265"/>
                  <a:pt x="6098943" y="3477742"/>
                </a:cubicBezTo>
                <a:lnTo>
                  <a:pt x="6106539" y="3472677"/>
                </a:lnTo>
                <a:lnTo>
                  <a:pt x="6139456" y="3447357"/>
                </a:lnTo>
                <a:lnTo>
                  <a:pt x="6144520" y="3429632"/>
                </a:lnTo>
                <a:cubicBezTo>
                  <a:pt x="6142199" y="3426098"/>
                  <a:pt x="6141777" y="3423671"/>
                  <a:pt x="6143254" y="3422353"/>
                </a:cubicBezTo>
                <a:cubicBezTo>
                  <a:pt x="6144731" y="3421034"/>
                  <a:pt x="6146841" y="3419240"/>
                  <a:pt x="6149584" y="3416971"/>
                </a:cubicBezTo>
                <a:cubicBezTo>
                  <a:pt x="6150744" y="3414493"/>
                  <a:pt x="6150955" y="3412488"/>
                  <a:pt x="6150217" y="3410959"/>
                </a:cubicBezTo>
                <a:cubicBezTo>
                  <a:pt x="6149478" y="3409428"/>
                  <a:pt x="6148423" y="3408056"/>
                  <a:pt x="6147052" y="3406843"/>
                </a:cubicBezTo>
                <a:cubicBezTo>
                  <a:pt x="6154437" y="3399037"/>
                  <a:pt x="6161189" y="3390596"/>
                  <a:pt x="6167308" y="3381523"/>
                </a:cubicBezTo>
                <a:cubicBezTo>
                  <a:pt x="6173427" y="3372449"/>
                  <a:pt x="6180180" y="3364010"/>
                  <a:pt x="6187565" y="3356203"/>
                </a:cubicBezTo>
                <a:cubicBezTo>
                  <a:pt x="6190202" y="3344545"/>
                  <a:pt x="6195055" y="3333678"/>
                  <a:pt x="6202124" y="3323602"/>
                </a:cubicBezTo>
                <a:cubicBezTo>
                  <a:pt x="6209193" y="3313527"/>
                  <a:pt x="6217844" y="3305824"/>
                  <a:pt x="6228078" y="3300497"/>
                </a:cubicBezTo>
                <a:lnTo>
                  <a:pt x="6225546" y="3287837"/>
                </a:lnTo>
                <a:cubicBezTo>
                  <a:pt x="6224385" y="3283986"/>
                  <a:pt x="6224807" y="3280293"/>
                  <a:pt x="6226812" y="3276759"/>
                </a:cubicBezTo>
                <a:cubicBezTo>
                  <a:pt x="6228816" y="3273224"/>
                  <a:pt x="6231770" y="3270165"/>
                  <a:pt x="6235674" y="3267580"/>
                </a:cubicBezTo>
                <a:cubicBezTo>
                  <a:pt x="6240738" y="3257030"/>
                  <a:pt x="6245802" y="3255342"/>
                  <a:pt x="6250866" y="3262516"/>
                </a:cubicBezTo>
                <a:cubicBezTo>
                  <a:pt x="6256194" y="3267422"/>
                  <a:pt x="6259465" y="3272170"/>
                  <a:pt x="6260678" y="3276759"/>
                </a:cubicBezTo>
                <a:cubicBezTo>
                  <a:pt x="6261891" y="3281349"/>
                  <a:pt x="6259465" y="3286729"/>
                  <a:pt x="6253398" y="3292900"/>
                </a:cubicBezTo>
                <a:cubicBezTo>
                  <a:pt x="6248493" y="3297490"/>
                  <a:pt x="6242479" y="3305403"/>
                  <a:pt x="6235357" y="3316639"/>
                </a:cubicBezTo>
                <a:cubicBezTo>
                  <a:pt x="6228236" y="3327875"/>
                  <a:pt x="6226654" y="3337687"/>
                  <a:pt x="6230610" y="3346073"/>
                </a:cubicBezTo>
                <a:cubicBezTo>
                  <a:pt x="6229186" y="3353723"/>
                  <a:pt x="6225704" y="3365645"/>
                  <a:pt x="6220165" y="3381839"/>
                </a:cubicBezTo>
                <a:cubicBezTo>
                  <a:pt x="6214626" y="3398033"/>
                  <a:pt x="6207980" y="3410589"/>
                  <a:pt x="6200225" y="3419504"/>
                </a:cubicBezTo>
                <a:cubicBezTo>
                  <a:pt x="6203759" y="3423302"/>
                  <a:pt x="6204920" y="3426466"/>
                  <a:pt x="6203707" y="3428998"/>
                </a:cubicBezTo>
                <a:cubicBezTo>
                  <a:pt x="6202494" y="3431531"/>
                  <a:pt x="6200489" y="3433430"/>
                  <a:pt x="6197693" y="3434697"/>
                </a:cubicBezTo>
                <a:cubicBezTo>
                  <a:pt x="6193631" y="3439286"/>
                  <a:pt x="6194159" y="3445933"/>
                  <a:pt x="6199276" y="3454637"/>
                </a:cubicBezTo>
                <a:cubicBezTo>
                  <a:pt x="6204393" y="3463341"/>
                  <a:pt x="6208085" y="3469353"/>
                  <a:pt x="6210353" y="3472677"/>
                </a:cubicBezTo>
                <a:cubicBezTo>
                  <a:pt x="6204709" y="3480801"/>
                  <a:pt x="6195741" y="3498103"/>
                  <a:pt x="6183450" y="3524585"/>
                </a:cubicBezTo>
                <a:cubicBezTo>
                  <a:pt x="6171159" y="3551066"/>
                  <a:pt x="6166623" y="3568368"/>
                  <a:pt x="6169840" y="3576492"/>
                </a:cubicBezTo>
                <a:lnTo>
                  <a:pt x="6149584" y="3594216"/>
                </a:lnTo>
                <a:cubicBezTo>
                  <a:pt x="6145733" y="3601707"/>
                  <a:pt x="6142041" y="3608881"/>
                  <a:pt x="6138506" y="3615739"/>
                </a:cubicBezTo>
                <a:cubicBezTo>
                  <a:pt x="6134972" y="3622597"/>
                  <a:pt x="6131912" y="3629771"/>
                  <a:pt x="6129327" y="3637261"/>
                </a:cubicBezTo>
                <a:lnTo>
                  <a:pt x="6131859" y="3644858"/>
                </a:lnTo>
                <a:cubicBezTo>
                  <a:pt x="6139930" y="3643064"/>
                  <a:pt x="6145944" y="3635890"/>
                  <a:pt x="6149900" y="3623335"/>
                </a:cubicBezTo>
                <a:cubicBezTo>
                  <a:pt x="6153857" y="3610781"/>
                  <a:pt x="6160503" y="3603606"/>
                  <a:pt x="6169840" y="3601812"/>
                </a:cubicBezTo>
                <a:cubicBezTo>
                  <a:pt x="6174483" y="3601391"/>
                  <a:pt x="6180391" y="3599702"/>
                  <a:pt x="6187565" y="3596749"/>
                </a:cubicBezTo>
                <a:lnTo>
                  <a:pt x="6169840" y="3589152"/>
                </a:lnTo>
                <a:lnTo>
                  <a:pt x="6177437" y="3584087"/>
                </a:lnTo>
                <a:cubicBezTo>
                  <a:pt x="6181182" y="3581766"/>
                  <a:pt x="6184452" y="3581345"/>
                  <a:pt x="6187248" y="3582822"/>
                </a:cubicBezTo>
                <a:cubicBezTo>
                  <a:pt x="6190044" y="3584298"/>
                  <a:pt x="6192682" y="3586409"/>
                  <a:pt x="6195161" y="3589152"/>
                </a:cubicBezTo>
                <a:cubicBezTo>
                  <a:pt x="6197799" y="3585459"/>
                  <a:pt x="6200120" y="3582083"/>
                  <a:pt x="6202124" y="3579023"/>
                </a:cubicBezTo>
                <a:cubicBezTo>
                  <a:pt x="6204129" y="3575965"/>
                  <a:pt x="6205184" y="3572588"/>
                  <a:pt x="6205289" y="3568896"/>
                </a:cubicBezTo>
                <a:cubicBezTo>
                  <a:pt x="6207663" y="3566153"/>
                  <a:pt x="6209246" y="3562144"/>
                  <a:pt x="6210037" y="3556869"/>
                </a:cubicBezTo>
                <a:cubicBezTo>
                  <a:pt x="6210828" y="3551593"/>
                  <a:pt x="6211778" y="3546317"/>
                  <a:pt x="6212885" y="3541043"/>
                </a:cubicBezTo>
                <a:cubicBezTo>
                  <a:pt x="6204867" y="3540620"/>
                  <a:pt x="6198115" y="3536401"/>
                  <a:pt x="6192629" y="3528383"/>
                </a:cubicBezTo>
                <a:cubicBezTo>
                  <a:pt x="6200647" y="3523319"/>
                  <a:pt x="6204867" y="3515723"/>
                  <a:pt x="6205289" y="3505594"/>
                </a:cubicBezTo>
                <a:lnTo>
                  <a:pt x="6230610" y="3510658"/>
                </a:lnTo>
                <a:cubicBezTo>
                  <a:pt x="6227075" y="3514457"/>
                  <a:pt x="6224649" y="3518255"/>
                  <a:pt x="6223330" y="3522052"/>
                </a:cubicBezTo>
                <a:cubicBezTo>
                  <a:pt x="6222011" y="3525851"/>
                  <a:pt x="6220218" y="3529649"/>
                  <a:pt x="6217950" y="3533447"/>
                </a:cubicBezTo>
                <a:lnTo>
                  <a:pt x="6228078" y="3541043"/>
                </a:lnTo>
                <a:cubicBezTo>
                  <a:pt x="6233142" y="3541043"/>
                  <a:pt x="6235674" y="3543575"/>
                  <a:pt x="6235674" y="3548639"/>
                </a:cubicBezTo>
                <a:cubicBezTo>
                  <a:pt x="6235463" y="3553756"/>
                  <a:pt x="6233986" y="3558715"/>
                  <a:pt x="6231243" y="3563514"/>
                </a:cubicBezTo>
                <a:cubicBezTo>
                  <a:pt x="6228500" y="3568315"/>
                  <a:pt x="6225757" y="3572640"/>
                  <a:pt x="6223014" y="3576492"/>
                </a:cubicBezTo>
                <a:cubicBezTo>
                  <a:pt x="6226970" y="3577547"/>
                  <a:pt x="6231085" y="3577969"/>
                  <a:pt x="6235357" y="3577758"/>
                </a:cubicBezTo>
                <a:cubicBezTo>
                  <a:pt x="6239630" y="3577547"/>
                  <a:pt x="6243112" y="3577969"/>
                  <a:pt x="6245802" y="3579023"/>
                </a:cubicBezTo>
                <a:cubicBezTo>
                  <a:pt x="6247648" y="3583244"/>
                  <a:pt x="6245855" y="3588729"/>
                  <a:pt x="6240422" y="3595483"/>
                </a:cubicBezTo>
                <a:cubicBezTo>
                  <a:pt x="6234988" y="3602235"/>
                  <a:pt x="6230030" y="3607721"/>
                  <a:pt x="6225546" y="3611941"/>
                </a:cubicBezTo>
                <a:cubicBezTo>
                  <a:pt x="6225440" y="3617216"/>
                  <a:pt x="6224385" y="3621858"/>
                  <a:pt x="6222381" y="3625867"/>
                </a:cubicBezTo>
                <a:cubicBezTo>
                  <a:pt x="6220376" y="3629876"/>
                  <a:pt x="6218055" y="3631987"/>
                  <a:pt x="6215417" y="3632198"/>
                </a:cubicBezTo>
                <a:lnTo>
                  <a:pt x="6202757" y="3649921"/>
                </a:lnTo>
                <a:lnTo>
                  <a:pt x="6202757" y="3657202"/>
                </a:lnTo>
                <a:lnTo>
                  <a:pt x="6208805" y="3648131"/>
                </a:lnTo>
                <a:lnTo>
                  <a:pt x="6218933" y="3630406"/>
                </a:lnTo>
                <a:cubicBezTo>
                  <a:pt x="6221676" y="3627822"/>
                  <a:pt x="6225052" y="3626028"/>
                  <a:pt x="6229061" y="3625026"/>
                </a:cubicBezTo>
                <a:cubicBezTo>
                  <a:pt x="6233070" y="3624023"/>
                  <a:pt x="6236446" y="3624130"/>
                  <a:pt x="6239189" y="3625343"/>
                </a:cubicBezTo>
                <a:cubicBezTo>
                  <a:pt x="6240455" y="3631515"/>
                  <a:pt x="6236024" y="3645125"/>
                  <a:pt x="6225896" y="3666173"/>
                </a:cubicBezTo>
                <a:cubicBezTo>
                  <a:pt x="6220832" y="3676696"/>
                  <a:pt x="6216242" y="3685519"/>
                  <a:pt x="6212128" y="3692640"/>
                </a:cubicBezTo>
                <a:lnTo>
                  <a:pt x="6205297" y="3702812"/>
                </a:lnTo>
                <a:lnTo>
                  <a:pt x="6205289" y="3703095"/>
                </a:lnTo>
                <a:lnTo>
                  <a:pt x="6201972" y="3708901"/>
                </a:lnTo>
                <a:lnTo>
                  <a:pt x="6203740" y="3708901"/>
                </a:lnTo>
                <a:lnTo>
                  <a:pt x="6207048" y="3714471"/>
                </a:lnTo>
                <a:lnTo>
                  <a:pt x="6212885" y="3695499"/>
                </a:lnTo>
                <a:lnTo>
                  <a:pt x="6233142" y="3703095"/>
                </a:lnTo>
                <a:lnTo>
                  <a:pt x="6228078" y="3730948"/>
                </a:lnTo>
                <a:lnTo>
                  <a:pt x="6240738" y="3728415"/>
                </a:lnTo>
                <a:lnTo>
                  <a:pt x="6243077" y="3731223"/>
                </a:lnTo>
                <a:lnTo>
                  <a:pt x="6244253" y="3727891"/>
                </a:lnTo>
                <a:cubicBezTo>
                  <a:pt x="6250584" y="3721982"/>
                  <a:pt x="6253116" y="3714809"/>
                  <a:pt x="6251850" y="3706368"/>
                </a:cubicBezTo>
                <a:lnTo>
                  <a:pt x="6284766" y="3678516"/>
                </a:lnTo>
                <a:cubicBezTo>
                  <a:pt x="6291097" y="3685585"/>
                  <a:pt x="6294262" y="3690438"/>
                  <a:pt x="6294262" y="3693076"/>
                </a:cubicBezTo>
                <a:cubicBezTo>
                  <a:pt x="6294262" y="3695713"/>
                  <a:pt x="6291097" y="3699300"/>
                  <a:pt x="6284766" y="3703837"/>
                </a:cubicBezTo>
                <a:cubicBezTo>
                  <a:pt x="6289567" y="3710957"/>
                  <a:pt x="6289461" y="3716339"/>
                  <a:pt x="6284450" y="3719979"/>
                </a:cubicBezTo>
                <a:cubicBezTo>
                  <a:pt x="6279439" y="3723619"/>
                  <a:pt x="6278700" y="3728365"/>
                  <a:pt x="6282234" y="3734221"/>
                </a:cubicBezTo>
                <a:cubicBezTo>
                  <a:pt x="6277750" y="3740816"/>
                  <a:pt x="6272792" y="3751682"/>
                  <a:pt x="6267358" y="3766821"/>
                </a:cubicBezTo>
                <a:cubicBezTo>
                  <a:pt x="6261925" y="3781961"/>
                  <a:pt x="6260132" y="3792194"/>
                  <a:pt x="6261978" y="3797522"/>
                </a:cubicBezTo>
                <a:lnTo>
                  <a:pt x="6241721" y="3845632"/>
                </a:lnTo>
                <a:cubicBezTo>
                  <a:pt x="6246996" y="3852068"/>
                  <a:pt x="6249740" y="3858819"/>
                  <a:pt x="6249951" y="3865889"/>
                </a:cubicBezTo>
                <a:cubicBezTo>
                  <a:pt x="6250162" y="3872958"/>
                  <a:pt x="6246574" y="3879710"/>
                  <a:pt x="6239189" y="3886145"/>
                </a:cubicBezTo>
                <a:cubicBezTo>
                  <a:pt x="6236657" y="3896590"/>
                  <a:pt x="6232859" y="3907350"/>
                  <a:pt x="6227795" y="3918429"/>
                </a:cubicBezTo>
                <a:cubicBezTo>
                  <a:pt x="6222731" y="3929507"/>
                  <a:pt x="6216401" y="3939001"/>
                  <a:pt x="6208805" y="3946914"/>
                </a:cubicBezTo>
                <a:lnTo>
                  <a:pt x="6216401" y="3967170"/>
                </a:lnTo>
                <a:lnTo>
                  <a:pt x="6198676" y="3979831"/>
                </a:lnTo>
                <a:lnTo>
                  <a:pt x="6198676" y="4007683"/>
                </a:lnTo>
                <a:cubicBezTo>
                  <a:pt x="6195353" y="4012853"/>
                  <a:pt x="6193137" y="4017706"/>
                  <a:pt x="6192030" y="4022243"/>
                </a:cubicBezTo>
                <a:cubicBezTo>
                  <a:pt x="6190922" y="4026779"/>
                  <a:pt x="6188073" y="4030366"/>
                  <a:pt x="6183484" y="4033004"/>
                </a:cubicBezTo>
                <a:cubicBezTo>
                  <a:pt x="6182323" y="4035905"/>
                  <a:pt x="6182112" y="4039598"/>
                  <a:pt x="6182851" y="4044082"/>
                </a:cubicBezTo>
                <a:cubicBezTo>
                  <a:pt x="6183589" y="4048566"/>
                  <a:pt x="6184644" y="4051625"/>
                  <a:pt x="6186016" y="4053261"/>
                </a:cubicBezTo>
                <a:cubicBezTo>
                  <a:pt x="6187440" y="4055634"/>
                  <a:pt x="6189023" y="4056584"/>
                  <a:pt x="6190764" y="4056109"/>
                </a:cubicBezTo>
                <a:cubicBezTo>
                  <a:pt x="6192504" y="4055634"/>
                  <a:pt x="6193454" y="4054685"/>
                  <a:pt x="6193612" y="4053261"/>
                </a:cubicBezTo>
                <a:cubicBezTo>
                  <a:pt x="6188443" y="4045664"/>
                  <a:pt x="6189287" y="4039334"/>
                  <a:pt x="6196144" y="4034270"/>
                </a:cubicBezTo>
                <a:cubicBezTo>
                  <a:pt x="6203002" y="4029206"/>
                  <a:pt x="6208910" y="4025408"/>
                  <a:pt x="6213869" y="4022876"/>
                </a:cubicBezTo>
                <a:lnTo>
                  <a:pt x="6213869" y="3984895"/>
                </a:lnTo>
                <a:lnTo>
                  <a:pt x="6216401" y="3984895"/>
                </a:lnTo>
                <a:cubicBezTo>
                  <a:pt x="6217825" y="3982257"/>
                  <a:pt x="6218774" y="3979303"/>
                  <a:pt x="6219249" y="3976033"/>
                </a:cubicBezTo>
                <a:cubicBezTo>
                  <a:pt x="6219724" y="3972762"/>
                  <a:pt x="6218774" y="3969808"/>
                  <a:pt x="6216401" y="3967170"/>
                </a:cubicBezTo>
                <a:cubicBezTo>
                  <a:pt x="6223469" y="3960576"/>
                  <a:pt x="6228956" y="3953508"/>
                  <a:pt x="6232859" y="3945964"/>
                </a:cubicBezTo>
                <a:cubicBezTo>
                  <a:pt x="6236763" y="3938422"/>
                  <a:pt x="6242249" y="3931986"/>
                  <a:pt x="6249318" y="3926657"/>
                </a:cubicBezTo>
                <a:cubicBezTo>
                  <a:pt x="6240983" y="3918482"/>
                  <a:pt x="6238662" y="3912679"/>
                  <a:pt x="6242354" y="3909251"/>
                </a:cubicBezTo>
                <a:cubicBezTo>
                  <a:pt x="6246047" y="3905822"/>
                  <a:pt x="6252588" y="3900652"/>
                  <a:pt x="6261978" y="3893741"/>
                </a:cubicBezTo>
                <a:cubicBezTo>
                  <a:pt x="6267728" y="3886937"/>
                  <a:pt x="6272053" y="3874593"/>
                  <a:pt x="6274955" y="3856710"/>
                </a:cubicBezTo>
                <a:cubicBezTo>
                  <a:pt x="6277856" y="3838827"/>
                  <a:pt x="6282815" y="3825851"/>
                  <a:pt x="6289831" y="3817780"/>
                </a:cubicBezTo>
                <a:cubicBezTo>
                  <a:pt x="6292415" y="3816618"/>
                  <a:pt x="6294842" y="3816408"/>
                  <a:pt x="6297110" y="3817146"/>
                </a:cubicBezTo>
                <a:cubicBezTo>
                  <a:pt x="6299379" y="3817885"/>
                  <a:pt x="6301172" y="3818940"/>
                  <a:pt x="6302491" y="3820311"/>
                </a:cubicBezTo>
                <a:cubicBezTo>
                  <a:pt x="6308241" y="3827274"/>
                  <a:pt x="6309401" y="3835503"/>
                  <a:pt x="6305972" y="3844998"/>
                </a:cubicBezTo>
                <a:cubicBezTo>
                  <a:pt x="6302544" y="3854494"/>
                  <a:pt x="6298007" y="3861458"/>
                  <a:pt x="6292363" y="3865889"/>
                </a:cubicBezTo>
                <a:cubicBezTo>
                  <a:pt x="6286349" y="3882189"/>
                  <a:pt x="6281285" y="3897698"/>
                  <a:pt x="6277170" y="3912416"/>
                </a:cubicBezTo>
                <a:cubicBezTo>
                  <a:pt x="6273056" y="3927133"/>
                  <a:pt x="6267991" y="3942009"/>
                  <a:pt x="6261978" y="3957042"/>
                </a:cubicBezTo>
                <a:cubicBezTo>
                  <a:pt x="6264299" y="3959469"/>
                  <a:pt x="6264721" y="3961579"/>
                  <a:pt x="6263244" y="3963372"/>
                </a:cubicBezTo>
                <a:cubicBezTo>
                  <a:pt x="6261767" y="3965166"/>
                  <a:pt x="6259657" y="3967276"/>
                  <a:pt x="6256914" y="3969703"/>
                </a:cubicBezTo>
                <a:cubicBezTo>
                  <a:pt x="6254487" y="3972287"/>
                  <a:pt x="6253643" y="3974714"/>
                  <a:pt x="6254382" y="3976982"/>
                </a:cubicBezTo>
                <a:cubicBezTo>
                  <a:pt x="6255120" y="3979251"/>
                  <a:pt x="6256808" y="3981044"/>
                  <a:pt x="6259446" y="3982363"/>
                </a:cubicBezTo>
                <a:cubicBezTo>
                  <a:pt x="6255489" y="3986266"/>
                  <a:pt x="6252008" y="3990486"/>
                  <a:pt x="6249001" y="3995023"/>
                </a:cubicBezTo>
                <a:cubicBezTo>
                  <a:pt x="6245994" y="3999560"/>
                  <a:pt x="6244412" y="4003780"/>
                  <a:pt x="6244253" y="4007683"/>
                </a:cubicBezTo>
                <a:lnTo>
                  <a:pt x="6234125" y="4025408"/>
                </a:lnTo>
                <a:cubicBezTo>
                  <a:pt x="6237818" y="4030578"/>
                  <a:pt x="6239295" y="4035431"/>
                  <a:pt x="6238556" y="4039967"/>
                </a:cubicBezTo>
                <a:cubicBezTo>
                  <a:pt x="6237818" y="4044504"/>
                  <a:pt x="6235497" y="4048091"/>
                  <a:pt x="6231593" y="4050729"/>
                </a:cubicBezTo>
                <a:cubicBezTo>
                  <a:pt x="6240192" y="4050095"/>
                  <a:pt x="6251480" y="4049462"/>
                  <a:pt x="6265459" y="4048830"/>
                </a:cubicBezTo>
                <a:cubicBezTo>
                  <a:pt x="6279439" y="4048196"/>
                  <a:pt x="6290094" y="4051362"/>
                  <a:pt x="6297427" y="4058325"/>
                </a:cubicBezTo>
                <a:cubicBezTo>
                  <a:pt x="6301225" y="4063653"/>
                  <a:pt x="6303124" y="4068822"/>
                  <a:pt x="6303124" y="4073834"/>
                </a:cubicBezTo>
                <a:cubicBezTo>
                  <a:pt x="6303124" y="4078845"/>
                  <a:pt x="6301225" y="4082115"/>
                  <a:pt x="6297427" y="4083645"/>
                </a:cubicBezTo>
                <a:cubicBezTo>
                  <a:pt x="6297163" y="4085122"/>
                  <a:pt x="6296424" y="4087232"/>
                  <a:pt x="6295211" y="4089976"/>
                </a:cubicBezTo>
                <a:cubicBezTo>
                  <a:pt x="6293998" y="4092719"/>
                  <a:pt x="6293892" y="4094829"/>
                  <a:pt x="6294895" y="4096306"/>
                </a:cubicBezTo>
                <a:lnTo>
                  <a:pt x="6302491" y="4091241"/>
                </a:lnTo>
                <a:lnTo>
                  <a:pt x="6335408" y="4065921"/>
                </a:lnTo>
                <a:lnTo>
                  <a:pt x="6340472" y="4048196"/>
                </a:lnTo>
                <a:cubicBezTo>
                  <a:pt x="6338151" y="4044662"/>
                  <a:pt x="6337729" y="4042235"/>
                  <a:pt x="6339206" y="4040917"/>
                </a:cubicBezTo>
                <a:cubicBezTo>
                  <a:pt x="6340683" y="4039598"/>
                  <a:pt x="6342793" y="4037804"/>
                  <a:pt x="6345536" y="4035536"/>
                </a:cubicBezTo>
                <a:cubicBezTo>
                  <a:pt x="6346696" y="4033057"/>
                  <a:pt x="6346907" y="4031052"/>
                  <a:pt x="6346169" y="4029523"/>
                </a:cubicBezTo>
                <a:cubicBezTo>
                  <a:pt x="6345430" y="4027993"/>
                  <a:pt x="6344375" y="4026621"/>
                  <a:pt x="6343004" y="4025408"/>
                </a:cubicBezTo>
                <a:cubicBezTo>
                  <a:pt x="6350389" y="4017601"/>
                  <a:pt x="6357141" y="4009160"/>
                  <a:pt x="6363260" y="4000087"/>
                </a:cubicBezTo>
                <a:cubicBezTo>
                  <a:pt x="6369379" y="3991014"/>
                  <a:pt x="6376132" y="3982574"/>
                  <a:pt x="6383517" y="3974767"/>
                </a:cubicBezTo>
                <a:cubicBezTo>
                  <a:pt x="6386154" y="3963109"/>
                  <a:pt x="6391007" y="3952242"/>
                  <a:pt x="6398076" y="3942166"/>
                </a:cubicBezTo>
                <a:cubicBezTo>
                  <a:pt x="6405145" y="3932092"/>
                  <a:pt x="6413796" y="3924389"/>
                  <a:pt x="6424030" y="3919062"/>
                </a:cubicBezTo>
                <a:lnTo>
                  <a:pt x="6421498" y="3906402"/>
                </a:lnTo>
                <a:cubicBezTo>
                  <a:pt x="6420337" y="3902551"/>
                  <a:pt x="6420759" y="3898858"/>
                  <a:pt x="6422764" y="3895323"/>
                </a:cubicBezTo>
                <a:cubicBezTo>
                  <a:pt x="6424768" y="3891790"/>
                  <a:pt x="6427722" y="3888730"/>
                  <a:pt x="6431626" y="3886145"/>
                </a:cubicBezTo>
                <a:cubicBezTo>
                  <a:pt x="6436690" y="3875595"/>
                  <a:pt x="6441754" y="3873907"/>
                  <a:pt x="6446818" y="3881081"/>
                </a:cubicBezTo>
                <a:cubicBezTo>
                  <a:pt x="6452146" y="3885986"/>
                  <a:pt x="6455417" y="3890735"/>
                  <a:pt x="6456630" y="3895323"/>
                </a:cubicBezTo>
                <a:cubicBezTo>
                  <a:pt x="6457843" y="3899914"/>
                  <a:pt x="6455417" y="3905293"/>
                  <a:pt x="6449350" y="3911465"/>
                </a:cubicBezTo>
                <a:cubicBezTo>
                  <a:pt x="6444445" y="3916056"/>
                  <a:pt x="6438431" y="3923967"/>
                  <a:pt x="6431309" y="3935203"/>
                </a:cubicBezTo>
                <a:cubicBezTo>
                  <a:pt x="6424188" y="3946439"/>
                  <a:pt x="6422606" y="3956251"/>
                  <a:pt x="6426562" y="3964638"/>
                </a:cubicBezTo>
                <a:cubicBezTo>
                  <a:pt x="6425138" y="3972287"/>
                  <a:pt x="6421656" y="3984209"/>
                  <a:pt x="6416117" y="4000404"/>
                </a:cubicBezTo>
                <a:cubicBezTo>
                  <a:pt x="6410578" y="4016598"/>
                  <a:pt x="6403932" y="4029153"/>
                  <a:pt x="6396177" y="4038068"/>
                </a:cubicBezTo>
                <a:cubicBezTo>
                  <a:pt x="6399711" y="4041866"/>
                  <a:pt x="6400872" y="4045031"/>
                  <a:pt x="6399659" y="4047563"/>
                </a:cubicBezTo>
                <a:cubicBezTo>
                  <a:pt x="6398446" y="4050095"/>
                  <a:pt x="6396441" y="4051995"/>
                  <a:pt x="6393645" y="4053261"/>
                </a:cubicBezTo>
                <a:cubicBezTo>
                  <a:pt x="6389583" y="4057850"/>
                  <a:pt x="6390111" y="4064497"/>
                  <a:pt x="6395228" y="4073201"/>
                </a:cubicBezTo>
                <a:cubicBezTo>
                  <a:pt x="6400345" y="4081905"/>
                  <a:pt x="6404037" y="4087918"/>
                  <a:pt x="6406305" y="4091241"/>
                </a:cubicBezTo>
                <a:cubicBezTo>
                  <a:pt x="6400661" y="4099365"/>
                  <a:pt x="6391693" y="4116668"/>
                  <a:pt x="6379402" y="4143149"/>
                </a:cubicBezTo>
                <a:cubicBezTo>
                  <a:pt x="6367111" y="4169630"/>
                  <a:pt x="6362575" y="4186932"/>
                  <a:pt x="6365792" y="4195056"/>
                </a:cubicBezTo>
                <a:lnTo>
                  <a:pt x="6345536" y="4212781"/>
                </a:lnTo>
                <a:cubicBezTo>
                  <a:pt x="6341685" y="4220271"/>
                  <a:pt x="6337993" y="4227445"/>
                  <a:pt x="6334458" y="4234303"/>
                </a:cubicBezTo>
                <a:cubicBezTo>
                  <a:pt x="6330924" y="4241161"/>
                  <a:pt x="6327864" y="4248335"/>
                  <a:pt x="6325279" y="4255826"/>
                </a:cubicBezTo>
                <a:lnTo>
                  <a:pt x="6327811" y="4263422"/>
                </a:lnTo>
                <a:cubicBezTo>
                  <a:pt x="6335882" y="4261628"/>
                  <a:pt x="6341896" y="4254454"/>
                  <a:pt x="6345852" y="4241899"/>
                </a:cubicBezTo>
                <a:cubicBezTo>
                  <a:pt x="6349809" y="4229345"/>
                  <a:pt x="6356455" y="4222170"/>
                  <a:pt x="6365792" y="4220377"/>
                </a:cubicBezTo>
                <a:cubicBezTo>
                  <a:pt x="6370435" y="4219955"/>
                  <a:pt x="6376343" y="4218267"/>
                  <a:pt x="6383517" y="4215313"/>
                </a:cubicBezTo>
                <a:lnTo>
                  <a:pt x="6365792" y="4207716"/>
                </a:lnTo>
                <a:lnTo>
                  <a:pt x="6373389" y="4202652"/>
                </a:lnTo>
                <a:cubicBezTo>
                  <a:pt x="6377134" y="4200331"/>
                  <a:pt x="6380404" y="4199909"/>
                  <a:pt x="6383200" y="4201386"/>
                </a:cubicBezTo>
                <a:cubicBezTo>
                  <a:pt x="6385996" y="4202863"/>
                  <a:pt x="6388634" y="4204973"/>
                  <a:pt x="6391113" y="4207716"/>
                </a:cubicBezTo>
                <a:cubicBezTo>
                  <a:pt x="6393751" y="4204024"/>
                  <a:pt x="6396072" y="4200648"/>
                  <a:pt x="6398076" y="4197588"/>
                </a:cubicBezTo>
                <a:cubicBezTo>
                  <a:pt x="6400081" y="4194529"/>
                  <a:pt x="6401136" y="4191152"/>
                  <a:pt x="6401241" y="4187460"/>
                </a:cubicBezTo>
                <a:cubicBezTo>
                  <a:pt x="6403615" y="4184717"/>
                  <a:pt x="6405198" y="4180708"/>
                  <a:pt x="6405989" y="4175433"/>
                </a:cubicBezTo>
                <a:cubicBezTo>
                  <a:pt x="6406780" y="4170158"/>
                  <a:pt x="6407730" y="4164882"/>
                  <a:pt x="6408837" y="4159607"/>
                </a:cubicBezTo>
                <a:cubicBezTo>
                  <a:pt x="6400819" y="4159185"/>
                  <a:pt x="6394067" y="4154965"/>
                  <a:pt x="6388581" y="4146947"/>
                </a:cubicBezTo>
                <a:cubicBezTo>
                  <a:pt x="6396599" y="4141883"/>
                  <a:pt x="6400819" y="4134287"/>
                  <a:pt x="6401241" y="4124158"/>
                </a:cubicBezTo>
                <a:lnTo>
                  <a:pt x="6426562" y="4129222"/>
                </a:lnTo>
                <a:cubicBezTo>
                  <a:pt x="6423027" y="4133021"/>
                  <a:pt x="6420601" y="4136819"/>
                  <a:pt x="6419282" y="4140617"/>
                </a:cubicBezTo>
                <a:cubicBezTo>
                  <a:pt x="6417963" y="4144415"/>
                  <a:pt x="6416170" y="4148213"/>
                  <a:pt x="6413902" y="4152011"/>
                </a:cubicBezTo>
                <a:lnTo>
                  <a:pt x="6424030" y="4159607"/>
                </a:lnTo>
                <a:cubicBezTo>
                  <a:pt x="6429094" y="4159607"/>
                  <a:pt x="6431626" y="4162139"/>
                  <a:pt x="6431626" y="4167203"/>
                </a:cubicBezTo>
                <a:cubicBezTo>
                  <a:pt x="6431415" y="4172320"/>
                  <a:pt x="6429938" y="4177279"/>
                  <a:pt x="6427195" y="4182079"/>
                </a:cubicBezTo>
                <a:cubicBezTo>
                  <a:pt x="6424452" y="4186880"/>
                  <a:pt x="6421709" y="4191205"/>
                  <a:pt x="6418966" y="4195056"/>
                </a:cubicBezTo>
                <a:cubicBezTo>
                  <a:pt x="6422922" y="4196111"/>
                  <a:pt x="6427037" y="4196533"/>
                  <a:pt x="6431309" y="4196322"/>
                </a:cubicBezTo>
                <a:cubicBezTo>
                  <a:pt x="6435582" y="4196111"/>
                  <a:pt x="6439064" y="4196533"/>
                  <a:pt x="6441754" y="4197588"/>
                </a:cubicBezTo>
                <a:cubicBezTo>
                  <a:pt x="6443600" y="4201808"/>
                  <a:pt x="6441807" y="4207294"/>
                  <a:pt x="6436374" y="4214047"/>
                </a:cubicBezTo>
                <a:cubicBezTo>
                  <a:pt x="6430940" y="4220799"/>
                  <a:pt x="6425982" y="4226285"/>
                  <a:pt x="6421498" y="4230505"/>
                </a:cubicBezTo>
                <a:cubicBezTo>
                  <a:pt x="6421392" y="4235780"/>
                  <a:pt x="6420337" y="4240422"/>
                  <a:pt x="6418333" y="4244431"/>
                </a:cubicBezTo>
                <a:cubicBezTo>
                  <a:pt x="6416328" y="4248440"/>
                  <a:pt x="6414007" y="4250551"/>
                  <a:pt x="6411369" y="4250762"/>
                </a:cubicBezTo>
                <a:lnTo>
                  <a:pt x="6398709" y="4268486"/>
                </a:lnTo>
                <a:lnTo>
                  <a:pt x="6398709" y="4291275"/>
                </a:lnTo>
                <a:lnTo>
                  <a:pt x="6406305" y="4283678"/>
                </a:lnTo>
                <a:lnTo>
                  <a:pt x="6416434" y="4263422"/>
                </a:lnTo>
                <a:cubicBezTo>
                  <a:pt x="6417805" y="4260890"/>
                  <a:pt x="6419493" y="4258991"/>
                  <a:pt x="6421498" y="4257725"/>
                </a:cubicBezTo>
                <a:cubicBezTo>
                  <a:pt x="6423502" y="4256459"/>
                  <a:pt x="6425190" y="4255826"/>
                  <a:pt x="6426562" y="4255826"/>
                </a:cubicBezTo>
                <a:cubicBezTo>
                  <a:pt x="6426351" y="4257250"/>
                  <a:pt x="6425507" y="4259465"/>
                  <a:pt x="6424030" y="4262472"/>
                </a:cubicBezTo>
                <a:cubicBezTo>
                  <a:pt x="6422553" y="4265479"/>
                  <a:pt x="6421709" y="4268328"/>
                  <a:pt x="6421498" y="4271018"/>
                </a:cubicBezTo>
                <a:cubicBezTo>
                  <a:pt x="6424452" y="4277876"/>
                  <a:pt x="6421076" y="4286316"/>
                  <a:pt x="6411369" y="4296339"/>
                </a:cubicBezTo>
                <a:cubicBezTo>
                  <a:pt x="6401663" y="4306361"/>
                  <a:pt x="6398287" y="4314802"/>
                  <a:pt x="6401241" y="4321659"/>
                </a:cubicBezTo>
                <a:lnTo>
                  <a:pt x="6391113" y="4339384"/>
                </a:lnTo>
                <a:cubicBezTo>
                  <a:pt x="6390691" y="4344870"/>
                  <a:pt x="6389003" y="4351622"/>
                  <a:pt x="6386049" y="4359640"/>
                </a:cubicBezTo>
                <a:cubicBezTo>
                  <a:pt x="6391430" y="4353310"/>
                  <a:pt x="6396494" y="4346347"/>
                  <a:pt x="6401241" y="4338751"/>
                </a:cubicBezTo>
                <a:cubicBezTo>
                  <a:pt x="6405989" y="4331154"/>
                  <a:pt x="6408521" y="4322925"/>
                  <a:pt x="6408837" y="4314063"/>
                </a:cubicBezTo>
                <a:lnTo>
                  <a:pt x="6417136" y="4317175"/>
                </a:lnTo>
                <a:lnTo>
                  <a:pt x="6425124" y="4302593"/>
                </a:lnTo>
                <a:cubicBezTo>
                  <a:pt x="6425124" y="4292887"/>
                  <a:pt x="6430188" y="4284447"/>
                  <a:pt x="6440316" y="4277273"/>
                </a:cubicBezTo>
                <a:cubicBezTo>
                  <a:pt x="6436940" y="4272209"/>
                  <a:pt x="6436729" y="4267778"/>
                  <a:pt x="6439683" y="4263979"/>
                </a:cubicBezTo>
                <a:cubicBezTo>
                  <a:pt x="6442637" y="4260181"/>
                  <a:pt x="6446224" y="4257016"/>
                  <a:pt x="6450444" y="4254484"/>
                </a:cubicBezTo>
                <a:lnTo>
                  <a:pt x="6544131" y="4089900"/>
                </a:lnTo>
                <a:cubicBezTo>
                  <a:pt x="6549881" y="4083412"/>
                  <a:pt x="6554206" y="4076765"/>
                  <a:pt x="6557107" y="4069960"/>
                </a:cubicBezTo>
                <a:cubicBezTo>
                  <a:pt x="6560009" y="4063155"/>
                  <a:pt x="6564967" y="4057142"/>
                  <a:pt x="6571983" y="4051919"/>
                </a:cubicBezTo>
                <a:cubicBezTo>
                  <a:pt x="6572089" y="4047963"/>
                  <a:pt x="6573144" y="4043848"/>
                  <a:pt x="6575148" y="4039575"/>
                </a:cubicBezTo>
                <a:cubicBezTo>
                  <a:pt x="6577153" y="4035302"/>
                  <a:pt x="6579474" y="4031821"/>
                  <a:pt x="6582112" y="4029131"/>
                </a:cubicBezTo>
                <a:lnTo>
                  <a:pt x="6592240" y="4011406"/>
                </a:lnTo>
                <a:cubicBezTo>
                  <a:pt x="6594983" y="4008822"/>
                  <a:pt x="6598359" y="4007028"/>
                  <a:pt x="6602368" y="4006025"/>
                </a:cubicBezTo>
                <a:cubicBezTo>
                  <a:pt x="6606377" y="4005023"/>
                  <a:pt x="6609753" y="4005129"/>
                  <a:pt x="6612496" y="4006342"/>
                </a:cubicBezTo>
                <a:cubicBezTo>
                  <a:pt x="6613762" y="4012514"/>
                  <a:pt x="6609331" y="4026124"/>
                  <a:pt x="6599203" y="4047172"/>
                </a:cubicBezTo>
                <a:cubicBezTo>
                  <a:pt x="6589075" y="4068219"/>
                  <a:pt x="6580845" y="4082462"/>
                  <a:pt x="6574515" y="4089900"/>
                </a:cubicBezTo>
                <a:lnTo>
                  <a:pt x="6577047" y="4089900"/>
                </a:lnTo>
                <a:cubicBezTo>
                  <a:pt x="6580793" y="4093593"/>
                  <a:pt x="6582797" y="4096969"/>
                  <a:pt x="6583061" y="4100028"/>
                </a:cubicBezTo>
                <a:cubicBezTo>
                  <a:pt x="6583325" y="4103088"/>
                  <a:pt x="6582164" y="4106464"/>
                  <a:pt x="6579579" y="4110157"/>
                </a:cubicBezTo>
                <a:cubicBezTo>
                  <a:pt x="6576414" y="4129358"/>
                  <a:pt x="6570717" y="4149193"/>
                  <a:pt x="6562488" y="4169660"/>
                </a:cubicBezTo>
                <a:cubicBezTo>
                  <a:pt x="6554259" y="4190127"/>
                  <a:pt x="6547296" y="4209962"/>
                  <a:pt x="6541599" y="4229164"/>
                </a:cubicBezTo>
                <a:cubicBezTo>
                  <a:pt x="6543972" y="4232698"/>
                  <a:pt x="6544289" y="4235124"/>
                  <a:pt x="6542548" y="4236443"/>
                </a:cubicBezTo>
                <a:cubicBezTo>
                  <a:pt x="6540807" y="4237762"/>
                  <a:pt x="6537959" y="4239555"/>
                  <a:pt x="6534002" y="4241824"/>
                </a:cubicBezTo>
                <a:cubicBezTo>
                  <a:pt x="6533791" y="4244461"/>
                  <a:pt x="6533580" y="4246782"/>
                  <a:pt x="6533369" y="4248787"/>
                </a:cubicBezTo>
                <a:cubicBezTo>
                  <a:pt x="6533158" y="4250792"/>
                  <a:pt x="6534213" y="4251847"/>
                  <a:pt x="6536534" y="4251952"/>
                </a:cubicBezTo>
                <a:cubicBezTo>
                  <a:pt x="6534688" y="4256119"/>
                  <a:pt x="6532051" y="4261078"/>
                  <a:pt x="6528622" y="4266828"/>
                </a:cubicBezTo>
                <a:cubicBezTo>
                  <a:pt x="6525193" y="4272578"/>
                  <a:pt x="6524454" y="4276904"/>
                  <a:pt x="6526406" y="4279805"/>
                </a:cubicBezTo>
                <a:lnTo>
                  <a:pt x="6541599" y="4264612"/>
                </a:lnTo>
                <a:cubicBezTo>
                  <a:pt x="6544236" y="4262080"/>
                  <a:pt x="6545924" y="4259548"/>
                  <a:pt x="6546663" y="4257016"/>
                </a:cubicBezTo>
                <a:cubicBezTo>
                  <a:pt x="6547401" y="4254484"/>
                  <a:pt x="6546557" y="4251952"/>
                  <a:pt x="6544131" y="4249420"/>
                </a:cubicBezTo>
                <a:cubicBezTo>
                  <a:pt x="6546821" y="4246730"/>
                  <a:pt x="6549670" y="4243248"/>
                  <a:pt x="6552676" y="4238975"/>
                </a:cubicBezTo>
                <a:cubicBezTo>
                  <a:pt x="6555683" y="4234702"/>
                  <a:pt x="6557899" y="4230588"/>
                  <a:pt x="6559323" y="4226631"/>
                </a:cubicBezTo>
                <a:lnTo>
                  <a:pt x="6579579" y="4181054"/>
                </a:lnTo>
                <a:lnTo>
                  <a:pt x="6594772" y="4168394"/>
                </a:lnTo>
                <a:cubicBezTo>
                  <a:pt x="6597515" y="4165756"/>
                  <a:pt x="6599625" y="4162802"/>
                  <a:pt x="6601102" y="4159532"/>
                </a:cubicBezTo>
                <a:cubicBezTo>
                  <a:pt x="6602579" y="4156261"/>
                  <a:pt x="6602157" y="4153307"/>
                  <a:pt x="6599836" y="4150669"/>
                </a:cubicBezTo>
                <a:lnTo>
                  <a:pt x="6609964" y="4130413"/>
                </a:lnTo>
                <a:cubicBezTo>
                  <a:pt x="6608698" y="4121973"/>
                  <a:pt x="6611230" y="4114799"/>
                  <a:pt x="6617560" y="4108891"/>
                </a:cubicBezTo>
                <a:cubicBezTo>
                  <a:pt x="6623891" y="4102982"/>
                  <a:pt x="6626423" y="4095808"/>
                  <a:pt x="6625157" y="4087368"/>
                </a:cubicBezTo>
                <a:lnTo>
                  <a:pt x="6658073" y="4059515"/>
                </a:lnTo>
                <a:cubicBezTo>
                  <a:pt x="6664404" y="4066584"/>
                  <a:pt x="6667569" y="4071437"/>
                  <a:pt x="6667569" y="4074075"/>
                </a:cubicBezTo>
                <a:cubicBezTo>
                  <a:pt x="6667569" y="4076712"/>
                  <a:pt x="6664404" y="4080299"/>
                  <a:pt x="6658073" y="4084836"/>
                </a:cubicBezTo>
                <a:cubicBezTo>
                  <a:pt x="6662874" y="4091957"/>
                  <a:pt x="6662768" y="4097338"/>
                  <a:pt x="6657757" y="4100978"/>
                </a:cubicBezTo>
                <a:cubicBezTo>
                  <a:pt x="6652746" y="4104618"/>
                  <a:pt x="6652007" y="4109365"/>
                  <a:pt x="6655541" y="4115221"/>
                </a:cubicBezTo>
                <a:cubicBezTo>
                  <a:pt x="6651057" y="4121815"/>
                  <a:pt x="6646099" y="4132681"/>
                  <a:pt x="6640665" y="4147821"/>
                </a:cubicBezTo>
                <a:cubicBezTo>
                  <a:pt x="6635232" y="4162961"/>
                  <a:pt x="6633439" y="4173194"/>
                  <a:pt x="6635285" y="4178522"/>
                </a:cubicBezTo>
                <a:lnTo>
                  <a:pt x="6615028" y="4226631"/>
                </a:lnTo>
                <a:cubicBezTo>
                  <a:pt x="6620303" y="4233067"/>
                  <a:pt x="6623047" y="4239819"/>
                  <a:pt x="6623258" y="4246888"/>
                </a:cubicBezTo>
                <a:cubicBezTo>
                  <a:pt x="6623469" y="4253957"/>
                  <a:pt x="6619881" y="4260709"/>
                  <a:pt x="6612496" y="4267144"/>
                </a:cubicBezTo>
                <a:cubicBezTo>
                  <a:pt x="6609964" y="4277589"/>
                  <a:pt x="6606166" y="4288350"/>
                  <a:pt x="6601102" y="4299428"/>
                </a:cubicBezTo>
                <a:cubicBezTo>
                  <a:pt x="6596038" y="4310506"/>
                  <a:pt x="6589708" y="4320001"/>
                  <a:pt x="6582112" y="4327914"/>
                </a:cubicBezTo>
                <a:lnTo>
                  <a:pt x="6589708" y="4348170"/>
                </a:lnTo>
                <a:lnTo>
                  <a:pt x="6571983" y="4360831"/>
                </a:lnTo>
                <a:lnTo>
                  <a:pt x="6571983" y="4388683"/>
                </a:lnTo>
                <a:cubicBezTo>
                  <a:pt x="6568660" y="4393853"/>
                  <a:pt x="6566444" y="4398706"/>
                  <a:pt x="6565337" y="4403243"/>
                </a:cubicBezTo>
                <a:cubicBezTo>
                  <a:pt x="6564229" y="4407779"/>
                  <a:pt x="6561380" y="4411366"/>
                  <a:pt x="6556791" y="4414004"/>
                </a:cubicBezTo>
                <a:cubicBezTo>
                  <a:pt x="6555630" y="4416905"/>
                  <a:pt x="6555419" y="4420598"/>
                  <a:pt x="6556158" y="4425082"/>
                </a:cubicBezTo>
                <a:cubicBezTo>
                  <a:pt x="6556896" y="4429566"/>
                  <a:pt x="6557951" y="4432625"/>
                  <a:pt x="6559323" y="4434261"/>
                </a:cubicBezTo>
                <a:cubicBezTo>
                  <a:pt x="6560747" y="4436634"/>
                  <a:pt x="6562330" y="4437584"/>
                  <a:pt x="6564071" y="4437109"/>
                </a:cubicBezTo>
                <a:cubicBezTo>
                  <a:pt x="6565811" y="4436634"/>
                  <a:pt x="6566761" y="4435685"/>
                  <a:pt x="6566919" y="4434261"/>
                </a:cubicBezTo>
                <a:cubicBezTo>
                  <a:pt x="6561750" y="4426664"/>
                  <a:pt x="6562594" y="4420334"/>
                  <a:pt x="6569451" y="4415270"/>
                </a:cubicBezTo>
                <a:cubicBezTo>
                  <a:pt x="6576309" y="4410206"/>
                  <a:pt x="6582217" y="4406408"/>
                  <a:pt x="6587176" y="4403876"/>
                </a:cubicBezTo>
                <a:lnTo>
                  <a:pt x="6587176" y="4365895"/>
                </a:lnTo>
                <a:lnTo>
                  <a:pt x="6589708" y="4365895"/>
                </a:lnTo>
                <a:cubicBezTo>
                  <a:pt x="6591132" y="4363257"/>
                  <a:pt x="6592081" y="4360303"/>
                  <a:pt x="6592556" y="4357033"/>
                </a:cubicBezTo>
                <a:cubicBezTo>
                  <a:pt x="6593031" y="4353762"/>
                  <a:pt x="6592081" y="4350808"/>
                  <a:pt x="6589708" y="4348170"/>
                </a:cubicBezTo>
                <a:cubicBezTo>
                  <a:pt x="6596776" y="4341576"/>
                  <a:pt x="6602263" y="4334508"/>
                  <a:pt x="6606166" y="4326964"/>
                </a:cubicBezTo>
                <a:cubicBezTo>
                  <a:pt x="6610070" y="4319421"/>
                  <a:pt x="6615556" y="4312985"/>
                  <a:pt x="6622625" y="4307657"/>
                </a:cubicBezTo>
                <a:cubicBezTo>
                  <a:pt x="6614290" y="4299481"/>
                  <a:pt x="6611969" y="4293678"/>
                  <a:pt x="6615661" y="4290250"/>
                </a:cubicBezTo>
                <a:cubicBezTo>
                  <a:pt x="6619354" y="4286821"/>
                  <a:pt x="6625895" y="4281651"/>
                  <a:pt x="6635285" y="4274741"/>
                </a:cubicBezTo>
                <a:cubicBezTo>
                  <a:pt x="6641035" y="4267936"/>
                  <a:pt x="6645360" y="4255592"/>
                  <a:pt x="6648262" y="4237709"/>
                </a:cubicBezTo>
                <a:cubicBezTo>
                  <a:pt x="6651163" y="4219826"/>
                  <a:pt x="6656122" y="4206850"/>
                  <a:pt x="6663138" y="4198779"/>
                </a:cubicBezTo>
                <a:cubicBezTo>
                  <a:pt x="6665722" y="4197618"/>
                  <a:pt x="6668149" y="4197407"/>
                  <a:pt x="6670417" y="4198146"/>
                </a:cubicBezTo>
                <a:cubicBezTo>
                  <a:pt x="6672686" y="4198884"/>
                  <a:pt x="6674479" y="4199939"/>
                  <a:pt x="6675798" y="4201311"/>
                </a:cubicBezTo>
                <a:cubicBezTo>
                  <a:pt x="6681548" y="4208274"/>
                  <a:pt x="6682708" y="4216503"/>
                  <a:pt x="6679279" y="4225998"/>
                </a:cubicBezTo>
                <a:cubicBezTo>
                  <a:pt x="6675851" y="4235494"/>
                  <a:pt x="6671314" y="4242457"/>
                  <a:pt x="6665670" y="4246888"/>
                </a:cubicBezTo>
                <a:cubicBezTo>
                  <a:pt x="6659656" y="4263188"/>
                  <a:pt x="6654592" y="4278697"/>
                  <a:pt x="6650477" y="4293415"/>
                </a:cubicBezTo>
                <a:cubicBezTo>
                  <a:pt x="6646363" y="4308132"/>
                  <a:pt x="6641298" y="4323008"/>
                  <a:pt x="6635285" y="4338042"/>
                </a:cubicBezTo>
                <a:cubicBezTo>
                  <a:pt x="6637606" y="4340469"/>
                  <a:pt x="6638028" y="4342579"/>
                  <a:pt x="6636551" y="4344372"/>
                </a:cubicBezTo>
                <a:cubicBezTo>
                  <a:pt x="6635074" y="4346166"/>
                  <a:pt x="6632964" y="4348276"/>
                  <a:pt x="6630221" y="4350703"/>
                </a:cubicBezTo>
                <a:cubicBezTo>
                  <a:pt x="6627794" y="4353287"/>
                  <a:pt x="6626950" y="4355714"/>
                  <a:pt x="6627689" y="4357982"/>
                </a:cubicBezTo>
                <a:cubicBezTo>
                  <a:pt x="6628427" y="4360251"/>
                  <a:pt x="6630115" y="4362044"/>
                  <a:pt x="6632753" y="4363363"/>
                </a:cubicBezTo>
                <a:cubicBezTo>
                  <a:pt x="6628796" y="4367266"/>
                  <a:pt x="6625315" y="4371486"/>
                  <a:pt x="6622308" y="4376023"/>
                </a:cubicBezTo>
                <a:cubicBezTo>
                  <a:pt x="6619301" y="4380560"/>
                  <a:pt x="6617719" y="4384780"/>
                  <a:pt x="6617560" y="4388683"/>
                </a:cubicBezTo>
                <a:lnTo>
                  <a:pt x="6607432" y="4406408"/>
                </a:lnTo>
                <a:cubicBezTo>
                  <a:pt x="6611125" y="4411578"/>
                  <a:pt x="6612602" y="4416431"/>
                  <a:pt x="6611863" y="4420967"/>
                </a:cubicBezTo>
                <a:cubicBezTo>
                  <a:pt x="6611125" y="4425504"/>
                  <a:pt x="6608804" y="4429091"/>
                  <a:pt x="6604900" y="4431729"/>
                </a:cubicBezTo>
                <a:cubicBezTo>
                  <a:pt x="6613499" y="4431095"/>
                  <a:pt x="6624787" y="4430462"/>
                  <a:pt x="6638766" y="4429830"/>
                </a:cubicBezTo>
                <a:cubicBezTo>
                  <a:pt x="6652746" y="4429196"/>
                  <a:pt x="6663401" y="4432362"/>
                  <a:pt x="6670734" y="4439325"/>
                </a:cubicBezTo>
                <a:cubicBezTo>
                  <a:pt x="6674532" y="4444653"/>
                  <a:pt x="6676431" y="4449822"/>
                  <a:pt x="6676431" y="4454834"/>
                </a:cubicBezTo>
                <a:cubicBezTo>
                  <a:pt x="6676431" y="4459845"/>
                  <a:pt x="6674532" y="4463115"/>
                  <a:pt x="6670734" y="4464645"/>
                </a:cubicBezTo>
                <a:cubicBezTo>
                  <a:pt x="6670470" y="4466122"/>
                  <a:pt x="6669731" y="4468232"/>
                  <a:pt x="6668518" y="4470976"/>
                </a:cubicBezTo>
                <a:cubicBezTo>
                  <a:pt x="6667305" y="4473719"/>
                  <a:pt x="6667199" y="4475829"/>
                  <a:pt x="6668202" y="4477306"/>
                </a:cubicBezTo>
                <a:lnTo>
                  <a:pt x="6675798" y="4472241"/>
                </a:lnTo>
                <a:lnTo>
                  <a:pt x="6708715" y="4446921"/>
                </a:lnTo>
                <a:lnTo>
                  <a:pt x="6713779" y="4429196"/>
                </a:lnTo>
                <a:cubicBezTo>
                  <a:pt x="6711458" y="4425662"/>
                  <a:pt x="6711036" y="4423235"/>
                  <a:pt x="6712513" y="4421917"/>
                </a:cubicBezTo>
                <a:cubicBezTo>
                  <a:pt x="6713990" y="4420598"/>
                  <a:pt x="6716100" y="4418804"/>
                  <a:pt x="6718843" y="4416536"/>
                </a:cubicBezTo>
                <a:cubicBezTo>
                  <a:pt x="6720003" y="4414057"/>
                  <a:pt x="6720214" y="4412052"/>
                  <a:pt x="6719476" y="4410523"/>
                </a:cubicBezTo>
                <a:cubicBezTo>
                  <a:pt x="6718737" y="4408993"/>
                  <a:pt x="6717682" y="4407621"/>
                  <a:pt x="6716311" y="4406408"/>
                </a:cubicBezTo>
                <a:cubicBezTo>
                  <a:pt x="6723696" y="4398601"/>
                  <a:pt x="6730448" y="4390160"/>
                  <a:pt x="6736567" y="4381087"/>
                </a:cubicBezTo>
                <a:cubicBezTo>
                  <a:pt x="6742686" y="4372014"/>
                  <a:pt x="6749439" y="4363574"/>
                  <a:pt x="6756824" y="4355767"/>
                </a:cubicBezTo>
                <a:cubicBezTo>
                  <a:pt x="6759461" y="4344109"/>
                  <a:pt x="6764314" y="4333242"/>
                  <a:pt x="6771383" y="4323166"/>
                </a:cubicBezTo>
                <a:cubicBezTo>
                  <a:pt x="6778452" y="4313091"/>
                  <a:pt x="6787103" y="4305389"/>
                  <a:pt x="6797337" y="4300061"/>
                </a:cubicBezTo>
                <a:lnTo>
                  <a:pt x="6794805" y="4287401"/>
                </a:lnTo>
                <a:cubicBezTo>
                  <a:pt x="6793644" y="4283550"/>
                  <a:pt x="6794066" y="4279857"/>
                  <a:pt x="6796071" y="4276323"/>
                </a:cubicBezTo>
                <a:cubicBezTo>
                  <a:pt x="6798075" y="4272789"/>
                  <a:pt x="6801029" y="4269729"/>
                  <a:pt x="6804933" y="4267144"/>
                </a:cubicBezTo>
                <a:cubicBezTo>
                  <a:pt x="6809997" y="4256594"/>
                  <a:pt x="6815061" y="4254906"/>
                  <a:pt x="6820125" y="4262080"/>
                </a:cubicBezTo>
                <a:cubicBezTo>
                  <a:pt x="6825453" y="4266986"/>
                  <a:pt x="6828724" y="4271734"/>
                  <a:pt x="6829937" y="4276323"/>
                </a:cubicBezTo>
                <a:cubicBezTo>
                  <a:pt x="6831150" y="4280913"/>
                  <a:pt x="6828724" y="4286293"/>
                  <a:pt x="6822657" y="4292465"/>
                </a:cubicBezTo>
                <a:cubicBezTo>
                  <a:pt x="6817752" y="4297055"/>
                  <a:pt x="6811738" y="4304967"/>
                  <a:pt x="6804616" y="4316203"/>
                </a:cubicBezTo>
                <a:cubicBezTo>
                  <a:pt x="6797495" y="4327439"/>
                  <a:pt x="6795913" y="4337251"/>
                  <a:pt x="6799869" y="4345638"/>
                </a:cubicBezTo>
                <a:cubicBezTo>
                  <a:pt x="6798445" y="4353287"/>
                  <a:pt x="6794963" y="4365209"/>
                  <a:pt x="6789424" y="4381404"/>
                </a:cubicBezTo>
                <a:cubicBezTo>
                  <a:pt x="6783885" y="4397598"/>
                  <a:pt x="6777239" y="4410153"/>
                  <a:pt x="6769484" y="4419068"/>
                </a:cubicBezTo>
                <a:cubicBezTo>
                  <a:pt x="6773018" y="4422866"/>
                  <a:pt x="6774179" y="4426031"/>
                  <a:pt x="6772966" y="4428563"/>
                </a:cubicBezTo>
                <a:cubicBezTo>
                  <a:pt x="6771753" y="4431095"/>
                  <a:pt x="6769748" y="4432995"/>
                  <a:pt x="6766952" y="4434261"/>
                </a:cubicBezTo>
                <a:cubicBezTo>
                  <a:pt x="6762890" y="4438850"/>
                  <a:pt x="6763418" y="4445497"/>
                  <a:pt x="6768535" y="4454201"/>
                </a:cubicBezTo>
                <a:cubicBezTo>
                  <a:pt x="6773652" y="4462905"/>
                  <a:pt x="6777344" y="4468918"/>
                  <a:pt x="6779612" y="4472241"/>
                </a:cubicBezTo>
                <a:cubicBezTo>
                  <a:pt x="6773968" y="4480365"/>
                  <a:pt x="6765000" y="4497668"/>
                  <a:pt x="6752709" y="4524149"/>
                </a:cubicBezTo>
                <a:cubicBezTo>
                  <a:pt x="6740418" y="4550630"/>
                  <a:pt x="6735882" y="4567932"/>
                  <a:pt x="6739099" y="4576056"/>
                </a:cubicBezTo>
                <a:lnTo>
                  <a:pt x="6718843" y="4593781"/>
                </a:lnTo>
                <a:cubicBezTo>
                  <a:pt x="6714992" y="4601271"/>
                  <a:pt x="6711300" y="4608445"/>
                  <a:pt x="6707765" y="4615303"/>
                </a:cubicBezTo>
                <a:cubicBezTo>
                  <a:pt x="6704231" y="4622161"/>
                  <a:pt x="6701171" y="4629335"/>
                  <a:pt x="6698586" y="4636826"/>
                </a:cubicBezTo>
                <a:lnTo>
                  <a:pt x="6701118" y="4644422"/>
                </a:lnTo>
                <a:cubicBezTo>
                  <a:pt x="6709189" y="4642628"/>
                  <a:pt x="6715203" y="4635454"/>
                  <a:pt x="6719159" y="4622899"/>
                </a:cubicBezTo>
                <a:cubicBezTo>
                  <a:pt x="6723116" y="4610345"/>
                  <a:pt x="6729762" y="4603170"/>
                  <a:pt x="6739099" y="4601377"/>
                </a:cubicBezTo>
                <a:cubicBezTo>
                  <a:pt x="6743742" y="4600955"/>
                  <a:pt x="6749650" y="4599267"/>
                  <a:pt x="6756824" y="4596313"/>
                </a:cubicBezTo>
                <a:lnTo>
                  <a:pt x="6739099" y="4588716"/>
                </a:lnTo>
                <a:lnTo>
                  <a:pt x="6746696" y="4583652"/>
                </a:lnTo>
                <a:cubicBezTo>
                  <a:pt x="6750441" y="4581331"/>
                  <a:pt x="6753711" y="4580909"/>
                  <a:pt x="6756507" y="4582386"/>
                </a:cubicBezTo>
                <a:cubicBezTo>
                  <a:pt x="6759303" y="4583863"/>
                  <a:pt x="6761941" y="4585973"/>
                  <a:pt x="6764420" y="4588716"/>
                </a:cubicBezTo>
                <a:cubicBezTo>
                  <a:pt x="6767058" y="4585024"/>
                  <a:pt x="6769379" y="4581648"/>
                  <a:pt x="6771383" y="4578588"/>
                </a:cubicBezTo>
                <a:cubicBezTo>
                  <a:pt x="6773388" y="4575529"/>
                  <a:pt x="6774443" y="4572152"/>
                  <a:pt x="6774548" y="4568460"/>
                </a:cubicBezTo>
                <a:cubicBezTo>
                  <a:pt x="6776922" y="4565717"/>
                  <a:pt x="6778505" y="4561708"/>
                  <a:pt x="6779296" y="4556433"/>
                </a:cubicBezTo>
                <a:cubicBezTo>
                  <a:pt x="6780087" y="4551158"/>
                  <a:pt x="6781037" y="4545882"/>
                  <a:pt x="6782144" y="4540607"/>
                </a:cubicBezTo>
                <a:cubicBezTo>
                  <a:pt x="6774126" y="4540185"/>
                  <a:pt x="6767374" y="4535965"/>
                  <a:pt x="6761888" y="4527947"/>
                </a:cubicBezTo>
                <a:cubicBezTo>
                  <a:pt x="6769906" y="4522883"/>
                  <a:pt x="6774126" y="4515287"/>
                  <a:pt x="6774548" y="4505158"/>
                </a:cubicBezTo>
                <a:lnTo>
                  <a:pt x="6799869" y="4510222"/>
                </a:lnTo>
                <a:cubicBezTo>
                  <a:pt x="6796334" y="4514021"/>
                  <a:pt x="6793908" y="4517819"/>
                  <a:pt x="6792589" y="4521617"/>
                </a:cubicBezTo>
                <a:cubicBezTo>
                  <a:pt x="6791270" y="4525415"/>
                  <a:pt x="6789477" y="4529213"/>
                  <a:pt x="6787209" y="4533011"/>
                </a:cubicBezTo>
                <a:lnTo>
                  <a:pt x="6797337" y="4540607"/>
                </a:lnTo>
                <a:cubicBezTo>
                  <a:pt x="6802401" y="4540607"/>
                  <a:pt x="6804933" y="4543139"/>
                  <a:pt x="6804933" y="4548203"/>
                </a:cubicBezTo>
                <a:cubicBezTo>
                  <a:pt x="6804722" y="4553320"/>
                  <a:pt x="6803245" y="4558279"/>
                  <a:pt x="6800502" y="4563079"/>
                </a:cubicBezTo>
                <a:cubicBezTo>
                  <a:pt x="6797759" y="4567880"/>
                  <a:pt x="6795016" y="4572205"/>
                  <a:pt x="6792273" y="4576056"/>
                </a:cubicBezTo>
                <a:cubicBezTo>
                  <a:pt x="6796229" y="4577111"/>
                  <a:pt x="6800344" y="4577533"/>
                  <a:pt x="6804616" y="4577322"/>
                </a:cubicBezTo>
                <a:cubicBezTo>
                  <a:pt x="6808889" y="4577111"/>
                  <a:pt x="6812371" y="4577533"/>
                  <a:pt x="6815061" y="4578588"/>
                </a:cubicBezTo>
                <a:cubicBezTo>
                  <a:pt x="6816907" y="4582808"/>
                  <a:pt x="6815114" y="4588294"/>
                  <a:pt x="6809681" y="4595047"/>
                </a:cubicBezTo>
                <a:cubicBezTo>
                  <a:pt x="6804247" y="4601799"/>
                  <a:pt x="6799289" y="4607285"/>
                  <a:pt x="6794805" y="4611505"/>
                </a:cubicBezTo>
                <a:cubicBezTo>
                  <a:pt x="6794699" y="4616780"/>
                  <a:pt x="6793644" y="4621422"/>
                  <a:pt x="6791640" y="4625431"/>
                </a:cubicBezTo>
                <a:cubicBezTo>
                  <a:pt x="6789635" y="4629440"/>
                  <a:pt x="6787314" y="4631551"/>
                  <a:pt x="6784676" y="4631762"/>
                </a:cubicBezTo>
                <a:lnTo>
                  <a:pt x="6772016" y="4649486"/>
                </a:lnTo>
                <a:lnTo>
                  <a:pt x="6772016" y="4672275"/>
                </a:lnTo>
                <a:lnTo>
                  <a:pt x="6779612" y="4664678"/>
                </a:lnTo>
                <a:lnTo>
                  <a:pt x="6789741" y="4644422"/>
                </a:lnTo>
                <a:cubicBezTo>
                  <a:pt x="6791112" y="4641890"/>
                  <a:pt x="6792800" y="4639991"/>
                  <a:pt x="6794805" y="4638725"/>
                </a:cubicBezTo>
                <a:cubicBezTo>
                  <a:pt x="6796809" y="4637459"/>
                  <a:pt x="6798497" y="4636826"/>
                  <a:pt x="6799869" y="4636826"/>
                </a:cubicBezTo>
                <a:cubicBezTo>
                  <a:pt x="6799658" y="4638250"/>
                  <a:pt x="6798814" y="4640465"/>
                  <a:pt x="6797337" y="4643472"/>
                </a:cubicBezTo>
                <a:cubicBezTo>
                  <a:pt x="6795860" y="4646479"/>
                  <a:pt x="6795016" y="4649328"/>
                  <a:pt x="6794805" y="4652018"/>
                </a:cubicBezTo>
                <a:cubicBezTo>
                  <a:pt x="6797759" y="4658876"/>
                  <a:pt x="6794383" y="4667316"/>
                  <a:pt x="6784676" y="4677339"/>
                </a:cubicBezTo>
                <a:cubicBezTo>
                  <a:pt x="6774970" y="4687361"/>
                  <a:pt x="6771594" y="4695802"/>
                  <a:pt x="6774548" y="4702659"/>
                </a:cubicBezTo>
                <a:lnTo>
                  <a:pt x="6764420" y="4720384"/>
                </a:lnTo>
                <a:cubicBezTo>
                  <a:pt x="6763998" y="4725870"/>
                  <a:pt x="6762310" y="4732622"/>
                  <a:pt x="6759356" y="4740640"/>
                </a:cubicBezTo>
                <a:cubicBezTo>
                  <a:pt x="6764737" y="4734310"/>
                  <a:pt x="6769801" y="4727347"/>
                  <a:pt x="6774548" y="4719751"/>
                </a:cubicBezTo>
                <a:cubicBezTo>
                  <a:pt x="6779296" y="4712154"/>
                  <a:pt x="6781828" y="4703925"/>
                  <a:pt x="6782144" y="4695063"/>
                </a:cubicBezTo>
                <a:lnTo>
                  <a:pt x="6802401" y="4702659"/>
                </a:lnTo>
                <a:lnTo>
                  <a:pt x="6797337" y="4730512"/>
                </a:lnTo>
                <a:lnTo>
                  <a:pt x="6809997" y="4727980"/>
                </a:lnTo>
                <a:lnTo>
                  <a:pt x="6822657" y="4743172"/>
                </a:lnTo>
                <a:lnTo>
                  <a:pt x="6809997" y="4781153"/>
                </a:lnTo>
                <a:cubicBezTo>
                  <a:pt x="6800185" y="4790596"/>
                  <a:pt x="6791956" y="4801462"/>
                  <a:pt x="6785310" y="4813754"/>
                </a:cubicBezTo>
                <a:cubicBezTo>
                  <a:pt x="6778663" y="4826045"/>
                  <a:pt x="6771700" y="4836278"/>
                  <a:pt x="6764420" y="4844455"/>
                </a:cubicBezTo>
                <a:lnTo>
                  <a:pt x="6759356" y="4844455"/>
                </a:lnTo>
                <a:lnTo>
                  <a:pt x="6759356" y="4852051"/>
                </a:lnTo>
                <a:lnTo>
                  <a:pt x="6744163" y="4877372"/>
                </a:lnTo>
                <a:cubicBezTo>
                  <a:pt x="6743109" y="4888133"/>
                  <a:pt x="6738888" y="4897628"/>
                  <a:pt x="6731503" y="4905857"/>
                </a:cubicBezTo>
                <a:cubicBezTo>
                  <a:pt x="6724118" y="4914086"/>
                  <a:pt x="6719898" y="4924848"/>
                  <a:pt x="6718843" y="4938141"/>
                </a:cubicBezTo>
                <a:cubicBezTo>
                  <a:pt x="6715783" y="4943469"/>
                  <a:pt x="6711141" y="4952437"/>
                  <a:pt x="6704917" y="4965044"/>
                </a:cubicBezTo>
                <a:cubicBezTo>
                  <a:pt x="6698692" y="4977652"/>
                  <a:pt x="6694050" y="4984720"/>
                  <a:pt x="6690990" y="4986250"/>
                </a:cubicBezTo>
                <a:cubicBezTo>
                  <a:pt x="6691412" y="4994269"/>
                  <a:pt x="6690568" y="5003553"/>
                  <a:pt x="6688458" y="5014103"/>
                </a:cubicBezTo>
                <a:lnTo>
                  <a:pt x="6690990" y="5014103"/>
                </a:lnTo>
                <a:cubicBezTo>
                  <a:pt x="6693944" y="5016635"/>
                  <a:pt x="6693100" y="5019167"/>
                  <a:pt x="6688458" y="5021699"/>
                </a:cubicBezTo>
                <a:lnTo>
                  <a:pt x="6683394" y="5021699"/>
                </a:lnTo>
                <a:cubicBezTo>
                  <a:pt x="6680440" y="5028873"/>
                  <a:pt x="6676220" y="5032250"/>
                  <a:pt x="6670734" y="5031827"/>
                </a:cubicBezTo>
                <a:cubicBezTo>
                  <a:pt x="6670312" y="5040584"/>
                  <a:pt x="6668624" y="5049024"/>
                  <a:pt x="6665670" y="5057148"/>
                </a:cubicBezTo>
                <a:cubicBezTo>
                  <a:pt x="6662716" y="5065272"/>
                  <a:pt x="6661027" y="5073712"/>
                  <a:pt x="6660605" y="5082469"/>
                </a:cubicBezTo>
                <a:lnTo>
                  <a:pt x="6675798" y="5102725"/>
                </a:lnTo>
                <a:cubicBezTo>
                  <a:pt x="6678752" y="5102303"/>
                  <a:pt x="6680440" y="5103147"/>
                  <a:pt x="6680862" y="5105257"/>
                </a:cubicBezTo>
                <a:cubicBezTo>
                  <a:pt x="6680756" y="5107948"/>
                  <a:pt x="6679701" y="5110796"/>
                  <a:pt x="6677697" y="5113803"/>
                </a:cubicBezTo>
                <a:cubicBezTo>
                  <a:pt x="6675692" y="5116810"/>
                  <a:pt x="6673371" y="5119025"/>
                  <a:pt x="6670734" y="5120450"/>
                </a:cubicBezTo>
                <a:cubicBezTo>
                  <a:pt x="6670839" y="5124406"/>
                  <a:pt x="6669995" y="5127888"/>
                  <a:pt x="6668202" y="5130894"/>
                </a:cubicBezTo>
                <a:cubicBezTo>
                  <a:pt x="6666408" y="5133901"/>
                  <a:pt x="6663032" y="5135484"/>
                  <a:pt x="6658073" y="5135642"/>
                </a:cubicBezTo>
                <a:lnTo>
                  <a:pt x="6650477" y="5135642"/>
                </a:lnTo>
                <a:lnTo>
                  <a:pt x="6647945" y="5163495"/>
                </a:lnTo>
                <a:lnTo>
                  <a:pt x="6622625" y="5211604"/>
                </a:lnTo>
                <a:lnTo>
                  <a:pt x="6612496" y="5219200"/>
                </a:lnTo>
                <a:cubicBezTo>
                  <a:pt x="6612233" y="5227007"/>
                  <a:pt x="6610228" y="5235447"/>
                  <a:pt x="6606483" y="5244521"/>
                </a:cubicBezTo>
                <a:cubicBezTo>
                  <a:pt x="6602737" y="5253594"/>
                  <a:pt x="6598834" y="5262034"/>
                  <a:pt x="6594772" y="5269841"/>
                </a:cubicBezTo>
                <a:lnTo>
                  <a:pt x="6594772" y="5300226"/>
                </a:lnTo>
                <a:lnTo>
                  <a:pt x="6574515" y="5317951"/>
                </a:lnTo>
                <a:lnTo>
                  <a:pt x="6564387" y="5343271"/>
                </a:lnTo>
                <a:lnTo>
                  <a:pt x="6549195" y="5355931"/>
                </a:lnTo>
                <a:cubicBezTo>
                  <a:pt x="6548456" y="5364213"/>
                  <a:pt x="6545502" y="5371071"/>
                  <a:pt x="6540333" y="5376505"/>
                </a:cubicBezTo>
                <a:cubicBezTo>
                  <a:pt x="6535163" y="5381938"/>
                  <a:pt x="6532209" y="5389428"/>
                  <a:pt x="6531470" y="5398976"/>
                </a:cubicBezTo>
                <a:lnTo>
                  <a:pt x="6508682" y="5442022"/>
                </a:lnTo>
                <a:cubicBezTo>
                  <a:pt x="6501086" y="5443710"/>
                  <a:pt x="6496654" y="5450462"/>
                  <a:pt x="6495388" y="5462278"/>
                </a:cubicBezTo>
                <a:cubicBezTo>
                  <a:pt x="6494122" y="5474094"/>
                  <a:pt x="6488425" y="5480847"/>
                  <a:pt x="6478297" y="5482535"/>
                </a:cubicBezTo>
                <a:lnTo>
                  <a:pt x="6480829" y="5411637"/>
                </a:lnTo>
                <a:lnTo>
                  <a:pt x="6465637" y="5406573"/>
                </a:lnTo>
                <a:lnTo>
                  <a:pt x="6455508" y="5424297"/>
                </a:lnTo>
                <a:cubicBezTo>
                  <a:pt x="6452449" y="5434531"/>
                  <a:pt x="6448440" y="5448879"/>
                  <a:pt x="6443481" y="5467342"/>
                </a:cubicBezTo>
                <a:cubicBezTo>
                  <a:pt x="6438523" y="5485805"/>
                  <a:pt x="6435779" y="5500154"/>
                  <a:pt x="6435252" y="5510387"/>
                </a:cubicBezTo>
                <a:cubicBezTo>
                  <a:pt x="6435674" y="5521201"/>
                  <a:pt x="6434197" y="5527426"/>
                  <a:pt x="6430821" y="5529061"/>
                </a:cubicBezTo>
                <a:cubicBezTo>
                  <a:pt x="6427445" y="5530697"/>
                  <a:pt x="6419638" y="5531224"/>
                  <a:pt x="6407399" y="5530644"/>
                </a:cubicBezTo>
                <a:lnTo>
                  <a:pt x="6404867" y="5538240"/>
                </a:lnTo>
                <a:cubicBezTo>
                  <a:pt x="6408032" y="5541405"/>
                  <a:pt x="6410564" y="5545836"/>
                  <a:pt x="6412463" y="5551533"/>
                </a:cubicBezTo>
                <a:cubicBezTo>
                  <a:pt x="6414362" y="5557230"/>
                  <a:pt x="6411830" y="5560395"/>
                  <a:pt x="6404867" y="5561029"/>
                </a:cubicBezTo>
                <a:cubicBezTo>
                  <a:pt x="6403126" y="5561081"/>
                  <a:pt x="6400278" y="5561609"/>
                  <a:pt x="6396321" y="5562611"/>
                </a:cubicBezTo>
                <a:cubicBezTo>
                  <a:pt x="6392365" y="5563613"/>
                  <a:pt x="6390150" y="5564774"/>
                  <a:pt x="6389675" y="5566093"/>
                </a:cubicBezTo>
                <a:lnTo>
                  <a:pt x="6389675" y="5568625"/>
                </a:lnTo>
                <a:lnTo>
                  <a:pt x="6425124" y="5588881"/>
                </a:lnTo>
                <a:cubicBezTo>
                  <a:pt x="6431401" y="5582340"/>
                  <a:pt x="6435938" y="5574533"/>
                  <a:pt x="6438734" y="5565460"/>
                </a:cubicBezTo>
                <a:cubicBezTo>
                  <a:pt x="6441529" y="5556386"/>
                  <a:pt x="6442901" y="5547313"/>
                  <a:pt x="6442848" y="5538240"/>
                </a:cubicBezTo>
                <a:cubicBezTo>
                  <a:pt x="6450022" y="5531066"/>
                  <a:pt x="6453398" y="5522626"/>
                  <a:pt x="6452976" y="5512919"/>
                </a:cubicBezTo>
                <a:lnTo>
                  <a:pt x="6463105" y="5490131"/>
                </a:lnTo>
                <a:cubicBezTo>
                  <a:pt x="6463052" y="5488601"/>
                  <a:pt x="6463157" y="5486596"/>
                  <a:pt x="6463421" y="5484117"/>
                </a:cubicBezTo>
                <a:cubicBezTo>
                  <a:pt x="6463685" y="5481638"/>
                  <a:pt x="6464423" y="5480266"/>
                  <a:pt x="6465637" y="5480003"/>
                </a:cubicBezTo>
                <a:cubicBezTo>
                  <a:pt x="6470806" y="5480899"/>
                  <a:pt x="6475026" y="5485436"/>
                  <a:pt x="6478297" y="5493612"/>
                </a:cubicBezTo>
                <a:cubicBezTo>
                  <a:pt x="6481568" y="5501789"/>
                  <a:pt x="6483256" y="5508225"/>
                  <a:pt x="6483361" y="5512919"/>
                </a:cubicBezTo>
                <a:cubicBezTo>
                  <a:pt x="6483467" y="5514344"/>
                  <a:pt x="6483256" y="5515926"/>
                  <a:pt x="6482728" y="5517667"/>
                </a:cubicBezTo>
                <a:cubicBezTo>
                  <a:pt x="6482201" y="5519408"/>
                  <a:pt x="6480724" y="5520357"/>
                  <a:pt x="6478297" y="5520515"/>
                </a:cubicBezTo>
                <a:cubicBezTo>
                  <a:pt x="6475712" y="5531488"/>
                  <a:pt x="6471387" y="5544359"/>
                  <a:pt x="6465320" y="5559129"/>
                </a:cubicBezTo>
                <a:cubicBezTo>
                  <a:pt x="6459254" y="5573900"/>
                  <a:pt x="6451763" y="5585505"/>
                  <a:pt x="6442848" y="5593945"/>
                </a:cubicBezTo>
                <a:cubicBezTo>
                  <a:pt x="6442532" y="5598693"/>
                  <a:pt x="6441266" y="5602491"/>
                  <a:pt x="6439050" y="5605340"/>
                </a:cubicBezTo>
                <a:cubicBezTo>
                  <a:pt x="6436834" y="5608188"/>
                  <a:pt x="6435568" y="5611986"/>
                  <a:pt x="6435252" y="5616734"/>
                </a:cubicBezTo>
                <a:cubicBezTo>
                  <a:pt x="6431454" y="5625754"/>
                  <a:pt x="6427023" y="5634933"/>
                  <a:pt x="6421959" y="5644270"/>
                </a:cubicBezTo>
                <a:cubicBezTo>
                  <a:pt x="6416894" y="5653607"/>
                  <a:pt x="6411197" y="5662153"/>
                  <a:pt x="6404867" y="5669907"/>
                </a:cubicBezTo>
                <a:cubicBezTo>
                  <a:pt x="6404867" y="5672650"/>
                  <a:pt x="6404234" y="5675393"/>
                  <a:pt x="6402968" y="5678136"/>
                </a:cubicBezTo>
                <a:cubicBezTo>
                  <a:pt x="6401702" y="5680879"/>
                  <a:pt x="6399803" y="5682356"/>
                  <a:pt x="6397271" y="5682567"/>
                </a:cubicBezTo>
                <a:cubicBezTo>
                  <a:pt x="6392523" y="5681723"/>
                  <a:pt x="6389991" y="5677714"/>
                  <a:pt x="6389675" y="5670540"/>
                </a:cubicBezTo>
                <a:cubicBezTo>
                  <a:pt x="6389358" y="5663366"/>
                  <a:pt x="6389358" y="5658091"/>
                  <a:pt x="6389675" y="5654715"/>
                </a:cubicBezTo>
                <a:lnTo>
                  <a:pt x="6369418" y="5662311"/>
                </a:lnTo>
                <a:lnTo>
                  <a:pt x="6366886" y="5687632"/>
                </a:lnTo>
                <a:lnTo>
                  <a:pt x="6344098" y="5733209"/>
                </a:lnTo>
                <a:lnTo>
                  <a:pt x="6341566" y="5733209"/>
                </a:lnTo>
                <a:lnTo>
                  <a:pt x="6321309" y="5778786"/>
                </a:lnTo>
                <a:cubicBezTo>
                  <a:pt x="6318988" y="5780790"/>
                  <a:pt x="6317933" y="5785011"/>
                  <a:pt x="6318144" y="5791446"/>
                </a:cubicBezTo>
                <a:cubicBezTo>
                  <a:pt x="6318355" y="5797882"/>
                  <a:pt x="6318566" y="5802102"/>
                  <a:pt x="6318777" y="5804106"/>
                </a:cubicBezTo>
                <a:cubicBezTo>
                  <a:pt x="6321784" y="5801047"/>
                  <a:pt x="6324632" y="5801469"/>
                  <a:pt x="6327323" y="5805373"/>
                </a:cubicBezTo>
                <a:cubicBezTo>
                  <a:pt x="6330013" y="5809276"/>
                  <a:pt x="6329697" y="5812230"/>
                  <a:pt x="6326373" y="5814235"/>
                </a:cubicBezTo>
                <a:cubicBezTo>
                  <a:pt x="6324949" y="5814129"/>
                  <a:pt x="6323366" y="5814340"/>
                  <a:pt x="6321626" y="5814868"/>
                </a:cubicBezTo>
                <a:cubicBezTo>
                  <a:pt x="6319885" y="5815395"/>
                  <a:pt x="6318935" y="5816872"/>
                  <a:pt x="6318777" y="5819299"/>
                </a:cubicBezTo>
                <a:cubicBezTo>
                  <a:pt x="6318988" y="5821936"/>
                  <a:pt x="6320465" y="5824891"/>
                  <a:pt x="6323208" y="5828161"/>
                </a:cubicBezTo>
                <a:cubicBezTo>
                  <a:pt x="6325951" y="5831432"/>
                  <a:pt x="6328694" y="5834386"/>
                  <a:pt x="6331437" y="5837023"/>
                </a:cubicBezTo>
                <a:cubicBezTo>
                  <a:pt x="6330910" y="5842140"/>
                  <a:pt x="6328167" y="5850264"/>
                  <a:pt x="6323208" y="5861394"/>
                </a:cubicBezTo>
                <a:cubicBezTo>
                  <a:pt x="6318250" y="5872525"/>
                  <a:pt x="6314240" y="5878749"/>
                  <a:pt x="6311181" y="5880068"/>
                </a:cubicBezTo>
                <a:cubicBezTo>
                  <a:pt x="6311550" y="5888667"/>
                  <a:pt x="6310812" y="5894258"/>
                  <a:pt x="6308965" y="5896843"/>
                </a:cubicBezTo>
                <a:cubicBezTo>
                  <a:pt x="6307119" y="5899428"/>
                  <a:pt x="6301949" y="5900589"/>
                  <a:pt x="6293456" y="5900325"/>
                </a:cubicBezTo>
                <a:lnTo>
                  <a:pt x="6293456" y="5928178"/>
                </a:lnTo>
                <a:cubicBezTo>
                  <a:pt x="6287021" y="5924379"/>
                  <a:pt x="6280902" y="5919948"/>
                  <a:pt x="6275099" y="5914884"/>
                </a:cubicBezTo>
                <a:cubicBezTo>
                  <a:pt x="6269296" y="5909820"/>
                  <a:pt x="6264443" y="5904123"/>
                  <a:pt x="6260540" y="5897793"/>
                </a:cubicBezTo>
                <a:cubicBezTo>
                  <a:pt x="6260962" y="5902857"/>
                  <a:pt x="6260118" y="5907921"/>
                  <a:pt x="6258008" y="5912985"/>
                </a:cubicBezTo>
                <a:lnTo>
                  <a:pt x="6273200" y="5938306"/>
                </a:lnTo>
                <a:cubicBezTo>
                  <a:pt x="6270351" y="5948065"/>
                  <a:pt x="6264021" y="5966528"/>
                  <a:pt x="6254209" y="5993695"/>
                </a:cubicBezTo>
                <a:cubicBezTo>
                  <a:pt x="6244398" y="6020861"/>
                  <a:pt x="6233003" y="6036159"/>
                  <a:pt x="6220027" y="6039588"/>
                </a:cubicBezTo>
                <a:cubicBezTo>
                  <a:pt x="6219763" y="6044494"/>
                  <a:pt x="6217758" y="6051774"/>
                  <a:pt x="6214013" y="6061427"/>
                </a:cubicBezTo>
                <a:cubicBezTo>
                  <a:pt x="6210268" y="6071081"/>
                  <a:pt x="6206364" y="6076461"/>
                  <a:pt x="6202302" y="6077569"/>
                </a:cubicBezTo>
                <a:cubicBezTo>
                  <a:pt x="6201089" y="6077253"/>
                  <a:pt x="6200350" y="6075987"/>
                  <a:pt x="6200087" y="6073771"/>
                </a:cubicBezTo>
                <a:cubicBezTo>
                  <a:pt x="6199823" y="6071555"/>
                  <a:pt x="6199717" y="6070289"/>
                  <a:pt x="6199770" y="6069973"/>
                </a:cubicBezTo>
                <a:lnTo>
                  <a:pt x="6189642" y="6067441"/>
                </a:lnTo>
                <a:lnTo>
                  <a:pt x="6182046" y="6077569"/>
                </a:lnTo>
                <a:lnTo>
                  <a:pt x="6199770" y="6095294"/>
                </a:lnTo>
                <a:cubicBezTo>
                  <a:pt x="6199559" y="6109062"/>
                  <a:pt x="6196816" y="6121405"/>
                  <a:pt x="6191541" y="6132325"/>
                </a:cubicBezTo>
                <a:cubicBezTo>
                  <a:pt x="6186266" y="6143245"/>
                  <a:pt x="6179725" y="6153689"/>
                  <a:pt x="6171917" y="6163659"/>
                </a:cubicBezTo>
                <a:cubicBezTo>
                  <a:pt x="6172709" y="6167563"/>
                  <a:pt x="6174924" y="6174948"/>
                  <a:pt x="6178564" y="6185815"/>
                </a:cubicBezTo>
                <a:cubicBezTo>
                  <a:pt x="6182204" y="6196682"/>
                  <a:pt x="6182520" y="6202801"/>
                  <a:pt x="6179514" y="6204172"/>
                </a:cubicBezTo>
                <a:cubicBezTo>
                  <a:pt x="6175768" y="6204067"/>
                  <a:pt x="6172498" y="6203012"/>
                  <a:pt x="6169702" y="6201007"/>
                </a:cubicBezTo>
                <a:cubicBezTo>
                  <a:pt x="6166906" y="6199003"/>
                  <a:pt x="6164268" y="6196682"/>
                  <a:pt x="6161789" y="6194044"/>
                </a:cubicBezTo>
                <a:cubicBezTo>
                  <a:pt x="6161789" y="6203328"/>
                  <a:pt x="6160523" y="6213245"/>
                  <a:pt x="6157991" y="6223796"/>
                </a:cubicBezTo>
                <a:cubicBezTo>
                  <a:pt x="6155459" y="6234346"/>
                  <a:pt x="6151661" y="6242997"/>
                  <a:pt x="6146597" y="6249749"/>
                </a:cubicBezTo>
                <a:lnTo>
                  <a:pt x="6133936" y="6229493"/>
                </a:lnTo>
                <a:lnTo>
                  <a:pt x="6141533" y="6204172"/>
                </a:lnTo>
                <a:cubicBezTo>
                  <a:pt x="6140108" y="6202906"/>
                  <a:pt x="6138526" y="6201640"/>
                  <a:pt x="6136785" y="6200374"/>
                </a:cubicBezTo>
                <a:cubicBezTo>
                  <a:pt x="6135044" y="6199108"/>
                  <a:pt x="6134095" y="6197842"/>
                  <a:pt x="6133936" y="6196576"/>
                </a:cubicBezTo>
                <a:cubicBezTo>
                  <a:pt x="6134517" y="6194149"/>
                  <a:pt x="6137154" y="6192673"/>
                  <a:pt x="6141849" y="6192145"/>
                </a:cubicBezTo>
                <a:cubicBezTo>
                  <a:pt x="6146544" y="6191617"/>
                  <a:pt x="6149815" y="6191406"/>
                  <a:pt x="6151661" y="6191512"/>
                </a:cubicBezTo>
                <a:cubicBezTo>
                  <a:pt x="6151819" y="6183810"/>
                  <a:pt x="6153402" y="6175792"/>
                  <a:pt x="6156409" y="6167457"/>
                </a:cubicBezTo>
                <a:cubicBezTo>
                  <a:pt x="6159415" y="6159123"/>
                  <a:pt x="6162897" y="6151104"/>
                  <a:pt x="6166853" y="6143403"/>
                </a:cubicBezTo>
                <a:cubicBezTo>
                  <a:pt x="6166801" y="6141926"/>
                  <a:pt x="6166273" y="6139816"/>
                  <a:pt x="6165271" y="6137073"/>
                </a:cubicBezTo>
                <a:cubicBezTo>
                  <a:pt x="6164268" y="6134330"/>
                  <a:pt x="6163108" y="6132220"/>
                  <a:pt x="6161789" y="6130742"/>
                </a:cubicBezTo>
                <a:lnTo>
                  <a:pt x="6144065" y="6153531"/>
                </a:lnTo>
                <a:lnTo>
                  <a:pt x="6131404" y="6156063"/>
                </a:lnTo>
                <a:lnTo>
                  <a:pt x="6131404" y="6191512"/>
                </a:lnTo>
                <a:cubicBezTo>
                  <a:pt x="6122384" y="6198792"/>
                  <a:pt x="6114471" y="6209553"/>
                  <a:pt x="6107666" y="6223796"/>
                </a:cubicBezTo>
                <a:cubicBezTo>
                  <a:pt x="6100861" y="6238038"/>
                  <a:pt x="6096114" y="6250066"/>
                  <a:pt x="6093423" y="6259878"/>
                </a:cubicBezTo>
                <a:cubicBezTo>
                  <a:pt x="6093001" y="6264731"/>
                  <a:pt x="6091313" y="6268951"/>
                  <a:pt x="6088359" y="6272538"/>
                </a:cubicBezTo>
                <a:cubicBezTo>
                  <a:pt x="6085405" y="6276125"/>
                  <a:pt x="6083717" y="6280345"/>
                  <a:pt x="6083295" y="6285198"/>
                </a:cubicBezTo>
                <a:lnTo>
                  <a:pt x="6075699" y="6305455"/>
                </a:lnTo>
                <a:lnTo>
                  <a:pt x="6078231" y="6305455"/>
                </a:lnTo>
                <a:cubicBezTo>
                  <a:pt x="6077809" y="6310308"/>
                  <a:pt x="6076121" y="6314528"/>
                  <a:pt x="6073167" y="6318115"/>
                </a:cubicBezTo>
                <a:cubicBezTo>
                  <a:pt x="6070213" y="6321702"/>
                  <a:pt x="6068525" y="6325922"/>
                  <a:pt x="6068103" y="6330775"/>
                </a:cubicBezTo>
                <a:cubicBezTo>
                  <a:pt x="6068314" y="6334732"/>
                  <a:pt x="6067892" y="6338213"/>
                  <a:pt x="6066837" y="6341220"/>
                </a:cubicBezTo>
                <a:cubicBezTo>
                  <a:pt x="6065782" y="6344227"/>
                  <a:pt x="6062828" y="6345810"/>
                  <a:pt x="6057975" y="6345968"/>
                </a:cubicBezTo>
                <a:cubicBezTo>
                  <a:pt x="6058291" y="6353353"/>
                  <a:pt x="6057658" y="6358206"/>
                  <a:pt x="6056076" y="6360527"/>
                </a:cubicBezTo>
                <a:cubicBezTo>
                  <a:pt x="6054493" y="6362848"/>
                  <a:pt x="6050062" y="6363903"/>
                  <a:pt x="6042782" y="6363692"/>
                </a:cubicBezTo>
                <a:lnTo>
                  <a:pt x="6042782" y="6391545"/>
                </a:lnTo>
                <a:lnTo>
                  <a:pt x="6030122" y="6386481"/>
                </a:lnTo>
                <a:lnTo>
                  <a:pt x="6014930" y="6421930"/>
                </a:lnTo>
                <a:lnTo>
                  <a:pt x="6019994" y="6426994"/>
                </a:lnTo>
                <a:lnTo>
                  <a:pt x="6009865" y="6434590"/>
                </a:lnTo>
                <a:lnTo>
                  <a:pt x="6004801" y="6444718"/>
                </a:lnTo>
                <a:lnTo>
                  <a:pt x="6012397" y="6462443"/>
                </a:lnTo>
                <a:lnTo>
                  <a:pt x="6009865" y="6482699"/>
                </a:lnTo>
                <a:cubicBezTo>
                  <a:pt x="6003641" y="6483543"/>
                  <a:pt x="6000265" y="6486919"/>
                  <a:pt x="5999737" y="6492827"/>
                </a:cubicBezTo>
                <a:cubicBezTo>
                  <a:pt x="5999210" y="6498735"/>
                  <a:pt x="5993301" y="6502112"/>
                  <a:pt x="5982013" y="6502955"/>
                </a:cubicBezTo>
                <a:lnTo>
                  <a:pt x="5982013" y="6490295"/>
                </a:lnTo>
                <a:lnTo>
                  <a:pt x="5974417" y="6492827"/>
                </a:lnTo>
                <a:cubicBezTo>
                  <a:pt x="5972834" y="6496415"/>
                  <a:pt x="5970302" y="6502534"/>
                  <a:pt x="5966820" y="6511185"/>
                </a:cubicBezTo>
                <a:cubicBezTo>
                  <a:pt x="5963339" y="6519836"/>
                  <a:pt x="5960807" y="6524689"/>
                  <a:pt x="5959224" y="6525744"/>
                </a:cubicBezTo>
                <a:cubicBezTo>
                  <a:pt x="5958011" y="6525533"/>
                  <a:pt x="5957272" y="6524689"/>
                  <a:pt x="5957009" y="6523212"/>
                </a:cubicBezTo>
                <a:cubicBezTo>
                  <a:pt x="5956745" y="6521735"/>
                  <a:pt x="5956639" y="6520891"/>
                  <a:pt x="5956692" y="6520680"/>
                </a:cubicBezTo>
                <a:cubicBezTo>
                  <a:pt x="5949729" y="6520258"/>
                  <a:pt x="5947197" y="6517937"/>
                  <a:pt x="5949096" y="6513717"/>
                </a:cubicBezTo>
                <a:cubicBezTo>
                  <a:pt x="5950995" y="6509497"/>
                  <a:pt x="5953527" y="6505910"/>
                  <a:pt x="5956692" y="6502955"/>
                </a:cubicBezTo>
                <a:lnTo>
                  <a:pt x="5946564" y="6480167"/>
                </a:lnTo>
                <a:lnTo>
                  <a:pt x="5956692" y="6462443"/>
                </a:lnTo>
                <a:lnTo>
                  <a:pt x="5938968" y="6454846"/>
                </a:lnTo>
                <a:cubicBezTo>
                  <a:pt x="5938229" y="6463339"/>
                  <a:pt x="5935275" y="6471041"/>
                  <a:pt x="5930105" y="6477951"/>
                </a:cubicBezTo>
                <a:cubicBezTo>
                  <a:pt x="5924936" y="6484862"/>
                  <a:pt x="5921982" y="6493197"/>
                  <a:pt x="5921243" y="6502955"/>
                </a:cubicBezTo>
                <a:cubicBezTo>
                  <a:pt x="5913700" y="6513189"/>
                  <a:pt x="5906631" y="6523740"/>
                  <a:pt x="5900037" y="6534606"/>
                </a:cubicBezTo>
                <a:cubicBezTo>
                  <a:pt x="5893443" y="6545473"/>
                  <a:pt x="5887008" y="6556023"/>
                  <a:pt x="5880730" y="6566257"/>
                </a:cubicBezTo>
                <a:cubicBezTo>
                  <a:pt x="5879464" y="6572376"/>
                  <a:pt x="5876932" y="6580395"/>
                  <a:pt x="5873134" y="6590312"/>
                </a:cubicBezTo>
                <a:cubicBezTo>
                  <a:pt x="5869336" y="6600229"/>
                  <a:pt x="5864272" y="6605715"/>
                  <a:pt x="5857942" y="6606770"/>
                </a:cubicBezTo>
                <a:cubicBezTo>
                  <a:pt x="5858258" y="6608722"/>
                  <a:pt x="5859524" y="6612414"/>
                  <a:pt x="5861740" y="6617848"/>
                </a:cubicBezTo>
                <a:cubicBezTo>
                  <a:pt x="5863955" y="6623281"/>
                  <a:pt x="5865221" y="6626341"/>
                  <a:pt x="5865538" y="6627027"/>
                </a:cubicBezTo>
                <a:cubicBezTo>
                  <a:pt x="5866751" y="6626710"/>
                  <a:pt x="5867490" y="6625444"/>
                  <a:pt x="5867753" y="6623229"/>
                </a:cubicBezTo>
                <a:cubicBezTo>
                  <a:pt x="5868017" y="6621013"/>
                  <a:pt x="5868123" y="6619747"/>
                  <a:pt x="5868070" y="6619431"/>
                </a:cubicBezTo>
                <a:cubicBezTo>
                  <a:pt x="5875244" y="6604502"/>
                  <a:pt x="5883684" y="6590048"/>
                  <a:pt x="5893391" y="6576069"/>
                </a:cubicBezTo>
                <a:cubicBezTo>
                  <a:pt x="5903097" y="6562090"/>
                  <a:pt x="5909005" y="6547003"/>
                  <a:pt x="5911115" y="6530808"/>
                </a:cubicBezTo>
                <a:lnTo>
                  <a:pt x="5923775" y="6530808"/>
                </a:lnTo>
                <a:cubicBezTo>
                  <a:pt x="5929578" y="6530544"/>
                  <a:pt x="5936330" y="6531072"/>
                  <a:pt x="5944032" y="6532391"/>
                </a:cubicBezTo>
                <a:cubicBezTo>
                  <a:pt x="5951734" y="6533710"/>
                  <a:pt x="5955954" y="6537402"/>
                  <a:pt x="5956692" y="6543469"/>
                </a:cubicBezTo>
                <a:cubicBezTo>
                  <a:pt x="5956428" y="6554968"/>
                  <a:pt x="5953791" y="6566152"/>
                  <a:pt x="5948779" y="6577018"/>
                </a:cubicBezTo>
                <a:cubicBezTo>
                  <a:pt x="5943768" y="6587885"/>
                  <a:pt x="5937965" y="6597803"/>
                  <a:pt x="5931371" y="6606770"/>
                </a:cubicBezTo>
                <a:cubicBezTo>
                  <a:pt x="5931688" y="6612889"/>
                  <a:pt x="5932954" y="6618375"/>
                  <a:pt x="5935170" y="6623229"/>
                </a:cubicBezTo>
                <a:cubicBezTo>
                  <a:pt x="5937385" y="6628082"/>
                  <a:pt x="5938651" y="6633568"/>
                  <a:pt x="5938968" y="6639687"/>
                </a:cubicBezTo>
                <a:lnTo>
                  <a:pt x="5921243" y="6634623"/>
                </a:lnTo>
                <a:cubicBezTo>
                  <a:pt x="5921349" y="6642430"/>
                  <a:pt x="5920505" y="6650870"/>
                  <a:pt x="5918711" y="6659944"/>
                </a:cubicBezTo>
                <a:cubicBezTo>
                  <a:pt x="5916918" y="6669017"/>
                  <a:pt x="5913542" y="6677457"/>
                  <a:pt x="5908583" y="6685264"/>
                </a:cubicBezTo>
                <a:lnTo>
                  <a:pt x="5895923" y="6667540"/>
                </a:lnTo>
                <a:lnTo>
                  <a:pt x="5903519" y="6644751"/>
                </a:lnTo>
                <a:cubicBezTo>
                  <a:pt x="5902095" y="6643485"/>
                  <a:pt x="5900512" y="6642219"/>
                  <a:pt x="5898771" y="6640953"/>
                </a:cubicBezTo>
                <a:cubicBezTo>
                  <a:pt x="5897030" y="6639687"/>
                  <a:pt x="5896081" y="6638421"/>
                  <a:pt x="5895923" y="6637155"/>
                </a:cubicBezTo>
                <a:cubicBezTo>
                  <a:pt x="5896397" y="6634729"/>
                  <a:pt x="5898613" y="6633251"/>
                  <a:pt x="5902569" y="6632724"/>
                </a:cubicBezTo>
                <a:cubicBezTo>
                  <a:pt x="5906526" y="6632196"/>
                  <a:pt x="5909374" y="6631985"/>
                  <a:pt x="5911115" y="6632091"/>
                </a:cubicBezTo>
                <a:lnTo>
                  <a:pt x="5926307" y="6589046"/>
                </a:lnTo>
                <a:lnTo>
                  <a:pt x="5923775" y="6578917"/>
                </a:lnTo>
                <a:lnTo>
                  <a:pt x="5913647" y="6566257"/>
                </a:lnTo>
                <a:lnTo>
                  <a:pt x="5900987" y="6578917"/>
                </a:lnTo>
                <a:lnTo>
                  <a:pt x="5893391" y="6632091"/>
                </a:lnTo>
                <a:cubicBezTo>
                  <a:pt x="5885583" y="6639159"/>
                  <a:pt x="5878409" y="6649077"/>
                  <a:pt x="5871868" y="6661843"/>
                </a:cubicBezTo>
                <a:cubicBezTo>
                  <a:pt x="5865327" y="6674608"/>
                  <a:pt x="5860685" y="6685792"/>
                  <a:pt x="5857942" y="6695392"/>
                </a:cubicBezTo>
                <a:cubicBezTo>
                  <a:pt x="5857625" y="6704149"/>
                  <a:pt x="5855726" y="6712589"/>
                  <a:pt x="5852245" y="6720713"/>
                </a:cubicBezTo>
                <a:cubicBezTo>
                  <a:pt x="5848763" y="6728837"/>
                  <a:pt x="5845598" y="6737277"/>
                  <a:pt x="5842749" y="6746034"/>
                </a:cubicBezTo>
                <a:cubicBezTo>
                  <a:pt x="5830511" y="6756584"/>
                  <a:pt x="5819539" y="6768400"/>
                  <a:pt x="5809833" y="6781483"/>
                </a:cubicBezTo>
                <a:lnTo>
                  <a:pt x="5792108" y="6832124"/>
                </a:lnTo>
                <a:cubicBezTo>
                  <a:pt x="5790578" y="6832018"/>
                  <a:pt x="5788574" y="6832229"/>
                  <a:pt x="5786094" y="6832757"/>
                </a:cubicBezTo>
                <a:cubicBezTo>
                  <a:pt x="5783615" y="6833284"/>
                  <a:pt x="5782244" y="6834761"/>
                  <a:pt x="5781980" y="6837188"/>
                </a:cubicBezTo>
                <a:cubicBezTo>
                  <a:pt x="5782244" y="6838559"/>
                  <a:pt x="5783615" y="6840247"/>
                  <a:pt x="5786094" y="6842252"/>
                </a:cubicBezTo>
                <a:cubicBezTo>
                  <a:pt x="5788574" y="6844256"/>
                  <a:pt x="5790578" y="6845945"/>
                  <a:pt x="5792108" y="6847316"/>
                </a:cubicBezTo>
                <a:lnTo>
                  <a:pt x="5764255" y="6862509"/>
                </a:lnTo>
                <a:lnTo>
                  <a:pt x="5746531" y="6862509"/>
                </a:lnTo>
                <a:cubicBezTo>
                  <a:pt x="5747058" y="6853119"/>
                  <a:pt x="5748536" y="6844045"/>
                  <a:pt x="5750962" y="6835289"/>
                </a:cubicBezTo>
                <a:cubicBezTo>
                  <a:pt x="5753389" y="6826532"/>
                  <a:pt x="5753600" y="6813661"/>
                  <a:pt x="5751595" y="6796675"/>
                </a:cubicBezTo>
                <a:cubicBezTo>
                  <a:pt x="5746214" y="6804060"/>
                  <a:pt x="5741150" y="6811445"/>
                  <a:pt x="5736403" y="6818830"/>
                </a:cubicBezTo>
                <a:cubicBezTo>
                  <a:pt x="5731655" y="6826216"/>
                  <a:pt x="5729123" y="6834867"/>
                  <a:pt x="5728807" y="6844784"/>
                </a:cubicBezTo>
                <a:cubicBezTo>
                  <a:pt x="5716568" y="6854490"/>
                  <a:pt x="5705596" y="6865462"/>
                  <a:pt x="5695890" y="6877701"/>
                </a:cubicBezTo>
                <a:cubicBezTo>
                  <a:pt x="5681805" y="6878967"/>
                  <a:pt x="5676424" y="6884031"/>
                  <a:pt x="5679748" y="6892893"/>
                </a:cubicBezTo>
                <a:cubicBezTo>
                  <a:pt x="5683071" y="6901756"/>
                  <a:pt x="5680856" y="6906819"/>
                  <a:pt x="5673101" y="6908086"/>
                </a:cubicBezTo>
                <a:lnTo>
                  <a:pt x="5662973" y="6908086"/>
                </a:lnTo>
                <a:cubicBezTo>
                  <a:pt x="5662551" y="6915207"/>
                  <a:pt x="5660863" y="6920588"/>
                  <a:pt x="5657909" y="6924227"/>
                </a:cubicBezTo>
                <a:cubicBezTo>
                  <a:pt x="5654955" y="6927867"/>
                  <a:pt x="5653267" y="6932615"/>
                  <a:pt x="5652845" y="6938470"/>
                </a:cubicBezTo>
                <a:lnTo>
                  <a:pt x="5635120" y="6953663"/>
                </a:lnTo>
                <a:lnTo>
                  <a:pt x="5624992" y="6933406"/>
                </a:lnTo>
                <a:cubicBezTo>
                  <a:pt x="5619928" y="6933406"/>
                  <a:pt x="5617396" y="6930874"/>
                  <a:pt x="5617396" y="6925810"/>
                </a:cubicBezTo>
                <a:cubicBezTo>
                  <a:pt x="5618134" y="6915840"/>
                  <a:pt x="5621088" y="6906028"/>
                  <a:pt x="5626258" y="6896375"/>
                </a:cubicBezTo>
                <a:cubicBezTo>
                  <a:pt x="5631428" y="6886721"/>
                  <a:pt x="5634382" y="6876277"/>
                  <a:pt x="5635120" y="6865041"/>
                </a:cubicBezTo>
                <a:cubicBezTo>
                  <a:pt x="5635173" y="6864830"/>
                  <a:pt x="5635067" y="6863985"/>
                  <a:pt x="5634804" y="6862509"/>
                </a:cubicBezTo>
                <a:cubicBezTo>
                  <a:pt x="5634540" y="6861032"/>
                  <a:pt x="5633801" y="6860187"/>
                  <a:pt x="5632588" y="6859976"/>
                </a:cubicBezTo>
                <a:cubicBezTo>
                  <a:pt x="5631217" y="6860557"/>
                  <a:pt x="5629529" y="6863194"/>
                  <a:pt x="5627524" y="6867889"/>
                </a:cubicBezTo>
                <a:cubicBezTo>
                  <a:pt x="5625519" y="6872584"/>
                  <a:pt x="5623831" y="6875855"/>
                  <a:pt x="5622460" y="6877701"/>
                </a:cubicBezTo>
                <a:cubicBezTo>
                  <a:pt x="5619506" y="6880233"/>
                  <a:pt x="5617818" y="6882765"/>
                  <a:pt x="5617396" y="6885297"/>
                </a:cubicBezTo>
                <a:cubicBezTo>
                  <a:pt x="5617712" y="6889253"/>
                  <a:pt x="5617712" y="6892735"/>
                  <a:pt x="5617396" y="6895742"/>
                </a:cubicBezTo>
                <a:cubicBezTo>
                  <a:pt x="5617079" y="6898749"/>
                  <a:pt x="5614547" y="6900331"/>
                  <a:pt x="5609800" y="6900489"/>
                </a:cubicBezTo>
                <a:lnTo>
                  <a:pt x="5599671" y="6905554"/>
                </a:lnTo>
                <a:lnTo>
                  <a:pt x="5574351" y="6908086"/>
                </a:lnTo>
                <a:lnTo>
                  <a:pt x="5566755" y="6928342"/>
                </a:lnTo>
                <a:cubicBezTo>
                  <a:pt x="5562904" y="6929766"/>
                  <a:pt x="5559211" y="6931982"/>
                  <a:pt x="5555677" y="6934989"/>
                </a:cubicBezTo>
                <a:cubicBezTo>
                  <a:pt x="5552142" y="6937996"/>
                  <a:pt x="5549083" y="6940844"/>
                  <a:pt x="5546498" y="6943534"/>
                </a:cubicBezTo>
                <a:cubicBezTo>
                  <a:pt x="5543755" y="6943482"/>
                  <a:pt x="5541012" y="6944220"/>
                  <a:pt x="5538269" y="6945750"/>
                </a:cubicBezTo>
                <a:cubicBezTo>
                  <a:pt x="5535526" y="6947280"/>
                  <a:pt x="5534049" y="6949917"/>
                  <a:pt x="5533838" y="6953663"/>
                </a:cubicBezTo>
                <a:lnTo>
                  <a:pt x="5536370" y="6963791"/>
                </a:lnTo>
                <a:lnTo>
                  <a:pt x="5513581" y="6963791"/>
                </a:lnTo>
                <a:cubicBezTo>
                  <a:pt x="5514583" y="6958885"/>
                  <a:pt x="5517010" y="6951605"/>
                  <a:pt x="5520861" y="6941952"/>
                </a:cubicBezTo>
                <a:cubicBezTo>
                  <a:pt x="5524712" y="6932298"/>
                  <a:pt x="5523973" y="6926918"/>
                  <a:pt x="5518645" y="6925810"/>
                </a:cubicBezTo>
                <a:cubicBezTo>
                  <a:pt x="5516061" y="6925968"/>
                  <a:pt x="5513634" y="6926918"/>
                  <a:pt x="5511366" y="6928659"/>
                </a:cubicBezTo>
                <a:cubicBezTo>
                  <a:pt x="5509097" y="6930399"/>
                  <a:pt x="5507304" y="6931982"/>
                  <a:pt x="5505985" y="6933406"/>
                </a:cubicBezTo>
                <a:lnTo>
                  <a:pt x="5500921" y="6963791"/>
                </a:lnTo>
                <a:lnTo>
                  <a:pt x="5488261" y="6981515"/>
                </a:lnTo>
                <a:cubicBezTo>
                  <a:pt x="5488261" y="6989006"/>
                  <a:pt x="5486995" y="6995547"/>
                  <a:pt x="5484462" y="7001139"/>
                </a:cubicBezTo>
                <a:cubicBezTo>
                  <a:pt x="5481930" y="7006731"/>
                  <a:pt x="5478132" y="7012006"/>
                  <a:pt x="5473068" y="7016964"/>
                </a:cubicBezTo>
                <a:lnTo>
                  <a:pt x="5473068" y="7037221"/>
                </a:lnTo>
                <a:cubicBezTo>
                  <a:pt x="5465894" y="7045239"/>
                  <a:pt x="5462518" y="7054523"/>
                  <a:pt x="5462940" y="7065073"/>
                </a:cubicBezTo>
                <a:cubicBezTo>
                  <a:pt x="5458878" y="7063860"/>
                  <a:pt x="5454974" y="7064388"/>
                  <a:pt x="5451229" y="7066656"/>
                </a:cubicBezTo>
                <a:cubicBezTo>
                  <a:pt x="5447484" y="7068924"/>
                  <a:pt x="5445479" y="7072617"/>
                  <a:pt x="5445216" y="7077734"/>
                </a:cubicBezTo>
                <a:lnTo>
                  <a:pt x="5430023" y="7100522"/>
                </a:lnTo>
                <a:lnTo>
                  <a:pt x="5409767" y="7092926"/>
                </a:lnTo>
                <a:cubicBezTo>
                  <a:pt x="5413090" y="7084697"/>
                  <a:pt x="5415306" y="7075202"/>
                  <a:pt x="5416413" y="7064440"/>
                </a:cubicBezTo>
                <a:cubicBezTo>
                  <a:pt x="5417521" y="7053679"/>
                  <a:pt x="5420370" y="7045450"/>
                  <a:pt x="5424959" y="7039753"/>
                </a:cubicBezTo>
                <a:cubicBezTo>
                  <a:pt x="5424537" y="7031735"/>
                  <a:pt x="5427913" y="7027515"/>
                  <a:pt x="5435087" y="7027093"/>
                </a:cubicBezTo>
                <a:cubicBezTo>
                  <a:pt x="5440573" y="7027462"/>
                  <a:pt x="5447326" y="7027356"/>
                  <a:pt x="5455344" y="7026776"/>
                </a:cubicBezTo>
                <a:cubicBezTo>
                  <a:pt x="5463362" y="7026196"/>
                  <a:pt x="5462518" y="7022925"/>
                  <a:pt x="5452812" y="7016964"/>
                </a:cubicBezTo>
                <a:lnTo>
                  <a:pt x="5462940" y="6991644"/>
                </a:lnTo>
                <a:lnTo>
                  <a:pt x="5452812" y="6991644"/>
                </a:lnTo>
                <a:lnTo>
                  <a:pt x="5462940" y="6978983"/>
                </a:lnTo>
                <a:lnTo>
                  <a:pt x="5462940" y="6953663"/>
                </a:lnTo>
                <a:lnTo>
                  <a:pt x="5480664" y="6941003"/>
                </a:lnTo>
                <a:lnTo>
                  <a:pt x="5480664" y="6918214"/>
                </a:lnTo>
                <a:cubicBezTo>
                  <a:pt x="5485307" y="6910196"/>
                  <a:pt x="5491215" y="6903444"/>
                  <a:pt x="5498389" y="6897958"/>
                </a:cubicBezTo>
                <a:lnTo>
                  <a:pt x="5505985" y="6877701"/>
                </a:lnTo>
                <a:cubicBezTo>
                  <a:pt x="5498072" y="6875696"/>
                  <a:pt x="5495540" y="6867045"/>
                  <a:pt x="5498389" y="6851747"/>
                </a:cubicBezTo>
                <a:cubicBezTo>
                  <a:pt x="5501237" y="6836449"/>
                  <a:pt x="5503769" y="6826532"/>
                  <a:pt x="5505985" y="6821996"/>
                </a:cubicBezTo>
                <a:cubicBezTo>
                  <a:pt x="5510733" y="6820835"/>
                  <a:pt x="5513265" y="6815560"/>
                  <a:pt x="5513581" y="6806170"/>
                </a:cubicBezTo>
                <a:cubicBezTo>
                  <a:pt x="5513898" y="6796780"/>
                  <a:pt x="5513898" y="6790239"/>
                  <a:pt x="5513581" y="6786547"/>
                </a:cubicBezTo>
                <a:cubicBezTo>
                  <a:pt x="5517327" y="6785070"/>
                  <a:pt x="5519964" y="6782326"/>
                  <a:pt x="5521494" y="6778317"/>
                </a:cubicBezTo>
                <a:cubicBezTo>
                  <a:pt x="5523024" y="6774308"/>
                  <a:pt x="5523762" y="6770299"/>
                  <a:pt x="5523709" y="6766290"/>
                </a:cubicBezTo>
                <a:cubicBezTo>
                  <a:pt x="5523287" y="6761543"/>
                  <a:pt x="5521599" y="6757744"/>
                  <a:pt x="5518645" y="6754896"/>
                </a:cubicBezTo>
                <a:cubicBezTo>
                  <a:pt x="5515691" y="6752047"/>
                  <a:pt x="5514003" y="6748249"/>
                  <a:pt x="5513581" y="6743502"/>
                </a:cubicBezTo>
                <a:cubicBezTo>
                  <a:pt x="5503822" y="6745401"/>
                  <a:pt x="5499286" y="6752997"/>
                  <a:pt x="5499971" y="6766290"/>
                </a:cubicBezTo>
                <a:cubicBezTo>
                  <a:pt x="5500657" y="6779583"/>
                  <a:pt x="5496754" y="6787180"/>
                  <a:pt x="5488261" y="6789079"/>
                </a:cubicBezTo>
                <a:cubicBezTo>
                  <a:pt x="5487997" y="6796833"/>
                  <a:pt x="5485359" y="6804113"/>
                  <a:pt x="5480348" y="6810918"/>
                </a:cubicBezTo>
                <a:cubicBezTo>
                  <a:pt x="5475337" y="6817723"/>
                  <a:pt x="5469534" y="6823103"/>
                  <a:pt x="5462940" y="6827060"/>
                </a:cubicBezTo>
                <a:lnTo>
                  <a:pt x="5462940" y="6859976"/>
                </a:lnTo>
                <a:cubicBezTo>
                  <a:pt x="5440732" y="6870685"/>
                  <a:pt x="5427544" y="6882818"/>
                  <a:pt x="5423376" y="6896375"/>
                </a:cubicBezTo>
                <a:cubicBezTo>
                  <a:pt x="5419209" y="6909932"/>
                  <a:pt x="5412984" y="6929028"/>
                  <a:pt x="5404703" y="6953663"/>
                </a:cubicBezTo>
                <a:cubicBezTo>
                  <a:pt x="5396157" y="6954401"/>
                  <a:pt x="5388561" y="6957355"/>
                  <a:pt x="5381914" y="6962525"/>
                </a:cubicBezTo>
                <a:cubicBezTo>
                  <a:pt x="5375267" y="6967695"/>
                  <a:pt x="5367671" y="6970649"/>
                  <a:pt x="5359125" y="6971387"/>
                </a:cubicBezTo>
                <a:lnTo>
                  <a:pt x="5359125" y="6999240"/>
                </a:lnTo>
                <a:lnTo>
                  <a:pt x="5351529" y="6999240"/>
                </a:lnTo>
                <a:cubicBezTo>
                  <a:pt x="5346676" y="6999240"/>
                  <a:pt x="5343722" y="6997974"/>
                  <a:pt x="5342667" y="6995442"/>
                </a:cubicBezTo>
                <a:cubicBezTo>
                  <a:pt x="5341612" y="6992910"/>
                  <a:pt x="5341190" y="6989112"/>
                  <a:pt x="5341401" y="6984048"/>
                </a:cubicBezTo>
                <a:lnTo>
                  <a:pt x="5348997" y="6963791"/>
                </a:lnTo>
                <a:cubicBezTo>
                  <a:pt x="5348839" y="6961945"/>
                  <a:pt x="5347889" y="6958674"/>
                  <a:pt x="5346149" y="6953979"/>
                </a:cubicBezTo>
                <a:cubicBezTo>
                  <a:pt x="5344408" y="6949284"/>
                  <a:pt x="5342825" y="6946647"/>
                  <a:pt x="5341401" y="6946066"/>
                </a:cubicBezTo>
                <a:lnTo>
                  <a:pt x="5341401" y="6953663"/>
                </a:lnTo>
                <a:cubicBezTo>
                  <a:pt x="5335598" y="6957777"/>
                  <a:pt x="5328846" y="6963474"/>
                  <a:pt x="5321144" y="6970754"/>
                </a:cubicBezTo>
                <a:cubicBezTo>
                  <a:pt x="5313443" y="6978034"/>
                  <a:pt x="5309223" y="6984997"/>
                  <a:pt x="5308484" y="6991644"/>
                </a:cubicBezTo>
                <a:cubicBezTo>
                  <a:pt x="5304739" y="6994387"/>
                  <a:pt x="5302101" y="6998396"/>
                  <a:pt x="5300571" y="7003671"/>
                </a:cubicBezTo>
                <a:cubicBezTo>
                  <a:pt x="5299042" y="7008946"/>
                  <a:pt x="5298303" y="7014221"/>
                  <a:pt x="5298356" y="7019496"/>
                </a:cubicBezTo>
                <a:lnTo>
                  <a:pt x="5280631" y="7029625"/>
                </a:lnTo>
                <a:cubicBezTo>
                  <a:pt x="5280684" y="7033686"/>
                  <a:pt x="5279946" y="7038223"/>
                  <a:pt x="5278416" y="7043234"/>
                </a:cubicBezTo>
                <a:cubicBezTo>
                  <a:pt x="5276886" y="7048246"/>
                  <a:pt x="5274249" y="7052150"/>
                  <a:pt x="5270503" y="7054945"/>
                </a:cubicBezTo>
                <a:lnTo>
                  <a:pt x="5270503" y="7075202"/>
                </a:lnTo>
                <a:lnTo>
                  <a:pt x="5260375" y="7082798"/>
                </a:lnTo>
                <a:cubicBezTo>
                  <a:pt x="5260111" y="7090500"/>
                  <a:pt x="5257474" y="7097885"/>
                  <a:pt x="5252462" y="7104954"/>
                </a:cubicBezTo>
                <a:cubicBezTo>
                  <a:pt x="5247451" y="7112022"/>
                  <a:pt x="5241648" y="7118141"/>
                  <a:pt x="5235054" y="7123311"/>
                </a:cubicBezTo>
                <a:cubicBezTo>
                  <a:pt x="5229885" y="7131382"/>
                  <a:pt x="5223766" y="7140561"/>
                  <a:pt x="5216697" y="7150847"/>
                </a:cubicBezTo>
                <a:cubicBezTo>
                  <a:pt x="5209628" y="7161134"/>
                  <a:pt x="5202243" y="7169679"/>
                  <a:pt x="5194541" y="7176484"/>
                </a:cubicBezTo>
                <a:cubicBezTo>
                  <a:pt x="5194700" y="7180441"/>
                  <a:pt x="5194383" y="7184555"/>
                  <a:pt x="5193592" y="7188828"/>
                </a:cubicBezTo>
                <a:cubicBezTo>
                  <a:pt x="5192801" y="7193101"/>
                  <a:pt x="5190585" y="7196583"/>
                  <a:pt x="5186945" y="7199273"/>
                </a:cubicBezTo>
                <a:cubicBezTo>
                  <a:pt x="5186734" y="7207080"/>
                  <a:pt x="5184624" y="7214887"/>
                  <a:pt x="5180615" y="7222694"/>
                </a:cubicBezTo>
                <a:cubicBezTo>
                  <a:pt x="5176606" y="7230501"/>
                  <a:pt x="5171964" y="7237043"/>
                  <a:pt x="5166689" y="7242318"/>
                </a:cubicBezTo>
                <a:cubicBezTo>
                  <a:pt x="5166689" y="7244956"/>
                  <a:pt x="5166056" y="7247277"/>
                  <a:pt x="5164790" y="7249281"/>
                </a:cubicBezTo>
                <a:cubicBezTo>
                  <a:pt x="5163524" y="7251286"/>
                  <a:pt x="5161625" y="7252341"/>
                  <a:pt x="5159092" y="7252446"/>
                </a:cubicBezTo>
                <a:lnTo>
                  <a:pt x="5151496" y="7249914"/>
                </a:lnTo>
                <a:lnTo>
                  <a:pt x="5159092" y="7224593"/>
                </a:lnTo>
                <a:cubicBezTo>
                  <a:pt x="5161625" y="7221903"/>
                  <a:pt x="5163524" y="7218421"/>
                  <a:pt x="5164790" y="7214149"/>
                </a:cubicBezTo>
                <a:cubicBezTo>
                  <a:pt x="5166056" y="7209876"/>
                  <a:pt x="5166689" y="7205761"/>
                  <a:pt x="5166689" y="7201805"/>
                </a:cubicBezTo>
                <a:lnTo>
                  <a:pt x="5176817" y="7179016"/>
                </a:lnTo>
                <a:cubicBezTo>
                  <a:pt x="5176289" y="7173319"/>
                  <a:pt x="5176078" y="7166989"/>
                  <a:pt x="5176184" y="7160026"/>
                </a:cubicBezTo>
                <a:cubicBezTo>
                  <a:pt x="5176289" y="7153063"/>
                  <a:pt x="5179876" y="7149265"/>
                  <a:pt x="5186945" y="7148632"/>
                </a:cubicBezTo>
                <a:cubicBezTo>
                  <a:pt x="5187789" y="7123944"/>
                  <a:pt x="5194963" y="7094825"/>
                  <a:pt x="5208468" y="7061275"/>
                </a:cubicBezTo>
                <a:cubicBezTo>
                  <a:pt x="5221972" y="7027725"/>
                  <a:pt x="5236742" y="7001139"/>
                  <a:pt x="5252779" y="6981515"/>
                </a:cubicBezTo>
                <a:cubicBezTo>
                  <a:pt x="5253095" y="6972864"/>
                  <a:pt x="5254361" y="6964846"/>
                  <a:pt x="5256577" y="6957461"/>
                </a:cubicBezTo>
                <a:cubicBezTo>
                  <a:pt x="5258792" y="6950076"/>
                  <a:pt x="5260058" y="6942057"/>
                  <a:pt x="5260375" y="6933406"/>
                </a:cubicBezTo>
                <a:cubicBezTo>
                  <a:pt x="5264120" y="6933248"/>
                  <a:pt x="5266758" y="6931665"/>
                  <a:pt x="5268288" y="6928659"/>
                </a:cubicBezTo>
                <a:cubicBezTo>
                  <a:pt x="5269817" y="6925652"/>
                  <a:pt x="5270556" y="6922170"/>
                  <a:pt x="5270503" y="6918214"/>
                </a:cubicBezTo>
                <a:cubicBezTo>
                  <a:pt x="5270925" y="6907927"/>
                  <a:pt x="5272613" y="6901914"/>
                  <a:pt x="5275567" y="6900173"/>
                </a:cubicBezTo>
                <a:cubicBezTo>
                  <a:pt x="5278521" y="6898432"/>
                  <a:pt x="5280209" y="6894318"/>
                  <a:pt x="5280631" y="6887829"/>
                </a:cubicBezTo>
                <a:lnTo>
                  <a:pt x="5293292" y="6862509"/>
                </a:lnTo>
                <a:cubicBezTo>
                  <a:pt x="5297037" y="6861137"/>
                  <a:pt x="5299675" y="6858816"/>
                  <a:pt x="5301204" y="6855545"/>
                </a:cubicBezTo>
                <a:cubicBezTo>
                  <a:pt x="5302734" y="6852275"/>
                  <a:pt x="5303473" y="6848688"/>
                  <a:pt x="5303420" y="6844784"/>
                </a:cubicBezTo>
                <a:lnTo>
                  <a:pt x="5300888" y="6832124"/>
                </a:lnTo>
                <a:lnTo>
                  <a:pt x="5323677" y="6753630"/>
                </a:lnTo>
                <a:lnTo>
                  <a:pt x="5333805" y="6746034"/>
                </a:lnTo>
                <a:lnTo>
                  <a:pt x="5341401" y="6733373"/>
                </a:lnTo>
                <a:cubicBezTo>
                  <a:pt x="5341401" y="6729311"/>
                  <a:pt x="5342034" y="6724775"/>
                  <a:pt x="5343300" y="6719763"/>
                </a:cubicBezTo>
                <a:cubicBezTo>
                  <a:pt x="5344566" y="6714752"/>
                  <a:pt x="5346465" y="6710849"/>
                  <a:pt x="5348997" y="6708053"/>
                </a:cubicBezTo>
                <a:cubicBezTo>
                  <a:pt x="5347520" y="6703463"/>
                  <a:pt x="5347309" y="6697450"/>
                  <a:pt x="5348364" y="6690012"/>
                </a:cubicBezTo>
                <a:cubicBezTo>
                  <a:pt x="5349419" y="6682574"/>
                  <a:pt x="5353006" y="6678459"/>
                  <a:pt x="5359125" y="6677668"/>
                </a:cubicBezTo>
                <a:cubicBezTo>
                  <a:pt x="5360022" y="6670705"/>
                  <a:pt x="5364559" y="6659310"/>
                  <a:pt x="5372735" y="6643485"/>
                </a:cubicBezTo>
                <a:cubicBezTo>
                  <a:pt x="5380912" y="6627660"/>
                  <a:pt x="5387347" y="6618798"/>
                  <a:pt x="5392042" y="6616899"/>
                </a:cubicBezTo>
                <a:lnTo>
                  <a:pt x="5399638" y="6599174"/>
                </a:lnTo>
                <a:cubicBezTo>
                  <a:pt x="5400377" y="6583349"/>
                  <a:pt x="5403331" y="6569422"/>
                  <a:pt x="5408501" y="6557395"/>
                </a:cubicBezTo>
                <a:cubicBezTo>
                  <a:pt x="5413670" y="6545368"/>
                  <a:pt x="5416624" y="6531441"/>
                  <a:pt x="5417363" y="6515616"/>
                </a:cubicBezTo>
                <a:lnTo>
                  <a:pt x="5424959" y="6505488"/>
                </a:lnTo>
                <a:cubicBezTo>
                  <a:pt x="5426120" y="6496098"/>
                  <a:pt x="5430762" y="6485126"/>
                  <a:pt x="5438885" y="6472571"/>
                </a:cubicBezTo>
                <a:cubicBezTo>
                  <a:pt x="5447009" y="6460016"/>
                  <a:pt x="5451651" y="6449044"/>
                  <a:pt x="5452812" y="6439654"/>
                </a:cubicBezTo>
                <a:cubicBezTo>
                  <a:pt x="5460302" y="6434906"/>
                  <a:pt x="5463678" y="6427310"/>
                  <a:pt x="5462940" y="6416865"/>
                </a:cubicBezTo>
                <a:cubicBezTo>
                  <a:pt x="5462201" y="6406421"/>
                  <a:pt x="5465578" y="6398825"/>
                  <a:pt x="5473068" y="6394077"/>
                </a:cubicBezTo>
                <a:cubicBezTo>
                  <a:pt x="5474598" y="6386059"/>
                  <a:pt x="5481034" y="6366013"/>
                  <a:pt x="5492375" y="6333940"/>
                </a:cubicBezTo>
                <a:cubicBezTo>
                  <a:pt x="5503717" y="6301868"/>
                  <a:pt x="5510785" y="6283088"/>
                  <a:pt x="5513581" y="6277602"/>
                </a:cubicBezTo>
                <a:cubicBezTo>
                  <a:pt x="5512104" y="6273329"/>
                  <a:pt x="5511893" y="6268582"/>
                  <a:pt x="5512948" y="6263359"/>
                </a:cubicBezTo>
                <a:cubicBezTo>
                  <a:pt x="5514003" y="6258137"/>
                  <a:pt x="5517590" y="6255288"/>
                  <a:pt x="5523709" y="6254813"/>
                </a:cubicBezTo>
                <a:lnTo>
                  <a:pt x="5551489" y="6202003"/>
                </a:lnTo>
                <a:lnTo>
                  <a:pt x="5550468" y="6197917"/>
                </a:lnTo>
                <a:lnTo>
                  <a:pt x="5540340" y="6185257"/>
                </a:lnTo>
                <a:lnTo>
                  <a:pt x="5527680" y="6197917"/>
                </a:lnTo>
                <a:lnTo>
                  <a:pt x="5520084" y="6251091"/>
                </a:lnTo>
                <a:cubicBezTo>
                  <a:pt x="5512276" y="6258159"/>
                  <a:pt x="5505102" y="6268077"/>
                  <a:pt x="5498561" y="6280843"/>
                </a:cubicBezTo>
                <a:cubicBezTo>
                  <a:pt x="5492020" y="6293608"/>
                  <a:pt x="5487378" y="6304792"/>
                  <a:pt x="5484635" y="6314392"/>
                </a:cubicBezTo>
                <a:cubicBezTo>
                  <a:pt x="5484318" y="6323149"/>
                  <a:pt x="5482419" y="6331589"/>
                  <a:pt x="5478938" y="6339713"/>
                </a:cubicBezTo>
                <a:cubicBezTo>
                  <a:pt x="5475456" y="6347837"/>
                  <a:pt x="5472291" y="6356277"/>
                  <a:pt x="5469442" y="6365034"/>
                </a:cubicBezTo>
                <a:cubicBezTo>
                  <a:pt x="5457204" y="6375584"/>
                  <a:pt x="5446232" y="6387400"/>
                  <a:pt x="5436526" y="6400483"/>
                </a:cubicBezTo>
                <a:lnTo>
                  <a:pt x="5418801" y="6451124"/>
                </a:lnTo>
                <a:cubicBezTo>
                  <a:pt x="5417271" y="6451018"/>
                  <a:pt x="5415267" y="6451229"/>
                  <a:pt x="5412787" y="6451757"/>
                </a:cubicBezTo>
                <a:cubicBezTo>
                  <a:pt x="5410308" y="6452284"/>
                  <a:pt x="5408937" y="6453761"/>
                  <a:pt x="5408673" y="6456188"/>
                </a:cubicBezTo>
                <a:cubicBezTo>
                  <a:pt x="5408937" y="6457559"/>
                  <a:pt x="5410308" y="6459247"/>
                  <a:pt x="5412787" y="6461252"/>
                </a:cubicBezTo>
                <a:cubicBezTo>
                  <a:pt x="5415267" y="6463256"/>
                  <a:pt x="5417271" y="6464945"/>
                  <a:pt x="5418801" y="6466316"/>
                </a:cubicBezTo>
                <a:lnTo>
                  <a:pt x="5390948" y="6481509"/>
                </a:lnTo>
                <a:lnTo>
                  <a:pt x="5373224" y="6481509"/>
                </a:lnTo>
                <a:cubicBezTo>
                  <a:pt x="5373751" y="6472119"/>
                  <a:pt x="5375229" y="6463045"/>
                  <a:pt x="5377655" y="6454289"/>
                </a:cubicBezTo>
                <a:cubicBezTo>
                  <a:pt x="5380082" y="6445532"/>
                  <a:pt x="5380293" y="6432661"/>
                  <a:pt x="5378288" y="6415675"/>
                </a:cubicBezTo>
                <a:cubicBezTo>
                  <a:pt x="5372907" y="6423060"/>
                  <a:pt x="5367843" y="6430445"/>
                  <a:pt x="5363096" y="6437830"/>
                </a:cubicBezTo>
                <a:cubicBezTo>
                  <a:pt x="5358348" y="6445216"/>
                  <a:pt x="5355816" y="6453867"/>
                  <a:pt x="5355500" y="6463784"/>
                </a:cubicBezTo>
                <a:cubicBezTo>
                  <a:pt x="5343261" y="6473490"/>
                  <a:pt x="5332289" y="6484462"/>
                  <a:pt x="5322583" y="6496701"/>
                </a:cubicBezTo>
                <a:cubicBezTo>
                  <a:pt x="5308498" y="6497967"/>
                  <a:pt x="5303117" y="6503031"/>
                  <a:pt x="5306441" y="6511893"/>
                </a:cubicBezTo>
                <a:cubicBezTo>
                  <a:pt x="5309764" y="6520756"/>
                  <a:pt x="5307549" y="6525819"/>
                  <a:pt x="5299794" y="6527086"/>
                </a:cubicBezTo>
                <a:lnTo>
                  <a:pt x="5289666" y="6527086"/>
                </a:lnTo>
                <a:cubicBezTo>
                  <a:pt x="5289244" y="6534207"/>
                  <a:pt x="5287556" y="6539588"/>
                  <a:pt x="5284602" y="6543227"/>
                </a:cubicBezTo>
                <a:cubicBezTo>
                  <a:pt x="5281648" y="6546867"/>
                  <a:pt x="5279960" y="6551615"/>
                  <a:pt x="5279538" y="6557470"/>
                </a:cubicBezTo>
                <a:lnTo>
                  <a:pt x="5261813" y="6572663"/>
                </a:lnTo>
                <a:lnTo>
                  <a:pt x="5251685" y="6552406"/>
                </a:lnTo>
                <a:cubicBezTo>
                  <a:pt x="5246621" y="6552406"/>
                  <a:pt x="5244089" y="6549874"/>
                  <a:pt x="5244089" y="6544810"/>
                </a:cubicBezTo>
                <a:cubicBezTo>
                  <a:pt x="5244827" y="6534840"/>
                  <a:pt x="5247781" y="6525028"/>
                  <a:pt x="5252951" y="6515375"/>
                </a:cubicBezTo>
                <a:cubicBezTo>
                  <a:pt x="5258121" y="6505721"/>
                  <a:pt x="5261075" y="6495277"/>
                  <a:pt x="5261813" y="6484041"/>
                </a:cubicBezTo>
                <a:cubicBezTo>
                  <a:pt x="5261866" y="6483830"/>
                  <a:pt x="5261760" y="6482985"/>
                  <a:pt x="5261497" y="6481509"/>
                </a:cubicBezTo>
                <a:cubicBezTo>
                  <a:pt x="5261233" y="6480032"/>
                  <a:pt x="5260494" y="6479187"/>
                  <a:pt x="5259281" y="6478976"/>
                </a:cubicBezTo>
                <a:cubicBezTo>
                  <a:pt x="5257910" y="6479557"/>
                  <a:pt x="5256222" y="6482194"/>
                  <a:pt x="5254217" y="6486889"/>
                </a:cubicBezTo>
                <a:cubicBezTo>
                  <a:pt x="5252212" y="6491584"/>
                  <a:pt x="5250524" y="6494855"/>
                  <a:pt x="5249153" y="6496701"/>
                </a:cubicBezTo>
                <a:cubicBezTo>
                  <a:pt x="5246199" y="6499233"/>
                  <a:pt x="5244511" y="6501765"/>
                  <a:pt x="5244089" y="6504297"/>
                </a:cubicBezTo>
                <a:cubicBezTo>
                  <a:pt x="5244405" y="6508253"/>
                  <a:pt x="5244405" y="6511735"/>
                  <a:pt x="5244089" y="6514742"/>
                </a:cubicBezTo>
                <a:cubicBezTo>
                  <a:pt x="5243772" y="6517749"/>
                  <a:pt x="5241240" y="6519331"/>
                  <a:pt x="5236493" y="6519489"/>
                </a:cubicBezTo>
                <a:lnTo>
                  <a:pt x="5226364" y="6524554"/>
                </a:lnTo>
                <a:lnTo>
                  <a:pt x="5201044" y="6527086"/>
                </a:lnTo>
                <a:lnTo>
                  <a:pt x="5193448" y="6547342"/>
                </a:lnTo>
                <a:cubicBezTo>
                  <a:pt x="5189597" y="6548766"/>
                  <a:pt x="5185904" y="6550982"/>
                  <a:pt x="5182370" y="6553989"/>
                </a:cubicBezTo>
                <a:cubicBezTo>
                  <a:pt x="5178835" y="6556996"/>
                  <a:pt x="5175776" y="6559844"/>
                  <a:pt x="5173191" y="6562534"/>
                </a:cubicBezTo>
                <a:cubicBezTo>
                  <a:pt x="5170448" y="6562482"/>
                  <a:pt x="5167705" y="6563220"/>
                  <a:pt x="5164962" y="6564750"/>
                </a:cubicBezTo>
                <a:cubicBezTo>
                  <a:pt x="5162219" y="6566280"/>
                  <a:pt x="5160742" y="6568917"/>
                  <a:pt x="5160531" y="6572663"/>
                </a:cubicBezTo>
                <a:lnTo>
                  <a:pt x="5163063" y="6582791"/>
                </a:lnTo>
                <a:lnTo>
                  <a:pt x="5140274" y="6582791"/>
                </a:lnTo>
                <a:cubicBezTo>
                  <a:pt x="5141276" y="6577885"/>
                  <a:pt x="5143703" y="6570605"/>
                  <a:pt x="5147554" y="6560952"/>
                </a:cubicBezTo>
                <a:cubicBezTo>
                  <a:pt x="5151405" y="6551298"/>
                  <a:pt x="5150666" y="6545918"/>
                  <a:pt x="5145338" y="6544810"/>
                </a:cubicBezTo>
                <a:cubicBezTo>
                  <a:pt x="5142754" y="6544968"/>
                  <a:pt x="5140327" y="6545918"/>
                  <a:pt x="5138059" y="6547659"/>
                </a:cubicBezTo>
                <a:cubicBezTo>
                  <a:pt x="5135790" y="6549399"/>
                  <a:pt x="5133997" y="6550982"/>
                  <a:pt x="5132678" y="6552406"/>
                </a:cubicBezTo>
                <a:lnTo>
                  <a:pt x="5127614" y="6582791"/>
                </a:lnTo>
                <a:lnTo>
                  <a:pt x="5114954" y="6600515"/>
                </a:lnTo>
                <a:cubicBezTo>
                  <a:pt x="5114954" y="6608006"/>
                  <a:pt x="5113688" y="6614547"/>
                  <a:pt x="5111155" y="6620139"/>
                </a:cubicBezTo>
                <a:cubicBezTo>
                  <a:pt x="5108623" y="6625731"/>
                  <a:pt x="5104825" y="6631006"/>
                  <a:pt x="5099761" y="6635964"/>
                </a:cubicBezTo>
                <a:lnTo>
                  <a:pt x="5099761" y="6656221"/>
                </a:lnTo>
                <a:cubicBezTo>
                  <a:pt x="5092587" y="6664239"/>
                  <a:pt x="5089211" y="6673523"/>
                  <a:pt x="5089633" y="6684073"/>
                </a:cubicBezTo>
                <a:cubicBezTo>
                  <a:pt x="5085571" y="6682860"/>
                  <a:pt x="5081667" y="6683388"/>
                  <a:pt x="5077922" y="6685656"/>
                </a:cubicBezTo>
                <a:cubicBezTo>
                  <a:pt x="5074177" y="6687924"/>
                  <a:pt x="5072172" y="6691617"/>
                  <a:pt x="5071909" y="6696734"/>
                </a:cubicBezTo>
                <a:lnTo>
                  <a:pt x="5056716" y="6719522"/>
                </a:lnTo>
                <a:lnTo>
                  <a:pt x="5036460" y="6711926"/>
                </a:lnTo>
                <a:cubicBezTo>
                  <a:pt x="5039783" y="6703697"/>
                  <a:pt x="5041999" y="6694202"/>
                  <a:pt x="5043106" y="6683440"/>
                </a:cubicBezTo>
                <a:cubicBezTo>
                  <a:pt x="5044214" y="6672679"/>
                  <a:pt x="5047063" y="6664450"/>
                  <a:pt x="5051652" y="6658753"/>
                </a:cubicBezTo>
                <a:cubicBezTo>
                  <a:pt x="5051230" y="6650735"/>
                  <a:pt x="5054606" y="6646515"/>
                  <a:pt x="5061780" y="6646093"/>
                </a:cubicBezTo>
                <a:cubicBezTo>
                  <a:pt x="5067266" y="6646462"/>
                  <a:pt x="5074019" y="6646356"/>
                  <a:pt x="5082037" y="6645776"/>
                </a:cubicBezTo>
                <a:cubicBezTo>
                  <a:pt x="5090055" y="6645196"/>
                  <a:pt x="5089211" y="6641925"/>
                  <a:pt x="5079505" y="6635964"/>
                </a:cubicBezTo>
                <a:lnTo>
                  <a:pt x="5089633" y="6610644"/>
                </a:lnTo>
                <a:lnTo>
                  <a:pt x="5079505" y="6610644"/>
                </a:lnTo>
                <a:lnTo>
                  <a:pt x="5089633" y="6597983"/>
                </a:lnTo>
                <a:lnTo>
                  <a:pt x="5089633" y="6572663"/>
                </a:lnTo>
                <a:lnTo>
                  <a:pt x="5107357" y="6560003"/>
                </a:lnTo>
                <a:lnTo>
                  <a:pt x="5107357" y="6537214"/>
                </a:lnTo>
                <a:cubicBezTo>
                  <a:pt x="5112000" y="6529196"/>
                  <a:pt x="5117908" y="6522444"/>
                  <a:pt x="5125082" y="6516958"/>
                </a:cubicBezTo>
                <a:lnTo>
                  <a:pt x="5132678" y="6496701"/>
                </a:lnTo>
                <a:cubicBezTo>
                  <a:pt x="5124765" y="6494696"/>
                  <a:pt x="5122233" y="6486045"/>
                  <a:pt x="5125082" y="6470747"/>
                </a:cubicBezTo>
                <a:cubicBezTo>
                  <a:pt x="5127930" y="6455449"/>
                  <a:pt x="5130462" y="6445532"/>
                  <a:pt x="5132678" y="6440996"/>
                </a:cubicBezTo>
                <a:cubicBezTo>
                  <a:pt x="5137426" y="6439835"/>
                  <a:pt x="5139958" y="6434560"/>
                  <a:pt x="5140274" y="6425170"/>
                </a:cubicBezTo>
                <a:cubicBezTo>
                  <a:pt x="5140591" y="6415780"/>
                  <a:pt x="5140591" y="6409239"/>
                  <a:pt x="5140274" y="6405547"/>
                </a:cubicBezTo>
                <a:cubicBezTo>
                  <a:pt x="5144020" y="6404070"/>
                  <a:pt x="5146657" y="6401326"/>
                  <a:pt x="5148187" y="6397317"/>
                </a:cubicBezTo>
                <a:cubicBezTo>
                  <a:pt x="5149717" y="6393308"/>
                  <a:pt x="5150455" y="6389299"/>
                  <a:pt x="5150402" y="6385290"/>
                </a:cubicBezTo>
                <a:cubicBezTo>
                  <a:pt x="5149980" y="6380543"/>
                  <a:pt x="5148292" y="6376744"/>
                  <a:pt x="5145338" y="6373896"/>
                </a:cubicBezTo>
                <a:cubicBezTo>
                  <a:pt x="5142384" y="6371047"/>
                  <a:pt x="5140696" y="6367249"/>
                  <a:pt x="5140274" y="6362502"/>
                </a:cubicBezTo>
                <a:cubicBezTo>
                  <a:pt x="5130515" y="6364401"/>
                  <a:pt x="5125979" y="6371997"/>
                  <a:pt x="5126664" y="6385290"/>
                </a:cubicBezTo>
                <a:cubicBezTo>
                  <a:pt x="5127350" y="6398583"/>
                  <a:pt x="5123447" y="6406180"/>
                  <a:pt x="5114954" y="6408079"/>
                </a:cubicBezTo>
                <a:cubicBezTo>
                  <a:pt x="5114690" y="6415833"/>
                  <a:pt x="5112052" y="6423113"/>
                  <a:pt x="5107041" y="6429918"/>
                </a:cubicBezTo>
                <a:cubicBezTo>
                  <a:pt x="5102030" y="6436723"/>
                  <a:pt x="5096227" y="6442103"/>
                  <a:pt x="5089633" y="6446060"/>
                </a:cubicBezTo>
                <a:lnTo>
                  <a:pt x="5089633" y="6478976"/>
                </a:lnTo>
                <a:cubicBezTo>
                  <a:pt x="5067425" y="6489685"/>
                  <a:pt x="5054237" y="6501818"/>
                  <a:pt x="5050069" y="6515375"/>
                </a:cubicBezTo>
                <a:cubicBezTo>
                  <a:pt x="5045902" y="6528932"/>
                  <a:pt x="5039677" y="6548028"/>
                  <a:pt x="5031396" y="6572663"/>
                </a:cubicBezTo>
                <a:cubicBezTo>
                  <a:pt x="5022850" y="6573401"/>
                  <a:pt x="5015254" y="6576355"/>
                  <a:pt x="5008607" y="6581525"/>
                </a:cubicBezTo>
                <a:cubicBezTo>
                  <a:pt x="5001960" y="6586695"/>
                  <a:pt x="4994364" y="6589649"/>
                  <a:pt x="4985818" y="6590387"/>
                </a:cubicBezTo>
                <a:lnTo>
                  <a:pt x="4985818" y="6618240"/>
                </a:lnTo>
                <a:lnTo>
                  <a:pt x="4978222" y="6618240"/>
                </a:lnTo>
                <a:cubicBezTo>
                  <a:pt x="4973369" y="6618240"/>
                  <a:pt x="4970415" y="6616974"/>
                  <a:pt x="4969360" y="6614442"/>
                </a:cubicBezTo>
                <a:cubicBezTo>
                  <a:pt x="4968305" y="6611910"/>
                  <a:pt x="4967883" y="6608112"/>
                  <a:pt x="4968094" y="6603048"/>
                </a:cubicBezTo>
                <a:lnTo>
                  <a:pt x="4975690" y="6582791"/>
                </a:lnTo>
                <a:cubicBezTo>
                  <a:pt x="4975532" y="6580945"/>
                  <a:pt x="4974582" y="6577674"/>
                  <a:pt x="4972842" y="6572979"/>
                </a:cubicBezTo>
                <a:cubicBezTo>
                  <a:pt x="4971101" y="6568284"/>
                  <a:pt x="4969518" y="6565647"/>
                  <a:pt x="4968094" y="6565066"/>
                </a:cubicBezTo>
                <a:lnTo>
                  <a:pt x="4968094" y="6572663"/>
                </a:lnTo>
                <a:cubicBezTo>
                  <a:pt x="4962291" y="6576777"/>
                  <a:pt x="4955539" y="6582474"/>
                  <a:pt x="4947837" y="6589754"/>
                </a:cubicBezTo>
                <a:cubicBezTo>
                  <a:pt x="4940136" y="6597034"/>
                  <a:pt x="4935916" y="6603997"/>
                  <a:pt x="4935177" y="6610644"/>
                </a:cubicBezTo>
                <a:cubicBezTo>
                  <a:pt x="4931432" y="6613387"/>
                  <a:pt x="4928794" y="6617396"/>
                  <a:pt x="4927264" y="6622671"/>
                </a:cubicBezTo>
                <a:cubicBezTo>
                  <a:pt x="4925735" y="6627946"/>
                  <a:pt x="4924996" y="6633221"/>
                  <a:pt x="4925049" y="6638496"/>
                </a:cubicBezTo>
                <a:lnTo>
                  <a:pt x="4907324" y="6648625"/>
                </a:lnTo>
                <a:cubicBezTo>
                  <a:pt x="4907377" y="6652686"/>
                  <a:pt x="4906639" y="6657223"/>
                  <a:pt x="4905109" y="6662234"/>
                </a:cubicBezTo>
                <a:cubicBezTo>
                  <a:pt x="4903579" y="6667246"/>
                  <a:pt x="4900942" y="6671150"/>
                  <a:pt x="4897196" y="6673945"/>
                </a:cubicBezTo>
                <a:lnTo>
                  <a:pt x="4897196" y="6694202"/>
                </a:lnTo>
                <a:lnTo>
                  <a:pt x="4887068" y="6701798"/>
                </a:lnTo>
                <a:cubicBezTo>
                  <a:pt x="4886804" y="6709500"/>
                  <a:pt x="4884167" y="6716885"/>
                  <a:pt x="4879155" y="6723954"/>
                </a:cubicBezTo>
                <a:cubicBezTo>
                  <a:pt x="4874144" y="6731022"/>
                  <a:pt x="4868341" y="6737141"/>
                  <a:pt x="4861747" y="6742311"/>
                </a:cubicBezTo>
                <a:cubicBezTo>
                  <a:pt x="4856578" y="6750382"/>
                  <a:pt x="4850459" y="6759561"/>
                  <a:pt x="4843390" y="6769847"/>
                </a:cubicBezTo>
                <a:cubicBezTo>
                  <a:pt x="4836321" y="6780134"/>
                  <a:pt x="4828936" y="6788679"/>
                  <a:pt x="4821234" y="6795484"/>
                </a:cubicBezTo>
                <a:cubicBezTo>
                  <a:pt x="4821393" y="6799441"/>
                  <a:pt x="4821076" y="6803555"/>
                  <a:pt x="4820285" y="6807828"/>
                </a:cubicBezTo>
                <a:cubicBezTo>
                  <a:pt x="4819494" y="6812101"/>
                  <a:pt x="4817278" y="6815583"/>
                  <a:pt x="4813638" y="6818273"/>
                </a:cubicBezTo>
                <a:cubicBezTo>
                  <a:pt x="4813427" y="6826080"/>
                  <a:pt x="4811317" y="6833887"/>
                  <a:pt x="4807308" y="6841694"/>
                </a:cubicBezTo>
                <a:cubicBezTo>
                  <a:pt x="4803299" y="6849501"/>
                  <a:pt x="4798657" y="6856043"/>
                  <a:pt x="4793382" y="6861318"/>
                </a:cubicBezTo>
                <a:cubicBezTo>
                  <a:pt x="4793382" y="6863956"/>
                  <a:pt x="4792749" y="6866277"/>
                  <a:pt x="4791483" y="6868281"/>
                </a:cubicBezTo>
                <a:cubicBezTo>
                  <a:pt x="4790217" y="6870286"/>
                  <a:pt x="4788318" y="6871341"/>
                  <a:pt x="4785785" y="6871446"/>
                </a:cubicBezTo>
                <a:lnTo>
                  <a:pt x="4778189" y="6868914"/>
                </a:lnTo>
                <a:lnTo>
                  <a:pt x="4785785" y="6843593"/>
                </a:lnTo>
                <a:cubicBezTo>
                  <a:pt x="4788318" y="6840903"/>
                  <a:pt x="4790217" y="6837421"/>
                  <a:pt x="4791483" y="6833149"/>
                </a:cubicBezTo>
                <a:cubicBezTo>
                  <a:pt x="4792749" y="6828876"/>
                  <a:pt x="4793382" y="6824761"/>
                  <a:pt x="4793382" y="6820805"/>
                </a:cubicBezTo>
                <a:lnTo>
                  <a:pt x="4803510" y="6798016"/>
                </a:lnTo>
                <a:cubicBezTo>
                  <a:pt x="4802982" y="6792319"/>
                  <a:pt x="4802771" y="6785989"/>
                  <a:pt x="4802877" y="6779026"/>
                </a:cubicBezTo>
                <a:cubicBezTo>
                  <a:pt x="4802982" y="6772063"/>
                  <a:pt x="4806569" y="6768265"/>
                  <a:pt x="4813638" y="6767632"/>
                </a:cubicBezTo>
                <a:cubicBezTo>
                  <a:pt x="4814482" y="6742944"/>
                  <a:pt x="4821656" y="6713825"/>
                  <a:pt x="4835161" y="6680275"/>
                </a:cubicBezTo>
                <a:cubicBezTo>
                  <a:pt x="4848665" y="6646725"/>
                  <a:pt x="4863435" y="6620139"/>
                  <a:pt x="4879472" y="6600515"/>
                </a:cubicBezTo>
                <a:cubicBezTo>
                  <a:pt x="4879788" y="6591864"/>
                  <a:pt x="4881054" y="6583846"/>
                  <a:pt x="4883270" y="6576461"/>
                </a:cubicBezTo>
                <a:cubicBezTo>
                  <a:pt x="4885485" y="6569076"/>
                  <a:pt x="4886751" y="6561057"/>
                  <a:pt x="4887068" y="6552406"/>
                </a:cubicBezTo>
                <a:cubicBezTo>
                  <a:pt x="4890813" y="6552248"/>
                  <a:pt x="4893451" y="6550665"/>
                  <a:pt x="4894981" y="6547659"/>
                </a:cubicBezTo>
                <a:cubicBezTo>
                  <a:pt x="4896510" y="6544652"/>
                  <a:pt x="4897249" y="6541170"/>
                  <a:pt x="4897196" y="6537214"/>
                </a:cubicBezTo>
                <a:cubicBezTo>
                  <a:pt x="4897618" y="6526927"/>
                  <a:pt x="4899306" y="6520914"/>
                  <a:pt x="4902260" y="6519173"/>
                </a:cubicBezTo>
                <a:cubicBezTo>
                  <a:pt x="4905214" y="6517432"/>
                  <a:pt x="4906902" y="6513318"/>
                  <a:pt x="4907324" y="6506829"/>
                </a:cubicBezTo>
                <a:lnTo>
                  <a:pt x="4919985" y="6481509"/>
                </a:lnTo>
                <a:cubicBezTo>
                  <a:pt x="4923730" y="6480137"/>
                  <a:pt x="4926368" y="6477816"/>
                  <a:pt x="4927897" y="6474545"/>
                </a:cubicBezTo>
                <a:cubicBezTo>
                  <a:pt x="4929427" y="6471275"/>
                  <a:pt x="4930166" y="6467688"/>
                  <a:pt x="4930113" y="6463784"/>
                </a:cubicBezTo>
                <a:lnTo>
                  <a:pt x="4927581" y="6451124"/>
                </a:lnTo>
                <a:lnTo>
                  <a:pt x="4950370" y="6372630"/>
                </a:lnTo>
                <a:lnTo>
                  <a:pt x="4960498" y="6365034"/>
                </a:lnTo>
                <a:lnTo>
                  <a:pt x="4968094" y="6352373"/>
                </a:lnTo>
                <a:cubicBezTo>
                  <a:pt x="4968094" y="6348311"/>
                  <a:pt x="4968727" y="6343775"/>
                  <a:pt x="4969993" y="6338763"/>
                </a:cubicBezTo>
                <a:cubicBezTo>
                  <a:pt x="4971259" y="6333752"/>
                  <a:pt x="4973158" y="6329849"/>
                  <a:pt x="4975690" y="6327053"/>
                </a:cubicBezTo>
                <a:cubicBezTo>
                  <a:pt x="4974213" y="6322463"/>
                  <a:pt x="4974002" y="6316450"/>
                  <a:pt x="4975057" y="6309012"/>
                </a:cubicBezTo>
                <a:cubicBezTo>
                  <a:pt x="4976112" y="6301574"/>
                  <a:pt x="4979699" y="6297459"/>
                  <a:pt x="4985818" y="6296668"/>
                </a:cubicBezTo>
                <a:cubicBezTo>
                  <a:pt x="4986715" y="6289705"/>
                  <a:pt x="4991252" y="6278310"/>
                  <a:pt x="4999428" y="6262485"/>
                </a:cubicBezTo>
                <a:cubicBezTo>
                  <a:pt x="5007605" y="6246660"/>
                  <a:pt x="5014040" y="6237798"/>
                  <a:pt x="5018735" y="6235899"/>
                </a:cubicBezTo>
                <a:lnTo>
                  <a:pt x="5026331" y="6218174"/>
                </a:lnTo>
                <a:cubicBezTo>
                  <a:pt x="5027070" y="6202349"/>
                  <a:pt x="5030024" y="6188422"/>
                  <a:pt x="5035194" y="6176395"/>
                </a:cubicBezTo>
                <a:cubicBezTo>
                  <a:pt x="5040363" y="6164368"/>
                  <a:pt x="5043317" y="6150441"/>
                  <a:pt x="5044056" y="6134616"/>
                </a:cubicBezTo>
                <a:lnTo>
                  <a:pt x="5051652" y="6124488"/>
                </a:lnTo>
                <a:cubicBezTo>
                  <a:pt x="5052813" y="6115098"/>
                  <a:pt x="5057455" y="6104126"/>
                  <a:pt x="5065578" y="6091571"/>
                </a:cubicBezTo>
                <a:cubicBezTo>
                  <a:pt x="5073702" y="6079016"/>
                  <a:pt x="5078344" y="6068044"/>
                  <a:pt x="5079505" y="6058654"/>
                </a:cubicBezTo>
                <a:cubicBezTo>
                  <a:pt x="5086995" y="6053906"/>
                  <a:pt x="5090371" y="6046310"/>
                  <a:pt x="5089633" y="6035865"/>
                </a:cubicBezTo>
                <a:cubicBezTo>
                  <a:pt x="5088894" y="6025421"/>
                  <a:pt x="5092271" y="6017825"/>
                  <a:pt x="5099761" y="6013077"/>
                </a:cubicBezTo>
                <a:cubicBezTo>
                  <a:pt x="5101291" y="6005059"/>
                  <a:pt x="5107727" y="5985013"/>
                  <a:pt x="5119068" y="5952940"/>
                </a:cubicBezTo>
                <a:cubicBezTo>
                  <a:pt x="5130410" y="5920868"/>
                  <a:pt x="5137478" y="5902088"/>
                  <a:pt x="5140274" y="5896602"/>
                </a:cubicBezTo>
                <a:cubicBezTo>
                  <a:pt x="5138797" y="5892329"/>
                  <a:pt x="5138586" y="5887582"/>
                  <a:pt x="5139641" y="5882359"/>
                </a:cubicBezTo>
                <a:cubicBezTo>
                  <a:pt x="5140696" y="5877137"/>
                  <a:pt x="5144283" y="5874288"/>
                  <a:pt x="5150402" y="5873813"/>
                </a:cubicBezTo>
                <a:cubicBezTo>
                  <a:pt x="5157946" y="5856036"/>
                  <a:pt x="5167547" y="5837784"/>
                  <a:pt x="5179205" y="5819058"/>
                </a:cubicBezTo>
                <a:lnTo>
                  <a:pt x="5182074" y="5813094"/>
                </a:lnTo>
                <a:lnTo>
                  <a:pt x="5182336" y="5797110"/>
                </a:lnTo>
                <a:cubicBezTo>
                  <a:pt x="5176955" y="5804495"/>
                  <a:pt x="5171891" y="5811880"/>
                  <a:pt x="5167144" y="5819265"/>
                </a:cubicBezTo>
                <a:cubicBezTo>
                  <a:pt x="5162396" y="5826651"/>
                  <a:pt x="5159864" y="5835302"/>
                  <a:pt x="5159548" y="5845219"/>
                </a:cubicBezTo>
                <a:cubicBezTo>
                  <a:pt x="5147309" y="5854925"/>
                  <a:pt x="5136337" y="5865897"/>
                  <a:pt x="5126631" y="5878136"/>
                </a:cubicBezTo>
                <a:cubicBezTo>
                  <a:pt x="5112546" y="5879402"/>
                  <a:pt x="5107165" y="5884466"/>
                  <a:pt x="5110489" y="5893328"/>
                </a:cubicBezTo>
                <a:cubicBezTo>
                  <a:pt x="5113812" y="5902191"/>
                  <a:pt x="5111597" y="5907254"/>
                  <a:pt x="5103842" y="5908521"/>
                </a:cubicBezTo>
                <a:lnTo>
                  <a:pt x="5093714" y="5908521"/>
                </a:lnTo>
                <a:cubicBezTo>
                  <a:pt x="5093292" y="5915642"/>
                  <a:pt x="5091604" y="5921023"/>
                  <a:pt x="5088650" y="5924662"/>
                </a:cubicBezTo>
                <a:cubicBezTo>
                  <a:pt x="5085696" y="5928302"/>
                  <a:pt x="5084008" y="5933050"/>
                  <a:pt x="5083586" y="5938905"/>
                </a:cubicBezTo>
                <a:lnTo>
                  <a:pt x="5065861" y="5954098"/>
                </a:lnTo>
                <a:lnTo>
                  <a:pt x="5055733" y="5933841"/>
                </a:lnTo>
                <a:cubicBezTo>
                  <a:pt x="5050669" y="5933841"/>
                  <a:pt x="5048137" y="5931309"/>
                  <a:pt x="5048137" y="5926245"/>
                </a:cubicBezTo>
                <a:cubicBezTo>
                  <a:pt x="5048875" y="5916275"/>
                  <a:pt x="5051829" y="5906463"/>
                  <a:pt x="5056999" y="5896810"/>
                </a:cubicBezTo>
                <a:cubicBezTo>
                  <a:pt x="5062169" y="5887156"/>
                  <a:pt x="5065123" y="5876712"/>
                  <a:pt x="5065861" y="5865476"/>
                </a:cubicBezTo>
                <a:cubicBezTo>
                  <a:pt x="5065914" y="5865265"/>
                  <a:pt x="5065808" y="5864420"/>
                  <a:pt x="5065545" y="5862944"/>
                </a:cubicBezTo>
                <a:cubicBezTo>
                  <a:pt x="5065281" y="5861467"/>
                  <a:pt x="5064542" y="5860622"/>
                  <a:pt x="5063329" y="5860411"/>
                </a:cubicBezTo>
                <a:cubicBezTo>
                  <a:pt x="5061958" y="5860992"/>
                  <a:pt x="5060270" y="5863629"/>
                  <a:pt x="5058265" y="5868324"/>
                </a:cubicBezTo>
                <a:cubicBezTo>
                  <a:pt x="5056260" y="5873019"/>
                  <a:pt x="5054572" y="5876290"/>
                  <a:pt x="5053201" y="5878136"/>
                </a:cubicBezTo>
                <a:cubicBezTo>
                  <a:pt x="5050247" y="5880668"/>
                  <a:pt x="5048559" y="5883200"/>
                  <a:pt x="5048137" y="5885732"/>
                </a:cubicBezTo>
                <a:cubicBezTo>
                  <a:pt x="5048453" y="5889688"/>
                  <a:pt x="5048453" y="5893170"/>
                  <a:pt x="5048137" y="5896177"/>
                </a:cubicBezTo>
                <a:cubicBezTo>
                  <a:pt x="5047820" y="5899184"/>
                  <a:pt x="5045288" y="5900766"/>
                  <a:pt x="5040541" y="5900924"/>
                </a:cubicBezTo>
                <a:lnTo>
                  <a:pt x="5030412" y="5905989"/>
                </a:lnTo>
                <a:lnTo>
                  <a:pt x="5005092" y="5908521"/>
                </a:lnTo>
                <a:lnTo>
                  <a:pt x="4997496" y="5928777"/>
                </a:lnTo>
                <a:cubicBezTo>
                  <a:pt x="4993645" y="5930201"/>
                  <a:pt x="4989952" y="5932417"/>
                  <a:pt x="4986418" y="5935424"/>
                </a:cubicBezTo>
                <a:cubicBezTo>
                  <a:pt x="4982883" y="5938431"/>
                  <a:pt x="4979824" y="5941279"/>
                  <a:pt x="4977239" y="5943969"/>
                </a:cubicBezTo>
                <a:cubicBezTo>
                  <a:pt x="4974496" y="5943917"/>
                  <a:pt x="4971753" y="5944655"/>
                  <a:pt x="4969010" y="5946185"/>
                </a:cubicBezTo>
                <a:cubicBezTo>
                  <a:pt x="4966267" y="5947715"/>
                  <a:pt x="4964790" y="5950352"/>
                  <a:pt x="4964579" y="5954098"/>
                </a:cubicBezTo>
                <a:lnTo>
                  <a:pt x="4967111" y="5964226"/>
                </a:lnTo>
                <a:lnTo>
                  <a:pt x="4944322" y="5964226"/>
                </a:lnTo>
                <a:cubicBezTo>
                  <a:pt x="4945324" y="5959320"/>
                  <a:pt x="4947751" y="5952040"/>
                  <a:pt x="4951602" y="5942387"/>
                </a:cubicBezTo>
                <a:cubicBezTo>
                  <a:pt x="4955453" y="5932733"/>
                  <a:pt x="4954714" y="5927353"/>
                  <a:pt x="4949386" y="5926245"/>
                </a:cubicBezTo>
                <a:cubicBezTo>
                  <a:pt x="4946802" y="5926403"/>
                  <a:pt x="4944375" y="5927353"/>
                  <a:pt x="4942107" y="5929094"/>
                </a:cubicBezTo>
                <a:cubicBezTo>
                  <a:pt x="4939838" y="5930834"/>
                  <a:pt x="4938045" y="5932417"/>
                  <a:pt x="4936726" y="5933841"/>
                </a:cubicBezTo>
                <a:lnTo>
                  <a:pt x="4931662" y="5964226"/>
                </a:lnTo>
                <a:lnTo>
                  <a:pt x="4919002" y="5981950"/>
                </a:lnTo>
                <a:cubicBezTo>
                  <a:pt x="4919002" y="5989441"/>
                  <a:pt x="4917736" y="5995982"/>
                  <a:pt x="4915203" y="6001574"/>
                </a:cubicBezTo>
                <a:cubicBezTo>
                  <a:pt x="4912671" y="6007166"/>
                  <a:pt x="4908873" y="6012441"/>
                  <a:pt x="4903809" y="6017399"/>
                </a:cubicBezTo>
                <a:lnTo>
                  <a:pt x="4903809" y="6037656"/>
                </a:lnTo>
                <a:cubicBezTo>
                  <a:pt x="4896635" y="6045674"/>
                  <a:pt x="4893259" y="6054958"/>
                  <a:pt x="4893681" y="6065508"/>
                </a:cubicBezTo>
                <a:cubicBezTo>
                  <a:pt x="4889619" y="6064295"/>
                  <a:pt x="4885715" y="6064823"/>
                  <a:pt x="4881970" y="6067091"/>
                </a:cubicBezTo>
                <a:cubicBezTo>
                  <a:pt x="4878225" y="6069359"/>
                  <a:pt x="4876220" y="6073052"/>
                  <a:pt x="4875957" y="6078169"/>
                </a:cubicBezTo>
                <a:lnTo>
                  <a:pt x="4860764" y="6100957"/>
                </a:lnTo>
                <a:lnTo>
                  <a:pt x="4840508" y="6093361"/>
                </a:lnTo>
                <a:cubicBezTo>
                  <a:pt x="4843831" y="6085132"/>
                  <a:pt x="4846047" y="6075637"/>
                  <a:pt x="4847154" y="6064875"/>
                </a:cubicBezTo>
                <a:cubicBezTo>
                  <a:pt x="4848262" y="6054114"/>
                  <a:pt x="4851111" y="6045885"/>
                  <a:pt x="4855700" y="6040188"/>
                </a:cubicBezTo>
                <a:cubicBezTo>
                  <a:pt x="4855278" y="6032170"/>
                  <a:pt x="4858654" y="6027950"/>
                  <a:pt x="4865828" y="6027528"/>
                </a:cubicBezTo>
                <a:cubicBezTo>
                  <a:pt x="4871314" y="6027897"/>
                  <a:pt x="4878067" y="6027791"/>
                  <a:pt x="4886085" y="6027211"/>
                </a:cubicBezTo>
                <a:cubicBezTo>
                  <a:pt x="4894103" y="6026631"/>
                  <a:pt x="4893259" y="6023360"/>
                  <a:pt x="4883553" y="6017399"/>
                </a:cubicBezTo>
                <a:lnTo>
                  <a:pt x="4893681" y="5992079"/>
                </a:lnTo>
                <a:lnTo>
                  <a:pt x="4883553" y="5992079"/>
                </a:lnTo>
                <a:lnTo>
                  <a:pt x="4893681" y="5979418"/>
                </a:lnTo>
                <a:lnTo>
                  <a:pt x="4893681" y="5954098"/>
                </a:lnTo>
                <a:lnTo>
                  <a:pt x="4911405" y="5941438"/>
                </a:lnTo>
                <a:lnTo>
                  <a:pt x="4911405" y="5926385"/>
                </a:lnTo>
                <a:lnTo>
                  <a:pt x="4910344" y="5930983"/>
                </a:lnTo>
                <a:cubicBezTo>
                  <a:pt x="4909078" y="5933726"/>
                  <a:pt x="4907179" y="5935203"/>
                  <a:pt x="4904647" y="5935414"/>
                </a:cubicBezTo>
                <a:cubicBezTo>
                  <a:pt x="4899899" y="5934570"/>
                  <a:pt x="4897367" y="5930561"/>
                  <a:pt x="4897051" y="5923387"/>
                </a:cubicBezTo>
                <a:cubicBezTo>
                  <a:pt x="4896734" y="5916213"/>
                  <a:pt x="4896734" y="5910938"/>
                  <a:pt x="4897051" y="5907562"/>
                </a:cubicBezTo>
                <a:lnTo>
                  <a:pt x="4876794" y="5915158"/>
                </a:lnTo>
                <a:lnTo>
                  <a:pt x="4874262" y="5940479"/>
                </a:lnTo>
                <a:lnTo>
                  <a:pt x="4851474" y="5986056"/>
                </a:lnTo>
                <a:lnTo>
                  <a:pt x="4848942" y="5986056"/>
                </a:lnTo>
                <a:lnTo>
                  <a:pt x="4828685" y="6031633"/>
                </a:lnTo>
                <a:cubicBezTo>
                  <a:pt x="4826364" y="6033637"/>
                  <a:pt x="4825309" y="6037858"/>
                  <a:pt x="4825520" y="6044293"/>
                </a:cubicBezTo>
                <a:cubicBezTo>
                  <a:pt x="4825731" y="6050729"/>
                  <a:pt x="4825942" y="6054949"/>
                  <a:pt x="4826153" y="6056953"/>
                </a:cubicBezTo>
                <a:cubicBezTo>
                  <a:pt x="4829160" y="6053894"/>
                  <a:pt x="4832008" y="6054316"/>
                  <a:pt x="4834699" y="6058220"/>
                </a:cubicBezTo>
                <a:cubicBezTo>
                  <a:pt x="4837389" y="6062123"/>
                  <a:pt x="4837073" y="6065077"/>
                  <a:pt x="4833749" y="6067082"/>
                </a:cubicBezTo>
                <a:cubicBezTo>
                  <a:pt x="4832325" y="6066976"/>
                  <a:pt x="4830742" y="6067187"/>
                  <a:pt x="4829002" y="6067715"/>
                </a:cubicBezTo>
                <a:cubicBezTo>
                  <a:pt x="4827261" y="6068242"/>
                  <a:pt x="4826311" y="6069719"/>
                  <a:pt x="4826153" y="6072146"/>
                </a:cubicBezTo>
                <a:cubicBezTo>
                  <a:pt x="4826364" y="6074783"/>
                  <a:pt x="4827841" y="6077738"/>
                  <a:pt x="4830584" y="6081008"/>
                </a:cubicBezTo>
                <a:cubicBezTo>
                  <a:pt x="4833327" y="6084279"/>
                  <a:pt x="4836070" y="6087233"/>
                  <a:pt x="4838813" y="6089870"/>
                </a:cubicBezTo>
                <a:cubicBezTo>
                  <a:pt x="4838286" y="6094987"/>
                  <a:pt x="4835543" y="6103111"/>
                  <a:pt x="4830584" y="6114241"/>
                </a:cubicBezTo>
                <a:cubicBezTo>
                  <a:pt x="4825626" y="6125372"/>
                  <a:pt x="4821616" y="6131596"/>
                  <a:pt x="4818557" y="6132915"/>
                </a:cubicBezTo>
                <a:cubicBezTo>
                  <a:pt x="4818926" y="6141514"/>
                  <a:pt x="4818188" y="6147105"/>
                  <a:pt x="4816341" y="6149690"/>
                </a:cubicBezTo>
                <a:cubicBezTo>
                  <a:pt x="4814495" y="6152275"/>
                  <a:pt x="4809325" y="6153436"/>
                  <a:pt x="4800832" y="6153172"/>
                </a:cubicBezTo>
                <a:lnTo>
                  <a:pt x="4800832" y="6181025"/>
                </a:lnTo>
                <a:cubicBezTo>
                  <a:pt x="4794397" y="6177226"/>
                  <a:pt x="4788278" y="6172795"/>
                  <a:pt x="4782475" y="6167731"/>
                </a:cubicBezTo>
                <a:cubicBezTo>
                  <a:pt x="4776672" y="6162667"/>
                  <a:pt x="4771819" y="6156970"/>
                  <a:pt x="4767916" y="6150640"/>
                </a:cubicBezTo>
                <a:cubicBezTo>
                  <a:pt x="4768338" y="6155704"/>
                  <a:pt x="4767494" y="6160768"/>
                  <a:pt x="4765384" y="6165832"/>
                </a:cubicBezTo>
                <a:lnTo>
                  <a:pt x="4780576" y="6191153"/>
                </a:lnTo>
                <a:cubicBezTo>
                  <a:pt x="4777727" y="6200912"/>
                  <a:pt x="4771397" y="6219375"/>
                  <a:pt x="4761585" y="6246542"/>
                </a:cubicBezTo>
                <a:cubicBezTo>
                  <a:pt x="4751774" y="6273708"/>
                  <a:pt x="4740379" y="6289006"/>
                  <a:pt x="4727403" y="6292435"/>
                </a:cubicBezTo>
                <a:cubicBezTo>
                  <a:pt x="4727139" y="6297341"/>
                  <a:pt x="4725134" y="6304621"/>
                  <a:pt x="4721389" y="6314274"/>
                </a:cubicBezTo>
                <a:cubicBezTo>
                  <a:pt x="4717644" y="6323928"/>
                  <a:pt x="4713740" y="6329308"/>
                  <a:pt x="4709678" y="6330416"/>
                </a:cubicBezTo>
                <a:cubicBezTo>
                  <a:pt x="4708465" y="6330100"/>
                  <a:pt x="4707726" y="6328834"/>
                  <a:pt x="4707463" y="6326618"/>
                </a:cubicBezTo>
                <a:cubicBezTo>
                  <a:pt x="4707199" y="6324402"/>
                  <a:pt x="4707093" y="6323136"/>
                  <a:pt x="4707146" y="6322820"/>
                </a:cubicBezTo>
                <a:lnTo>
                  <a:pt x="4697018" y="6320288"/>
                </a:lnTo>
                <a:lnTo>
                  <a:pt x="4689422" y="6330416"/>
                </a:lnTo>
                <a:lnTo>
                  <a:pt x="4707146" y="6348141"/>
                </a:lnTo>
                <a:cubicBezTo>
                  <a:pt x="4706935" y="6361909"/>
                  <a:pt x="4704192" y="6374252"/>
                  <a:pt x="4698917" y="6385172"/>
                </a:cubicBezTo>
                <a:cubicBezTo>
                  <a:pt x="4693642" y="6396092"/>
                  <a:pt x="4687101" y="6406536"/>
                  <a:pt x="4679293" y="6416506"/>
                </a:cubicBezTo>
                <a:cubicBezTo>
                  <a:pt x="4680085" y="6420410"/>
                  <a:pt x="4682300" y="6427795"/>
                  <a:pt x="4685940" y="6438662"/>
                </a:cubicBezTo>
                <a:cubicBezTo>
                  <a:pt x="4689580" y="6449529"/>
                  <a:pt x="4689896" y="6455648"/>
                  <a:pt x="4686890" y="6457019"/>
                </a:cubicBezTo>
                <a:cubicBezTo>
                  <a:pt x="4683144" y="6456914"/>
                  <a:pt x="4679874" y="6455859"/>
                  <a:pt x="4677078" y="6453854"/>
                </a:cubicBezTo>
                <a:cubicBezTo>
                  <a:pt x="4674282" y="6451850"/>
                  <a:pt x="4671644" y="6449529"/>
                  <a:pt x="4669165" y="6446891"/>
                </a:cubicBezTo>
                <a:cubicBezTo>
                  <a:pt x="4669165" y="6456175"/>
                  <a:pt x="4667899" y="6466092"/>
                  <a:pt x="4665367" y="6476643"/>
                </a:cubicBezTo>
                <a:cubicBezTo>
                  <a:pt x="4662835" y="6487193"/>
                  <a:pt x="4659037" y="6495844"/>
                  <a:pt x="4653973" y="6502596"/>
                </a:cubicBezTo>
                <a:lnTo>
                  <a:pt x="4641312" y="6482340"/>
                </a:lnTo>
                <a:lnTo>
                  <a:pt x="4648909" y="6457019"/>
                </a:lnTo>
                <a:cubicBezTo>
                  <a:pt x="4647484" y="6455753"/>
                  <a:pt x="4645902" y="6454487"/>
                  <a:pt x="4644161" y="6453221"/>
                </a:cubicBezTo>
                <a:cubicBezTo>
                  <a:pt x="4642420" y="6451955"/>
                  <a:pt x="4641471" y="6450689"/>
                  <a:pt x="4641312" y="6449423"/>
                </a:cubicBezTo>
                <a:cubicBezTo>
                  <a:pt x="4641893" y="6446996"/>
                  <a:pt x="4644530" y="6445520"/>
                  <a:pt x="4649225" y="6444992"/>
                </a:cubicBezTo>
                <a:cubicBezTo>
                  <a:pt x="4653920" y="6444464"/>
                  <a:pt x="4657191" y="6444253"/>
                  <a:pt x="4659037" y="6444359"/>
                </a:cubicBezTo>
                <a:cubicBezTo>
                  <a:pt x="4659195" y="6436657"/>
                  <a:pt x="4660778" y="6428639"/>
                  <a:pt x="4663785" y="6420304"/>
                </a:cubicBezTo>
                <a:cubicBezTo>
                  <a:pt x="4666791" y="6411970"/>
                  <a:pt x="4670273" y="6403951"/>
                  <a:pt x="4674229" y="6396250"/>
                </a:cubicBezTo>
                <a:cubicBezTo>
                  <a:pt x="4674177" y="6394773"/>
                  <a:pt x="4673649" y="6392663"/>
                  <a:pt x="4672647" y="6389920"/>
                </a:cubicBezTo>
                <a:cubicBezTo>
                  <a:pt x="4671644" y="6387177"/>
                  <a:pt x="4670484" y="6385067"/>
                  <a:pt x="4669165" y="6383589"/>
                </a:cubicBezTo>
                <a:lnTo>
                  <a:pt x="4651441" y="6406378"/>
                </a:lnTo>
                <a:lnTo>
                  <a:pt x="4638780" y="6408910"/>
                </a:lnTo>
                <a:lnTo>
                  <a:pt x="4638780" y="6444359"/>
                </a:lnTo>
                <a:cubicBezTo>
                  <a:pt x="4629760" y="6451639"/>
                  <a:pt x="4621847" y="6462400"/>
                  <a:pt x="4615042" y="6476643"/>
                </a:cubicBezTo>
                <a:cubicBezTo>
                  <a:pt x="4608237" y="6490885"/>
                  <a:pt x="4603490" y="6502913"/>
                  <a:pt x="4600799" y="6512725"/>
                </a:cubicBezTo>
                <a:cubicBezTo>
                  <a:pt x="4600377" y="6517578"/>
                  <a:pt x="4598689" y="6521798"/>
                  <a:pt x="4595735" y="6525385"/>
                </a:cubicBezTo>
                <a:cubicBezTo>
                  <a:pt x="4592781" y="6528972"/>
                  <a:pt x="4591093" y="6533192"/>
                  <a:pt x="4590671" y="6538045"/>
                </a:cubicBezTo>
                <a:lnTo>
                  <a:pt x="4583075" y="6558302"/>
                </a:lnTo>
                <a:lnTo>
                  <a:pt x="4585607" y="6558302"/>
                </a:lnTo>
                <a:cubicBezTo>
                  <a:pt x="4585185" y="6563155"/>
                  <a:pt x="4583497" y="6567375"/>
                  <a:pt x="4580543" y="6570962"/>
                </a:cubicBezTo>
                <a:cubicBezTo>
                  <a:pt x="4577589" y="6574549"/>
                  <a:pt x="4575901" y="6578769"/>
                  <a:pt x="4575479" y="6583622"/>
                </a:cubicBezTo>
                <a:cubicBezTo>
                  <a:pt x="4575690" y="6587579"/>
                  <a:pt x="4575268" y="6591060"/>
                  <a:pt x="4574213" y="6594067"/>
                </a:cubicBezTo>
                <a:cubicBezTo>
                  <a:pt x="4573158" y="6597074"/>
                  <a:pt x="4570204" y="6598657"/>
                  <a:pt x="4565351" y="6598815"/>
                </a:cubicBezTo>
                <a:cubicBezTo>
                  <a:pt x="4565667" y="6606200"/>
                  <a:pt x="4565034" y="6611053"/>
                  <a:pt x="4563452" y="6613374"/>
                </a:cubicBezTo>
                <a:cubicBezTo>
                  <a:pt x="4561869" y="6615695"/>
                  <a:pt x="4557438" y="6616750"/>
                  <a:pt x="4550158" y="6616539"/>
                </a:cubicBezTo>
                <a:lnTo>
                  <a:pt x="4550158" y="6644392"/>
                </a:lnTo>
                <a:lnTo>
                  <a:pt x="4537498" y="6639328"/>
                </a:lnTo>
                <a:lnTo>
                  <a:pt x="4522306" y="6674777"/>
                </a:lnTo>
                <a:lnTo>
                  <a:pt x="4527370" y="6679841"/>
                </a:lnTo>
                <a:lnTo>
                  <a:pt x="4517241" y="6687437"/>
                </a:lnTo>
                <a:lnTo>
                  <a:pt x="4512177" y="6697565"/>
                </a:lnTo>
                <a:lnTo>
                  <a:pt x="4519773" y="6715290"/>
                </a:lnTo>
                <a:lnTo>
                  <a:pt x="4517241" y="6735546"/>
                </a:lnTo>
                <a:cubicBezTo>
                  <a:pt x="4511017" y="6736390"/>
                  <a:pt x="4507641" y="6739766"/>
                  <a:pt x="4507113" y="6745674"/>
                </a:cubicBezTo>
                <a:cubicBezTo>
                  <a:pt x="4506586" y="6751582"/>
                  <a:pt x="4500677" y="6754959"/>
                  <a:pt x="4489389" y="6755802"/>
                </a:cubicBezTo>
                <a:lnTo>
                  <a:pt x="4489389" y="6743142"/>
                </a:lnTo>
                <a:lnTo>
                  <a:pt x="4481793" y="6745674"/>
                </a:lnTo>
                <a:cubicBezTo>
                  <a:pt x="4480210" y="6749262"/>
                  <a:pt x="4477678" y="6755381"/>
                  <a:pt x="4474196" y="6764032"/>
                </a:cubicBezTo>
                <a:cubicBezTo>
                  <a:pt x="4470715" y="6772683"/>
                  <a:pt x="4468183" y="6777536"/>
                  <a:pt x="4466600" y="6778591"/>
                </a:cubicBezTo>
                <a:cubicBezTo>
                  <a:pt x="4465387" y="6778380"/>
                  <a:pt x="4464648" y="6777536"/>
                  <a:pt x="4464385" y="6776059"/>
                </a:cubicBezTo>
                <a:cubicBezTo>
                  <a:pt x="4464121" y="6774582"/>
                  <a:pt x="4464015" y="6773738"/>
                  <a:pt x="4464068" y="6773527"/>
                </a:cubicBezTo>
                <a:cubicBezTo>
                  <a:pt x="4457105" y="6773105"/>
                  <a:pt x="4454573" y="6770784"/>
                  <a:pt x="4456472" y="6766564"/>
                </a:cubicBezTo>
                <a:cubicBezTo>
                  <a:pt x="4458371" y="6762344"/>
                  <a:pt x="4460903" y="6758757"/>
                  <a:pt x="4464068" y="6755802"/>
                </a:cubicBezTo>
                <a:lnTo>
                  <a:pt x="4453940" y="6733014"/>
                </a:lnTo>
                <a:lnTo>
                  <a:pt x="4464068" y="6715290"/>
                </a:lnTo>
                <a:lnTo>
                  <a:pt x="4446344" y="6707693"/>
                </a:lnTo>
                <a:cubicBezTo>
                  <a:pt x="4445605" y="6716186"/>
                  <a:pt x="4442651" y="6723888"/>
                  <a:pt x="4437481" y="6730798"/>
                </a:cubicBezTo>
                <a:cubicBezTo>
                  <a:pt x="4432312" y="6737709"/>
                  <a:pt x="4429358" y="6746044"/>
                  <a:pt x="4428619" y="6755802"/>
                </a:cubicBezTo>
                <a:cubicBezTo>
                  <a:pt x="4421076" y="6766036"/>
                  <a:pt x="4414007" y="6776587"/>
                  <a:pt x="4407413" y="6787453"/>
                </a:cubicBezTo>
                <a:cubicBezTo>
                  <a:pt x="4400819" y="6798320"/>
                  <a:pt x="4394384" y="6808870"/>
                  <a:pt x="4388106" y="6819104"/>
                </a:cubicBezTo>
                <a:cubicBezTo>
                  <a:pt x="4386840" y="6825223"/>
                  <a:pt x="4384308" y="6833242"/>
                  <a:pt x="4380510" y="6843159"/>
                </a:cubicBezTo>
                <a:cubicBezTo>
                  <a:pt x="4376712" y="6853076"/>
                  <a:pt x="4371648" y="6858562"/>
                  <a:pt x="4365318" y="6859617"/>
                </a:cubicBezTo>
                <a:cubicBezTo>
                  <a:pt x="4365634" y="6861569"/>
                  <a:pt x="4366900" y="6865261"/>
                  <a:pt x="4369116" y="6870695"/>
                </a:cubicBezTo>
                <a:cubicBezTo>
                  <a:pt x="4371331" y="6876128"/>
                  <a:pt x="4372597" y="6879188"/>
                  <a:pt x="4372914" y="6879874"/>
                </a:cubicBezTo>
                <a:cubicBezTo>
                  <a:pt x="4374127" y="6879557"/>
                  <a:pt x="4374866" y="6878291"/>
                  <a:pt x="4375129" y="6876076"/>
                </a:cubicBezTo>
                <a:cubicBezTo>
                  <a:pt x="4375393" y="6873860"/>
                  <a:pt x="4375499" y="6872594"/>
                  <a:pt x="4375446" y="6872278"/>
                </a:cubicBezTo>
                <a:cubicBezTo>
                  <a:pt x="4382620" y="6857349"/>
                  <a:pt x="4391060" y="6842895"/>
                  <a:pt x="4400767" y="6828916"/>
                </a:cubicBezTo>
                <a:cubicBezTo>
                  <a:pt x="4410473" y="6814937"/>
                  <a:pt x="4416381" y="6799850"/>
                  <a:pt x="4418491" y="6783655"/>
                </a:cubicBezTo>
                <a:lnTo>
                  <a:pt x="4431151" y="6783655"/>
                </a:lnTo>
                <a:cubicBezTo>
                  <a:pt x="4436954" y="6783391"/>
                  <a:pt x="4443706" y="6783919"/>
                  <a:pt x="4451408" y="6785238"/>
                </a:cubicBezTo>
                <a:cubicBezTo>
                  <a:pt x="4459110" y="6786557"/>
                  <a:pt x="4463330" y="6790249"/>
                  <a:pt x="4464068" y="6796316"/>
                </a:cubicBezTo>
                <a:cubicBezTo>
                  <a:pt x="4463804" y="6807815"/>
                  <a:pt x="4461167" y="6818999"/>
                  <a:pt x="4456155" y="6829865"/>
                </a:cubicBezTo>
                <a:cubicBezTo>
                  <a:pt x="4451144" y="6840732"/>
                  <a:pt x="4445341" y="6850650"/>
                  <a:pt x="4438747" y="6859617"/>
                </a:cubicBezTo>
                <a:cubicBezTo>
                  <a:pt x="4439064" y="6865736"/>
                  <a:pt x="4440330" y="6871222"/>
                  <a:pt x="4442546" y="6876076"/>
                </a:cubicBezTo>
                <a:cubicBezTo>
                  <a:pt x="4444761" y="6880929"/>
                  <a:pt x="4446027" y="6886415"/>
                  <a:pt x="4446344" y="6892534"/>
                </a:cubicBezTo>
                <a:lnTo>
                  <a:pt x="4428619" y="6887470"/>
                </a:lnTo>
                <a:cubicBezTo>
                  <a:pt x="4428725" y="6895277"/>
                  <a:pt x="4427881" y="6903717"/>
                  <a:pt x="4426087" y="6912791"/>
                </a:cubicBezTo>
                <a:cubicBezTo>
                  <a:pt x="4424294" y="6921864"/>
                  <a:pt x="4420918" y="6930304"/>
                  <a:pt x="4415959" y="6938111"/>
                </a:cubicBezTo>
                <a:lnTo>
                  <a:pt x="4403299" y="6920387"/>
                </a:lnTo>
                <a:lnTo>
                  <a:pt x="4410895" y="6897598"/>
                </a:lnTo>
                <a:cubicBezTo>
                  <a:pt x="4409471" y="6896332"/>
                  <a:pt x="4407888" y="6895066"/>
                  <a:pt x="4406147" y="6893800"/>
                </a:cubicBezTo>
                <a:cubicBezTo>
                  <a:pt x="4404406" y="6892534"/>
                  <a:pt x="4403457" y="6891268"/>
                  <a:pt x="4403299" y="6890002"/>
                </a:cubicBezTo>
                <a:cubicBezTo>
                  <a:pt x="4403773" y="6887576"/>
                  <a:pt x="4405989" y="6886098"/>
                  <a:pt x="4409945" y="6885571"/>
                </a:cubicBezTo>
                <a:cubicBezTo>
                  <a:pt x="4413902" y="6885043"/>
                  <a:pt x="4416750" y="6884832"/>
                  <a:pt x="4418491" y="6884938"/>
                </a:cubicBezTo>
                <a:lnTo>
                  <a:pt x="4433683" y="6841893"/>
                </a:lnTo>
                <a:lnTo>
                  <a:pt x="4431151" y="6831764"/>
                </a:lnTo>
                <a:lnTo>
                  <a:pt x="4421023" y="6819104"/>
                </a:lnTo>
                <a:lnTo>
                  <a:pt x="4408363" y="6831764"/>
                </a:lnTo>
                <a:lnTo>
                  <a:pt x="4400767" y="6884938"/>
                </a:lnTo>
                <a:cubicBezTo>
                  <a:pt x="4392959" y="6892006"/>
                  <a:pt x="4385785" y="6901924"/>
                  <a:pt x="4379244" y="6914690"/>
                </a:cubicBezTo>
                <a:cubicBezTo>
                  <a:pt x="4372703" y="6927455"/>
                  <a:pt x="4368061" y="6938639"/>
                  <a:pt x="4365318" y="6948239"/>
                </a:cubicBezTo>
                <a:cubicBezTo>
                  <a:pt x="4365001" y="6956996"/>
                  <a:pt x="4363102" y="6965436"/>
                  <a:pt x="4359621" y="6973560"/>
                </a:cubicBezTo>
                <a:cubicBezTo>
                  <a:pt x="4356139" y="6981684"/>
                  <a:pt x="4352974" y="6990124"/>
                  <a:pt x="4350125" y="6998881"/>
                </a:cubicBezTo>
                <a:cubicBezTo>
                  <a:pt x="4337887" y="7009431"/>
                  <a:pt x="4326915" y="7021247"/>
                  <a:pt x="4317209" y="7034330"/>
                </a:cubicBezTo>
                <a:lnTo>
                  <a:pt x="4299484" y="7084971"/>
                </a:lnTo>
                <a:cubicBezTo>
                  <a:pt x="4297954" y="7084865"/>
                  <a:pt x="4295950" y="7085076"/>
                  <a:pt x="4293470" y="7085604"/>
                </a:cubicBezTo>
                <a:cubicBezTo>
                  <a:pt x="4290991" y="7086131"/>
                  <a:pt x="4289620" y="7087608"/>
                  <a:pt x="4289356" y="7090035"/>
                </a:cubicBezTo>
                <a:cubicBezTo>
                  <a:pt x="4289620" y="7091406"/>
                  <a:pt x="4290991" y="7093094"/>
                  <a:pt x="4293470" y="7095099"/>
                </a:cubicBezTo>
                <a:cubicBezTo>
                  <a:pt x="4295950" y="7097103"/>
                  <a:pt x="4297954" y="7098792"/>
                  <a:pt x="4299484" y="7100163"/>
                </a:cubicBezTo>
                <a:lnTo>
                  <a:pt x="4271631" y="7115356"/>
                </a:lnTo>
                <a:lnTo>
                  <a:pt x="4253907" y="7115356"/>
                </a:lnTo>
                <a:cubicBezTo>
                  <a:pt x="4254434" y="7105966"/>
                  <a:pt x="4255912" y="7096892"/>
                  <a:pt x="4258338" y="7088136"/>
                </a:cubicBezTo>
                <a:cubicBezTo>
                  <a:pt x="4260765" y="7079379"/>
                  <a:pt x="4260976" y="7066508"/>
                  <a:pt x="4258971" y="7049522"/>
                </a:cubicBezTo>
                <a:cubicBezTo>
                  <a:pt x="4253590" y="7056907"/>
                  <a:pt x="4248526" y="7064292"/>
                  <a:pt x="4243779" y="7071677"/>
                </a:cubicBezTo>
                <a:cubicBezTo>
                  <a:pt x="4239031" y="7079063"/>
                  <a:pt x="4236499" y="7087714"/>
                  <a:pt x="4236183" y="7097631"/>
                </a:cubicBezTo>
                <a:cubicBezTo>
                  <a:pt x="4223944" y="7107337"/>
                  <a:pt x="4212972" y="7118309"/>
                  <a:pt x="4203266" y="7130548"/>
                </a:cubicBezTo>
                <a:cubicBezTo>
                  <a:pt x="4189181" y="7131814"/>
                  <a:pt x="4183800" y="7136878"/>
                  <a:pt x="4187124" y="7145740"/>
                </a:cubicBezTo>
                <a:cubicBezTo>
                  <a:pt x="4190447" y="7154603"/>
                  <a:pt x="4188232" y="7159666"/>
                  <a:pt x="4180477" y="7160933"/>
                </a:cubicBezTo>
                <a:lnTo>
                  <a:pt x="4170349" y="7160933"/>
                </a:lnTo>
                <a:cubicBezTo>
                  <a:pt x="4169927" y="7168054"/>
                  <a:pt x="4168239" y="7173435"/>
                  <a:pt x="4165285" y="7177074"/>
                </a:cubicBezTo>
                <a:cubicBezTo>
                  <a:pt x="4162331" y="7180714"/>
                  <a:pt x="4160643" y="7185462"/>
                  <a:pt x="4160221" y="7191317"/>
                </a:cubicBezTo>
                <a:lnTo>
                  <a:pt x="4142496" y="7206510"/>
                </a:lnTo>
                <a:lnTo>
                  <a:pt x="4132368" y="7186253"/>
                </a:lnTo>
                <a:cubicBezTo>
                  <a:pt x="4127304" y="7186253"/>
                  <a:pt x="4124772" y="7183721"/>
                  <a:pt x="4124772" y="7178657"/>
                </a:cubicBezTo>
                <a:cubicBezTo>
                  <a:pt x="4125510" y="7168687"/>
                  <a:pt x="4128464" y="7158875"/>
                  <a:pt x="4133634" y="7149222"/>
                </a:cubicBezTo>
                <a:cubicBezTo>
                  <a:pt x="4138804" y="7139568"/>
                  <a:pt x="4141758" y="7129124"/>
                  <a:pt x="4142496" y="7117888"/>
                </a:cubicBezTo>
                <a:cubicBezTo>
                  <a:pt x="4142549" y="7117677"/>
                  <a:pt x="4142443" y="7116832"/>
                  <a:pt x="4142180" y="7115356"/>
                </a:cubicBezTo>
                <a:cubicBezTo>
                  <a:pt x="4141916" y="7113879"/>
                  <a:pt x="4141177" y="7113034"/>
                  <a:pt x="4139964" y="7112823"/>
                </a:cubicBezTo>
                <a:cubicBezTo>
                  <a:pt x="4138593" y="7113404"/>
                  <a:pt x="4136905" y="7116041"/>
                  <a:pt x="4134900" y="7120736"/>
                </a:cubicBezTo>
                <a:cubicBezTo>
                  <a:pt x="4132895" y="7125431"/>
                  <a:pt x="4131207" y="7128702"/>
                  <a:pt x="4129836" y="7130548"/>
                </a:cubicBezTo>
                <a:cubicBezTo>
                  <a:pt x="4126882" y="7133080"/>
                  <a:pt x="4125194" y="7135612"/>
                  <a:pt x="4124772" y="7138144"/>
                </a:cubicBezTo>
                <a:cubicBezTo>
                  <a:pt x="4125088" y="7142100"/>
                  <a:pt x="4125088" y="7145582"/>
                  <a:pt x="4124772" y="7148589"/>
                </a:cubicBezTo>
                <a:cubicBezTo>
                  <a:pt x="4124455" y="7151596"/>
                  <a:pt x="4121923" y="7153178"/>
                  <a:pt x="4117176" y="7153336"/>
                </a:cubicBezTo>
                <a:lnTo>
                  <a:pt x="4107047" y="7158401"/>
                </a:lnTo>
                <a:lnTo>
                  <a:pt x="4081727" y="7160933"/>
                </a:lnTo>
                <a:lnTo>
                  <a:pt x="4074131" y="7181189"/>
                </a:lnTo>
                <a:cubicBezTo>
                  <a:pt x="4070280" y="7182613"/>
                  <a:pt x="4066587" y="7184829"/>
                  <a:pt x="4063053" y="7187836"/>
                </a:cubicBezTo>
                <a:cubicBezTo>
                  <a:pt x="4059518" y="7190843"/>
                  <a:pt x="4056459" y="7193691"/>
                  <a:pt x="4053874" y="7196381"/>
                </a:cubicBezTo>
                <a:cubicBezTo>
                  <a:pt x="4051131" y="7196329"/>
                  <a:pt x="4048388" y="7197067"/>
                  <a:pt x="4045645" y="7198597"/>
                </a:cubicBezTo>
                <a:cubicBezTo>
                  <a:pt x="4042902" y="7200127"/>
                  <a:pt x="4041425" y="7202764"/>
                  <a:pt x="4041214" y="7206510"/>
                </a:cubicBezTo>
                <a:lnTo>
                  <a:pt x="4043746" y="7216638"/>
                </a:lnTo>
                <a:lnTo>
                  <a:pt x="4020957" y="7216638"/>
                </a:lnTo>
                <a:cubicBezTo>
                  <a:pt x="4021959" y="7211732"/>
                  <a:pt x="4024386" y="7204452"/>
                  <a:pt x="4028237" y="7194799"/>
                </a:cubicBezTo>
                <a:cubicBezTo>
                  <a:pt x="4032088" y="7185145"/>
                  <a:pt x="4031349" y="7179765"/>
                  <a:pt x="4026021" y="7178657"/>
                </a:cubicBezTo>
                <a:cubicBezTo>
                  <a:pt x="4023437" y="7178815"/>
                  <a:pt x="4021010" y="7179765"/>
                  <a:pt x="4018742" y="7181506"/>
                </a:cubicBezTo>
                <a:cubicBezTo>
                  <a:pt x="4016473" y="7183246"/>
                  <a:pt x="4014680" y="7184829"/>
                  <a:pt x="4013361" y="7186253"/>
                </a:cubicBezTo>
                <a:lnTo>
                  <a:pt x="4008297" y="7216638"/>
                </a:lnTo>
                <a:lnTo>
                  <a:pt x="3995637" y="7234362"/>
                </a:lnTo>
                <a:cubicBezTo>
                  <a:pt x="3995637" y="7241853"/>
                  <a:pt x="3994371" y="7248394"/>
                  <a:pt x="3991838" y="7253986"/>
                </a:cubicBezTo>
                <a:cubicBezTo>
                  <a:pt x="3989306" y="7259578"/>
                  <a:pt x="3985508" y="7264853"/>
                  <a:pt x="3980444" y="7269811"/>
                </a:cubicBezTo>
                <a:lnTo>
                  <a:pt x="3980444" y="7290068"/>
                </a:lnTo>
                <a:cubicBezTo>
                  <a:pt x="3973270" y="7298086"/>
                  <a:pt x="3969894" y="7307370"/>
                  <a:pt x="3970316" y="7317920"/>
                </a:cubicBezTo>
                <a:cubicBezTo>
                  <a:pt x="3966254" y="7316707"/>
                  <a:pt x="3962350" y="7317235"/>
                  <a:pt x="3958605" y="7319503"/>
                </a:cubicBezTo>
                <a:cubicBezTo>
                  <a:pt x="3954860" y="7321771"/>
                  <a:pt x="3952855" y="7325464"/>
                  <a:pt x="3952592" y="7330581"/>
                </a:cubicBezTo>
                <a:lnTo>
                  <a:pt x="3937399" y="7353369"/>
                </a:lnTo>
                <a:lnTo>
                  <a:pt x="3917143" y="7345773"/>
                </a:lnTo>
                <a:cubicBezTo>
                  <a:pt x="3920466" y="7337544"/>
                  <a:pt x="3922682" y="7328049"/>
                  <a:pt x="3923789" y="7317287"/>
                </a:cubicBezTo>
                <a:cubicBezTo>
                  <a:pt x="3924897" y="7306526"/>
                  <a:pt x="3927746" y="7298297"/>
                  <a:pt x="3932335" y="7292600"/>
                </a:cubicBezTo>
                <a:cubicBezTo>
                  <a:pt x="3931913" y="7284582"/>
                  <a:pt x="3935289" y="7280362"/>
                  <a:pt x="3942463" y="7279940"/>
                </a:cubicBezTo>
                <a:cubicBezTo>
                  <a:pt x="3947949" y="7280309"/>
                  <a:pt x="3954702" y="7280203"/>
                  <a:pt x="3962720" y="7279623"/>
                </a:cubicBezTo>
                <a:cubicBezTo>
                  <a:pt x="3970738" y="7279043"/>
                  <a:pt x="3969894" y="7275772"/>
                  <a:pt x="3960188" y="7269811"/>
                </a:cubicBezTo>
                <a:lnTo>
                  <a:pt x="3970316" y="7244491"/>
                </a:lnTo>
                <a:lnTo>
                  <a:pt x="3960188" y="7244491"/>
                </a:lnTo>
                <a:lnTo>
                  <a:pt x="3970316" y="7231830"/>
                </a:lnTo>
                <a:lnTo>
                  <a:pt x="3970316" y="7206510"/>
                </a:lnTo>
                <a:lnTo>
                  <a:pt x="3988040" y="7193850"/>
                </a:lnTo>
                <a:lnTo>
                  <a:pt x="3988040" y="7171061"/>
                </a:lnTo>
                <a:cubicBezTo>
                  <a:pt x="3992683" y="7163043"/>
                  <a:pt x="3998591" y="7156291"/>
                  <a:pt x="4005765" y="7150805"/>
                </a:cubicBezTo>
                <a:lnTo>
                  <a:pt x="4013361" y="7130548"/>
                </a:lnTo>
                <a:cubicBezTo>
                  <a:pt x="4005448" y="7128543"/>
                  <a:pt x="4002916" y="7119892"/>
                  <a:pt x="4005765" y="7104594"/>
                </a:cubicBezTo>
                <a:cubicBezTo>
                  <a:pt x="4008613" y="7089296"/>
                  <a:pt x="4011145" y="7079379"/>
                  <a:pt x="4013361" y="7074843"/>
                </a:cubicBezTo>
                <a:cubicBezTo>
                  <a:pt x="4018109" y="7073682"/>
                  <a:pt x="4020641" y="7068407"/>
                  <a:pt x="4020957" y="7059017"/>
                </a:cubicBezTo>
                <a:cubicBezTo>
                  <a:pt x="4021274" y="7049627"/>
                  <a:pt x="4021274" y="7043086"/>
                  <a:pt x="4020957" y="7039394"/>
                </a:cubicBezTo>
                <a:cubicBezTo>
                  <a:pt x="4024703" y="7037917"/>
                  <a:pt x="4027340" y="7035173"/>
                  <a:pt x="4028870" y="7031164"/>
                </a:cubicBezTo>
                <a:cubicBezTo>
                  <a:pt x="4030400" y="7027155"/>
                  <a:pt x="4031138" y="7023146"/>
                  <a:pt x="4031085" y="7019137"/>
                </a:cubicBezTo>
                <a:cubicBezTo>
                  <a:pt x="4030663" y="7014390"/>
                  <a:pt x="4028975" y="7010591"/>
                  <a:pt x="4026021" y="7007743"/>
                </a:cubicBezTo>
                <a:cubicBezTo>
                  <a:pt x="4023067" y="7004894"/>
                  <a:pt x="4021379" y="7001096"/>
                  <a:pt x="4020957" y="6996349"/>
                </a:cubicBezTo>
                <a:cubicBezTo>
                  <a:pt x="4011198" y="6998248"/>
                  <a:pt x="4006662" y="7005844"/>
                  <a:pt x="4007347" y="7019137"/>
                </a:cubicBezTo>
                <a:cubicBezTo>
                  <a:pt x="4008033" y="7032430"/>
                  <a:pt x="4004130" y="7040027"/>
                  <a:pt x="3995637" y="7041926"/>
                </a:cubicBezTo>
                <a:cubicBezTo>
                  <a:pt x="3995373" y="7049680"/>
                  <a:pt x="3992735" y="7056960"/>
                  <a:pt x="3987724" y="7063765"/>
                </a:cubicBezTo>
                <a:cubicBezTo>
                  <a:pt x="3982713" y="7070570"/>
                  <a:pt x="3976910" y="7075950"/>
                  <a:pt x="3970316" y="7079907"/>
                </a:cubicBezTo>
                <a:lnTo>
                  <a:pt x="3970316" y="7112823"/>
                </a:lnTo>
                <a:cubicBezTo>
                  <a:pt x="3948108" y="7123532"/>
                  <a:pt x="3934920" y="7135665"/>
                  <a:pt x="3930752" y="7149222"/>
                </a:cubicBezTo>
                <a:cubicBezTo>
                  <a:pt x="3926585" y="7162779"/>
                  <a:pt x="3920360" y="7181875"/>
                  <a:pt x="3912079" y="7206510"/>
                </a:cubicBezTo>
                <a:cubicBezTo>
                  <a:pt x="3903533" y="7207248"/>
                  <a:pt x="3895937" y="7210202"/>
                  <a:pt x="3889290" y="7215372"/>
                </a:cubicBezTo>
                <a:cubicBezTo>
                  <a:pt x="3882643" y="7220542"/>
                  <a:pt x="3875047" y="7223496"/>
                  <a:pt x="3866501" y="7224234"/>
                </a:cubicBezTo>
                <a:lnTo>
                  <a:pt x="3866501" y="7252087"/>
                </a:lnTo>
                <a:lnTo>
                  <a:pt x="3858905" y="7252087"/>
                </a:lnTo>
                <a:cubicBezTo>
                  <a:pt x="3854052" y="7252087"/>
                  <a:pt x="3851098" y="7250821"/>
                  <a:pt x="3850043" y="7248289"/>
                </a:cubicBezTo>
                <a:cubicBezTo>
                  <a:pt x="3848988" y="7245757"/>
                  <a:pt x="3848566" y="7241959"/>
                  <a:pt x="3848777" y="7236895"/>
                </a:cubicBezTo>
                <a:lnTo>
                  <a:pt x="3856373" y="7216638"/>
                </a:lnTo>
                <a:cubicBezTo>
                  <a:pt x="3856215" y="7214792"/>
                  <a:pt x="3855265" y="7211521"/>
                  <a:pt x="3853525" y="7206826"/>
                </a:cubicBezTo>
                <a:cubicBezTo>
                  <a:pt x="3851784" y="7202131"/>
                  <a:pt x="3850201" y="7199494"/>
                  <a:pt x="3848777" y="7198913"/>
                </a:cubicBezTo>
                <a:lnTo>
                  <a:pt x="3848777" y="7206510"/>
                </a:lnTo>
                <a:cubicBezTo>
                  <a:pt x="3842974" y="7210624"/>
                  <a:pt x="3836222" y="7216321"/>
                  <a:pt x="3828520" y="7223601"/>
                </a:cubicBezTo>
                <a:cubicBezTo>
                  <a:pt x="3820819" y="7230881"/>
                  <a:pt x="3816599" y="7237844"/>
                  <a:pt x="3815860" y="7244491"/>
                </a:cubicBezTo>
                <a:cubicBezTo>
                  <a:pt x="3812115" y="7247234"/>
                  <a:pt x="3809477" y="7251243"/>
                  <a:pt x="3807947" y="7256518"/>
                </a:cubicBezTo>
                <a:cubicBezTo>
                  <a:pt x="3806418" y="7261793"/>
                  <a:pt x="3805679" y="7267068"/>
                  <a:pt x="3805732" y="7272343"/>
                </a:cubicBezTo>
                <a:lnTo>
                  <a:pt x="3788007" y="7282472"/>
                </a:lnTo>
                <a:cubicBezTo>
                  <a:pt x="3788060" y="7286533"/>
                  <a:pt x="3787322" y="7291070"/>
                  <a:pt x="3785792" y="7296081"/>
                </a:cubicBezTo>
                <a:cubicBezTo>
                  <a:pt x="3784262" y="7301093"/>
                  <a:pt x="3781625" y="7304997"/>
                  <a:pt x="3777879" y="7307792"/>
                </a:cubicBezTo>
                <a:lnTo>
                  <a:pt x="3777879" y="7328049"/>
                </a:lnTo>
                <a:lnTo>
                  <a:pt x="3767751" y="7335645"/>
                </a:lnTo>
                <a:cubicBezTo>
                  <a:pt x="3767487" y="7343347"/>
                  <a:pt x="3764850" y="7350732"/>
                  <a:pt x="3759838" y="7357801"/>
                </a:cubicBezTo>
                <a:cubicBezTo>
                  <a:pt x="3754827" y="7364869"/>
                  <a:pt x="3749024" y="7370988"/>
                  <a:pt x="3742430" y="7376158"/>
                </a:cubicBezTo>
                <a:cubicBezTo>
                  <a:pt x="3737261" y="7384229"/>
                  <a:pt x="3731142" y="7393408"/>
                  <a:pt x="3724073" y="7403694"/>
                </a:cubicBezTo>
                <a:cubicBezTo>
                  <a:pt x="3717004" y="7413981"/>
                  <a:pt x="3709619" y="7422526"/>
                  <a:pt x="3701917" y="7429331"/>
                </a:cubicBezTo>
                <a:cubicBezTo>
                  <a:pt x="3702076" y="7433288"/>
                  <a:pt x="3701759" y="7437402"/>
                  <a:pt x="3700968" y="7441675"/>
                </a:cubicBezTo>
                <a:cubicBezTo>
                  <a:pt x="3700177" y="7445948"/>
                  <a:pt x="3697961" y="7449430"/>
                  <a:pt x="3694321" y="7452120"/>
                </a:cubicBezTo>
                <a:cubicBezTo>
                  <a:pt x="3694110" y="7459927"/>
                  <a:pt x="3692000" y="7467734"/>
                  <a:pt x="3687991" y="7475541"/>
                </a:cubicBezTo>
                <a:cubicBezTo>
                  <a:pt x="3683982" y="7483348"/>
                  <a:pt x="3679340" y="7489890"/>
                  <a:pt x="3674065" y="7495165"/>
                </a:cubicBezTo>
                <a:cubicBezTo>
                  <a:pt x="3674065" y="7497803"/>
                  <a:pt x="3673432" y="7500124"/>
                  <a:pt x="3672166" y="7502128"/>
                </a:cubicBezTo>
                <a:cubicBezTo>
                  <a:pt x="3670900" y="7504133"/>
                  <a:pt x="3669001" y="7505188"/>
                  <a:pt x="3666468" y="7505293"/>
                </a:cubicBezTo>
                <a:lnTo>
                  <a:pt x="3658872" y="7502761"/>
                </a:lnTo>
                <a:lnTo>
                  <a:pt x="3666468" y="7477440"/>
                </a:lnTo>
                <a:cubicBezTo>
                  <a:pt x="3669001" y="7474750"/>
                  <a:pt x="3670900" y="7471268"/>
                  <a:pt x="3672166" y="7466996"/>
                </a:cubicBezTo>
                <a:cubicBezTo>
                  <a:pt x="3673432" y="7462723"/>
                  <a:pt x="3674065" y="7458608"/>
                  <a:pt x="3674065" y="7454652"/>
                </a:cubicBezTo>
                <a:lnTo>
                  <a:pt x="3684193" y="7431863"/>
                </a:lnTo>
                <a:cubicBezTo>
                  <a:pt x="3683665" y="7426166"/>
                  <a:pt x="3683454" y="7419836"/>
                  <a:pt x="3683560" y="7412873"/>
                </a:cubicBezTo>
                <a:cubicBezTo>
                  <a:pt x="3683665" y="7405910"/>
                  <a:pt x="3687252" y="7402112"/>
                  <a:pt x="3694321" y="7401479"/>
                </a:cubicBezTo>
                <a:cubicBezTo>
                  <a:pt x="3695165" y="7376791"/>
                  <a:pt x="3702339" y="7347672"/>
                  <a:pt x="3715844" y="7314122"/>
                </a:cubicBezTo>
                <a:cubicBezTo>
                  <a:pt x="3729348" y="7280572"/>
                  <a:pt x="3744118" y="7253986"/>
                  <a:pt x="3760155" y="7234362"/>
                </a:cubicBezTo>
                <a:cubicBezTo>
                  <a:pt x="3760471" y="7225711"/>
                  <a:pt x="3761737" y="7217693"/>
                  <a:pt x="3763953" y="7210308"/>
                </a:cubicBezTo>
                <a:cubicBezTo>
                  <a:pt x="3766168" y="7202923"/>
                  <a:pt x="3767434" y="7194904"/>
                  <a:pt x="3767751" y="7186253"/>
                </a:cubicBezTo>
                <a:cubicBezTo>
                  <a:pt x="3771496" y="7186095"/>
                  <a:pt x="3774134" y="7184512"/>
                  <a:pt x="3775664" y="7181506"/>
                </a:cubicBezTo>
                <a:cubicBezTo>
                  <a:pt x="3777193" y="7178499"/>
                  <a:pt x="3777932" y="7175017"/>
                  <a:pt x="3777879" y="7171061"/>
                </a:cubicBezTo>
                <a:cubicBezTo>
                  <a:pt x="3778301" y="7160774"/>
                  <a:pt x="3779989" y="7154761"/>
                  <a:pt x="3782943" y="7153020"/>
                </a:cubicBezTo>
                <a:cubicBezTo>
                  <a:pt x="3785897" y="7151279"/>
                  <a:pt x="3787585" y="7147165"/>
                  <a:pt x="3788007" y="7140676"/>
                </a:cubicBezTo>
                <a:lnTo>
                  <a:pt x="3800668" y="7115356"/>
                </a:lnTo>
                <a:cubicBezTo>
                  <a:pt x="3804413" y="7113984"/>
                  <a:pt x="3807051" y="7111663"/>
                  <a:pt x="3808580" y="7108392"/>
                </a:cubicBezTo>
                <a:cubicBezTo>
                  <a:pt x="3810110" y="7105122"/>
                  <a:pt x="3810849" y="7101535"/>
                  <a:pt x="3810796" y="7097631"/>
                </a:cubicBezTo>
                <a:lnTo>
                  <a:pt x="3808264" y="7084971"/>
                </a:lnTo>
                <a:lnTo>
                  <a:pt x="3831053" y="7006477"/>
                </a:lnTo>
                <a:lnTo>
                  <a:pt x="3841181" y="6998881"/>
                </a:lnTo>
                <a:lnTo>
                  <a:pt x="3848777" y="6986220"/>
                </a:lnTo>
                <a:cubicBezTo>
                  <a:pt x="3848777" y="6982158"/>
                  <a:pt x="3849410" y="6977622"/>
                  <a:pt x="3850676" y="6972610"/>
                </a:cubicBezTo>
                <a:cubicBezTo>
                  <a:pt x="3851942" y="6967599"/>
                  <a:pt x="3853841" y="6963696"/>
                  <a:pt x="3856373" y="6960900"/>
                </a:cubicBezTo>
                <a:cubicBezTo>
                  <a:pt x="3854896" y="6956310"/>
                  <a:pt x="3854685" y="6950297"/>
                  <a:pt x="3855740" y="6942859"/>
                </a:cubicBezTo>
                <a:cubicBezTo>
                  <a:pt x="3856795" y="6935421"/>
                  <a:pt x="3860382" y="6931306"/>
                  <a:pt x="3866501" y="6930515"/>
                </a:cubicBezTo>
                <a:cubicBezTo>
                  <a:pt x="3867398" y="6923552"/>
                  <a:pt x="3871935" y="6912157"/>
                  <a:pt x="3880111" y="6896332"/>
                </a:cubicBezTo>
                <a:cubicBezTo>
                  <a:pt x="3888288" y="6880507"/>
                  <a:pt x="3894723" y="6871645"/>
                  <a:pt x="3899418" y="6869746"/>
                </a:cubicBezTo>
                <a:lnTo>
                  <a:pt x="3907014" y="6852021"/>
                </a:lnTo>
                <a:cubicBezTo>
                  <a:pt x="3907753" y="6836196"/>
                  <a:pt x="3910707" y="6822269"/>
                  <a:pt x="3915877" y="6810242"/>
                </a:cubicBezTo>
                <a:cubicBezTo>
                  <a:pt x="3921046" y="6798215"/>
                  <a:pt x="3924000" y="6784288"/>
                  <a:pt x="3924739" y="6768463"/>
                </a:cubicBezTo>
                <a:lnTo>
                  <a:pt x="3932335" y="6758335"/>
                </a:lnTo>
                <a:cubicBezTo>
                  <a:pt x="3933496" y="6748945"/>
                  <a:pt x="3938138" y="6737973"/>
                  <a:pt x="3946261" y="6725418"/>
                </a:cubicBezTo>
                <a:cubicBezTo>
                  <a:pt x="3954385" y="6712863"/>
                  <a:pt x="3959027" y="6701891"/>
                  <a:pt x="3960188" y="6692501"/>
                </a:cubicBezTo>
                <a:cubicBezTo>
                  <a:pt x="3967678" y="6687753"/>
                  <a:pt x="3971054" y="6680157"/>
                  <a:pt x="3970316" y="6669712"/>
                </a:cubicBezTo>
                <a:cubicBezTo>
                  <a:pt x="3969577" y="6659268"/>
                  <a:pt x="3972954" y="6651672"/>
                  <a:pt x="3980444" y="6646924"/>
                </a:cubicBezTo>
                <a:cubicBezTo>
                  <a:pt x="3981974" y="6638906"/>
                  <a:pt x="3988410" y="6618860"/>
                  <a:pt x="3999751" y="6586787"/>
                </a:cubicBezTo>
                <a:cubicBezTo>
                  <a:pt x="4011093" y="6554715"/>
                  <a:pt x="4018161" y="6535935"/>
                  <a:pt x="4020957" y="6530449"/>
                </a:cubicBezTo>
                <a:cubicBezTo>
                  <a:pt x="4019480" y="6526176"/>
                  <a:pt x="4019269" y="6521429"/>
                  <a:pt x="4020324" y="6516206"/>
                </a:cubicBezTo>
                <a:cubicBezTo>
                  <a:pt x="4021379" y="6510984"/>
                  <a:pt x="4024966" y="6508135"/>
                  <a:pt x="4031085" y="6507660"/>
                </a:cubicBezTo>
                <a:lnTo>
                  <a:pt x="4058865" y="6454849"/>
                </a:lnTo>
                <a:lnTo>
                  <a:pt x="4057844" y="6450764"/>
                </a:lnTo>
                <a:lnTo>
                  <a:pt x="4047716" y="6438104"/>
                </a:lnTo>
                <a:lnTo>
                  <a:pt x="4035056" y="6450764"/>
                </a:lnTo>
                <a:lnTo>
                  <a:pt x="4027460" y="6503938"/>
                </a:lnTo>
                <a:cubicBezTo>
                  <a:pt x="4019652" y="6511006"/>
                  <a:pt x="4012478" y="6520924"/>
                  <a:pt x="4005937" y="6533690"/>
                </a:cubicBezTo>
                <a:cubicBezTo>
                  <a:pt x="3999396" y="6546455"/>
                  <a:pt x="3994754" y="6557639"/>
                  <a:pt x="3992011" y="6567239"/>
                </a:cubicBezTo>
                <a:cubicBezTo>
                  <a:pt x="3991694" y="6575996"/>
                  <a:pt x="3989795" y="6584436"/>
                  <a:pt x="3986314" y="6592560"/>
                </a:cubicBezTo>
                <a:cubicBezTo>
                  <a:pt x="3982832" y="6600684"/>
                  <a:pt x="3979667" y="6609124"/>
                  <a:pt x="3976818" y="6617881"/>
                </a:cubicBezTo>
                <a:cubicBezTo>
                  <a:pt x="3964580" y="6628431"/>
                  <a:pt x="3953608" y="6640247"/>
                  <a:pt x="3943902" y="6653330"/>
                </a:cubicBezTo>
                <a:lnTo>
                  <a:pt x="3926177" y="6703971"/>
                </a:lnTo>
                <a:cubicBezTo>
                  <a:pt x="3924647" y="6703865"/>
                  <a:pt x="3922643" y="6704076"/>
                  <a:pt x="3920163" y="6704604"/>
                </a:cubicBezTo>
                <a:cubicBezTo>
                  <a:pt x="3917684" y="6705131"/>
                  <a:pt x="3916313" y="6706608"/>
                  <a:pt x="3916049" y="6709035"/>
                </a:cubicBezTo>
                <a:cubicBezTo>
                  <a:pt x="3916313" y="6710406"/>
                  <a:pt x="3917684" y="6712094"/>
                  <a:pt x="3920163" y="6714099"/>
                </a:cubicBezTo>
                <a:cubicBezTo>
                  <a:pt x="3922643" y="6716103"/>
                  <a:pt x="3924647" y="6717792"/>
                  <a:pt x="3926177" y="6719163"/>
                </a:cubicBezTo>
                <a:lnTo>
                  <a:pt x="3898324" y="6734356"/>
                </a:lnTo>
                <a:lnTo>
                  <a:pt x="3880600" y="6734356"/>
                </a:lnTo>
                <a:cubicBezTo>
                  <a:pt x="3881127" y="6724966"/>
                  <a:pt x="3882605" y="6715892"/>
                  <a:pt x="3885031" y="6707136"/>
                </a:cubicBezTo>
                <a:cubicBezTo>
                  <a:pt x="3887458" y="6698379"/>
                  <a:pt x="3887669" y="6685508"/>
                  <a:pt x="3885664" y="6668522"/>
                </a:cubicBezTo>
                <a:cubicBezTo>
                  <a:pt x="3880283" y="6675907"/>
                  <a:pt x="3875219" y="6683292"/>
                  <a:pt x="3870472" y="6690677"/>
                </a:cubicBezTo>
                <a:cubicBezTo>
                  <a:pt x="3865724" y="6698063"/>
                  <a:pt x="3863192" y="6706714"/>
                  <a:pt x="3862876" y="6716631"/>
                </a:cubicBezTo>
                <a:cubicBezTo>
                  <a:pt x="3850637" y="6726337"/>
                  <a:pt x="3839665" y="6737309"/>
                  <a:pt x="3829959" y="6749548"/>
                </a:cubicBezTo>
                <a:cubicBezTo>
                  <a:pt x="3815874" y="6750814"/>
                  <a:pt x="3810493" y="6755878"/>
                  <a:pt x="3813817" y="6764740"/>
                </a:cubicBezTo>
                <a:cubicBezTo>
                  <a:pt x="3817140" y="6773603"/>
                  <a:pt x="3814925" y="6778666"/>
                  <a:pt x="3807170" y="6779933"/>
                </a:cubicBezTo>
                <a:lnTo>
                  <a:pt x="3797042" y="6779933"/>
                </a:lnTo>
                <a:cubicBezTo>
                  <a:pt x="3796620" y="6787054"/>
                  <a:pt x="3794932" y="6792435"/>
                  <a:pt x="3791978" y="6796074"/>
                </a:cubicBezTo>
                <a:cubicBezTo>
                  <a:pt x="3789024" y="6799714"/>
                  <a:pt x="3787336" y="6804462"/>
                  <a:pt x="3786914" y="6810317"/>
                </a:cubicBezTo>
                <a:lnTo>
                  <a:pt x="3769189" y="6825510"/>
                </a:lnTo>
                <a:lnTo>
                  <a:pt x="3759061" y="6805253"/>
                </a:lnTo>
                <a:cubicBezTo>
                  <a:pt x="3753997" y="6805253"/>
                  <a:pt x="3751465" y="6802721"/>
                  <a:pt x="3751465" y="6797657"/>
                </a:cubicBezTo>
                <a:cubicBezTo>
                  <a:pt x="3752203" y="6787687"/>
                  <a:pt x="3755157" y="6777875"/>
                  <a:pt x="3760327" y="6768222"/>
                </a:cubicBezTo>
                <a:cubicBezTo>
                  <a:pt x="3765497" y="6758568"/>
                  <a:pt x="3768451" y="6748124"/>
                  <a:pt x="3769189" y="6736888"/>
                </a:cubicBezTo>
                <a:cubicBezTo>
                  <a:pt x="3769242" y="6736677"/>
                  <a:pt x="3769136" y="6735832"/>
                  <a:pt x="3768873" y="6734356"/>
                </a:cubicBezTo>
                <a:cubicBezTo>
                  <a:pt x="3768609" y="6732879"/>
                  <a:pt x="3767870" y="6732034"/>
                  <a:pt x="3766657" y="6731823"/>
                </a:cubicBezTo>
                <a:cubicBezTo>
                  <a:pt x="3765286" y="6732404"/>
                  <a:pt x="3763598" y="6735041"/>
                  <a:pt x="3761593" y="6739736"/>
                </a:cubicBezTo>
                <a:cubicBezTo>
                  <a:pt x="3759588" y="6744431"/>
                  <a:pt x="3757900" y="6747702"/>
                  <a:pt x="3756529" y="6749548"/>
                </a:cubicBezTo>
                <a:cubicBezTo>
                  <a:pt x="3753575" y="6752080"/>
                  <a:pt x="3751887" y="6754612"/>
                  <a:pt x="3751465" y="6757144"/>
                </a:cubicBezTo>
                <a:cubicBezTo>
                  <a:pt x="3751781" y="6761100"/>
                  <a:pt x="3751781" y="6764582"/>
                  <a:pt x="3751465" y="6767589"/>
                </a:cubicBezTo>
                <a:cubicBezTo>
                  <a:pt x="3751148" y="6770596"/>
                  <a:pt x="3748616" y="6772178"/>
                  <a:pt x="3743869" y="6772336"/>
                </a:cubicBezTo>
                <a:lnTo>
                  <a:pt x="3733740" y="6777401"/>
                </a:lnTo>
                <a:lnTo>
                  <a:pt x="3708420" y="6779933"/>
                </a:lnTo>
                <a:lnTo>
                  <a:pt x="3700824" y="6800189"/>
                </a:lnTo>
                <a:cubicBezTo>
                  <a:pt x="3696973" y="6801613"/>
                  <a:pt x="3693280" y="6803829"/>
                  <a:pt x="3689746" y="6806836"/>
                </a:cubicBezTo>
                <a:cubicBezTo>
                  <a:pt x="3686211" y="6809843"/>
                  <a:pt x="3683152" y="6812691"/>
                  <a:pt x="3680567" y="6815381"/>
                </a:cubicBezTo>
                <a:cubicBezTo>
                  <a:pt x="3677824" y="6815329"/>
                  <a:pt x="3675081" y="6816067"/>
                  <a:pt x="3672338" y="6817597"/>
                </a:cubicBezTo>
                <a:cubicBezTo>
                  <a:pt x="3669595" y="6819127"/>
                  <a:pt x="3668118" y="6821764"/>
                  <a:pt x="3667907" y="6825510"/>
                </a:cubicBezTo>
                <a:lnTo>
                  <a:pt x="3670439" y="6835638"/>
                </a:lnTo>
                <a:lnTo>
                  <a:pt x="3647650" y="6835638"/>
                </a:lnTo>
                <a:cubicBezTo>
                  <a:pt x="3648652" y="6830732"/>
                  <a:pt x="3651079" y="6823452"/>
                  <a:pt x="3654930" y="6813799"/>
                </a:cubicBezTo>
                <a:cubicBezTo>
                  <a:pt x="3658781" y="6804145"/>
                  <a:pt x="3658042" y="6798765"/>
                  <a:pt x="3652714" y="6797657"/>
                </a:cubicBezTo>
                <a:cubicBezTo>
                  <a:pt x="3650130" y="6797815"/>
                  <a:pt x="3647703" y="6798765"/>
                  <a:pt x="3645435" y="6800506"/>
                </a:cubicBezTo>
                <a:cubicBezTo>
                  <a:pt x="3643166" y="6802246"/>
                  <a:pt x="3641373" y="6803829"/>
                  <a:pt x="3640054" y="6805253"/>
                </a:cubicBezTo>
                <a:lnTo>
                  <a:pt x="3634990" y="6835638"/>
                </a:lnTo>
                <a:lnTo>
                  <a:pt x="3622330" y="6853362"/>
                </a:lnTo>
                <a:cubicBezTo>
                  <a:pt x="3622330" y="6860853"/>
                  <a:pt x="3621064" y="6867394"/>
                  <a:pt x="3618531" y="6872986"/>
                </a:cubicBezTo>
                <a:cubicBezTo>
                  <a:pt x="3615999" y="6878578"/>
                  <a:pt x="3612201" y="6883853"/>
                  <a:pt x="3607137" y="6888811"/>
                </a:cubicBezTo>
                <a:lnTo>
                  <a:pt x="3607137" y="6909068"/>
                </a:lnTo>
                <a:cubicBezTo>
                  <a:pt x="3599963" y="6917086"/>
                  <a:pt x="3596587" y="6926370"/>
                  <a:pt x="3597009" y="6936920"/>
                </a:cubicBezTo>
                <a:cubicBezTo>
                  <a:pt x="3592947" y="6935707"/>
                  <a:pt x="3589043" y="6936235"/>
                  <a:pt x="3585298" y="6938503"/>
                </a:cubicBezTo>
                <a:cubicBezTo>
                  <a:pt x="3581553" y="6940771"/>
                  <a:pt x="3579548" y="6944464"/>
                  <a:pt x="3579285" y="6949581"/>
                </a:cubicBezTo>
                <a:lnTo>
                  <a:pt x="3564092" y="6972369"/>
                </a:lnTo>
                <a:lnTo>
                  <a:pt x="3543836" y="6964773"/>
                </a:lnTo>
                <a:cubicBezTo>
                  <a:pt x="3547159" y="6956544"/>
                  <a:pt x="3549375" y="6947049"/>
                  <a:pt x="3550482" y="6936287"/>
                </a:cubicBezTo>
                <a:cubicBezTo>
                  <a:pt x="3551590" y="6925526"/>
                  <a:pt x="3554439" y="6917297"/>
                  <a:pt x="3559028" y="6911600"/>
                </a:cubicBezTo>
                <a:cubicBezTo>
                  <a:pt x="3558606" y="6903582"/>
                  <a:pt x="3561982" y="6899362"/>
                  <a:pt x="3569156" y="6898940"/>
                </a:cubicBezTo>
                <a:cubicBezTo>
                  <a:pt x="3574642" y="6899309"/>
                  <a:pt x="3581395" y="6899203"/>
                  <a:pt x="3589413" y="6898623"/>
                </a:cubicBezTo>
                <a:cubicBezTo>
                  <a:pt x="3597431" y="6898043"/>
                  <a:pt x="3596587" y="6894772"/>
                  <a:pt x="3586881" y="6888811"/>
                </a:cubicBezTo>
                <a:lnTo>
                  <a:pt x="3597009" y="6863491"/>
                </a:lnTo>
                <a:lnTo>
                  <a:pt x="3586881" y="6863491"/>
                </a:lnTo>
                <a:lnTo>
                  <a:pt x="3597009" y="6850830"/>
                </a:lnTo>
                <a:lnTo>
                  <a:pt x="3597009" y="6825510"/>
                </a:lnTo>
                <a:lnTo>
                  <a:pt x="3614733" y="6812850"/>
                </a:lnTo>
                <a:lnTo>
                  <a:pt x="3614733" y="6790061"/>
                </a:lnTo>
                <a:cubicBezTo>
                  <a:pt x="3619376" y="6782043"/>
                  <a:pt x="3625284" y="6775291"/>
                  <a:pt x="3632458" y="6769805"/>
                </a:cubicBezTo>
                <a:lnTo>
                  <a:pt x="3640054" y="6749548"/>
                </a:lnTo>
                <a:cubicBezTo>
                  <a:pt x="3632141" y="6747543"/>
                  <a:pt x="3629609" y="6738892"/>
                  <a:pt x="3632458" y="6723594"/>
                </a:cubicBezTo>
                <a:cubicBezTo>
                  <a:pt x="3635306" y="6708296"/>
                  <a:pt x="3637838" y="6698379"/>
                  <a:pt x="3640054" y="6693843"/>
                </a:cubicBezTo>
                <a:cubicBezTo>
                  <a:pt x="3644802" y="6692682"/>
                  <a:pt x="3647334" y="6687407"/>
                  <a:pt x="3647650" y="6678017"/>
                </a:cubicBezTo>
                <a:cubicBezTo>
                  <a:pt x="3647967" y="6668627"/>
                  <a:pt x="3647967" y="6662086"/>
                  <a:pt x="3647650" y="6658394"/>
                </a:cubicBezTo>
                <a:cubicBezTo>
                  <a:pt x="3651396" y="6656917"/>
                  <a:pt x="3654033" y="6654173"/>
                  <a:pt x="3655563" y="6650164"/>
                </a:cubicBezTo>
                <a:cubicBezTo>
                  <a:pt x="3657093" y="6646155"/>
                  <a:pt x="3657831" y="6642146"/>
                  <a:pt x="3657778" y="6638137"/>
                </a:cubicBezTo>
                <a:cubicBezTo>
                  <a:pt x="3657356" y="6633390"/>
                  <a:pt x="3655668" y="6629591"/>
                  <a:pt x="3652714" y="6626743"/>
                </a:cubicBezTo>
                <a:cubicBezTo>
                  <a:pt x="3649760" y="6623894"/>
                  <a:pt x="3648072" y="6620096"/>
                  <a:pt x="3647650" y="6615349"/>
                </a:cubicBezTo>
                <a:cubicBezTo>
                  <a:pt x="3637891" y="6617248"/>
                  <a:pt x="3633355" y="6624844"/>
                  <a:pt x="3634040" y="6638137"/>
                </a:cubicBezTo>
                <a:cubicBezTo>
                  <a:pt x="3634726" y="6651430"/>
                  <a:pt x="3630823" y="6659027"/>
                  <a:pt x="3622330" y="6660926"/>
                </a:cubicBezTo>
                <a:cubicBezTo>
                  <a:pt x="3622066" y="6668680"/>
                  <a:pt x="3619428" y="6675960"/>
                  <a:pt x="3614417" y="6682765"/>
                </a:cubicBezTo>
                <a:cubicBezTo>
                  <a:pt x="3609406" y="6689570"/>
                  <a:pt x="3603603" y="6694950"/>
                  <a:pt x="3597009" y="6698907"/>
                </a:cubicBezTo>
                <a:lnTo>
                  <a:pt x="3597009" y="6731823"/>
                </a:lnTo>
                <a:cubicBezTo>
                  <a:pt x="3574801" y="6742532"/>
                  <a:pt x="3561613" y="6754665"/>
                  <a:pt x="3557445" y="6768222"/>
                </a:cubicBezTo>
                <a:cubicBezTo>
                  <a:pt x="3553278" y="6781779"/>
                  <a:pt x="3547053" y="6800875"/>
                  <a:pt x="3538772" y="6825510"/>
                </a:cubicBezTo>
                <a:cubicBezTo>
                  <a:pt x="3530226" y="6826248"/>
                  <a:pt x="3522630" y="6829202"/>
                  <a:pt x="3515983" y="6834372"/>
                </a:cubicBezTo>
                <a:cubicBezTo>
                  <a:pt x="3509336" y="6839542"/>
                  <a:pt x="3501740" y="6842496"/>
                  <a:pt x="3493194" y="6843234"/>
                </a:cubicBezTo>
                <a:lnTo>
                  <a:pt x="3493194" y="6871087"/>
                </a:lnTo>
                <a:lnTo>
                  <a:pt x="3485598" y="6871087"/>
                </a:lnTo>
                <a:cubicBezTo>
                  <a:pt x="3480745" y="6871087"/>
                  <a:pt x="3477791" y="6869821"/>
                  <a:pt x="3476736" y="6867289"/>
                </a:cubicBezTo>
                <a:cubicBezTo>
                  <a:pt x="3475681" y="6864757"/>
                  <a:pt x="3475259" y="6860959"/>
                  <a:pt x="3475470" y="6855895"/>
                </a:cubicBezTo>
                <a:lnTo>
                  <a:pt x="3483066" y="6835638"/>
                </a:lnTo>
                <a:cubicBezTo>
                  <a:pt x="3482908" y="6833792"/>
                  <a:pt x="3481958" y="6830521"/>
                  <a:pt x="3480218" y="6825826"/>
                </a:cubicBezTo>
                <a:cubicBezTo>
                  <a:pt x="3478477" y="6821131"/>
                  <a:pt x="3476894" y="6818494"/>
                  <a:pt x="3475470" y="6817913"/>
                </a:cubicBezTo>
                <a:lnTo>
                  <a:pt x="3475470" y="6825510"/>
                </a:lnTo>
                <a:cubicBezTo>
                  <a:pt x="3469667" y="6829624"/>
                  <a:pt x="3462915" y="6835321"/>
                  <a:pt x="3455213" y="6842601"/>
                </a:cubicBezTo>
                <a:cubicBezTo>
                  <a:pt x="3447512" y="6849881"/>
                  <a:pt x="3443292" y="6856844"/>
                  <a:pt x="3442553" y="6863491"/>
                </a:cubicBezTo>
                <a:cubicBezTo>
                  <a:pt x="3438808" y="6866234"/>
                  <a:pt x="3436170" y="6870243"/>
                  <a:pt x="3434640" y="6875518"/>
                </a:cubicBezTo>
                <a:cubicBezTo>
                  <a:pt x="3433111" y="6880793"/>
                  <a:pt x="3432372" y="6886068"/>
                  <a:pt x="3432425" y="6891343"/>
                </a:cubicBezTo>
                <a:lnTo>
                  <a:pt x="3414700" y="6901472"/>
                </a:lnTo>
                <a:cubicBezTo>
                  <a:pt x="3414753" y="6905533"/>
                  <a:pt x="3414015" y="6910070"/>
                  <a:pt x="3412485" y="6915081"/>
                </a:cubicBezTo>
                <a:cubicBezTo>
                  <a:pt x="3410955" y="6920093"/>
                  <a:pt x="3408318" y="6923997"/>
                  <a:pt x="3404572" y="6926792"/>
                </a:cubicBezTo>
                <a:lnTo>
                  <a:pt x="3404572" y="6947049"/>
                </a:lnTo>
                <a:lnTo>
                  <a:pt x="3394444" y="6954645"/>
                </a:lnTo>
                <a:cubicBezTo>
                  <a:pt x="3394180" y="6962347"/>
                  <a:pt x="3391543" y="6969732"/>
                  <a:pt x="3386531" y="6976801"/>
                </a:cubicBezTo>
                <a:cubicBezTo>
                  <a:pt x="3381520" y="6983869"/>
                  <a:pt x="3375717" y="6989988"/>
                  <a:pt x="3369123" y="6995158"/>
                </a:cubicBezTo>
                <a:cubicBezTo>
                  <a:pt x="3363954" y="7003229"/>
                  <a:pt x="3357835" y="7012408"/>
                  <a:pt x="3350766" y="7022694"/>
                </a:cubicBezTo>
                <a:cubicBezTo>
                  <a:pt x="3343697" y="7032981"/>
                  <a:pt x="3336312" y="7041526"/>
                  <a:pt x="3328610" y="7048331"/>
                </a:cubicBezTo>
                <a:cubicBezTo>
                  <a:pt x="3328769" y="7052288"/>
                  <a:pt x="3328452" y="7056402"/>
                  <a:pt x="3327661" y="7060675"/>
                </a:cubicBezTo>
                <a:cubicBezTo>
                  <a:pt x="3326870" y="7064948"/>
                  <a:pt x="3324654" y="7068430"/>
                  <a:pt x="3321014" y="7071120"/>
                </a:cubicBezTo>
                <a:cubicBezTo>
                  <a:pt x="3320803" y="7078927"/>
                  <a:pt x="3318693" y="7086734"/>
                  <a:pt x="3314684" y="7094541"/>
                </a:cubicBezTo>
                <a:cubicBezTo>
                  <a:pt x="3310675" y="7102348"/>
                  <a:pt x="3306033" y="7108890"/>
                  <a:pt x="3300758" y="7114165"/>
                </a:cubicBezTo>
                <a:cubicBezTo>
                  <a:pt x="3300758" y="7116803"/>
                  <a:pt x="3300125" y="7119124"/>
                  <a:pt x="3298859" y="7121128"/>
                </a:cubicBezTo>
                <a:cubicBezTo>
                  <a:pt x="3297593" y="7123133"/>
                  <a:pt x="3295694" y="7124188"/>
                  <a:pt x="3293161" y="7124293"/>
                </a:cubicBezTo>
                <a:lnTo>
                  <a:pt x="3285565" y="7121761"/>
                </a:lnTo>
                <a:lnTo>
                  <a:pt x="3293161" y="7096440"/>
                </a:lnTo>
                <a:cubicBezTo>
                  <a:pt x="3295694" y="7093750"/>
                  <a:pt x="3297593" y="7090268"/>
                  <a:pt x="3298859" y="7085996"/>
                </a:cubicBezTo>
                <a:cubicBezTo>
                  <a:pt x="3300125" y="7081723"/>
                  <a:pt x="3300758" y="7077608"/>
                  <a:pt x="3300758" y="7073652"/>
                </a:cubicBezTo>
                <a:lnTo>
                  <a:pt x="3310886" y="7050863"/>
                </a:lnTo>
                <a:cubicBezTo>
                  <a:pt x="3310358" y="7045166"/>
                  <a:pt x="3310147" y="7038836"/>
                  <a:pt x="3310253" y="7031873"/>
                </a:cubicBezTo>
                <a:cubicBezTo>
                  <a:pt x="3310358" y="7024910"/>
                  <a:pt x="3313945" y="7021112"/>
                  <a:pt x="3321014" y="7020479"/>
                </a:cubicBezTo>
                <a:cubicBezTo>
                  <a:pt x="3321858" y="6995791"/>
                  <a:pt x="3329032" y="6966672"/>
                  <a:pt x="3342537" y="6933122"/>
                </a:cubicBezTo>
                <a:cubicBezTo>
                  <a:pt x="3356041" y="6899572"/>
                  <a:pt x="3370811" y="6872986"/>
                  <a:pt x="3386848" y="6853362"/>
                </a:cubicBezTo>
                <a:cubicBezTo>
                  <a:pt x="3387164" y="6844711"/>
                  <a:pt x="3388430" y="6836693"/>
                  <a:pt x="3390646" y="6829308"/>
                </a:cubicBezTo>
                <a:cubicBezTo>
                  <a:pt x="3392861" y="6821923"/>
                  <a:pt x="3394127" y="6813904"/>
                  <a:pt x="3394444" y="6805253"/>
                </a:cubicBezTo>
                <a:cubicBezTo>
                  <a:pt x="3398189" y="6805095"/>
                  <a:pt x="3400827" y="6803512"/>
                  <a:pt x="3402357" y="6800506"/>
                </a:cubicBezTo>
                <a:cubicBezTo>
                  <a:pt x="3403886" y="6797499"/>
                  <a:pt x="3404625" y="6794017"/>
                  <a:pt x="3404572" y="6790061"/>
                </a:cubicBezTo>
                <a:cubicBezTo>
                  <a:pt x="3404994" y="6779774"/>
                  <a:pt x="3406682" y="6773761"/>
                  <a:pt x="3409636" y="6772020"/>
                </a:cubicBezTo>
                <a:cubicBezTo>
                  <a:pt x="3412590" y="6770279"/>
                  <a:pt x="3414278" y="6766165"/>
                  <a:pt x="3414700" y="6759676"/>
                </a:cubicBezTo>
                <a:lnTo>
                  <a:pt x="3427361" y="6734356"/>
                </a:lnTo>
                <a:cubicBezTo>
                  <a:pt x="3431106" y="6732984"/>
                  <a:pt x="3433744" y="6730663"/>
                  <a:pt x="3435273" y="6727392"/>
                </a:cubicBezTo>
                <a:cubicBezTo>
                  <a:pt x="3436803" y="6724122"/>
                  <a:pt x="3437542" y="6720535"/>
                  <a:pt x="3437489" y="6716631"/>
                </a:cubicBezTo>
                <a:lnTo>
                  <a:pt x="3434957" y="6703971"/>
                </a:lnTo>
                <a:lnTo>
                  <a:pt x="3457746" y="6625477"/>
                </a:lnTo>
                <a:lnTo>
                  <a:pt x="3467874" y="6617881"/>
                </a:lnTo>
                <a:lnTo>
                  <a:pt x="3475470" y="6605220"/>
                </a:lnTo>
                <a:cubicBezTo>
                  <a:pt x="3475470" y="6601158"/>
                  <a:pt x="3476103" y="6596622"/>
                  <a:pt x="3477369" y="6591610"/>
                </a:cubicBezTo>
                <a:cubicBezTo>
                  <a:pt x="3478635" y="6586599"/>
                  <a:pt x="3480534" y="6582696"/>
                  <a:pt x="3483066" y="6579900"/>
                </a:cubicBezTo>
                <a:cubicBezTo>
                  <a:pt x="3481589" y="6575310"/>
                  <a:pt x="3481378" y="6569297"/>
                  <a:pt x="3482433" y="6561859"/>
                </a:cubicBezTo>
                <a:cubicBezTo>
                  <a:pt x="3483488" y="6554421"/>
                  <a:pt x="3487075" y="6550306"/>
                  <a:pt x="3493194" y="6549515"/>
                </a:cubicBezTo>
                <a:cubicBezTo>
                  <a:pt x="3494091" y="6542552"/>
                  <a:pt x="3498628" y="6531157"/>
                  <a:pt x="3506804" y="6515332"/>
                </a:cubicBezTo>
                <a:cubicBezTo>
                  <a:pt x="3514981" y="6499507"/>
                  <a:pt x="3521416" y="6490645"/>
                  <a:pt x="3526111" y="6488746"/>
                </a:cubicBezTo>
                <a:lnTo>
                  <a:pt x="3533707" y="6471021"/>
                </a:lnTo>
                <a:cubicBezTo>
                  <a:pt x="3534446" y="6455196"/>
                  <a:pt x="3537400" y="6441269"/>
                  <a:pt x="3542570" y="6429242"/>
                </a:cubicBezTo>
                <a:cubicBezTo>
                  <a:pt x="3547739" y="6417215"/>
                  <a:pt x="3550693" y="6403288"/>
                  <a:pt x="3551432" y="6387463"/>
                </a:cubicBezTo>
                <a:lnTo>
                  <a:pt x="3559028" y="6377335"/>
                </a:lnTo>
                <a:cubicBezTo>
                  <a:pt x="3560189" y="6367945"/>
                  <a:pt x="3564831" y="6356973"/>
                  <a:pt x="3572954" y="6344418"/>
                </a:cubicBezTo>
                <a:cubicBezTo>
                  <a:pt x="3581078" y="6331863"/>
                  <a:pt x="3585720" y="6320891"/>
                  <a:pt x="3586881" y="6311501"/>
                </a:cubicBezTo>
                <a:cubicBezTo>
                  <a:pt x="3594371" y="6306753"/>
                  <a:pt x="3597747" y="6299157"/>
                  <a:pt x="3597009" y="6288712"/>
                </a:cubicBezTo>
                <a:cubicBezTo>
                  <a:pt x="3596270" y="6278268"/>
                  <a:pt x="3599647" y="6270672"/>
                  <a:pt x="3607137" y="6265924"/>
                </a:cubicBezTo>
                <a:cubicBezTo>
                  <a:pt x="3608667" y="6257906"/>
                  <a:pt x="3615103" y="6237860"/>
                  <a:pt x="3626444" y="6205787"/>
                </a:cubicBezTo>
                <a:cubicBezTo>
                  <a:pt x="3637786" y="6173715"/>
                  <a:pt x="3644854" y="6154935"/>
                  <a:pt x="3647650" y="6149449"/>
                </a:cubicBezTo>
                <a:cubicBezTo>
                  <a:pt x="3646173" y="6145176"/>
                  <a:pt x="3645962" y="6140429"/>
                  <a:pt x="3647017" y="6135206"/>
                </a:cubicBezTo>
                <a:cubicBezTo>
                  <a:pt x="3648072" y="6129984"/>
                  <a:pt x="3651659" y="6127135"/>
                  <a:pt x="3657778" y="6126660"/>
                </a:cubicBezTo>
                <a:cubicBezTo>
                  <a:pt x="3665322" y="6108883"/>
                  <a:pt x="3674923" y="6090631"/>
                  <a:pt x="3686581" y="6071905"/>
                </a:cubicBezTo>
                <a:lnTo>
                  <a:pt x="3689450" y="6065941"/>
                </a:lnTo>
                <a:lnTo>
                  <a:pt x="3689712" y="6049957"/>
                </a:lnTo>
                <a:cubicBezTo>
                  <a:pt x="3684331" y="6057342"/>
                  <a:pt x="3679267" y="6064727"/>
                  <a:pt x="3674520" y="6072112"/>
                </a:cubicBezTo>
                <a:cubicBezTo>
                  <a:pt x="3669772" y="6079498"/>
                  <a:pt x="3667240" y="6088149"/>
                  <a:pt x="3666924" y="6098066"/>
                </a:cubicBezTo>
                <a:cubicBezTo>
                  <a:pt x="3654685" y="6107772"/>
                  <a:pt x="3643713" y="6118744"/>
                  <a:pt x="3634007" y="6130983"/>
                </a:cubicBezTo>
                <a:cubicBezTo>
                  <a:pt x="3619922" y="6132249"/>
                  <a:pt x="3614541" y="6137313"/>
                  <a:pt x="3617865" y="6146175"/>
                </a:cubicBezTo>
                <a:cubicBezTo>
                  <a:pt x="3621188" y="6155038"/>
                  <a:pt x="3618973" y="6160101"/>
                  <a:pt x="3611218" y="6161368"/>
                </a:cubicBezTo>
                <a:lnTo>
                  <a:pt x="3601090" y="6161368"/>
                </a:lnTo>
                <a:cubicBezTo>
                  <a:pt x="3600668" y="6168489"/>
                  <a:pt x="3598980" y="6173870"/>
                  <a:pt x="3596026" y="6177509"/>
                </a:cubicBezTo>
                <a:cubicBezTo>
                  <a:pt x="3593072" y="6181149"/>
                  <a:pt x="3591384" y="6185897"/>
                  <a:pt x="3590962" y="6191752"/>
                </a:cubicBezTo>
                <a:lnTo>
                  <a:pt x="3573237" y="6206945"/>
                </a:lnTo>
                <a:lnTo>
                  <a:pt x="3563109" y="6186688"/>
                </a:lnTo>
                <a:cubicBezTo>
                  <a:pt x="3558045" y="6186688"/>
                  <a:pt x="3555513" y="6184156"/>
                  <a:pt x="3555513" y="6179092"/>
                </a:cubicBezTo>
                <a:cubicBezTo>
                  <a:pt x="3556251" y="6169122"/>
                  <a:pt x="3559205" y="6159310"/>
                  <a:pt x="3564375" y="6149657"/>
                </a:cubicBezTo>
                <a:cubicBezTo>
                  <a:pt x="3569545" y="6140003"/>
                  <a:pt x="3572499" y="6129559"/>
                  <a:pt x="3573237" y="6118323"/>
                </a:cubicBezTo>
                <a:cubicBezTo>
                  <a:pt x="3573290" y="6118112"/>
                  <a:pt x="3573184" y="6117267"/>
                  <a:pt x="3572921" y="6115791"/>
                </a:cubicBezTo>
                <a:cubicBezTo>
                  <a:pt x="3572657" y="6114314"/>
                  <a:pt x="3571918" y="6113469"/>
                  <a:pt x="3570705" y="6113258"/>
                </a:cubicBezTo>
                <a:cubicBezTo>
                  <a:pt x="3569334" y="6113839"/>
                  <a:pt x="3567646" y="6116476"/>
                  <a:pt x="3565641" y="6121171"/>
                </a:cubicBezTo>
                <a:cubicBezTo>
                  <a:pt x="3563636" y="6125866"/>
                  <a:pt x="3561948" y="6129137"/>
                  <a:pt x="3560577" y="6130983"/>
                </a:cubicBezTo>
                <a:cubicBezTo>
                  <a:pt x="3557623" y="6133515"/>
                  <a:pt x="3555935" y="6136047"/>
                  <a:pt x="3555513" y="6138579"/>
                </a:cubicBezTo>
                <a:cubicBezTo>
                  <a:pt x="3555829" y="6142535"/>
                  <a:pt x="3555829" y="6146017"/>
                  <a:pt x="3555513" y="6149024"/>
                </a:cubicBezTo>
                <a:cubicBezTo>
                  <a:pt x="3555196" y="6152031"/>
                  <a:pt x="3552664" y="6153613"/>
                  <a:pt x="3547917" y="6153771"/>
                </a:cubicBezTo>
                <a:lnTo>
                  <a:pt x="3537788" y="6158836"/>
                </a:lnTo>
                <a:lnTo>
                  <a:pt x="3512468" y="6161368"/>
                </a:lnTo>
                <a:lnTo>
                  <a:pt x="3504872" y="6181624"/>
                </a:lnTo>
                <a:cubicBezTo>
                  <a:pt x="3501021" y="6183048"/>
                  <a:pt x="3497328" y="6185264"/>
                  <a:pt x="3493794" y="6188271"/>
                </a:cubicBezTo>
                <a:cubicBezTo>
                  <a:pt x="3490259" y="6191278"/>
                  <a:pt x="3487200" y="6194126"/>
                  <a:pt x="3484615" y="6196816"/>
                </a:cubicBezTo>
                <a:cubicBezTo>
                  <a:pt x="3481872" y="6196764"/>
                  <a:pt x="3479129" y="6197502"/>
                  <a:pt x="3476386" y="6199032"/>
                </a:cubicBezTo>
                <a:cubicBezTo>
                  <a:pt x="3473643" y="6200562"/>
                  <a:pt x="3472166" y="6203199"/>
                  <a:pt x="3471955" y="6206945"/>
                </a:cubicBezTo>
                <a:lnTo>
                  <a:pt x="3474487" y="6217073"/>
                </a:lnTo>
                <a:lnTo>
                  <a:pt x="3451698" y="6217073"/>
                </a:lnTo>
                <a:cubicBezTo>
                  <a:pt x="3452700" y="6212167"/>
                  <a:pt x="3455127" y="6204887"/>
                  <a:pt x="3458978" y="6195234"/>
                </a:cubicBezTo>
                <a:cubicBezTo>
                  <a:pt x="3462829" y="6185580"/>
                  <a:pt x="3462090" y="6180200"/>
                  <a:pt x="3456762" y="6179092"/>
                </a:cubicBezTo>
                <a:cubicBezTo>
                  <a:pt x="3454178" y="6179250"/>
                  <a:pt x="3451751" y="6180200"/>
                  <a:pt x="3449483" y="6181941"/>
                </a:cubicBezTo>
                <a:cubicBezTo>
                  <a:pt x="3447214" y="6183681"/>
                  <a:pt x="3445421" y="6185264"/>
                  <a:pt x="3444102" y="6186688"/>
                </a:cubicBezTo>
                <a:lnTo>
                  <a:pt x="3439038" y="6217073"/>
                </a:lnTo>
                <a:lnTo>
                  <a:pt x="3426378" y="6234797"/>
                </a:lnTo>
                <a:cubicBezTo>
                  <a:pt x="3426378" y="6242288"/>
                  <a:pt x="3425112" y="6248829"/>
                  <a:pt x="3422579" y="6254421"/>
                </a:cubicBezTo>
                <a:cubicBezTo>
                  <a:pt x="3420047" y="6260013"/>
                  <a:pt x="3416249" y="6265288"/>
                  <a:pt x="3411185" y="6270246"/>
                </a:cubicBezTo>
                <a:lnTo>
                  <a:pt x="3411185" y="6290503"/>
                </a:lnTo>
                <a:cubicBezTo>
                  <a:pt x="3404011" y="6298521"/>
                  <a:pt x="3400635" y="6307805"/>
                  <a:pt x="3401057" y="6318355"/>
                </a:cubicBezTo>
                <a:cubicBezTo>
                  <a:pt x="3396995" y="6317142"/>
                  <a:pt x="3393091" y="6317670"/>
                  <a:pt x="3389346" y="6319938"/>
                </a:cubicBezTo>
                <a:cubicBezTo>
                  <a:pt x="3385601" y="6322206"/>
                  <a:pt x="3383596" y="6325899"/>
                  <a:pt x="3383333" y="6331016"/>
                </a:cubicBezTo>
                <a:lnTo>
                  <a:pt x="3368140" y="6353804"/>
                </a:lnTo>
                <a:lnTo>
                  <a:pt x="3347884" y="6346208"/>
                </a:lnTo>
                <a:cubicBezTo>
                  <a:pt x="3351207" y="6337979"/>
                  <a:pt x="3353423" y="6328484"/>
                  <a:pt x="3354530" y="6317722"/>
                </a:cubicBezTo>
                <a:cubicBezTo>
                  <a:pt x="3355638" y="6306961"/>
                  <a:pt x="3358487" y="6298732"/>
                  <a:pt x="3363076" y="6293035"/>
                </a:cubicBezTo>
                <a:cubicBezTo>
                  <a:pt x="3362654" y="6285017"/>
                  <a:pt x="3366030" y="6280797"/>
                  <a:pt x="3373204" y="6280375"/>
                </a:cubicBezTo>
                <a:cubicBezTo>
                  <a:pt x="3378690" y="6280744"/>
                  <a:pt x="3385443" y="6280638"/>
                  <a:pt x="3393461" y="6280058"/>
                </a:cubicBezTo>
                <a:cubicBezTo>
                  <a:pt x="3401479" y="6279478"/>
                  <a:pt x="3400635" y="6276207"/>
                  <a:pt x="3390929" y="6270246"/>
                </a:cubicBezTo>
                <a:lnTo>
                  <a:pt x="3401057" y="6244926"/>
                </a:lnTo>
                <a:lnTo>
                  <a:pt x="3390929" y="6244926"/>
                </a:lnTo>
                <a:lnTo>
                  <a:pt x="3401057" y="6232265"/>
                </a:lnTo>
                <a:lnTo>
                  <a:pt x="3401057" y="6206945"/>
                </a:lnTo>
                <a:lnTo>
                  <a:pt x="3418781" y="6194285"/>
                </a:lnTo>
                <a:lnTo>
                  <a:pt x="3418781" y="6171496"/>
                </a:lnTo>
                <a:cubicBezTo>
                  <a:pt x="3423424" y="6163478"/>
                  <a:pt x="3429332" y="6156726"/>
                  <a:pt x="3436506" y="6151240"/>
                </a:cubicBezTo>
                <a:lnTo>
                  <a:pt x="3444102" y="6130983"/>
                </a:lnTo>
                <a:cubicBezTo>
                  <a:pt x="3436189" y="6128978"/>
                  <a:pt x="3433657" y="6120327"/>
                  <a:pt x="3436506" y="6105029"/>
                </a:cubicBezTo>
                <a:cubicBezTo>
                  <a:pt x="3439354" y="6089731"/>
                  <a:pt x="3441886" y="6079814"/>
                  <a:pt x="3444102" y="6075278"/>
                </a:cubicBezTo>
                <a:cubicBezTo>
                  <a:pt x="3448850" y="6074117"/>
                  <a:pt x="3451382" y="6068842"/>
                  <a:pt x="3451698" y="6059452"/>
                </a:cubicBezTo>
                <a:cubicBezTo>
                  <a:pt x="3452015" y="6050062"/>
                  <a:pt x="3452015" y="6043521"/>
                  <a:pt x="3451698" y="6039829"/>
                </a:cubicBezTo>
                <a:cubicBezTo>
                  <a:pt x="3455444" y="6038352"/>
                  <a:pt x="3458081" y="6035608"/>
                  <a:pt x="3459611" y="6031599"/>
                </a:cubicBezTo>
                <a:cubicBezTo>
                  <a:pt x="3461141" y="6027590"/>
                  <a:pt x="3461879" y="6023581"/>
                  <a:pt x="3461826" y="6019572"/>
                </a:cubicBezTo>
                <a:cubicBezTo>
                  <a:pt x="3461404" y="6014825"/>
                  <a:pt x="3459716" y="6011026"/>
                  <a:pt x="3456762" y="6008178"/>
                </a:cubicBezTo>
                <a:cubicBezTo>
                  <a:pt x="3453808" y="6005329"/>
                  <a:pt x="3452120" y="6001531"/>
                  <a:pt x="3451698" y="5996784"/>
                </a:cubicBezTo>
                <a:cubicBezTo>
                  <a:pt x="3441939" y="5998683"/>
                  <a:pt x="3437403" y="6006279"/>
                  <a:pt x="3438088" y="6019572"/>
                </a:cubicBezTo>
                <a:cubicBezTo>
                  <a:pt x="3438774" y="6032865"/>
                  <a:pt x="3434871" y="6040462"/>
                  <a:pt x="3426378" y="6042361"/>
                </a:cubicBezTo>
                <a:cubicBezTo>
                  <a:pt x="3426114" y="6050115"/>
                  <a:pt x="3423476" y="6057395"/>
                  <a:pt x="3418465" y="6064200"/>
                </a:cubicBezTo>
                <a:cubicBezTo>
                  <a:pt x="3413454" y="6071005"/>
                  <a:pt x="3407651" y="6076385"/>
                  <a:pt x="3401057" y="6080342"/>
                </a:cubicBezTo>
                <a:lnTo>
                  <a:pt x="3401057" y="6113258"/>
                </a:lnTo>
                <a:cubicBezTo>
                  <a:pt x="3378849" y="6123967"/>
                  <a:pt x="3365661" y="6136100"/>
                  <a:pt x="3361493" y="6149657"/>
                </a:cubicBezTo>
                <a:cubicBezTo>
                  <a:pt x="3357326" y="6163214"/>
                  <a:pt x="3351101" y="6182310"/>
                  <a:pt x="3342820" y="6206945"/>
                </a:cubicBezTo>
                <a:cubicBezTo>
                  <a:pt x="3334274" y="6207683"/>
                  <a:pt x="3326678" y="6210637"/>
                  <a:pt x="3320031" y="6215807"/>
                </a:cubicBezTo>
                <a:cubicBezTo>
                  <a:pt x="3313384" y="6220977"/>
                  <a:pt x="3305788" y="6223931"/>
                  <a:pt x="3297242" y="6224669"/>
                </a:cubicBezTo>
                <a:lnTo>
                  <a:pt x="3297242" y="6252522"/>
                </a:lnTo>
                <a:lnTo>
                  <a:pt x="3289646" y="6252522"/>
                </a:lnTo>
                <a:cubicBezTo>
                  <a:pt x="3284793" y="6252522"/>
                  <a:pt x="3281839" y="6251256"/>
                  <a:pt x="3280784" y="6248724"/>
                </a:cubicBezTo>
                <a:cubicBezTo>
                  <a:pt x="3279729" y="6246192"/>
                  <a:pt x="3279307" y="6242394"/>
                  <a:pt x="3279518" y="6237330"/>
                </a:cubicBezTo>
                <a:lnTo>
                  <a:pt x="3287114" y="6217073"/>
                </a:lnTo>
                <a:cubicBezTo>
                  <a:pt x="3286956" y="6215227"/>
                  <a:pt x="3286006" y="6211956"/>
                  <a:pt x="3284266" y="6207261"/>
                </a:cubicBezTo>
                <a:cubicBezTo>
                  <a:pt x="3282525" y="6202566"/>
                  <a:pt x="3280942" y="6199929"/>
                  <a:pt x="3279518" y="6199348"/>
                </a:cubicBezTo>
                <a:lnTo>
                  <a:pt x="3279518" y="6206945"/>
                </a:lnTo>
                <a:cubicBezTo>
                  <a:pt x="3273715" y="6211059"/>
                  <a:pt x="3266963" y="6216756"/>
                  <a:pt x="3259261" y="6224036"/>
                </a:cubicBezTo>
                <a:cubicBezTo>
                  <a:pt x="3251560" y="6231316"/>
                  <a:pt x="3247340" y="6238279"/>
                  <a:pt x="3246601" y="6244926"/>
                </a:cubicBezTo>
                <a:cubicBezTo>
                  <a:pt x="3242856" y="6247669"/>
                  <a:pt x="3240218" y="6251678"/>
                  <a:pt x="3238688" y="6256953"/>
                </a:cubicBezTo>
                <a:cubicBezTo>
                  <a:pt x="3237159" y="6262228"/>
                  <a:pt x="3236420" y="6267503"/>
                  <a:pt x="3236473" y="6272778"/>
                </a:cubicBezTo>
                <a:lnTo>
                  <a:pt x="3218748" y="6282907"/>
                </a:lnTo>
                <a:cubicBezTo>
                  <a:pt x="3218801" y="6286968"/>
                  <a:pt x="3218063" y="6291505"/>
                  <a:pt x="3216533" y="6296516"/>
                </a:cubicBezTo>
                <a:cubicBezTo>
                  <a:pt x="3215003" y="6301528"/>
                  <a:pt x="3212366" y="6305432"/>
                  <a:pt x="3208620" y="6308227"/>
                </a:cubicBezTo>
                <a:lnTo>
                  <a:pt x="3208620" y="6328484"/>
                </a:lnTo>
                <a:lnTo>
                  <a:pt x="3198492" y="6336080"/>
                </a:lnTo>
                <a:cubicBezTo>
                  <a:pt x="3198228" y="6343782"/>
                  <a:pt x="3195591" y="6351167"/>
                  <a:pt x="3190579" y="6358236"/>
                </a:cubicBezTo>
                <a:cubicBezTo>
                  <a:pt x="3185568" y="6365304"/>
                  <a:pt x="3179765" y="6371423"/>
                  <a:pt x="3173171" y="6376593"/>
                </a:cubicBezTo>
                <a:cubicBezTo>
                  <a:pt x="3168002" y="6384664"/>
                  <a:pt x="3161883" y="6393843"/>
                  <a:pt x="3154814" y="6404129"/>
                </a:cubicBezTo>
                <a:cubicBezTo>
                  <a:pt x="3147745" y="6414416"/>
                  <a:pt x="3140360" y="6422961"/>
                  <a:pt x="3132658" y="6429766"/>
                </a:cubicBezTo>
                <a:cubicBezTo>
                  <a:pt x="3132817" y="6433723"/>
                  <a:pt x="3132500" y="6437837"/>
                  <a:pt x="3131709" y="6442110"/>
                </a:cubicBezTo>
                <a:cubicBezTo>
                  <a:pt x="3130918" y="6446383"/>
                  <a:pt x="3128702" y="6449865"/>
                  <a:pt x="3125062" y="6452555"/>
                </a:cubicBezTo>
                <a:cubicBezTo>
                  <a:pt x="3124851" y="6460362"/>
                  <a:pt x="3122741" y="6468169"/>
                  <a:pt x="3118732" y="6475976"/>
                </a:cubicBezTo>
                <a:cubicBezTo>
                  <a:pt x="3114723" y="6483783"/>
                  <a:pt x="3110081" y="6490325"/>
                  <a:pt x="3104806" y="6495600"/>
                </a:cubicBezTo>
                <a:cubicBezTo>
                  <a:pt x="3104806" y="6498238"/>
                  <a:pt x="3104173" y="6500559"/>
                  <a:pt x="3102907" y="6502563"/>
                </a:cubicBezTo>
                <a:cubicBezTo>
                  <a:pt x="3101641" y="6504568"/>
                  <a:pt x="3099742" y="6505623"/>
                  <a:pt x="3097209" y="6505728"/>
                </a:cubicBezTo>
                <a:lnTo>
                  <a:pt x="3089613" y="6503196"/>
                </a:lnTo>
                <a:lnTo>
                  <a:pt x="3097209" y="6477875"/>
                </a:lnTo>
                <a:cubicBezTo>
                  <a:pt x="3099742" y="6475185"/>
                  <a:pt x="3101641" y="6471703"/>
                  <a:pt x="3102907" y="6467431"/>
                </a:cubicBezTo>
                <a:cubicBezTo>
                  <a:pt x="3104173" y="6463158"/>
                  <a:pt x="3104806" y="6459043"/>
                  <a:pt x="3104806" y="6455087"/>
                </a:cubicBezTo>
                <a:lnTo>
                  <a:pt x="3114934" y="6432298"/>
                </a:lnTo>
                <a:cubicBezTo>
                  <a:pt x="3114406" y="6426601"/>
                  <a:pt x="3114195" y="6420271"/>
                  <a:pt x="3114301" y="6413308"/>
                </a:cubicBezTo>
                <a:cubicBezTo>
                  <a:pt x="3114406" y="6406345"/>
                  <a:pt x="3117993" y="6402547"/>
                  <a:pt x="3125062" y="6401914"/>
                </a:cubicBezTo>
                <a:cubicBezTo>
                  <a:pt x="3125906" y="6377226"/>
                  <a:pt x="3133080" y="6348107"/>
                  <a:pt x="3146585" y="6314557"/>
                </a:cubicBezTo>
                <a:cubicBezTo>
                  <a:pt x="3160089" y="6281007"/>
                  <a:pt x="3174859" y="6254421"/>
                  <a:pt x="3190896" y="6234797"/>
                </a:cubicBezTo>
                <a:cubicBezTo>
                  <a:pt x="3191212" y="6226146"/>
                  <a:pt x="3192478" y="6218128"/>
                  <a:pt x="3194694" y="6210743"/>
                </a:cubicBezTo>
                <a:cubicBezTo>
                  <a:pt x="3196909" y="6203358"/>
                  <a:pt x="3198175" y="6195339"/>
                  <a:pt x="3198492" y="6186688"/>
                </a:cubicBezTo>
                <a:cubicBezTo>
                  <a:pt x="3202237" y="6186530"/>
                  <a:pt x="3204875" y="6184947"/>
                  <a:pt x="3206405" y="6181941"/>
                </a:cubicBezTo>
                <a:cubicBezTo>
                  <a:pt x="3207934" y="6178934"/>
                  <a:pt x="3208673" y="6175452"/>
                  <a:pt x="3208620" y="6171496"/>
                </a:cubicBezTo>
                <a:cubicBezTo>
                  <a:pt x="3209042" y="6161209"/>
                  <a:pt x="3210730" y="6155196"/>
                  <a:pt x="3213684" y="6153455"/>
                </a:cubicBezTo>
                <a:cubicBezTo>
                  <a:pt x="3216638" y="6151714"/>
                  <a:pt x="3218326" y="6147600"/>
                  <a:pt x="3218748" y="6141111"/>
                </a:cubicBezTo>
                <a:lnTo>
                  <a:pt x="3231409" y="6115791"/>
                </a:lnTo>
                <a:cubicBezTo>
                  <a:pt x="3235154" y="6114419"/>
                  <a:pt x="3237792" y="6112098"/>
                  <a:pt x="3239321" y="6108827"/>
                </a:cubicBezTo>
                <a:cubicBezTo>
                  <a:pt x="3240851" y="6105557"/>
                  <a:pt x="3241590" y="6101970"/>
                  <a:pt x="3241537" y="6098066"/>
                </a:cubicBezTo>
                <a:lnTo>
                  <a:pt x="3239005" y="6085406"/>
                </a:lnTo>
                <a:lnTo>
                  <a:pt x="3261794" y="6006912"/>
                </a:lnTo>
                <a:lnTo>
                  <a:pt x="3271922" y="5999316"/>
                </a:lnTo>
                <a:lnTo>
                  <a:pt x="3279518" y="5986655"/>
                </a:lnTo>
                <a:cubicBezTo>
                  <a:pt x="3279518" y="5982593"/>
                  <a:pt x="3280151" y="5978057"/>
                  <a:pt x="3281417" y="5973045"/>
                </a:cubicBezTo>
                <a:cubicBezTo>
                  <a:pt x="3282683" y="5968034"/>
                  <a:pt x="3284582" y="5964131"/>
                  <a:pt x="3287114" y="5961335"/>
                </a:cubicBezTo>
                <a:cubicBezTo>
                  <a:pt x="3285637" y="5956745"/>
                  <a:pt x="3285426" y="5950732"/>
                  <a:pt x="3286481" y="5943294"/>
                </a:cubicBezTo>
                <a:cubicBezTo>
                  <a:pt x="3287536" y="5935856"/>
                  <a:pt x="3291123" y="5931741"/>
                  <a:pt x="3297242" y="5930950"/>
                </a:cubicBezTo>
                <a:cubicBezTo>
                  <a:pt x="3298139" y="5923987"/>
                  <a:pt x="3302676" y="5912592"/>
                  <a:pt x="3310852" y="5896767"/>
                </a:cubicBezTo>
                <a:cubicBezTo>
                  <a:pt x="3319029" y="5880942"/>
                  <a:pt x="3325464" y="5872080"/>
                  <a:pt x="3330159" y="5870181"/>
                </a:cubicBezTo>
                <a:lnTo>
                  <a:pt x="3337755" y="5852456"/>
                </a:lnTo>
                <a:cubicBezTo>
                  <a:pt x="3338494" y="5836631"/>
                  <a:pt x="3341448" y="5822704"/>
                  <a:pt x="3346618" y="5810677"/>
                </a:cubicBezTo>
                <a:cubicBezTo>
                  <a:pt x="3351787" y="5798650"/>
                  <a:pt x="3354741" y="5784723"/>
                  <a:pt x="3355480" y="5768898"/>
                </a:cubicBezTo>
                <a:lnTo>
                  <a:pt x="3363076" y="5758770"/>
                </a:lnTo>
                <a:cubicBezTo>
                  <a:pt x="3364237" y="5749380"/>
                  <a:pt x="3368879" y="5738408"/>
                  <a:pt x="3377002" y="5725853"/>
                </a:cubicBezTo>
                <a:cubicBezTo>
                  <a:pt x="3385126" y="5713298"/>
                  <a:pt x="3389768" y="5702326"/>
                  <a:pt x="3390929" y="5692936"/>
                </a:cubicBezTo>
                <a:cubicBezTo>
                  <a:pt x="3398419" y="5688188"/>
                  <a:pt x="3401795" y="5680592"/>
                  <a:pt x="3401057" y="5670147"/>
                </a:cubicBezTo>
                <a:cubicBezTo>
                  <a:pt x="3400318" y="5659703"/>
                  <a:pt x="3403695" y="5652107"/>
                  <a:pt x="3411185" y="5647359"/>
                </a:cubicBezTo>
                <a:cubicBezTo>
                  <a:pt x="3412715" y="5639341"/>
                  <a:pt x="3419151" y="5619295"/>
                  <a:pt x="3430492" y="5587222"/>
                </a:cubicBezTo>
                <a:cubicBezTo>
                  <a:pt x="3441834" y="5555150"/>
                  <a:pt x="3448902" y="5536370"/>
                  <a:pt x="3451698" y="5530884"/>
                </a:cubicBezTo>
                <a:cubicBezTo>
                  <a:pt x="3450221" y="5526611"/>
                  <a:pt x="3450010" y="5521864"/>
                  <a:pt x="3451065" y="5516641"/>
                </a:cubicBezTo>
                <a:cubicBezTo>
                  <a:pt x="3452120" y="5511419"/>
                  <a:pt x="3455707" y="5508570"/>
                  <a:pt x="3461826" y="5508095"/>
                </a:cubicBezTo>
                <a:lnTo>
                  <a:pt x="3489606" y="5455285"/>
                </a:lnTo>
                <a:lnTo>
                  <a:pt x="3488585" y="5451199"/>
                </a:lnTo>
                <a:lnTo>
                  <a:pt x="3478457" y="5438539"/>
                </a:lnTo>
                <a:lnTo>
                  <a:pt x="3465797" y="5451199"/>
                </a:lnTo>
                <a:lnTo>
                  <a:pt x="3458201" y="5504373"/>
                </a:lnTo>
                <a:cubicBezTo>
                  <a:pt x="3450393" y="5511441"/>
                  <a:pt x="3443219" y="5521359"/>
                  <a:pt x="3436678" y="5534125"/>
                </a:cubicBezTo>
                <a:cubicBezTo>
                  <a:pt x="3430137" y="5546890"/>
                  <a:pt x="3425495" y="5558074"/>
                  <a:pt x="3422752" y="5567674"/>
                </a:cubicBezTo>
                <a:cubicBezTo>
                  <a:pt x="3422435" y="5576431"/>
                  <a:pt x="3420536" y="5584871"/>
                  <a:pt x="3417055" y="5592995"/>
                </a:cubicBezTo>
                <a:cubicBezTo>
                  <a:pt x="3413573" y="5601119"/>
                  <a:pt x="3410408" y="5609559"/>
                  <a:pt x="3407559" y="5618316"/>
                </a:cubicBezTo>
                <a:cubicBezTo>
                  <a:pt x="3395321" y="5628866"/>
                  <a:pt x="3384349" y="5640682"/>
                  <a:pt x="3374643" y="5653765"/>
                </a:cubicBezTo>
                <a:lnTo>
                  <a:pt x="3356918" y="5704406"/>
                </a:lnTo>
                <a:cubicBezTo>
                  <a:pt x="3355388" y="5704300"/>
                  <a:pt x="3353384" y="5704511"/>
                  <a:pt x="3350904" y="5705039"/>
                </a:cubicBezTo>
                <a:cubicBezTo>
                  <a:pt x="3348425" y="5705566"/>
                  <a:pt x="3347054" y="5707043"/>
                  <a:pt x="3346790" y="5709470"/>
                </a:cubicBezTo>
                <a:cubicBezTo>
                  <a:pt x="3347054" y="5710841"/>
                  <a:pt x="3348425" y="5712529"/>
                  <a:pt x="3350904" y="5714534"/>
                </a:cubicBezTo>
                <a:cubicBezTo>
                  <a:pt x="3353384" y="5716538"/>
                  <a:pt x="3355388" y="5718227"/>
                  <a:pt x="3356918" y="5719598"/>
                </a:cubicBezTo>
                <a:lnTo>
                  <a:pt x="3329065" y="5734791"/>
                </a:lnTo>
                <a:lnTo>
                  <a:pt x="3311341" y="5734791"/>
                </a:lnTo>
                <a:cubicBezTo>
                  <a:pt x="3311868" y="5725401"/>
                  <a:pt x="3313346" y="5716327"/>
                  <a:pt x="3315772" y="5707571"/>
                </a:cubicBezTo>
                <a:cubicBezTo>
                  <a:pt x="3318199" y="5698814"/>
                  <a:pt x="3318410" y="5685943"/>
                  <a:pt x="3316405" y="5668957"/>
                </a:cubicBezTo>
                <a:cubicBezTo>
                  <a:pt x="3311024" y="5676342"/>
                  <a:pt x="3305960" y="5683727"/>
                  <a:pt x="3301213" y="5691112"/>
                </a:cubicBezTo>
                <a:cubicBezTo>
                  <a:pt x="3296465" y="5698498"/>
                  <a:pt x="3293933" y="5707149"/>
                  <a:pt x="3293617" y="5717066"/>
                </a:cubicBezTo>
                <a:cubicBezTo>
                  <a:pt x="3281378" y="5726772"/>
                  <a:pt x="3270406" y="5737744"/>
                  <a:pt x="3260700" y="5749983"/>
                </a:cubicBezTo>
                <a:cubicBezTo>
                  <a:pt x="3246615" y="5751249"/>
                  <a:pt x="3241234" y="5756313"/>
                  <a:pt x="3244558" y="5765175"/>
                </a:cubicBezTo>
                <a:cubicBezTo>
                  <a:pt x="3247881" y="5774038"/>
                  <a:pt x="3245666" y="5779101"/>
                  <a:pt x="3237911" y="5780368"/>
                </a:cubicBezTo>
                <a:lnTo>
                  <a:pt x="3227783" y="5780368"/>
                </a:lnTo>
                <a:cubicBezTo>
                  <a:pt x="3227361" y="5787489"/>
                  <a:pt x="3225673" y="5792870"/>
                  <a:pt x="3222719" y="5796509"/>
                </a:cubicBezTo>
                <a:cubicBezTo>
                  <a:pt x="3219765" y="5800149"/>
                  <a:pt x="3218077" y="5804897"/>
                  <a:pt x="3217655" y="5810752"/>
                </a:cubicBezTo>
                <a:lnTo>
                  <a:pt x="3199930" y="5825945"/>
                </a:lnTo>
                <a:lnTo>
                  <a:pt x="3189802" y="5805688"/>
                </a:lnTo>
                <a:cubicBezTo>
                  <a:pt x="3184738" y="5805688"/>
                  <a:pt x="3182206" y="5803156"/>
                  <a:pt x="3182206" y="5798092"/>
                </a:cubicBezTo>
                <a:cubicBezTo>
                  <a:pt x="3182944" y="5788122"/>
                  <a:pt x="3185898" y="5778310"/>
                  <a:pt x="3191068" y="5768657"/>
                </a:cubicBezTo>
                <a:cubicBezTo>
                  <a:pt x="3196238" y="5759003"/>
                  <a:pt x="3199192" y="5748559"/>
                  <a:pt x="3199930" y="5737323"/>
                </a:cubicBezTo>
                <a:cubicBezTo>
                  <a:pt x="3199983" y="5737112"/>
                  <a:pt x="3199877" y="5736267"/>
                  <a:pt x="3199614" y="5734791"/>
                </a:cubicBezTo>
                <a:cubicBezTo>
                  <a:pt x="3199350" y="5733314"/>
                  <a:pt x="3198611" y="5732469"/>
                  <a:pt x="3197398" y="5732258"/>
                </a:cubicBezTo>
                <a:cubicBezTo>
                  <a:pt x="3196027" y="5732839"/>
                  <a:pt x="3194339" y="5735476"/>
                  <a:pt x="3192334" y="5740171"/>
                </a:cubicBezTo>
                <a:cubicBezTo>
                  <a:pt x="3190329" y="5744866"/>
                  <a:pt x="3188641" y="5748137"/>
                  <a:pt x="3187270" y="5749983"/>
                </a:cubicBezTo>
                <a:cubicBezTo>
                  <a:pt x="3184316" y="5752515"/>
                  <a:pt x="3182628" y="5755047"/>
                  <a:pt x="3182206" y="5757579"/>
                </a:cubicBezTo>
                <a:cubicBezTo>
                  <a:pt x="3182522" y="5761535"/>
                  <a:pt x="3182522" y="5765017"/>
                  <a:pt x="3182206" y="5768024"/>
                </a:cubicBezTo>
                <a:cubicBezTo>
                  <a:pt x="3181889" y="5771031"/>
                  <a:pt x="3179357" y="5772613"/>
                  <a:pt x="3174610" y="5772771"/>
                </a:cubicBezTo>
                <a:lnTo>
                  <a:pt x="3164481" y="5777836"/>
                </a:lnTo>
                <a:lnTo>
                  <a:pt x="3139161" y="5780368"/>
                </a:lnTo>
                <a:lnTo>
                  <a:pt x="3131565" y="5800624"/>
                </a:lnTo>
                <a:cubicBezTo>
                  <a:pt x="3127714" y="5802048"/>
                  <a:pt x="3124021" y="5804264"/>
                  <a:pt x="3120487" y="5807271"/>
                </a:cubicBezTo>
                <a:cubicBezTo>
                  <a:pt x="3116952" y="5810278"/>
                  <a:pt x="3113893" y="5813126"/>
                  <a:pt x="3111308" y="5815816"/>
                </a:cubicBezTo>
                <a:cubicBezTo>
                  <a:pt x="3108565" y="5815764"/>
                  <a:pt x="3105822" y="5816502"/>
                  <a:pt x="3103079" y="5818032"/>
                </a:cubicBezTo>
                <a:cubicBezTo>
                  <a:pt x="3100336" y="5819562"/>
                  <a:pt x="3098859" y="5822199"/>
                  <a:pt x="3098648" y="5825945"/>
                </a:cubicBezTo>
                <a:lnTo>
                  <a:pt x="3101180" y="5836073"/>
                </a:lnTo>
                <a:lnTo>
                  <a:pt x="3078391" y="5836073"/>
                </a:lnTo>
                <a:cubicBezTo>
                  <a:pt x="3079393" y="5831167"/>
                  <a:pt x="3081820" y="5823887"/>
                  <a:pt x="3085671" y="5814234"/>
                </a:cubicBezTo>
                <a:cubicBezTo>
                  <a:pt x="3089522" y="5804580"/>
                  <a:pt x="3088783" y="5799200"/>
                  <a:pt x="3083455" y="5798092"/>
                </a:cubicBezTo>
                <a:cubicBezTo>
                  <a:pt x="3080871" y="5798250"/>
                  <a:pt x="3078444" y="5799200"/>
                  <a:pt x="3076176" y="5800941"/>
                </a:cubicBezTo>
                <a:cubicBezTo>
                  <a:pt x="3073907" y="5802681"/>
                  <a:pt x="3072114" y="5804264"/>
                  <a:pt x="3070795" y="5805688"/>
                </a:cubicBezTo>
                <a:lnTo>
                  <a:pt x="3065731" y="5836073"/>
                </a:lnTo>
                <a:lnTo>
                  <a:pt x="3053071" y="5853797"/>
                </a:lnTo>
                <a:cubicBezTo>
                  <a:pt x="3053071" y="5861288"/>
                  <a:pt x="3051805" y="5867829"/>
                  <a:pt x="3049272" y="5873421"/>
                </a:cubicBezTo>
                <a:cubicBezTo>
                  <a:pt x="3046740" y="5879013"/>
                  <a:pt x="3042942" y="5884288"/>
                  <a:pt x="3037878" y="5889246"/>
                </a:cubicBezTo>
                <a:lnTo>
                  <a:pt x="3037878" y="5909503"/>
                </a:lnTo>
                <a:cubicBezTo>
                  <a:pt x="3030704" y="5917521"/>
                  <a:pt x="3027328" y="5926805"/>
                  <a:pt x="3027750" y="5937355"/>
                </a:cubicBezTo>
                <a:cubicBezTo>
                  <a:pt x="3023688" y="5936142"/>
                  <a:pt x="3019784" y="5936670"/>
                  <a:pt x="3016039" y="5938938"/>
                </a:cubicBezTo>
                <a:cubicBezTo>
                  <a:pt x="3012294" y="5941206"/>
                  <a:pt x="3010289" y="5944899"/>
                  <a:pt x="3010026" y="5950016"/>
                </a:cubicBezTo>
                <a:lnTo>
                  <a:pt x="2994833" y="5972804"/>
                </a:lnTo>
                <a:lnTo>
                  <a:pt x="2974577" y="5965208"/>
                </a:lnTo>
                <a:cubicBezTo>
                  <a:pt x="2977900" y="5956979"/>
                  <a:pt x="2980116" y="5947484"/>
                  <a:pt x="2981223" y="5936722"/>
                </a:cubicBezTo>
                <a:cubicBezTo>
                  <a:pt x="2982331" y="5925961"/>
                  <a:pt x="2985180" y="5917732"/>
                  <a:pt x="2989769" y="5912035"/>
                </a:cubicBezTo>
                <a:cubicBezTo>
                  <a:pt x="2989347" y="5904017"/>
                  <a:pt x="2992723" y="5899797"/>
                  <a:pt x="2999897" y="5899375"/>
                </a:cubicBezTo>
                <a:cubicBezTo>
                  <a:pt x="3005383" y="5899744"/>
                  <a:pt x="3012136" y="5899638"/>
                  <a:pt x="3020154" y="5899058"/>
                </a:cubicBezTo>
                <a:cubicBezTo>
                  <a:pt x="3028172" y="5898478"/>
                  <a:pt x="3027328" y="5895207"/>
                  <a:pt x="3017622" y="5889246"/>
                </a:cubicBezTo>
                <a:lnTo>
                  <a:pt x="3027750" y="5863926"/>
                </a:lnTo>
                <a:lnTo>
                  <a:pt x="3017622" y="5863926"/>
                </a:lnTo>
                <a:lnTo>
                  <a:pt x="3027750" y="5851265"/>
                </a:lnTo>
                <a:lnTo>
                  <a:pt x="3027750" y="5825945"/>
                </a:lnTo>
                <a:lnTo>
                  <a:pt x="3045474" y="5813285"/>
                </a:lnTo>
                <a:lnTo>
                  <a:pt x="3045474" y="5790496"/>
                </a:lnTo>
                <a:cubicBezTo>
                  <a:pt x="3050117" y="5782478"/>
                  <a:pt x="3056025" y="5775726"/>
                  <a:pt x="3063199" y="5770240"/>
                </a:cubicBezTo>
                <a:lnTo>
                  <a:pt x="3070795" y="5749983"/>
                </a:lnTo>
                <a:cubicBezTo>
                  <a:pt x="3062882" y="5747978"/>
                  <a:pt x="3060350" y="5739327"/>
                  <a:pt x="3063199" y="5724029"/>
                </a:cubicBezTo>
                <a:cubicBezTo>
                  <a:pt x="3066047" y="5708731"/>
                  <a:pt x="3068579" y="5698814"/>
                  <a:pt x="3070795" y="5694278"/>
                </a:cubicBezTo>
                <a:cubicBezTo>
                  <a:pt x="3075543" y="5693117"/>
                  <a:pt x="3078075" y="5687842"/>
                  <a:pt x="3078391" y="5678452"/>
                </a:cubicBezTo>
                <a:cubicBezTo>
                  <a:pt x="3078708" y="5669062"/>
                  <a:pt x="3078708" y="5662521"/>
                  <a:pt x="3078391" y="5658829"/>
                </a:cubicBezTo>
                <a:cubicBezTo>
                  <a:pt x="3082137" y="5657352"/>
                  <a:pt x="3084774" y="5654608"/>
                  <a:pt x="3086304" y="5650599"/>
                </a:cubicBezTo>
                <a:cubicBezTo>
                  <a:pt x="3087834" y="5646590"/>
                  <a:pt x="3088572" y="5642581"/>
                  <a:pt x="3088519" y="5638572"/>
                </a:cubicBezTo>
                <a:cubicBezTo>
                  <a:pt x="3088097" y="5633825"/>
                  <a:pt x="3086409" y="5630026"/>
                  <a:pt x="3083455" y="5627178"/>
                </a:cubicBezTo>
                <a:cubicBezTo>
                  <a:pt x="3080501" y="5624329"/>
                  <a:pt x="3078813" y="5620531"/>
                  <a:pt x="3078391" y="5615784"/>
                </a:cubicBezTo>
                <a:cubicBezTo>
                  <a:pt x="3068632" y="5617683"/>
                  <a:pt x="3064096" y="5625279"/>
                  <a:pt x="3064781" y="5638572"/>
                </a:cubicBezTo>
                <a:cubicBezTo>
                  <a:pt x="3065467" y="5651865"/>
                  <a:pt x="3061564" y="5659462"/>
                  <a:pt x="3053071" y="5661361"/>
                </a:cubicBezTo>
                <a:cubicBezTo>
                  <a:pt x="3052807" y="5669115"/>
                  <a:pt x="3050169" y="5676395"/>
                  <a:pt x="3045158" y="5683200"/>
                </a:cubicBezTo>
                <a:cubicBezTo>
                  <a:pt x="3040147" y="5690005"/>
                  <a:pt x="3034344" y="5695385"/>
                  <a:pt x="3027750" y="5699342"/>
                </a:cubicBezTo>
                <a:lnTo>
                  <a:pt x="3027750" y="5732258"/>
                </a:lnTo>
                <a:cubicBezTo>
                  <a:pt x="3005542" y="5742967"/>
                  <a:pt x="2992354" y="5755100"/>
                  <a:pt x="2988186" y="5768657"/>
                </a:cubicBezTo>
                <a:cubicBezTo>
                  <a:pt x="2984019" y="5782214"/>
                  <a:pt x="2977794" y="5801310"/>
                  <a:pt x="2969513" y="5825945"/>
                </a:cubicBezTo>
                <a:cubicBezTo>
                  <a:pt x="2960967" y="5826683"/>
                  <a:pt x="2953371" y="5829637"/>
                  <a:pt x="2946724" y="5834807"/>
                </a:cubicBezTo>
                <a:cubicBezTo>
                  <a:pt x="2940077" y="5839977"/>
                  <a:pt x="2932481" y="5842931"/>
                  <a:pt x="2923935" y="5843669"/>
                </a:cubicBezTo>
                <a:lnTo>
                  <a:pt x="2923935" y="5871522"/>
                </a:lnTo>
                <a:lnTo>
                  <a:pt x="2916339" y="5871522"/>
                </a:lnTo>
                <a:cubicBezTo>
                  <a:pt x="2911486" y="5871522"/>
                  <a:pt x="2908532" y="5870256"/>
                  <a:pt x="2907477" y="5867724"/>
                </a:cubicBezTo>
                <a:cubicBezTo>
                  <a:pt x="2906422" y="5865192"/>
                  <a:pt x="2906000" y="5861394"/>
                  <a:pt x="2906211" y="5856330"/>
                </a:cubicBezTo>
                <a:lnTo>
                  <a:pt x="2913807" y="5836073"/>
                </a:lnTo>
                <a:cubicBezTo>
                  <a:pt x="2913649" y="5834227"/>
                  <a:pt x="2912699" y="5830956"/>
                  <a:pt x="2910959" y="5826261"/>
                </a:cubicBezTo>
                <a:cubicBezTo>
                  <a:pt x="2909218" y="5821566"/>
                  <a:pt x="2907635" y="5818929"/>
                  <a:pt x="2906211" y="5818348"/>
                </a:cubicBezTo>
                <a:lnTo>
                  <a:pt x="2906211" y="5825945"/>
                </a:lnTo>
                <a:cubicBezTo>
                  <a:pt x="2900408" y="5830059"/>
                  <a:pt x="2893656" y="5835756"/>
                  <a:pt x="2885954" y="5843036"/>
                </a:cubicBezTo>
                <a:cubicBezTo>
                  <a:pt x="2878253" y="5850316"/>
                  <a:pt x="2874033" y="5857279"/>
                  <a:pt x="2873294" y="5863926"/>
                </a:cubicBezTo>
                <a:cubicBezTo>
                  <a:pt x="2869549" y="5866669"/>
                  <a:pt x="2866911" y="5870678"/>
                  <a:pt x="2865381" y="5875953"/>
                </a:cubicBezTo>
                <a:cubicBezTo>
                  <a:pt x="2863852" y="5881228"/>
                  <a:pt x="2863113" y="5886503"/>
                  <a:pt x="2863166" y="5891778"/>
                </a:cubicBezTo>
                <a:lnTo>
                  <a:pt x="2845441" y="5901907"/>
                </a:lnTo>
                <a:cubicBezTo>
                  <a:pt x="2845494" y="5905968"/>
                  <a:pt x="2844756" y="5910505"/>
                  <a:pt x="2843226" y="5915516"/>
                </a:cubicBezTo>
                <a:cubicBezTo>
                  <a:pt x="2841696" y="5920528"/>
                  <a:pt x="2839059" y="5924432"/>
                  <a:pt x="2835313" y="5927227"/>
                </a:cubicBezTo>
                <a:lnTo>
                  <a:pt x="2835313" y="5947484"/>
                </a:lnTo>
                <a:lnTo>
                  <a:pt x="2825185" y="5955080"/>
                </a:lnTo>
                <a:cubicBezTo>
                  <a:pt x="2824921" y="5962782"/>
                  <a:pt x="2822284" y="5970167"/>
                  <a:pt x="2817272" y="5977236"/>
                </a:cubicBezTo>
                <a:cubicBezTo>
                  <a:pt x="2812261" y="5984304"/>
                  <a:pt x="2806458" y="5990423"/>
                  <a:pt x="2799864" y="5995593"/>
                </a:cubicBezTo>
                <a:cubicBezTo>
                  <a:pt x="2794695" y="6003664"/>
                  <a:pt x="2788576" y="6012843"/>
                  <a:pt x="2781507" y="6023129"/>
                </a:cubicBezTo>
                <a:cubicBezTo>
                  <a:pt x="2774438" y="6033416"/>
                  <a:pt x="2767053" y="6041961"/>
                  <a:pt x="2759351" y="6048766"/>
                </a:cubicBezTo>
                <a:cubicBezTo>
                  <a:pt x="2759510" y="6052723"/>
                  <a:pt x="2759193" y="6056837"/>
                  <a:pt x="2758402" y="6061110"/>
                </a:cubicBezTo>
                <a:cubicBezTo>
                  <a:pt x="2757611" y="6065383"/>
                  <a:pt x="2755395" y="6068865"/>
                  <a:pt x="2751755" y="6071555"/>
                </a:cubicBezTo>
                <a:cubicBezTo>
                  <a:pt x="2751544" y="6079362"/>
                  <a:pt x="2749434" y="6087169"/>
                  <a:pt x="2745425" y="6094976"/>
                </a:cubicBezTo>
                <a:cubicBezTo>
                  <a:pt x="2741416" y="6102783"/>
                  <a:pt x="2736774" y="6109325"/>
                  <a:pt x="2731499" y="6114600"/>
                </a:cubicBezTo>
                <a:cubicBezTo>
                  <a:pt x="2731499" y="6117238"/>
                  <a:pt x="2730866" y="6119559"/>
                  <a:pt x="2729600" y="6121563"/>
                </a:cubicBezTo>
                <a:cubicBezTo>
                  <a:pt x="2728334" y="6123568"/>
                  <a:pt x="2726435" y="6124623"/>
                  <a:pt x="2723902" y="6124728"/>
                </a:cubicBezTo>
                <a:lnTo>
                  <a:pt x="2716306" y="6122196"/>
                </a:lnTo>
                <a:lnTo>
                  <a:pt x="2723902" y="6096875"/>
                </a:lnTo>
                <a:cubicBezTo>
                  <a:pt x="2726435" y="6094185"/>
                  <a:pt x="2728334" y="6090703"/>
                  <a:pt x="2729600" y="6086431"/>
                </a:cubicBezTo>
                <a:cubicBezTo>
                  <a:pt x="2730866" y="6082158"/>
                  <a:pt x="2731499" y="6078043"/>
                  <a:pt x="2731499" y="6074087"/>
                </a:cubicBezTo>
                <a:lnTo>
                  <a:pt x="2741627" y="6051298"/>
                </a:lnTo>
                <a:cubicBezTo>
                  <a:pt x="2741099" y="6045601"/>
                  <a:pt x="2740888" y="6039271"/>
                  <a:pt x="2740994" y="6032308"/>
                </a:cubicBezTo>
                <a:cubicBezTo>
                  <a:pt x="2741099" y="6025345"/>
                  <a:pt x="2744686" y="6021547"/>
                  <a:pt x="2751755" y="6020914"/>
                </a:cubicBezTo>
                <a:cubicBezTo>
                  <a:pt x="2752599" y="5996226"/>
                  <a:pt x="2759773" y="5967107"/>
                  <a:pt x="2773278" y="5933557"/>
                </a:cubicBezTo>
                <a:cubicBezTo>
                  <a:pt x="2786782" y="5900007"/>
                  <a:pt x="2801552" y="5873421"/>
                  <a:pt x="2817589" y="5853797"/>
                </a:cubicBezTo>
                <a:cubicBezTo>
                  <a:pt x="2817905" y="5845146"/>
                  <a:pt x="2819171" y="5837128"/>
                  <a:pt x="2821387" y="5829743"/>
                </a:cubicBezTo>
                <a:cubicBezTo>
                  <a:pt x="2823602" y="5822358"/>
                  <a:pt x="2824868" y="5814339"/>
                  <a:pt x="2825185" y="5805688"/>
                </a:cubicBezTo>
                <a:cubicBezTo>
                  <a:pt x="2828930" y="5805530"/>
                  <a:pt x="2831568" y="5803947"/>
                  <a:pt x="2833098" y="5800941"/>
                </a:cubicBezTo>
                <a:cubicBezTo>
                  <a:pt x="2834627" y="5797934"/>
                  <a:pt x="2835366" y="5794452"/>
                  <a:pt x="2835313" y="5790496"/>
                </a:cubicBezTo>
                <a:cubicBezTo>
                  <a:pt x="2835735" y="5780209"/>
                  <a:pt x="2837423" y="5774196"/>
                  <a:pt x="2840377" y="5772455"/>
                </a:cubicBezTo>
                <a:cubicBezTo>
                  <a:pt x="2843331" y="5770714"/>
                  <a:pt x="2845019" y="5766600"/>
                  <a:pt x="2845441" y="5760111"/>
                </a:cubicBezTo>
                <a:lnTo>
                  <a:pt x="2858102" y="5734791"/>
                </a:lnTo>
                <a:cubicBezTo>
                  <a:pt x="2861847" y="5733419"/>
                  <a:pt x="2864485" y="5731098"/>
                  <a:pt x="2866014" y="5727827"/>
                </a:cubicBezTo>
                <a:cubicBezTo>
                  <a:pt x="2867544" y="5724557"/>
                  <a:pt x="2868283" y="5720970"/>
                  <a:pt x="2868230" y="5717066"/>
                </a:cubicBezTo>
                <a:lnTo>
                  <a:pt x="2865698" y="5704406"/>
                </a:lnTo>
                <a:lnTo>
                  <a:pt x="2888487" y="5625912"/>
                </a:lnTo>
                <a:lnTo>
                  <a:pt x="2898615" y="5618316"/>
                </a:lnTo>
                <a:lnTo>
                  <a:pt x="2906211" y="5605655"/>
                </a:lnTo>
                <a:cubicBezTo>
                  <a:pt x="2906211" y="5601593"/>
                  <a:pt x="2906844" y="5597057"/>
                  <a:pt x="2908110" y="5592045"/>
                </a:cubicBezTo>
                <a:cubicBezTo>
                  <a:pt x="2909376" y="5587034"/>
                  <a:pt x="2911275" y="5583131"/>
                  <a:pt x="2913807" y="5580335"/>
                </a:cubicBezTo>
                <a:cubicBezTo>
                  <a:pt x="2912330" y="5575745"/>
                  <a:pt x="2912119" y="5569732"/>
                  <a:pt x="2913174" y="5562294"/>
                </a:cubicBezTo>
                <a:cubicBezTo>
                  <a:pt x="2914229" y="5554856"/>
                  <a:pt x="2917816" y="5550741"/>
                  <a:pt x="2923935" y="5549950"/>
                </a:cubicBezTo>
                <a:cubicBezTo>
                  <a:pt x="2924832" y="5542987"/>
                  <a:pt x="2929369" y="5531592"/>
                  <a:pt x="2937545" y="5515767"/>
                </a:cubicBezTo>
                <a:cubicBezTo>
                  <a:pt x="2945722" y="5499942"/>
                  <a:pt x="2952157" y="5491080"/>
                  <a:pt x="2956852" y="5489181"/>
                </a:cubicBezTo>
                <a:lnTo>
                  <a:pt x="2964448" y="5471456"/>
                </a:lnTo>
                <a:cubicBezTo>
                  <a:pt x="2965187" y="5455631"/>
                  <a:pt x="2968141" y="5441704"/>
                  <a:pt x="2973311" y="5429677"/>
                </a:cubicBezTo>
                <a:cubicBezTo>
                  <a:pt x="2978480" y="5417650"/>
                  <a:pt x="2981434" y="5403723"/>
                  <a:pt x="2982173" y="5387898"/>
                </a:cubicBezTo>
                <a:lnTo>
                  <a:pt x="2989769" y="5377770"/>
                </a:lnTo>
                <a:lnTo>
                  <a:pt x="2995621" y="5363938"/>
                </a:lnTo>
                <a:lnTo>
                  <a:pt x="2976268" y="5390690"/>
                </a:lnTo>
                <a:cubicBezTo>
                  <a:pt x="2969727" y="5403455"/>
                  <a:pt x="2965085" y="5414639"/>
                  <a:pt x="2962342" y="5424239"/>
                </a:cubicBezTo>
                <a:cubicBezTo>
                  <a:pt x="2962025" y="5432996"/>
                  <a:pt x="2960126" y="5441436"/>
                  <a:pt x="2956645" y="5449560"/>
                </a:cubicBezTo>
                <a:cubicBezTo>
                  <a:pt x="2953163" y="5457684"/>
                  <a:pt x="2949998" y="5466124"/>
                  <a:pt x="2947149" y="5474881"/>
                </a:cubicBezTo>
                <a:cubicBezTo>
                  <a:pt x="2934911" y="5485431"/>
                  <a:pt x="2923939" y="5497247"/>
                  <a:pt x="2914233" y="5510330"/>
                </a:cubicBezTo>
                <a:lnTo>
                  <a:pt x="2896508" y="5560971"/>
                </a:lnTo>
                <a:cubicBezTo>
                  <a:pt x="2894978" y="5560865"/>
                  <a:pt x="2892974" y="5561076"/>
                  <a:pt x="2890494" y="5561604"/>
                </a:cubicBezTo>
                <a:cubicBezTo>
                  <a:pt x="2888015" y="5562131"/>
                  <a:pt x="2886644" y="5563608"/>
                  <a:pt x="2886380" y="5566035"/>
                </a:cubicBezTo>
                <a:cubicBezTo>
                  <a:pt x="2886644" y="5567406"/>
                  <a:pt x="2888015" y="5569094"/>
                  <a:pt x="2890494" y="5571099"/>
                </a:cubicBezTo>
                <a:cubicBezTo>
                  <a:pt x="2892974" y="5573103"/>
                  <a:pt x="2894978" y="5574792"/>
                  <a:pt x="2896508" y="5576163"/>
                </a:cubicBezTo>
                <a:lnTo>
                  <a:pt x="2868655" y="5591356"/>
                </a:lnTo>
                <a:lnTo>
                  <a:pt x="2850931" y="5591356"/>
                </a:lnTo>
                <a:cubicBezTo>
                  <a:pt x="2851458" y="5581966"/>
                  <a:pt x="2852936" y="5572892"/>
                  <a:pt x="2855362" y="5564136"/>
                </a:cubicBezTo>
                <a:cubicBezTo>
                  <a:pt x="2857789" y="5555379"/>
                  <a:pt x="2858000" y="5542508"/>
                  <a:pt x="2855995" y="5525522"/>
                </a:cubicBezTo>
                <a:cubicBezTo>
                  <a:pt x="2850614" y="5532907"/>
                  <a:pt x="2845550" y="5540292"/>
                  <a:pt x="2840803" y="5547677"/>
                </a:cubicBezTo>
                <a:cubicBezTo>
                  <a:pt x="2836055" y="5555063"/>
                  <a:pt x="2833523" y="5563714"/>
                  <a:pt x="2833207" y="5573631"/>
                </a:cubicBezTo>
                <a:cubicBezTo>
                  <a:pt x="2820968" y="5583337"/>
                  <a:pt x="2809996" y="5594309"/>
                  <a:pt x="2800290" y="5606548"/>
                </a:cubicBezTo>
                <a:cubicBezTo>
                  <a:pt x="2786205" y="5607814"/>
                  <a:pt x="2780824" y="5612878"/>
                  <a:pt x="2784148" y="5621740"/>
                </a:cubicBezTo>
                <a:cubicBezTo>
                  <a:pt x="2787471" y="5630603"/>
                  <a:pt x="2785256" y="5635666"/>
                  <a:pt x="2777501" y="5636933"/>
                </a:cubicBezTo>
                <a:lnTo>
                  <a:pt x="2767373" y="5636933"/>
                </a:lnTo>
                <a:cubicBezTo>
                  <a:pt x="2766951" y="5644054"/>
                  <a:pt x="2765263" y="5649435"/>
                  <a:pt x="2762309" y="5653074"/>
                </a:cubicBezTo>
                <a:cubicBezTo>
                  <a:pt x="2759355" y="5656714"/>
                  <a:pt x="2757667" y="5661462"/>
                  <a:pt x="2757245" y="5667317"/>
                </a:cubicBezTo>
                <a:lnTo>
                  <a:pt x="2739520" y="5682510"/>
                </a:lnTo>
                <a:lnTo>
                  <a:pt x="2729392" y="5662253"/>
                </a:lnTo>
                <a:cubicBezTo>
                  <a:pt x="2724328" y="5662253"/>
                  <a:pt x="2721796" y="5659721"/>
                  <a:pt x="2721796" y="5654657"/>
                </a:cubicBezTo>
                <a:cubicBezTo>
                  <a:pt x="2722534" y="5644687"/>
                  <a:pt x="2725488" y="5634875"/>
                  <a:pt x="2730658" y="5625222"/>
                </a:cubicBezTo>
                <a:cubicBezTo>
                  <a:pt x="2735828" y="5615568"/>
                  <a:pt x="2738782" y="5605124"/>
                  <a:pt x="2739520" y="5593888"/>
                </a:cubicBezTo>
                <a:cubicBezTo>
                  <a:pt x="2739573" y="5593677"/>
                  <a:pt x="2739467" y="5592832"/>
                  <a:pt x="2739204" y="5591356"/>
                </a:cubicBezTo>
                <a:cubicBezTo>
                  <a:pt x="2738940" y="5589879"/>
                  <a:pt x="2738201" y="5589034"/>
                  <a:pt x="2736988" y="5588823"/>
                </a:cubicBezTo>
                <a:cubicBezTo>
                  <a:pt x="2735617" y="5589404"/>
                  <a:pt x="2733929" y="5592041"/>
                  <a:pt x="2731924" y="5596736"/>
                </a:cubicBezTo>
                <a:cubicBezTo>
                  <a:pt x="2729919" y="5601431"/>
                  <a:pt x="2728231" y="5604702"/>
                  <a:pt x="2726860" y="5606548"/>
                </a:cubicBezTo>
                <a:cubicBezTo>
                  <a:pt x="2723906" y="5609080"/>
                  <a:pt x="2722218" y="5611612"/>
                  <a:pt x="2721796" y="5614144"/>
                </a:cubicBezTo>
                <a:cubicBezTo>
                  <a:pt x="2722112" y="5618100"/>
                  <a:pt x="2722112" y="5621582"/>
                  <a:pt x="2721796" y="5624589"/>
                </a:cubicBezTo>
                <a:cubicBezTo>
                  <a:pt x="2721479" y="5627596"/>
                  <a:pt x="2718947" y="5629178"/>
                  <a:pt x="2714200" y="5629336"/>
                </a:cubicBezTo>
                <a:lnTo>
                  <a:pt x="2704071" y="5634401"/>
                </a:lnTo>
                <a:lnTo>
                  <a:pt x="2678751" y="5636933"/>
                </a:lnTo>
                <a:lnTo>
                  <a:pt x="2671155" y="5657189"/>
                </a:lnTo>
                <a:cubicBezTo>
                  <a:pt x="2667304" y="5658613"/>
                  <a:pt x="2663611" y="5660829"/>
                  <a:pt x="2660077" y="5663836"/>
                </a:cubicBezTo>
                <a:cubicBezTo>
                  <a:pt x="2656542" y="5666843"/>
                  <a:pt x="2653483" y="5669691"/>
                  <a:pt x="2650898" y="5672381"/>
                </a:cubicBezTo>
                <a:cubicBezTo>
                  <a:pt x="2648155" y="5672329"/>
                  <a:pt x="2645412" y="5673067"/>
                  <a:pt x="2642669" y="5674597"/>
                </a:cubicBezTo>
                <a:cubicBezTo>
                  <a:pt x="2639926" y="5676127"/>
                  <a:pt x="2638449" y="5678764"/>
                  <a:pt x="2638238" y="5682510"/>
                </a:cubicBezTo>
                <a:lnTo>
                  <a:pt x="2640770" y="5692638"/>
                </a:lnTo>
                <a:lnTo>
                  <a:pt x="2617981" y="5692638"/>
                </a:lnTo>
                <a:cubicBezTo>
                  <a:pt x="2618983" y="5687732"/>
                  <a:pt x="2621410" y="5680452"/>
                  <a:pt x="2625261" y="5670799"/>
                </a:cubicBezTo>
                <a:cubicBezTo>
                  <a:pt x="2629112" y="5661145"/>
                  <a:pt x="2628373" y="5655765"/>
                  <a:pt x="2623045" y="5654657"/>
                </a:cubicBezTo>
                <a:cubicBezTo>
                  <a:pt x="2620461" y="5654815"/>
                  <a:pt x="2618034" y="5655765"/>
                  <a:pt x="2615766" y="5657506"/>
                </a:cubicBezTo>
                <a:cubicBezTo>
                  <a:pt x="2613497" y="5659246"/>
                  <a:pt x="2611704" y="5660829"/>
                  <a:pt x="2610385" y="5662253"/>
                </a:cubicBezTo>
                <a:lnTo>
                  <a:pt x="2605321" y="5692638"/>
                </a:lnTo>
                <a:lnTo>
                  <a:pt x="2592661" y="5710362"/>
                </a:lnTo>
                <a:cubicBezTo>
                  <a:pt x="2592661" y="5717853"/>
                  <a:pt x="2591395" y="5724394"/>
                  <a:pt x="2588862" y="5729986"/>
                </a:cubicBezTo>
                <a:cubicBezTo>
                  <a:pt x="2586330" y="5735578"/>
                  <a:pt x="2582532" y="5740853"/>
                  <a:pt x="2577468" y="5745811"/>
                </a:cubicBezTo>
                <a:lnTo>
                  <a:pt x="2577468" y="5766068"/>
                </a:lnTo>
                <a:cubicBezTo>
                  <a:pt x="2570294" y="5774086"/>
                  <a:pt x="2566918" y="5783370"/>
                  <a:pt x="2567340" y="5793920"/>
                </a:cubicBezTo>
                <a:cubicBezTo>
                  <a:pt x="2563278" y="5792707"/>
                  <a:pt x="2559374" y="5793235"/>
                  <a:pt x="2555629" y="5795503"/>
                </a:cubicBezTo>
                <a:cubicBezTo>
                  <a:pt x="2551884" y="5797771"/>
                  <a:pt x="2549879" y="5801464"/>
                  <a:pt x="2549616" y="5806581"/>
                </a:cubicBezTo>
                <a:lnTo>
                  <a:pt x="2534423" y="5829369"/>
                </a:lnTo>
                <a:lnTo>
                  <a:pt x="2514167" y="5821773"/>
                </a:lnTo>
                <a:cubicBezTo>
                  <a:pt x="2517490" y="5813544"/>
                  <a:pt x="2519706" y="5804049"/>
                  <a:pt x="2520813" y="5793287"/>
                </a:cubicBezTo>
                <a:cubicBezTo>
                  <a:pt x="2521921" y="5782526"/>
                  <a:pt x="2524770" y="5774297"/>
                  <a:pt x="2529359" y="5768600"/>
                </a:cubicBezTo>
                <a:cubicBezTo>
                  <a:pt x="2528937" y="5760582"/>
                  <a:pt x="2532313" y="5756362"/>
                  <a:pt x="2539487" y="5755940"/>
                </a:cubicBezTo>
                <a:cubicBezTo>
                  <a:pt x="2544973" y="5756309"/>
                  <a:pt x="2551726" y="5756203"/>
                  <a:pt x="2559744" y="5755623"/>
                </a:cubicBezTo>
                <a:cubicBezTo>
                  <a:pt x="2567762" y="5755043"/>
                  <a:pt x="2566918" y="5751772"/>
                  <a:pt x="2557212" y="5745811"/>
                </a:cubicBezTo>
                <a:lnTo>
                  <a:pt x="2567340" y="5720491"/>
                </a:lnTo>
                <a:lnTo>
                  <a:pt x="2557212" y="5720491"/>
                </a:lnTo>
                <a:lnTo>
                  <a:pt x="2567340" y="5707830"/>
                </a:lnTo>
                <a:lnTo>
                  <a:pt x="2567340" y="5682510"/>
                </a:lnTo>
                <a:lnTo>
                  <a:pt x="2585064" y="5669850"/>
                </a:lnTo>
                <a:lnTo>
                  <a:pt x="2585064" y="5647061"/>
                </a:lnTo>
                <a:cubicBezTo>
                  <a:pt x="2589707" y="5639043"/>
                  <a:pt x="2595615" y="5632291"/>
                  <a:pt x="2602789" y="5626805"/>
                </a:cubicBezTo>
                <a:lnTo>
                  <a:pt x="2610385" y="5606548"/>
                </a:lnTo>
                <a:cubicBezTo>
                  <a:pt x="2602472" y="5604543"/>
                  <a:pt x="2599940" y="5595892"/>
                  <a:pt x="2602789" y="5580594"/>
                </a:cubicBezTo>
                <a:cubicBezTo>
                  <a:pt x="2605637" y="5565296"/>
                  <a:pt x="2608169" y="5555379"/>
                  <a:pt x="2610385" y="5550843"/>
                </a:cubicBezTo>
                <a:cubicBezTo>
                  <a:pt x="2615133" y="5549682"/>
                  <a:pt x="2617665" y="5544407"/>
                  <a:pt x="2617981" y="5535017"/>
                </a:cubicBezTo>
                <a:cubicBezTo>
                  <a:pt x="2618298" y="5525627"/>
                  <a:pt x="2618298" y="5519086"/>
                  <a:pt x="2617981" y="5515394"/>
                </a:cubicBezTo>
                <a:cubicBezTo>
                  <a:pt x="2621727" y="5513917"/>
                  <a:pt x="2624364" y="5511173"/>
                  <a:pt x="2625894" y="5507164"/>
                </a:cubicBezTo>
                <a:cubicBezTo>
                  <a:pt x="2627424" y="5503155"/>
                  <a:pt x="2628162" y="5499146"/>
                  <a:pt x="2628109" y="5495137"/>
                </a:cubicBezTo>
                <a:cubicBezTo>
                  <a:pt x="2627687" y="5490390"/>
                  <a:pt x="2625999" y="5486591"/>
                  <a:pt x="2623045" y="5483743"/>
                </a:cubicBezTo>
                <a:cubicBezTo>
                  <a:pt x="2620091" y="5480894"/>
                  <a:pt x="2618403" y="5477096"/>
                  <a:pt x="2617981" y="5472349"/>
                </a:cubicBezTo>
                <a:cubicBezTo>
                  <a:pt x="2608222" y="5474248"/>
                  <a:pt x="2603686" y="5481844"/>
                  <a:pt x="2604371" y="5495137"/>
                </a:cubicBezTo>
                <a:cubicBezTo>
                  <a:pt x="2605057" y="5508430"/>
                  <a:pt x="2601154" y="5516027"/>
                  <a:pt x="2592661" y="5517926"/>
                </a:cubicBezTo>
                <a:cubicBezTo>
                  <a:pt x="2592397" y="5525680"/>
                  <a:pt x="2589759" y="5532960"/>
                  <a:pt x="2584748" y="5539765"/>
                </a:cubicBezTo>
                <a:cubicBezTo>
                  <a:pt x="2579737" y="5546570"/>
                  <a:pt x="2573934" y="5551950"/>
                  <a:pt x="2567340" y="5555907"/>
                </a:cubicBezTo>
                <a:lnTo>
                  <a:pt x="2567340" y="5588823"/>
                </a:lnTo>
                <a:cubicBezTo>
                  <a:pt x="2545132" y="5599532"/>
                  <a:pt x="2531944" y="5611665"/>
                  <a:pt x="2527776" y="5625222"/>
                </a:cubicBezTo>
                <a:cubicBezTo>
                  <a:pt x="2523609" y="5638779"/>
                  <a:pt x="2517384" y="5657875"/>
                  <a:pt x="2509103" y="5682510"/>
                </a:cubicBezTo>
                <a:cubicBezTo>
                  <a:pt x="2500557" y="5683248"/>
                  <a:pt x="2492961" y="5686202"/>
                  <a:pt x="2486314" y="5691372"/>
                </a:cubicBezTo>
                <a:cubicBezTo>
                  <a:pt x="2479667" y="5696542"/>
                  <a:pt x="2472071" y="5699496"/>
                  <a:pt x="2463525" y="5700234"/>
                </a:cubicBezTo>
                <a:lnTo>
                  <a:pt x="2463525" y="5728087"/>
                </a:lnTo>
                <a:lnTo>
                  <a:pt x="2455929" y="5728087"/>
                </a:lnTo>
                <a:cubicBezTo>
                  <a:pt x="2451076" y="5728087"/>
                  <a:pt x="2448122" y="5726821"/>
                  <a:pt x="2447067" y="5724289"/>
                </a:cubicBezTo>
                <a:cubicBezTo>
                  <a:pt x="2446012" y="5721757"/>
                  <a:pt x="2445590" y="5717959"/>
                  <a:pt x="2445801" y="5712895"/>
                </a:cubicBezTo>
                <a:lnTo>
                  <a:pt x="2453397" y="5692638"/>
                </a:lnTo>
                <a:cubicBezTo>
                  <a:pt x="2453239" y="5690792"/>
                  <a:pt x="2452289" y="5687521"/>
                  <a:pt x="2450549" y="5682826"/>
                </a:cubicBezTo>
                <a:cubicBezTo>
                  <a:pt x="2448808" y="5678131"/>
                  <a:pt x="2447225" y="5675494"/>
                  <a:pt x="2445801" y="5674913"/>
                </a:cubicBezTo>
                <a:lnTo>
                  <a:pt x="2445801" y="5682510"/>
                </a:lnTo>
                <a:cubicBezTo>
                  <a:pt x="2439998" y="5686624"/>
                  <a:pt x="2433246" y="5692321"/>
                  <a:pt x="2425544" y="5699601"/>
                </a:cubicBezTo>
                <a:cubicBezTo>
                  <a:pt x="2417843" y="5706881"/>
                  <a:pt x="2413623" y="5713844"/>
                  <a:pt x="2412884" y="5720491"/>
                </a:cubicBezTo>
                <a:cubicBezTo>
                  <a:pt x="2409139" y="5723234"/>
                  <a:pt x="2406501" y="5727243"/>
                  <a:pt x="2404971" y="5732518"/>
                </a:cubicBezTo>
                <a:cubicBezTo>
                  <a:pt x="2403442" y="5737793"/>
                  <a:pt x="2402703" y="5743068"/>
                  <a:pt x="2402756" y="5748343"/>
                </a:cubicBezTo>
                <a:lnTo>
                  <a:pt x="2385031" y="5758472"/>
                </a:lnTo>
                <a:cubicBezTo>
                  <a:pt x="2385084" y="5762533"/>
                  <a:pt x="2384346" y="5767070"/>
                  <a:pt x="2382816" y="5772081"/>
                </a:cubicBezTo>
                <a:cubicBezTo>
                  <a:pt x="2381286" y="5777093"/>
                  <a:pt x="2378649" y="5780997"/>
                  <a:pt x="2374903" y="5783792"/>
                </a:cubicBezTo>
                <a:lnTo>
                  <a:pt x="2374903" y="5804049"/>
                </a:lnTo>
                <a:lnTo>
                  <a:pt x="2364775" y="5811645"/>
                </a:lnTo>
                <a:cubicBezTo>
                  <a:pt x="2364511" y="5819347"/>
                  <a:pt x="2361874" y="5826732"/>
                  <a:pt x="2356862" y="5833801"/>
                </a:cubicBezTo>
                <a:cubicBezTo>
                  <a:pt x="2351851" y="5840869"/>
                  <a:pt x="2346048" y="5846988"/>
                  <a:pt x="2339454" y="5852158"/>
                </a:cubicBezTo>
                <a:cubicBezTo>
                  <a:pt x="2334285" y="5860229"/>
                  <a:pt x="2328166" y="5869408"/>
                  <a:pt x="2321097" y="5879694"/>
                </a:cubicBezTo>
                <a:cubicBezTo>
                  <a:pt x="2314028" y="5889981"/>
                  <a:pt x="2306643" y="5898526"/>
                  <a:pt x="2298941" y="5905331"/>
                </a:cubicBezTo>
                <a:cubicBezTo>
                  <a:pt x="2299100" y="5909288"/>
                  <a:pt x="2298783" y="5913402"/>
                  <a:pt x="2297992" y="5917675"/>
                </a:cubicBezTo>
                <a:cubicBezTo>
                  <a:pt x="2297201" y="5921948"/>
                  <a:pt x="2294985" y="5925430"/>
                  <a:pt x="2291345" y="5928120"/>
                </a:cubicBezTo>
                <a:cubicBezTo>
                  <a:pt x="2291134" y="5935927"/>
                  <a:pt x="2289024" y="5943734"/>
                  <a:pt x="2285015" y="5951541"/>
                </a:cubicBezTo>
                <a:cubicBezTo>
                  <a:pt x="2281006" y="5959348"/>
                  <a:pt x="2276364" y="5965890"/>
                  <a:pt x="2271089" y="5971165"/>
                </a:cubicBezTo>
                <a:cubicBezTo>
                  <a:pt x="2271089" y="5973803"/>
                  <a:pt x="2270456" y="5976124"/>
                  <a:pt x="2269190" y="5978128"/>
                </a:cubicBezTo>
                <a:cubicBezTo>
                  <a:pt x="2267924" y="5980133"/>
                  <a:pt x="2266025" y="5981188"/>
                  <a:pt x="2263492" y="5981293"/>
                </a:cubicBezTo>
                <a:lnTo>
                  <a:pt x="2255896" y="5978761"/>
                </a:lnTo>
                <a:lnTo>
                  <a:pt x="2263492" y="5953440"/>
                </a:lnTo>
                <a:cubicBezTo>
                  <a:pt x="2266025" y="5950750"/>
                  <a:pt x="2267924" y="5947268"/>
                  <a:pt x="2269190" y="5942996"/>
                </a:cubicBezTo>
                <a:cubicBezTo>
                  <a:pt x="2270456" y="5938723"/>
                  <a:pt x="2271089" y="5934608"/>
                  <a:pt x="2271089" y="5930652"/>
                </a:cubicBezTo>
                <a:lnTo>
                  <a:pt x="2281217" y="5907863"/>
                </a:lnTo>
                <a:cubicBezTo>
                  <a:pt x="2280689" y="5902166"/>
                  <a:pt x="2280478" y="5895836"/>
                  <a:pt x="2280584" y="5888873"/>
                </a:cubicBezTo>
                <a:cubicBezTo>
                  <a:pt x="2280689" y="5881910"/>
                  <a:pt x="2284276" y="5878112"/>
                  <a:pt x="2291345" y="5877479"/>
                </a:cubicBezTo>
                <a:cubicBezTo>
                  <a:pt x="2292189" y="5852791"/>
                  <a:pt x="2299363" y="5823672"/>
                  <a:pt x="2312868" y="5790122"/>
                </a:cubicBezTo>
                <a:cubicBezTo>
                  <a:pt x="2326372" y="5756572"/>
                  <a:pt x="2341142" y="5729986"/>
                  <a:pt x="2357179" y="5710362"/>
                </a:cubicBezTo>
                <a:cubicBezTo>
                  <a:pt x="2357495" y="5701711"/>
                  <a:pt x="2358761" y="5693693"/>
                  <a:pt x="2360977" y="5686308"/>
                </a:cubicBezTo>
                <a:cubicBezTo>
                  <a:pt x="2363192" y="5678923"/>
                  <a:pt x="2364458" y="5670904"/>
                  <a:pt x="2364775" y="5662253"/>
                </a:cubicBezTo>
                <a:cubicBezTo>
                  <a:pt x="2368520" y="5662095"/>
                  <a:pt x="2371158" y="5660512"/>
                  <a:pt x="2372688" y="5657506"/>
                </a:cubicBezTo>
                <a:cubicBezTo>
                  <a:pt x="2374217" y="5654499"/>
                  <a:pt x="2374956" y="5651017"/>
                  <a:pt x="2374903" y="5647061"/>
                </a:cubicBezTo>
                <a:cubicBezTo>
                  <a:pt x="2375325" y="5636774"/>
                  <a:pt x="2377013" y="5630761"/>
                  <a:pt x="2379967" y="5629020"/>
                </a:cubicBezTo>
                <a:cubicBezTo>
                  <a:pt x="2382921" y="5627279"/>
                  <a:pt x="2384609" y="5623165"/>
                  <a:pt x="2385031" y="5616676"/>
                </a:cubicBezTo>
                <a:lnTo>
                  <a:pt x="2397692" y="5591356"/>
                </a:lnTo>
                <a:cubicBezTo>
                  <a:pt x="2401437" y="5589984"/>
                  <a:pt x="2404075" y="5587663"/>
                  <a:pt x="2405604" y="5584392"/>
                </a:cubicBezTo>
                <a:cubicBezTo>
                  <a:pt x="2407134" y="5581122"/>
                  <a:pt x="2407873" y="5577535"/>
                  <a:pt x="2407820" y="5573631"/>
                </a:cubicBezTo>
                <a:lnTo>
                  <a:pt x="2405288" y="5560971"/>
                </a:lnTo>
                <a:lnTo>
                  <a:pt x="2428077" y="5482477"/>
                </a:lnTo>
                <a:lnTo>
                  <a:pt x="2438205" y="5474881"/>
                </a:lnTo>
                <a:lnTo>
                  <a:pt x="2445801" y="5462220"/>
                </a:lnTo>
                <a:cubicBezTo>
                  <a:pt x="2445801" y="5458158"/>
                  <a:pt x="2446434" y="5453622"/>
                  <a:pt x="2447700" y="5448610"/>
                </a:cubicBezTo>
                <a:cubicBezTo>
                  <a:pt x="2448966" y="5443599"/>
                  <a:pt x="2450865" y="5439696"/>
                  <a:pt x="2453397" y="5436900"/>
                </a:cubicBezTo>
                <a:cubicBezTo>
                  <a:pt x="2451920" y="5432310"/>
                  <a:pt x="2451709" y="5426297"/>
                  <a:pt x="2452764" y="5418859"/>
                </a:cubicBezTo>
                <a:cubicBezTo>
                  <a:pt x="2453819" y="5411421"/>
                  <a:pt x="2457406" y="5407306"/>
                  <a:pt x="2463525" y="5406515"/>
                </a:cubicBezTo>
                <a:cubicBezTo>
                  <a:pt x="2464422" y="5399552"/>
                  <a:pt x="2468959" y="5388157"/>
                  <a:pt x="2477135" y="5372332"/>
                </a:cubicBezTo>
                <a:cubicBezTo>
                  <a:pt x="2485312" y="5356507"/>
                  <a:pt x="2491747" y="5347645"/>
                  <a:pt x="2496442" y="5345746"/>
                </a:cubicBezTo>
                <a:lnTo>
                  <a:pt x="2504038" y="5328021"/>
                </a:lnTo>
                <a:cubicBezTo>
                  <a:pt x="2504777" y="5312196"/>
                  <a:pt x="2507731" y="5298269"/>
                  <a:pt x="2512901" y="5286242"/>
                </a:cubicBezTo>
                <a:cubicBezTo>
                  <a:pt x="2518070" y="5274215"/>
                  <a:pt x="2521024" y="5260288"/>
                  <a:pt x="2521763" y="5244463"/>
                </a:cubicBezTo>
                <a:lnTo>
                  <a:pt x="2529359" y="5234335"/>
                </a:lnTo>
                <a:cubicBezTo>
                  <a:pt x="2530520" y="5224945"/>
                  <a:pt x="2535162" y="5213973"/>
                  <a:pt x="2543285" y="5201418"/>
                </a:cubicBezTo>
                <a:cubicBezTo>
                  <a:pt x="2551409" y="5188863"/>
                  <a:pt x="2556051" y="5177891"/>
                  <a:pt x="2557212" y="5168501"/>
                </a:cubicBezTo>
                <a:cubicBezTo>
                  <a:pt x="2564702" y="5163753"/>
                  <a:pt x="2568078" y="5156157"/>
                  <a:pt x="2567340" y="5145712"/>
                </a:cubicBezTo>
                <a:cubicBezTo>
                  <a:pt x="2566601" y="5135268"/>
                  <a:pt x="2569978" y="5127672"/>
                  <a:pt x="2577468" y="5122924"/>
                </a:cubicBezTo>
                <a:cubicBezTo>
                  <a:pt x="2578998" y="5114906"/>
                  <a:pt x="2585434" y="5094860"/>
                  <a:pt x="2596775" y="5062787"/>
                </a:cubicBezTo>
                <a:cubicBezTo>
                  <a:pt x="2608117" y="5030715"/>
                  <a:pt x="2615185" y="5011935"/>
                  <a:pt x="2617981" y="5006449"/>
                </a:cubicBezTo>
                <a:cubicBezTo>
                  <a:pt x="2616504" y="5002176"/>
                  <a:pt x="2616293" y="4997429"/>
                  <a:pt x="2617348" y="4992206"/>
                </a:cubicBezTo>
                <a:cubicBezTo>
                  <a:pt x="2618403" y="4986984"/>
                  <a:pt x="2621990" y="4984135"/>
                  <a:pt x="2628109" y="4983660"/>
                </a:cubicBezTo>
                <a:lnTo>
                  <a:pt x="2655889" y="4930850"/>
                </a:lnTo>
                <a:lnTo>
                  <a:pt x="2654868" y="4926764"/>
                </a:lnTo>
                <a:lnTo>
                  <a:pt x="2644740" y="4914104"/>
                </a:lnTo>
                <a:lnTo>
                  <a:pt x="2632080" y="4926764"/>
                </a:lnTo>
                <a:lnTo>
                  <a:pt x="2624484" y="4979938"/>
                </a:lnTo>
                <a:cubicBezTo>
                  <a:pt x="2616676" y="4987006"/>
                  <a:pt x="2609502" y="4996924"/>
                  <a:pt x="2602961" y="5009690"/>
                </a:cubicBezTo>
                <a:cubicBezTo>
                  <a:pt x="2596420" y="5022455"/>
                  <a:pt x="2591778" y="5033639"/>
                  <a:pt x="2589035" y="5043239"/>
                </a:cubicBezTo>
                <a:cubicBezTo>
                  <a:pt x="2588718" y="5051996"/>
                  <a:pt x="2586819" y="5060436"/>
                  <a:pt x="2583338" y="5068560"/>
                </a:cubicBezTo>
                <a:cubicBezTo>
                  <a:pt x="2579856" y="5076684"/>
                  <a:pt x="2576691" y="5085124"/>
                  <a:pt x="2573842" y="5093881"/>
                </a:cubicBezTo>
                <a:cubicBezTo>
                  <a:pt x="2561604" y="5104431"/>
                  <a:pt x="2550632" y="5116247"/>
                  <a:pt x="2540926" y="5129330"/>
                </a:cubicBezTo>
                <a:lnTo>
                  <a:pt x="2523201" y="5179971"/>
                </a:lnTo>
                <a:cubicBezTo>
                  <a:pt x="2521671" y="5179865"/>
                  <a:pt x="2519667" y="5180076"/>
                  <a:pt x="2517187" y="5180604"/>
                </a:cubicBezTo>
                <a:cubicBezTo>
                  <a:pt x="2514708" y="5181131"/>
                  <a:pt x="2513337" y="5182608"/>
                  <a:pt x="2513073" y="5185035"/>
                </a:cubicBezTo>
                <a:cubicBezTo>
                  <a:pt x="2513337" y="5186406"/>
                  <a:pt x="2514708" y="5188094"/>
                  <a:pt x="2517187" y="5190099"/>
                </a:cubicBezTo>
                <a:cubicBezTo>
                  <a:pt x="2519667" y="5192103"/>
                  <a:pt x="2521671" y="5193792"/>
                  <a:pt x="2523201" y="5195163"/>
                </a:cubicBezTo>
                <a:lnTo>
                  <a:pt x="2495348" y="5210356"/>
                </a:lnTo>
                <a:lnTo>
                  <a:pt x="2477624" y="5210356"/>
                </a:lnTo>
                <a:cubicBezTo>
                  <a:pt x="2478151" y="5200966"/>
                  <a:pt x="2479629" y="5191892"/>
                  <a:pt x="2482055" y="5183136"/>
                </a:cubicBezTo>
                <a:cubicBezTo>
                  <a:pt x="2484482" y="5174379"/>
                  <a:pt x="2484693" y="5161508"/>
                  <a:pt x="2482688" y="5144522"/>
                </a:cubicBezTo>
                <a:cubicBezTo>
                  <a:pt x="2477307" y="5151907"/>
                  <a:pt x="2472243" y="5159292"/>
                  <a:pt x="2467496" y="5166677"/>
                </a:cubicBezTo>
                <a:cubicBezTo>
                  <a:pt x="2462748" y="5174063"/>
                  <a:pt x="2460216" y="5182714"/>
                  <a:pt x="2459900" y="5192631"/>
                </a:cubicBezTo>
                <a:cubicBezTo>
                  <a:pt x="2447661" y="5202337"/>
                  <a:pt x="2436689" y="5213309"/>
                  <a:pt x="2426983" y="5225548"/>
                </a:cubicBezTo>
                <a:cubicBezTo>
                  <a:pt x="2412898" y="5226814"/>
                  <a:pt x="2407517" y="5231878"/>
                  <a:pt x="2410841" y="5240740"/>
                </a:cubicBezTo>
                <a:cubicBezTo>
                  <a:pt x="2414164" y="5249603"/>
                  <a:pt x="2411949" y="5254666"/>
                  <a:pt x="2404194" y="5255933"/>
                </a:cubicBezTo>
                <a:lnTo>
                  <a:pt x="2394066" y="5255933"/>
                </a:lnTo>
                <a:cubicBezTo>
                  <a:pt x="2393644" y="5263054"/>
                  <a:pt x="2391956" y="5268435"/>
                  <a:pt x="2389002" y="5272074"/>
                </a:cubicBezTo>
                <a:cubicBezTo>
                  <a:pt x="2386048" y="5275714"/>
                  <a:pt x="2384360" y="5280462"/>
                  <a:pt x="2383938" y="5286317"/>
                </a:cubicBezTo>
                <a:lnTo>
                  <a:pt x="2366213" y="5301510"/>
                </a:lnTo>
                <a:lnTo>
                  <a:pt x="2356085" y="5281253"/>
                </a:lnTo>
                <a:cubicBezTo>
                  <a:pt x="2351021" y="5281253"/>
                  <a:pt x="2348489" y="5278721"/>
                  <a:pt x="2348489" y="5273657"/>
                </a:cubicBezTo>
                <a:cubicBezTo>
                  <a:pt x="2349227" y="5263687"/>
                  <a:pt x="2352181" y="5253875"/>
                  <a:pt x="2357351" y="5244222"/>
                </a:cubicBezTo>
                <a:cubicBezTo>
                  <a:pt x="2362521" y="5234568"/>
                  <a:pt x="2365475" y="5224124"/>
                  <a:pt x="2366213" y="5212888"/>
                </a:cubicBezTo>
                <a:cubicBezTo>
                  <a:pt x="2366266" y="5212677"/>
                  <a:pt x="2366160" y="5211832"/>
                  <a:pt x="2365897" y="5210356"/>
                </a:cubicBezTo>
                <a:cubicBezTo>
                  <a:pt x="2365633" y="5208879"/>
                  <a:pt x="2364894" y="5208034"/>
                  <a:pt x="2363681" y="5207823"/>
                </a:cubicBezTo>
                <a:cubicBezTo>
                  <a:pt x="2362310" y="5208404"/>
                  <a:pt x="2360622" y="5211041"/>
                  <a:pt x="2358617" y="5215736"/>
                </a:cubicBezTo>
                <a:cubicBezTo>
                  <a:pt x="2356612" y="5220431"/>
                  <a:pt x="2354924" y="5223702"/>
                  <a:pt x="2353553" y="5225548"/>
                </a:cubicBezTo>
                <a:cubicBezTo>
                  <a:pt x="2350599" y="5228080"/>
                  <a:pt x="2348911" y="5230612"/>
                  <a:pt x="2348489" y="5233144"/>
                </a:cubicBezTo>
                <a:cubicBezTo>
                  <a:pt x="2348805" y="5237100"/>
                  <a:pt x="2348805" y="5240582"/>
                  <a:pt x="2348489" y="5243589"/>
                </a:cubicBezTo>
                <a:cubicBezTo>
                  <a:pt x="2348172" y="5246596"/>
                  <a:pt x="2345640" y="5248178"/>
                  <a:pt x="2340893" y="5248336"/>
                </a:cubicBezTo>
                <a:lnTo>
                  <a:pt x="2330764" y="5253401"/>
                </a:lnTo>
                <a:lnTo>
                  <a:pt x="2305444" y="5255933"/>
                </a:lnTo>
                <a:lnTo>
                  <a:pt x="2297848" y="5276189"/>
                </a:lnTo>
                <a:cubicBezTo>
                  <a:pt x="2293997" y="5277613"/>
                  <a:pt x="2290304" y="5279829"/>
                  <a:pt x="2286770" y="5282836"/>
                </a:cubicBezTo>
                <a:cubicBezTo>
                  <a:pt x="2283235" y="5285843"/>
                  <a:pt x="2280176" y="5288691"/>
                  <a:pt x="2277591" y="5291381"/>
                </a:cubicBezTo>
                <a:cubicBezTo>
                  <a:pt x="2274848" y="5291329"/>
                  <a:pt x="2272105" y="5292067"/>
                  <a:pt x="2269362" y="5293597"/>
                </a:cubicBezTo>
                <a:cubicBezTo>
                  <a:pt x="2266619" y="5295127"/>
                  <a:pt x="2265142" y="5297764"/>
                  <a:pt x="2264931" y="5301510"/>
                </a:cubicBezTo>
                <a:lnTo>
                  <a:pt x="2267463" y="5311638"/>
                </a:lnTo>
                <a:lnTo>
                  <a:pt x="2244674" y="5311638"/>
                </a:lnTo>
                <a:cubicBezTo>
                  <a:pt x="2245676" y="5306732"/>
                  <a:pt x="2248103" y="5299452"/>
                  <a:pt x="2251954" y="5289799"/>
                </a:cubicBezTo>
                <a:cubicBezTo>
                  <a:pt x="2255805" y="5280145"/>
                  <a:pt x="2255066" y="5274765"/>
                  <a:pt x="2249738" y="5273657"/>
                </a:cubicBezTo>
                <a:cubicBezTo>
                  <a:pt x="2247154" y="5273815"/>
                  <a:pt x="2244727" y="5274765"/>
                  <a:pt x="2242459" y="5276506"/>
                </a:cubicBezTo>
                <a:cubicBezTo>
                  <a:pt x="2240190" y="5278246"/>
                  <a:pt x="2238397" y="5279829"/>
                  <a:pt x="2237078" y="5281253"/>
                </a:cubicBezTo>
                <a:lnTo>
                  <a:pt x="2232014" y="5311638"/>
                </a:lnTo>
                <a:lnTo>
                  <a:pt x="2219354" y="5329362"/>
                </a:lnTo>
                <a:cubicBezTo>
                  <a:pt x="2219354" y="5336853"/>
                  <a:pt x="2218088" y="5343394"/>
                  <a:pt x="2215555" y="5348986"/>
                </a:cubicBezTo>
                <a:cubicBezTo>
                  <a:pt x="2213023" y="5354578"/>
                  <a:pt x="2209225" y="5359853"/>
                  <a:pt x="2204161" y="5364811"/>
                </a:cubicBezTo>
                <a:lnTo>
                  <a:pt x="2204161" y="5385068"/>
                </a:lnTo>
                <a:cubicBezTo>
                  <a:pt x="2196987" y="5393086"/>
                  <a:pt x="2193611" y="5402370"/>
                  <a:pt x="2194033" y="5412920"/>
                </a:cubicBezTo>
                <a:cubicBezTo>
                  <a:pt x="2189971" y="5411707"/>
                  <a:pt x="2186067" y="5412235"/>
                  <a:pt x="2182322" y="5414503"/>
                </a:cubicBezTo>
                <a:cubicBezTo>
                  <a:pt x="2178577" y="5416771"/>
                  <a:pt x="2176572" y="5420464"/>
                  <a:pt x="2176309" y="5425581"/>
                </a:cubicBezTo>
                <a:lnTo>
                  <a:pt x="2161116" y="5448369"/>
                </a:lnTo>
                <a:lnTo>
                  <a:pt x="2140860" y="5440773"/>
                </a:lnTo>
                <a:cubicBezTo>
                  <a:pt x="2144183" y="5432544"/>
                  <a:pt x="2146399" y="5423049"/>
                  <a:pt x="2147506" y="5412287"/>
                </a:cubicBezTo>
                <a:cubicBezTo>
                  <a:pt x="2148614" y="5401526"/>
                  <a:pt x="2151463" y="5393297"/>
                  <a:pt x="2156052" y="5387600"/>
                </a:cubicBezTo>
                <a:cubicBezTo>
                  <a:pt x="2155630" y="5379582"/>
                  <a:pt x="2159006" y="5375362"/>
                  <a:pt x="2166180" y="5374940"/>
                </a:cubicBezTo>
                <a:cubicBezTo>
                  <a:pt x="2171666" y="5375309"/>
                  <a:pt x="2178419" y="5375203"/>
                  <a:pt x="2186437" y="5374623"/>
                </a:cubicBezTo>
                <a:cubicBezTo>
                  <a:pt x="2190446" y="5374333"/>
                  <a:pt x="2192239" y="5373370"/>
                  <a:pt x="2191817" y="5371735"/>
                </a:cubicBezTo>
                <a:lnTo>
                  <a:pt x="2189518" y="5369723"/>
                </a:lnTo>
                <a:lnTo>
                  <a:pt x="2188341" y="5370638"/>
                </a:lnTo>
                <a:lnTo>
                  <a:pt x="2185594" y="5366290"/>
                </a:lnTo>
                <a:lnTo>
                  <a:pt x="2183905" y="5364811"/>
                </a:lnTo>
                <a:lnTo>
                  <a:pt x="2184198" y="5364079"/>
                </a:lnTo>
                <a:lnTo>
                  <a:pt x="2180745" y="5358611"/>
                </a:lnTo>
                <a:cubicBezTo>
                  <a:pt x="2180428" y="5351437"/>
                  <a:pt x="2180428" y="5346162"/>
                  <a:pt x="2180745" y="5342786"/>
                </a:cubicBezTo>
                <a:lnTo>
                  <a:pt x="2160488" y="5350382"/>
                </a:lnTo>
                <a:lnTo>
                  <a:pt x="2157956" y="5375703"/>
                </a:lnTo>
                <a:lnTo>
                  <a:pt x="2135168" y="5421280"/>
                </a:lnTo>
                <a:lnTo>
                  <a:pt x="2132636" y="5421280"/>
                </a:lnTo>
                <a:lnTo>
                  <a:pt x="2112379" y="5466857"/>
                </a:lnTo>
                <a:cubicBezTo>
                  <a:pt x="2110058" y="5468861"/>
                  <a:pt x="2109003" y="5473082"/>
                  <a:pt x="2109214" y="5479517"/>
                </a:cubicBezTo>
                <a:cubicBezTo>
                  <a:pt x="2109425" y="5485953"/>
                  <a:pt x="2109636" y="5490173"/>
                  <a:pt x="2109847" y="5492177"/>
                </a:cubicBezTo>
                <a:cubicBezTo>
                  <a:pt x="2112854" y="5489118"/>
                  <a:pt x="2115702" y="5489540"/>
                  <a:pt x="2118393" y="5493444"/>
                </a:cubicBezTo>
                <a:cubicBezTo>
                  <a:pt x="2121083" y="5497347"/>
                  <a:pt x="2120767" y="5500301"/>
                  <a:pt x="2117443" y="5502306"/>
                </a:cubicBezTo>
                <a:cubicBezTo>
                  <a:pt x="2116019" y="5502200"/>
                  <a:pt x="2114436" y="5502411"/>
                  <a:pt x="2112696" y="5502939"/>
                </a:cubicBezTo>
                <a:cubicBezTo>
                  <a:pt x="2110955" y="5503466"/>
                  <a:pt x="2110005" y="5504943"/>
                  <a:pt x="2109847" y="5507370"/>
                </a:cubicBezTo>
                <a:cubicBezTo>
                  <a:pt x="2110058" y="5510007"/>
                  <a:pt x="2111535" y="5512962"/>
                  <a:pt x="2114278" y="5516232"/>
                </a:cubicBezTo>
                <a:cubicBezTo>
                  <a:pt x="2117021" y="5519503"/>
                  <a:pt x="2119764" y="5522457"/>
                  <a:pt x="2122507" y="5525094"/>
                </a:cubicBezTo>
                <a:cubicBezTo>
                  <a:pt x="2121980" y="5530211"/>
                  <a:pt x="2119237" y="5538335"/>
                  <a:pt x="2114278" y="5549465"/>
                </a:cubicBezTo>
                <a:cubicBezTo>
                  <a:pt x="2109320" y="5560596"/>
                  <a:pt x="2105310" y="5566820"/>
                  <a:pt x="2102251" y="5568139"/>
                </a:cubicBezTo>
                <a:cubicBezTo>
                  <a:pt x="2102620" y="5576738"/>
                  <a:pt x="2101882" y="5582329"/>
                  <a:pt x="2100035" y="5584914"/>
                </a:cubicBezTo>
                <a:cubicBezTo>
                  <a:pt x="2098189" y="5587499"/>
                  <a:pt x="2093019" y="5588660"/>
                  <a:pt x="2084526" y="5588396"/>
                </a:cubicBezTo>
                <a:lnTo>
                  <a:pt x="2084526" y="5616249"/>
                </a:lnTo>
                <a:cubicBezTo>
                  <a:pt x="2078091" y="5612450"/>
                  <a:pt x="2071972" y="5608019"/>
                  <a:pt x="2066169" y="5602955"/>
                </a:cubicBezTo>
                <a:cubicBezTo>
                  <a:pt x="2060366" y="5597891"/>
                  <a:pt x="2055513" y="5592194"/>
                  <a:pt x="2051610" y="5585864"/>
                </a:cubicBezTo>
                <a:cubicBezTo>
                  <a:pt x="2052032" y="5590928"/>
                  <a:pt x="2051188" y="5595992"/>
                  <a:pt x="2049078" y="5601056"/>
                </a:cubicBezTo>
                <a:lnTo>
                  <a:pt x="2064270" y="5626377"/>
                </a:lnTo>
                <a:cubicBezTo>
                  <a:pt x="2061421" y="5636136"/>
                  <a:pt x="2055091" y="5654599"/>
                  <a:pt x="2045279" y="5681766"/>
                </a:cubicBezTo>
                <a:cubicBezTo>
                  <a:pt x="2035468" y="5708932"/>
                  <a:pt x="2024073" y="5724230"/>
                  <a:pt x="2011097" y="5727659"/>
                </a:cubicBezTo>
                <a:cubicBezTo>
                  <a:pt x="2010833" y="5732565"/>
                  <a:pt x="2008828" y="5739845"/>
                  <a:pt x="2005083" y="5749498"/>
                </a:cubicBezTo>
                <a:cubicBezTo>
                  <a:pt x="2001338" y="5759152"/>
                  <a:pt x="1997434" y="5764532"/>
                  <a:pt x="1993372" y="5765640"/>
                </a:cubicBezTo>
                <a:cubicBezTo>
                  <a:pt x="1992159" y="5765324"/>
                  <a:pt x="1991420" y="5764058"/>
                  <a:pt x="1991157" y="5761842"/>
                </a:cubicBezTo>
                <a:cubicBezTo>
                  <a:pt x="1990893" y="5759626"/>
                  <a:pt x="1990787" y="5758360"/>
                  <a:pt x="1990840" y="5758044"/>
                </a:cubicBezTo>
                <a:lnTo>
                  <a:pt x="1980712" y="5755512"/>
                </a:lnTo>
                <a:lnTo>
                  <a:pt x="1973116" y="5765640"/>
                </a:lnTo>
                <a:lnTo>
                  <a:pt x="1990840" y="5783365"/>
                </a:lnTo>
                <a:cubicBezTo>
                  <a:pt x="1990629" y="5797133"/>
                  <a:pt x="1987886" y="5809476"/>
                  <a:pt x="1982611" y="5820396"/>
                </a:cubicBezTo>
                <a:cubicBezTo>
                  <a:pt x="1977336" y="5831316"/>
                  <a:pt x="1970795" y="5841760"/>
                  <a:pt x="1962987" y="5851730"/>
                </a:cubicBezTo>
                <a:cubicBezTo>
                  <a:pt x="1963779" y="5855634"/>
                  <a:pt x="1965994" y="5863019"/>
                  <a:pt x="1969634" y="5873886"/>
                </a:cubicBezTo>
                <a:cubicBezTo>
                  <a:pt x="1973274" y="5884753"/>
                  <a:pt x="1973590" y="5890872"/>
                  <a:pt x="1970584" y="5892243"/>
                </a:cubicBezTo>
                <a:cubicBezTo>
                  <a:pt x="1966838" y="5892138"/>
                  <a:pt x="1963568" y="5891083"/>
                  <a:pt x="1960772" y="5889078"/>
                </a:cubicBezTo>
                <a:cubicBezTo>
                  <a:pt x="1957976" y="5887074"/>
                  <a:pt x="1955338" y="5884753"/>
                  <a:pt x="1952859" y="5882115"/>
                </a:cubicBezTo>
                <a:cubicBezTo>
                  <a:pt x="1952859" y="5891399"/>
                  <a:pt x="1951593" y="5901316"/>
                  <a:pt x="1949061" y="5911867"/>
                </a:cubicBezTo>
                <a:cubicBezTo>
                  <a:pt x="1946529" y="5922417"/>
                  <a:pt x="1942731" y="5931068"/>
                  <a:pt x="1937667" y="5937820"/>
                </a:cubicBezTo>
                <a:lnTo>
                  <a:pt x="1925006" y="5917564"/>
                </a:lnTo>
                <a:lnTo>
                  <a:pt x="1932603" y="5892243"/>
                </a:lnTo>
                <a:cubicBezTo>
                  <a:pt x="1931178" y="5890977"/>
                  <a:pt x="1929596" y="5889711"/>
                  <a:pt x="1927855" y="5888445"/>
                </a:cubicBezTo>
                <a:cubicBezTo>
                  <a:pt x="1926114" y="5887179"/>
                  <a:pt x="1925165" y="5885913"/>
                  <a:pt x="1925006" y="5884647"/>
                </a:cubicBezTo>
                <a:cubicBezTo>
                  <a:pt x="1925587" y="5882220"/>
                  <a:pt x="1928224" y="5880744"/>
                  <a:pt x="1932919" y="5880216"/>
                </a:cubicBezTo>
                <a:cubicBezTo>
                  <a:pt x="1937614" y="5879688"/>
                  <a:pt x="1940885" y="5879477"/>
                  <a:pt x="1942731" y="5879583"/>
                </a:cubicBezTo>
                <a:cubicBezTo>
                  <a:pt x="1942889" y="5871881"/>
                  <a:pt x="1944472" y="5863863"/>
                  <a:pt x="1947479" y="5855528"/>
                </a:cubicBezTo>
                <a:cubicBezTo>
                  <a:pt x="1950485" y="5847194"/>
                  <a:pt x="1953967" y="5839175"/>
                  <a:pt x="1957923" y="5831474"/>
                </a:cubicBezTo>
                <a:cubicBezTo>
                  <a:pt x="1957871" y="5829997"/>
                  <a:pt x="1957343" y="5827887"/>
                  <a:pt x="1956341" y="5825144"/>
                </a:cubicBezTo>
                <a:cubicBezTo>
                  <a:pt x="1955338" y="5822401"/>
                  <a:pt x="1954178" y="5820291"/>
                  <a:pt x="1952859" y="5818813"/>
                </a:cubicBezTo>
                <a:lnTo>
                  <a:pt x="1935135" y="5841602"/>
                </a:lnTo>
                <a:lnTo>
                  <a:pt x="1922474" y="5844134"/>
                </a:lnTo>
                <a:lnTo>
                  <a:pt x="1922474" y="5879583"/>
                </a:lnTo>
                <a:cubicBezTo>
                  <a:pt x="1913454" y="5886863"/>
                  <a:pt x="1905541" y="5897624"/>
                  <a:pt x="1898736" y="5911867"/>
                </a:cubicBezTo>
                <a:cubicBezTo>
                  <a:pt x="1891931" y="5926109"/>
                  <a:pt x="1887184" y="5938137"/>
                  <a:pt x="1884493" y="5947949"/>
                </a:cubicBezTo>
                <a:cubicBezTo>
                  <a:pt x="1884071" y="5952802"/>
                  <a:pt x="1882383" y="5957022"/>
                  <a:pt x="1879429" y="5960609"/>
                </a:cubicBezTo>
                <a:cubicBezTo>
                  <a:pt x="1876475" y="5964196"/>
                  <a:pt x="1874787" y="5968416"/>
                  <a:pt x="1874365" y="5973269"/>
                </a:cubicBezTo>
                <a:lnTo>
                  <a:pt x="1866769" y="5993526"/>
                </a:lnTo>
                <a:lnTo>
                  <a:pt x="1869301" y="5993526"/>
                </a:lnTo>
                <a:cubicBezTo>
                  <a:pt x="1868879" y="5998379"/>
                  <a:pt x="1867191" y="6002599"/>
                  <a:pt x="1864237" y="6006186"/>
                </a:cubicBezTo>
                <a:cubicBezTo>
                  <a:pt x="1861283" y="6009773"/>
                  <a:pt x="1859595" y="6013993"/>
                  <a:pt x="1859173" y="6018846"/>
                </a:cubicBezTo>
                <a:cubicBezTo>
                  <a:pt x="1859384" y="6022803"/>
                  <a:pt x="1858962" y="6026284"/>
                  <a:pt x="1857907" y="6029291"/>
                </a:cubicBezTo>
                <a:cubicBezTo>
                  <a:pt x="1856852" y="6032298"/>
                  <a:pt x="1853898" y="6033881"/>
                  <a:pt x="1849045" y="6034039"/>
                </a:cubicBezTo>
                <a:cubicBezTo>
                  <a:pt x="1849361" y="6041424"/>
                  <a:pt x="1848728" y="6046277"/>
                  <a:pt x="1847146" y="6048598"/>
                </a:cubicBezTo>
                <a:cubicBezTo>
                  <a:pt x="1845563" y="6050919"/>
                  <a:pt x="1841132" y="6051974"/>
                  <a:pt x="1833852" y="6051763"/>
                </a:cubicBezTo>
                <a:lnTo>
                  <a:pt x="1833852" y="6079616"/>
                </a:lnTo>
                <a:lnTo>
                  <a:pt x="1821192" y="6074552"/>
                </a:lnTo>
                <a:lnTo>
                  <a:pt x="1806000" y="6110001"/>
                </a:lnTo>
                <a:lnTo>
                  <a:pt x="1811064" y="6115065"/>
                </a:lnTo>
                <a:lnTo>
                  <a:pt x="1800935" y="6122661"/>
                </a:lnTo>
                <a:lnTo>
                  <a:pt x="1795871" y="6132789"/>
                </a:lnTo>
                <a:lnTo>
                  <a:pt x="1803467" y="6150514"/>
                </a:lnTo>
                <a:lnTo>
                  <a:pt x="1800935" y="6170770"/>
                </a:lnTo>
                <a:cubicBezTo>
                  <a:pt x="1794711" y="6171614"/>
                  <a:pt x="1791335" y="6174990"/>
                  <a:pt x="1790807" y="6180898"/>
                </a:cubicBezTo>
                <a:cubicBezTo>
                  <a:pt x="1790280" y="6186806"/>
                  <a:pt x="1784371" y="6190183"/>
                  <a:pt x="1773083" y="6191026"/>
                </a:cubicBezTo>
                <a:lnTo>
                  <a:pt x="1773083" y="6178366"/>
                </a:lnTo>
                <a:lnTo>
                  <a:pt x="1765487" y="6180898"/>
                </a:lnTo>
                <a:cubicBezTo>
                  <a:pt x="1763904" y="6184486"/>
                  <a:pt x="1761372" y="6190605"/>
                  <a:pt x="1757890" y="6199256"/>
                </a:cubicBezTo>
                <a:cubicBezTo>
                  <a:pt x="1754409" y="6207907"/>
                  <a:pt x="1751877" y="6212760"/>
                  <a:pt x="1750294" y="6213815"/>
                </a:cubicBezTo>
                <a:cubicBezTo>
                  <a:pt x="1749081" y="6213604"/>
                  <a:pt x="1748342" y="6212760"/>
                  <a:pt x="1748079" y="6211283"/>
                </a:cubicBezTo>
                <a:cubicBezTo>
                  <a:pt x="1747815" y="6209806"/>
                  <a:pt x="1747709" y="6208962"/>
                  <a:pt x="1747762" y="6208751"/>
                </a:cubicBezTo>
                <a:cubicBezTo>
                  <a:pt x="1740799" y="6208329"/>
                  <a:pt x="1738267" y="6206008"/>
                  <a:pt x="1740166" y="6201788"/>
                </a:cubicBezTo>
                <a:cubicBezTo>
                  <a:pt x="1742065" y="6197568"/>
                  <a:pt x="1744597" y="6193981"/>
                  <a:pt x="1747762" y="6191026"/>
                </a:cubicBezTo>
                <a:lnTo>
                  <a:pt x="1737634" y="6168238"/>
                </a:lnTo>
                <a:lnTo>
                  <a:pt x="1747762" y="6150514"/>
                </a:lnTo>
                <a:lnTo>
                  <a:pt x="1730038" y="6142917"/>
                </a:lnTo>
                <a:cubicBezTo>
                  <a:pt x="1729299" y="6151410"/>
                  <a:pt x="1726345" y="6159112"/>
                  <a:pt x="1721175" y="6166022"/>
                </a:cubicBezTo>
                <a:cubicBezTo>
                  <a:pt x="1716006" y="6172933"/>
                  <a:pt x="1713052" y="6181268"/>
                  <a:pt x="1712313" y="6191026"/>
                </a:cubicBezTo>
                <a:cubicBezTo>
                  <a:pt x="1704770" y="6201260"/>
                  <a:pt x="1697701" y="6211811"/>
                  <a:pt x="1691107" y="6222677"/>
                </a:cubicBezTo>
                <a:cubicBezTo>
                  <a:pt x="1684513" y="6233544"/>
                  <a:pt x="1678078" y="6244094"/>
                  <a:pt x="1671800" y="6254328"/>
                </a:cubicBezTo>
                <a:cubicBezTo>
                  <a:pt x="1670534" y="6260447"/>
                  <a:pt x="1668002" y="6268466"/>
                  <a:pt x="1664204" y="6278383"/>
                </a:cubicBezTo>
                <a:cubicBezTo>
                  <a:pt x="1660406" y="6288300"/>
                  <a:pt x="1655342" y="6293786"/>
                  <a:pt x="1649012" y="6294841"/>
                </a:cubicBezTo>
                <a:cubicBezTo>
                  <a:pt x="1649328" y="6296793"/>
                  <a:pt x="1650594" y="6300485"/>
                  <a:pt x="1652810" y="6305919"/>
                </a:cubicBezTo>
                <a:cubicBezTo>
                  <a:pt x="1655025" y="6311352"/>
                  <a:pt x="1656291" y="6314412"/>
                  <a:pt x="1656608" y="6315098"/>
                </a:cubicBezTo>
                <a:cubicBezTo>
                  <a:pt x="1657821" y="6314781"/>
                  <a:pt x="1658560" y="6313515"/>
                  <a:pt x="1658823" y="6311300"/>
                </a:cubicBezTo>
                <a:cubicBezTo>
                  <a:pt x="1659087" y="6309084"/>
                  <a:pt x="1659193" y="6307818"/>
                  <a:pt x="1659140" y="6307502"/>
                </a:cubicBezTo>
                <a:cubicBezTo>
                  <a:pt x="1666314" y="6292573"/>
                  <a:pt x="1674754" y="6278119"/>
                  <a:pt x="1684461" y="6264140"/>
                </a:cubicBezTo>
                <a:cubicBezTo>
                  <a:pt x="1694167" y="6250161"/>
                  <a:pt x="1700075" y="6235074"/>
                  <a:pt x="1702185" y="6218879"/>
                </a:cubicBezTo>
                <a:lnTo>
                  <a:pt x="1714845" y="6218879"/>
                </a:lnTo>
                <a:cubicBezTo>
                  <a:pt x="1720648" y="6218615"/>
                  <a:pt x="1727400" y="6219143"/>
                  <a:pt x="1735102" y="6220462"/>
                </a:cubicBezTo>
                <a:cubicBezTo>
                  <a:pt x="1742804" y="6221781"/>
                  <a:pt x="1747024" y="6225473"/>
                  <a:pt x="1747762" y="6231540"/>
                </a:cubicBezTo>
                <a:cubicBezTo>
                  <a:pt x="1747498" y="6243039"/>
                  <a:pt x="1744861" y="6254223"/>
                  <a:pt x="1739849" y="6265089"/>
                </a:cubicBezTo>
                <a:cubicBezTo>
                  <a:pt x="1734838" y="6275956"/>
                  <a:pt x="1729035" y="6285874"/>
                  <a:pt x="1722441" y="6294841"/>
                </a:cubicBezTo>
                <a:cubicBezTo>
                  <a:pt x="1722758" y="6300960"/>
                  <a:pt x="1724024" y="6306446"/>
                  <a:pt x="1726240" y="6311300"/>
                </a:cubicBezTo>
                <a:cubicBezTo>
                  <a:pt x="1728455" y="6316153"/>
                  <a:pt x="1729721" y="6321639"/>
                  <a:pt x="1730038" y="6327758"/>
                </a:cubicBezTo>
                <a:lnTo>
                  <a:pt x="1712313" y="6322694"/>
                </a:lnTo>
                <a:cubicBezTo>
                  <a:pt x="1712419" y="6330501"/>
                  <a:pt x="1711575" y="6338941"/>
                  <a:pt x="1709781" y="6348015"/>
                </a:cubicBezTo>
                <a:cubicBezTo>
                  <a:pt x="1707988" y="6357088"/>
                  <a:pt x="1704612" y="6365528"/>
                  <a:pt x="1699653" y="6373335"/>
                </a:cubicBezTo>
                <a:lnTo>
                  <a:pt x="1686993" y="6355611"/>
                </a:lnTo>
                <a:lnTo>
                  <a:pt x="1694589" y="6332822"/>
                </a:lnTo>
                <a:cubicBezTo>
                  <a:pt x="1693165" y="6331556"/>
                  <a:pt x="1691582" y="6330290"/>
                  <a:pt x="1689841" y="6329024"/>
                </a:cubicBezTo>
                <a:cubicBezTo>
                  <a:pt x="1688100" y="6327758"/>
                  <a:pt x="1687151" y="6326492"/>
                  <a:pt x="1686993" y="6325226"/>
                </a:cubicBezTo>
                <a:cubicBezTo>
                  <a:pt x="1687467" y="6322800"/>
                  <a:pt x="1689683" y="6321322"/>
                  <a:pt x="1693639" y="6320795"/>
                </a:cubicBezTo>
                <a:cubicBezTo>
                  <a:pt x="1697596" y="6320267"/>
                  <a:pt x="1700444" y="6320056"/>
                  <a:pt x="1702185" y="6320162"/>
                </a:cubicBezTo>
                <a:lnTo>
                  <a:pt x="1717377" y="6277117"/>
                </a:lnTo>
                <a:lnTo>
                  <a:pt x="1714845" y="6266988"/>
                </a:lnTo>
                <a:lnTo>
                  <a:pt x="1704717" y="6254328"/>
                </a:lnTo>
                <a:lnTo>
                  <a:pt x="1692057" y="6266988"/>
                </a:lnTo>
                <a:lnTo>
                  <a:pt x="1684461" y="6320162"/>
                </a:lnTo>
                <a:cubicBezTo>
                  <a:pt x="1676653" y="6327230"/>
                  <a:pt x="1669479" y="6337148"/>
                  <a:pt x="1662938" y="6349914"/>
                </a:cubicBezTo>
                <a:cubicBezTo>
                  <a:pt x="1656397" y="6362679"/>
                  <a:pt x="1651755" y="6373863"/>
                  <a:pt x="1649012" y="6383463"/>
                </a:cubicBezTo>
                <a:cubicBezTo>
                  <a:pt x="1648695" y="6392220"/>
                  <a:pt x="1646796" y="6400660"/>
                  <a:pt x="1643315" y="6408784"/>
                </a:cubicBezTo>
                <a:cubicBezTo>
                  <a:pt x="1639833" y="6416908"/>
                  <a:pt x="1636668" y="6425348"/>
                  <a:pt x="1633819" y="6434105"/>
                </a:cubicBezTo>
                <a:cubicBezTo>
                  <a:pt x="1621581" y="6444655"/>
                  <a:pt x="1610609" y="6456471"/>
                  <a:pt x="1600903" y="6469554"/>
                </a:cubicBezTo>
                <a:lnTo>
                  <a:pt x="1583178" y="6520195"/>
                </a:lnTo>
                <a:cubicBezTo>
                  <a:pt x="1581648" y="6520089"/>
                  <a:pt x="1579644" y="6520300"/>
                  <a:pt x="1577164" y="6520828"/>
                </a:cubicBezTo>
                <a:cubicBezTo>
                  <a:pt x="1574685" y="6521355"/>
                  <a:pt x="1573314" y="6522832"/>
                  <a:pt x="1573050" y="6525259"/>
                </a:cubicBezTo>
                <a:cubicBezTo>
                  <a:pt x="1573314" y="6526630"/>
                  <a:pt x="1574685" y="6528318"/>
                  <a:pt x="1577164" y="6530323"/>
                </a:cubicBezTo>
                <a:cubicBezTo>
                  <a:pt x="1579644" y="6532327"/>
                  <a:pt x="1581648" y="6534016"/>
                  <a:pt x="1583178" y="6535387"/>
                </a:cubicBezTo>
                <a:lnTo>
                  <a:pt x="1555325" y="6550580"/>
                </a:lnTo>
                <a:lnTo>
                  <a:pt x="1537601" y="6550580"/>
                </a:lnTo>
                <a:cubicBezTo>
                  <a:pt x="1538128" y="6541190"/>
                  <a:pt x="1539606" y="6532116"/>
                  <a:pt x="1542032" y="6523360"/>
                </a:cubicBezTo>
                <a:cubicBezTo>
                  <a:pt x="1544459" y="6514603"/>
                  <a:pt x="1544670" y="6501732"/>
                  <a:pt x="1542665" y="6484746"/>
                </a:cubicBezTo>
                <a:cubicBezTo>
                  <a:pt x="1537284" y="6492131"/>
                  <a:pt x="1532220" y="6499516"/>
                  <a:pt x="1527473" y="6506901"/>
                </a:cubicBezTo>
                <a:cubicBezTo>
                  <a:pt x="1522725" y="6514287"/>
                  <a:pt x="1520193" y="6522938"/>
                  <a:pt x="1519877" y="6532855"/>
                </a:cubicBezTo>
                <a:cubicBezTo>
                  <a:pt x="1507638" y="6542561"/>
                  <a:pt x="1496666" y="6553533"/>
                  <a:pt x="1486960" y="6565772"/>
                </a:cubicBezTo>
                <a:cubicBezTo>
                  <a:pt x="1472875" y="6567038"/>
                  <a:pt x="1467494" y="6572102"/>
                  <a:pt x="1470818" y="6580964"/>
                </a:cubicBezTo>
                <a:cubicBezTo>
                  <a:pt x="1474141" y="6589827"/>
                  <a:pt x="1471926" y="6594890"/>
                  <a:pt x="1464171" y="6596157"/>
                </a:cubicBezTo>
                <a:lnTo>
                  <a:pt x="1454043" y="6596157"/>
                </a:lnTo>
                <a:cubicBezTo>
                  <a:pt x="1453621" y="6603278"/>
                  <a:pt x="1451933" y="6608659"/>
                  <a:pt x="1448979" y="6612298"/>
                </a:cubicBezTo>
                <a:cubicBezTo>
                  <a:pt x="1446025" y="6615938"/>
                  <a:pt x="1444337" y="6620686"/>
                  <a:pt x="1443915" y="6626541"/>
                </a:cubicBezTo>
                <a:lnTo>
                  <a:pt x="1426190" y="6641734"/>
                </a:lnTo>
                <a:lnTo>
                  <a:pt x="1416062" y="6621477"/>
                </a:lnTo>
                <a:cubicBezTo>
                  <a:pt x="1410998" y="6621477"/>
                  <a:pt x="1408466" y="6618945"/>
                  <a:pt x="1408466" y="6613881"/>
                </a:cubicBezTo>
                <a:cubicBezTo>
                  <a:pt x="1409204" y="6603911"/>
                  <a:pt x="1412158" y="6594099"/>
                  <a:pt x="1417328" y="6584446"/>
                </a:cubicBezTo>
                <a:cubicBezTo>
                  <a:pt x="1422498" y="6574792"/>
                  <a:pt x="1425452" y="6564348"/>
                  <a:pt x="1426190" y="6553112"/>
                </a:cubicBezTo>
                <a:cubicBezTo>
                  <a:pt x="1426243" y="6552901"/>
                  <a:pt x="1426137" y="6552056"/>
                  <a:pt x="1425874" y="6550580"/>
                </a:cubicBezTo>
                <a:cubicBezTo>
                  <a:pt x="1425610" y="6549103"/>
                  <a:pt x="1424871" y="6548258"/>
                  <a:pt x="1423658" y="6548047"/>
                </a:cubicBezTo>
                <a:cubicBezTo>
                  <a:pt x="1422287" y="6548628"/>
                  <a:pt x="1420599" y="6551265"/>
                  <a:pt x="1418594" y="6555960"/>
                </a:cubicBezTo>
                <a:cubicBezTo>
                  <a:pt x="1416589" y="6560655"/>
                  <a:pt x="1414901" y="6563926"/>
                  <a:pt x="1413530" y="6565772"/>
                </a:cubicBezTo>
                <a:cubicBezTo>
                  <a:pt x="1410576" y="6568304"/>
                  <a:pt x="1408888" y="6570836"/>
                  <a:pt x="1408466" y="6573368"/>
                </a:cubicBezTo>
                <a:cubicBezTo>
                  <a:pt x="1408782" y="6577324"/>
                  <a:pt x="1408782" y="6580806"/>
                  <a:pt x="1408466" y="6583813"/>
                </a:cubicBezTo>
                <a:cubicBezTo>
                  <a:pt x="1408149" y="6586820"/>
                  <a:pt x="1405617" y="6588402"/>
                  <a:pt x="1400870" y="6588560"/>
                </a:cubicBezTo>
                <a:lnTo>
                  <a:pt x="1390741" y="6593625"/>
                </a:lnTo>
                <a:lnTo>
                  <a:pt x="1365421" y="6596157"/>
                </a:lnTo>
                <a:lnTo>
                  <a:pt x="1357825" y="6616413"/>
                </a:lnTo>
                <a:cubicBezTo>
                  <a:pt x="1353974" y="6617837"/>
                  <a:pt x="1350281" y="6620053"/>
                  <a:pt x="1346747" y="6623060"/>
                </a:cubicBezTo>
                <a:cubicBezTo>
                  <a:pt x="1343212" y="6626067"/>
                  <a:pt x="1340153" y="6628915"/>
                  <a:pt x="1337568" y="6631605"/>
                </a:cubicBezTo>
                <a:cubicBezTo>
                  <a:pt x="1334825" y="6631553"/>
                  <a:pt x="1332082" y="6632291"/>
                  <a:pt x="1329339" y="6633821"/>
                </a:cubicBezTo>
                <a:cubicBezTo>
                  <a:pt x="1326596" y="6635351"/>
                  <a:pt x="1325119" y="6637988"/>
                  <a:pt x="1324908" y="6641734"/>
                </a:cubicBezTo>
                <a:lnTo>
                  <a:pt x="1327440" y="6651862"/>
                </a:lnTo>
                <a:lnTo>
                  <a:pt x="1304651" y="6651862"/>
                </a:lnTo>
                <a:cubicBezTo>
                  <a:pt x="1305653" y="6646956"/>
                  <a:pt x="1308080" y="6639676"/>
                  <a:pt x="1311931" y="6630023"/>
                </a:cubicBezTo>
                <a:cubicBezTo>
                  <a:pt x="1315782" y="6620369"/>
                  <a:pt x="1315043" y="6614989"/>
                  <a:pt x="1309715" y="6613881"/>
                </a:cubicBezTo>
                <a:cubicBezTo>
                  <a:pt x="1307131" y="6614039"/>
                  <a:pt x="1304704" y="6614989"/>
                  <a:pt x="1302436" y="6616730"/>
                </a:cubicBezTo>
                <a:cubicBezTo>
                  <a:pt x="1300167" y="6618470"/>
                  <a:pt x="1298374" y="6620053"/>
                  <a:pt x="1297055" y="6621477"/>
                </a:cubicBezTo>
                <a:lnTo>
                  <a:pt x="1291991" y="6651862"/>
                </a:lnTo>
                <a:lnTo>
                  <a:pt x="1279331" y="6669586"/>
                </a:lnTo>
                <a:cubicBezTo>
                  <a:pt x="1279331" y="6677077"/>
                  <a:pt x="1278065" y="6683618"/>
                  <a:pt x="1275532" y="6689210"/>
                </a:cubicBezTo>
                <a:cubicBezTo>
                  <a:pt x="1273000" y="6694802"/>
                  <a:pt x="1269202" y="6700077"/>
                  <a:pt x="1264138" y="6705035"/>
                </a:cubicBezTo>
                <a:lnTo>
                  <a:pt x="1264138" y="6725292"/>
                </a:lnTo>
                <a:cubicBezTo>
                  <a:pt x="1256964" y="6733310"/>
                  <a:pt x="1253588" y="6742594"/>
                  <a:pt x="1254010" y="6753144"/>
                </a:cubicBezTo>
                <a:cubicBezTo>
                  <a:pt x="1249948" y="6751931"/>
                  <a:pt x="1246044" y="6752459"/>
                  <a:pt x="1242299" y="6754727"/>
                </a:cubicBezTo>
                <a:cubicBezTo>
                  <a:pt x="1238554" y="6756995"/>
                  <a:pt x="1236549" y="6760688"/>
                  <a:pt x="1236286" y="6765805"/>
                </a:cubicBezTo>
                <a:lnTo>
                  <a:pt x="1221093" y="6788593"/>
                </a:lnTo>
                <a:lnTo>
                  <a:pt x="1200837" y="6780997"/>
                </a:lnTo>
                <a:cubicBezTo>
                  <a:pt x="1204160" y="6772768"/>
                  <a:pt x="1206376" y="6763273"/>
                  <a:pt x="1207483" y="6752511"/>
                </a:cubicBezTo>
                <a:cubicBezTo>
                  <a:pt x="1208591" y="6741750"/>
                  <a:pt x="1211440" y="6733521"/>
                  <a:pt x="1216029" y="6727824"/>
                </a:cubicBezTo>
                <a:cubicBezTo>
                  <a:pt x="1215607" y="6719806"/>
                  <a:pt x="1218983" y="6715586"/>
                  <a:pt x="1226157" y="6715164"/>
                </a:cubicBezTo>
                <a:cubicBezTo>
                  <a:pt x="1231643" y="6715533"/>
                  <a:pt x="1238396" y="6715427"/>
                  <a:pt x="1246414" y="6714847"/>
                </a:cubicBezTo>
                <a:cubicBezTo>
                  <a:pt x="1254432" y="6714267"/>
                  <a:pt x="1253588" y="6710996"/>
                  <a:pt x="1243882" y="6705035"/>
                </a:cubicBezTo>
                <a:lnTo>
                  <a:pt x="1254010" y="6679715"/>
                </a:lnTo>
                <a:lnTo>
                  <a:pt x="1243882" y="6679715"/>
                </a:lnTo>
                <a:lnTo>
                  <a:pt x="1254010" y="6667054"/>
                </a:lnTo>
                <a:lnTo>
                  <a:pt x="1254010" y="6641734"/>
                </a:lnTo>
                <a:lnTo>
                  <a:pt x="1271734" y="6629074"/>
                </a:lnTo>
                <a:lnTo>
                  <a:pt x="1271734" y="6606285"/>
                </a:lnTo>
                <a:cubicBezTo>
                  <a:pt x="1276377" y="6598267"/>
                  <a:pt x="1282285" y="6591515"/>
                  <a:pt x="1289459" y="6586029"/>
                </a:cubicBezTo>
                <a:lnTo>
                  <a:pt x="1297055" y="6565772"/>
                </a:lnTo>
                <a:cubicBezTo>
                  <a:pt x="1289142" y="6563767"/>
                  <a:pt x="1286610" y="6555116"/>
                  <a:pt x="1289459" y="6539818"/>
                </a:cubicBezTo>
                <a:cubicBezTo>
                  <a:pt x="1292307" y="6524520"/>
                  <a:pt x="1294839" y="6514603"/>
                  <a:pt x="1297055" y="6510067"/>
                </a:cubicBezTo>
                <a:cubicBezTo>
                  <a:pt x="1301803" y="6508906"/>
                  <a:pt x="1304335" y="6503631"/>
                  <a:pt x="1304651" y="6494241"/>
                </a:cubicBezTo>
                <a:cubicBezTo>
                  <a:pt x="1304968" y="6484851"/>
                  <a:pt x="1304968" y="6478310"/>
                  <a:pt x="1304651" y="6474618"/>
                </a:cubicBezTo>
                <a:cubicBezTo>
                  <a:pt x="1308397" y="6473141"/>
                  <a:pt x="1311034" y="6470397"/>
                  <a:pt x="1312564" y="6466388"/>
                </a:cubicBezTo>
                <a:cubicBezTo>
                  <a:pt x="1314094" y="6462379"/>
                  <a:pt x="1314832" y="6458370"/>
                  <a:pt x="1314779" y="6454361"/>
                </a:cubicBezTo>
                <a:cubicBezTo>
                  <a:pt x="1314357" y="6449614"/>
                  <a:pt x="1312669" y="6445815"/>
                  <a:pt x="1309715" y="6442967"/>
                </a:cubicBezTo>
                <a:cubicBezTo>
                  <a:pt x="1306761" y="6440118"/>
                  <a:pt x="1305073" y="6436320"/>
                  <a:pt x="1304651" y="6431573"/>
                </a:cubicBezTo>
                <a:cubicBezTo>
                  <a:pt x="1294892" y="6433472"/>
                  <a:pt x="1290356" y="6441068"/>
                  <a:pt x="1291041" y="6454361"/>
                </a:cubicBezTo>
                <a:cubicBezTo>
                  <a:pt x="1291727" y="6467654"/>
                  <a:pt x="1287824" y="6475251"/>
                  <a:pt x="1279331" y="6477150"/>
                </a:cubicBezTo>
                <a:cubicBezTo>
                  <a:pt x="1279067" y="6484904"/>
                  <a:pt x="1276429" y="6492184"/>
                  <a:pt x="1271418" y="6498989"/>
                </a:cubicBezTo>
                <a:cubicBezTo>
                  <a:pt x="1266407" y="6505794"/>
                  <a:pt x="1260604" y="6511174"/>
                  <a:pt x="1254010" y="6515131"/>
                </a:cubicBezTo>
                <a:lnTo>
                  <a:pt x="1254010" y="6548047"/>
                </a:lnTo>
                <a:cubicBezTo>
                  <a:pt x="1231802" y="6558756"/>
                  <a:pt x="1218614" y="6570889"/>
                  <a:pt x="1214446" y="6584446"/>
                </a:cubicBezTo>
                <a:cubicBezTo>
                  <a:pt x="1210279" y="6598003"/>
                  <a:pt x="1204054" y="6617099"/>
                  <a:pt x="1195773" y="6641734"/>
                </a:cubicBezTo>
                <a:cubicBezTo>
                  <a:pt x="1187227" y="6642472"/>
                  <a:pt x="1179631" y="6645426"/>
                  <a:pt x="1172984" y="6650596"/>
                </a:cubicBezTo>
                <a:cubicBezTo>
                  <a:pt x="1166337" y="6655766"/>
                  <a:pt x="1158741" y="6658720"/>
                  <a:pt x="1150195" y="6659458"/>
                </a:cubicBezTo>
                <a:lnTo>
                  <a:pt x="1150195" y="6687311"/>
                </a:lnTo>
                <a:lnTo>
                  <a:pt x="1142599" y="6687311"/>
                </a:lnTo>
                <a:cubicBezTo>
                  <a:pt x="1137746" y="6687311"/>
                  <a:pt x="1134792" y="6686045"/>
                  <a:pt x="1133737" y="6683513"/>
                </a:cubicBezTo>
                <a:cubicBezTo>
                  <a:pt x="1132682" y="6680981"/>
                  <a:pt x="1132260" y="6677183"/>
                  <a:pt x="1132471" y="6672119"/>
                </a:cubicBezTo>
                <a:lnTo>
                  <a:pt x="1140067" y="6651862"/>
                </a:lnTo>
                <a:cubicBezTo>
                  <a:pt x="1139909" y="6650016"/>
                  <a:pt x="1138959" y="6646745"/>
                  <a:pt x="1137219" y="6642050"/>
                </a:cubicBezTo>
                <a:cubicBezTo>
                  <a:pt x="1135478" y="6637355"/>
                  <a:pt x="1133895" y="6634718"/>
                  <a:pt x="1132471" y="6634137"/>
                </a:cubicBezTo>
                <a:lnTo>
                  <a:pt x="1132471" y="6641734"/>
                </a:lnTo>
                <a:cubicBezTo>
                  <a:pt x="1126668" y="6645848"/>
                  <a:pt x="1119916" y="6651545"/>
                  <a:pt x="1112214" y="6658825"/>
                </a:cubicBezTo>
                <a:cubicBezTo>
                  <a:pt x="1104513" y="6666105"/>
                  <a:pt x="1100293" y="6673068"/>
                  <a:pt x="1099554" y="6679715"/>
                </a:cubicBezTo>
                <a:cubicBezTo>
                  <a:pt x="1095809" y="6682458"/>
                  <a:pt x="1093171" y="6686467"/>
                  <a:pt x="1091641" y="6691742"/>
                </a:cubicBezTo>
                <a:cubicBezTo>
                  <a:pt x="1090112" y="6697017"/>
                  <a:pt x="1089373" y="6702292"/>
                  <a:pt x="1089426" y="6707567"/>
                </a:cubicBezTo>
                <a:lnTo>
                  <a:pt x="1071701" y="6717696"/>
                </a:lnTo>
                <a:cubicBezTo>
                  <a:pt x="1071754" y="6721757"/>
                  <a:pt x="1071016" y="6726294"/>
                  <a:pt x="1069486" y="6731305"/>
                </a:cubicBezTo>
                <a:cubicBezTo>
                  <a:pt x="1067956" y="6736317"/>
                  <a:pt x="1065319" y="6740221"/>
                  <a:pt x="1061573" y="6743016"/>
                </a:cubicBezTo>
                <a:lnTo>
                  <a:pt x="1061573" y="6763273"/>
                </a:lnTo>
                <a:lnTo>
                  <a:pt x="1051445" y="6770869"/>
                </a:lnTo>
                <a:cubicBezTo>
                  <a:pt x="1051181" y="6778571"/>
                  <a:pt x="1048544" y="6785956"/>
                  <a:pt x="1043532" y="6793025"/>
                </a:cubicBezTo>
                <a:cubicBezTo>
                  <a:pt x="1038521" y="6800093"/>
                  <a:pt x="1032718" y="6806212"/>
                  <a:pt x="1026124" y="6811382"/>
                </a:cubicBezTo>
                <a:cubicBezTo>
                  <a:pt x="1020955" y="6819453"/>
                  <a:pt x="1014836" y="6828632"/>
                  <a:pt x="1007767" y="6838918"/>
                </a:cubicBezTo>
                <a:cubicBezTo>
                  <a:pt x="1000698" y="6849205"/>
                  <a:pt x="993313" y="6857750"/>
                  <a:pt x="985611" y="6864555"/>
                </a:cubicBezTo>
                <a:cubicBezTo>
                  <a:pt x="985770" y="6868512"/>
                  <a:pt x="985453" y="6872626"/>
                  <a:pt x="984662" y="6876899"/>
                </a:cubicBezTo>
                <a:cubicBezTo>
                  <a:pt x="983871" y="6881172"/>
                  <a:pt x="981655" y="6884654"/>
                  <a:pt x="978015" y="6887344"/>
                </a:cubicBezTo>
                <a:cubicBezTo>
                  <a:pt x="977804" y="6895151"/>
                  <a:pt x="975694" y="6902958"/>
                  <a:pt x="971685" y="6910765"/>
                </a:cubicBezTo>
                <a:cubicBezTo>
                  <a:pt x="967676" y="6918572"/>
                  <a:pt x="963034" y="6925114"/>
                  <a:pt x="957759" y="6930389"/>
                </a:cubicBezTo>
                <a:cubicBezTo>
                  <a:pt x="957759" y="6933027"/>
                  <a:pt x="957126" y="6935348"/>
                  <a:pt x="955860" y="6937352"/>
                </a:cubicBezTo>
                <a:cubicBezTo>
                  <a:pt x="954594" y="6939357"/>
                  <a:pt x="952695" y="6940412"/>
                  <a:pt x="950162" y="6940517"/>
                </a:cubicBezTo>
                <a:lnTo>
                  <a:pt x="942566" y="6937985"/>
                </a:lnTo>
                <a:lnTo>
                  <a:pt x="950162" y="6912664"/>
                </a:lnTo>
                <a:cubicBezTo>
                  <a:pt x="952695" y="6909974"/>
                  <a:pt x="954594" y="6906492"/>
                  <a:pt x="955860" y="6902220"/>
                </a:cubicBezTo>
                <a:cubicBezTo>
                  <a:pt x="957126" y="6897947"/>
                  <a:pt x="957759" y="6893832"/>
                  <a:pt x="957759" y="6889876"/>
                </a:cubicBezTo>
                <a:lnTo>
                  <a:pt x="967887" y="6867087"/>
                </a:lnTo>
                <a:cubicBezTo>
                  <a:pt x="967359" y="6861390"/>
                  <a:pt x="967148" y="6855060"/>
                  <a:pt x="967254" y="6848097"/>
                </a:cubicBezTo>
                <a:cubicBezTo>
                  <a:pt x="967359" y="6841134"/>
                  <a:pt x="970946" y="6837336"/>
                  <a:pt x="978015" y="6836703"/>
                </a:cubicBezTo>
                <a:cubicBezTo>
                  <a:pt x="978859" y="6812015"/>
                  <a:pt x="986033" y="6782896"/>
                  <a:pt x="999538" y="6749346"/>
                </a:cubicBezTo>
                <a:cubicBezTo>
                  <a:pt x="1013042" y="6715796"/>
                  <a:pt x="1027812" y="6689210"/>
                  <a:pt x="1043849" y="6669586"/>
                </a:cubicBezTo>
                <a:cubicBezTo>
                  <a:pt x="1044165" y="6660935"/>
                  <a:pt x="1045431" y="6652917"/>
                  <a:pt x="1047647" y="6645532"/>
                </a:cubicBezTo>
                <a:cubicBezTo>
                  <a:pt x="1049862" y="6638147"/>
                  <a:pt x="1051128" y="6630128"/>
                  <a:pt x="1051445" y="6621477"/>
                </a:cubicBezTo>
                <a:cubicBezTo>
                  <a:pt x="1055190" y="6621319"/>
                  <a:pt x="1057828" y="6619736"/>
                  <a:pt x="1059358" y="6616730"/>
                </a:cubicBezTo>
                <a:cubicBezTo>
                  <a:pt x="1060887" y="6613723"/>
                  <a:pt x="1061626" y="6610241"/>
                  <a:pt x="1061573" y="6606285"/>
                </a:cubicBezTo>
                <a:cubicBezTo>
                  <a:pt x="1061995" y="6595998"/>
                  <a:pt x="1063683" y="6589985"/>
                  <a:pt x="1066637" y="6588244"/>
                </a:cubicBezTo>
                <a:cubicBezTo>
                  <a:pt x="1069591" y="6586503"/>
                  <a:pt x="1071279" y="6582389"/>
                  <a:pt x="1071701" y="6575900"/>
                </a:cubicBezTo>
                <a:lnTo>
                  <a:pt x="1084362" y="6550580"/>
                </a:lnTo>
                <a:cubicBezTo>
                  <a:pt x="1088107" y="6549208"/>
                  <a:pt x="1090745" y="6546887"/>
                  <a:pt x="1092274" y="6543616"/>
                </a:cubicBezTo>
                <a:cubicBezTo>
                  <a:pt x="1093804" y="6540346"/>
                  <a:pt x="1094543" y="6536759"/>
                  <a:pt x="1094490" y="6532855"/>
                </a:cubicBezTo>
                <a:lnTo>
                  <a:pt x="1091958" y="6520195"/>
                </a:lnTo>
                <a:lnTo>
                  <a:pt x="1114747" y="6441701"/>
                </a:lnTo>
                <a:lnTo>
                  <a:pt x="1124875" y="6434105"/>
                </a:lnTo>
                <a:lnTo>
                  <a:pt x="1132471" y="6421444"/>
                </a:lnTo>
                <a:cubicBezTo>
                  <a:pt x="1132471" y="6417382"/>
                  <a:pt x="1133104" y="6412846"/>
                  <a:pt x="1134370" y="6407834"/>
                </a:cubicBezTo>
                <a:cubicBezTo>
                  <a:pt x="1135636" y="6402823"/>
                  <a:pt x="1137535" y="6398920"/>
                  <a:pt x="1140067" y="6396124"/>
                </a:cubicBezTo>
                <a:cubicBezTo>
                  <a:pt x="1138590" y="6391534"/>
                  <a:pt x="1138379" y="6385521"/>
                  <a:pt x="1139434" y="6378083"/>
                </a:cubicBezTo>
                <a:cubicBezTo>
                  <a:pt x="1140489" y="6370645"/>
                  <a:pt x="1144076" y="6366530"/>
                  <a:pt x="1150195" y="6365739"/>
                </a:cubicBezTo>
                <a:cubicBezTo>
                  <a:pt x="1151092" y="6358776"/>
                  <a:pt x="1155629" y="6347381"/>
                  <a:pt x="1163805" y="6331556"/>
                </a:cubicBezTo>
                <a:cubicBezTo>
                  <a:pt x="1171982" y="6315731"/>
                  <a:pt x="1178417" y="6306869"/>
                  <a:pt x="1183112" y="6304970"/>
                </a:cubicBezTo>
                <a:lnTo>
                  <a:pt x="1190708" y="6287245"/>
                </a:lnTo>
                <a:cubicBezTo>
                  <a:pt x="1191447" y="6271420"/>
                  <a:pt x="1194401" y="6257493"/>
                  <a:pt x="1199571" y="6245466"/>
                </a:cubicBezTo>
                <a:cubicBezTo>
                  <a:pt x="1204740" y="6233439"/>
                  <a:pt x="1207694" y="6219512"/>
                  <a:pt x="1208433" y="6203687"/>
                </a:cubicBezTo>
                <a:lnTo>
                  <a:pt x="1216029" y="6193559"/>
                </a:lnTo>
                <a:cubicBezTo>
                  <a:pt x="1217190" y="6184169"/>
                  <a:pt x="1221832" y="6173197"/>
                  <a:pt x="1229955" y="6160642"/>
                </a:cubicBezTo>
                <a:cubicBezTo>
                  <a:pt x="1238079" y="6148087"/>
                  <a:pt x="1242721" y="6137115"/>
                  <a:pt x="1243882" y="6127725"/>
                </a:cubicBezTo>
                <a:cubicBezTo>
                  <a:pt x="1251372" y="6122977"/>
                  <a:pt x="1254748" y="6115381"/>
                  <a:pt x="1254010" y="6104936"/>
                </a:cubicBezTo>
                <a:cubicBezTo>
                  <a:pt x="1253271" y="6094492"/>
                  <a:pt x="1256648" y="6086896"/>
                  <a:pt x="1264138" y="6082148"/>
                </a:cubicBezTo>
                <a:cubicBezTo>
                  <a:pt x="1265668" y="6074130"/>
                  <a:pt x="1272104" y="6054084"/>
                  <a:pt x="1283445" y="6022011"/>
                </a:cubicBezTo>
                <a:cubicBezTo>
                  <a:pt x="1294787" y="5989939"/>
                  <a:pt x="1301855" y="5971159"/>
                  <a:pt x="1304651" y="5965673"/>
                </a:cubicBezTo>
                <a:cubicBezTo>
                  <a:pt x="1303174" y="5961400"/>
                  <a:pt x="1302963" y="5956653"/>
                  <a:pt x="1304018" y="5951430"/>
                </a:cubicBezTo>
                <a:cubicBezTo>
                  <a:pt x="1305073" y="5946208"/>
                  <a:pt x="1308660" y="5943359"/>
                  <a:pt x="1314779" y="5942884"/>
                </a:cubicBezTo>
                <a:lnTo>
                  <a:pt x="1342559" y="5890074"/>
                </a:lnTo>
                <a:lnTo>
                  <a:pt x="1341538" y="5885988"/>
                </a:lnTo>
                <a:lnTo>
                  <a:pt x="1331410" y="5873328"/>
                </a:lnTo>
                <a:lnTo>
                  <a:pt x="1318750" y="5885988"/>
                </a:lnTo>
                <a:lnTo>
                  <a:pt x="1311154" y="5939162"/>
                </a:lnTo>
                <a:cubicBezTo>
                  <a:pt x="1303346" y="5946230"/>
                  <a:pt x="1296172" y="5956148"/>
                  <a:pt x="1289631" y="5968914"/>
                </a:cubicBezTo>
                <a:cubicBezTo>
                  <a:pt x="1283090" y="5981679"/>
                  <a:pt x="1278448" y="5992863"/>
                  <a:pt x="1275705" y="6002463"/>
                </a:cubicBezTo>
                <a:cubicBezTo>
                  <a:pt x="1275388" y="6011220"/>
                  <a:pt x="1273489" y="6019660"/>
                  <a:pt x="1270008" y="6027784"/>
                </a:cubicBezTo>
                <a:cubicBezTo>
                  <a:pt x="1266526" y="6035908"/>
                  <a:pt x="1263361" y="6044348"/>
                  <a:pt x="1260512" y="6053105"/>
                </a:cubicBezTo>
                <a:cubicBezTo>
                  <a:pt x="1248274" y="6063655"/>
                  <a:pt x="1237302" y="6075471"/>
                  <a:pt x="1227596" y="6088554"/>
                </a:cubicBezTo>
                <a:lnTo>
                  <a:pt x="1209871" y="6139195"/>
                </a:lnTo>
                <a:cubicBezTo>
                  <a:pt x="1208341" y="6139089"/>
                  <a:pt x="1206337" y="6139300"/>
                  <a:pt x="1203857" y="6139828"/>
                </a:cubicBezTo>
                <a:cubicBezTo>
                  <a:pt x="1201378" y="6140355"/>
                  <a:pt x="1200007" y="6141832"/>
                  <a:pt x="1199743" y="6144259"/>
                </a:cubicBezTo>
                <a:cubicBezTo>
                  <a:pt x="1200007" y="6145630"/>
                  <a:pt x="1201378" y="6147318"/>
                  <a:pt x="1203857" y="6149323"/>
                </a:cubicBezTo>
                <a:cubicBezTo>
                  <a:pt x="1206337" y="6151327"/>
                  <a:pt x="1208341" y="6153016"/>
                  <a:pt x="1209871" y="6154387"/>
                </a:cubicBezTo>
                <a:lnTo>
                  <a:pt x="1182018" y="6169580"/>
                </a:lnTo>
                <a:lnTo>
                  <a:pt x="1164294" y="6169580"/>
                </a:lnTo>
                <a:cubicBezTo>
                  <a:pt x="1164821" y="6160190"/>
                  <a:pt x="1166299" y="6151116"/>
                  <a:pt x="1168725" y="6142360"/>
                </a:cubicBezTo>
                <a:cubicBezTo>
                  <a:pt x="1171152" y="6133603"/>
                  <a:pt x="1171363" y="6120732"/>
                  <a:pt x="1169358" y="6103746"/>
                </a:cubicBezTo>
                <a:cubicBezTo>
                  <a:pt x="1163977" y="6111131"/>
                  <a:pt x="1158913" y="6118516"/>
                  <a:pt x="1154166" y="6125901"/>
                </a:cubicBezTo>
                <a:cubicBezTo>
                  <a:pt x="1149418" y="6133287"/>
                  <a:pt x="1146886" y="6141938"/>
                  <a:pt x="1146570" y="6151855"/>
                </a:cubicBezTo>
                <a:cubicBezTo>
                  <a:pt x="1134331" y="6161561"/>
                  <a:pt x="1123359" y="6172533"/>
                  <a:pt x="1113653" y="6184772"/>
                </a:cubicBezTo>
                <a:cubicBezTo>
                  <a:pt x="1099568" y="6186038"/>
                  <a:pt x="1094187" y="6191102"/>
                  <a:pt x="1097511" y="6199964"/>
                </a:cubicBezTo>
                <a:cubicBezTo>
                  <a:pt x="1100834" y="6208827"/>
                  <a:pt x="1098619" y="6213890"/>
                  <a:pt x="1090864" y="6215157"/>
                </a:cubicBezTo>
                <a:lnTo>
                  <a:pt x="1080736" y="6215157"/>
                </a:lnTo>
                <a:cubicBezTo>
                  <a:pt x="1080314" y="6222278"/>
                  <a:pt x="1078626" y="6227659"/>
                  <a:pt x="1075672" y="6231298"/>
                </a:cubicBezTo>
                <a:cubicBezTo>
                  <a:pt x="1072718" y="6234938"/>
                  <a:pt x="1071030" y="6239686"/>
                  <a:pt x="1070608" y="6245541"/>
                </a:cubicBezTo>
                <a:lnTo>
                  <a:pt x="1052883" y="6260734"/>
                </a:lnTo>
                <a:lnTo>
                  <a:pt x="1042755" y="6240477"/>
                </a:lnTo>
                <a:cubicBezTo>
                  <a:pt x="1037691" y="6240477"/>
                  <a:pt x="1035159" y="6237945"/>
                  <a:pt x="1035159" y="6232881"/>
                </a:cubicBezTo>
                <a:cubicBezTo>
                  <a:pt x="1035897" y="6222911"/>
                  <a:pt x="1038851" y="6213099"/>
                  <a:pt x="1044021" y="6203446"/>
                </a:cubicBezTo>
                <a:cubicBezTo>
                  <a:pt x="1049191" y="6193792"/>
                  <a:pt x="1052145" y="6183348"/>
                  <a:pt x="1052883" y="6172112"/>
                </a:cubicBezTo>
                <a:cubicBezTo>
                  <a:pt x="1052936" y="6171901"/>
                  <a:pt x="1052830" y="6171056"/>
                  <a:pt x="1052567" y="6169580"/>
                </a:cubicBezTo>
                <a:cubicBezTo>
                  <a:pt x="1052303" y="6168103"/>
                  <a:pt x="1051564" y="6167258"/>
                  <a:pt x="1050351" y="6167047"/>
                </a:cubicBezTo>
                <a:cubicBezTo>
                  <a:pt x="1048980" y="6167628"/>
                  <a:pt x="1047292" y="6170265"/>
                  <a:pt x="1045287" y="6174960"/>
                </a:cubicBezTo>
                <a:cubicBezTo>
                  <a:pt x="1043282" y="6179655"/>
                  <a:pt x="1041594" y="6182926"/>
                  <a:pt x="1040223" y="6184772"/>
                </a:cubicBezTo>
                <a:cubicBezTo>
                  <a:pt x="1037269" y="6187304"/>
                  <a:pt x="1035581" y="6189836"/>
                  <a:pt x="1035159" y="6192368"/>
                </a:cubicBezTo>
                <a:cubicBezTo>
                  <a:pt x="1035475" y="6196324"/>
                  <a:pt x="1035475" y="6199806"/>
                  <a:pt x="1035159" y="6202813"/>
                </a:cubicBezTo>
                <a:cubicBezTo>
                  <a:pt x="1034842" y="6205820"/>
                  <a:pt x="1032310" y="6207402"/>
                  <a:pt x="1027563" y="6207560"/>
                </a:cubicBezTo>
                <a:lnTo>
                  <a:pt x="1017434" y="6212625"/>
                </a:lnTo>
                <a:lnTo>
                  <a:pt x="992114" y="6215157"/>
                </a:lnTo>
                <a:lnTo>
                  <a:pt x="984518" y="6235413"/>
                </a:lnTo>
                <a:cubicBezTo>
                  <a:pt x="980667" y="6236837"/>
                  <a:pt x="976974" y="6239053"/>
                  <a:pt x="973440" y="6242060"/>
                </a:cubicBezTo>
                <a:cubicBezTo>
                  <a:pt x="969905" y="6245067"/>
                  <a:pt x="966846" y="6247915"/>
                  <a:pt x="964261" y="6250605"/>
                </a:cubicBezTo>
                <a:cubicBezTo>
                  <a:pt x="961518" y="6250553"/>
                  <a:pt x="958775" y="6251291"/>
                  <a:pt x="956032" y="6252821"/>
                </a:cubicBezTo>
                <a:cubicBezTo>
                  <a:pt x="953289" y="6254351"/>
                  <a:pt x="951812" y="6256988"/>
                  <a:pt x="951601" y="6260734"/>
                </a:cubicBezTo>
                <a:lnTo>
                  <a:pt x="954133" y="6270862"/>
                </a:lnTo>
                <a:lnTo>
                  <a:pt x="931344" y="6270862"/>
                </a:lnTo>
                <a:cubicBezTo>
                  <a:pt x="932346" y="6265956"/>
                  <a:pt x="934773" y="6258676"/>
                  <a:pt x="938624" y="6249023"/>
                </a:cubicBezTo>
                <a:cubicBezTo>
                  <a:pt x="942475" y="6239369"/>
                  <a:pt x="941736" y="6233989"/>
                  <a:pt x="936408" y="6232881"/>
                </a:cubicBezTo>
                <a:cubicBezTo>
                  <a:pt x="933824" y="6233039"/>
                  <a:pt x="931397" y="6233989"/>
                  <a:pt x="929129" y="6235730"/>
                </a:cubicBezTo>
                <a:cubicBezTo>
                  <a:pt x="926860" y="6237470"/>
                  <a:pt x="925067" y="6239053"/>
                  <a:pt x="923748" y="6240477"/>
                </a:cubicBezTo>
                <a:lnTo>
                  <a:pt x="918684" y="6270862"/>
                </a:lnTo>
                <a:lnTo>
                  <a:pt x="906024" y="6288586"/>
                </a:lnTo>
                <a:cubicBezTo>
                  <a:pt x="906024" y="6296077"/>
                  <a:pt x="904758" y="6302618"/>
                  <a:pt x="902225" y="6308210"/>
                </a:cubicBezTo>
                <a:cubicBezTo>
                  <a:pt x="899693" y="6313802"/>
                  <a:pt x="895895" y="6319077"/>
                  <a:pt x="890831" y="6324035"/>
                </a:cubicBezTo>
                <a:lnTo>
                  <a:pt x="890831" y="6344292"/>
                </a:lnTo>
                <a:cubicBezTo>
                  <a:pt x="883657" y="6352310"/>
                  <a:pt x="880281" y="6361594"/>
                  <a:pt x="880703" y="6372144"/>
                </a:cubicBezTo>
                <a:cubicBezTo>
                  <a:pt x="876641" y="6370931"/>
                  <a:pt x="872737" y="6371459"/>
                  <a:pt x="868992" y="6373727"/>
                </a:cubicBezTo>
                <a:cubicBezTo>
                  <a:pt x="865247" y="6375995"/>
                  <a:pt x="863242" y="6379688"/>
                  <a:pt x="862979" y="6384805"/>
                </a:cubicBezTo>
                <a:lnTo>
                  <a:pt x="847786" y="6407593"/>
                </a:lnTo>
                <a:lnTo>
                  <a:pt x="827530" y="6399997"/>
                </a:lnTo>
                <a:cubicBezTo>
                  <a:pt x="830853" y="6391768"/>
                  <a:pt x="833069" y="6382273"/>
                  <a:pt x="834176" y="6371511"/>
                </a:cubicBezTo>
                <a:cubicBezTo>
                  <a:pt x="835284" y="6360750"/>
                  <a:pt x="838133" y="6352521"/>
                  <a:pt x="842722" y="6346824"/>
                </a:cubicBezTo>
                <a:cubicBezTo>
                  <a:pt x="842300" y="6338806"/>
                  <a:pt x="845676" y="6334586"/>
                  <a:pt x="852850" y="6334164"/>
                </a:cubicBezTo>
                <a:cubicBezTo>
                  <a:pt x="858336" y="6334533"/>
                  <a:pt x="865089" y="6334427"/>
                  <a:pt x="873107" y="6333847"/>
                </a:cubicBezTo>
                <a:cubicBezTo>
                  <a:pt x="881125" y="6333267"/>
                  <a:pt x="880281" y="6329996"/>
                  <a:pt x="870575" y="6324035"/>
                </a:cubicBezTo>
                <a:lnTo>
                  <a:pt x="880703" y="6298715"/>
                </a:lnTo>
                <a:lnTo>
                  <a:pt x="870575" y="6298715"/>
                </a:lnTo>
                <a:lnTo>
                  <a:pt x="880703" y="6286054"/>
                </a:lnTo>
                <a:lnTo>
                  <a:pt x="880703" y="6260734"/>
                </a:lnTo>
                <a:lnTo>
                  <a:pt x="898427" y="6248074"/>
                </a:lnTo>
                <a:lnTo>
                  <a:pt x="898427" y="6225285"/>
                </a:lnTo>
                <a:cubicBezTo>
                  <a:pt x="903070" y="6217267"/>
                  <a:pt x="908978" y="6210515"/>
                  <a:pt x="916152" y="6205029"/>
                </a:cubicBezTo>
                <a:lnTo>
                  <a:pt x="923748" y="6184772"/>
                </a:lnTo>
                <a:cubicBezTo>
                  <a:pt x="915835" y="6182767"/>
                  <a:pt x="913303" y="6174116"/>
                  <a:pt x="916152" y="6158818"/>
                </a:cubicBezTo>
                <a:cubicBezTo>
                  <a:pt x="919000" y="6143520"/>
                  <a:pt x="921532" y="6133603"/>
                  <a:pt x="923748" y="6129067"/>
                </a:cubicBezTo>
                <a:cubicBezTo>
                  <a:pt x="928496" y="6127906"/>
                  <a:pt x="931028" y="6122631"/>
                  <a:pt x="931344" y="6113241"/>
                </a:cubicBezTo>
                <a:cubicBezTo>
                  <a:pt x="931661" y="6103851"/>
                  <a:pt x="931661" y="6097310"/>
                  <a:pt x="931344" y="6093618"/>
                </a:cubicBezTo>
                <a:cubicBezTo>
                  <a:pt x="935090" y="6092141"/>
                  <a:pt x="937727" y="6089397"/>
                  <a:pt x="939257" y="6085388"/>
                </a:cubicBezTo>
                <a:cubicBezTo>
                  <a:pt x="940787" y="6081379"/>
                  <a:pt x="941525" y="6077370"/>
                  <a:pt x="941472" y="6073361"/>
                </a:cubicBezTo>
                <a:cubicBezTo>
                  <a:pt x="941050" y="6068614"/>
                  <a:pt x="939362" y="6064815"/>
                  <a:pt x="936408" y="6061967"/>
                </a:cubicBezTo>
                <a:cubicBezTo>
                  <a:pt x="933454" y="6059118"/>
                  <a:pt x="931766" y="6055320"/>
                  <a:pt x="931344" y="6050573"/>
                </a:cubicBezTo>
                <a:cubicBezTo>
                  <a:pt x="921585" y="6052472"/>
                  <a:pt x="917049" y="6060068"/>
                  <a:pt x="917734" y="6073361"/>
                </a:cubicBezTo>
                <a:cubicBezTo>
                  <a:pt x="918420" y="6086654"/>
                  <a:pt x="914517" y="6094251"/>
                  <a:pt x="906024" y="6096150"/>
                </a:cubicBezTo>
                <a:cubicBezTo>
                  <a:pt x="905760" y="6103904"/>
                  <a:pt x="903122" y="6111184"/>
                  <a:pt x="898111" y="6117989"/>
                </a:cubicBezTo>
                <a:cubicBezTo>
                  <a:pt x="893100" y="6124794"/>
                  <a:pt x="887297" y="6130174"/>
                  <a:pt x="880703" y="6134131"/>
                </a:cubicBezTo>
                <a:lnTo>
                  <a:pt x="880703" y="6167047"/>
                </a:lnTo>
                <a:cubicBezTo>
                  <a:pt x="858495" y="6177756"/>
                  <a:pt x="845307" y="6189889"/>
                  <a:pt x="841139" y="6203446"/>
                </a:cubicBezTo>
                <a:cubicBezTo>
                  <a:pt x="836972" y="6217003"/>
                  <a:pt x="830747" y="6236099"/>
                  <a:pt x="822466" y="6260734"/>
                </a:cubicBezTo>
                <a:cubicBezTo>
                  <a:pt x="813920" y="6261472"/>
                  <a:pt x="806324" y="6264426"/>
                  <a:pt x="799677" y="6269596"/>
                </a:cubicBezTo>
                <a:cubicBezTo>
                  <a:pt x="793030" y="6274766"/>
                  <a:pt x="785434" y="6277720"/>
                  <a:pt x="776888" y="6278458"/>
                </a:cubicBezTo>
                <a:lnTo>
                  <a:pt x="776888" y="6306311"/>
                </a:lnTo>
                <a:lnTo>
                  <a:pt x="769292" y="6306311"/>
                </a:lnTo>
                <a:cubicBezTo>
                  <a:pt x="764439" y="6306311"/>
                  <a:pt x="761485" y="6305045"/>
                  <a:pt x="760430" y="6302513"/>
                </a:cubicBezTo>
                <a:cubicBezTo>
                  <a:pt x="759375" y="6299981"/>
                  <a:pt x="758953" y="6296183"/>
                  <a:pt x="759164" y="6291119"/>
                </a:cubicBezTo>
                <a:lnTo>
                  <a:pt x="766760" y="6270862"/>
                </a:lnTo>
                <a:cubicBezTo>
                  <a:pt x="766602" y="6269016"/>
                  <a:pt x="765652" y="6265745"/>
                  <a:pt x="763912" y="6261050"/>
                </a:cubicBezTo>
                <a:cubicBezTo>
                  <a:pt x="762171" y="6256355"/>
                  <a:pt x="760588" y="6253718"/>
                  <a:pt x="759164" y="6253137"/>
                </a:cubicBezTo>
                <a:lnTo>
                  <a:pt x="759164" y="6260734"/>
                </a:lnTo>
                <a:cubicBezTo>
                  <a:pt x="753361" y="6264848"/>
                  <a:pt x="746609" y="6270545"/>
                  <a:pt x="738907" y="6277825"/>
                </a:cubicBezTo>
                <a:cubicBezTo>
                  <a:pt x="731206" y="6285105"/>
                  <a:pt x="726986" y="6292068"/>
                  <a:pt x="726247" y="6298715"/>
                </a:cubicBezTo>
                <a:cubicBezTo>
                  <a:pt x="722502" y="6301458"/>
                  <a:pt x="719864" y="6305467"/>
                  <a:pt x="718334" y="6310742"/>
                </a:cubicBezTo>
                <a:cubicBezTo>
                  <a:pt x="716805" y="6316017"/>
                  <a:pt x="716066" y="6321292"/>
                  <a:pt x="716119" y="6326567"/>
                </a:cubicBezTo>
                <a:lnTo>
                  <a:pt x="698394" y="6336696"/>
                </a:lnTo>
                <a:cubicBezTo>
                  <a:pt x="698447" y="6340757"/>
                  <a:pt x="697709" y="6345294"/>
                  <a:pt x="696179" y="6350305"/>
                </a:cubicBezTo>
                <a:cubicBezTo>
                  <a:pt x="694649" y="6355317"/>
                  <a:pt x="692012" y="6359221"/>
                  <a:pt x="688266" y="6362016"/>
                </a:cubicBezTo>
                <a:lnTo>
                  <a:pt x="688266" y="6382273"/>
                </a:lnTo>
                <a:lnTo>
                  <a:pt x="678138" y="6389869"/>
                </a:lnTo>
                <a:cubicBezTo>
                  <a:pt x="677874" y="6397571"/>
                  <a:pt x="675237" y="6404956"/>
                  <a:pt x="670225" y="6412025"/>
                </a:cubicBezTo>
                <a:cubicBezTo>
                  <a:pt x="665214" y="6419093"/>
                  <a:pt x="659411" y="6425212"/>
                  <a:pt x="652817" y="6430382"/>
                </a:cubicBezTo>
                <a:cubicBezTo>
                  <a:pt x="647648" y="6438453"/>
                  <a:pt x="641529" y="6447632"/>
                  <a:pt x="634460" y="6457918"/>
                </a:cubicBezTo>
                <a:cubicBezTo>
                  <a:pt x="627391" y="6468205"/>
                  <a:pt x="620006" y="6476750"/>
                  <a:pt x="612304" y="6483555"/>
                </a:cubicBezTo>
                <a:cubicBezTo>
                  <a:pt x="612463" y="6487512"/>
                  <a:pt x="612146" y="6491626"/>
                  <a:pt x="611355" y="6495899"/>
                </a:cubicBezTo>
                <a:cubicBezTo>
                  <a:pt x="610564" y="6500172"/>
                  <a:pt x="608348" y="6503654"/>
                  <a:pt x="604708" y="6506344"/>
                </a:cubicBezTo>
                <a:cubicBezTo>
                  <a:pt x="604497" y="6514151"/>
                  <a:pt x="602388" y="6521958"/>
                  <a:pt x="598378" y="6529765"/>
                </a:cubicBezTo>
                <a:cubicBezTo>
                  <a:pt x="594369" y="6537572"/>
                  <a:pt x="589727" y="6544114"/>
                  <a:pt x="584452" y="6549389"/>
                </a:cubicBezTo>
                <a:cubicBezTo>
                  <a:pt x="584452" y="6552027"/>
                  <a:pt x="583819" y="6554348"/>
                  <a:pt x="582553" y="6556352"/>
                </a:cubicBezTo>
                <a:cubicBezTo>
                  <a:pt x="581287" y="6558357"/>
                  <a:pt x="579388" y="6559412"/>
                  <a:pt x="576855" y="6559517"/>
                </a:cubicBezTo>
                <a:lnTo>
                  <a:pt x="569259" y="6556985"/>
                </a:lnTo>
                <a:lnTo>
                  <a:pt x="576855" y="6531664"/>
                </a:lnTo>
                <a:cubicBezTo>
                  <a:pt x="579388" y="6528974"/>
                  <a:pt x="581287" y="6525492"/>
                  <a:pt x="582553" y="6521220"/>
                </a:cubicBezTo>
                <a:cubicBezTo>
                  <a:pt x="583819" y="6516947"/>
                  <a:pt x="584452" y="6512832"/>
                  <a:pt x="584452" y="6508876"/>
                </a:cubicBezTo>
                <a:lnTo>
                  <a:pt x="594580" y="6486087"/>
                </a:lnTo>
                <a:cubicBezTo>
                  <a:pt x="594052" y="6480390"/>
                  <a:pt x="593841" y="6474060"/>
                  <a:pt x="593947" y="6467097"/>
                </a:cubicBezTo>
                <a:cubicBezTo>
                  <a:pt x="594052" y="6460134"/>
                  <a:pt x="597639" y="6456336"/>
                  <a:pt x="604708" y="6455703"/>
                </a:cubicBezTo>
                <a:cubicBezTo>
                  <a:pt x="605552" y="6431015"/>
                  <a:pt x="612726" y="6401896"/>
                  <a:pt x="626231" y="6368346"/>
                </a:cubicBezTo>
                <a:cubicBezTo>
                  <a:pt x="639735" y="6334796"/>
                  <a:pt x="654505" y="6308210"/>
                  <a:pt x="670542" y="6288586"/>
                </a:cubicBezTo>
                <a:cubicBezTo>
                  <a:pt x="670858" y="6279935"/>
                  <a:pt x="672124" y="6271917"/>
                  <a:pt x="674340" y="6264532"/>
                </a:cubicBezTo>
                <a:cubicBezTo>
                  <a:pt x="676555" y="6257147"/>
                  <a:pt x="677821" y="6249128"/>
                  <a:pt x="678138" y="6240477"/>
                </a:cubicBezTo>
                <a:cubicBezTo>
                  <a:pt x="681883" y="6240319"/>
                  <a:pt x="684521" y="6238736"/>
                  <a:pt x="686051" y="6235730"/>
                </a:cubicBezTo>
                <a:cubicBezTo>
                  <a:pt x="687580" y="6232723"/>
                  <a:pt x="688319" y="6229241"/>
                  <a:pt x="688266" y="6225285"/>
                </a:cubicBezTo>
                <a:cubicBezTo>
                  <a:pt x="688688" y="6214998"/>
                  <a:pt x="690376" y="6208985"/>
                  <a:pt x="693330" y="6207244"/>
                </a:cubicBezTo>
                <a:cubicBezTo>
                  <a:pt x="696284" y="6205503"/>
                  <a:pt x="697972" y="6201389"/>
                  <a:pt x="698394" y="6194900"/>
                </a:cubicBezTo>
                <a:lnTo>
                  <a:pt x="711055" y="6169580"/>
                </a:lnTo>
                <a:cubicBezTo>
                  <a:pt x="714800" y="6168208"/>
                  <a:pt x="717438" y="6165887"/>
                  <a:pt x="718967" y="6162616"/>
                </a:cubicBezTo>
                <a:cubicBezTo>
                  <a:pt x="720497" y="6159346"/>
                  <a:pt x="721236" y="6155759"/>
                  <a:pt x="721183" y="6151855"/>
                </a:cubicBezTo>
                <a:lnTo>
                  <a:pt x="718651" y="6139195"/>
                </a:lnTo>
                <a:lnTo>
                  <a:pt x="741440" y="6060701"/>
                </a:lnTo>
                <a:lnTo>
                  <a:pt x="751568" y="6053105"/>
                </a:lnTo>
                <a:lnTo>
                  <a:pt x="759164" y="6040444"/>
                </a:lnTo>
                <a:cubicBezTo>
                  <a:pt x="759164" y="6036382"/>
                  <a:pt x="759797" y="6031846"/>
                  <a:pt x="761063" y="6026834"/>
                </a:cubicBezTo>
                <a:cubicBezTo>
                  <a:pt x="762329" y="6021823"/>
                  <a:pt x="764228" y="6017920"/>
                  <a:pt x="766760" y="6015124"/>
                </a:cubicBezTo>
                <a:cubicBezTo>
                  <a:pt x="765283" y="6010534"/>
                  <a:pt x="765072" y="6004521"/>
                  <a:pt x="766127" y="5997083"/>
                </a:cubicBezTo>
                <a:cubicBezTo>
                  <a:pt x="767182" y="5989645"/>
                  <a:pt x="770769" y="5985530"/>
                  <a:pt x="776888" y="5984739"/>
                </a:cubicBezTo>
                <a:cubicBezTo>
                  <a:pt x="777785" y="5977776"/>
                  <a:pt x="782322" y="5966381"/>
                  <a:pt x="790498" y="5950556"/>
                </a:cubicBezTo>
                <a:cubicBezTo>
                  <a:pt x="798675" y="5934731"/>
                  <a:pt x="805110" y="5925869"/>
                  <a:pt x="809805" y="5923970"/>
                </a:cubicBezTo>
                <a:lnTo>
                  <a:pt x="817401" y="5906245"/>
                </a:lnTo>
                <a:cubicBezTo>
                  <a:pt x="818140" y="5890420"/>
                  <a:pt x="821094" y="5876493"/>
                  <a:pt x="826264" y="5864466"/>
                </a:cubicBezTo>
                <a:cubicBezTo>
                  <a:pt x="831433" y="5852439"/>
                  <a:pt x="834387" y="5838512"/>
                  <a:pt x="835126" y="5822687"/>
                </a:cubicBezTo>
                <a:lnTo>
                  <a:pt x="842722" y="5812559"/>
                </a:lnTo>
                <a:cubicBezTo>
                  <a:pt x="843883" y="5803169"/>
                  <a:pt x="848525" y="5792197"/>
                  <a:pt x="856648" y="5779642"/>
                </a:cubicBezTo>
                <a:cubicBezTo>
                  <a:pt x="864772" y="5767087"/>
                  <a:pt x="869414" y="5756115"/>
                  <a:pt x="870575" y="5746725"/>
                </a:cubicBezTo>
                <a:cubicBezTo>
                  <a:pt x="878065" y="5741977"/>
                  <a:pt x="881441" y="5734381"/>
                  <a:pt x="880703" y="5723936"/>
                </a:cubicBezTo>
                <a:cubicBezTo>
                  <a:pt x="879964" y="5713492"/>
                  <a:pt x="883341" y="5705896"/>
                  <a:pt x="890831" y="5701148"/>
                </a:cubicBezTo>
                <a:cubicBezTo>
                  <a:pt x="892361" y="5693130"/>
                  <a:pt x="898797" y="5673084"/>
                  <a:pt x="910138" y="5641011"/>
                </a:cubicBezTo>
                <a:cubicBezTo>
                  <a:pt x="921480" y="5608939"/>
                  <a:pt x="928548" y="5590159"/>
                  <a:pt x="931344" y="5584673"/>
                </a:cubicBezTo>
                <a:cubicBezTo>
                  <a:pt x="929867" y="5580400"/>
                  <a:pt x="929656" y="5575653"/>
                  <a:pt x="930711" y="5570430"/>
                </a:cubicBezTo>
                <a:cubicBezTo>
                  <a:pt x="931766" y="5565208"/>
                  <a:pt x="935353" y="5562359"/>
                  <a:pt x="941472" y="5561884"/>
                </a:cubicBezTo>
                <a:cubicBezTo>
                  <a:pt x="949016" y="5544107"/>
                  <a:pt x="958617" y="5525855"/>
                  <a:pt x="970275" y="5507129"/>
                </a:cubicBezTo>
                <a:lnTo>
                  <a:pt x="973144" y="5501165"/>
                </a:lnTo>
                <a:lnTo>
                  <a:pt x="973406" y="5485181"/>
                </a:lnTo>
                <a:cubicBezTo>
                  <a:pt x="968025" y="5492566"/>
                  <a:pt x="962961" y="5499951"/>
                  <a:pt x="958214" y="5507336"/>
                </a:cubicBezTo>
                <a:cubicBezTo>
                  <a:pt x="953466" y="5514722"/>
                  <a:pt x="950934" y="5523373"/>
                  <a:pt x="950618" y="5533290"/>
                </a:cubicBezTo>
                <a:cubicBezTo>
                  <a:pt x="938379" y="5542996"/>
                  <a:pt x="927407" y="5553968"/>
                  <a:pt x="917701" y="5566207"/>
                </a:cubicBezTo>
                <a:cubicBezTo>
                  <a:pt x="903616" y="5567473"/>
                  <a:pt x="898235" y="5572537"/>
                  <a:pt x="901559" y="5581399"/>
                </a:cubicBezTo>
                <a:cubicBezTo>
                  <a:pt x="904882" y="5590262"/>
                  <a:pt x="902667" y="5595325"/>
                  <a:pt x="894912" y="5596592"/>
                </a:cubicBezTo>
                <a:lnTo>
                  <a:pt x="884784" y="5596592"/>
                </a:lnTo>
                <a:cubicBezTo>
                  <a:pt x="884362" y="5603713"/>
                  <a:pt x="882674" y="5609094"/>
                  <a:pt x="879720" y="5612733"/>
                </a:cubicBezTo>
                <a:cubicBezTo>
                  <a:pt x="876766" y="5616373"/>
                  <a:pt x="875078" y="5621121"/>
                  <a:pt x="874656" y="5626976"/>
                </a:cubicBezTo>
                <a:lnTo>
                  <a:pt x="856931" y="5642169"/>
                </a:lnTo>
                <a:lnTo>
                  <a:pt x="846803" y="5621912"/>
                </a:lnTo>
                <a:cubicBezTo>
                  <a:pt x="841739" y="5621912"/>
                  <a:pt x="839207" y="5619380"/>
                  <a:pt x="839207" y="5614316"/>
                </a:cubicBezTo>
                <a:cubicBezTo>
                  <a:pt x="839945" y="5604346"/>
                  <a:pt x="842899" y="5594534"/>
                  <a:pt x="848069" y="5584881"/>
                </a:cubicBezTo>
                <a:cubicBezTo>
                  <a:pt x="853239" y="5575227"/>
                  <a:pt x="856193" y="5564783"/>
                  <a:pt x="856931" y="5553547"/>
                </a:cubicBezTo>
                <a:cubicBezTo>
                  <a:pt x="856984" y="5553336"/>
                  <a:pt x="856878" y="5552491"/>
                  <a:pt x="856615" y="5551015"/>
                </a:cubicBezTo>
                <a:cubicBezTo>
                  <a:pt x="856351" y="5549538"/>
                  <a:pt x="855612" y="5548693"/>
                  <a:pt x="854399" y="5548482"/>
                </a:cubicBezTo>
                <a:cubicBezTo>
                  <a:pt x="853028" y="5549063"/>
                  <a:pt x="851340" y="5551700"/>
                  <a:pt x="849335" y="5556395"/>
                </a:cubicBezTo>
                <a:cubicBezTo>
                  <a:pt x="847330" y="5561090"/>
                  <a:pt x="845642" y="5564361"/>
                  <a:pt x="844271" y="5566207"/>
                </a:cubicBezTo>
                <a:cubicBezTo>
                  <a:pt x="841317" y="5568739"/>
                  <a:pt x="839629" y="5571271"/>
                  <a:pt x="839207" y="5573803"/>
                </a:cubicBezTo>
                <a:cubicBezTo>
                  <a:pt x="839523" y="5577759"/>
                  <a:pt x="839523" y="5581241"/>
                  <a:pt x="839207" y="5584248"/>
                </a:cubicBezTo>
                <a:cubicBezTo>
                  <a:pt x="838890" y="5587255"/>
                  <a:pt x="836358" y="5588837"/>
                  <a:pt x="831611" y="5588995"/>
                </a:cubicBezTo>
                <a:lnTo>
                  <a:pt x="821482" y="5594060"/>
                </a:lnTo>
                <a:lnTo>
                  <a:pt x="796162" y="5596592"/>
                </a:lnTo>
                <a:lnTo>
                  <a:pt x="788566" y="5616848"/>
                </a:lnTo>
                <a:cubicBezTo>
                  <a:pt x="784715" y="5618272"/>
                  <a:pt x="781022" y="5620488"/>
                  <a:pt x="777488" y="5623495"/>
                </a:cubicBezTo>
                <a:cubicBezTo>
                  <a:pt x="773953" y="5626502"/>
                  <a:pt x="770894" y="5629350"/>
                  <a:pt x="768309" y="5632040"/>
                </a:cubicBezTo>
                <a:cubicBezTo>
                  <a:pt x="765566" y="5631988"/>
                  <a:pt x="762823" y="5632726"/>
                  <a:pt x="760080" y="5634256"/>
                </a:cubicBezTo>
                <a:cubicBezTo>
                  <a:pt x="757337" y="5635786"/>
                  <a:pt x="755860" y="5638423"/>
                  <a:pt x="755649" y="5642169"/>
                </a:cubicBezTo>
                <a:lnTo>
                  <a:pt x="758181" y="5652297"/>
                </a:lnTo>
                <a:lnTo>
                  <a:pt x="735392" y="5652297"/>
                </a:lnTo>
                <a:cubicBezTo>
                  <a:pt x="736394" y="5647391"/>
                  <a:pt x="738821" y="5640111"/>
                  <a:pt x="742672" y="5630458"/>
                </a:cubicBezTo>
                <a:cubicBezTo>
                  <a:pt x="746523" y="5620804"/>
                  <a:pt x="745784" y="5615424"/>
                  <a:pt x="740456" y="5614316"/>
                </a:cubicBezTo>
                <a:cubicBezTo>
                  <a:pt x="737872" y="5614474"/>
                  <a:pt x="735445" y="5615424"/>
                  <a:pt x="733177" y="5617165"/>
                </a:cubicBezTo>
                <a:cubicBezTo>
                  <a:pt x="730908" y="5618905"/>
                  <a:pt x="729115" y="5620488"/>
                  <a:pt x="727796" y="5621912"/>
                </a:cubicBezTo>
                <a:lnTo>
                  <a:pt x="722732" y="5652297"/>
                </a:lnTo>
                <a:lnTo>
                  <a:pt x="710072" y="5670021"/>
                </a:lnTo>
                <a:cubicBezTo>
                  <a:pt x="710072" y="5677512"/>
                  <a:pt x="708806" y="5684053"/>
                  <a:pt x="706273" y="5689645"/>
                </a:cubicBezTo>
                <a:cubicBezTo>
                  <a:pt x="703741" y="5695237"/>
                  <a:pt x="699943" y="5700512"/>
                  <a:pt x="694879" y="5705470"/>
                </a:cubicBezTo>
                <a:lnTo>
                  <a:pt x="694879" y="5725727"/>
                </a:lnTo>
                <a:cubicBezTo>
                  <a:pt x="687705" y="5733745"/>
                  <a:pt x="684329" y="5743029"/>
                  <a:pt x="684751" y="5753579"/>
                </a:cubicBezTo>
                <a:cubicBezTo>
                  <a:pt x="680689" y="5752366"/>
                  <a:pt x="676785" y="5752894"/>
                  <a:pt x="673040" y="5755162"/>
                </a:cubicBezTo>
                <a:cubicBezTo>
                  <a:pt x="669295" y="5757430"/>
                  <a:pt x="667290" y="5761123"/>
                  <a:pt x="667027" y="5766240"/>
                </a:cubicBezTo>
                <a:lnTo>
                  <a:pt x="651834" y="5789028"/>
                </a:lnTo>
                <a:lnTo>
                  <a:pt x="631578" y="5781432"/>
                </a:lnTo>
                <a:cubicBezTo>
                  <a:pt x="634901" y="5773203"/>
                  <a:pt x="637117" y="5763708"/>
                  <a:pt x="638224" y="5752946"/>
                </a:cubicBezTo>
                <a:cubicBezTo>
                  <a:pt x="639332" y="5742185"/>
                  <a:pt x="642181" y="5733956"/>
                  <a:pt x="646770" y="5728259"/>
                </a:cubicBezTo>
                <a:cubicBezTo>
                  <a:pt x="646348" y="5720241"/>
                  <a:pt x="649724" y="5716021"/>
                  <a:pt x="656898" y="5715599"/>
                </a:cubicBezTo>
                <a:cubicBezTo>
                  <a:pt x="662384" y="5715968"/>
                  <a:pt x="669137" y="5715862"/>
                  <a:pt x="677155" y="5715282"/>
                </a:cubicBezTo>
                <a:cubicBezTo>
                  <a:pt x="685173" y="5714702"/>
                  <a:pt x="684329" y="5711431"/>
                  <a:pt x="674623" y="5705470"/>
                </a:cubicBezTo>
                <a:lnTo>
                  <a:pt x="684751" y="5680150"/>
                </a:lnTo>
                <a:lnTo>
                  <a:pt x="674623" y="5680150"/>
                </a:lnTo>
                <a:lnTo>
                  <a:pt x="684751" y="5667489"/>
                </a:lnTo>
                <a:lnTo>
                  <a:pt x="684751" y="5642169"/>
                </a:lnTo>
                <a:lnTo>
                  <a:pt x="702475" y="5629509"/>
                </a:lnTo>
                <a:lnTo>
                  <a:pt x="702475" y="5606720"/>
                </a:lnTo>
                <a:cubicBezTo>
                  <a:pt x="707118" y="5598702"/>
                  <a:pt x="713026" y="5591950"/>
                  <a:pt x="720200" y="5586464"/>
                </a:cubicBezTo>
                <a:lnTo>
                  <a:pt x="727796" y="5566207"/>
                </a:lnTo>
                <a:cubicBezTo>
                  <a:pt x="719883" y="5564202"/>
                  <a:pt x="717351" y="5555551"/>
                  <a:pt x="720200" y="5540253"/>
                </a:cubicBezTo>
                <a:cubicBezTo>
                  <a:pt x="723048" y="5524955"/>
                  <a:pt x="725580" y="5515038"/>
                  <a:pt x="727796" y="5510502"/>
                </a:cubicBezTo>
                <a:cubicBezTo>
                  <a:pt x="732544" y="5509341"/>
                  <a:pt x="735076" y="5504066"/>
                  <a:pt x="735392" y="5494676"/>
                </a:cubicBezTo>
                <a:cubicBezTo>
                  <a:pt x="735709" y="5485286"/>
                  <a:pt x="735709" y="5478745"/>
                  <a:pt x="735392" y="5475053"/>
                </a:cubicBezTo>
                <a:cubicBezTo>
                  <a:pt x="739138" y="5473576"/>
                  <a:pt x="741775" y="5470832"/>
                  <a:pt x="743305" y="5466823"/>
                </a:cubicBezTo>
                <a:cubicBezTo>
                  <a:pt x="744835" y="5462814"/>
                  <a:pt x="745573" y="5458805"/>
                  <a:pt x="745520" y="5454796"/>
                </a:cubicBezTo>
                <a:cubicBezTo>
                  <a:pt x="745098" y="5450049"/>
                  <a:pt x="743410" y="5446250"/>
                  <a:pt x="740456" y="5443402"/>
                </a:cubicBezTo>
                <a:cubicBezTo>
                  <a:pt x="737502" y="5440553"/>
                  <a:pt x="735814" y="5436755"/>
                  <a:pt x="735392" y="5432008"/>
                </a:cubicBezTo>
                <a:cubicBezTo>
                  <a:pt x="725633" y="5433907"/>
                  <a:pt x="721097" y="5441503"/>
                  <a:pt x="721782" y="5454796"/>
                </a:cubicBezTo>
                <a:cubicBezTo>
                  <a:pt x="722468" y="5468089"/>
                  <a:pt x="718565" y="5475686"/>
                  <a:pt x="710072" y="5477585"/>
                </a:cubicBezTo>
                <a:cubicBezTo>
                  <a:pt x="709808" y="5485339"/>
                  <a:pt x="707170" y="5492619"/>
                  <a:pt x="702159" y="5499424"/>
                </a:cubicBezTo>
                <a:cubicBezTo>
                  <a:pt x="697148" y="5506229"/>
                  <a:pt x="691345" y="5511609"/>
                  <a:pt x="684751" y="5515566"/>
                </a:cubicBezTo>
                <a:lnTo>
                  <a:pt x="684751" y="5548482"/>
                </a:lnTo>
                <a:cubicBezTo>
                  <a:pt x="662543" y="5559191"/>
                  <a:pt x="649355" y="5571324"/>
                  <a:pt x="645187" y="5584881"/>
                </a:cubicBezTo>
                <a:cubicBezTo>
                  <a:pt x="641020" y="5598438"/>
                  <a:pt x="634795" y="5617534"/>
                  <a:pt x="626514" y="5642169"/>
                </a:cubicBezTo>
                <a:cubicBezTo>
                  <a:pt x="617968" y="5642907"/>
                  <a:pt x="610372" y="5645861"/>
                  <a:pt x="603725" y="5651031"/>
                </a:cubicBezTo>
                <a:cubicBezTo>
                  <a:pt x="597078" y="5656201"/>
                  <a:pt x="589482" y="5659155"/>
                  <a:pt x="580936" y="5659893"/>
                </a:cubicBezTo>
                <a:lnTo>
                  <a:pt x="580936" y="5687746"/>
                </a:lnTo>
                <a:lnTo>
                  <a:pt x="573340" y="5687746"/>
                </a:lnTo>
                <a:cubicBezTo>
                  <a:pt x="568487" y="5687746"/>
                  <a:pt x="565533" y="5686480"/>
                  <a:pt x="564478" y="5683948"/>
                </a:cubicBezTo>
                <a:cubicBezTo>
                  <a:pt x="563423" y="5681416"/>
                  <a:pt x="563001" y="5677618"/>
                  <a:pt x="563212" y="5672554"/>
                </a:cubicBezTo>
                <a:lnTo>
                  <a:pt x="570808" y="5652297"/>
                </a:lnTo>
                <a:cubicBezTo>
                  <a:pt x="570650" y="5650451"/>
                  <a:pt x="569700" y="5647180"/>
                  <a:pt x="567960" y="5642485"/>
                </a:cubicBezTo>
                <a:cubicBezTo>
                  <a:pt x="566219" y="5637790"/>
                  <a:pt x="564636" y="5635153"/>
                  <a:pt x="563212" y="5634572"/>
                </a:cubicBezTo>
                <a:lnTo>
                  <a:pt x="563212" y="5642169"/>
                </a:lnTo>
                <a:cubicBezTo>
                  <a:pt x="557409" y="5646283"/>
                  <a:pt x="550657" y="5651980"/>
                  <a:pt x="542955" y="5659260"/>
                </a:cubicBezTo>
                <a:cubicBezTo>
                  <a:pt x="535255" y="5666540"/>
                  <a:pt x="531034" y="5673503"/>
                  <a:pt x="530295" y="5680150"/>
                </a:cubicBezTo>
                <a:cubicBezTo>
                  <a:pt x="526550" y="5682893"/>
                  <a:pt x="523912" y="5686902"/>
                  <a:pt x="522382" y="5692177"/>
                </a:cubicBezTo>
                <a:cubicBezTo>
                  <a:pt x="520853" y="5697452"/>
                  <a:pt x="520114" y="5702727"/>
                  <a:pt x="520167" y="5708002"/>
                </a:cubicBezTo>
                <a:lnTo>
                  <a:pt x="502442" y="5718131"/>
                </a:lnTo>
                <a:cubicBezTo>
                  <a:pt x="502495" y="5722192"/>
                  <a:pt x="501757" y="5726729"/>
                  <a:pt x="500227" y="5731740"/>
                </a:cubicBezTo>
                <a:cubicBezTo>
                  <a:pt x="498697" y="5736752"/>
                  <a:pt x="496060" y="5740656"/>
                  <a:pt x="492314" y="5743451"/>
                </a:cubicBezTo>
                <a:lnTo>
                  <a:pt x="492314" y="5763708"/>
                </a:lnTo>
                <a:lnTo>
                  <a:pt x="482186" y="5771304"/>
                </a:lnTo>
                <a:cubicBezTo>
                  <a:pt x="481922" y="5779006"/>
                  <a:pt x="479285" y="5786391"/>
                  <a:pt x="474273" y="5793460"/>
                </a:cubicBezTo>
                <a:cubicBezTo>
                  <a:pt x="469262" y="5800528"/>
                  <a:pt x="463459" y="5806647"/>
                  <a:pt x="456865" y="5811817"/>
                </a:cubicBezTo>
                <a:cubicBezTo>
                  <a:pt x="451696" y="5819888"/>
                  <a:pt x="445577" y="5829067"/>
                  <a:pt x="438508" y="5839353"/>
                </a:cubicBezTo>
                <a:cubicBezTo>
                  <a:pt x="431439" y="5849640"/>
                  <a:pt x="424054" y="5858185"/>
                  <a:pt x="416352" y="5864990"/>
                </a:cubicBezTo>
                <a:cubicBezTo>
                  <a:pt x="416511" y="5868947"/>
                  <a:pt x="416194" y="5873061"/>
                  <a:pt x="415403" y="5877334"/>
                </a:cubicBezTo>
                <a:cubicBezTo>
                  <a:pt x="414612" y="5881607"/>
                  <a:pt x="412396" y="5885089"/>
                  <a:pt x="408756" y="5887779"/>
                </a:cubicBezTo>
                <a:cubicBezTo>
                  <a:pt x="408545" y="5895586"/>
                  <a:pt x="406435" y="5903393"/>
                  <a:pt x="402426" y="5911200"/>
                </a:cubicBezTo>
                <a:cubicBezTo>
                  <a:pt x="398417" y="5919007"/>
                  <a:pt x="393775" y="5925549"/>
                  <a:pt x="388500" y="5930824"/>
                </a:cubicBezTo>
                <a:cubicBezTo>
                  <a:pt x="388500" y="5933462"/>
                  <a:pt x="387867" y="5935783"/>
                  <a:pt x="386601" y="5937787"/>
                </a:cubicBezTo>
                <a:cubicBezTo>
                  <a:pt x="385335" y="5939792"/>
                  <a:pt x="383436" y="5940847"/>
                  <a:pt x="380903" y="5940952"/>
                </a:cubicBezTo>
                <a:lnTo>
                  <a:pt x="373307" y="5938420"/>
                </a:lnTo>
                <a:lnTo>
                  <a:pt x="380903" y="5913099"/>
                </a:lnTo>
                <a:cubicBezTo>
                  <a:pt x="383436" y="5910409"/>
                  <a:pt x="385335" y="5906927"/>
                  <a:pt x="386601" y="5902655"/>
                </a:cubicBezTo>
                <a:cubicBezTo>
                  <a:pt x="387867" y="5898382"/>
                  <a:pt x="388500" y="5894267"/>
                  <a:pt x="388500" y="5890311"/>
                </a:cubicBezTo>
                <a:lnTo>
                  <a:pt x="398628" y="5867522"/>
                </a:lnTo>
                <a:cubicBezTo>
                  <a:pt x="398100" y="5861825"/>
                  <a:pt x="397889" y="5855495"/>
                  <a:pt x="397995" y="5848532"/>
                </a:cubicBezTo>
                <a:cubicBezTo>
                  <a:pt x="398100" y="5841569"/>
                  <a:pt x="401687" y="5837771"/>
                  <a:pt x="408756" y="5837138"/>
                </a:cubicBezTo>
                <a:cubicBezTo>
                  <a:pt x="409601" y="5812450"/>
                  <a:pt x="416774" y="5783331"/>
                  <a:pt x="430279" y="5749781"/>
                </a:cubicBezTo>
                <a:cubicBezTo>
                  <a:pt x="443783" y="5716231"/>
                  <a:pt x="458553" y="5689645"/>
                  <a:pt x="474590" y="5670021"/>
                </a:cubicBezTo>
                <a:cubicBezTo>
                  <a:pt x="474906" y="5661370"/>
                  <a:pt x="476173" y="5653352"/>
                  <a:pt x="478388" y="5645967"/>
                </a:cubicBezTo>
                <a:cubicBezTo>
                  <a:pt x="480603" y="5638582"/>
                  <a:pt x="481869" y="5630563"/>
                  <a:pt x="482186" y="5621912"/>
                </a:cubicBezTo>
                <a:cubicBezTo>
                  <a:pt x="485931" y="5621754"/>
                  <a:pt x="488569" y="5620171"/>
                  <a:pt x="490099" y="5617165"/>
                </a:cubicBezTo>
                <a:cubicBezTo>
                  <a:pt x="491628" y="5614158"/>
                  <a:pt x="492367" y="5610676"/>
                  <a:pt x="492314" y="5606720"/>
                </a:cubicBezTo>
                <a:cubicBezTo>
                  <a:pt x="492736" y="5596433"/>
                  <a:pt x="494424" y="5590420"/>
                  <a:pt x="497378" y="5588679"/>
                </a:cubicBezTo>
                <a:cubicBezTo>
                  <a:pt x="500332" y="5586938"/>
                  <a:pt x="502020" y="5582824"/>
                  <a:pt x="502442" y="5576335"/>
                </a:cubicBezTo>
                <a:lnTo>
                  <a:pt x="515103" y="5551015"/>
                </a:lnTo>
                <a:cubicBezTo>
                  <a:pt x="518848" y="5549643"/>
                  <a:pt x="521486" y="5547322"/>
                  <a:pt x="523015" y="5544051"/>
                </a:cubicBezTo>
                <a:cubicBezTo>
                  <a:pt x="524545" y="5540781"/>
                  <a:pt x="525284" y="5537194"/>
                  <a:pt x="525231" y="5533290"/>
                </a:cubicBezTo>
                <a:lnTo>
                  <a:pt x="522699" y="5520630"/>
                </a:lnTo>
                <a:lnTo>
                  <a:pt x="545488" y="5442136"/>
                </a:lnTo>
                <a:lnTo>
                  <a:pt x="555616" y="5434540"/>
                </a:lnTo>
                <a:lnTo>
                  <a:pt x="563212" y="5421879"/>
                </a:lnTo>
                <a:cubicBezTo>
                  <a:pt x="563212" y="5417817"/>
                  <a:pt x="563845" y="5413281"/>
                  <a:pt x="565111" y="5408269"/>
                </a:cubicBezTo>
                <a:cubicBezTo>
                  <a:pt x="566377" y="5403258"/>
                  <a:pt x="568277" y="5399355"/>
                  <a:pt x="570808" y="5396559"/>
                </a:cubicBezTo>
                <a:cubicBezTo>
                  <a:pt x="569331" y="5391969"/>
                  <a:pt x="569120" y="5385956"/>
                  <a:pt x="570175" y="5378518"/>
                </a:cubicBezTo>
                <a:cubicBezTo>
                  <a:pt x="571230" y="5371080"/>
                  <a:pt x="574817" y="5366965"/>
                  <a:pt x="580936" y="5366174"/>
                </a:cubicBezTo>
                <a:cubicBezTo>
                  <a:pt x="581833" y="5359211"/>
                  <a:pt x="586370" y="5347816"/>
                  <a:pt x="594546" y="5331991"/>
                </a:cubicBezTo>
                <a:cubicBezTo>
                  <a:pt x="602723" y="5316166"/>
                  <a:pt x="609158" y="5307304"/>
                  <a:pt x="613853" y="5305405"/>
                </a:cubicBezTo>
                <a:lnTo>
                  <a:pt x="621449" y="5287680"/>
                </a:lnTo>
                <a:cubicBezTo>
                  <a:pt x="622188" y="5271855"/>
                  <a:pt x="625142" y="5257928"/>
                  <a:pt x="630312" y="5245901"/>
                </a:cubicBezTo>
                <a:cubicBezTo>
                  <a:pt x="635481" y="5233874"/>
                  <a:pt x="638435" y="5219947"/>
                  <a:pt x="639174" y="5204122"/>
                </a:cubicBezTo>
                <a:lnTo>
                  <a:pt x="646770" y="5193994"/>
                </a:lnTo>
                <a:cubicBezTo>
                  <a:pt x="647931" y="5184604"/>
                  <a:pt x="652573" y="5173632"/>
                  <a:pt x="660696" y="5161077"/>
                </a:cubicBezTo>
                <a:cubicBezTo>
                  <a:pt x="668820" y="5148522"/>
                  <a:pt x="673462" y="5137550"/>
                  <a:pt x="674623" y="5128160"/>
                </a:cubicBezTo>
                <a:cubicBezTo>
                  <a:pt x="682113" y="5123412"/>
                  <a:pt x="685489" y="5115816"/>
                  <a:pt x="684751" y="5105371"/>
                </a:cubicBezTo>
                <a:cubicBezTo>
                  <a:pt x="684012" y="5094927"/>
                  <a:pt x="687389" y="5087331"/>
                  <a:pt x="694879" y="5082583"/>
                </a:cubicBezTo>
                <a:cubicBezTo>
                  <a:pt x="696409" y="5074565"/>
                  <a:pt x="702845" y="5054519"/>
                  <a:pt x="714186" y="5022446"/>
                </a:cubicBezTo>
                <a:cubicBezTo>
                  <a:pt x="725528" y="4990374"/>
                  <a:pt x="732596" y="4971594"/>
                  <a:pt x="735392" y="4966108"/>
                </a:cubicBezTo>
                <a:cubicBezTo>
                  <a:pt x="733915" y="4961835"/>
                  <a:pt x="733704" y="4957088"/>
                  <a:pt x="734759" y="4951865"/>
                </a:cubicBezTo>
                <a:cubicBezTo>
                  <a:pt x="735814" y="4946643"/>
                  <a:pt x="739401" y="4943794"/>
                  <a:pt x="745520" y="4943319"/>
                </a:cubicBezTo>
                <a:lnTo>
                  <a:pt x="773300" y="4890508"/>
                </a:lnTo>
                <a:lnTo>
                  <a:pt x="772279" y="4886423"/>
                </a:lnTo>
                <a:lnTo>
                  <a:pt x="762151" y="4873763"/>
                </a:lnTo>
                <a:lnTo>
                  <a:pt x="749491" y="4886423"/>
                </a:lnTo>
                <a:lnTo>
                  <a:pt x="741895" y="4939597"/>
                </a:lnTo>
                <a:cubicBezTo>
                  <a:pt x="734087" y="4946665"/>
                  <a:pt x="726913" y="4956583"/>
                  <a:pt x="720372" y="4969349"/>
                </a:cubicBezTo>
                <a:cubicBezTo>
                  <a:pt x="713831" y="4982114"/>
                  <a:pt x="709189" y="4993298"/>
                  <a:pt x="706446" y="5002898"/>
                </a:cubicBezTo>
                <a:cubicBezTo>
                  <a:pt x="706129" y="5011655"/>
                  <a:pt x="704230" y="5020095"/>
                  <a:pt x="700749" y="5028219"/>
                </a:cubicBezTo>
                <a:cubicBezTo>
                  <a:pt x="697267" y="5036343"/>
                  <a:pt x="694102" y="5044783"/>
                  <a:pt x="691253" y="5053540"/>
                </a:cubicBezTo>
                <a:cubicBezTo>
                  <a:pt x="679015" y="5064090"/>
                  <a:pt x="668043" y="5075906"/>
                  <a:pt x="658337" y="5088989"/>
                </a:cubicBezTo>
                <a:lnTo>
                  <a:pt x="640612" y="5139630"/>
                </a:lnTo>
                <a:cubicBezTo>
                  <a:pt x="639082" y="5139524"/>
                  <a:pt x="637078" y="5139735"/>
                  <a:pt x="634598" y="5140263"/>
                </a:cubicBezTo>
                <a:cubicBezTo>
                  <a:pt x="632119" y="5140790"/>
                  <a:pt x="630748" y="5142267"/>
                  <a:pt x="630484" y="5144694"/>
                </a:cubicBezTo>
                <a:cubicBezTo>
                  <a:pt x="630748" y="5146065"/>
                  <a:pt x="632119" y="5147753"/>
                  <a:pt x="634598" y="5149758"/>
                </a:cubicBezTo>
                <a:cubicBezTo>
                  <a:pt x="637078" y="5151762"/>
                  <a:pt x="639082" y="5153451"/>
                  <a:pt x="640612" y="5154822"/>
                </a:cubicBezTo>
                <a:lnTo>
                  <a:pt x="612759" y="5170015"/>
                </a:lnTo>
                <a:lnTo>
                  <a:pt x="595035" y="5170015"/>
                </a:lnTo>
                <a:cubicBezTo>
                  <a:pt x="595562" y="5160625"/>
                  <a:pt x="597040" y="5151551"/>
                  <a:pt x="599466" y="5142795"/>
                </a:cubicBezTo>
                <a:cubicBezTo>
                  <a:pt x="601893" y="5134038"/>
                  <a:pt x="602104" y="5121167"/>
                  <a:pt x="600099" y="5104181"/>
                </a:cubicBezTo>
                <a:cubicBezTo>
                  <a:pt x="594718" y="5111566"/>
                  <a:pt x="589654" y="5118951"/>
                  <a:pt x="584907" y="5126336"/>
                </a:cubicBezTo>
                <a:cubicBezTo>
                  <a:pt x="580159" y="5133722"/>
                  <a:pt x="577627" y="5142373"/>
                  <a:pt x="577311" y="5152290"/>
                </a:cubicBezTo>
                <a:cubicBezTo>
                  <a:pt x="565072" y="5161996"/>
                  <a:pt x="554100" y="5172968"/>
                  <a:pt x="544394" y="5185207"/>
                </a:cubicBezTo>
                <a:cubicBezTo>
                  <a:pt x="530309" y="5186473"/>
                  <a:pt x="524928" y="5191537"/>
                  <a:pt x="528252" y="5200399"/>
                </a:cubicBezTo>
                <a:cubicBezTo>
                  <a:pt x="531575" y="5209262"/>
                  <a:pt x="529360" y="5214325"/>
                  <a:pt x="521605" y="5215592"/>
                </a:cubicBezTo>
                <a:lnTo>
                  <a:pt x="511477" y="5215592"/>
                </a:lnTo>
                <a:cubicBezTo>
                  <a:pt x="511055" y="5222713"/>
                  <a:pt x="509367" y="5228094"/>
                  <a:pt x="506413" y="5231733"/>
                </a:cubicBezTo>
                <a:cubicBezTo>
                  <a:pt x="503459" y="5235373"/>
                  <a:pt x="501771" y="5240121"/>
                  <a:pt x="501349" y="5245976"/>
                </a:cubicBezTo>
                <a:lnTo>
                  <a:pt x="483624" y="5261169"/>
                </a:lnTo>
                <a:lnTo>
                  <a:pt x="473496" y="5240912"/>
                </a:lnTo>
                <a:cubicBezTo>
                  <a:pt x="468432" y="5240912"/>
                  <a:pt x="465900" y="5238380"/>
                  <a:pt x="465900" y="5233316"/>
                </a:cubicBezTo>
                <a:cubicBezTo>
                  <a:pt x="466638" y="5223346"/>
                  <a:pt x="469592" y="5213534"/>
                  <a:pt x="474762" y="5203881"/>
                </a:cubicBezTo>
                <a:cubicBezTo>
                  <a:pt x="479932" y="5194227"/>
                  <a:pt x="482886" y="5183783"/>
                  <a:pt x="483624" y="5172547"/>
                </a:cubicBezTo>
                <a:cubicBezTo>
                  <a:pt x="483677" y="5172336"/>
                  <a:pt x="483571" y="5171491"/>
                  <a:pt x="483308" y="5170015"/>
                </a:cubicBezTo>
                <a:cubicBezTo>
                  <a:pt x="483044" y="5168538"/>
                  <a:pt x="482305" y="5167693"/>
                  <a:pt x="481092" y="5167482"/>
                </a:cubicBezTo>
                <a:cubicBezTo>
                  <a:pt x="479721" y="5168063"/>
                  <a:pt x="478033" y="5170700"/>
                  <a:pt x="476028" y="5175395"/>
                </a:cubicBezTo>
                <a:cubicBezTo>
                  <a:pt x="474023" y="5180090"/>
                  <a:pt x="472335" y="5183361"/>
                  <a:pt x="470964" y="5185207"/>
                </a:cubicBezTo>
                <a:cubicBezTo>
                  <a:pt x="468010" y="5187739"/>
                  <a:pt x="466322" y="5190271"/>
                  <a:pt x="465900" y="5192803"/>
                </a:cubicBezTo>
                <a:cubicBezTo>
                  <a:pt x="466216" y="5196759"/>
                  <a:pt x="466216" y="5200241"/>
                  <a:pt x="465900" y="5203248"/>
                </a:cubicBezTo>
                <a:cubicBezTo>
                  <a:pt x="465583" y="5206255"/>
                  <a:pt x="463051" y="5207837"/>
                  <a:pt x="458304" y="5207995"/>
                </a:cubicBezTo>
                <a:lnTo>
                  <a:pt x="448175" y="5213060"/>
                </a:lnTo>
                <a:lnTo>
                  <a:pt x="422855" y="5215592"/>
                </a:lnTo>
                <a:lnTo>
                  <a:pt x="415259" y="5235848"/>
                </a:lnTo>
                <a:cubicBezTo>
                  <a:pt x="411408" y="5237272"/>
                  <a:pt x="407715" y="5239488"/>
                  <a:pt x="404181" y="5242495"/>
                </a:cubicBezTo>
                <a:cubicBezTo>
                  <a:pt x="400646" y="5245502"/>
                  <a:pt x="397587" y="5248350"/>
                  <a:pt x="395002" y="5251040"/>
                </a:cubicBezTo>
                <a:cubicBezTo>
                  <a:pt x="392259" y="5250988"/>
                  <a:pt x="389516" y="5251726"/>
                  <a:pt x="386773" y="5253256"/>
                </a:cubicBezTo>
                <a:cubicBezTo>
                  <a:pt x="384030" y="5254786"/>
                  <a:pt x="382553" y="5257423"/>
                  <a:pt x="382342" y="5261169"/>
                </a:cubicBezTo>
                <a:lnTo>
                  <a:pt x="384874" y="5271297"/>
                </a:lnTo>
                <a:lnTo>
                  <a:pt x="362085" y="5271297"/>
                </a:lnTo>
                <a:cubicBezTo>
                  <a:pt x="363087" y="5266391"/>
                  <a:pt x="365514" y="5259111"/>
                  <a:pt x="369365" y="5249458"/>
                </a:cubicBezTo>
                <a:cubicBezTo>
                  <a:pt x="373217" y="5239804"/>
                  <a:pt x="372477" y="5234424"/>
                  <a:pt x="367149" y="5233316"/>
                </a:cubicBezTo>
                <a:cubicBezTo>
                  <a:pt x="364565" y="5233474"/>
                  <a:pt x="362138" y="5234424"/>
                  <a:pt x="359871" y="5236165"/>
                </a:cubicBezTo>
                <a:cubicBezTo>
                  <a:pt x="357601" y="5237905"/>
                  <a:pt x="355808" y="5239488"/>
                  <a:pt x="354489" y="5240912"/>
                </a:cubicBezTo>
                <a:lnTo>
                  <a:pt x="349425" y="5271297"/>
                </a:lnTo>
                <a:lnTo>
                  <a:pt x="336765" y="5289021"/>
                </a:lnTo>
                <a:cubicBezTo>
                  <a:pt x="336765" y="5296512"/>
                  <a:pt x="335499" y="5303053"/>
                  <a:pt x="332966" y="5308645"/>
                </a:cubicBezTo>
                <a:cubicBezTo>
                  <a:pt x="330434" y="5314237"/>
                  <a:pt x="326636" y="5319512"/>
                  <a:pt x="321572" y="5324470"/>
                </a:cubicBezTo>
                <a:lnTo>
                  <a:pt x="321572" y="5344727"/>
                </a:lnTo>
                <a:cubicBezTo>
                  <a:pt x="314398" y="5352745"/>
                  <a:pt x="311022" y="5362029"/>
                  <a:pt x="311444" y="5372579"/>
                </a:cubicBezTo>
                <a:cubicBezTo>
                  <a:pt x="307382" y="5371366"/>
                  <a:pt x="303478" y="5371894"/>
                  <a:pt x="299733" y="5374162"/>
                </a:cubicBezTo>
                <a:cubicBezTo>
                  <a:pt x="295988" y="5376430"/>
                  <a:pt x="293983" y="5380123"/>
                  <a:pt x="293720" y="5385240"/>
                </a:cubicBezTo>
                <a:lnTo>
                  <a:pt x="278527" y="5408028"/>
                </a:lnTo>
                <a:lnTo>
                  <a:pt x="258271" y="5400432"/>
                </a:lnTo>
                <a:cubicBezTo>
                  <a:pt x="261594" y="5392203"/>
                  <a:pt x="263810" y="5382708"/>
                  <a:pt x="264917" y="5371946"/>
                </a:cubicBezTo>
                <a:cubicBezTo>
                  <a:pt x="266025" y="5361185"/>
                  <a:pt x="268874" y="5352956"/>
                  <a:pt x="273463" y="5347259"/>
                </a:cubicBezTo>
                <a:cubicBezTo>
                  <a:pt x="273041" y="5339241"/>
                  <a:pt x="276417" y="5335021"/>
                  <a:pt x="283591" y="5334599"/>
                </a:cubicBezTo>
                <a:cubicBezTo>
                  <a:pt x="289077" y="5334968"/>
                  <a:pt x="295830" y="5334862"/>
                  <a:pt x="303848" y="5334282"/>
                </a:cubicBezTo>
                <a:cubicBezTo>
                  <a:pt x="311866" y="5333702"/>
                  <a:pt x="311022" y="5330431"/>
                  <a:pt x="301316" y="5324470"/>
                </a:cubicBezTo>
                <a:lnTo>
                  <a:pt x="311444" y="5299150"/>
                </a:lnTo>
                <a:lnTo>
                  <a:pt x="301316" y="5299150"/>
                </a:lnTo>
                <a:lnTo>
                  <a:pt x="311444" y="5286489"/>
                </a:lnTo>
                <a:lnTo>
                  <a:pt x="311444" y="5261169"/>
                </a:lnTo>
                <a:lnTo>
                  <a:pt x="329168" y="5248509"/>
                </a:lnTo>
                <a:lnTo>
                  <a:pt x="329168" y="5225720"/>
                </a:lnTo>
                <a:cubicBezTo>
                  <a:pt x="333811" y="5217702"/>
                  <a:pt x="339719" y="5210950"/>
                  <a:pt x="346893" y="5205464"/>
                </a:cubicBezTo>
                <a:lnTo>
                  <a:pt x="354489" y="5185207"/>
                </a:lnTo>
                <a:cubicBezTo>
                  <a:pt x="346576" y="5183202"/>
                  <a:pt x="344044" y="5174551"/>
                  <a:pt x="346893" y="5159253"/>
                </a:cubicBezTo>
                <a:cubicBezTo>
                  <a:pt x="349741" y="5143955"/>
                  <a:pt x="352273" y="5134038"/>
                  <a:pt x="354489" y="5129502"/>
                </a:cubicBezTo>
                <a:cubicBezTo>
                  <a:pt x="359237" y="5128341"/>
                  <a:pt x="361769" y="5123066"/>
                  <a:pt x="362085" y="5113676"/>
                </a:cubicBezTo>
                <a:cubicBezTo>
                  <a:pt x="362402" y="5104286"/>
                  <a:pt x="362402" y="5097745"/>
                  <a:pt x="362085" y="5094053"/>
                </a:cubicBezTo>
                <a:cubicBezTo>
                  <a:pt x="365831" y="5092576"/>
                  <a:pt x="368468" y="5089832"/>
                  <a:pt x="369998" y="5085823"/>
                </a:cubicBezTo>
                <a:cubicBezTo>
                  <a:pt x="371528" y="5081814"/>
                  <a:pt x="372266" y="5077805"/>
                  <a:pt x="372213" y="5073796"/>
                </a:cubicBezTo>
                <a:cubicBezTo>
                  <a:pt x="371791" y="5069049"/>
                  <a:pt x="370103" y="5065250"/>
                  <a:pt x="367149" y="5062402"/>
                </a:cubicBezTo>
                <a:cubicBezTo>
                  <a:pt x="364195" y="5059553"/>
                  <a:pt x="362507" y="5055755"/>
                  <a:pt x="362085" y="5051008"/>
                </a:cubicBezTo>
                <a:cubicBezTo>
                  <a:pt x="352326" y="5052907"/>
                  <a:pt x="347790" y="5060503"/>
                  <a:pt x="348475" y="5073796"/>
                </a:cubicBezTo>
                <a:cubicBezTo>
                  <a:pt x="349161" y="5087089"/>
                  <a:pt x="345258" y="5094686"/>
                  <a:pt x="336765" y="5096585"/>
                </a:cubicBezTo>
                <a:cubicBezTo>
                  <a:pt x="336501" y="5104339"/>
                  <a:pt x="333863" y="5111619"/>
                  <a:pt x="328852" y="5118424"/>
                </a:cubicBezTo>
                <a:cubicBezTo>
                  <a:pt x="323841" y="5125229"/>
                  <a:pt x="318038" y="5130609"/>
                  <a:pt x="311444" y="5134566"/>
                </a:cubicBezTo>
                <a:lnTo>
                  <a:pt x="311444" y="5167482"/>
                </a:lnTo>
                <a:cubicBezTo>
                  <a:pt x="289236" y="5178191"/>
                  <a:pt x="276048" y="5190324"/>
                  <a:pt x="271880" y="5203881"/>
                </a:cubicBezTo>
                <a:cubicBezTo>
                  <a:pt x="267713" y="5217438"/>
                  <a:pt x="261488" y="5236534"/>
                  <a:pt x="253207" y="5261169"/>
                </a:cubicBezTo>
                <a:cubicBezTo>
                  <a:pt x="244661" y="5261907"/>
                  <a:pt x="237065" y="5264861"/>
                  <a:pt x="230418" y="5270031"/>
                </a:cubicBezTo>
                <a:cubicBezTo>
                  <a:pt x="223771" y="5275201"/>
                  <a:pt x="216175" y="5278155"/>
                  <a:pt x="207630" y="5278893"/>
                </a:cubicBezTo>
                <a:lnTo>
                  <a:pt x="207630" y="5306746"/>
                </a:lnTo>
                <a:lnTo>
                  <a:pt x="200033" y="5306746"/>
                </a:lnTo>
                <a:cubicBezTo>
                  <a:pt x="195180" y="5306746"/>
                  <a:pt x="192226" y="5305480"/>
                  <a:pt x="191171" y="5302948"/>
                </a:cubicBezTo>
                <a:cubicBezTo>
                  <a:pt x="190116" y="5300416"/>
                  <a:pt x="189694" y="5296618"/>
                  <a:pt x="189905" y="5291554"/>
                </a:cubicBezTo>
                <a:lnTo>
                  <a:pt x="197501" y="5271297"/>
                </a:lnTo>
                <a:cubicBezTo>
                  <a:pt x="197343" y="5269451"/>
                  <a:pt x="196393" y="5266180"/>
                  <a:pt x="194653" y="5261485"/>
                </a:cubicBezTo>
                <a:cubicBezTo>
                  <a:pt x="192912" y="5256790"/>
                  <a:pt x="191329" y="5254153"/>
                  <a:pt x="189905" y="5253572"/>
                </a:cubicBezTo>
                <a:lnTo>
                  <a:pt x="189905" y="5261169"/>
                </a:lnTo>
                <a:cubicBezTo>
                  <a:pt x="184102" y="5265283"/>
                  <a:pt x="177350" y="5270980"/>
                  <a:pt x="169648" y="5278260"/>
                </a:cubicBezTo>
                <a:cubicBezTo>
                  <a:pt x="161947" y="5285540"/>
                  <a:pt x="157727" y="5292503"/>
                  <a:pt x="156988" y="5299150"/>
                </a:cubicBezTo>
                <a:cubicBezTo>
                  <a:pt x="153243" y="5301893"/>
                  <a:pt x="150605" y="5305902"/>
                  <a:pt x="149075" y="5311177"/>
                </a:cubicBezTo>
                <a:cubicBezTo>
                  <a:pt x="147546" y="5316452"/>
                  <a:pt x="146807" y="5321727"/>
                  <a:pt x="146860" y="5327002"/>
                </a:cubicBezTo>
                <a:lnTo>
                  <a:pt x="129135" y="5337131"/>
                </a:lnTo>
                <a:cubicBezTo>
                  <a:pt x="129189" y="5341192"/>
                  <a:pt x="128450" y="5345729"/>
                  <a:pt x="126920" y="5350740"/>
                </a:cubicBezTo>
                <a:cubicBezTo>
                  <a:pt x="125390" y="5355752"/>
                  <a:pt x="122753" y="5359656"/>
                  <a:pt x="119007" y="5362451"/>
                </a:cubicBezTo>
                <a:lnTo>
                  <a:pt x="119007" y="5382708"/>
                </a:lnTo>
                <a:lnTo>
                  <a:pt x="108879" y="5390304"/>
                </a:lnTo>
                <a:cubicBezTo>
                  <a:pt x="108615" y="5398006"/>
                  <a:pt x="105978" y="5405391"/>
                  <a:pt x="100966" y="5412460"/>
                </a:cubicBezTo>
                <a:cubicBezTo>
                  <a:pt x="95955" y="5419528"/>
                  <a:pt x="90152" y="5425647"/>
                  <a:pt x="83558" y="5430817"/>
                </a:cubicBezTo>
                <a:cubicBezTo>
                  <a:pt x="78389" y="5438888"/>
                  <a:pt x="72270" y="5448067"/>
                  <a:pt x="65201" y="5458353"/>
                </a:cubicBezTo>
                <a:cubicBezTo>
                  <a:pt x="58132" y="5468640"/>
                  <a:pt x="50747" y="5477185"/>
                  <a:pt x="43045" y="5483990"/>
                </a:cubicBezTo>
                <a:cubicBezTo>
                  <a:pt x="43204" y="5487947"/>
                  <a:pt x="42887" y="5492061"/>
                  <a:pt x="42096" y="5496334"/>
                </a:cubicBezTo>
                <a:cubicBezTo>
                  <a:pt x="41305" y="5500607"/>
                  <a:pt x="39089" y="5504089"/>
                  <a:pt x="35449" y="5506779"/>
                </a:cubicBezTo>
                <a:cubicBezTo>
                  <a:pt x="35239" y="5514586"/>
                  <a:pt x="33128" y="5522393"/>
                  <a:pt x="29119" y="5530200"/>
                </a:cubicBezTo>
                <a:cubicBezTo>
                  <a:pt x="25110" y="5538007"/>
                  <a:pt x="20468" y="5544549"/>
                  <a:pt x="15193" y="5549824"/>
                </a:cubicBezTo>
                <a:cubicBezTo>
                  <a:pt x="15193" y="5552462"/>
                  <a:pt x="14560" y="5554783"/>
                  <a:pt x="13294" y="5556787"/>
                </a:cubicBezTo>
                <a:cubicBezTo>
                  <a:pt x="12028" y="5558792"/>
                  <a:pt x="10129" y="5559847"/>
                  <a:pt x="7596" y="5559952"/>
                </a:cubicBezTo>
                <a:lnTo>
                  <a:pt x="0" y="5557420"/>
                </a:lnTo>
                <a:lnTo>
                  <a:pt x="7596" y="5532099"/>
                </a:lnTo>
                <a:cubicBezTo>
                  <a:pt x="10129" y="5529409"/>
                  <a:pt x="12028" y="5525927"/>
                  <a:pt x="13294" y="5521655"/>
                </a:cubicBezTo>
                <a:cubicBezTo>
                  <a:pt x="14560" y="5517382"/>
                  <a:pt x="15193" y="5513267"/>
                  <a:pt x="15193" y="5509311"/>
                </a:cubicBezTo>
                <a:lnTo>
                  <a:pt x="25321" y="5486522"/>
                </a:lnTo>
                <a:cubicBezTo>
                  <a:pt x="24793" y="5480825"/>
                  <a:pt x="24582" y="5474495"/>
                  <a:pt x="24688" y="5467532"/>
                </a:cubicBezTo>
                <a:cubicBezTo>
                  <a:pt x="24793" y="5460569"/>
                  <a:pt x="28380" y="5456771"/>
                  <a:pt x="35449" y="5456138"/>
                </a:cubicBezTo>
                <a:cubicBezTo>
                  <a:pt x="36293" y="5431450"/>
                  <a:pt x="43467" y="5402331"/>
                  <a:pt x="56972" y="5368781"/>
                </a:cubicBezTo>
                <a:cubicBezTo>
                  <a:pt x="70476" y="5335231"/>
                  <a:pt x="85246" y="5308645"/>
                  <a:pt x="101283" y="5289021"/>
                </a:cubicBezTo>
                <a:cubicBezTo>
                  <a:pt x="101600" y="5280370"/>
                  <a:pt x="102865" y="5272352"/>
                  <a:pt x="105081" y="5264967"/>
                </a:cubicBezTo>
                <a:cubicBezTo>
                  <a:pt x="107296" y="5257582"/>
                  <a:pt x="108562" y="5249563"/>
                  <a:pt x="108879" y="5240912"/>
                </a:cubicBezTo>
                <a:cubicBezTo>
                  <a:pt x="112624" y="5240754"/>
                  <a:pt x="115262" y="5239171"/>
                  <a:pt x="116792" y="5236165"/>
                </a:cubicBezTo>
                <a:cubicBezTo>
                  <a:pt x="118321" y="5233158"/>
                  <a:pt x="119060" y="5229676"/>
                  <a:pt x="119007" y="5225720"/>
                </a:cubicBezTo>
                <a:cubicBezTo>
                  <a:pt x="119429" y="5215433"/>
                  <a:pt x="121117" y="5209420"/>
                  <a:pt x="124071" y="5207679"/>
                </a:cubicBezTo>
                <a:cubicBezTo>
                  <a:pt x="127025" y="5205938"/>
                  <a:pt x="128714" y="5201824"/>
                  <a:pt x="129135" y="5195335"/>
                </a:cubicBezTo>
                <a:lnTo>
                  <a:pt x="141796" y="5170015"/>
                </a:lnTo>
                <a:cubicBezTo>
                  <a:pt x="145541" y="5168643"/>
                  <a:pt x="148179" y="5166322"/>
                  <a:pt x="149708" y="5163051"/>
                </a:cubicBezTo>
                <a:cubicBezTo>
                  <a:pt x="151238" y="5159781"/>
                  <a:pt x="151977" y="5156194"/>
                  <a:pt x="151924" y="5152290"/>
                </a:cubicBezTo>
                <a:lnTo>
                  <a:pt x="149392" y="5139630"/>
                </a:lnTo>
                <a:lnTo>
                  <a:pt x="172181" y="5061136"/>
                </a:lnTo>
                <a:lnTo>
                  <a:pt x="182309" y="5053540"/>
                </a:lnTo>
                <a:lnTo>
                  <a:pt x="189905" y="5040879"/>
                </a:lnTo>
                <a:cubicBezTo>
                  <a:pt x="189905" y="5036817"/>
                  <a:pt x="190538" y="5032281"/>
                  <a:pt x="191804" y="5027269"/>
                </a:cubicBezTo>
                <a:cubicBezTo>
                  <a:pt x="193070" y="5022258"/>
                  <a:pt x="194969" y="5018355"/>
                  <a:pt x="197501" y="5015559"/>
                </a:cubicBezTo>
                <a:cubicBezTo>
                  <a:pt x="196024" y="5010969"/>
                  <a:pt x="195813" y="5004956"/>
                  <a:pt x="196868" y="4997518"/>
                </a:cubicBezTo>
                <a:cubicBezTo>
                  <a:pt x="197923" y="4990080"/>
                  <a:pt x="201510" y="4985965"/>
                  <a:pt x="207630" y="4985174"/>
                </a:cubicBezTo>
                <a:cubicBezTo>
                  <a:pt x="208526" y="4978211"/>
                  <a:pt x="213063" y="4966816"/>
                  <a:pt x="221239" y="4950991"/>
                </a:cubicBezTo>
                <a:cubicBezTo>
                  <a:pt x="229416" y="4935166"/>
                  <a:pt x="235851" y="4926304"/>
                  <a:pt x="240546" y="4924405"/>
                </a:cubicBezTo>
                <a:lnTo>
                  <a:pt x="248142" y="4906680"/>
                </a:lnTo>
                <a:cubicBezTo>
                  <a:pt x="248881" y="4890855"/>
                  <a:pt x="251835" y="4876928"/>
                  <a:pt x="257005" y="4864901"/>
                </a:cubicBezTo>
                <a:cubicBezTo>
                  <a:pt x="262174" y="4852874"/>
                  <a:pt x="265128" y="4838947"/>
                  <a:pt x="265867" y="4823122"/>
                </a:cubicBezTo>
                <a:lnTo>
                  <a:pt x="273463" y="4812994"/>
                </a:lnTo>
                <a:cubicBezTo>
                  <a:pt x="274625" y="4803604"/>
                  <a:pt x="279266" y="4792632"/>
                  <a:pt x="287389" y="4780077"/>
                </a:cubicBezTo>
                <a:cubicBezTo>
                  <a:pt x="295514" y="4767522"/>
                  <a:pt x="300155" y="4756550"/>
                  <a:pt x="301316" y="4747160"/>
                </a:cubicBezTo>
                <a:cubicBezTo>
                  <a:pt x="308806" y="4742412"/>
                  <a:pt x="312182" y="4734816"/>
                  <a:pt x="311444" y="4724371"/>
                </a:cubicBezTo>
                <a:cubicBezTo>
                  <a:pt x="310705" y="4713927"/>
                  <a:pt x="314083" y="4706331"/>
                  <a:pt x="321572" y="4701583"/>
                </a:cubicBezTo>
                <a:cubicBezTo>
                  <a:pt x="323103" y="4693565"/>
                  <a:pt x="329538" y="4673519"/>
                  <a:pt x="340879" y="4641446"/>
                </a:cubicBezTo>
                <a:cubicBezTo>
                  <a:pt x="352221" y="4609374"/>
                  <a:pt x="359289" y="4590594"/>
                  <a:pt x="362085" y="4585108"/>
                </a:cubicBezTo>
                <a:cubicBezTo>
                  <a:pt x="360608" y="4580835"/>
                  <a:pt x="360397" y="4576088"/>
                  <a:pt x="361452" y="4570865"/>
                </a:cubicBezTo>
                <a:cubicBezTo>
                  <a:pt x="362507" y="4565643"/>
                  <a:pt x="366094" y="4562794"/>
                  <a:pt x="372213" y="4562319"/>
                </a:cubicBezTo>
                <a:cubicBezTo>
                  <a:pt x="379757" y="4544542"/>
                  <a:pt x="389358" y="4526290"/>
                  <a:pt x="401016" y="4507564"/>
                </a:cubicBezTo>
                <a:cubicBezTo>
                  <a:pt x="412675" y="4488837"/>
                  <a:pt x="419109" y="4469952"/>
                  <a:pt x="420323" y="4450909"/>
                </a:cubicBezTo>
                <a:cubicBezTo>
                  <a:pt x="421852" y="4449695"/>
                  <a:pt x="423857" y="4448324"/>
                  <a:pt x="426336" y="4446794"/>
                </a:cubicBezTo>
                <a:cubicBezTo>
                  <a:pt x="428816" y="4445264"/>
                  <a:pt x="430187" y="4443260"/>
                  <a:pt x="430451" y="4440781"/>
                </a:cubicBezTo>
                <a:cubicBezTo>
                  <a:pt x="430134" y="4439567"/>
                  <a:pt x="428869" y="4438829"/>
                  <a:pt x="426653" y="4438565"/>
                </a:cubicBezTo>
                <a:cubicBezTo>
                  <a:pt x="424437" y="4438301"/>
                  <a:pt x="423171" y="4438196"/>
                  <a:pt x="422855" y="4438248"/>
                </a:cubicBezTo>
                <a:lnTo>
                  <a:pt x="430451" y="4415460"/>
                </a:lnTo>
                <a:lnTo>
                  <a:pt x="440579" y="4410396"/>
                </a:lnTo>
                <a:cubicBezTo>
                  <a:pt x="445643" y="4403380"/>
                  <a:pt x="450074" y="4393990"/>
                  <a:pt x="453872" y="4382227"/>
                </a:cubicBezTo>
                <a:cubicBezTo>
                  <a:pt x="457671" y="4370463"/>
                  <a:pt x="460836" y="4360440"/>
                  <a:pt x="463368" y="4352158"/>
                </a:cubicBezTo>
                <a:cubicBezTo>
                  <a:pt x="461996" y="4346883"/>
                  <a:pt x="462207" y="4342241"/>
                  <a:pt x="464001" y="4338232"/>
                </a:cubicBezTo>
                <a:cubicBezTo>
                  <a:pt x="465794" y="4334223"/>
                  <a:pt x="469803" y="4332113"/>
                  <a:pt x="476028" y="4331902"/>
                </a:cubicBezTo>
                <a:lnTo>
                  <a:pt x="483624" y="4314177"/>
                </a:lnTo>
                <a:cubicBezTo>
                  <a:pt x="486578" y="4310010"/>
                  <a:pt x="490165" y="4300620"/>
                  <a:pt x="494385" y="4286008"/>
                </a:cubicBezTo>
                <a:cubicBezTo>
                  <a:pt x="498606" y="4271396"/>
                  <a:pt x="500927" y="4261373"/>
                  <a:pt x="501349" y="4255940"/>
                </a:cubicBezTo>
                <a:cubicBezTo>
                  <a:pt x="502087" y="4247816"/>
                  <a:pt x="505041" y="4241908"/>
                  <a:pt x="510211" y="4238215"/>
                </a:cubicBezTo>
                <a:cubicBezTo>
                  <a:pt x="515380" y="4234523"/>
                  <a:pt x="518335" y="4228615"/>
                  <a:pt x="519073" y="4220491"/>
                </a:cubicBezTo>
                <a:lnTo>
                  <a:pt x="539330" y="4185042"/>
                </a:lnTo>
                <a:cubicBezTo>
                  <a:pt x="540490" y="4179873"/>
                  <a:pt x="545132" y="4167423"/>
                  <a:pt x="553256" y="4147694"/>
                </a:cubicBezTo>
                <a:cubicBezTo>
                  <a:pt x="561380" y="4127965"/>
                  <a:pt x="566022" y="4116782"/>
                  <a:pt x="567182" y="4114144"/>
                </a:cubicBezTo>
                <a:cubicBezTo>
                  <a:pt x="566655" y="4108658"/>
                  <a:pt x="566444" y="4103172"/>
                  <a:pt x="566549" y="4097686"/>
                </a:cubicBezTo>
                <a:cubicBezTo>
                  <a:pt x="566655" y="4092200"/>
                  <a:pt x="570243" y="4089246"/>
                  <a:pt x="577311" y="4088824"/>
                </a:cubicBezTo>
                <a:cubicBezTo>
                  <a:pt x="585065" y="4070783"/>
                  <a:pt x="595510" y="4051159"/>
                  <a:pt x="608645" y="4029953"/>
                </a:cubicBezTo>
                <a:cubicBezTo>
                  <a:pt x="621780" y="4008747"/>
                  <a:pt x="629060" y="3987858"/>
                  <a:pt x="630484" y="3967285"/>
                </a:cubicBezTo>
                <a:cubicBezTo>
                  <a:pt x="632014" y="3965913"/>
                  <a:pt x="634018" y="3964225"/>
                  <a:pt x="636497" y="3962221"/>
                </a:cubicBezTo>
                <a:cubicBezTo>
                  <a:pt x="638977" y="3960216"/>
                  <a:pt x="640348" y="3958528"/>
                  <a:pt x="640612" y="3957157"/>
                </a:cubicBezTo>
                <a:cubicBezTo>
                  <a:pt x="640454" y="3954730"/>
                  <a:pt x="639504" y="3953253"/>
                  <a:pt x="637764" y="3952726"/>
                </a:cubicBezTo>
                <a:cubicBezTo>
                  <a:pt x="636023" y="3952198"/>
                  <a:pt x="634440" y="3951987"/>
                  <a:pt x="633016" y="3952093"/>
                </a:cubicBezTo>
                <a:lnTo>
                  <a:pt x="640612" y="3929304"/>
                </a:lnTo>
                <a:cubicBezTo>
                  <a:pt x="648630" y="3923819"/>
                  <a:pt x="655382" y="3917066"/>
                  <a:pt x="660869" y="3909049"/>
                </a:cubicBezTo>
                <a:lnTo>
                  <a:pt x="676061" y="3858407"/>
                </a:lnTo>
                <a:cubicBezTo>
                  <a:pt x="674795" y="3853132"/>
                  <a:pt x="675428" y="3848489"/>
                  <a:pt x="677960" y="3844481"/>
                </a:cubicBezTo>
                <a:cubicBezTo>
                  <a:pt x="680492" y="3840471"/>
                  <a:pt x="684923" y="3838362"/>
                  <a:pt x="691253" y="3838150"/>
                </a:cubicBezTo>
                <a:cubicBezTo>
                  <a:pt x="691570" y="3833508"/>
                  <a:pt x="692836" y="3830133"/>
                  <a:pt x="695051" y="3828022"/>
                </a:cubicBezTo>
                <a:cubicBezTo>
                  <a:pt x="697267" y="3825911"/>
                  <a:pt x="698533" y="3822535"/>
                  <a:pt x="698849" y="3817894"/>
                </a:cubicBezTo>
                <a:cubicBezTo>
                  <a:pt x="700801" y="3814465"/>
                  <a:pt x="704494" y="3804232"/>
                  <a:pt x="709927" y="3787193"/>
                </a:cubicBezTo>
                <a:cubicBezTo>
                  <a:pt x="715361" y="3770154"/>
                  <a:pt x="718420" y="3759287"/>
                  <a:pt x="719106" y="3754593"/>
                </a:cubicBezTo>
                <a:cubicBezTo>
                  <a:pt x="719845" y="3746364"/>
                  <a:pt x="722799" y="3740033"/>
                  <a:pt x="727968" y="3735602"/>
                </a:cubicBezTo>
                <a:cubicBezTo>
                  <a:pt x="733138" y="3731170"/>
                  <a:pt x="736092" y="3724841"/>
                  <a:pt x="736830" y="3716612"/>
                </a:cubicBezTo>
                <a:lnTo>
                  <a:pt x="746959" y="3696355"/>
                </a:lnTo>
                <a:cubicBezTo>
                  <a:pt x="747592" y="3690447"/>
                  <a:pt x="750124" y="3685806"/>
                  <a:pt x="754555" y="3682429"/>
                </a:cubicBezTo>
                <a:cubicBezTo>
                  <a:pt x="758986" y="3679053"/>
                  <a:pt x="761518" y="3674411"/>
                  <a:pt x="762151" y="3668504"/>
                </a:cubicBezTo>
                <a:cubicBezTo>
                  <a:pt x="769747" y="3668081"/>
                  <a:pt x="774811" y="3663860"/>
                  <a:pt x="777343" y="3655842"/>
                </a:cubicBezTo>
                <a:cubicBezTo>
                  <a:pt x="777396" y="3654683"/>
                  <a:pt x="777291" y="3653838"/>
                  <a:pt x="777027" y="3653310"/>
                </a:cubicBezTo>
                <a:cubicBezTo>
                  <a:pt x="776763" y="3652783"/>
                  <a:pt x="776025" y="3651939"/>
                  <a:pt x="774811" y="3650778"/>
                </a:cubicBezTo>
                <a:lnTo>
                  <a:pt x="779875" y="3643182"/>
                </a:lnTo>
                <a:cubicBezTo>
                  <a:pt x="781089" y="3640755"/>
                  <a:pt x="781827" y="3638645"/>
                  <a:pt x="782091" y="3636852"/>
                </a:cubicBezTo>
                <a:cubicBezTo>
                  <a:pt x="782355" y="3635058"/>
                  <a:pt x="782460" y="3632948"/>
                  <a:pt x="782408" y="3630523"/>
                </a:cubicBezTo>
                <a:cubicBezTo>
                  <a:pt x="792483" y="3615224"/>
                  <a:pt x="801451" y="3598976"/>
                  <a:pt x="809311" y="3581779"/>
                </a:cubicBezTo>
                <a:cubicBezTo>
                  <a:pt x="817171" y="3564582"/>
                  <a:pt x="824239" y="3547069"/>
                  <a:pt x="830517" y="3529239"/>
                </a:cubicBezTo>
                <a:cubicBezTo>
                  <a:pt x="831202" y="3525125"/>
                  <a:pt x="834262" y="3516895"/>
                  <a:pt x="839695" y="3504552"/>
                </a:cubicBezTo>
                <a:cubicBezTo>
                  <a:pt x="845129" y="3492208"/>
                  <a:pt x="848821" y="3485246"/>
                  <a:pt x="850773" y="3483662"/>
                </a:cubicBezTo>
                <a:cubicBezTo>
                  <a:pt x="851037" y="3474958"/>
                  <a:pt x="853041" y="3467045"/>
                  <a:pt x="856787" y="3459924"/>
                </a:cubicBezTo>
                <a:cubicBezTo>
                  <a:pt x="860532" y="3452803"/>
                  <a:pt x="864436" y="3445524"/>
                  <a:pt x="868498" y="3438085"/>
                </a:cubicBezTo>
                <a:lnTo>
                  <a:pt x="878626" y="3430489"/>
                </a:lnTo>
                <a:cubicBezTo>
                  <a:pt x="878731" y="3429223"/>
                  <a:pt x="879153" y="3427958"/>
                  <a:pt x="879892" y="3426692"/>
                </a:cubicBezTo>
                <a:cubicBezTo>
                  <a:pt x="880630" y="3425426"/>
                  <a:pt x="881052" y="3424157"/>
                  <a:pt x="881158" y="3422892"/>
                </a:cubicBezTo>
                <a:cubicBezTo>
                  <a:pt x="882371" y="3419200"/>
                  <a:pt x="883110" y="3415824"/>
                  <a:pt x="883374" y="3412764"/>
                </a:cubicBezTo>
                <a:cubicBezTo>
                  <a:pt x="883637" y="3409705"/>
                  <a:pt x="883743" y="3406329"/>
                  <a:pt x="883690" y="3402636"/>
                </a:cubicBezTo>
                <a:cubicBezTo>
                  <a:pt x="886644" y="3402214"/>
                  <a:pt x="888332" y="3400526"/>
                  <a:pt x="888754" y="3397572"/>
                </a:cubicBezTo>
                <a:cubicBezTo>
                  <a:pt x="888860" y="3396201"/>
                  <a:pt x="889282" y="3394512"/>
                  <a:pt x="890020" y="3392508"/>
                </a:cubicBezTo>
                <a:cubicBezTo>
                  <a:pt x="890759" y="3390503"/>
                  <a:pt x="891181" y="3388815"/>
                  <a:pt x="891286" y="3387444"/>
                </a:cubicBezTo>
                <a:lnTo>
                  <a:pt x="893818" y="3387444"/>
                </a:lnTo>
                <a:cubicBezTo>
                  <a:pt x="894240" y="3384911"/>
                  <a:pt x="895928" y="3382380"/>
                  <a:pt x="898882" y="3379847"/>
                </a:cubicBezTo>
                <a:lnTo>
                  <a:pt x="903349" y="3366447"/>
                </a:lnTo>
                <a:lnTo>
                  <a:pt x="902600" y="3359702"/>
                </a:lnTo>
                <a:lnTo>
                  <a:pt x="908199" y="3344771"/>
                </a:lnTo>
                <a:lnTo>
                  <a:pt x="908694" y="3341233"/>
                </a:lnTo>
                <a:lnTo>
                  <a:pt x="908862" y="3334850"/>
                </a:lnTo>
                <a:lnTo>
                  <a:pt x="907348" y="3329633"/>
                </a:lnTo>
                <a:cubicBezTo>
                  <a:pt x="905607" y="3324938"/>
                  <a:pt x="904024" y="3322301"/>
                  <a:pt x="902600" y="3321720"/>
                </a:cubicBezTo>
                <a:lnTo>
                  <a:pt x="902600" y="3329317"/>
                </a:lnTo>
                <a:cubicBezTo>
                  <a:pt x="896797" y="3333432"/>
                  <a:pt x="890045" y="3339128"/>
                  <a:pt x="882343" y="3346409"/>
                </a:cubicBezTo>
                <a:cubicBezTo>
                  <a:pt x="874642" y="3353688"/>
                  <a:pt x="870422" y="3360651"/>
                  <a:pt x="869683" y="3367298"/>
                </a:cubicBezTo>
                <a:cubicBezTo>
                  <a:pt x="865938" y="3370042"/>
                  <a:pt x="863300" y="3374050"/>
                  <a:pt x="861770" y="3379325"/>
                </a:cubicBezTo>
                <a:cubicBezTo>
                  <a:pt x="860241" y="3384601"/>
                  <a:pt x="859502" y="3389875"/>
                  <a:pt x="859555" y="3395150"/>
                </a:cubicBezTo>
                <a:lnTo>
                  <a:pt x="841830" y="3405279"/>
                </a:lnTo>
                <a:cubicBezTo>
                  <a:pt x="841883" y="3409340"/>
                  <a:pt x="841145" y="3413877"/>
                  <a:pt x="839615" y="3418888"/>
                </a:cubicBezTo>
                <a:cubicBezTo>
                  <a:pt x="838085" y="3423900"/>
                  <a:pt x="835448" y="3427804"/>
                  <a:pt x="831702" y="3430600"/>
                </a:cubicBezTo>
                <a:lnTo>
                  <a:pt x="831702" y="3450856"/>
                </a:lnTo>
                <a:lnTo>
                  <a:pt x="821574" y="3458452"/>
                </a:lnTo>
                <a:cubicBezTo>
                  <a:pt x="821310" y="3466154"/>
                  <a:pt x="818673" y="3473539"/>
                  <a:pt x="813661" y="3480608"/>
                </a:cubicBezTo>
                <a:cubicBezTo>
                  <a:pt x="808650" y="3487677"/>
                  <a:pt x="802847" y="3493795"/>
                  <a:pt x="796253" y="3498965"/>
                </a:cubicBezTo>
                <a:cubicBezTo>
                  <a:pt x="791084" y="3507037"/>
                  <a:pt x="784965" y="3516215"/>
                  <a:pt x="777896" y="3526501"/>
                </a:cubicBezTo>
                <a:cubicBezTo>
                  <a:pt x="770827" y="3536788"/>
                  <a:pt x="763442" y="3545333"/>
                  <a:pt x="755740" y="3552138"/>
                </a:cubicBezTo>
                <a:cubicBezTo>
                  <a:pt x="755899" y="3556096"/>
                  <a:pt x="755582" y="3560209"/>
                  <a:pt x="754791" y="3564482"/>
                </a:cubicBezTo>
                <a:cubicBezTo>
                  <a:pt x="754000" y="3568756"/>
                  <a:pt x="751784" y="3572237"/>
                  <a:pt x="748144" y="3574927"/>
                </a:cubicBezTo>
                <a:cubicBezTo>
                  <a:pt x="747933" y="3582734"/>
                  <a:pt x="745823" y="3590541"/>
                  <a:pt x="741814" y="3598349"/>
                </a:cubicBezTo>
                <a:cubicBezTo>
                  <a:pt x="737805" y="3606155"/>
                  <a:pt x="733163" y="3612698"/>
                  <a:pt x="727888" y="3617972"/>
                </a:cubicBezTo>
                <a:cubicBezTo>
                  <a:pt x="727888" y="3620610"/>
                  <a:pt x="727255" y="3622931"/>
                  <a:pt x="725989" y="3624935"/>
                </a:cubicBezTo>
                <a:cubicBezTo>
                  <a:pt x="724723" y="3626940"/>
                  <a:pt x="722824" y="3627995"/>
                  <a:pt x="720291" y="3628101"/>
                </a:cubicBezTo>
                <a:lnTo>
                  <a:pt x="712695" y="3625568"/>
                </a:lnTo>
                <a:lnTo>
                  <a:pt x="720291" y="3600247"/>
                </a:lnTo>
                <a:cubicBezTo>
                  <a:pt x="722824" y="3597558"/>
                  <a:pt x="724723" y="3594075"/>
                  <a:pt x="725989" y="3589803"/>
                </a:cubicBezTo>
                <a:cubicBezTo>
                  <a:pt x="727255" y="3585530"/>
                  <a:pt x="727888" y="3581415"/>
                  <a:pt x="727888" y="3577460"/>
                </a:cubicBezTo>
                <a:lnTo>
                  <a:pt x="738016" y="3554670"/>
                </a:lnTo>
                <a:cubicBezTo>
                  <a:pt x="737488" y="3548973"/>
                  <a:pt x="737277" y="3542643"/>
                  <a:pt x="737383" y="3535680"/>
                </a:cubicBezTo>
                <a:cubicBezTo>
                  <a:pt x="737488" y="3528717"/>
                  <a:pt x="741075" y="3524919"/>
                  <a:pt x="748144" y="3524287"/>
                </a:cubicBezTo>
                <a:cubicBezTo>
                  <a:pt x="748988" y="3499599"/>
                  <a:pt x="756162" y="3470480"/>
                  <a:pt x="769667" y="3436930"/>
                </a:cubicBezTo>
                <a:cubicBezTo>
                  <a:pt x="783171" y="3403379"/>
                  <a:pt x="797941" y="3376793"/>
                  <a:pt x="813978" y="3357169"/>
                </a:cubicBezTo>
                <a:cubicBezTo>
                  <a:pt x="814294" y="3348518"/>
                  <a:pt x="815560" y="3340501"/>
                  <a:pt x="817776" y="3333116"/>
                </a:cubicBezTo>
                <a:cubicBezTo>
                  <a:pt x="819991" y="3325730"/>
                  <a:pt x="821257" y="3317711"/>
                  <a:pt x="821574" y="3309060"/>
                </a:cubicBezTo>
                <a:cubicBezTo>
                  <a:pt x="825319" y="3308902"/>
                  <a:pt x="827957" y="3307319"/>
                  <a:pt x="829487" y="3304314"/>
                </a:cubicBezTo>
                <a:cubicBezTo>
                  <a:pt x="831016" y="3301306"/>
                  <a:pt x="831755" y="3297824"/>
                  <a:pt x="831702" y="3293868"/>
                </a:cubicBezTo>
                <a:cubicBezTo>
                  <a:pt x="832124" y="3283582"/>
                  <a:pt x="833812" y="3277568"/>
                  <a:pt x="836766" y="3275827"/>
                </a:cubicBezTo>
                <a:cubicBezTo>
                  <a:pt x="839720" y="3274087"/>
                  <a:pt x="841408" y="3269972"/>
                  <a:pt x="841830" y="3263483"/>
                </a:cubicBezTo>
                <a:lnTo>
                  <a:pt x="854491" y="3238163"/>
                </a:lnTo>
                <a:cubicBezTo>
                  <a:pt x="858236" y="3236791"/>
                  <a:pt x="860874" y="3234471"/>
                  <a:pt x="862403" y="3231200"/>
                </a:cubicBezTo>
                <a:cubicBezTo>
                  <a:pt x="863933" y="3227929"/>
                  <a:pt x="864672" y="3224342"/>
                  <a:pt x="864619" y="3220438"/>
                </a:cubicBezTo>
                <a:lnTo>
                  <a:pt x="862087" y="3207778"/>
                </a:lnTo>
                <a:lnTo>
                  <a:pt x="884876" y="3129284"/>
                </a:lnTo>
                <a:lnTo>
                  <a:pt x="895004" y="3121688"/>
                </a:lnTo>
                <a:lnTo>
                  <a:pt x="902600" y="3109028"/>
                </a:lnTo>
                <a:cubicBezTo>
                  <a:pt x="902600" y="3104965"/>
                  <a:pt x="903233" y="3100429"/>
                  <a:pt x="904499" y="3095417"/>
                </a:cubicBezTo>
                <a:cubicBezTo>
                  <a:pt x="905765" y="3090406"/>
                  <a:pt x="907664" y="3086503"/>
                  <a:pt x="910196" y="3083708"/>
                </a:cubicBezTo>
                <a:cubicBezTo>
                  <a:pt x="908719" y="3079117"/>
                  <a:pt x="908508" y="3073104"/>
                  <a:pt x="909563" y="3065666"/>
                </a:cubicBezTo>
                <a:cubicBezTo>
                  <a:pt x="910618" y="3058228"/>
                  <a:pt x="914205" y="3054113"/>
                  <a:pt x="920324" y="3053322"/>
                </a:cubicBezTo>
                <a:cubicBezTo>
                  <a:pt x="921221" y="3046359"/>
                  <a:pt x="925758" y="3034964"/>
                  <a:pt x="933934" y="3019140"/>
                </a:cubicBezTo>
                <a:cubicBezTo>
                  <a:pt x="942111" y="3003315"/>
                  <a:pt x="948546" y="2994452"/>
                  <a:pt x="953241" y="2992553"/>
                </a:cubicBezTo>
                <a:lnTo>
                  <a:pt x="960837" y="2974828"/>
                </a:lnTo>
                <a:cubicBezTo>
                  <a:pt x="961576" y="2959003"/>
                  <a:pt x="964530" y="2945077"/>
                  <a:pt x="969700" y="2933050"/>
                </a:cubicBezTo>
                <a:cubicBezTo>
                  <a:pt x="974869" y="2921023"/>
                  <a:pt x="977823" y="2907095"/>
                  <a:pt x="978562" y="2891270"/>
                </a:cubicBezTo>
                <a:lnTo>
                  <a:pt x="986158" y="2881142"/>
                </a:lnTo>
                <a:cubicBezTo>
                  <a:pt x="987319" y="2871752"/>
                  <a:pt x="991961" y="2860780"/>
                  <a:pt x="1000084" y="2848226"/>
                </a:cubicBezTo>
                <a:cubicBezTo>
                  <a:pt x="1008208" y="2835671"/>
                  <a:pt x="1012850" y="2824698"/>
                  <a:pt x="1014011" y="2815308"/>
                </a:cubicBezTo>
                <a:cubicBezTo>
                  <a:pt x="1021501" y="2810561"/>
                  <a:pt x="1024877" y="2802965"/>
                  <a:pt x="1024139" y="2792519"/>
                </a:cubicBezTo>
                <a:cubicBezTo>
                  <a:pt x="1023400" y="2782075"/>
                  <a:pt x="1026777" y="2774479"/>
                  <a:pt x="1034267" y="2769732"/>
                </a:cubicBezTo>
                <a:cubicBezTo>
                  <a:pt x="1035797" y="2761713"/>
                  <a:pt x="1042233" y="2741667"/>
                  <a:pt x="1053574" y="2709594"/>
                </a:cubicBezTo>
                <a:cubicBezTo>
                  <a:pt x="1064916" y="2677522"/>
                  <a:pt x="1071984" y="2658742"/>
                  <a:pt x="1074780" y="2653256"/>
                </a:cubicBezTo>
                <a:cubicBezTo>
                  <a:pt x="1073303" y="2648983"/>
                  <a:pt x="1073092" y="2644236"/>
                  <a:pt x="1074147" y="2639014"/>
                </a:cubicBezTo>
                <a:cubicBezTo>
                  <a:pt x="1075202" y="2633791"/>
                  <a:pt x="1078789" y="2630942"/>
                  <a:pt x="1084908" y="2630467"/>
                </a:cubicBezTo>
                <a:cubicBezTo>
                  <a:pt x="1092452" y="2612690"/>
                  <a:pt x="1102053" y="2594439"/>
                  <a:pt x="1113711" y="2575713"/>
                </a:cubicBezTo>
                <a:cubicBezTo>
                  <a:pt x="1125369" y="2556985"/>
                  <a:pt x="1131804" y="2538100"/>
                  <a:pt x="1133018" y="2519058"/>
                </a:cubicBezTo>
                <a:cubicBezTo>
                  <a:pt x="1134547" y="2517844"/>
                  <a:pt x="1136552" y="2516473"/>
                  <a:pt x="1139031" y="2514942"/>
                </a:cubicBezTo>
                <a:cubicBezTo>
                  <a:pt x="1141511" y="2513412"/>
                  <a:pt x="1142882" y="2511408"/>
                  <a:pt x="1143146" y="2508930"/>
                </a:cubicBezTo>
                <a:cubicBezTo>
                  <a:pt x="1142829" y="2507715"/>
                  <a:pt x="1141563" y="2506977"/>
                  <a:pt x="1139348" y="2506713"/>
                </a:cubicBezTo>
                <a:cubicBezTo>
                  <a:pt x="1137132" y="2506450"/>
                  <a:pt x="1135866" y="2506344"/>
                  <a:pt x="1135550" y="2506396"/>
                </a:cubicBezTo>
                <a:lnTo>
                  <a:pt x="1143146" y="2483608"/>
                </a:lnTo>
                <a:lnTo>
                  <a:pt x="1153274" y="2478544"/>
                </a:lnTo>
                <a:cubicBezTo>
                  <a:pt x="1158338" y="2471528"/>
                  <a:pt x="1162769" y="2462138"/>
                  <a:pt x="1166567" y="2450375"/>
                </a:cubicBezTo>
                <a:cubicBezTo>
                  <a:pt x="1170366" y="2438611"/>
                  <a:pt x="1173531" y="2428588"/>
                  <a:pt x="1176063" y="2420306"/>
                </a:cubicBezTo>
                <a:cubicBezTo>
                  <a:pt x="1174691" y="2415031"/>
                  <a:pt x="1174902" y="2410389"/>
                  <a:pt x="1176696" y="2406380"/>
                </a:cubicBezTo>
                <a:cubicBezTo>
                  <a:pt x="1178489" y="2402371"/>
                  <a:pt x="1182498" y="2400261"/>
                  <a:pt x="1188723" y="2400050"/>
                </a:cubicBezTo>
                <a:lnTo>
                  <a:pt x="1196319" y="2382325"/>
                </a:lnTo>
                <a:cubicBezTo>
                  <a:pt x="1199273" y="2378158"/>
                  <a:pt x="1202860" y="2368768"/>
                  <a:pt x="1207080" y="2354156"/>
                </a:cubicBezTo>
                <a:cubicBezTo>
                  <a:pt x="1211301" y="2339544"/>
                  <a:pt x="1213622" y="2329521"/>
                  <a:pt x="1214044" y="2324088"/>
                </a:cubicBezTo>
                <a:cubicBezTo>
                  <a:pt x="1214782" y="2315964"/>
                  <a:pt x="1217736" y="2310056"/>
                  <a:pt x="1222906" y="2306363"/>
                </a:cubicBezTo>
                <a:cubicBezTo>
                  <a:pt x="1228075" y="2302671"/>
                  <a:pt x="1231030" y="2296763"/>
                  <a:pt x="1231768" y="2288639"/>
                </a:cubicBezTo>
                <a:lnTo>
                  <a:pt x="1252025" y="2253190"/>
                </a:lnTo>
                <a:cubicBezTo>
                  <a:pt x="1253185" y="2248021"/>
                  <a:pt x="1257827" y="2235571"/>
                  <a:pt x="1265951" y="2215842"/>
                </a:cubicBezTo>
                <a:cubicBezTo>
                  <a:pt x="1274075" y="2196113"/>
                  <a:pt x="1278717" y="2184930"/>
                  <a:pt x="1279877" y="2182292"/>
                </a:cubicBezTo>
                <a:cubicBezTo>
                  <a:pt x="1279350" y="2176806"/>
                  <a:pt x="1279139" y="2171320"/>
                  <a:pt x="1279244" y="2165834"/>
                </a:cubicBezTo>
                <a:cubicBezTo>
                  <a:pt x="1279350" y="2160348"/>
                  <a:pt x="1282937" y="2157394"/>
                  <a:pt x="1290006" y="2156972"/>
                </a:cubicBezTo>
                <a:cubicBezTo>
                  <a:pt x="1297760" y="2138931"/>
                  <a:pt x="1308205" y="2119307"/>
                  <a:pt x="1321340" y="2098101"/>
                </a:cubicBezTo>
                <a:cubicBezTo>
                  <a:pt x="1334475" y="2076895"/>
                  <a:pt x="1341755" y="2056006"/>
                  <a:pt x="1343179" y="2035433"/>
                </a:cubicBezTo>
                <a:cubicBezTo>
                  <a:pt x="1344709" y="2034061"/>
                  <a:pt x="1346713" y="2032373"/>
                  <a:pt x="1349192" y="2030369"/>
                </a:cubicBezTo>
                <a:cubicBezTo>
                  <a:pt x="1351672" y="2028364"/>
                  <a:pt x="1353043" y="2026676"/>
                  <a:pt x="1353307" y="2025305"/>
                </a:cubicBezTo>
                <a:cubicBezTo>
                  <a:pt x="1353149" y="2022878"/>
                  <a:pt x="1352199" y="2021401"/>
                  <a:pt x="1350459" y="2020874"/>
                </a:cubicBezTo>
                <a:cubicBezTo>
                  <a:pt x="1348718" y="2020346"/>
                  <a:pt x="1347135" y="2020135"/>
                  <a:pt x="1345711" y="2020241"/>
                </a:cubicBezTo>
                <a:lnTo>
                  <a:pt x="1353307" y="1997452"/>
                </a:lnTo>
                <a:cubicBezTo>
                  <a:pt x="1361325" y="1991966"/>
                  <a:pt x="1368077" y="1985214"/>
                  <a:pt x="1373564" y="1977196"/>
                </a:cubicBezTo>
                <a:lnTo>
                  <a:pt x="1388756" y="1926554"/>
                </a:lnTo>
                <a:cubicBezTo>
                  <a:pt x="1387490" y="1921279"/>
                  <a:pt x="1388123" y="1916637"/>
                  <a:pt x="1390655" y="1912628"/>
                </a:cubicBezTo>
                <a:cubicBezTo>
                  <a:pt x="1393187" y="1908619"/>
                  <a:pt x="1397618" y="1906509"/>
                  <a:pt x="1403948" y="1906298"/>
                </a:cubicBezTo>
                <a:cubicBezTo>
                  <a:pt x="1404265" y="1901655"/>
                  <a:pt x="1405531" y="1898280"/>
                  <a:pt x="1407746" y="1896169"/>
                </a:cubicBezTo>
                <a:cubicBezTo>
                  <a:pt x="1409962" y="1894059"/>
                  <a:pt x="1411228" y="1890683"/>
                  <a:pt x="1411544" y="1886041"/>
                </a:cubicBezTo>
                <a:cubicBezTo>
                  <a:pt x="1413496" y="1882612"/>
                  <a:pt x="1417189" y="1872379"/>
                  <a:pt x="1422622" y="1855340"/>
                </a:cubicBezTo>
                <a:cubicBezTo>
                  <a:pt x="1428056" y="1838301"/>
                  <a:pt x="1431115" y="1827434"/>
                  <a:pt x="1431801" y="1822740"/>
                </a:cubicBezTo>
                <a:cubicBezTo>
                  <a:pt x="1432540" y="1814511"/>
                  <a:pt x="1435494" y="1808180"/>
                  <a:pt x="1440663" y="1803749"/>
                </a:cubicBezTo>
                <a:cubicBezTo>
                  <a:pt x="1445833" y="1799318"/>
                  <a:pt x="1448787" y="1792988"/>
                  <a:pt x="1449525" y="1784759"/>
                </a:cubicBezTo>
                <a:lnTo>
                  <a:pt x="1459654" y="1764502"/>
                </a:lnTo>
                <a:cubicBezTo>
                  <a:pt x="1460287" y="1758594"/>
                  <a:pt x="1462819" y="1753952"/>
                  <a:pt x="1467250" y="1750576"/>
                </a:cubicBezTo>
                <a:cubicBezTo>
                  <a:pt x="1471681" y="1747200"/>
                  <a:pt x="1474213" y="1742558"/>
                  <a:pt x="1474846" y="1736650"/>
                </a:cubicBezTo>
                <a:cubicBezTo>
                  <a:pt x="1482442" y="1736228"/>
                  <a:pt x="1487506" y="1732007"/>
                  <a:pt x="1490038" y="1723989"/>
                </a:cubicBezTo>
                <a:cubicBezTo>
                  <a:pt x="1490091" y="1722829"/>
                  <a:pt x="1489986" y="1721985"/>
                  <a:pt x="1489722" y="1721457"/>
                </a:cubicBezTo>
                <a:cubicBezTo>
                  <a:pt x="1489458" y="1720930"/>
                  <a:pt x="1488720" y="1720086"/>
                  <a:pt x="1487506" y="1718925"/>
                </a:cubicBezTo>
                <a:lnTo>
                  <a:pt x="1492570" y="1711329"/>
                </a:lnTo>
                <a:cubicBezTo>
                  <a:pt x="1493784" y="1708902"/>
                  <a:pt x="1494522" y="1706792"/>
                  <a:pt x="1494786" y="1704999"/>
                </a:cubicBezTo>
                <a:cubicBezTo>
                  <a:pt x="1495050" y="1703205"/>
                  <a:pt x="1495155" y="1701095"/>
                  <a:pt x="1495103" y="1698669"/>
                </a:cubicBezTo>
                <a:cubicBezTo>
                  <a:pt x="1505178" y="1683371"/>
                  <a:pt x="1514146" y="1667123"/>
                  <a:pt x="1522006" y="1649926"/>
                </a:cubicBezTo>
                <a:cubicBezTo>
                  <a:pt x="1529866" y="1632729"/>
                  <a:pt x="1536934" y="1615216"/>
                  <a:pt x="1543212" y="1597386"/>
                </a:cubicBezTo>
                <a:cubicBezTo>
                  <a:pt x="1543897" y="1593272"/>
                  <a:pt x="1546957" y="1585042"/>
                  <a:pt x="1552390" y="1572699"/>
                </a:cubicBezTo>
                <a:cubicBezTo>
                  <a:pt x="1557824" y="1560355"/>
                  <a:pt x="1561516" y="1553392"/>
                  <a:pt x="1563468" y="1551809"/>
                </a:cubicBezTo>
                <a:cubicBezTo>
                  <a:pt x="1563732" y="1543105"/>
                  <a:pt x="1565736" y="1535192"/>
                  <a:pt x="1569482" y="1528071"/>
                </a:cubicBezTo>
                <a:cubicBezTo>
                  <a:pt x="1573227" y="1520950"/>
                  <a:pt x="1577131" y="1513670"/>
                  <a:pt x="1581193" y="1506232"/>
                </a:cubicBezTo>
                <a:lnTo>
                  <a:pt x="1591321" y="1498636"/>
                </a:lnTo>
                <a:cubicBezTo>
                  <a:pt x="1591426" y="1497370"/>
                  <a:pt x="1591848" y="1496104"/>
                  <a:pt x="1592587" y="1494838"/>
                </a:cubicBezTo>
                <a:cubicBezTo>
                  <a:pt x="1593325" y="1493572"/>
                  <a:pt x="1593747" y="1492305"/>
                  <a:pt x="1593853" y="1491039"/>
                </a:cubicBezTo>
                <a:cubicBezTo>
                  <a:pt x="1595066" y="1487347"/>
                  <a:pt x="1595805" y="1483971"/>
                  <a:pt x="1596069" y="1480911"/>
                </a:cubicBezTo>
                <a:cubicBezTo>
                  <a:pt x="1596332" y="1477852"/>
                  <a:pt x="1596438" y="1474475"/>
                  <a:pt x="1596385" y="1470783"/>
                </a:cubicBezTo>
                <a:cubicBezTo>
                  <a:pt x="1599339" y="1470361"/>
                  <a:pt x="1601027" y="1468673"/>
                  <a:pt x="1601449" y="1465719"/>
                </a:cubicBezTo>
                <a:cubicBezTo>
                  <a:pt x="1601555" y="1464347"/>
                  <a:pt x="1601977" y="1462659"/>
                  <a:pt x="1602715" y="1460655"/>
                </a:cubicBezTo>
                <a:cubicBezTo>
                  <a:pt x="1603454" y="1458650"/>
                  <a:pt x="1603876" y="1456962"/>
                  <a:pt x="1603981" y="1455591"/>
                </a:cubicBezTo>
                <a:lnTo>
                  <a:pt x="1606513" y="1455591"/>
                </a:lnTo>
                <a:cubicBezTo>
                  <a:pt x="1606935" y="1453058"/>
                  <a:pt x="1608623" y="1450526"/>
                  <a:pt x="1611577" y="1447994"/>
                </a:cubicBezTo>
                <a:lnTo>
                  <a:pt x="1619174" y="1425206"/>
                </a:lnTo>
                <a:cubicBezTo>
                  <a:pt x="1620387" y="1419931"/>
                  <a:pt x="1621125" y="1414656"/>
                  <a:pt x="1621389" y="1409380"/>
                </a:cubicBezTo>
                <a:cubicBezTo>
                  <a:pt x="1621653" y="1404105"/>
                  <a:pt x="1621758" y="1400096"/>
                  <a:pt x="1621706" y="1397353"/>
                </a:cubicBezTo>
                <a:cubicBezTo>
                  <a:pt x="1624449" y="1397511"/>
                  <a:pt x="1627192" y="1397195"/>
                  <a:pt x="1629935" y="1396404"/>
                </a:cubicBezTo>
                <a:cubicBezTo>
                  <a:pt x="1632678" y="1395612"/>
                  <a:pt x="1634155" y="1393397"/>
                  <a:pt x="1634366" y="1389757"/>
                </a:cubicBezTo>
                <a:cubicBezTo>
                  <a:pt x="1634155" y="1386012"/>
                  <a:pt x="1634577" y="1383374"/>
                  <a:pt x="1635632" y="1381844"/>
                </a:cubicBezTo>
                <a:cubicBezTo>
                  <a:pt x="1636687" y="1380314"/>
                  <a:pt x="1639641" y="1379576"/>
                  <a:pt x="1644494" y="1379629"/>
                </a:cubicBezTo>
                <a:lnTo>
                  <a:pt x="1654622" y="1359372"/>
                </a:lnTo>
                <a:lnTo>
                  <a:pt x="1664751" y="1351776"/>
                </a:lnTo>
                <a:lnTo>
                  <a:pt x="1682475" y="1318859"/>
                </a:lnTo>
                <a:cubicBezTo>
                  <a:pt x="1682897" y="1314006"/>
                  <a:pt x="1684585" y="1309786"/>
                  <a:pt x="1687539" y="1306199"/>
                </a:cubicBezTo>
                <a:cubicBezTo>
                  <a:pt x="1690493" y="1302612"/>
                  <a:pt x="1692181" y="1298392"/>
                  <a:pt x="1692603" y="1293539"/>
                </a:cubicBezTo>
                <a:lnTo>
                  <a:pt x="1705264" y="1273282"/>
                </a:lnTo>
                <a:lnTo>
                  <a:pt x="1712860" y="1258090"/>
                </a:lnTo>
                <a:cubicBezTo>
                  <a:pt x="1714073" y="1249122"/>
                  <a:pt x="1716078" y="1240471"/>
                  <a:pt x="1718874" y="1232136"/>
                </a:cubicBezTo>
                <a:cubicBezTo>
                  <a:pt x="1721669" y="1223801"/>
                  <a:pt x="1725573" y="1216416"/>
                  <a:pt x="1730584" y="1209981"/>
                </a:cubicBezTo>
                <a:cubicBezTo>
                  <a:pt x="1736915" y="1193206"/>
                  <a:pt x="1741979" y="1177380"/>
                  <a:pt x="1745777" y="1162504"/>
                </a:cubicBezTo>
                <a:cubicBezTo>
                  <a:pt x="1749575" y="1147629"/>
                  <a:pt x="1752107" y="1135601"/>
                  <a:pt x="1753373" y="1126422"/>
                </a:cubicBezTo>
                <a:cubicBezTo>
                  <a:pt x="1755905" y="1128532"/>
                  <a:pt x="1758437" y="1129377"/>
                  <a:pt x="1760969" y="1128955"/>
                </a:cubicBezTo>
                <a:lnTo>
                  <a:pt x="1771097" y="1121358"/>
                </a:lnTo>
                <a:cubicBezTo>
                  <a:pt x="1772416" y="1119987"/>
                  <a:pt x="1772944" y="1118299"/>
                  <a:pt x="1772680" y="1116294"/>
                </a:cubicBezTo>
                <a:cubicBezTo>
                  <a:pt x="1772416" y="1114290"/>
                  <a:pt x="1771045" y="1112602"/>
                  <a:pt x="1768565" y="1111230"/>
                </a:cubicBezTo>
                <a:cubicBezTo>
                  <a:pt x="1775476" y="1102895"/>
                  <a:pt x="1782544" y="1091712"/>
                  <a:pt x="1789771" y="1077680"/>
                </a:cubicBezTo>
                <a:cubicBezTo>
                  <a:pt x="1796998" y="1063648"/>
                  <a:pt x="1800902" y="1051199"/>
                  <a:pt x="1801482" y="1040332"/>
                </a:cubicBezTo>
                <a:cubicBezTo>
                  <a:pt x="1805438" y="1037748"/>
                  <a:pt x="1808287" y="1034688"/>
                  <a:pt x="1810028" y="1031154"/>
                </a:cubicBezTo>
                <a:cubicBezTo>
                  <a:pt x="1811769" y="1027619"/>
                  <a:pt x="1811452" y="1023927"/>
                  <a:pt x="1809078" y="1020076"/>
                </a:cubicBezTo>
                <a:cubicBezTo>
                  <a:pt x="1810766" y="1011583"/>
                  <a:pt x="1814353" y="1005147"/>
                  <a:pt x="1819840" y="1000769"/>
                </a:cubicBezTo>
                <a:cubicBezTo>
                  <a:pt x="1825326" y="996390"/>
                  <a:pt x="1830179" y="991854"/>
                  <a:pt x="1834399" y="987159"/>
                </a:cubicBezTo>
                <a:cubicBezTo>
                  <a:pt x="1837986" y="984627"/>
                  <a:pt x="1839674" y="982095"/>
                  <a:pt x="1839463" y="979563"/>
                </a:cubicBezTo>
                <a:cubicBezTo>
                  <a:pt x="1839252" y="977031"/>
                  <a:pt x="1838408" y="974499"/>
                  <a:pt x="1836931" y="971967"/>
                </a:cubicBezTo>
                <a:lnTo>
                  <a:pt x="1859720" y="931454"/>
                </a:lnTo>
                <a:cubicBezTo>
                  <a:pt x="1861249" y="928922"/>
                  <a:pt x="1863254" y="925756"/>
                  <a:pt x="1865733" y="921958"/>
                </a:cubicBezTo>
                <a:cubicBezTo>
                  <a:pt x="1868212" y="918160"/>
                  <a:pt x="1869584" y="913729"/>
                  <a:pt x="1869848" y="908665"/>
                </a:cubicBezTo>
                <a:cubicBezTo>
                  <a:pt x="1881559" y="893947"/>
                  <a:pt x="1891054" y="877172"/>
                  <a:pt x="1898334" y="858340"/>
                </a:cubicBezTo>
                <a:cubicBezTo>
                  <a:pt x="1905613" y="839508"/>
                  <a:pt x="1916374" y="823366"/>
                  <a:pt x="1930617" y="809915"/>
                </a:cubicBezTo>
                <a:lnTo>
                  <a:pt x="1928085" y="792190"/>
                </a:lnTo>
                <a:lnTo>
                  <a:pt x="1955938" y="749145"/>
                </a:lnTo>
                <a:cubicBezTo>
                  <a:pt x="1956413" y="742551"/>
                  <a:pt x="1959894" y="731051"/>
                  <a:pt x="1966383" y="714646"/>
                </a:cubicBezTo>
                <a:cubicBezTo>
                  <a:pt x="1972871" y="698240"/>
                  <a:pt x="1979518" y="686107"/>
                  <a:pt x="1986323" y="678247"/>
                </a:cubicBezTo>
                <a:cubicBezTo>
                  <a:pt x="1986323" y="668541"/>
                  <a:pt x="1991387" y="660101"/>
                  <a:pt x="2001515" y="652927"/>
                </a:cubicBezTo>
                <a:cubicBezTo>
                  <a:pt x="1998139" y="647863"/>
                  <a:pt x="1997928" y="643432"/>
                  <a:pt x="2000882" y="639633"/>
                </a:cubicBezTo>
                <a:cubicBezTo>
                  <a:pt x="2003836" y="635835"/>
                  <a:pt x="2007423" y="632670"/>
                  <a:pt x="2011643" y="630138"/>
                </a:cubicBezTo>
                <a:lnTo>
                  <a:pt x="2105330" y="465554"/>
                </a:lnTo>
                <a:cubicBezTo>
                  <a:pt x="2111080" y="459066"/>
                  <a:pt x="2115405" y="452419"/>
                  <a:pt x="2118306" y="445614"/>
                </a:cubicBezTo>
                <a:cubicBezTo>
                  <a:pt x="2121208" y="438809"/>
                  <a:pt x="2126166" y="432796"/>
                  <a:pt x="2133182" y="427573"/>
                </a:cubicBezTo>
                <a:cubicBezTo>
                  <a:pt x="2133288" y="423617"/>
                  <a:pt x="2134343" y="419502"/>
                  <a:pt x="2136347" y="415229"/>
                </a:cubicBezTo>
                <a:cubicBezTo>
                  <a:pt x="2138352" y="410956"/>
                  <a:pt x="2140673" y="407475"/>
                  <a:pt x="2143311" y="404785"/>
                </a:cubicBezTo>
                <a:lnTo>
                  <a:pt x="2153439" y="387060"/>
                </a:lnTo>
                <a:cubicBezTo>
                  <a:pt x="2156182" y="384476"/>
                  <a:pt x="2159558" y="382682"/>
                  <a:pt x="2163567" y="381679"/>
                </a:cubicBezTo>
                <a:cubicBezTo>
                  <a:pt x="2167576" y="380677"/>
                  <a:pt x="2170952" y="380783"/>
                  <a:pt x="2173695" y="381996"/>
                </a:cubicBezTo>
                <a:cubicBezTo>
                  <a:pt x="2174961" y="388168"/>
                  <a:pt x="2170530" y="401778"/>
                  <a:pt x="2160402" y="422826"/>
                </a:cubicBezTo>
                <a:cubicBezTo>
                  <a:pt x="2150274" y="443873"/>
                  <a:pt x="2142044" y="458116"/>
                  <a:pt x="2135714" y="465554"/>
                </a:cubicBezTo>
                <a:lnTo>
                  <a:pt x="2138246" y="465554"/>
                </a:lnTo>
                <a:cubicBezTo>
                  <a:pt x="2141992" y="469247"/>
                  <a:pt x="2143996" y="472623"/>
                  <a:pt x="2144260" y="475682"/>
                </a:cubicBezTo>
                <a:cubicBezTo>
                  <a:pt x="2144524" y="478742"/>
                  <a:pt x="2143363" y="482118"/>
                  <a:pt x="2140778" y="485811"/>
                </a:cubicBezTo>
                <a:cubicBezTo>
                  <a:pt x="2137613" y="505012"/>
                  <a:pt x="2131916" y="524847"/>
                  <a:pt x="2123687" y="545314"/>
                </a:cubicBezTo>
                <a:cubicBezTo>
                  <a:pt x="2115458" y="565781"/>
                  <a:pt x="2108495" y="585616"/>
                  <a:pt x="2102798" y="604818"/>
                </a:cubicBezTo>
                <a:cubicBezTo>
                  <a:pt x="2105171" y="608352"/>
                  <a:pt x="2105488" y="610778"/>
                  <a:pt x="2103747" y="612097"/>
                </a:cubicBezTo>
                <a:cubicBezTo>
                  <a:pt x="2102006" y="613416"/>
                  <a:pt x="2099158" y="615209"/>
                  <a:pt x="2095201" y="617478"/>
                </a:cubicBezTo>
                <a:cubicBezTo>
                  <a:pt x="2094990" y="620115"/>
                  <a:pt x="2094779" y="622436"/>
                  <a:pt x="2094568" y="624441"/>
                </a:cubicBezTo>
                <a:cubicBezTo>
                  <a:pt x="2094357" y="626446"/>
                  <a:pt x="2095412" y="627501"/>
                  <a:pt x="2097733" y="627606"/>
                </a:cubicBezTo>
                <a:cubicBezTo>
                  <a:pt x="2095887" y="631773"/>
                  <a:pt x="2093250" y="636732"/>
                  <a:pt x="2089821" y="642482"/>
                </a:cubicBezTo>
                <a:cubicBezTo>
                  <a:pt x="2086392" y="648232"/>
                  <a:pt x="2085653" y="652558"/>
                  <a:pt x="2087605" y="655459"/>
                </a:cubicBezTo>
                <a:lnTo>
                  <a:pt x="2102798" y="640266"/>
                </a:lnTo>
                <a:cubicBezTo>
                  <a:pt x="2105435" y="637734"/>
                  <a:pt x="2107123" y="635202"/>
                  <a:pt x="2107862" y="632670"/>
                </a:cubicBezTo>
                <a:cubicBezTo>
                  <a:pt x="2108600" y="630138"/>
                  <a:pt x="2107756" y="627606"/>
                  <a:pt x="2105330" y="625074"/>
                </a:cubicBezTo>
                <a:cubicBezTo>
                  <a:pt x="2108020" y="622384"/>
                  <a:pt x="2110869" y="618902"/>
                  <a:pt x="2113875" y="614629"/>
                </a:cubicBezTo>
                <a:cubicBezTo>
                  <a:pt x="2116882" y="610356"/>
                  <a:pt x="2119098" y="606242"/>
                  <a:pt x="2120522" y="602285"/>
                </a:cubicBezTo>
                <a:lnTo>
                  <a:pt x="2140778" y="556708"/>
                </a:lnTo>
                <a:lnTo>
                  <a:pt x="2155971" y="544048"/>
                </a:lnTo>
                <a:cubicBezTo>
                  <a:pt x="2158714" y="541410"/>
                  <a:pt x="2160824" y="538456"/>
                  <a:pt x="2162301" y="535186"/>
                </a:cubicBezTo>
                <a:cubicBezTo>
                  <a:pt x="2163778" y="531915"/>
                  <a:pt x="2163356" y="528961"/>
                  <a:pt x="2161035" y="526323"/>
                </a:cubicBezTo>
                <a:lnTo>
                  <a:pt x="2171163" y="506067"/>
                </a:lnTo>
                <a:cubicBezTo>
                  <a:pt x="2169897" y="497627"/>
                  <a:pt x="2172429" y="490453"/>
                  <a:pt x="2178759" y="484545"/>
                </a:cubicBezTo>
                <a:cubicBezTo>
                  <a:pt x="2185090" y="478636"/>
                  <a:pt x="2187622" y="471462"/>
                  <a:pt x="2186356" y="463022"/>
                </a:cubicBezTo>
                <a:lnTo>
                  <a:pt x="2219272" y="435169"/>
                </a:lnTo>
                <a:cubicBezTo>
                  <a:pt x="2225603" y="442238"/>
                  <a:pt x="2228768" y="447091"/>
                  <a:pt x="2228768" y="449729"/>
                </a:cubicBezTo>
                <a:cubicBezTo>
                  <a:pt x="2228768" y="452366"/>
                  <a:pt x="2225603" y="455953"/>
                  <a:pt x="2219272" y="460490"/>
                </a:cubicBezTo>
                <a:cubicBezTo>
                  <a:pt x="2224073" y="467611"/>
                  <a:pt x="2223967" y="472992"/>
                  <a:pt x="2218956" y="476632"/>
                </a:cubicBezTo>
                <a:cubicBezTo>
                  <a:pt x="2213945" y="480272"/>
                  <a:pt x="2213206" y="485019"/>
                  <a:pt x="2216740" y="490875"/>
                </a:cubicBezTo>
                <a:cubicBezTo>
                  <a:pt x="2212256" y="497469"/>
                  <a:pt x="2207298" y="508335"/>
                  <a:pt x="2201864" y="523475"/>
                </a:cubicBezTo>
                <a:cubicBezTo>
                  <a:pt x="2196431" y="538615"/>
                  <a:pt x="2194638" y="548848"/>
                  <a:pt x="2196484" y="554176"/>
                </a:cubicBezTo>
                <a:lnTo>
                  <a:pt x="2176227" y="602285"/>
                </a:lnTo>
                <a:cubicBezTo>
                  <a:pt x="2181502" y="608721"/>
                  <a:pt x="2184246" y="615473"/>
                  <a:pt x="2184457" y="622542"/>
                </a:cubicBezTo>
                <a:cubicBezTo>
                  <a:pt x="2184668" y="629611"/>
                  <a:pt x="2181080" y="636363"/>
                  <a:pt x="2173695" y="642798"/>
                </a:cubicBezTo>
                <a:cubicBezTo>
                  <a:pt x="2171163" y="653243"/>
                  <a:pt x="2167365" y="664004"/>
                  <a:pt x="2162301" y="675082"/>
                </a:cubicBezTo>
                <a:cubicBezTo>
                  <a:pt x="2157237" y="686160"/>
                  <a:pt x="2150907" y="695655"/>
                  <a:pt x="2143311" y="703568"/>
                </a:cubicBezTo>
                <a:lnTo>
                  <a:pt x="2150907" y="723824"/>
                </a:lnTo>
                <a:lnTo>
                  <a:pt x="2133182" y="736485"/>
                </a:lnTo>
                <a:lnTo>
                  <a:pt x="2133182" y="764337"/>
                </a:lnTo>
                <a:cubicBezTo>
                  <a:pt x="2129859" y="769507"/>
                  <a:pt x="2127643" y="774360"/>
                  <a:pt x="2126536" y="778897"/>
                </a:cubicBezTo>
                <a:cubicBezTo>
                  <a:pt x="2125428" y="783433"/>
                  <a:pt x="2122579" y="787020"/>
                  <a:pt x="2117990" y="789658"/>
                </a:cubicBezTo>
                <a:cubicBezTo>
                  <a:pt x="2116829" y="792559"/>
                  <a:pt x="2116618" y="796252"/>
                  <a:pt x="2117357" y="800736"/>
                </a:cubicBezTo>
                <a:cubicBezTo>
                  <a:pt x="2118095" y="805220"/>
                  <a:pt x="2119150" y="808279"/>
                  <a:pt x="2120522" y="809915"/>
                </a:cubicBezTo>
                <a:cubicBezTo>
                  <a:pt x="2121946" y="812288"/>
                  <a:pt x="2123529" y="813238"/>
                  <a:pt x="2125270" y="812763"/>
                </a:cubicBezTo>
                <a:cubicBezTo>
                  <a:pt x="2127010" y="812288"/>
                  <a:pt x="2127960" y="811339"/>
                  <a:pt x="2128118" y="809915"/>
                </a:cubicBezTo>
                <a:cubicBezTo>
                  <a:pt x="2122949" y="802318"/>
                  <a:pt x="2123793" y="795988"/>
                  <a:pt x="2130650" y="790924"/>
                </a:cubicBezTo>
                <a:cubicBezTo>
                  <a:pt x="2137508" y="785860"/>
                  <a:pt x="2143416" y="782062"/>
                  <a:pt x="2148375" y="779530"/>
                </a:cubicBezTo>
                <a:lnTo>
                  <a:pt x="2148375" y="741549"/>
                </a:lnTo>
                <a:lnTo>
                  <a:pt x="2150907" y="741549"/>
                </a:lnTo>
                <a:cubicBezTo>
                  <a:pt x="2152331" y="738911"/>
                  <a:pt x="2153280" y="735957"/>
                  <a:pt x="2153755" y="732687"/>
                </a:cubicBezTo>
                <a:cubicBezTo>
                  <a:pt x="2154230" y="729416"/>
                  <a:pt x="2153280" y="726462"/>
                  <a:pt x="2150907" y="723824"/>
                </a:cubicBezTo>
                <a:cubicBezTo>
                  <a:pt x="2157975" y="717230"/>
                  <a:pt x="2163462" y="710162"/>
                  <a:pt x="2167365" y="702618"/>
                </a:cubicBezTo>
                <a:cubicBezTo>
                  <a:pt x="2171269" y="695075"/>
                  <a:pt x="2176755" y="688639"/>
                  <a:pt x="2183824" y="683311"/>
                </a:cubicBezTo>
                <a:cubicBezTo>
                  <a:pt x="2175489" y="675135"/>
                  <a:pt x="2173168" y="669332"/>
                  <a:pt x="2176860" y="665904"/>
                </a:cubicBezTo>
                <a:cubicBezTo>
                  <a:pt x="2180553" y="662475"/>
                  <a:pt x="2187094" y="657305"/>
                  <a:pt x="2196484" y="650395"/>
                </a:cubicBezTo>
                <a:cubicBezTo>
                  <a:pt x="2202234" y="643590"/>
                  <a:pt x="2206559" y="631246"/>
                  <a:pt x="2209461" y="613363"/>
                </a:cubicBezTo>
                <a:cubicBezTo>
                  <a:pt x="2212362" y="595480"/>
                  <a:pt x="2217321" y="582504"/>
                  <a:pt x="2224337" y="574433"/>
                </a:cubicBezTo>
                <a:cubicBezTo>
                  <a:pt x="2226921" y="573272"/>
                  <a:pt x="2229348" y="573061"/>
                  <a:pt x="2231616" y="573800"/>
                </a:cubicBezTo>
                <a:cubicBezTo>
                  <a:pt x="2233885" y="574538"/>
                  <a:pt x="2235678" y="575593"/>
                  <a:pt x="2236997" y="576965"/>
                </a:cubicBezTo>
                <a:cubicBezTo>
                  <a:pt x="2242747" y="583928"/>
                  <a:pt x="2243907" y="592157"/>
                  <a:pt x="2240478" y="601652"/>
                </a:cubicBezTo>
                <a:cubicBezTo>
                  <a:pt x="2237050" y="611148"/>
                  <a:pt x="2232513" y="618111"/>
                  <a:pt x="2226869" y="622542"/>
                </a:cubicBezTo>
                <a:cubicBezTo>
                  <a:pt x="2220855" y="638842"/>
                  <a:pt x="2215791" y="654351"/>
                  <a:pt x="2211676" y="669069"/>
                </a:cubicBezTo>
                <a:cubicBezTo>
                  <a:pt x="2207562" y="683786"/>
                  <a:pt x="2202497" y="698662"/>
                  <a:pt x="2196484" y="713696"/>
                </a:cubicBezTo>
                <a:cubicBezTo>
                  <a:pt x="2198805" y="716123"/>
                  <a:pt x="2199227" y="718233"/>
                  <a:pt x="2197750" y="720026"/>
                </a:cubicBezTo>
                <a:cubicBezTo>
                  <a:pt x="2196273" y="721820"/>
                  <a:pt x="2194163" y="723930"/>
                  <a:pt x="2191420" y="726357"/>
                </a:cubicBezTo>
                <a:cubicBezTo>
                  <a:pt x="2188993" y="728941"/>
                  <a:pt x="2188149" y="731368"/>
                  <a:pt x="2188888" y="733636"/>
                </a:cubicBezTo>
                <a:cubicBezTo>
                  <a:pt x="2189626" y="735905"/>
                  <a:pt x="2191314" y="737698"/>
                  <a:pt x="2193952" y="739017"/>
                </a:cubicBezTo>
                <a:cubicBezTo>
                  <a:pt x="2189995" y="742920"/>
                  <a:pt x="2186514" y="747140"/>
                  <a:pt x="2183507" y="751677"/>
                </a:cubicBezTo>
                <a:cubicBezTo>
                  <a:pt x="2180500" y="756214"/>
                  <a:pt x="2178918" y="760434"/>
                  <a:pt x="2178759" y="764337"/>
                </a:cubicBezTo>
                <a:lnTo>
                  <a:pt x="2168631" y="782062"/>
                </a:lnTo>
                <a:cubicBezTo>
                  <a:pt x="2172324" y="787232"/>
                  <a:pt x="2173801" y="792085"/>
                  <a:pt x="2173062" y="796621"/>
                </a:cubicBezTo>
                <a:cubicBezTo>
                  <a:pt x="2172324" y="801158"/>
                  <a:pt x="2170003" y="804745"/>
                  <a:pt x="2166099" y="807383"/>
                </a:cubicBezTo>
                <a:cubicBezTo>
                  <a:pt x="2174698" y="806749"/>
                  <a:pt x="2185986" y="806116"/>
                  <a:pt x="2199965" y="805484"/>
                </a:cubicBezTo>
                <a:cubicBezTo>
                  <a:pt x="2213945" y="804850"/>
                  <a:pt x="2224600" y="808016"/>
                  <a:pt x="2231933" y="814979"/>
                </a:cubicBezTo>
                <a:cubicBezTo>
                  <a:pt x="2235731" y="820307"/>
                  <a:pt x="2237630" y="825476"/>
                  <a:pt x="2237630" y="830488"/>
                </a:cubicBezTo>
                <a:cubicBezTo>
                  <a:pt x="2237630" y="835499"/>
                  <a:pt x="2235731" y="838769"/>
                  <a:pt x="2231933" y="840299"/>
                </a:cubicBezTo>
                <a:cubicBezTo>
                  <a:pt x="2231669" y="841776"/>
                  <a:pt x="2230930" y="843886"/>
                  <a:pt x="2229717" y="846630"/>
                </a:cubicBezTo>
                <a:cubicBezTo>
                  <a:pt x="2228504" y="849373"/>
                  <a:pt x="2228398" y="851483"/>
                  <a:pt x="2229401" y="852960"/>
                </a:cubicBezTo>
                <a:lnTo>
                  <a:pt x="2236997" y="847895"/>
                </a:lnTo>
                <a:lnTo>
                  <a:pt x="2269914" y="822575"/>
                </a:lnTo>
                <a:lnTo>
                  <a:pt x="2274978" y="804850"/>
                </a:lnTo>
                <a:cubicBezTo>
                  <a:pt x="2272657" y="801316"/>
                  <a:pt x="2272235" y="798889"/>
                  <a:pt x="2273712" y="797571"/>
                </a:cubicBezTo>
                <a:cubicBezTo>
                  <a:pt x="2275189" y="796252"/>
                  <a:pt x="2277299" y="794458"/>
                  <a:pt x="2280042" y="792190"/>
                </a:cubicBezTo>
                <a:cubicBezTo>
                  <a:pt x="2281202" y="789711"/>
                  <a:pt x="2281413" y="787706"/>
                  <a:pt x="2280675" y="786177"/>
                </a:cubicBezTo>
                <a:cubicBezTo>
                  <a:pt x="2279936" y="784647"/>
                  <a:pt x="2278881" y="783275"/>
                  <a:pt x="2277510" y="782062"/>
                </a:cubicBezTo>
                <a:cubicBezTo>
                  <a:pt x="2284895" y="774255"/>
                  <a:pt x="2291647" y="765814"/>
                  <a:pt x="2297766" y="756741"/>
                </a:cubicBezTo>
                <a:cubicBezTo>
                  <a:pt x="2303885" y="747668"/>
                  <a:pt x="2310638" y="739228"/>
                  <a:pt x="2318023" y="731421"/>
                </a:cubicBezTo>
                <a:cubicBezTo>
                  <a:pt x="2320660" y="719763"/>
                  <a:pt x="2325513" y="708896"/>
                  <a:pt x="2332582" y="698820"/>
                </a:cubicBezTo>
                <a:cubicBezTo>
                  <a:pt x="2339651" y="688745"/>
                  <a:pt x="2348302" y="681043"/>
                  <a:pt x="2358536" y="675715"/>
                </a:cubicBezTo>
                <a:lnTo>
                  <a:pt x="2356004" y="663055"/>
                </a:lnTo>
                <a:cubicBezTo>
                  <a:pt x="2354843" y="659204"/>
                  <a:pt x="2355265" y="655511"/>
                  <a:pt x="2357270" y="651977"/>
                </a:cubicBezTo>
                <a:cubicBezTo>
                  <a:pt x="2359274" y="648443"/>
                  <a:pt x="2362228" y="645383"/>
                  <a:pt x="2366132" y="642798"/>
                </a:cubicBezTo>
                <a:cubicBezTo>
                  <a:pt x="2371196" y="632248"/>
                  <a:pt x="2376260" y="630560"/>
                  <a:pt x="2381324" y="637734"/>
                </a:cubicBezTo>
                <a:cubicBezTo>
                  <a:pt x="2386652" y="642640"/>
                  <a:pt x="2389923" y="647388"/>
                  <a:pt x="2391136" y="651977"/>
                </a:cubicBezTo>
                <a:cubicBezTo>
                  <a:pt x="2392349" y="656567"/>
                  <a:pt x="2389923" y="661947"/>
                  <a:pt x="2383856" y="668119"/>
                </a:cubicBezTo>
                <a:cubicBezTo>
                  <a:pt x="2378951" y="672709"/>
                  <a:pt x="2372937" y="680621"/>
                  <a:pt x="2365815" y="691857"/>
                </a:cubicBezTo>
                <a:cubicBezTo>
                  <a:pt x="2358694" y="703093"/>
                  <a:pt x="2357112" y="712905"/>
                  <a:pt x="2361068" y="721292"/>
                </a:cubicBezTo>
                <a:cubicBezTo>
                  <a:pt x="2359644" y="728941"/>
                  <a:pt x="2356162" y="740863"/>
                  <a:pt x="2350623" y="757058"/>
                </a:cubicBezTo>
                <a:cubicBezTo>
                  <a:pt x="2345084" y="773252"/>
                  <a:pt x="2338438" y="785807"/>
                  <a:pt x="2330683" y="794722"/>
                </a:cubicBezTo>
                <a:cubicBezTo>
                  <a:pt x="2334217" y="798520"/>
                  <a:pt x="2335378" y="801685"/>
                  <a:pt x="2334165" y="804217"/>
                </a:cubicBezTo>
                <a:cubicBezTo>
                  <a:pt x="2332952" y="806749"/>
                  <a:pt x="2330947" y="808649"/>
                  <a:pt x="2328151" y="809915"/>
                </a:cubicBezTo>
                <a:cubicBezTo>
                  <a:pt x="2324089" y="814504"/>
                  <a:pt x="2324617" y="821151"/>
                  <a:pt x="2329734" y="829855"/>
                </a:cubicBezTo>
                <a:cubicBezTo>
                  <a:pt x="2334851" y="838559"/>
                  <a:pt x="2338543" y="844572"/>
                  <a:pt x="2340811" y="847895"/>
                </a:cubicBezTo>
                <a:cubicBezTo>
                  <a:pt x="2335167" y="856019"/>
                  <a:pt x="2326199" y="873322"/>
                  <a:pt x="2313908" y="899803"/>
                </a:cubicBezTo>
                <a:cubicBezTo>
                  <a:pt x="2301617" y="926284"/>
                  <a:pt x="2297081" y="943586"/>
                  <a:pt x="2300298" y="951710"/>
                </a:cubicBezTo>
                <a:lnTo>
                  <a:pt x="2280042" y="969435"/>
                </a:lnTo>
                <a:cubicBezTo>
                  <a:pt x="2276191" y="976925"/>
                  <a:pt x="2272499" y="984099"/>
                  <a:pt x="2268964" y="990957"/>
                </a:cubicBezTo>
                <a:cubicBezTo>
                  <a:pt x="2265430" y="997815"/>
                  <a:pt x="2262370" y="1004989"/>
                  <a:pt x="2259785" y="1012480"/>
                </a:cubicBezTo>
                <a:lnTo>
                  <a:pt x="2262317" y="1020076"/>
                </a:lnTo>
                <a:cubicBezTo>
                  <a:pt x="2270388" y="1018282"/>
                  <a:pt x="2276402" y="1011108"/>
                  <a:pt x="2280358" y="998553"/>
                </a:cubicBezTo>
                <a:cubicBezTo>
                  <a:pt x="2284315" y="985999"/>
                  <a:pt x="2290961" y="978824"/>
                  <a:pt x="2300298" y="977031"/>
                </a:cubicBezTo>
                <a:cubicBezTo>
                  <a:pt x="2304941" y="976609"/>
                  <a:pt x="2310849" y="974921"/>
                  <a:pt x="2318023" y="971967"/>
                </a:cubicBezTo>
                <a:lnTo>
                  <a:pt x="2300298" y="964370"/>
                </a:lnTo>
                <a:lnTo>
                  <a:pt x="2307895" y="959306"/>
                </a:lnTo>
                <a:cubicBezTo>
                  <a:pt x="2311640" y="956985"/>
                  <a:pt x="2314910" y="956563"/>
                  <a:pt x="2317706" y="958040"/>
                </a:cubicBezTo>
                <a:cubicBezTo>
                  <a:pt x="2320502" y="959517"/>
                  <a:pt x="2323140" y="961627"/>
                  <a:pt x="2325619" y="964370"/>
                </a:cubicBezTo>
                <a:cubicBezTo>
                  <a:pt x="2328257" y="960678"/>
                  <a:pt x="2330578" y="957302"/>
                  <a:pt x="2332582" y="954242"/>
                </a:cubicBezTo>
                <a:cubicBezTo>
                  <a:pt x="2334587" y="951183"/>
                  <a:pt x="2335642" y="947806"/>
                  <a:pt x="2335747" y="944114"/>
                </a:cubicBezTo>
                <a:cubicBezTo>
                  <a:pt x="2338121" y="941371"/>
                  <a:pt x="2339704" y="937362"/>
                  <a:pt x="2340495" y="932087"/>
                </a:cubicBezTo>
                <a:cubicBezTo>
                  <a:pt x="2341286" y="926812"/>
                  <a:pt x="2342236" y="921536"/>
                  <a:pt x="2343343" y="916261"/>
                </a:cubicBezTo>
                <a:cubicBezTo>
                  <a:pt x="2335325" y="915839"/>
                  <a:pt x="2328573" y="911619"/>
                  <a:pt x="2323087" y="903601"/>
                </a:cubicBezTo>
                <a:cubicBezTo>
                  <a:pt x="2331105" y="898537"/>
                  <a:pt x="2335325" y="890941"/>
                  <a:pt x="2335747" y="880812"/>
                </a:cubicBezTo>
                <a:lnTo>
                  <a:pt x="2361068" y="885876"/>
                </a:lnTo>
                <a:cubicBezTo>
                  <a:pt x="2357533" y="889675"/>
                  <a:pt x="2355107" y="893473"/>
                  <a:pt x="2353788" y="897271"/>
                </a:cubicBezTo>
                <a:cubicBezTo>
                  <a:pt x="2352469" y="901069"/>
                  <a:pt x="2350676" y="904867"/>
                  <a:pt x="2348408" y="908665"/>
                </a:cubicBezTo>
                <a:lnTo>
                  <a:pt x="2358536" y="916261"/>
                </a:lnTo>
                <a:cubicBezTo>
                  <a:pt x="2363600" y="916261"/>
                  <a:pt x="2366132" y="918793"/>
                  <a:pt x="2366132" y="923857"/>
                </a:cubicBezTo>
                <a:cubicBezTo>
                  <a:pt x="2365921" y="928974"/>
                  <a:pt x="2364444" y="933933"/>
                  <a:pt x="2361701" y="938733"/>
                </a:cubicBezTo>
                <a:cubicBezTo>
                  <a:pt x="2358958" y="943534"/>
                  <a:pt x="2356215" y="947859"/>
                  <a:pt x="2353472" y="951710"/>
                </a:cubicBezTo>
                <a:cubicBezTo>
                  <a:pt x="2357428" y="952765"/>
                  <a:pt x="2361543" y="953187"/>
                  <a:pt x="2365815" y="952976"/>
                </a:cubicBezTo>
                <a:cubicBezTo>
                  <a:pt x="2370088" y="952765"/>
                  <a:pt x="2373570" y="953187"/>
                  <a:pt x="2376260" y="954242"/>
                </a:cubicBezTo>
                <a:cubicBezTo>
                  <a:pt x="2378106" y="958462"/>
                  <a:pt x="2376313" y="963948"/>
                  <a:pt x="2370880" y="970701"/>
                </a:cubicBezTo>
                <a:cubicBezTo>
                  <a:pt x="2365446" y="977453"/>
                  <a:pt x="2360488" y="982939"/>
                  <a:pt x="2356004" y="987159"/>
                </a:cubicBezTo>
                <a:cubicBezTo>
                  <a:pt x="2355898" y="992434"/>
                  <a:pt x="2354843" y="997076"/>
                  <a:pt x="2352839" y="1001085"/>
                </a:cubicBezTo>
                <a:cubicBezTo>
                  <a:pt x="2350834" y="1005094"/>
                  <a:pt x="2348513" y="1007205"/>
                  <a:pt x="2345875" y="1007416"/>
                </a:cubicBezTo>
                <a:lnTo>
                  <a:pt x="2333215" y="1025140"/>
                </a:lnTo>
                <a:lnTo>
                  <a:pt x="2333215" y="1047929"/>
                </a:lnTo>
                <a:lnTo>
                  <a:pt x="2340811" y="1040332"/>
                </a:lnTo>
                <a:lnTo>
                  <a:pt x="2350940" y="1020076"/>
                </a:lnTo>
                <a:cubicBezTo>
                  <a:pt x="2352311" y="1017544"/>
                  <a:pt x="2353999" y="1015645"/>
                  <a:pt x="2356004" y="1014379"/>
                </a:cubicBezTo>
                <a:cubicBezTo>
                  <a:pt x="2358008" y="1013113"/>
                  <a:pt x="2359696" y="1012480"/>
                  <a:pt x="2361068" y="1012480"/>
                </a:cubicBezTo>
                <a:cubicBezTo>
                  <a:pt x="2360857" y="1013904"/>
                  <a:pt x="2360013" y="1016119"/>
                  <a:pt x="2358536" y="1019126"/>
                </a:cubicBezTo>
                <a:cubicBezTo>
                  <a:pt x="2357059" y="1022133"/>
                  <a:pt x="2356215" y="1024982"/>
                  <a:pt x="2356004" y="1027672"/>
                </a:cubicBezTo>
                <a:cubicBezTo>
                  <a:pt x="2358958" y="1034530"/>
                  <a:pt x="2355582" y="1042970"/>
                  <a:pt x="2345875" y="1052993"/>
                </a:cubicBezTo>
                <a:cubicBezTo>
                  <a:pt x="2336169" y="1063015"/>
                  <a:pt x="2332793" y="1071456"/>
                  <a:pt x="2335747" y="1078313"/>
                </a:cubicBezTo>
                <a:lnTo>
                  <a:pt x="2325619" y="1096038"/>
                </a:lnTo>
                <a:cubicBezTo>
                  <a:pt x="2325197" y="1101524"/>
                  <a:pt x="2323509" y="1108276"/>
                  <a:pt x="2320555" y="1116294"/>
                </a:cubicBezTo>
                <a:cubicBezTo>
                  <a:pt x="2325936" y="1109964"/>
                  <a:pt x="2331000" y="1103001"/>
                  <a:pt x="2335747" y="1095405"/>
                </a:cubicBezTo>
                <a:cubicBezTo>
                  <a:pt x="2340495" y="1087808"/>
                  <a:pt x="2343027" y="1079579"/>
                  <a:pt x="2343343" y="1070717"/>
                </a:cubicBezTo>
                <a:lnTo>
                  <a:pt x="2351642" y="1073829"/>
                </a:lnTo>
                <a:lnTo>
                  <a:pt x="2359630" y="1059247"/>
                </a:lnTo>
                <a:cubicBezTo>
                  <a:pt x="2359630" y="1049541"/>
                  <a:pt x="2364694" y="1041101"/>
                  <a:pt x="2374822" y="1033927"/>
                </a:cubicBezTo>
                <a:cubicBezTo>
                  <a:pt x="2371446" y="1028863"/>
                  <a:pt x="2371235" y="1024432"/>
                  <a:pt x="2374189" y="1020633"/>
                </a:cubicBezTo>
                <a:cubicBezTo>
                  <a:pt x="2377143" y="1016835"/>
                  <a:pt x="2380730" y="1013670"/>
                  <a:pt x="2384950" y="1011138"/>
                </a:cubicBezTo>
                <a:lnTo>
                  <a:pt x="2478637" y="846554"/>
                </a:lnTo>
                <a:cubicBezTo>
                  <a:pt x="2484387" y="840066"/>
                  <a:pt x="2488712" y="833419"/>
                  <a:pt x="2491613" y="826614"/>
                </a:cubicBezTo>
                <a:cubicBezTo>
                  <a:pt x="2494515" y="819809"/>
                  <a:pt x="2499473" y="813796"/>
                  <a:pt x="2506489" y="808573"/>
                </a:cubicBezTo>
                <a:cubicBezTo>
                  <a:pt x="2506595" y="804617"/>
                  <a:pt x="2507650" y="800502"/>
                  <a:pt x="2509654" y="796229"/>
                </a:cubicBezTo>
                <a:cubicBezTo>
                  <a:pt x="2511659" y="791956"/>
                  <a:pt x="2513980" y="788475"/>
                  <a:pt x="2516618" y="785785"/>
                </a:cubicBezTo>
                <a:lnTo>
                  <a:pt x="2526746" y="768060"/>
                </a:lnTo>
                <a:cubicBezTo>
                  <a:pt x="2529489" y="765476"/>
                  <a:pt x="2532865" y="763682"/>
                  <a:pt x="2536874" y="762679"/>
                </a:cubicBezTo>
                <a:cubicBezTo>
                  <a:pt x="2540883" y="761677"/>
                  <a:pt x="2544259" y="761783"/>
                  <a:pt x="2547002" y="762996"/>
                </a:cubicBezTo>
                <a:cubicBezTo>
                  <a:pt x="2548268" y="769168"/>
                  <a:pt x="2543837" y="782778"/>
                  <a:pt x="2533709" y="803826"/>
                </a:cubicBezTo>
                <a:cubicBezTo>
                  <a:pt x="2523581" y="824873"/>
                  <a:pt x="2515351" y="839116"/>
                  <a:pt x="2509021" y="846554"/>
                </a:cubicBezTo>
                <a:lnTo>
                  <a:pt x="2511553" y="846554"/>
                </a:lnTo>
                <a:cubicBezTo>
                  <a:pt x="2515299" y="850247"/>
                  <a:pt x="2517303" y="853623"/>
                  <a:pt x="2517567" y="856682"/>
                </a:cubicBezTo>
                <a:cubicBezTo>
                  <a:pt x="2517831" y="859742"/>
                  <a:pt x="2516670" y="863118"/>
                  <a:pt x="2514085" y="866811"/>
                </a:cubicBezTo>
                <a:cubicBezTo>
                  <a:pt x="2510920" y="886012"/>
                  <a:pt x="2505223" y="905847"/>
                  <a:pt x="2496994" y="926314"/>
                </a:cubicBezTo>
                <a:cubicBezTo>
                  <a:pt x="2488765" y="946781"/>
                  <a:pt x="2481802" y="966616"/>
                  <a:pt x="2476105" y="985818"/>
                </a:cubicBezTo>
                <a:cubicBezTo>
                  <a:pt x="2478478" y="989352"/>
                  <a:pt x="2478795" y="991778"/>
                  <a:pt x="2477054" y="993097"/>
                </a:cubicBezTo>
                <a:cubicBezTo>
                  <a:pt x="2475313" y="994416"/>
                  <a:pt x="2472465" y="996209"/>
                  <a:pt x="2468508" y="998478"/>
                </a:cubicBezTo>
                <a:cubicBezTo>
                  <a:pt x="2468297" y="1001115"/>
                  <a:pt x="2468086" y="1003436"/>
                  <a:pt x="2467875" y="1005441"/>
                </a:cubicBezTo>
                <a:cubicBezTo>
                  <a:pt x="2467664" y="1007446"/>
                  <a:pt x="2468719" y="1008501"/>
                  <a:pt x="2471040" y="1008606"/>
                </a:cubicBezTo>
                <a:cubicBezTo>
                  <a:pt x="2469194" y="1012773"/>
                  <a:pt x="2466557" y="1017732"/>
                  <a:pt x="2463128" y="1023482"/>
                </a:cubicBezTo>
                <a:cubicBezTo>
                  <a:pt x="2459699" y="1029232"/>
                  <a:pt x="2458960" y="1033558"/>
                  <a:pt x="2460912" y="1036459"/>
                </a:cubicBezTo>
                <a:lnTo>
                  <a:pt x="2476105" y="1021266"/>
                </a:lnTo>
                <a:cubicBezTo>
                  <a:pt x="2478742" y="1018734"/>
                  <a:pt x="2480430" y="1016202"/>
                  <a:pt x="2481169" y="1013670"/>
                </a:cubicBezTo>
                <a:cubicBezTo>
                  <a:pt x="2481907" y="1011138"/>
                  <a:pt x="2481063" y="1008606"/>
                  <a:pt x="2478637" y="1006074"/>
                </a:cubicBezTo>
                <a:cubicBezTo>
                  <a:pt x="2481327" y="1003384"/>
                  <a:pt x="2484176" y="999902"/>
                  <a:pt x="2487182" y="995629"/>
                </a:cubicBezTo>
                <a:cubicBezTo>
                  <a:pt x="2490189" y="991356"/>
                  <a:pt x="2492405" y="987242"/>
                  <a:pt x="2493829" y="983285"/>
                </a:cubicBezTo>
                <a:lnTo>
                  <a:pt x="2514085" y="937708"/>
                </a:lnTo>
                <a:lnTo>
                  <a:pt x="2529278" y="925048"/>
                </a:lnTo>
                <a:cubicBezTo>
                  <a:pt x="2532021" y="922410"/>
                  <a:pt x="2534131" y="919456"/>
                  <a:pt x="2535608" y="916186"/>
                </a:cubicBezTo>
                <a:cubicBezTo>
                  <a:pt x="2537085" y="912915"/>
                  <a:pt x="2536663" y="909961"/>
                  <a:pt x="2534342" y="907323"/>
                </a:cubicBezTo>
                <a:lnTo>
                  <a:pt x="2544470" y="887067"/>
                </a:lnTo>
                <a:cubicBezTo>
                  <a:pt x="2543204" y="878627"/>
                  <a:pt x="2545736" y="871453"/>
                  <a:pt x="2552066" y="865545"/>
                </a:cubicBezTo>
                <a:cubicBezTo>
                  <a:pt x="2558397" y="859636"/>
                  <a:pt x="2560929" y="852462"/>
                  <a:pt x="2559663" y="844022"/>
                </a:cubicBezTo>
                <a:lnTo>
                  <a:pt x="2592579" y="816169"/>
                </a:lnTo>
                <a:cubicBezTo>
                  <a:pt x="2598910" y="823238"/>
                  <a:pt x="2602075" y="828091"/>
                  <a:pt x="2602075" y="830729"/>
                </a:cubicBezTo>
                <a:cubicBezTo>
                  <a:pt x="2602075" y="833366"/>
                  <a:pt x="2598910" y="836953"/>
                  <a:pt x="2592579" y="841490"/>
                </a:cubicBezTo>
                <a:cubicBezTo>
                  <a:pt x="2597380" y="848611"/>
                  <a:pt x="2597274" y="853992"/>
                  <a:pt x="2592263" y="857632"/>
                </a:cubicBezTo>
                <a:cubicBezTo>
                  <a:pt x="2587252" y="861272"/>
                  <a:pt x="2586513" y="866019"/>
                  <a:pt x="2590047" y="871875"/>
                </a:cubicBezTo>
                <a:cubicBezTo>
                  <a:pt x="2585563" y="878469"/>
                  <a:pt x="2580605" y="889335"/>
                  <a:pt x="2575171" y="904475"/>
                </a:cubicBezTo>
                <a:cubicBezTo>
                  <a:pt x="2569738" y="919615"/>
                  <a:pt x="2567945" y="929848"/>
                  <a:pt x="2569791" y="935176"/>
                </a:cubicBezTo>
                <a:lnTo>
                  <a:pt x="2549534" y="983285"/>
                </a:lnTo>
                <a:cubicBezTo>
                  <a:pt x="2554809" y="989721"/>
                  <a:pt x="2557553" y="996473"/>
                  <a:pt x="2557764" y="1003542"/>
                </a:cubicBezTo>
                <a:cubicBezTo>
                  <a:pt x="2557975" y="1010611"/>
                  <a:pt x="2554387" y="1017363"/>
                  <a:pt x="2547002" y="1023798"/>
                </a:cubicBezTo>
                <a:cubicBezTo>
                  <a:pt x="2544470" y="1034243"/>
                  <a:pt x="2540672" y="1045004"/>
                  <a:pt x="2535608" y="1056082"/>
                </a:cubicBezTo>
                <a:cubicBezTo>
                  <a:pt x="2530544" y="1067160"/>
                  <a:pt x="2524214" y="1076655"/>
                  <a:pt x="2516618" y="1084568"/>
                </a:cubicBezTo>
                <a:lnTo>
                  <a:pt x="2524214" y="1104824"/>
                </a:lnTo>
                <a:lnTo>
                  <a:pt x="2506489" y="1117485"/>
                </a:lnTo>
                <a:lnTo>
                  <a:pt x="2506489" y="1145337"/>
                </a:lnTo>
                <a:cubicBezTo>
                  <a:pt x="2503166" y="1150507"/>
                  <a:pt x="2500950" y="1155360"/>
                  <a:pt x="2499843" y="1159897"/>
                </a:cubicBezTo>
                <a:cubicBezTo>
                  <a:pt x="2498735" y="1164433"/>
                  <a:pt x="2495886" y="1168020"/>
                  <a:pt x="2491297" y="1170658"/>
                </a:cubicBezTo>
                <a:cubicBezTo>
                  <a:pt x="2490136" y="1173559"/>
                  <a:pt x="2489925" y="1177252"/>
                  <a:pt x="2490664" y="1181736"/>
                </a:cubicBezTo>
                <a:cubicBezTo>
                  <a:pt x="2491402" y="1186220"/>
                  <a:pt x="2492457" y="1189279"/>
                  <a:pt x="2493829" y="1190915"/>
                </a:cubicBezTo>
                <a:cubicBezTo>
                  <a:pt x="2495253" y="1193288"/>
                  <a:pt x="2496836" y="1194238"/>
                  <a:pt x="2498577" y="1193763"/>
                </a:cubicBezTo>
                <a:cubicBezTo>
                  <a:pt x="2500317" y="1193288"/>
                  <a:pt x="2501267" y="1192339"/>
                  <a:pt x="2501425" y="1190915"/>
                </a:cubicBezTo>
                <a:cubicBezTo>
                  <a:pt x="2496256" y="1183318"/>
                  <a:pt x="2497100" y="1176988"/>
                  <a:pt x="2503957" y="1171924"/>
                </a:cubicBezTo>
                <a:cubicBezTo>
                  <a:pt x="2510815" y="1166860"/>
                  <a:pt x="2516723" y="1163062"/>
                  <a:pt x="2521682" y="1160530"/>
                </a:cubicBezTo>
                <a:lnTo>
                  <a:pt x="2521682" y="1122549"/>
                </a:lnTo>
                <a:lnTo>
                  <a:pt x="2524214" y="1122549"/>
                </a:lnTo>
                <a:cubicBezTo>
                  <a:pt x="2525638" y="1119911"/>
                  <a:pt x="2526587" y="1116957"/>
                  <a:pt x="2527062" y="1113687"/>
                </a:cubicBezTo>
                <a:cubicBezTo>
                  <a:pt x="2527537" y="1110416"/>
                  <a:pt x="2526587" y="1107462"/>
                  <a:pt x="2524214" y="1104824"/>
                </a:cubicBezTo>
                <a:cubicBezTo>
                  <a:pt x="2531282" y="1098230"/>
                  <a:pt x="2536769" y="1091162"/>
                  <a:pt x="2540672" y="1083618"/>
                </a:cubicBezTo>
                <a:cubicBezTo>
                  <a:pt x="2544576" y="1076075"/>
                  <a:pt x="2550062" y="1069639"/>
                  <a:pt x="2557131" y="1064311"/>
                </a:cubicBezTo>
                <a:cubicBezTo>
                  <a:pt x="2548796" y="1056135"/>
                  <a:pt x="2546475" y="1050332"/>
                  <a:pt x="2550167" y="1046904"/>
                </a:cubicBezTo>
                <a:cubicBezTo>
                  <a:pt x="2553860" y="1043475"/>
                  <a:pt x="2560401" y="1038305"/>
                  <a:pt x="2569791" y="1031395"/>
                </a:cubicBezTo>
                <a:cubicBezTo>
                  <a:pt x="2575541" y="1024590"/>
                  <a:pt x="2579866" y="1012246"/>
                  <a:pt x="2582768" y="994363"/>
                </a:cubicBezTo>
                <a:cubicBezTo>
                  <a:pt x="2585669" y="976480"/>
                  <a:pt x="2590628" y="963504"/>
                  <a:pt x="2597644" y="955433"/>
                </a:cubicBezTo>
                <a:cubicBezTo>
                  <a:pt x="2600228" y="954272"/>
                  <a:pt x="2602655" y="954061"/>
                  <a:pt x="2604923" y="954800"/>
                </a:cubicBezTo>
                <a:cubicBezTo>
                  <a:pt x="2607192" y="955538"/>
                  <a:pt x="2608985" y="956593"/>
                  <a:pt x="2610304" y="957965"/>
                </a:cubicBezTo>
                <a:cubicBezTo>
                  <a:pt x="2616054" y="964928"/>
                  <a:pt x="2617214" y="973157"/>
                  <a:pt x="2613785" y="982652"/>
                </a:cubicBezTo>
                <a:cubicBezTo>
                  <a:pt x="2610357" y="992148"/>
                  <a:pt x="2605820" y="999111"/>
                  <a:pt x="2600176" y="1003542"/>
                </a:cubicBezTo>
                <a:cubicBezTo>
                  <a:pt x="2594162" y="1019842"/>
                  <a:pt x="2589098" y="1035351"/>
                  <a:pt x="2584983" y="1050069"/>
                </a:cubicBezTo>
                <a:cubicBezTo>
                  <a:pt x="2580869" y="1064786"/>
                  <a:pt x="2575804" y="1079662"/>
                  <a:pt x="2569791" y="1094696"/>
                </a:cubicBezTo>
                <a:cubicBezTo>
                  <a:pt x="2572112" y="1097123"/>
                  <a:pt x="2572534" y="1099233"/>
                  <a:pt x="2571057" y="1101026"/>
                </a:cubicBezTo>
                <a:cubicBezTo>
                  <a:pt x="2569580" y="1102820"/>
                  <a:pt x="2567470" y="1104930"/>
                  <a:pt x="2564727" y="1107357"/>
                </a:cubicBezTo>
                <a:cubicBezTo>
                  <a:pt x="2562300" y="1109941"/>
                  <a:pt x="2561456" y="1112368"/>
                  <a:pt x="2562195" y="1114636"/>
                </a:cubicBezTo>
                <a:cubicBezTo>
                  <a:pt x="2562933" y="1116905"/>
                  <a:pt x="2564621" y="1118698"/>
                  <a:pt x="2567259" y="1120017"/>
                </a:cubicBezTo>
                <a:cubicBezTo>
                  <a:pt x="2563302" y="1123920"/>
                  <a:pt x="2559821" y="1128140"/>
                  <a:pt x="2556814" y="1132677"/>
                </a:cubicBezTo>
                <a:cubicBezTo>
                  <a:pt x="2553807" y="1137214"/>
                  <a:pt x="2552225" y="1141434"/>
                  <a:pt x="2552066" y="1145337"/>
                </a:cubicBezTo>
                <a:lnTo>
                  <a:pt x="2541938" y="1163062"/>
                </a:lnTo>
                <a:cubicBezTo>
                  <a:pt x="2545631" y="1168232"/>
                  <a:pt x="2547108" y="1173085"/>
                  <a:pt x="2546369" y="1177621"/>
                </a:cubicBezTo>
                <a:cubicBezTo>
                  <a:pt x="2545631" y="1182158"/>
                  <a:pt x="2543310" y="1185745"/>
                  <a:pt x="2539406" y="1188383"/>
                </a:cubicBezTo>
                <a:cubicBezTo>
                  <a:pt x="2548005" y="1187749"/>
                  <a:pt x="2559293" y="1187116"/>
                  <a:pt x="2573272" y="1186484"/>
                </a:cubicBezTo>
                <a:cubicBezTo>
                  <a:pt x="2587252" y="1185850"/>
                  <a:pt x="2597907" y="1189016"/>
                  <a:pt x="2605240" y="1195979"/>
                </a:cubicBezTo>
                <a:cubicBezTo>
                  <a:pt x="2609038" y="1201307"/>
                  <a:pt x="2610937" y="1206476"/>
                  <a:pt x="2610937" y="1211488"/>
                </a:cubicBezTo>
                <a:cubicBezTo>
                  <a:pt x="2610937" y="1216499"/>
                  <a:pt x="2609038" y="1219769"/>
                  <a:pt x="2605240" y="1221299"/>
                </a:cubicBezTo>
                <a:cubicBezTo>
                  <a:pt x="2604976" y="1222776"/>
                  <a:pt x="2604237" y="1224886"/>
                  <a:pt x="2603024" y="1227630"/>
                </a:cubicBezTo>
                <a:cubicBezTo>
                  <a:pt x="2601811" y="1230373"/>
                  <a:pt x="2601705" y="1232483"/>
                  <a:pt x="2602708" y="1233960"/>
                </a:cubicBezTo>
                <a:lnTo>
                  <a:pt x="2610304" y="1228895"/>
                </a:lnTo>
                <a:lnTo>
                  <a:pt x="2643221" y="1203575"/>
                </a:lnTo>
                <a:lnTo>
                  <a:pt x="2648285" y="1185850"/>
                </a:lnTo>
                <a:cubicBezTo>
                  <a:pt x="2645964" y="1182316"/>
                  <a:pt x="2645542" y="1179889"/>
                  <a:pt x="2647019" y="1178571"/>
                </a:cubicBezTo>
                <a:cubicBezTo>
                  <a:pt x="2648496" y="1177252"/>
                  <a:pt x="2650606" y="1175458"/>
                  <a:pt x="2653349" y="1173190"/>
                </a:cubicBezTo>
                <a:cubicBezTo>
                  <a:pt x="2654509" y="1170711"/>
                  <a:pt x="2654720" y="1168706"/>
                  <a:pt x="2653982" y="1167177"/>
                </a:cubicBezTo>
                <a:cubicBezTo>
                  <a:pt x="2653243" y="1165647"/>
                  <a:pt x="2652188" y="1164275"/>
                  <a:pt x="2650817" y="1163062"/>
                </a:cubicBezTo>
                <a:cubicBezTo>
                  <a:pt x="2658202" y="1155255"/>
                  <a:pt x="2664954" y="1146814"/>
                  <a:pt x="2671073" y="1137741"/>
                </a:cubicBezTo>
                <a:cubicBezTo>
                  <a:pt x="2677192" y="1128668"/>
                  <a:pt x="2683945" y="1120228"/>
                  <a:pt x="2691330" y="1112421"/>
                </a:cubicBezTo>
                <a:cubicBezTo>
                  <a:pt x="2693967" y="1100763"/>
                  <a:pt x="2698820" y="1089896"/>
                  <a:pt x="2705889" y="1079820"/>
                </a:cubicBezTo>
                <a:cubicBezTo>
                  <a:pt x="2712958" y="1069745"/>
                  <a:pt x="2721609" y="1062043"/>
                  <a:pt x="2731843" y="1056715"/>
                </a:cubicBezTo>
                <a:lnTo>
                  <a:pt x="2729311" y="1044055"/>
                </a:lnTo>
                <a:cubicBezTo>
                  <a:pt x="2728150" y="1040204"/>
                  <a:pt x="2728572" y="1036511"/>
                  <a:pt x="2730577" y="1032977"/>
                </a:cubicBezTo>
                <a:cubicBezTo>
                  <a:pt x="2732581" y="1029443"/>
                  <a:pt x="2735535" y="1026383"/>
                  <a:pt x="2739439" y="1023798"/>
                </a:cubicBezTo>
                <a:cubicBezTo>
                  <a:pt x="2744503" y="1013248"/>
                  <a:pt x="2749567" y="1011560"/>
                  <a:pt x="2754631" y="1018734"/>
                </a:cubicBezTo>
                <a:cubicBezTo>
                  <a:pt x="2759959" y="1023640"/>
                  <a:pt x="2763230" y="1028388"/>
                  <a:pt x="2764443" y="1032977"/>
                </a:cubicBezTo>
                <a:cubicBezTo>
                  <a:pt x="2765656" y="1037567"/>
                  <a:pt x="2763230" y="1042947"/>
                  <a:pt x="2757163" y="1049119"/>
                </a:cubicBezTo>
                <a:cubicBezTo>
                  <a:pt x="2752258" y="1053709"/>
                  <a:pt x="2746244" y="1061621"/>
                  <a:pt x="2739122" y="1072857"/>
                </a:cubicBezTo>
                <a:cubicBezTo>
                  <a:pt x="2732001" y="1084093"/>
                  <a:pt x="2730419" y="1093905"/>
                  <a:pt x="2734375" y="1102292"/>
                </a:cubicBezTo>
                <a:cubicBezTo>
                  <a:pt x="2732951" y="1109941"/>
                  <a:pt x="2729469" y="1121863"/>
                  <a:pt x="2723930" y="1138058"/>
                </a:cubicBezTo>
                <a:cubicBezTo>
                  <a:pt x="2718391" y="1154252"/>
                  <a:pt x="2711745" y="1166807"/>
                  <a:pt x="2703990" y="1175722"/>
                </a:cubicBezTo>
                <a:cubicBezTo>
                  <a:pt x="2707524" y="1179520"/>
                  <a:pt x="2708685" y="1182685"/>
                  <a:pt x="2707472" y="1185217"/>
                </a:cubicBezTo>
                <a:cubicBezTo>
                  <a:pt x="2706259" y="1187749"/>
                  <a:pt x="2704254" y="1189649"/>
                  <a:pt x="2701458" y="1190915"/>
                </a:cubicBezTo>
                <a:cubicBezTo>
                  <a:pt x="2697396" y="1195504"/>
                  <a:pt x="2697924" y="1202151"/>
                  <a:pt x="2703041" y="1210855"/>
                </a:cubicBezTo>
                <a:cubicBezTo>
                  <a:pt x="2708158" y="1219559"/>
                  <a:pt x="2711850" y="1225572"/>
                  <a:pt x="2714118" y="1228895"/>
                </a:cubicBezTo>
                <a:cubicBezTo>
                  <a:pt x="2708474" y="1237019"/>
                  <a:pt x="2699506" y="1254322"/>
                  <a:pt x="2687215" y="1280803"/>
                </a:cubicBezTo>
                <a:cubicBezTo>
                  <a:pt x="2674924" y="1307284"/>
                  <a:pt x="2670388" y="1324586"/>
                  <a:pt x="2673605" y="1332710"/>
                </a:cubicBezTo>
                <a:lnTo>
                  <a:pt x="2653349" y="1350435"/>
                </a:lnTo>
                <a:cubicBezTo>
                  <a:pt x="2649498" y="1357925"/>
                  <a:pt x="2645806" y="1365099"/>
                  <a:pt x="2642271" y="1371957"/>
                </a:cubicBezTo>
                <a:cubicBezTo>
                  <a:pt x="2638737" y="1378815"/>
                  <a:pt x="2635677" y="1385989"/>
                  <a:pt x="2633092" y="1393480"/>
                </a:cubicBezTo>
                <a:lnTo>
                  <a:pt x="2635624" y="1401076"/>
                </a:lnTo>
                <a:cubicBezTo>
                  <a:pt x="2643695" y="1399282"/>
                  <a:pt x="2649709" y="1392108"/>
                  <a:pt x="2653665" y="1379553"/>
                </a:cubicBezTo>
                <a:cubicBezTo>
                  <a:pt x="2657622" y="1366999"/>
                  <a:pt x="2664268" y="1359824"/>
                  <a:pt x="2673605" y="1358031"/>
                </a:cubicBezTo>
                <a:cubicBezTo>
                  <a:pt x="2678248" y="1357609"/>
                  <a:pt x="2684156" y="1355921"/>
                  <a:pt x="2691330" y="1352967"/>
                </a:cubicBezTo>
                <a:lnTo>
                  <a:pt x="2673605" y="1345370"/>
                </a:lnTo>
                <a:lnTo>
                  <a:pt x="2681202" y="1340306"/>
                </a:lnTo>
                <a:cubicBezTo>
                  <a:pt x="2684947" y="1337985"/>
                  <a:pt x="2688217" y="1337563"/>
                  <a:pt x="2691013" y="1339040"/>
                </a:cubicBezTo>
                <a:cubicBezTo>
                  <a:pt x="2693809" y="1340517"/>
                  <a:pt x="2696447" y="1342627"/>
                  <a:pt x="2698926" y="1345370"/>
                </a:cubicBezTo>
                <a:cubicBezTo>
                  <a:pt x="2701564" y="1341678"/>
                  <a:pt x="2703885" y="1338302"/>
                  <a:pt x="2705889" y="1335242"/>
                </a:cubicBezTo>
                <a:cubicBezTo>
                  <a:pt x="2707894" y="1332183"/>
                  <a:pt x="2708949" y="1328806"/>
                  <a:pt x="2709054" y="1325114"/>
                </a:cubicBezTo>
                <a:cubicBezTo>
                  <a:pt x="2711428" y="1322371"/>
                  <a:pt x="2713011" y="1318362"/>
                  <a:pt x="2713802" y="1313087"/>
                </a:cubicBezTo>
                <a:cubicBezTo>
                  <a:pt x="2714593" y="1307812"/>
                  <a:pt x="2715543" y="1302536"/>
                  <a:pt x="2716650" y="1297261"/>
                </a:cubicBezTo>
                <a:cubicBezTo>
                  <a:pt x="2708632" y="1296839"/>
                  <a:pt x="2701880" y="1292619"/>
                  <a:pt x="2696394" y="1284601"/>
                </a:cubicBezTo>
                <a:cubicBezTo>
                  <a:pt x="2704412" y="1279537"/>
                  <a:pt x="2708632" y="1271941"/>
                  <a:pt x="2709054" y="1261812"/>
                </a:cubicBezTo>
                <a:lnTo>
                  <a:pt x="2734375" y="1266876"/>
                </a:lnTo>
                <a:cubicBezTo>
                  <a:pt x="2730840" y="1270675"/>
                  <a:pt x="2728414" y="1274473"/>
                  <a:pt x="2727095" y="1278271"/>
                </a:cubicBezTo>
                <a:cubicBezTo>
                  <a:pt x="2725776" y="1282069"/>
                  <a:pt x="2723983" y="1285867"/>
                  <a:pt x="2721715" y="1289665"/>
                </a:cubicBezTo>
                <a:lnTo>
                  <a:pt x="2731843" y="1297261"/>
                </a:lnTo>
                <a:cubicBezTo>
                  <a:pt x="2736907" y="1297261"/>
                  <a:pt x="2739439" y="1299793"/>
                  <a:pt x="2739439" y="1304857"/>
                </a:cubicBezTo>
                <a:cubicBezTo>
                  <a:pt x="2739228" y="1309974"/>
                  <a:pt x="2737751" y="1314933"/>
                  <a:pt x="2735008" y="1319733"/>
                </a:cubicBezTo>
                <a:cubicBezTo>
                  <a:pt x="2732265" y="1324534"/>
                  <a:pt x="2729522" y="1328859"/>
                  <a:pt x="2726779" y="1332710"/>
                </a:cubicBezTo>
                <a:cubicBezTo>
                  <a:pt x="2730735" y="1333765"/>
                  <a:pt x="2734850" y="1334187"/>
                  <a:pt x="2739122" y="1333976"/>
                </a:cubicBezTo>
                <a:cubicBezTo>
                  <a:pt x="2743395" y="1333765"/>
                  <a:pt x="2746877" y="1334187"/>
                  <a:pt x="2749567" y="1335242"/>
                </a:cubicBezTo>
                <a:cubicBezTo>
                  <a:pt x="2751413" y="1339462"/>
                  <a:pt x="2749620" y="1344948"/>
                  <a:pt x="2744187" y="1351701"/>
                </a:cubicBezTo>
                <a:cubicBezTo>
                  <a:pt x="2738753" y="1358453"/>
                  <a:pt x="2733795" y="1363939"/>
                  <a:pt x="2729311" y="1368159"/>
                </a:cubicBezTo>
                <a:cubicBezTo>
                  <a:pt x="2729205" y="1373434"/>
                  <a:pt x="2728150" y="1378076"/>
                  <a:pt x="2726146" y="1382085"/>
                </a:cubicBezTo>
                <a:cubicBezTo>
                  <a:pt x="2724141" y="1386094"/>
                  <a:pt x="2721820" y="1388205"/>
                  <a:pt x="2719182" y="1388416"/>
                </a:cubicBezTo>
                <a:lnTo>
                  <a:pt x="2706522" y="1406140"/>
                </a:lnTo>
                <a:lnTo>
                  <a:pt x="2706522" y="1428929"/>
                </a:lnTo>
                <a:lnTo>
                  <a:pt x="2714118" y="1421332"/>
                </a:lnTo>
                <a:lnTo>
                  <a:pt x="2724247" y="1401076"/>
                </a:lnTo>
                <a:cubicBezTo>
                  <a:pt x="2725618" y="1398544"/>
                  <a:pt x="2727306" y="1396645"/>
                  <a:pt x="2729311" y="1395379"/>
                </a:cubicBezTo>
                <a:cubicBezTo>
                  <a:pt x="2731315" y="1394113"/>
                  <a:pt x="2733003" y="1393480"/>
                  <a:pt x="2734375" y="1393480"/>
                </a:cubicBezTo>
                <a:cubicBezTo>
                  <a:pt x="2734164" y="1394904"/>
                  <a:pt x="2733320" y="1397119"/>
                  <a:pt x="2731843" y="1400126"/>
                </a:cubicBezTo>
                <a:lnTo>
                  <a:pt x="2730700" y="1403983"/>
                </a:lnTo>
                <a:lnTo>
                  <a:pt x="2733817" y="1400203"/>
                </a:lnTo>
                <a:cubicBezTo>
                  <a:pt x="2733923" y="1396247"/>
                  <a:pt x="2734978" y="1392132"/>
                  <a:pt x="2736982" y="1387859"/>
                </a:cubicBezTo>
                <a:cubicBezTo>
                  <a:pt x="2738987" y="1383586"/>
                  <a:pt x="2741308" y="1380105"/>
                  <a:pt x="2743946" y="1377415"/>
                </a:cubicBezTo>
                <a:lnTo>
                  <a:pt x="2754074" y="1359690"/>
                </a:lnTo>
                <a:cubicBezTo>
                  <a:pt x="2756817" y="1357106"/>
                  <a:pt x="2760193" y="1355312"/>
                  <a:pt x="2764202" y="1354309"/>
                </a:cubicBezTo>
                <a:cubicBezTo>
                  <a:pt x="2768211" y="1353307"/>
                  <a:pt x="2771587" y="1353413"/>
                  <a:pt x="2774330" y="1354626"/>
                </a:cubicBezTo>
                <a:cubicBezTo>
                  <a:pt x="2775596" y="1360798"/>
                  <a:pt x="2771165" y="1374408"/>
                  <a:pt x="2761037" y="1395456"/>
                </a:cubicBezTo>
                <a:cubicBezTo>
                  <a:pt x="2750909" y="1416503"/>
                  <a:pt x="2742679" y="1430747"/>
                  <a:pt x="2736349" y="1438184"/>
                </a:cubicBezTo>
                <a:lnTo>
                  <a:pt x="2738881" y="1438184"/>
                </a:lnTo>
                <a:cubicBezTo>
                  <a:pt x="2742627" y="1441877"/>
                  <a:pt x="2744631" y="1445254"/>
                  <a:pt x="2744895" y="1448313"/>
                </a:cubicBezTo>
                <a:cubicBezTo>
                  <a:pt x="2745159" y="1451373"/>
                  <a:pt x="2743998" y="1454748"/>
                  <a:pt x="2741413" y="1458442"/>
                </a:cubicBezTo>
                <a:lnTo>
                  <a:pt x="2733243" y="1486886"/>
                </a:lnTo>
                <a:lnTo>
                  <a:pt x="2744503" y="1484634"/>
                </a:lnTo>
                <a:lnTo>
                  <a:pt x="2757163" y="1499826"/>
                </a:lnTo>
                <a:lnTo>
                  <a:pt x="2749600" y="1522517"/>
                </a:lnTo>
                <a:lnTo>
                  <a:pt x="2756606" y="1516679"/>
                </a:lnTo>
                <a:cubicBezTo>
                  <a:pt x="2759349" y="1514041"/>
                  <a:pt x="2761459" y="1511086"/>
                  <a:pt x="2762936" y="1507817"/>
                </a:cubicBezTo>
                <a:cubicBezTo>
                  <a:pt x="2764413" y="1504546"/>
                  <a:pt x="2763991" y="1501592"/>
                  <a:pt x="2761670" y="1498953"/>
                </a:cubicBezTo>
                <a:lnTo>
                  <a:pt x="2771798" y="1478698"/>
                </a:lnTo>
                <a:cubicBezTo>
                  <a:pt x="2770532" y="1470257"/>
                  <a:pt x="2773064" y="1463084"/>
                  <a:pt x="2779394" y="1457176"/>
                </a:cubicBezTo>
                <a:cubicBezTo>
                  <a:pt x="2785725" y="1451266"/>
                  <a:pt x="2788257" y="1444093"/>
                  <a:pt x="2786991" y="1435653"/>
                </a:cubicBezTo>
                <a:lnTo>
                  <a:pt x="2819907" y="1407799"/>
                </a:lnTo>
                <a:cubicBezTo>
                  <a:pt x="2826238" y="1414868"/>
                  <a:pt x="2829403" y="1419721"/>
                  <a:pt x="2829403" y="1422359"/>
                </a:cubicBezTo>
                <a:cubicBezTo>
                  <a:pt x="2829403" y="1424996"/>
                  <a:pt x="2826238" y="1428583"/>
                  <a:pt x="2819907" y="1433121"/>
                </a:cubicBezTo>
                <a:cubicBezTo>
                  <a:pt x="2824708" y="1440242"/>
                  <a:pt x="2824602" y="1445622"/>
                  <a:pt x="2819591" y="1449263"/>
                </a:cubicBezTo>
                <a:cubicBezTo>
                  <a:pt x="2814580" y="1452902"/>
                  <a:pt x="2813841" y="1457650"/>
                  <a:pt x="2817375" y="1463505"/>
                </a:cubicBezTo>
                <a:cubicBezTo>
                  <a:pt x="2812891" y="1470100"/>
                  <a:pt x="2807933" y="1480966"/>
                  <a:pt x="2802499" y="1496106"/>
                </a:cubicBezTo>
                <a:cubicBezTo>
                  <a:pt x="2797066" y="1511246"/>
                  <a:pt x="2795273" y="1521479"/>
                  <a:pt x="2797119" y="1526807"/>
                </a:cubicBezTo>
                <a:lnTo>
                  <a:pt x="2776862" y="1574916"/>
                </a:lnTo>
                <a:cubicBezTo>
                  <a:pt x="2782137" y="1581351"/>
                  <a:pt x="2784881" y="1588104"/>
                  <a:pt x="2785092" y="1595172"/>
                </a:cubicBezTo>
                <a:cubicBezTo>
                  <a:pt x="2785303" y="1602241"/>
                  <a:pt x="2781715" y="1608993"/>
                  <a:pt x="2774330" y="1615429"/>
                </a:cubicBezTo>
                <a:cubicBezTo>
                  <a:pt x="2771798" y="1625873"/>
                  <a:pt x="2768000" y="1636634"/>
                  <a:pt x="2762936" y="1647712"/>
                </a:cubicBezTo>
                <a:cubicBezTo>
                  <a:pt x="2757872" y="1658790"/>
                  <a:pt x="2751542" y="1668286"/>
                  <a:pt x="2743946" y="1676199"/>
                </a:cubicBezTo>
                <a:lnTo>
                  <a:pt x="2751542" y="1696454"/>
                </a:lnTo>
                <a:lnTo>
                  <a:pt x="2733817" y="1709116"/>
                </a:lnTo>
                <a:lnTo>
                  <a:pt x="2733817" y="1736967"/>
                </a:lnTo>
                <a:cubicBezTo>
                  <a:pt x="2730494" y="1742137"/>
                  <a:pt x="2728278" y="1746990"/>
                  <a:pt x="2727171" y="1751527"/>
                </a:cubicBezTo>
                <a:cubicBezTo>
                  <a:pt x="2726063" y="1756063"/>
                  <a:pt x="2723214" y="1759650"/>
                  <a:pt x="2718625" y="1762289"/>
                </a:cubicBezTo>
                <a:cubicBezTo>
                  <a:pt x="2717464" y="1765189"/>
                  <a:pt x="2717253" y="1768882"/>
                  <a:pt x="2717992" y="1773367"/>
                </a:cubicBezTo>
                <a:cubicBezTo>
                  <a:pt x="2718730" y="1777851"/>
                  <a:pt x="2719785" y="1780909"/>
                  <a:pt x="2721157" y="1782545"/>
                </a:cubicBezTo>
                <a:cubicBezTo>
                  <a:pt x="2722581" y="1784918"/>
                  <a:pt x="2724164" y="1785868"/>
                  <a:pt x="2725905" y="1785394"/>
                </a:cubicBezTo>
                <a:cubicBezTo>
                  <a:pt x="2727645" y="1784918"/>
                  <a:pt x="2728595" y="1783969"/>
                  <a:pt x="2728753" y="1782545"/>
                </a:cubicBezTo>
                <a:cubicBezTo>
                  <a:pt x="2723584" y="1774949"/>
                  <a:pt x="2724428" y="1768618"/>
                  <a:pt x="2731285" y="1763554"/>
                </a:cubicBezTo>
                <a:cubicBezTo>
                  <a:pt x="2738143" y="1758491"/>
                  <a:pt x="2744051" y="1754693"/>
                  <a:pt x="2749010" y="1752160"/>
                </a:cubicBezTo>
                <a:lnTo>
                  <a:pt x="2749010" y="1714179"/>
                </a:lnTo>
                <a:lnTo>
                  <a:pt x="2751542" y="1714179"/>
                </a:lnTo>
                <a:cubicBezTo>
                  <a:pt x="2752966" y="1711542"/>
                  <a:pt x="2753915" y="1708587"/>
                  <a:pt x="2754390" y="1705317"/>
                </a:cubicBezTo>
                <a:cubicBezTo>
                  <a:pt x="2754865" y="1702046"/>
                  <a:pt x="2753915" y="1699092"/>
                  <a:pt x="2751542" y="1696454"/>
                </a:cubicBezTo>
                <a:cubicBezTo>
                  <a:pt x="2758610" y="1689861"/>
                  <a:pt x="2764097" y="1682792"/>
                  <a:pt x="2768000" y="1675248"/>
                </a:cubicBezTo>
                <a:cubicBezTo>
                  <a:pt x="2771904" y="1667706"/>
                  <a:pt x="2777390" y="1661270"/>
                  <a:pt x="2784459" y="1655942"/>
                </a:cubicBezTo>
                <a:cubicBezTo>
                  <a:pt x="2776124" y="1647766"/>
                  <a:pt x="2773803" y="1641963"/>
                  <a:pt x="2777495" y="1638535"/>
                </a:cubicBezTo>
                <a:cubicBezTo>
                  <a:pt x="2781188" y="1635106"/>
                  <a:pt x="2787729" y="1629936"/>
                  <a:pt x="2797119" y="1623025"/>
                </a:cubicBezTo>
                <a:cubicBezTo>
                  <a:pt x="2802869" y="1616220"/>
                  <a:pt x="2807194" y="1603877"/>
                  <a:pt x="2810096" y="1585994"/>
                </a:cubicBezTo>
                <a:cubicBezTo>
                  <a:pt x="2812997" y="1568111"/>
                  <a:pt x="2817956" y="1555134"/>
                  <a:pt x="2824972" y="1547064"/>
                </a:cubicBezTo>
                <a:cubicBezTo>
                  <a:pt x="2827556" y="1545903"/>
                  <a:pt x="2829983" y="1545692"/>
                  <a:pt x="2832251" y="1546431"/>
                </a:cubicBezTo>
                <a:cubicBezTo>
                  <a:pt x="2834520" y="1547169"/>
                  <a:pt x="2836313" y="1548224"/>
                  <a:pt x="2837632" y="1549595"/>
                </a:cubicBezTo>
                <a:cubicBezTo>
                  <a:pt x="2843382" y="1556559"/>
                  <a:pt x="2844542" y="1564787"/>
                  <a:pt x="2841113" y="1574283"/>
                </a:cubicBezTo>
                <a:cubicBezTo>
                  <a:pt x="2837685" y="1583778"/>
                  <a:pt x="2833148" y="1590742"/>
                  <a:pt x="2827504" y="1595172"/>
                </a:cubicBezTo>
                <a:cubicBezTo>
                  <a:pt x="2821490" y="1611473"/>
                  <a:pt x="2816426" y="1626981"/>
                  <a:pt x="2812311" y="1641699"/>
                </a:cubicBezTo>
                <a:cubicBezTo>
                  <a:pt x="2808197" y="1656417"/>
                  <a:pt x="2803132" y="1671292"/>
                  <a:pt x="2797119" y="1686326"/>
                </a:cubicBezTo>
                <a:cubicBezTo>
                  <a:pt x="2799440" y="1688754"/>
                  <a:pt x="2799862" y="1690864"/>
                  <a:pt x="2798385" y="1692656"/>
                </a:cubicBezTo>
                <a:cubicBezTo>
                  <a:pt x="2796908" y="1694450"/>
                  <a:pt x="2794798" y="1696561"/>
                  <a:pt x="2792055" y="1698987"/>
                </a:cubicBezTo>
                <a:cubicBezTo>
                  <a:pt x="2789628" y="1701572"/>
                  <a:pt x="2788784" y="1703999"/>
                  <a:pt x="2789523" y="1706266"/>
                </a:cubicBezTo>
                <a:cubicBezTo>
                  <a:pt x="2790261" y="1708536"/>
                  <a:pt x="2791949" y="1710328"/>
                  <a:pt x="2794587" y="1711648"/>
                </a:cubicBezTo>
                <a:cubicBezTo>
                  <a:pt x="2790630" y="1715550"/>
                  <a:pt x="2787149" y="1719771"/>
                  <a:pt x="2784142" y="1724308"/>
                </a:cubicBezTo>
                <a:cubicBezTo>
                  <a:pt x="2781135" y="1728844"/>
                  <a:pt x="2779553" y="1733065"/>
                  <a:pt x="2779394" y="1736967"/>
                </a:cubicBezTo>
                <a:lnTo>
                  <a:pt x="2769266" y="1754693"/>
                </a:lnTo>
                <a:cubicBezTo>
                  <a:pt x="2772959" y="1759863"/>
                  <a:pt x="2774436" y="1764716"/>
                  <a:pt x="2773697" y="1769251"/>
                </a:cubicBezTo>
                <a:cubicBezTo>
                  <a:pt x="2772959" y="1773789"/>
                  <a:pt x="2770638" y="1777375"/>
                  <a:pt x="2766734" y="1780013"/>
                </a:cubicBezTo>
                <a:cubicBezTo>
                  <a:pt x="2775333" y="1779380"/>
                  <a:pt x="2786621" y="1778747"/>
                  <a:pt x="2800600" y="1778115"/>
                </a:cubicBezTo>
                <a:cubicBezTo>
                  <a:pt x="2814580" y="1777481"/>
                  <a:pt x="2825235" y="1780647"/>
                  <a:pt x="2832568" y="1787610"/>
                </a:cubicBezTo>
                <a:cubicBezTo>
                  <a:pt x="2836366" y="1792938"/>
                  <a:pt x="2838265" y="1798106"/>
                  <a:pt x="2838265" y="1803118"/>
                </a:cubicBezTo>
                <a:cubicBezTo>
                  <a:pt x="2838265" y="1808130"/>
                  <a:pt x="2836366" y="1811399"/>
                  <a:pt x="2832568" y="1812930"/>
                </a:cubicBezTo>
                <a:cubicBezTo>
                  <a:pt x="2832304" y="1814407"/>
                  <a:pt x="2831565" y="1816516"/>
                  <a:pt x="2830352" y="1819261"/>
                </a:cubicBezTo>
                <a:cubicBezTo>
                  <a:pt x="2829139" y="1822004"/>
                  <a:pt x="2829033" y="1824113"/>
                  <a:pt x="2830036" y="1825591"/>
                </a:cubicBezTo>
                <a:lnTo>
                  <a:pt x="2837632" y="1820526"/>
                </a:lnTo>
                <a:lnTo>
                  <a:pt x="2870549" y="1795205"/>
                </a:lnTo>
                <a:lnTo>
                  <a:pt x="2875613" y="1777481"/>
                </a:lnTo>
                <a:cubicBezTo>
                  <a:pt x="2873292" y="1773946"/>
                  <a:pt x="2872870" y="1771519"/>
                  <a:pt x="2874347" y="1770201"/>
                </a:cubicBezTo>
                <a:cubicBezTo>
                  <a:pt x="2875824" y="1768882"/>
                  <a:pt x="2877934" y="1767089"/>
                  <a:pt x="2880677" y="1764821"/>
                </a:cubicBezTo>
                <a:cubicBezTo>
                  <a:pt x="2881837" y="1762341"/>
                  <a:pt x="2882048" y="1760336"/>
                  <a:pt x="2881310" y="1758807"/>
                </a:cubicBezTo>
                <a:cubicBezTo>
                  <a:pt x="2880571" y="1757277"/>
                  <a:pt x="2879516" y="1755906"/>
                  <a:pt x="2878145" y="1754693"/>
                </a:cubicBezTo>
                <a:cubicBezTo>
                  <a:pt x="2885530" y="1746885"/>
                  <a:pt x="2892282" y="1738444"/>
                  <a:pt x="2898401" y="1729371"/>
                </a:cubicBezTo>
                <a:cubicBezTo>
                  <a:pt x="2904520" y="1720298"/>
                  <a:pt x="2911273" y="1711858"/>
                  <a:pt x="2918658" y="1704051"/>
                </a:cubicBezTo>
                <a:cubicBezTo>
                  <a:pt x="2921295" y="1692394"/>
                  <a:pt x="2926148" y="1681527"/>
                  <a:pt x="2933217" y="1671450"/>
                </a:cubicBezTo>
                <a:cubicBezTo>
                  <a:pt x="2940286" y="1661376"/>
                  <a:pt x="2948937" y="1653673"/>
                  <a:pt x="2959171" y="1648345"/>
                </a:cubicBezTo>
                <a:lnTo>
                  <a:pt x="2956639" y="1635686"/>
                </a:lnTo>
                <a:cubicBezTo>
                  <a:pt x="2955478" y="1631835"/>
                  <a:pt x="2955900" y="1628142"/>
                  <a:pt x="2957905" y="1624607"/>
                </a:cubicBezTo>
                <a:cubicBezTo>
                  <a:pt x="2959909" y="1621073"/>
                  <a:pt x="2962863" y="1618014"/>
                  <a:pt x="2966767" y="1615429"/>
                </a:cubicBezTo>
                <a:cubicBezTo>
                  <a:pt x="2971831" y="1604878"/>
                  <a:pt x="2976895" y="1603190"/>
                  <a:pt x="2981959" y="1610365"/>
                </a:cubicBezTo>
                <a:cubicBezTo>
                  <a:pt x="2987287" y="1615271"/>
                  <a:pt x="2990558" y="1620019"/>
                  <a:pt x="2991771" y="1624607"/>
                </a:cubicBezTo>
                <a:cubicBezTo>
                  <a:pt x="2992984" y="1629198"/>
                  <a:pt x="2990558" y="1634578"/>
                  <a:pt x="2984491" y="1640749"/>
                </a:cubicBezTo>
                <a:cubicBezTo>
                  <a:pt x="2979586" y="1645339"/>
                  <a:pt x="2973572" y="1653251"/>
                  <a:pt x="2966450" y="1664488"/>
                </a:cubicBezTo>
                <a:cubicBezTo>
                  <a:pt x="2959329" y="1675724"/>
                  <a:pt x="2957747" y="1685536"/>
                  <a:pt x="2961703" y="1693922"/>
                </a:cubicBezTo>
                <a:cubicBezTo>
                  <a:pt x="2960279" y="1701572"/>
                  <a:pt x="2956797" y="1713494"/>
                  <a:pt x="2951258" y="1729688"/>
                </a:cubicBezTo>
                <a:cubicBezTo>
                  <a:pt x="2945719" y="1745882"/>
                  <a:pt x="2939073" y="1758438"/>
                  <a:pt x="2931318" y="1767352"/>
                </a:cubicBezTo>
                <a:cubicBezTo>
                  <a:pt x="2934852" y="1771150"/>
                  <a:pt x="2936013" y="1774315"/>
                  <a:pt x="2934800" y="1776848"/>
                </a:cubicBezTo>
                <a:cubicBezTo>
                  <a:pt x="2933587" y="1779380"/>
                  <a:pt x="2931582" y="1781279"/>
                  <a:pt x="2928786" y="1782545"/>
                </a:cubicBezTo>
                <a:cubicBezTo>
                  <a:pt x="2924724" y="1787135"/>
                  <a:pt x="2925252" y="1793781"/>
                  <a:pt x="2930369" y="1802485"/>
                </a:cubicBezTo>
                <a:cubicBezTo>
                  <a:pt x="2935486" y="1811189"/>
                  <a:pt x="2939178" y="1817203"/>
                  <a:pt x="2941446" y="1820526"/>
                </a:cubicBezTo>
                <a:cubicBezTo>
                  <a:pt x="2935802" y="1828649"/>
                  <a:pt x="2926834" y="1845952"/>
                  <a:pt x="2914543" y="1872433"/>
                </a:cubicBezTo>
                <a:cubicBezTo>
                  <a:pt x="2902252" y="1898914"/>
                  <a:pt x="2897716" y="1916216"/>
                  <a:pt x="2900933" y="1924341"/>
                </a:cubicBezTo>
                <a:lnTo>
                  <a:pt x="2880677" y="1942066"/>
                </a:lnTo>
                <a:cubicBezTo>
                  <a:pt x="2876826" y="1949555"/>
                  <a:pt x="2873134" y="1956730"/>
                  <a:pt x="2869599" y="1963588"/>
                </a:cubicBezTo>
                <a:cubicBezTo>
                  <a:pt x="2866065" y="1970446"/>
                  <a:pt x="2863005" y="1977620"/>
                  <a:pt x="2860420" y="1985111"/>
                </a:cubicBezTo>
                <a:lnTo>
                  <a:pt x="2862952" y="1992707"/>
                </a:lnTo>
                <a:cubicBezTo>
                  <a:pt x="2871023" y="1990913"/>
                  <a:pt x="2877037" y="1983738"/>
                  <a:pt x="2880993" y="1971183"/>
                </a:cubicBezTo>
                <a:cubicBezTo>
                  <a:pt x="2884950" y="1958629"/>
                  <a:pt x="2891596" y="1951455"/>
                  <a:pt x="2900933" y="1949662"/>
                </a:cubicBezTo>
                <a:cubicBezTo>
                  <a:pt x="2905576" y="1949240"/>
                  <a:pt x="2911484" y="1947552"/>
                  <a:pt x="2918658" y="1944597"/>
                </a:cubicBezTo>
                <a:lnTo>
                  <a:pt x="2900933" y="1937000"/>
                </a:lnTo>
                <a:lnTo>
                  <a:pt x="2908530" y="1931937"/>
                </a:lnTo>
                <a:cubicBezTo>
                  <a:pt x="2912275" y="1929616"/>
                  <a:pt x="2915545" y="1929193"/>
                  <a:pt x="2918341" y="1930670"/>
                </a:cubicBezTo>
                <a:cubicBezTo>
                  <a:pt x="2921137" y="1932147"/>
                  <a:pt x="2923775" y="1934258"/>
                  <a:pt x="2926254" y="1937000"/>
                </a:cubicBezTo>
                <a:cubicBezTo>
                  <a:pt x="2928892" y="1933308"/>
                  <a:pt x="2931213" y="1929932"/>
                  <a:pt x="2933217" y="1926872"/>
                </a:cubicBezTo>
                <a:cubicBezTo>
                  <a:pt x="2935222" y="1923814"/>
                  <a:pt x="2936277" y="1920437"/>
                  <a:pt x="2936382" y="1916745"/>
                </a:cubicBezTo>
                <a:cubicBezTo>
                  <a:pt x="2938756" y="1914001"/>
                  <a:pt x="2940339" y="1909993"/>
                  <a:pt x="2941130" y="1904718"/>
                </a:cubicBezTo>
                <a:cubicBezTo>
                  <a:pt x="2941921" y="1899442"/>
                  <a:pt x="2942871" y="1894166"/>
                  <a:pt x="2943978" y="1888892"/>
                </a:cubicBezTo>
                <a:cubicBezTo>
                  <a:pt x="2935960" y="1888469"/>
                  <a:pt x="2929208" y="1884249"/>
                  <a:pt x="2923722" y="1876232"/>
                </a:cubicBezTo>
                <a:cubicBezTo>
                  <a:pt x="2931740" y="1871167"/>
                  <a:pt x="2935960" y="1863572"/>
                  <a:pt x="2936382" y="1853442"/>
                </a:cubicBezTo>
                <a:lnTo>
                  <a:pt x="2961703" y="1858506"/>
                </a:lnTo>
                <a:cubicBezTo>
                  <a:pt x="2958168" y="1862305"/>
                  <a:pt x="2955742" y="1866104"/>
                  <a:pt x="2954423" y="1869901"/>
                </a:cubicBezTo>
                <a:cubicBezTo>
                  <a:pt x="2953104" y="1873700"/>
                  <a:pt x="2951311" y="1877497"/>
                  <a:pt x="2949043" y="1881296"/>
                </a:cubicBezTo>
                <a:lnTo>
                  <a:pt x="2959171" y="1888892"/>
                </a:lnTo>
                <a:cubicBezTo>
                  <a:pt x="2964235" y="1888892"/>
                  <a:pt x="2966767" y="1891423"/>
                  <a:pt x="2966767" y="1896487"/>
                </a:cubicBezTo>
                <a:cubicBezTo>
                  <a:pt x="2966556" y="1901604"/>
                  <a:pt x="2965079" y="1906564"/>
                  <a:pt x="2962336" y="1911364"/>
                </a:cubicBezTo>
                <a:cubicBezTo>
                  <a:pt x="2959593" y="1916164"/>
                  <a:pt x="2956850" y="1920490"/>
                  <a:pt x="2954107" y="1924341"/>
                </a:cubicBezTo>
                <a:cubicBezTo>
                  <a:pt x="2958063" y="1925396"/>
                  <a:pt x="2962178" y="1925817"/>
                  <a:pt x="2966450" y="1925607"/>
                </a:cubicBezTo>
                <a:cubicBezTo>
                  <a:pt x="2970723" y="1925396"/>
                  <a:pt x="2974205" y="1925817"/>
                  <a:pt x="2976895" y="1926872"/>
                </a:cubicBezTo>
                <a:cubicBezTo>
                  <a:pt x="2978741" y="1931092"/>
                  <a:pt x="2976948" y="1936579"/>
                  <a:pt x="2971515" y="1943332"/>
                </a:cubicBezTo>
                <a:cubicBezTo>
                  <a:pt x="2966081" y="1950083"/>
                  <a:pt x="2961123" y="1955570"/>
                  <a:pt x="2956639" y="1959790"/>
                </a:cubicBezTo>
                <a:cubicBezTo>
                  <a:pt x="2956533" y="1965065"/>
                  <a:pt x="2955478" y="1969707"/>
                  <a:pt x="2953474" y="1973715"/>
                </a:cubicBezTo>
                <a:cubicBezTo>
                  <a:pt x="2951469" y="1977724"/>
                  <a:pt x="2949148" y="1979836"/>
                  <a:pt x="2946510" y="1980046"/>
                </a:cubicBezTo>
                <a:lnTo>
                  <a:pt x="2933850" y="1997770"/>
                </a:lnTo>
                <a:lnTo>
                  <a:pt x="2933850" y="2020559"/>
                </a:lnTo>
                <a:lnTo>
                  <a:pt x="2941446" y="2012962"/>
                </a:lnTo>
                <a:lnTo>
                  <a:pt x="2951575" y="1992707"/>
                </a:lnTo>
                <a:cubicBezTo>
                  <a:pt x="2952946" y="1990174"/>
                  <a:pt x="2954634" y="1988276"/>
                  <a:pt x="2956639" y="1987010"/>
                </a:cubicBezTo>
                <a:cubicBezTo>
                  <a:pt x="2958643" y="1985743"/>
                  <a:pt x="2960331" y="1985111"/>
                  <a:pt x="2961703" y="1985111"/>
                </a:cubicBezTo>
                <a:cubicBezTo>
                  <a:pt x="2961492" y="1986535"/>
                  <a:pt x="2960648" y="1988750"/>
                  <a:pt x="2959171" y="1991756"/>
                </a:cubicBezTo>
                <a:cubicBezTo>
                  <a:pt x="2957694" y="1994763"/>
                  <a:pt x="2956850" y="1997613"/>
                  <a:pt x="2956639" y="2000303"/>
                </a:cubicBezTo>
                <a:cubicBezTo>
                  <a:pt x="2959593" y="2007161"/>
                  <a:pt x="2956217" y="2015601"/>
                  <a:pt x="2946510" y="2025624"/>
                </a:cubicBezTo>
                <a:cubicBezTo>
                  <a:pt x="2936804" y="2035645"/>
                  <a:pt x="2933428" y="2044086"/>
                  <a:pt x="2936382" y="2050944"/>
                </a:cubicBezTo>
                <a:lnTo>
                  <a:pt x="2926254" y="2068669"/>
                </a:lnTo>
                <a:cubicBezTo>
                  <a:pt x="2925832" y="2074154"/>
                  <a:pt x="2924144" y="2080906"/>
                  <a:pt x="2921190" y="2088924"/>
                </a:cubicBezTo>
                <a:cubicBezTo>
                  <a:pt x="2926571" y="2082595"/>
                  <a:pt x="2931635" y="2075631"/>
                  <a:pt x="2936382" y="2068035"/>
                </a:cubicBezTo>
                <a:cubicBezTo>
                  <a:pt x="2941130" y="2060439"/>
                  <a:pt x="2943662" y="2052209"/>
                  <a:pt x="2943978" y="2043348"/>
                </a:cubicBezTo>
                <a:lnTo>
                  <a:pt x="2952277" y="2046459"/>
                </a:lnTo>
                <a:lnTo>
                  <a:pt x="2960265" y="2031877"/>
                </a:lnTo>
                <a:cubicBezTo>
                  <a:pt x="2960265" y="2022172"/>
                  <a:pt x="2965329" y="2013731"/>
                  <a:pt x="2975457" y="2006558"/>
                </a:cubicBezTo>
                <a:cubicBezTo>
                  <a:pt x="2972081" y="2001493"/>
                  <a:pt x="2971870" y="1997062"/>
                  <a:pt x="2974824" y="1993264"/>
                </a:cubicBezTo>
                <a:cubicBezTo>
                  <a:pt x="2977778" y="1989465"/>
                  <a:pt x="2981365" y="1986301"/>
                  <a:pt x="2985585" y="1983768"/>
                </a:cubicBezTo>
                <a:lnTo>
                  <a:pt x="3079272" y="1819185"/>
                </a:lnTo>
                <a:cubicBezTo>
                  <a:pt x="3085022" y="1812697"/>
                  <a:pt x="3089347" y="1806049"/>
                  <a:pt x="3092248" y="1799245"/>
                </a:cubicBezTo>
                <a:lnTo>
                  <a:pt x="3093074" y="1798243"/>
                </a:lnTo>
                <a:lnTo>
                  <a:pt x="3092558" y="1784834"/>
                </a:lnTo>
                <a:cubicBezTo>
                  <a:pt x="3092664" y="1779348"/>
                  <a:pt x="3096251" y="1776394"/>
                  <a:pt x="3103320" y="1775972"/>
                </a:cubicBezTo>
                <a:cubicBezTo>
                  <a:pt x="3111074" y="1757931"/>
                  <a:pt x="3121519" y="1738307"/>
                  <a:pt x="3134654" y="1717101"/>
                </a:cubicBezTo>
                <a:cubicBezTo>
                  <a:pt x="3147789" y="1695895"/>
                  <a:pt x="3155069" y="1675006"/>
                  <a:pt x="3156493" y="1654433"/>
                </a:cubicBezTo>
                <a:cubicBezTo>
                  <a:pt x="3158023" y="1653061"/>
                  <a:pt x="3160027" y="1651373"/>
                  <a:pt x="3162506" y="1649369"/>
                </a:cubicBezTo>
                <a:cubicBezTo>
                  <a:pt x="3164986" y="1647364"/>
                  <a:pt x="3166357" y="1645676"/>
                  <a:pt x="3166621" y="1644305"/>
                </a:cubicBezTo>
                <a:cubicBezTo>
                  <a:pt x="3166463" y="1641878"/>
                  <a:pt x="3165513" y="1640401"/>
                  <a:pt x="3163773" y="1639874"/>
                </a:cubicBezTo>
                <a:cubicBezTo>
                  <a:pt x="3162032" y="1639346"/>
                  <a:pt x="3160449" y="1639135"/>
                  <a:pt x="3159025" y="1639241"/>
                </a:cubicBezTo>
                <a:lnTo>
                  <a:pt x="3166621" y="1616452"/>
                </a:lnTo>
                <a:cubicBezTo>
                  <a:pt x="3174639" y="1610966"/>
                  <a:pt x="3181391" y="1604214"/>
                  <a:pt x="3186878" y="1596196"/>
                </a:cubicBezTo>
                <a:lnTo>
                  <a:pt x="3202070" y="1545554"/>
                </a:lnTo>
                <a:cubicBezTo>
                  <a:pt x="3200804" y="1540279"/>
                  <a:pt x="3201437" y="1535637"/>
                  <a:pt x="3203969" y="1531628"/>
                </a:cubicBezTo>
                <a:cubicBezTo>
                  <a:pt x="3206501" y="1527619"/>
                  <a:pt x="3210932" y="1525509"/>
                  <a:pt x="3217262" y="1525298"/>
                </a:cubicBezTo>
                <a:cubicBezTo>
                  <a:pt x="3217579" y="1520655"/>
                  <a:pt x="3218845" y="1517280"/>
                  <a:pt x="3221060" y="1515169"/>
                </a:cubicBezTo>
                <a:cubicBezTo>
                  <a:pt x="3223276" y="1513059"/>
                  <a:pt x="3224542" y="1509683"/>
                  <a:pt x="3224858" y="1505041"/>
                </a:cubicBezTo>
                <a:cubicBezTo>
                  <a:pt x="3226810" y="1501612"/>
                  <a:pt x="3230503" y="1491379"/>
                  <a:pt x="3235936" y="1474340"/>
                </a:cubicBezTo>
                <a:cubicBezTo>
                  <a:pt x="3241370" y="1457301"/>
                  <a:pt x="3244429" y="1446434"/>
                  <a:pt x="3245115" y="1441740"/>
                </a:cubicBezTo>
                <a:cubicBezTo>
                  <a:pt x="3245854" y="1433511"/>
                  <a:pt x="3248808" y="1427180"/>
                  <a:pt x="3253977" y="1422749"/>
                </a:cubicBezTo>
                <a:cubicBezTo>
                  <a:pt x="3259147" y="1418318"/>
                  <a:pt x="3262101" y="1411988"/>
                  <a:pt x="3262839" y="1403759"/>
                </a:cubicBezTo>
                <a:lnTo>
                  <a:pt x="3272968" y="1383502"/>
                </a:lnTo>
                <a:cubicBezTo>
                  <a:pt x="3273601" y="1377594"/>
                  <a:pt x="3276133" y="1372952"/>
                  <a:pt x="3280564" y="1369576"/>
                </a:cubicBezTo>
                <a:cubicBezTo>
                  <a:pt x="3284995" y="1366200"/>
                  <a:pt x="3287527" y="1361558"/>
                  <a:pt x="3288160" y="1355650"/>
                </a:cubicBezTo>
                <a:cubicBezTo>
                  <a:pt x="3295756" y="1355228"/>
                  <a:pt x="3300820" y="1351007"/>
                  <a:pt x="3303352" y="1342989"/>
                </a:cubicBezTo>
                <a:cubicBezTo>
                  <a:pt x="3303405" y="1341829"/>
                  <a:pt x="3303300" y="1340985"/>
                  <a:pt x="3303036" y="1340457"/>
                </a:cubicBezTo>
                <a:cubicBezTo>
                  <a:pt x="3302772" y="1339930"/>
                  <a:pt x="3302034" y="1339086"/>
                  <a:pt x="3300820" y="1337925"/>
                </a:cubicBezTo>
                <a:lnTo>
                  <a:pt x="3305884" y="1330329"/>
                </a:lnTo>
                <a:cubicBezTo>
                  <a:pt x="3307098" y="1327902"/>
                  <a:pt x="3307836" y="1325792"/>
                  <a:pt x="3308100" y="1323999"/>
                </a:cubicBezTo>
                <a:cubicBezTo>
                  <a:pt x="3308364" y="1322205"/>
                  <a:pt x="3308469" y="1320095"/>
                  <a:pt x="3308417" y="1317669"/>
                </a:cubicBezTo>
                <a:cubicBezTo>
                  <a:pt x="3318492" y="1302371"/>
                  <a:pt x="3327460" y="1286123"/>
                  <a:pt x="3335320" y="1268926"/>
                </a:cubicBezTo>
                <a:cubicBezTo>
                  <a:pt x="3343180" y="1251729"/>
                  <a:pt x="3350248" y="1234216"/>
                  <a:pt x="3356526" y="1216386"/>
                </a:cubicBezTo>
                <a:cubicBezTo>
                  <a:pt x="3357211" y="1212272"/>
                  <a:pt x="3360271" y="1204042"/>
                  <a:pt x="3365704" y="1191699"/>
                </a:cubicBezTo>
                <a:cubicBezTo>
                  <a:pt x="3371138" y="1179355"/>
                  <a:pt x="3374830" y="1172392"/>
                  <a:pt x="3376782" y="1170809"/>
                </a:cubicBezTo>
                <a:cubicBezTo>
                  <a:pt x="3377046" y="1162105"/>
                  <a:pt x="3379050" y="1154192"/>
                  <a:pt x="3382796" y="1147071"/>
                </a:cubicBezTo>
                <a:cubicBezTo>
                  <a:pt x="3386541" y="1139950"/>
                  <a:pt x="3390445" y="1132670"/>
                  <a:pt x="3394507" y="1125232"/>
                </a:cubicBezTo>
                <a:lnTo>
                  <a:pt x="3404635" y="1117636"/>
                </a:lnTo>
                <a:cubicBezTo>
                  <a:pt x="3404740" y="1116370"/>
                  <a:pt x="3405162" y="1115104"/>
                  <a:pt x="3405901" y="1113838"/>
                </a:cubicBezTo>
                <a:cubicBezTo>
                  <a:pt x="3406639" y="1112572"/>
                  <a:pt x="3407061" y="1111305"/>
                  <a:pt x="3407167" y="1110039"/>
                </a:cubicBezTo>
                <a:cubicBezTo>
                  <a:pt x="3408380" y="1106347"/>
                  <a:pt x="3409119" y="1102971"/>
                  <a:pt x="3409383" y="1099911"/>
                </a:cubicBezTo>
                <a:cubicBezTo>
                  <a:pt x="3409646" y="1096852"/>
                  <a:pt x="3409752" y="1093475"/>
                  <a:pt x="3409699" y="1089783"/>
                </a:cubicBezTo>
                <a:cubicBezTo>
                  <a:pt x="3412653" y="1089361"/>
                  <a:pt x="3414341" y="1087673"/>
                  <a:pt x="3414763" y="1084719"/>
                </a:cubicBezTo>
                <a:cubicBezTo>
                  <a:pt x="3414869" y="1083347"/>
                  <a:pt x="3415291" y="1081659"/>
                  <a:pt x="3416029" y="1079655"/>
                </a:cubicBezTo>
                <a:cubicBezTo>
                  <a:pt x="3416768" y="1077650"/>
                  <a:pt x="3417190" y="1075962"/>
                  <a:pt x="3417295" y="1074591"/>
                </a:cubicBezTo>
                <a:lnTo>
                  <a:pt x="3419827" y="1074591"/>
                </a:lnTo>
                <a:cubicBezTo>
                  <a:pt x="3420249" y="1072058"/>
                  <a:pt x="3421937" y="1069526"/>
                  <a:pt x="3424891" y="1066994"/>
                </a:cubicBezTo>
                <a:lnTo>
                  <a:pt x="3432488" y="1044206"/>
                </a:lnTo>
                <a:cubicBezTo>
                  <a:pt x="3433701" y="1038931"/>
                  <a:pt x="3434439" y="1033656"/>
                  <a:pt x="3434703" y="1028380"/>
                </a:cubicBezTo>
                <a:cubicBezTo>
                  <a:pt x="3434967" y="1023105"/>
                  <a:pt x="3435072" y="1019096"/>
                  <a:pt x="3435020" y="1016353"/>
                </a:cubicBezTo>
                <a:cubicBezTo>
                  <a:pt x="3437763" y="1016511"/>
                  <a:pt x="3440506" y="1016195"/>
                  <a:pt x="3443249" y="1015404"/>
                </a:cubicBezTo>
                <a:cubicBezTo>
                  <a:pt x="3445992" y="1014612"/>
                  <a:pt x="3447469" y="1012397"/>
                  <a:pt x="3447680" y="1008757"/>
                </a:cubicBezTo>
                <a:cubicBezTo>
                  <a:pt x="3447469" y="1005012"/>
                  <a:pt x="3447891" y="1002374"/>
                  <a:pt x="3448946" y="1000844"/>
                </a:cubicBezTo>
                <a:cubicBezTo>
                  <a:pt x="3450001" y="999314"/>
                  <a:pt x="3452955" y="998576"/>
                  <a:pt x="3457808" y="998629"/>
                </a:cubicBezTo>
                <a:lnTo>
                  <a:pt x="3467936" y="978372"/>
                </a:lnTo>
                <a:lnTo>
                  <a:pt x="3478065" y="970776"/>
                </a:lnTo>
                <a:lnTo>
                  <a:pt x="3495789" y="937859"/>
                </a:lnTo>
                <a:cubicBezTo>
                  <a:pt x="3496211" y="933006"/>
                  <a:pt x="3497899" y="928786"/>
                  <a:pt x="3500853" y="925199"/>
                </a:cubicBezTo>
                <a:cubicBezTo>
                  <a:pt x="3503807" y="921612"/>
                  <a:pt x="3505495" y="917392"/>
                  <a:pt x="3505917" y="912539"/>
                </a:cubicBezTo>
                <a:lnTo>
                  <a:pt x="3518578" y="892282"/>
                </a:lnTo>
                <a:lnTo>
                  <a:pt x="3526174" y="877090"/>
                </a:lnTo>
                <a:cubicBezTo>
                  <a:pt x="3527387" y="868122"/>
                  <a:pt x="3529392" y="859471"/>
                  <a:pt x="3532188" y="851136"/>
                </a:cubicBezTo>
                <a:cubicBezTo>
                  <a:pt x="3534983" y="842801"/>
                  <a:pt x="3538887" y="835416"/>
                  <a:pt x="3543898" y="828981"/>
                </a:cubicBezTo>
                <a:cubicBezTo>
                  <a:pt x="3550229" y="812206"/>
                  <a:pt x="3555293" y="796380"/>
                  <a:pt x="3559091" y="781504"/>
                </a:cubicBezTo>
                <a:cubicBezTo>
                  <a:pt x="3562889" y="766629"/>
                  <a:pt x="3565421" y="754601"/>
                  <a:pt x="3566687" y="745422"/>
                </a:cubicBezTo>
                <a:cubicBezTo>
                  <a:pt x="3569219" y="747532"/>
                  <a:pt x="3571751" y="748377"/>
                  <a:pt x="3574283" y="747955"/>
                </a:cubicBezTo>
                <a:lnTo>
                  <a:pt x="3584411" y="740358"/>
                </a:lnTo>
                <a:cubicBezTo>
                  <a:pt x="3585730" y="738987"/>
                  <a:pt x="3586258" y="737299"/>
                  <a:pt x="3585994" y="735294"/>
                </a:cubicBezTo>
                <a:cubicBezTo>
                  <a:pt x="3585730" y="733290"/>
                  <a:pt x="3584359" y="731602"/>
                  <a:pt x="3581879" y="730230"/>
                </a:cubicBezTo>
                <a:cubicBezTo>
                  <a:pt x="3588790" y="721895"/>
                  <a:pt x="3595858" y="710712"/>
                  <a:pt x="3603085" y="696680"/>
                </a:cubicBezTo>
                <a:cubicBezTo>
                  <a:pt x="3610312" y="682648"/>
                  <a:pt x="3614216" y="670199"/>
                  <a:pt x="3614796" y="659332"/>
                </a:cubicBezTo>
                <a:cubicBezTo>
                  <a:pt x="3618752" y="656748"/>
                  <a:pt x="3621601" y="653688"/>
                  <a:pt x="3623342" y="650154"/>
                </a:cubicBezTo>
                <a:cubicBezTo>
                  <a:pt x="3625083" y="646619"/>
                  <a:pt x="3624766" y="642927"/>
                  <a:pt x="3622392" y="639076"/>
                </a:cubicBezTo>
                <a:cubicBezTo>
                  <a:pt x="3624080" y="630583"/>
                  <a:pt x="3627667" y="624147"/>
                  <a:pt x="3633154" y="619769"/>
                </a:cubicBezTo>
                <a:cubicBezTo>
                  <a:pt x="3638640" y="615390"/>
                  <a:pt x="3643493" y="610854"/>
                  <a:pt x="3647713" y="606159"/>
                </a:cubicBezTo>
                <a:cubicBezTo>
                  <a:pt x="3651300" y="603627"/>
                  <a:pt x="3652988" y="601095"/>
                  <a:pt x="3652777" y="598563"/>
                </a:cubicBezTo>
                <a:cubicBezTo>
                  <a:pt x="3652566" y="596031"/>
                  <a:pt x="3651722" y="593499"/>
                  <a:pt x="3650245" y="590967"/>
                </a:cubicBezTo>
                <a:lnTo>
                  <a:pt x="3673034" y="550454"/>
                </a:lnTo>
                <a:cubicBezTo>
                  <a:pt x="3674563" y="547922"/>
                  <a:pt x="3676568" y="544756"/>
                  <a:pt x="3679047" y="540958"/>
                </a:cubicBezTo>
                <a:cubicBezTo>
                  <a:pt x="3681526" y="537160"/>
                  <a:pt x="3682898" y="532729"/>
                  <a:pt x="3683162" y="527665"/>
                </a:cubicBezTo>
                <a:cubicBezTo>
                  <a:pt x="3694873" y="512947"/>
                  <a:pt x="3704368" y="496172"/>
                  <a:pt x="3711648" y="477340"/>
                </a:cubicBezTo>
                <a:cubicBezTo>
                  <a:pt x="3718927" y="458508"/>
                  <a:pt x="3729688" y="442366"/>
                  <a:pt x="3743931" y="428915"/>
                </a:cubicBezTo>
                <a:lnTo>
                  <a:pt x="3741399" y="411190"/>
                </a:lnTo>
                <a:lnTo>
                  <a:pt x="3769252" y="368145"/>
                </a:lnTo>
                <a:cubicBezTo>
                  <a:pt x="3769727" y="361551"/>
                  <a:pt x="3773208" y="350051"/>
                  <a:pt x="3779697" y="333646"/>
                </a:cubicBezTo>
                <a:cubicBezTo>
                  <a:pt x="3786185" y="317240"/>
                  <a:pt x="3792832" y="305107"/>
                  <a:pt x="3799637" y="297247"/>
                </a:cubicBezTo>
                <a:cubicBezTo>
                  <a:pt x="3799637" y="287541"/>
                  <a:pt x="3804701" y="279101"/>
                  <a:pt x="3814829" y="271927"/>
                </a:cubicBezTo>
                <a:cubicBezTo>
                  <a:pt x="3811453" y="266863"/>
                  <a:pt x="3811242" y="262432"/>
                  <a:pt x="3814196" y="258633"/>
                </a:cubicBezTo>
                <a:cubicBezTo>
                  <a:pt x="3817150" y="254835"/>
                  <a:pt x="3820737" y="251670"/>
                  <a:pt x="3824957" y="249138"/>
                </a:cubicBezTo>
                <a:lnTo>
                  <a:pt x="3918644" y="84554"/>
                </a:lnTo>
                <a:cubicBezTo>
                  <a:pt x="3924394" y="78066"/>
                  <a:pt x="3928719" y="71419"/>
                  <a:pt x="3931620" y="64614"/>
                </a:cubicBezTo>
                <a:cubicBezTo>
                  <a:pt x="3934522" y="57809"/>
                  <a:pt x="3939480" y="51796"/>
                  <a:pt x="3946496" y="46573"/>
                </a:cubicBezTo>
                <a:cubicBezTo>
                  <a:pt x="3946602" y="42617"/>
                  <a:pt x="3947657" y="38502"/>
                  <a:pt x="3949661" y="34229"/>
                </a:cubicBezTo>
                <a:cubicBezTo>
                  <a:pt x="3951666" y="29956"/>
                  <a:pt x="3953987" y="26475"/>
                  <a:pt x="3956625" y="23785"/>
                </a:cubicBezTo>
                <a:lnTo>
                  <a:pt x="3966753" y="6060"/>
                </a:lnTo>
                <a:cubicBezTo>
                  <a:pt x="3969496" y="3476"/>
                  <a:pt x="3972872" y="1682"/>
                  <a:pt x="3976881" y="679"/>
                </a:cubicBezTo>
                <a:close/>
              </a:path>
            </a:pathLst>
          </a:custGeom>
          <a:solidFill>
            <a:schemeClr val="accent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latin typeface="Road Rage" pitchFamily="50" charset="0"/>
            </a:endParaRPr>
          </a:p>
        </p:txBody>
      </p:sp>
      <p:sp>
        <p:nvSpPr>
          <p:cNvPr id="4" name="TextBox 3">
            <a:extLst>
              <a:ext uri="{FF2B5EF4-FFF2-40B4-BE49-F238E27FC236}">
                <a16:creationId xmlns:a16="http://schemas.microsoft.com/office/drawing/2014/main" id="{BE8AA9BD-5B28-4BB1-803B-54BB6E1B0DE1}"/>
              </a:ext>
            </a:extLst>
          </p:cNvPr>
          <p:cNvSpPr txBox="1"/>
          <p:nvPr/>
        </p:nvSpPr>
        <p:spPr>
          <a:xfrm>
            <a:off x="1524000" y="0"/>
            <a:ext cx="9143999" cy="707886"/>
          </a:xfrm>
          <a:prstGeom prst="rect">
            <a:avLst/>
          </a:prstGeom>
          <a:noFill/>
        </p:spPr>
        <p:txBody>
          <a:bodyPr wrap="square" rtlCol="0">
            <a:spAutoFit/>
          </a:bodyPr>
          <a:lstStyle/>
          <a:p>
            <a:pPr algn="ctr"/>
            <a:r>
              <a:rPr lang="en-US" altLang="af-ZA" sz="4000" dirty="0">
                <a:latin typeface="+mj-lt"/>
              </a:rPr>
              <a:t>PROPOSED COURSES FOR 2021</a:t>
            </a:r>
            <a:endParaRPr lang="en-US" sz="4000" dirty="0">
              <a:solidFill>
                <a:schemeClr val="bg1">
                  <a:lumMod val="65000"/>
                </a:schemeClr>
              </a:solidFill>
              <a:latin typeface="+mj-lt"/>
            </a:endParaRPr>
          </a:p>
        </p:txBody>
      </p:sp>
      <p:grpSp>
        <p:nvGrpSpPr>
          <p:cNvPr id="6" name="Group 5">
            <a:extLst>
              <a:ext uri="{FF2B5EF4-FFF2-40B4-BE49-F238E27FC236}">
                <a16:creationId xmlns:a16="http://schemas.microsoft.com/office/drawing/2014/main" id="{1E560DD2-92C4-4A72-812D-E737FD103FE7}"/>
              </a:ext>
            </a:extLst>
          </p:cNvPr>
          <p:cNvGrpSpPr/>
          <p:nvPr/>
        </p:nvGrpSpPr>
        <p:grpSpPr>
          <a:xfrm>
            <a:off x="1847720" y="1170709"/>
            <a:ext cx="4493157" cy="1573081"/>
            <a:chOff x="609600" y="1181100"/>
            <a:chExt cx="4493157" cy="1573081"/>
          </a:xfrm>
          <a:solidFill>
            <a:schemeClr val="accent1"/>
          </a:solidFill>
        </p:grpSpPr>
        <p:grpSp>
          <p:nvGrpSpPr>
            <p:cNvPr id="18" name="Group 17"/>
            <p:cNvGrpSpPr/>
            <p:nvPr/>
          </p:nvGrpSpPr>
          <p:grpSpPr>
            <a:xfrm rot="16200000">
              <a:off x="2069638" y="-278938"/>
              <a:ext cx="1573081" cy="4493157"/>
              <a:chOff x="1496568" y="1565238"/>
              <a:chExt cx="1696336" cy="4584636"/>
            </a:xfrm>
            <a:grpFill/>
            <a:effectLst>
              <a:outerShdw blurRad="25400" dist="38100" dir="2700000" sx="103000" sy="103000" algn="tl" rotWithShape="0">
                <a:prstClr val="black">
                  <a:alpha val="20000"/>
                </a:prstClr>
              </a:outerShdw>
            </a:effectLst>
          </p:grpSpPr>
          <p:sp>
            <p:nvSpPr>
              <p:cNvPr id="19" name="Freeform 18"/>
              <p:cNvSpPr/>
              <p:nvPr/>
            </p:nvSpPr>
            <p:spPr>
              <a:xfrm flipV="1">
                <a:off x="1496568" y="2317011"/>
                <a:ext cx="1696336" cy="3832863"/>
              </a:xfrm>
              <a:custGeom>
                <a:avLst/>
                <a:gdLst>
                  <a:gd name="connsiteX0" fmla="*/ 0 w 1538123"/>
                  <a:gd name="connsiteY0" fmla="*/ 3475381 h 3475381"/>
                  <a:gd name="connsiteX1" fmla="*/ 228017 w 1538123"/>
                  <a:gd name="connsiteY1" fmla="*/ 3475381 h 3475381"/>
                  <a:gd name="connsiteX2" fmla="*/ 238350 w 1538123"/>
                  <a:gd name="connsiteY2" fmla="*/ 3363968 h 3475381"/>
                  <a:gd name="connsiteX3" fmla="*/ 779203 w 1538123"/>
                  <a:gd name="connsiteY3" fmla="*/ 2884828 h 3475381"/>
                  <a:gd name="connsiteX4" fmla="*/ 1320056 w 1538123"/>
                  <a:gd name="connsiteY4" fmla="*/ 3363968 h 3475381"/>
                  <a:gd name="connsiteX5" fmla="*/ 1330389 w 1538123"/>
                  <a:gd name="connsiteY5" fmla="*/ 3475381 h 3475381"/>
                  <a:gd name="connsiteX6" fmla="*/ 1538123 w 1538123"/>
                  <a:gd name="connsiteY6" fmla="*/ 3475381 h 3475381"/>
                  <a:gd name="connsiteX7" fmla="*/ 1538123 w 1538123"/>
                  <a:gd name="connsiteY7" fmla="*/ 382946 h 3475381"/>
                  <a:gd name="connsiteX8" fmla="*/ 1537140 w 1538123"/>
                  <a:gd name="connsiteY8" fmla="*/ 382946 h 3475381"/>
                  <a:gd name="connsiteX9" fmla="*/ 770550 w 1538123"/>
                  <a:gd name="connsiteY9" fmla="*/ 0 h 3475381"/>
                  <a:gd name="connsiteX10" fmla="*/ 3959 w 1538123"/>
                  <a:gd name="connsiteY10" fmla="*/ 382946 h 3475381"/>
                  <a:gd name="connsiteX11" fmla="*/ 0 w 1538123"/>
                  <a:gd name="connsiteY11" fmla="*/ 382946 h 347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8123" h="3475381">
                    <a:moveTo>
                      <a:pt x="0" y="3475381"/>
                    </a:moveTo>
                    <a:lnTo>
                      <a:pt x="228017" y="3475381"/>
                    </a:lnTo>
                    <a:lnTo>
                      <a:pt x="238350" y="3363968"/>
                    </a:lnTo>
                    <a:cubicBezTo>
                      <a:pt x="289829" y="3090523"/>
                      <a:pt x="512416" y="2884828"/>
                      <a:pt x="779203" y="2884828"/>
                    </a:cubicBezTo>
                    <a:cubicBezTo>
                      <a:pt x="1045990" y="2884828"/>
                      <a:pt x="1268578" y="3090523"/>
                      <a:pt x="1320056" y="3363968"/>
                    </a:cubicBezTo>
                    <a:lnTo>
                      <a:pt x="1330389" y="3475381"/>
                    </a:lnTo>
                    <a:lnTo>
                      <a:pt x="1538123" y="3475381"/>
                    </a:lnTo>
                    <a:lnTo>
                      <a:pt x="1538123" y="382946"/>
                    </a:lnTo>
                    <a:lnTo>
                      <a:pt x="1537140" y="382946"/>
                    </a:lnTo>
                    <a:lnTo>
                      <a:pt x="770550" y="0"/>
                    </a:lnTo>
                    <a:lnTo>
                      <a:pt x="3959" y="382946"/>
                    </a:lnTo>
                    <a:lnTo>
                      <a:pt x="0" y="382946"/>
                    </a:lnTo>
                    <a:close/>
                  </a:path>
                </a:pathLst>
              </a:custGeom>
              <a:grpFill/>
              <a:ln>
                <a:solidFill>
                  <a:srgbClr val="7030A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20" name="Oval 19"/>
              <p:cNvSpPr/>
              <p:nvPr/>
            </p:nvSpPr>
            <p:spPr>
              <a:xfrm>
                <a:off x="1657354" y="1565238"/>
                <a:ext cx="1397133" cy="1518624"/>
              </a:xfrm>
              <a:prstGeom prst="ellipse">
                <a:avLst/>
              </a:prstGeom>
              <a:grpFill/>
              <a:ln w="38100">
                <a:solidFill>
                  <a:srgbClr val="7030A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Oval 20"/>
              <p:cNvSpPr/>
              <p:nvPr/>
            </p:nvSpPr>
            <p:spPr>
              <a:xfrm>
                <a:off x="1846440" y="1755692"/>
                <a:ext cx="1018962" cy="1107568"/>
              </a:xfrm>
              <a:prstGeom prst="ellipse">
                <a:avLst/>
              </a:prstGeom>
              <a:grpFill/>
              <a:ln>
                <a:solidFill>
                  <a:srgbClr val="7030A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3" name="Rectangle 22"/>
              <p:cNvSpPr/>
              <p:nvPr/>
            </p:nvSpPr>
            <p:spPr>
              <a:xfrm rot="5400000">
                <a:off x="2139086" y="1789850"/>
                <a:ext cx="443456" cy="1018152"/>
              </a:xfrm>
              <a:prstGeom prst="rect">
                <a:avLst/>
              </a:prstGeom>
              <a:grpFill/>
              <a:ln>
                <a:solidFill>
                  <a:srgbClr val="7030A0"/>
                </a:solidFill>
              </a:ln>
              <a:scene3d>
                <a:camera prst="orthographicFront"/>
                <a:lightRig rig="threePt" dir="t"/>
              </a:scene3d>
              <a:sp3d/>
            </p:spPr>
            <p:txBody>
              <a:bodyPr wrap="none" lIns="91440" tIns="45721" rIns="91440" bIns="45721">
                <a:spAutoFit/>
              </a:bodyPr>
              <a:lstStyle/>
              <a:p>
                <a:pPr algn="ctr"/>
                <a:r>
                  <a:rPr lang="en-US" sz="6601"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1</a:t>
                </a:r>
              </a:p>
            </p:txBody>
          </p:sp>
          <p:sp>
            <p:nvSpPr>
              <p:cNvPr id="24" name="Freeform 23"/>
              <p:cNvSpPr/>
              <p:nvPr/>
            </p:nvSpPr>
            <p:spPr>
              <a:xfrm>
                <a:off x="1842281" y="1595555"/>
                <a:ext cx="1211615" cy="1290848"/>
              </a:xfrm>
              <a:custGeom>
                <a:avLst/>
                <a:gdLst>
                  <a:gd name="connsiteX0" fmla="*/ 561107 w 1259674"/>
                  <a:gd name="connsiteY0" fmla="*/ 0 h 1342050"/>
                  <a:gd name="connsiteX1" fmla="*/ 1259674 w 1259674"/>
                  <a:gd name="connsiteY1" fmla="*/ 759312 h 1342050"/>
                  <a:gd name="connsiteX2" fmla="*/ 1055069 w 1259674"/>
                  <a:gd name="connsiteY2" fmla="*/ 1296227 h 1342050"/>
                  <a:gd name="connsiteX3" fmla="*/ 1003974 w 1259674"/>
                  <a:gd name="connsiteY3" fmla="*/ 1342050 h 1342050"/>
                  <a:gd name="connsiteX4" fmla="*/ 0 w 1259674"/>
                  <a:gd name="connsiteY4" fmla="*/ 310856 h 1342050"/>
                  <a:gd name="connsiteX5" fmla="*/ 67146 w 1259674"/>
                  <a:gd name="connsiteY5" fmla="*/ 222398 h 1342050"/>
                  <a:gd name="connsiteX6" fmla="*/ 561107 w 1259674"/>
                  <a:gd name="connsiteY6" fmla="*/ 0 h 134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674" h="1342050">
                    <a:moveTo>
                      <a:pt x="561107" y="0"/>
                    </a:moveTo>
                    <a:cubicBezTo>
                      <a:pt x="946915" y="0"/>
                      <a:pt x="1259674" y="339956"/>
                      <a:pt x="1259674" y="759312"/>
                    </a:cubicBezTo>
                    <a:cubicBezTo>
                      <a:pt x="1259674" y="968990"/>
                      <a:pt x="1181484" y="1158818"/>
                      <a:pt x="1055069" y="1296227"/>
                    </a:cubicBezTo>
                    <a:lnTo>
                      <a:pt x="1003974" y="1342050"/>
                    </a:lnTo>
                    <a:lnTo>
                      <a:pt x="0" y="310856"/>
                    </a:lnTo>
                    <a:lnTo>
                      <a:pt x="67146" y="222398"/>
                    </a:lnTo>
                    <a:cubicBezTo>
                      <a:pt x="193561" y="84989"/>
                      <a:pt x="368203" y="0"/>
                      <a:pt x="561107" y="0"/>
                    </a:cubicBezTo>
                    <a:close/>
                  </a:path>
                </a:pathLst>
              </a:custGeom>
              <a:grpFill/>
              <a:ln w="38100">
                <a:solidFill>
                  <a:srgbClr val="7030A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grpSp>
        <p:sp>
          <p:nvSpPr>
            <p:cNvPr id="31" name="Rectangle 30"/>
            <p:cNvSpPr/>
            <p:nvPr/>
          </p:nvSpPr>
          <p:spPr>
            <a:xfrm>
              <a:off x="2196814" y="1703859"/>
              <a:ext cx="2836299" cy="646331"/>
            </a:xfrm>
            <a:prstGeom prst="rect">
              <a:avLst/>
            </a:prstGeom>
            <a:grpFill/>
            <a:ln>
              <a:solidFill>
                <a:srgbClr val="7030A0"/>
              </a:solidFill>
            </a:ln>
          </p:spPr>
          <p:txBody>
            <a:bodyPr wrap="square" lIns="91440" tIns="45720" rIns="91440" bIns="45720">
              <a:spAutoFit/>
            </a:bodyPr>
            <a:lstStyle/>
            <a:p>
              <a:r>
                <a:rPr lang="en-US" altLang="en-US" dirty="0">
                  <a:solidFill>
                    <a:schemeClr val="bg1"/>
                  </a:solidFill>
                  <a:cs typeface="Arial" panose="020B0604020202020204" pitchFamily="34" charset="0"/>
                </a:rPr>
                <a:t>Social Media Analytics and Management</a:t>
              </a:r>
            </a:p>
          </p:txBody>
        </p:sp>
      </p:grpSp>
      <p:grpSp>
        <p:nvGrpSpPr>
          <p:cNvPr id="2" name="Group 1">
            <a:extLst>
              <a:ext uri="{FF2B5EF4-FFF2-40B4-BE49-F238E27FC236}">
                <a16:creationId xmlns:a16="http://schemas.microsoft.com/office/drawing/2014/main" id="{360CC6B0-8379-40AB-BCEF-B05D847356E1}"/>
              </a:ext>
            </a:extLst>
          </p:cNvPr>
          <p:cNvGrpSpPr/>
          <p:nvPr/>
        </p:nvGrpSpPr>
        <p:grpSpPr>
          <a:xfrm>
            <a:off x="4838700" y="4182220"/>
            <a:ext cx="4493157" cy="1573081"/>
            <a:chOff x="3352800" y="3200400"/>
            <a:chExt cx="4493157" cy="1573081"/>
          </a:xfrm>
          <a:solidFill>
            <a:schemeClr val="accent1"/>
          </a:solidFill>
        </p:grpSpPr>
        <p:grpSp>
          <p:nvGrpSpPr>
            <p:cNvPr id="32" name="Group 31"/>
            <p:cNvGrpSpPr/>
            <p:nvPr/>
          </p:nvGrpSpPr>
          <p:grpSpPr>
            <a:xfrm rot="16200000">
              <a:off x="4812838" y="1740362"/>
              <a:ext cx="1573081" cy="4493157"/>
              <a:chOff x="1496568" y="1565238"/>
              <a:chExt cx="1696336" cy="4584636"/>
            </a:xfrm>
            <a:grpFill/>
            <a:effectLst>
              <a:outerShdw blurRad="25400" dist="38100" dir="2700000" sx="103000" sy="103000" algn="tl" rotWithShape="0">
                <a:prstClr val="black">
                  <a:alpha val="20000"/>
                </a:prstClr>
              </a:outerShdw>
            </a:effectLst>
          </p:grpSpPr>
          <p:sp>
            <p:nvSpPr>
              <p:cNvPr id="33" name="Freeform 32"/>
              <p:cNvSpPr/>
              <p:nvPr/>
            </p:nvSpPr>
            <p:spPr>
              <a:xfrm flipV="1">
                <a:off x="1496568" y="2317011"/>
                <a:ext cx="1696336" cy="3832863"/>
              </a:xfrm>
              <a:custGeom>
                <a:avLst/>
                <a:gdLst>
                  <a:gd name="connsiteX0" fmla="*/ 0 w 1538123"/>
                  <a:gd name="connsiteY0" fmla="*/ 3475381 h 3475381"/>
                  <a:gd name="connsiteX1" fmla="*/ 228017 w 1538123"/>
                  <a:gd name="connsiteY1" fmla="*/ 3475381 h 3475381"/>
                  <a:gd name="connsiteX2" fmla="*/ 238350 w 1538123"/>
                  <a:gd name="connsiteY2" fmla="*/ 3363968 h 3475381"/>
                  <a:gd name="connsiteX3" fmla="*/ 779203 w 1538123"/>
                  <a:gd name="connsiteY3" fmla="*/ 2884828 h 3475381"/>
                  <a:gd name="connsiteX4" fmla="*/ 1320056 w 1538123"/>
                  <a:gd name="connsiteY4" fmla="*/ 3363968 h 3475381"/>
                  <a:gd name="connsiteX5" fmla="*/ 1330389 w 1538123"/>
                  <a:gd name="connsiteY5" fmla="*/ 3475381 h 3475381"/>
                  <a:gd name="connsiteX6" fmla="*/ 1538123 w 1538123"/>
                  <a:gd name="connsiteY6" fmla="*/ 3475381 h 3475381"/>
                  <a:gd name="connsiteX7" fmla="*/ 1538123 w 1538123"/>
                  <a:gd name="connsiteY7" fmla="*/ 382946 h 3475381"/>
                  <a:gd name="connsiteX8" fmla="*/ 1537140 w 1538123"/>
                  <a:gd name="connsiteY8" fmla="*/ 382946 h 3475381"/>
                  <a:gd name="connsiteX9" fmla="*/ 770550 w 1538123"/>
                  <a:gd name="connsiteY9" fmla="*/ 0 h 3475381"/>
                  <a:gd name="connsiteX10" fmla="*/ 3959 w 1538123"/>
                  <a:gd name="connsiteY10" fmla="*/ 382946 h 3475381"/>
                  <a:gd name="connsiteX11" fmla="*/ 0 w 1538123"/>
                  <a:gd name="connsiteY11" fmla="*/ 382946 h 347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8123" h="3475381">
                    <a:moveTo>
                      <a:pt x="0" y="3475381"/>
                    </a:moveTo>
                    <a:lnTo>
                      <a:pt x="228017" y="3475381"/>
                    </a:lnTo>
                    <a:lnTo>
                      <a:pt x="238350" y="3363968"/>
                    </a:lnTo>
                    <a:cubicBezTo>
                      <a:pt x="289829" y="3090523"/>
                      <a:pt x="512416" y="2884828"/>
                      <a:pt x="779203" y="2884828"/>
                    </a:cubicBezTo>
                    <a:cubicBezTo>
                      <a:pt x="1045990" y="2884828"/>
                      <a:pt x="1268578" y="3090523"/>
                      <a:pt x="1320056" y="3363968"/>
                    </a:cubicBezTo>
                    <a:lnTo>
                      <a:pt x="1330389" y="3475381"/>
                    </a:lnTo>
                    <a:lnTo>
                      <a:pt x="1538123" y="3475381"/>
                    </a:lnTo>
                    <a:lnTo>
                      <a:pt x="1538123" y="382946"/>
                    </a:lnTo>
                    <a:lnTo>
                      <a:pt x="1537140" y="382946"/>
                    </a:lnTo>
                    <a:lnTo>
                      <a:pt x="770550" y="0"/>
                    </a:lnTo>
                    <a:lnTo>
                      <a:pt x="3959" y="382946"/>
                    </a:lnTo>
                    <a:lnTo>
                      <a:pt x="0" y="382946"/>
                    </a:lnTo>
                    <a:close/>
                  </a:path>
                </a:pathLst>
              </a:custGeom>
              <a:grpFill/>
              <a:ln>
                <a:solidFill>
                  <a:srgbClr val="7030A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4" name="Oval 33"/>
              <p:cNvSpPr/>
              <p:nvPr/>
            </p:nvSpPr>
            <p:spPr>
              <a:xfrm>
                <a:off x="1657354" y="1565238"/>
                <a:ext cx="1397133" cy="1518624"/>
              </a:xfrm>
              <a:prstGeom prst="ellipse">
                <a:avLst/>
              </a:prstGeom>
              <a:grpFill/>
              <a:ln w="38100">
                <a:solidFill>
                  <a:srgbClr val="7030A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5" name="Oval 34"/>
              <p:cNvSpPr/>
              <p:nvPr/>
            </p:nvSpPr>
            <p:spPr>
              <a:xfrm>
                <a:off x="1846440" y="1755692"/>
                <a:ext cx="1018962" cy="1107568"/>
              </a:xfrm>
              <a:prstGeom prst="ellipse">
                <a:avLst/>
              </a:prstGeom>
              <a:grpFill/>
              <a:ln>
                <a:solidFill>
                  <a:srgbClr val="7030A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6" name="Rectangle 35"/>
              <p:cNvSpPr/>
              <p:nvPr/>
            </p:nvSpPr>
            <p:spPr>
              <a:xfrm rot="5400000">
                <a:off x="1949212" y="1701451"/>
                <a:ext cx="646406" cy="1194951"/>
              </a:xfrm>
              <a:prstGeom prst="rect">
                <a:avLst/>
              </a:prstGeom>
              <a:grpFill/>
              <a:ln>
                <a:solidFill>
                  <a:srgbClr val="7030A0"/>
                </a:solidFill>
              </a:ln>
              <a:scene3d>
                <a:camera prst="orthographicFront"/>
                <a:lightRig rig="threePt" dir="t"/>
              </a:scene3d>
              <a:sp3d/>
            </p:spPr>
            <p:txBody>
              <a:bodyPr wrap="none" lIns="91440" tIns="45721" rIns="91440" bIns="45721">
                <a:spAutoFit/>
              </a:bodyPr>
              <a:lstStyle/>
              <a:p>
                <a:pPr algn="ctr"/>
                <a:r>
                  <a:rPr lang="en-US" sz="6601"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2</a:t>
                </a:r>
              </a:p>
            </p:txBody>
          </p:sp>
          <p:sp>
            <p:nvSpPr>
              <p:cNvPr id="37" name="Freeform 36"/>
              <p:cNvSpPr/>
              <p:nvPr/>
            </p:nvSpPr>
            <p:spPr>
              <a:xfrm>
                <a:off x="1842279" y="1568116"/>
                <a:ext cx="1211615" cy="1290848"/>
              </a:xfrm>
              <a:custGeom>
                <a:avLst/>
                <a:gdLst>
                  <a:gd name="connsiteX0" fmla="*/ 561107 w 1259674"/>
                  <a:gd name="connsiteY0" fmla="*/ 0 h 1342050"/>
                  <a:gd name="connsiteX1" fmla="*/ 1259674 w 1259674"/>
                  <a:gd name="connsiteY1" fmla="*/ 759312 h 1342050"/>
                  <a:gd name="connsiteX2" fmla="*/ 1055069 w 1259674"/>
                  <a:gd name="connsiteY2" fmla="*/ 1296227 h 1342050"/>
                  <a:gd name="connsiteX3" fmla="*/ 1003974 w 1259674"/>
                  <a:gd name="connsiteY3" fmla="*/ 1342050 h 1342050"/>
                  <a:gd name="connsiteX4" fmla="*/ 0 w 1259674"/>
                  <a:gd name="connsiteY4" fmla="*/ 310856 h 1342050"/>
                  <a:gd name="connsiteX5" fmla="*/ 67146 w 1259674"/>
                  <a:gd name="connsiteY5" fmla="*/ 222398 h 1342050"/>
                  <a:gd name="connsiteX6" fmla="*/ 561107 w 1259674"/>
                  <a:gd name="connsiteY6" fmla="*/ 0 h 134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674" h="1342050">
                    <a:moveTo>
                      <a:pt x="561107" y="0"/>
                    </a:moveTo>
                    <a:cubicBezTo>
                      <a:pt x="946915" y="0"/>
                      <a:pt x="1259674" y="339956"/>
                      <a:pt x="1259674" y="759312"/>
                    </a:cubicBezTo>
                    <a:cubicBezTo>
                      <a:pt x="1259674" y="968990"/>
                      <a:pt x="1181484" y="1158818"/>
                      <a:pt x="1055069" y="1296227"/>
                    </a:cubicBezTo>
                    <a:lnTo>
                      <a:pt x="1003974" y="1342050"/>
                    </a:lnTo>
                    <a:lnTo>
                      <a:pt x="0" y="310856"/>
                    </a:lnTo>
                    <a:lnTo>
                      <a:pt x="67146" y="222398"/>
                    </a:lnTo>
                    <a:cubicBezTo>
                      <a:pt x="193561" y="84989"/>
                      <a:pt x="368203" y="0"/>
                      <a:pt x="561107" y="0"/>
                    </a:cubicBezTo>
                    <a:close/>
                  </a:path>
                </a:pathLst>
              </a:custGeom>
              <a:grpFill/>
              <a:ln w="38100">
                <a:solidFill>
                  <a:srgbClr val="7030A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39" name="Rectangle 38"/>
            <p:cNvSpPr/>
            <p:nvPr/>
          </p:nvSpPr>
          <p:spPr>
            <a:xfrm>
              <a:off x="4843942" y="3690803"/>
              <a:ext cx="2753413" cy="646331"/>
            </a:xfrm>
            <a:prstGeom prst="rect">
              <a:avLst/>
            </a:prstGeom>
            <a:grpFill/>
            <a:ln>
              <a:solidFill>
                <a:srgbClr val="7030A0"/>
              </a:solidFill>
            </a:ln>
          </p:spPr>
          <p:txBody>
            <a:bodyPr wrap="square" lIns="91440" tIns="45720" rIns="91440" bIns="45720">
              <a:spAutoFit/>
            </a:bodyPr>
            <a:lstStyle/>
            <a:p>
              <a:r>
                <a:rPr lang="en-US" altLang="en-US" dirty="0">
                  <a:solidFill>
                    <a:schemeClr val="bg1"/>
                  </a:solidFill>
                  <a:latin typeface="+mj-lt"/>
                  <a:cs typeface="Arial" panose="020B0604020202020204" pitchFamily="34" charset="0"/>
                </a:rPr>
                <a:t>Virtual Communication &amp; Infographics </a:t>
              </a:r>
            </a:p>
          </p:txBody>
        </p:sp>
      </p:grpSp>
      <p:sp>
        <p:nvSpPr>
          <p:cNvPr id="29" name="Rectangle 28"/>
          <p:cNvSpPr/>
          <p:nvPr/>
        </p:nvSpPr>
        <p:spPr>
          <a:xfrm>
            <a:off x="8025164" y="1595982"/>
            <a:ext cx="3248713" cy="1200329"/>
          </a:xfrm>
          <a:prstGeom prst="rect">
            <a:avLst/>
          </a:prstGeom>
          <a:noFill/>
        </p:spPr>
        <p:txBody>
          <a:bodyPr wrap="square" lIns="91440" tIns="45720" rIns="91440" bIns="45720">
            <a:spAutoFit/>
          </a:bodyPr>
          <a:lstStyle/>
          <a:p>
            <a:pPr algn="ctr"/>
            <a:r>
              <a:rPr lang="en-US" altLang="en-US" sz="2400" b="1" dirty="0">
                <a:solidFill>
                  <a:schemeClr val="bg1"/>
                </a:solidFill>
                <a:latin typeface="+mj-lt"/>
                <a:cs typeface="Arial" panose="020B0604020202020204" pitchFamily="34" charset="0"/>
              </a:rPr>
              <a:t>Entrepreneurship</a:t>
            </a:r>
          </a:p>
          <a:p>
            <a:pPr algn="ctr"/>
            <a:r>
              <a:rPr lang="en-US" altLang="en-US" sz="2400" b="1" dirty="0">
                <a:solidFill>
                  <a:schemeClr val="bg1"/>
                </a:solidFill>
                <a:latin typeface="+mj-lt"/>
                <a:cs typeface="Arial" panose="020B0604020202020204" pitchFamily="34" charset="0"/>
              </a:rPr>
              <a:t>&amp; </a:t>
            </a:r>
          </a:p>
          <a:p>
            <a:pPr algn="ctr"/>
            <a:r>
              <a:rPr lang="en-US" altLang="en-US" sz="2400" b="1" dirty="0">
                <a:solidFill>
                  <a:schemeClr val="bg1"/>
                </a:solidFill>
                <a:latin typeface="+mj-lt"/>
                <a:cs typeface="Arial" panose="020B0604020202020204" pitchFamily="34" charset="0"/>
              </a:rPr>
              <a:t>Innovation</a:t>
            </a:r>
          </a:p>
        </p:txBody>
      </p:sp>
      <p:grpSp>
        <p:nvGrpSpPr>
          <p:cNvPr id="5" name="Group 4"/>
          <p:cNvGrpSpPr/>
          <p:nvPr/>
        </p:nvGrpSpPr>
        <p:grpSpPr>
          <a:xfrm>
            <a:off x="228600" y="4152900"/>
            <a:ext cx="3695700" cy="2720340"/>
            <a:chOff x="228600" y="4152900"/>
            <a:chExt cx="3695700" cy="2720340"/>
          </a:xfrm>
          <a:blipFill dpi="0" rotWithShape="1">
            <a:blip r:embed="rId2">
              <a:alphaModFix amt="50000"/>
            </a:blip>
            <a:srcRect/>
            <a:stretch>
              <a:fillRect/>
            </a:stretch>
          </a:blipFill>
        </p:grpSpPr>
        <p:sp>
          <p:nvSpPr>
            <p:cNvPr id="3" name="Parallelogram 2"/>
            <p:cNvSpPr/>
            <p:nvPr/>
          </p:nvSpPr>
          <p:spPr>
            <a:xfrm flipH="1">
              <a:off x="723900" y="4229100"/>
              <a:ext cx="1295400" cy="2312894"/>
            </a:xfrm>
            <a:prstGeom prst="parallelogram">
              <a:avLst>
                <a:gd name="adj" fmla="val 61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Parallelogram 37"/>
            <p:cNvSpPr/>
            <p:nvPr/>
          </p:nvSpPr>
          <p:spPr>
            <a:xfrm flipH="1">
              <a:off x="1409700" y="4560346"/>
              <a:ext cx="1295400" cy="2312894"/>
            </a:xfrm>
            <a:prstGeom prst="parallelogram">
              <a:avLst>
                <a:gd name="adj" fmla="val 61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arallelogram 46"/>
            <p:cNvSpPr/>
            <p:nvPr/>
          </p:nvSpPr>
          <p:spPr>
            <a:xfrm flipH="1">
              <a:off x="228600" y="4545106"/>
              <a:ext cx="1295400" cy="2312894"/>
            </a:xfrm>
            <a:prstGeom prst="parallelogram">
              <a:avLst>
                <a:gd name="adj" fmla="val 61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p:cNvSpPr/>
            <p:nvPr/>
          </p:nvSpPr>
          <p:spPr>
            <a:xfrm flipH="1">
              <a:off x="1866900" y="4152900"/>
              <a:ext cx="1295400" cy="2312894"/>
            </a:xfrm>
            <a:prstGeom prst="parallelogram">
              <a:avLst>
                <a:gd name="adj" fmla="val 61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arallelogram 50"/>
            <p:cNvSpPr/>
            <p:nvPr/>
          </p:nvSpPr>
          <p:spPr>
            <a:xfrm flipH="1">
              <a:off x="2628900" y="4545106"/>
              <a:ext cx="1295400" cy="2312894"/>
            </a:xfrm>
            <a:prstGeom prst="parallelogram">
              <a:avLst>
                <a:gd name="adj" fmla="val 61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80805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25"/>
          <p:cNvSpPr/>
          <p:nvPr/>
        </p:nvSpPr>
        <p:spPr>
          <a:xfrm>
            <a:off x="7594808" y="642371"/>
            <a:ext cx="4399929" cy="3234092"/>
          </a:xfrm>
          <a:custGeom>
            <a:avLst/>
            <a:gdLst>
              <a:gd name="connsiteX0" fmla="*/ 3856373 w 6830240"/>
              <a:gd name="connsiteY0" fmla="*/ 7181189 h 7505293"/>
              <a:gd name="connsiteX1" fmla="*/ 3857956 w 6830240"/>
              <a:gd name="connsiteY1" fmla="*/ 7185937 h 7505293"/>
              <a:gd name="connsiteX2" fmla="*/ 3861437 w 6830240"/>
              <a:gd name="connsiteY2" fmla="*/ 7188785 h 7505293"/>
              <a:gd name="connsiteX3" fmla="*/ 3866501 w 6830240"/>
              <a:gd name="connsiteY3" fmla="*/ 7183721 h 7505293"/>
              <a:gd name="connsiteX4" fmla="*/ 3866501 w 6830240"/>
              <a:gd name="connsiteY4" fmla="*/ 7160933 h 7505293"/>
              <a:gd name="connsiteX5" fmla="*/ 3867134 w 6830240"/>
              <a:gd name="connsiteY5" fmla="*/ 7165680 h 7505293"/>
              <a:gd name="connsiteX6" fmla="*/ 3871566 w 6830240"/>
              <a:gd name="connsiteY6" fmla="*/ 7168529 h 7505293"/>
              <a:gd name="connsiteX7" fmla="*/ 3874098 w 6830240"/>
              <a:gd name="connsiteY7" fmla="*/ 7168529 h 7505293"/>
              <a:gd name="connsiteX8" fmla="*/ 3866501 w 6830240"/>
              <a:gd name="connsiteY8" fmla="*/ 7160933 h 7505293"/>
              <a:gd name="connsiteX9" fmla="*/ 4089323 w 6830240"/>
              <a:gd name="connsiteY9" fmla="*/ 7125484 h 7505293"/>
              <a:gd name="connsiteX10" fmla="*/ 4089639 w 6830240"/>
              <a:gd name="connsiteY10" fmla="*/ 7130231 h 7505293"/>
              <a:gd name="connsiteX11" fmla="*/ 4091855 w 6830240"/>
              <a:gd name="connsiteY11" fmla="*/ 7133080 h 7505293"/>
              <a:gd name="connsiteX12" fmla="*/ 4099451 w 6830240"/>
              <a:gd name="connsiteY12" fmla="*/ 7130548 h 7505293"/>
              <a:gd name="connsiteX13" fmla="*/ 4281760 w 6830240"/>
              <a:gd name="connsiteY13" fmla="*/ 7115356 h 7505293"/>
              <a:gd name="connsiteX14" fmla="*/ 4291888 w 6830240"/>
              <a:gd name="connsiteY14" fmla="*/ 7133080 h 7505293"/>
              <a:gd name="connsiteX15" fmla="*/ 4289356 w 6830240"/>
              <a:gd name="connsiteY15" fmla="*/ 7153336 h 7505293"/>
              <a:gd name="connsiteX16" fmla="*/ 4279544 w 6830240"/>
              <a:gd name="connsiteY16" fmla="*/ 7162199 h 7505293"/>
              <a:gd name="connsiteX17" fmla="*/ 4264035 w 6830240"/>
              <a:gd name="connsiteY17" fmla="*/ 7171061 h 7505293"/>
              <a:gd name="connsiteX18" fmla="*/ 4272897 w 6830240"/>
              <a:gd name="connsiteY18" fmla="*/ 7143208 h 7505293"/>
              <a:gd name="connsiteX19" fmla="*/ 4281760 w 6830240"/>
              <a:gd name="connsiteY19" fmla="*/ 7115356 h 7505293"/>
              <a:gd name="connsiteX20" fmla="*/ 4142496 w 6830240"/>
              <a:gd name="connsiteY20" fmla="*/ 7052054 h 7505293"/>
              <a:gd name="connsiteX21" fmla="*/ 4143129 w 6830240"/>
              <a:gd name="connsiteY21" fmla="*/ 7056802 h 7505293"/>
              <a:gd name="connsiteX22" fmla="*/ 4147560 w 6830240"/>
              <a:gd name="connsiteY22" fmla="*/ 7059650 h 7505293"/>
              <a:gd name="connsiteX23" fmla="*/ 4152624 w 6830240"/>
              <a:gd name="connsiteY23" fmla="*/ 7059650 h 7505293"/>
              <a:gd name="connsiteX24" fmla="*/ 4149459 w 6830240"/>
              <a:gd name="connsiteY24" fmla="*/ 7053953 h 7505293"/>
              <a:gd name="connsiteX25" fmla="*/ 4142496 w 6830240"/>
              <a:gd name="connsiteY25" fmla="*/ 7052054 h 7505293"/>
              <a:gd name="connsiteX26" fmla="*/ 4307080 w 6830240"/>
              <a:gd name="connsiteY26" fmla="*/ 6968496 h 7505293"/>
              <a:gd name="connsiteX27" fmla="*/ 4308663 w 6830240"/>
              <a:gd name="connsiteY27" fmla="*/ 6974509 h 7505293"/>
              <a:gd name="connsiteX28" fmla="*/ 4312144 w 6830240"/>
              <a:gd name="connsiteY28" fmla="*/ 6978624 h 7505293"/>
              <a:gd name="connsiteX29" fmla="*/ 4316576 w 6830240"/>
              <a:gd name="connsiteY29" fmla="*/ 6975776 h 7505293"/>
              <a:gd name="connsiteX30" fmla="*/ 4317209 w 6830240"/>
              <a:gd name="connsiteY30" fmla="*/ 6971028 h 7505293"/>
              <a:gd name="connsiteX31" fmla="*/ 4043746 w 6830240"/>
              <a:gd name="connsiteY31" fmla="*/ 6938111 h 7505293"/>
              <a:gd name="connsiteX32" fmla="*/ 4043746 w 6830240"/>
              <a:gd name="connsiteY32" fmla="*/ 6950771 h 7505293"/>
              <a:gd name="connsiteX33" fmla="*/ 4046911 w 6830240"/>
              <a:gd name="connsiteY33" fmla="*/ 6957418 h 7505293"/>
              <a:gd name="connsiteX34" fmla="*/ 4053874 w 6830240"/>
              <a:gd name="connsiteY34" fmla="*/ 6958368 h 7505293"/>
              <a:gd name="connsiteX35" fmla="*/ 5348997 w 6830240"/>
              <a:gd name="connsiteY35" fmla="*/ 6928342 h 7505293"/>
              <a:gd name="connsiteX36" fmla="*/ 5350580 w 6830240"/>
              <a:gd name="connsiteY36" fmla="*/ 6933090 h 7505293"/>
              <a:gd name="connsiteX37" fmla="*/ 5354061 w 6830240"/>
              <a:gd name="connsiteY37" fmla="*/ 6935938 h 7505293"/>
              <a:gd name="connsiteX38" fmla="*/ 5359125 w 6830240"/>
              <a:gd name="connsiteY38" fmla="*/ 6930874 h 7505293"/>
              <a:gd name="connsiteX39" fmla="*/ 4226054 w 6830240"/>
              <a:gd name="connsiteY39" fmla="*/ 6920387 h 7505293"/>
              <a:gd name="connsiteX40" fmla="*/ 4208963 w 6830240"/>
              <a:gd name="connsiteY40" fmla="*/ 6928616 h 7505293"/>
              <a:gd name="connsiteX41" fmla="*/ 4203266 w 6830240"/>
              <a:gd name="connsiteY41" fmla="*/ 6948239 h 7505293"/>
              <a:gd name="connsiteX42" fmla="*/ 4203266 w 6830240"/>
              <a:gd name="connsiteY42" fmla="*/ 6950771 h 7505293"/>
              <a:gd name="connsiteX43" fmla="*/ 4196936 w 6830240"/>
              <a:gd name="connsiteY43" fmla="*/ 6951088 h 7505293"/>
              <a:gd name="connsiteX44" fmla="*/ 4190605 w 6830240"/>
              <a:gd name="connsiteY44" fmla="*/ 6953303 h 7505293"/>
              <a:gd name="connsiteX45" fmla="*/ 4201050 w 6830240"/>
              <a:gd name="connsiteY45" fmla="*/ 6956785 h 7505293"/>
              <a:gd name="connsiteX46" fmla="*/ 4213394 w 6830240"/>
              <a:gd name="connsiteY46" fmla="*/ 6958368 h 7505293"/>
              <a:gd name="connsiteX47" fmla="*/ 4228586 w 6830240"/>
              <a:gd name="connsiteY47" fmla="*/ 6945707 h 7505293"/>
              <a:gd name="connsiteX48" fmla="*/ 4220674 w 6830240"/>
              <a:gd name="connsiteY48" fmla="*/ 6940010 h 7505293"/>
              <a:gd name="connsiteX49" fmla="*/ 4218458 w 6830240"/>
              <a:gd name="connsiteY49" fmla="*/ 6930515 h 7505293"/>
              <a:gd name="connsiteX50" fmla="*/ 4069066 w 6830240"/>
              <a:gd name="connsiteY50" fmla="*/ 6910258 h 7505293"/>
              <a:gd name="connsiteX51" fmla="*/ 4066534 w 6830240"/>
              <a:gd name="connsiteY51" fmla="*/ 6911524 h 7505293"/>
              <a:gd name="connsiteX52" fmla="*/ 4064002 w 6830240"/>
              <a:gd name="connsiteY52" fmla="*/ 6912791 h 7505293"/>
              <a:gd name="connsiteX53" fmla="*/ 4065585 w 6830240"/>
              <a:gd name="connsiteY53" fmla="*/ 6918804 h 7505293"/>
              <a:gd name="connsiteX54" fmla="*/ 4069066 w 6830240"/>
              <a:gd name="connsiteY54" fmla="*/ 6922919 h 7505293"/>
              <a:gd name="connsiteX55" fmla="*/ 4073498 w 6830240"/>
              <a:gd name="connsiteY55" fmla="*/ 6920070 h 7505293"/>
              <a:gd name="connsiteX56" fmla="*/ 4074131 w 6830240"/>
              <a:gd name="connsiteY56" fmla="*/ 6915323 h 7505293"/>
              <a:gd name="connsiteX57" fmla="*/ 4069066 w 6830240"/>
              <a:gd name="connsiteY57" fmla="*/ 6910258 h 7505293"/>
              <a:gd name="connsiteX58" fmla="*/ 5359125 w 6830240"/>
              <a:gd name="connsiteY58" fmla="*/ 6908086 h 7505293"/>
              <a:gd name="connsiteX59" fmla="*/ 5359758 w 6830240"/>
              <a:gd name="connsiteY59" fmla="*/ 6912833 h 7505293"/>
              <a:gd name="connsiteX60" fmla="*/ 5364190 w 6830240"/>
              <a:gd name="connsiteY60" fmla="*/ 6915682 h 7505293"/>
              <a:gd name="connsiteX61" fmla="*/ 5366722 w 6830240"/>
              <a:gd name="connsiteY61" fmla="*/ 6915682 h 7505293"/>
              <a:gd name="connsiteX62" fmla="*/ 5359125 w 6830240"/>
              <a:gd name="connsiteY62" fmla="*/ 6908086 h 7505293"/>
              <a:gd name="connsiteX63" fmla="*/ 4365318 w 6830240"/>
              <a:gd name="connsiteY63" fmla="*/ 6884938 h 7505293"/>
              <a:gd name="connsiteX64" fmla="*/ 4351075 w 6830240"/>
              <a:gd name="connsiteY64" fmla="*/ 6897915 h 7505293"/>
              <a:gd name="connsiteX65" fmla="*/ 4350125 w 6830240"/>
              <a:gd name="connsiteY65" fmla="*/ 6920387 h 7505293"/>
              <a:gd name="connsiteX66" fmla="*/ 4337782 w 6830240"/>
              <a:gd name="connsiteY66" fmla="*/ 6922286 h 7505293"/>
              <a:gd name="connsiteX67" fmla="*/ 4327337 w 6830240"/>
              <a:gd name="connsiteY67" fmla="*/ 6927983 h 7505293"/>
              <a:gd name="connsiteX68" fmla="*/ 4332401 w 6830240"/>
              <a:gd name="connsiteY68" fmla="*/ 6950771 h 7505293"/>
              <a:gd name="connsiteX69" fmla="*/ 4340314 w 6830240"/>
              <a:gd name="connsiteY69" fmla="*/ 6930831 h 7505293"/>
              <a:gd name="connsiteX70" fmla="*/ 4357721 w 6830240"/>
              <a:gd name="connsiteY70" fmla="*/ 6920387 h 7505293"/>
              <a:gd name="connsiteX71" fmla="*/ 4361520 w 6830240"/>
              <a:gd name="connsiteY71" fmla="*/ 6902662 h 7505293"/>
              <a:gd name="connsiteX72" fmla="*/ 4365318 w 6830240"/>
              <a:gd name="connsiteY72" fmla="*/ 6884938 h 7505293"/>
              <a:gd name="connsiteX73" fmla="*/ 5581947 w 6830240"/>
              <a:gd name="connsiteY73" fmla="*/ 6872637 h 7505293"/>
              <a:gd name="connsiteX74" fmla="*/ 5582263 w 6830240"/>
              <a:gd name="connsiteY74" fmla="*/ 6877384 h 7505293"/>
              <a:gd name="connsiteX75" fmla="*/ 5584479 w 6830240"/>
              <a:gd name="connsiteY75" fmla="*/ 6880233 h 7505293"/>
              <a:gd name="connsiteX76" fmla="*/ 5592075 w 6830240"/>
              <a:gd name="connsiteY76" fmla="*/ 6877701 h 7505293"/>
              <a:gd name="connsiteX77" fmla="*/ 5774384 w 6830240"/>
              <a:gd name="connsiteY77" fmla="*/ 6862509 h 7505293"/>
              <a:gd name="connsiteX78" fmla="*/ 5784512 w 6830240"/>
              <a:gd name="connsiteY78" fmla="*/ 6880233 h 7505293"/>
              <a:gd name="connsiteX79" fmla="*/ 5781980 w 6830240"/>
              <a:gd name="connsiteY79" fmla="*/ 6900489 h 7505293"/>
              <a:gd name="connsiteX80" fmla="*/ 5772168 w 6830240"/>
              <a:gd name="connsiteY80" fmla="*/ 6909352 h 7505293"/>
              <a:gd name="connsiteX81" fmla="*/ 5756659 w 6830240"/>
              <a:gd name="connsiteY81" fmla="*/ 6918214 h 7505293"/>
              <a:gd name="connsiteX82" fmla="*/ 5765521 w 6830240"/>
              <a:gd name="connsiteY82" fmla="*/ 6890361 h 7505293"/>
              <a:gd name="connsiteX83" fmla="*/ 5774384 w 6830240"/>
              <a:gd name="connsiteY83" fmla="*/ 6862509 h 7505293"/>
              <a:gd name="connsiteX84" fmla="*/ 4258971 w 6830240"/>
              <a:gd name="connsiteY84" fmla="*/ 6841893 h 7505293"/>
              <a:gd name="connsiteX85" fmla="*/ 4254540 w 6830240"/>
              <a:gd name="connsiteY85" fmla="*/ 6847273 h 7505293"/>
              <a:gd name="connsiteX86" fmla="*/ 4253907 w 6830240"/>
              <a:gd name="connsiteY86" fmla="*/ 6854553 h 7505293"/>
              <a:gd name="connsiteX87" fmla="*/ 4248843 w 6830240"/>
              <a:gd name="connsiteY87" fmla="*/ 6871328 h 7505293"/>
              <a:gd name="connsiteX88" fmla="*/ 4236183 w 6830240"/>
              <a:gd name="connsiteY88" fmla="*/ 6882406 h 7505293"/>
              <a:gd name="connsiteX89" fmla="*/ 4232384 w 6830240"/>
              <a:gd name="connsiteY89" fmla="*/ 6900130 h 7505293"/>
              <a:gd name="connsiteX90" fmla="*/ 4228586 w 6830240"/>
              <a:gd name="connsiteY90" fmla="*/ 6917855 h 7505293"/>
              <a:gd name="connsiteX91" fmla="*/ 4248210 w 6830240"/>
              <a:gd name="connsiteY91" fmla="*/ 6889686 h 7505293"/>
              <a:gd name="connsiteX92" fmla="*/ 4264035 w 6830240"/>
              <a:gd name="connsiteY92" fmla="*/ 6859617 h 7505293"/>
              <a:gd name="connsiteX93" fmla="*/ 4262453 w 6830240"/>
              <a:gd name="connsiteY93" fmla="*/ 6849805 h 7505293"/>
              <a:gd name="connsiteX94" fmla="*/ 4258971 w 6830240"/>
              <a:gd name="connsiteY94" fmla="*/ 6841893 h 7505293"/>
              <a:gd name="connsiteX95" fmla="*/ 4099451 w 6830240"/>
              <a:gd name="connsiteY95" fmla="*/ 6819104 h 7505293"/>
              <a:gd name="connsiteX96" fmla="*/ 4089323 w 6830240"/>
              <a:gd name="connsiteY96" fmla="*/ 6849489 h 7505293"/>
              <a:gd name="connsiteX97" fmla="*/ 4084259 w 6830240"/>
              <a:gd name="connsiteY97" fmla="*/ 6849805 h 7505293"/>
              <a:gd name="connsiteX98" fmla="*/ 4079195 w 6830240"/>
              <a:gd name="connsiteY98" fmla="*/ 6852021 h 7505293"/>
              <a:gd name="connsiteX99" fmla="*/ 4087424 w 6830240"/>
              <a:gd name="connsiteY99" fmla="*/ 6860567 h 7505293"/>
              <a:gd name="connsiteX100" fmla="*/ 4099451 w 6830240"/>
              <a:gd name="connsiteY100" fmla="*/ 6867213 h 7505293"/>
              <a:gd name="connsiteX101" fmla="*/ 4117176 w 6830240"/>
              <a:gd name="connsiteY101" fmla="*/ 6841893 h 7505293"/>
              <a:gd name="connsiteX102" fmla="*/ 3483066 w 6830240"/>
              <a:gd name="connsiteY102" fmla="*/ 6800189 h 7505293"/>
              <a:gd name="connsiteX103" fmla="*/ 3484649 w 6830240"/>
              <a:gd name="connsiteY103" fmla="*/ 6804937 h 7505293"/>
              <a:gd name="connsiteX104" fmla="*/ 3488130 w 6830240"/>
              <a:gd name="connsiteY104" fmla="*/ 6807785 h 7505293"/>
              <a:gd name="connsiteX105" fmla="*/ 3493194 w 6830240"/>
              <a:gd name="connsiteY105" fmla="*/ 6802721 h 7505293"/>
              <a:gd name="connsiteX106" fmla="*/ 5635120 w 6830240"/>
              <a:gd name="connsiteY106" fmla="*/ 6799207 h 7505293"/>
              <a:gd name="connsiteX107" fmla="*/ 5635753 w 6830240"/>
              <a:gd name="connsiteY107" fmla="*/ 6803955 h 7505293"/>
              <a:gd name="connsiteX108" fmla="*/ 5640184 w 6830240"/>
              <a:gd name="connsiteY108" fmla="*/ 6806803 h 7505293"/>
              <a:gd name="connsiteX109" fmla="*/ 5645248 w 6830240"/>
              <a:gd name="connsiteY109" fmla="*/ 6806803 h 7505293"/>
              <a:gd name="connsiteX110" fmla="*/ 5642083 w 6830240"/>
              <a:gd name="connsiteY110" fmla="*/ 6801106 h 7505293"/>
              <a:gd name="connsiteX111" fmla="*/ 5635120 w 6830240"/>
              <a:gd name="connsiteY111" fmla="*/ 6799207 h 7505293"/>
              <a:gd name="connsiteX112" fmla="*/ 3493194 w 6830240"/>
              <a:gd name="connsiteY112" fmla="*/ 6779933 h 7505293"/>
              <a:gd name="connsiteX113" fmla="*/ 3493827 w 6830240"/>
              <a:gd name="connsiteY113" fmla="*/ 6784680 h 7505293"/>
              <a:gd name="connsiteX114" fmla="*/ 3498259 w 6830240"/>
              <a:gd name="connsiteY114" fmla="*/ 6787529 h 7505293"/>
              <a:gd name="connsiteX115" fmla="*/ 3500791 w 6830240"/>
              <a:gd name="connsiteY115" fmla="*/ 6787529 h 7505293"/>
              <a:gd name="connsiteX116" fmla="*/ 3493194 w 6830240"/>
              <a:gd name="connsiteY116" fmla="*/ 6779933 h 7505293"/>
              <a:gd name="connsiteX117" fmla="*/ 3716016 w 6830240"/>
              <a:gd name="connsiteY117" fmla="*/ 6744484 h 7505293"/>
              <a:gd name="connsiteX118" fmla="*/ 3716332 w 6830240"/>
              <a:gd name="connsiteY118" fmla="*/ 6749231 h 7505293"/>
              <a:gd name="connsiteX119" fmla="*/ 3718548 w 6830240"/>
              <a:gd name="connsiteY119" fmla="*/ 6752080 h 7505293"/>
              <a:gd name="connsiteX120" fmla="*/ 3726144 w 6830240"/>
              <a:gd name="connsiteY120" fmla="*/ 6749548 h 7505293"/>
              <a:gd name="connsiteX121" fmla="*/ 3908453 w 6830240"/>
              <a:gd name="connsiteY121" fmla="*/ 6734356 h 7505293"/>
              <a:gd name="connsiteX122" fmla="*/ 3918581 w 6830240"/>
              <a:gd name="connsiteY122" fmla="*/ 6752080 h 7505293"/>
              <a:gd name="connsiteX123" fmla="*/ 3916049 w 6830240"/>
              <a:gd name="connsiteY123" fmla="*/ 6772336 h 7505293"/>
              <a:gd name="connsiteX124" fmla="*/ 3906237 w 6830240"/>
              <a:gd name="connsiteY124" fmla="*/ 6781199 h 7505293"/>
              <a:gd name="connsiteX125" fmla="*/ 3890728 w 6830240"/>
              <a:gd name="connsiteY125" fmla="*/ 6790061 h 7505293"/>
              <a:gd name="connsiteX126" fmla="*/ 3899590 w 6830240"/>
              <a:gd name="connsiteY126" fmla="*/ 6762208 h 7505293"/>
              <a:gd name="connsiteX127" fmla="*/ 3908453 w 6830240"/>
              <a:gd name="connsiteY127" fmla="*/ 6734356 h 7505293"/>
              <a:gd name="connsiteX128" fmla="*/ 4134900 w 6830240"/>
              <a:gd name="connsiteY128" fmla="*/ 6730482 h 7505293"/>
              <a:gd name="connsiteX129" fmla="*/ 4107047 w 6830240"/>
              <a:gd name="connsiteY129" fmla="*/ 6793784 h 7505293"/>
              <a:gd name="connsiteX130" fmla="*/ 4114327 w 6830240"/>
              <a:gd name="connsiteY130" fmla="*/ 6806444 h 7505293"/>
              <a:gd name="connsiteX131" fmla="*/ 4127304 w 6830240"/>
              <a:gd name="connsiteY131" fmla="*/ 6811508 h 7505293"/>
              <a:gd name="connsiteX132" fmla="*/ 4138065 w 6830240"/>
              <a:gd name="connsiteY132" fmla="*/ 6776692 h 7505293"/>
              <a:gd name="connsiteX133" fmla="*/ 4152624 w 6830240"/>
              <a:gd name="connsiteY133" fmla="*/ 6745674 h 7505293"/>
              <a:gd name="connsiteX134" fmla="*/ 5799704 w 6830240"/>
              <a:gd name="connsiteY134" fmla="*/ 6715649 h 7505293"/>
              <a:gd name="connsiteX135" fmla="*/ 5801287 w 6830240"/>
              <a:gd name="connsiteY135" fmla="*/ 6721662 h 7505293"/>
              <a:gd name="connsiteX136" fmla="*/ 5804768 w 6830240"/>
              <a:gd name="connsiteY136" fmla="*/ 6725777 h 7505293"/>
              <a:gd name="connsiteX137" fmla="*/ 5809200 w 6830240"/>
              <a:gd name="connsiteY137" fmla="*/ 6722929 h 7505293"/>
              <a:gd name="connsiteX138" fmla="*/ 5809833 w 6830240"/>
              <a:gd name="connsiteY138" fmla="*/ 6718181 h 7505293"/>
              <a:gd name="connsiteX139" fmla="*/ 5536370 w 6830240"/>
              <a:gd name="connsiteY139" fmla="*/ 6685264 h 7505293"/>
              <a:gd name="connsiteX140" fmla="*/ 5536370 w 6830240"/>
              <a:gd name="connsiteY140" fmla="*/ 6697924 h 7505293"/>
              <a:gd name="connsiteX141" fmla="*/ 5539535 w 6830240"/>
              <a:gd name="connsiteY141" fmla="*/ 6704571 h 7505293"/>
              <a:gd name="connsiteX142" fmla="*/ 5546498 w 6830240"/>
              <a:gd name="connsiteY142" fmla="*/ 6705521 h 7505293"/>
              <a:gd name="connsiteX143" fmla="*/ 3769189 w 6830240"/>
              <a:gd name="connsiteY143" fmla="*/ 6671054 h 7505293"/>
              <a:gd name="connsiteX144" fmla="*/ 3769822 w 6830240"/>
              <a:gd name="connsiteY144" fmla="*/ 6675802 h 7505293"/>
              <a:gd name="connsiteX145" fmla="*/ 3774253 w 6830240"/>
              <a:gd name="connsiteY145" fmla="*/ 6678650 h 7505293"/>
              <a:gd name="connsiteX146" fmla="*/ 3779317 w 6830240"/>
              <a:gd name="connsiteY146" fmla="*/ 6678650 h 7505293"/>
              <a:gd name="connsiteX147" fmla="*/ 3776152 w 6830240"/>
              <a:gd name="connsiteY147" fmla="*/ 6672953 h 7505293"/>
              <a:gd name="connsiteX148" fmla="*/ 3769189 w 6830240"/>
              <a:gd name="connsiteY148" fmla="*/ 6671054 h 7505293"/>
              <a:gd name="connsiteX149" fmla="*/ 5718678 w 6830240"/>
              <a:gd name="connsiteY149" fmla="*/ 6667540 h 7505293"/>
              <a:gd name="connsiteX150" fmla="*/ 5701587 w 6830240"/>
              <a:gd name="connsiteY150" fmla="*/ 6675769 h 7505293"/>
              <a:gd name="connsiteX151" fmla="*/ 5695890 w 6830240"/>
              <a:gd name="connsiteY151" fmla="*/ 6695392 h 7505293"/>
              <a:gd name="connsiteX152" fmla="*/ 5695890 w 6830240"/>
              <a:gd name="connsiteY152" fmla="*/ 6697924 h 7505293"/>
              <a:gd name="connsiteX153" fmla="*/ 5689560 w 6830240"/>
              <a:gd name="connsiteY153" fmla="*/ 6698241 h 7505293"/>
              <a:gd name="connsiteX154" fmla="*/ 5683229 w 6830240"/>
              <a:gd name="connsiteY154" fmla="*/ 6700456 h 7505293"/>
              <a:gd name="connsiteX155" fmla="*/ 5693674 w 6830240"/>
              <a:gd name="connsiteY155" fmla="*/ 6703938 h 7505293"/>
              <a:gd name="connsiteX156" fmla="*/ 5706018 w 6830240"/>
              <a:gd name="connsiteY156" fmla="*/ 6705521 h 7505293"/>
              <a:gd name="connsiteX157" fmla="*/ 5721210 w 6830240"/>
              <a:gd name="connsiteY157" fmla="*/ 6692860 h 7505293"/>
              <a:gd name="connsiteX158" fmla="*/ 5713298 w 6830240"/>
              <a:gd name="connsiteY158" fmla="*/ 6687163 h 7505293"/>
              <a:gd name="connsiteX159" fmla="*/ 5711082 w 6830240"/>
              <a:gd name="connsiteY159" fmla="*/ 6677668 h 7505293"/>
              <a:gd name="connsiteX160" fmla="*/ 5561690 w 6830240"/>
              <a:gd name="connsiteY160" fmla="*/ 6657411 h 7505293"/>
              <a:gd name="connsiteX161" fmla="*/ 5559158 w 6830240"/>
              <a:gd name="connsiteY161" fmla="*/ 6658677 h 7505293"/>
              <a:gd name="connsiteX162" fmla="*/ 5556626 w 6830240"/>
              <a:gd name="connsiteY162" fmla="*/ 6659944 h 7505293"/>
              <a:gd name="connsiteX163" fmla="*/ 5558209 w 6830240"/>
              <a:gd name="connsiteY163" fmla="*/ 6665957 h 7505293"/>
              <a:gd name="connsiteX164" fmla="*/ 5561690 w 6830240"/>
              <a:gd name="connsiteY164" fmla="*/ 6670072 h 7505293"/>
              <a:gd name="connsiteX165" fmla="*/ 5566122 w 6830240"/>
              <a:gd name="connsiteY165" fmla="*/ 6667223 h 7505293"/>
              <a:gd name="connsiteX166" fmla="*/ 5566755 w 6830240"/>
              <a:gd name="connsiteY166" fmla="*/ 6662476 h 7505293"/>
              <a:gd name="connsiteX167" fmla="*/ 5561690 w 6830240"/>
              <a:gd name="connsiteY167" fmla="*/ 6657411 h 7505293"/>
              <a:gd name="connsiteX168" fmla="*/ 4183009 w 6830240"/>
              <a:gd name="connsiteY168" fmla="*/ 6641860 h 7505293"/>
              <a:gd name="connsiteX169" fmla="*/ 4170349 w 6830240"/>
              <a:gd name="connsiteY169" fmla="*/ 6657052 h 7505293"/>
              <a:gd name="connsiteX170" fmla="*/ 4170349 w 6830240"/>
              <a:gd name="connsiteY170" fmla="*/ 6664648 h 7505293"/>
              <a:gd name="connsiteX171" fmla="*/ 4175413 w 6830240"/>
              <a:gd name="connsiteY171" fmla="*/ 6664648 h 7505293"/>
              <a:gd name="connsiteX172" fmla="*/ 4185541 w 6830240"/>
              <a:gd name="connsiteY172" fmla="*/ 6663382 h 7505293"/>
              <a:gd name="connsiteX173" fmla="*/ 4188073 w 6830240"/>
              <a:gd name="connsiteY173" fmla="*/ 6654520 h 7505293"/>
              <a:gd name="connsiteX174" fmla="*/ 5857942 w 6830240"/>
              <a:gd name="connsiteY174" fmla="*/ 6632091 h 7505293"/>
              <a:gd name="connsiteX175" fmla="*/ 5843699 w 6830240"/>
              <a:gd name="connsiteY175" fmla="*/ 6645068 h 7505293"/>
              <a:gd name="connsiteX176" fmla="*/ 5842749 w 6830240"/>
              <a:gd name="connsiteY176" fmla="*/ 6667540 h 7505293"/>
              <a:gd name="connsiteX177" fmla="*/ 5830406 w 6830240"/>
              <a:gd name="connsiteY177" fmla="*/ 6669439 h 7505293"/>
              <a:gd name="connsiteX178" fmla="*/ 5819961 w 6830240"/>
              <a:gd name="connsiteY178" fmla="*/ 6675136 h 7505293"/>
              <a:gd name="connsiteX179" fmla="*/ 5825025 w 6830240"/>
              <a:gd name="connsiteY179" fmla="*/ 6697924 h 7505293"/>
              <a:gd name="connsiteX180" fmla="*/ 5832938 w 6830240"/>
              <a:gd name="connsiteY180" fmla="*/ 6677984 h 7505293"/>
              <a:gd name="connsiteX181" fmla="*/ 5850345 w 6830240"/>
              <a:gd name="connsiteY181" fmla="*/ 6667540 h 7505293"/>
              <a:gd name="connsiteX182" fmla="*/ 5854144 w 6830240"/>
              <a:gd name="connsiteY182" fmla="*/ 6649815 h 7505293"/>
              <a:gd name="connsiteX183" fmla="*/ 5857942 w 6830240"/>
              <a:gd name="connsiteY183" fmla="*/ 6632091 h 7505293"/>
              <a:gd name="connsiteX184" fmla="*/ 4484325 w 6830240"/>
              <a:gd name="connsiteY184" fmla="*/ 6624135 h 7505293"/>
              <a:gd name="connsiteX185" fmla="*/ 4464068 w 6830240"/>
              <a:gd name="connsiteY185" fmla="*/ 6657052 h 7505293"/>
              <a:gd name="connsiteX186" fmla="*/ 4471664 w 6830240"/>
              <a:gd name="connsiteY186" fmla="*/ 6684905 h 7505293"/>
              <a:gd name="connsiteX187" fmla="*/ 4466917 w 6830240"/>
              <a:gd name="connsiteY187" fmla="*/ 6685538 h 7505293"/>
              <a:gd name="connsiteX188" fmla="*/ 4464068 w 6830240"/>
              <a:gd name="connsiteY188" fmla="*/ 6689969 h 7505293"/>
              <a:gd name="connsiteX189" fmla="*/ 4466917 w 6830240"/>
              <a:gd name="connsiteY189" fmla="*/ 6697565 h 7505293"/>
              <a:gd name="connsiteX190" fmla="*/ 4471664 w 6830240"/>
              <a:gd name="connsiteY190" fmla="*/ 6705161 h 7505293"/>
              <a:gd name="connsiteX191" fmla="*/ 4489389 w 6830240"/>
              <a:gd name="connsiteY191" fmla="*/ 6712757 h 7505293"/>
              <a:gd name="connsiteX192" fmla="*/ 4491921 w 6830240"/>
              <a:gd name="connsiteY192" fmla="*/ 6705161 h 7505293"/>
              <a:gd name="connsiteX193" fmla="*/ 4479261 w 6830240"/>
              <a:gd name="connsiteY193" fmla="*/ 6695033 h 7505293"/>
              <a:gd name="connsiteX194" fmla="*/ 4481476 w 6830240"/>
              <a:gd name="connsiteY194" fmla="*/ 6684272 h 7505293"/>
              <a:gd name="connsiteX195" fmla="*/ 4489389 w 6830240"/>
              <a:gd name="connsiteY195" fmla="*/ 6677309 h 7505293"/>
              <a:gd name="connsiteX196" fmla="*/ 4489705 w 6830240"/>
              <a:gd name="connsiteY196" fmla="*/ 6650722 h 7505293"/>
              <a:gd name="connsiteX197" fmla="*/ 4484325 w 6830240"/>
              <a:gd name="connsiteY197" fmla="*/ 6624135 h 7505293"/>
              <a:gd name="connsiteX198" fmla="*/ 1140067 w 6830240"/>
              <a:gd name="connsiteY198" fmla="*/ 6616413 h 7505293"/>
              <a:gd name="connsiteX199" fmla="*/ 1141650 w 6830240"/>
              <a:gd name="connsiteY199" fmla="*/ 6621161 h 7505293"/>
              <a:gd name="connsiteX200" fmla="*/ 1145131 w 6830240"/>
              <a:gd name="connsiteY200" fmla="*/ 6624009 h 7505293"/>
              <a:gd name="connsiteX201" fmla="*/ 1150195 w 6830240"/>
              <a:gd name="connsiteY201" fmla="*/ 6618945 h 7505293"/>
              <a:gd name="connsiteX202" fmla="*/ 4210862 w 6830240"/>
              <a:gd name="connsiteY202" fmla="*/ 6601347 h 7505293"/>
              <a:gd name="connsiteX203" fmla="*/ 4205798 w 6830240"/>
              <a:gd name="connsiteY203" fmla="*/ 6611475 h 7505293"/>
              <a:gd name="connsiteX204" fmla="*/ 4210862 w 6830240"/>
              <a:gd name="connsiteY204" fmla="*/ 6603879 h 7505293"/>
              <a:gd name="connsiteX205" fmla="*/ 1150195 w 6830240"/>
              <a:gd name="connsiteY205" fmla="*/ 6596157 h 7505293"/>
              <a:gd name="connsiteX206" fmla="*/ 1150828 w 6830240"/>
              <a:gd name="connsiteY206" fmla="*/ 6600904 h 7505293"/>
              <a:gd name="connsiteX207" fmla="*/ 1155260 w 6830240"/>
              <a:gd name="connsiteY207" fmla="*/ 6603753 h 7505293"/>
              <a:gd name="connsiteX208" fmla="*/ 1157792 w 6830240"/>
              <a:gd name="connsiteY208" fmla="*/ 6603753 h 7505293"/>
              <a:gd name="connsiteX209" fmla="*/ 1150195 w 6830240"/>
              <a:gd name="connsiteY209" fmla="*/ 6596157 h 7505293"/>
              <a:gd name="connsiteX210" fmla="*/ 5751595 w 6830240"/>
              <a:gd name="connsiteY210" fmla="*/ 6589046 h 7505293"/>
              <a:gd name="connsiteX211" fmla="*/ 5747164 w 6830240"/>
              <a:gd name="connsiteY211" fmla="*/ 6594426 h 7505293"/>
              <a:gd name="connsiteX212" fmla="*/ 5746531 w 6830240"/>
              <a:gd name="connsiteY212" fmla="*/ 6601706 h 7505293"/>
              <a:gd name="connsiteX213" fmla="*/ 5741467 w 6830240"/>
              <a:gd name="connsiteY213" fmla="*/ 6618481 h 7505293"/>
              <a:gd name="connsiteX214" fmla="*/ 5728807 w 6830240"/>
              <a:gd name="connsiteY214" fmla="*/ 6629559 h 7505293"/>
              <a:gd name="connsiteX215" fmla="*/ 5725008 w 6830240"/>
              <a:gd name="connsiteY215" fmla="*/ 6647283 h 7505293"/>
              <a:gd name="connsiteX216" fmla="*/ 5721210 w 6830240"/>
              <a:gd name="connsiteY216" fmla="*/ 6665008 h 7505293"/>
              <a:gd name="connsiteX217" fmla="*/ 5740834 w 6830240"/>
              <a:gd name="connsiteY217" fmla="*/ 6636839 h 7505293"/>
              <a:gd name="connsiteX218" fmla="*/ 5756659 w 6830240"/>
              <a:gd name="connsiteY218" fmla="*/ 6606770 h 7505293"/>
              <a:gd name="connsiteX219" fmla="*/ 5755077 w 6830240"/>
              <a:gd name="connsiteY219" fmla="*/ 6596958 h 7505293"/>
              <a:gd name="connsiteX220" fmla="*/ 5751595 w 6830240"/>
              <a:gd name="connsiteY220" fmla="*/ 6589046 h 7505293"/>
              <a:gd name="connsiteX221" fmla="*/ 3933773 w 6830240"/>
              <a:gd name="connsiteY221" fmla="*/ 6587496 h 7505293"/>
              <a:gd name="connsiteX222" fmla="*/ 3935356 w 6830240"/>
              <a:gd name="connsiteY222" fmla="*/ 6593509 h 7505293"/>
              <a:gd name="connsiteX223" fmla="*/ 3938837 w 6830240"/>
              <a:gd name="connsiteY223" fmla="*/ 6597624 h 7505293"/>
              <a:gd name="connsiteX224" fmla="*/ 3943269 w 6830240"/>
              <a:gd name="connsiteY224" fmla="*/ 6594776 h 7505293"/>
              <a:gd name="connsiteX225" fmla="*/ 3943902 w 6830240"/>
              <a:gd name="connsiteY225" fmla="*/ 6590028 h 7505293"/>
              <a:gd name="connsiteX226" fmla="*/ 5592075 w 6830240"/>
              <a:gd name="connsiteY226" fmla="*/ 6566257 h 7505293"/>
              <a:gd name="connsiteX227" fmla="*/ 5581947 w 6830240"/>
              <a:gd name="connsiteY227" fmla="*/ 6596642 h 7505293"/>
              <a:gd name="connsiteX228" fmla="*/ 5576883 w 6830240"/>
              <a:gd name="connsiteY228" fmla="*/ 6596958 h 7505293"/>
              <a:gd name="connsiteX229" fmla="*/ 5571819 w 6830240"/>
              <a:gd name="connsiteY229" fmla="*/ 6599174 h 7505293"/>
              <a:gd name="connsiteX230" fmla="*/ 5580048 w 6830240"/>
              <a:gd name="connsiteY230" fmla="*/ 6607720 h 7505293"/>
              <a:gd name="connsiteX231" fmla="*/ 5592075 w 6830240"/>
              <a:gd name="connsiteY231" fmla="*/ 6614366 h 7505293"/>
              <a:gd name="connsiteX232" fmla="*/ 5609800 w 6830240"/>
              <a:gd name="connsiteY232" fmla="*/ 6589046 h 7505293"/>
              <a:gd name="connsiteX233" fmla="*/ 1373017 w 6830240"/>
              <a:gd name="connsiteY233" fmla="*/ 6560708 h 7505293"/>
              <a:gd name="connsiteX234" fmla="*/ 1373333 w 6830240"/>
              <a:gd name="connsiteY234" fmla="*/ 6565455 h 7505293"/>
              <a:gd name="connsiteX235" fmla="*/ 1375549 w 6830240"/>
              <a:gd name="connsiteY235" fmla="*/ 6568304 h 7505293"/>
              <a:gd name="connsiteX236" fmla="*/ 1383145 w 6830240"/>
              <a:gd name="connsiteY236" fmla="*/ 6565772 h 7505293"/>
              <a:gd name="connsiteX237" fmla="*/ 3670439 w 6830240"/>
              <a:gd name="connsiteY237" fmla="*/ 6557111 h 7505293"/>
              <a:gd name="connsiteX238" fmla="*/ 3670439 w 6830240"/>
              <a:gd name="connsiteY238" fmla="*/ 6569771 h 7505293"/>
              <a:gd name="connsiteX239" fmla="*/ 3673604 w 6830240"/>
              <a:gd name="connsiteY239" fmla="*/ 6576418 h 7505293"/>
              <a:gd name="connsiteX240" fmla="*/ 3680567 w 6830240"/>
              <a:gd name="connsiteY240" fmla="*/ 6577368 h 7505293"/>
              <a:gd name="connsiteX241" fmla="*/ 1565454 w 6830240"/>
              <a:gd name="connsiteY241" fmla="*/ 6550580 h 7505293"/>
              <a:gd name="connsiteX242" fmla="*/ 1575582 w 6830240"/>
              <a:gd name="connsiteY242" fmla="*/ 6568304 h 7505293"/>
              <a:gd name="connsiteX243" fmla="*/ 1573050 w 6830240"/>
              <a:gd name="connsiteY243" fmla="*/ 6588560 h 7505293"/>
              <a:gd name="connsiteX244" fmla="*/ 1563238 w 6830240"/>
              <a:gd name="connsiteY244" fmla="*/ 6597423 h 7505293"/>
              <a:gd name="connsiteX245" fmla="*/ 1547729 w 6830240"/>
              <a:gd name="connsiteY245" fmla="*/ 6606285 h 7505293"/>
              <a:gd name="connsiteX246" fmla="*/ 1556591 w 6830240"/>
              <a:gd name="connsiteY246" fmla="*/ 6578432 h 7505293"/>
              <a:gd name="connsiteX247" fmla="*/ 1565454 w 6830240"/>
              <a:gd name="connsiteY247" fmla="*/ 6550580 h 7505293"/>
              <a:gd name="connsiteX248" fmla="*/ 4975690 w 6830240"/>
              <a:gd name="connsiteY248" fmla="*/ 6547342 h 7505293"/>
              <a:gd name="connsiteX249" fmla="*/ 4977273 w 6830240"/>
              <a:gd name="connsiteY249" fmla="*/ 6552090 h 7505293"/>
              <a:gd name="connsiteX250" fmla="*/ 4980754 w 6830240"/>
              <a:gd name="connsiteY250" fmla="*/ 6554938 h 7505293"/>
              <a:gd name="connsiteX251" fmla="*/ 4985818 w 6830240"/>
              <a:gd name="connsiteY251" fmla="*/ 6549874 h 7505293"/>
              <a:gd name="connsiteX252" fmla="*/ 3852747 w 6830240"/>
              <a:gd name="connsiteY252" fmla="*/ 6539387 h 7505293"/>
              <a:gd name="connsiteX253" fmla="*/ 3835656 w 6830240"/>
              <a:gd name="connsiteY253" fmla="*/ 6547616 h 7505293"/>
              <a:gd name="connsiteX254" fmla="*/ 3829959 w 6830240"/>
              <a:gd name="connsiteY254" fmla="*/ 6567239 h 7505293"/>
              <a:gd name="connsiteX255" fmla="*/ 3829959 w 6830240"/>
              <a:gd name="connsiteY255" fmla="*/ 6569771 h 7505293"/>
              <a:gd name="connsiteX256" fmla="*/ 3823629 w 6830240"/>
              <a:gd name="connsiteY256" fmla="*/ 6570088 h 7505293"/>
              <a:gd name="connsiteX257" fmla="*/ 3817298 w 6830240"/>
              <a:gd name="connsiteY257" fmla="*/ 6572303 h 7505293"/>
              <a:gd name="connsiteX258" fmla="*/ 3827743 w 6830240"/>
              <a:gd name="connsiteY258" fmla="*/ 6575785 h 7505293"/>
              <a:gd name="connsiteX259" fmla="*/ 3840087 w 6830240"/>
              <a:gd name="connsiteY259" fmla="*/ 6577368 h 7505293"/>
              <a:gd name="connsiteX260" fmla="*/ 3855279 w 6830240"/>
              <a:gd name="connsiteY260" fmla="*/ 6564707 h 7505293"/>
              <a:gd name="connsiteX261" fmla="*/ 3847367 w 6830240"/>
              <a:gd name="connsiteY261" fmla="*/ 6559010 h 7505293"/>
              <a:gd name="connsiteX262" fmla="*/ 3845151 w 6830240"/>
              <a:gd name="connsiteY262" fmla="*/ 6549515 h 7505293"/>
              <a:gd name="connsiteX263" fmla="*/ 4537498 w 6830240"/>
              <a:gd name="connsiteY263" fmla="*/ 6535513 h 7505293"/>
              <a:gd name="connsiteX264" fmla="*/ 4540030 w 6830240"/>
              <a:gd name="connsiteY264" fmla="*/ 6543109 h 7505293"/>
              <a:gd name="connsiteX265" fmla="*/ 4540030 w 6830240"/>
              <a:gd name="connsiteY265" fmla="*/ 6535513 h 7505293"/>
              <a:gd name="connsiteX266" fmla="*/ 3695759 w 6830240"/>
              <a:gd name="connsiteY266" fmla="*/ 6529258 h 7505293"/>
              <a:gd name="connsiteX267" fmla="*/ 3693227 w 6830240"/>
              <a:gd name="connsiteY267" fmla="*/ 6530524 h 7505293"/>
              <a:gd name="connsiteX268" fmla="*/ 3690695 w 6830240"/>
              <a:gd name="connsiteY268" fmla="*/ 6531791 h 7505293"/>
              <a:gd name="connsiteX269" fmla="*/ 3692278 w 6830240"/>
              <a:gd name="connsiteY269" fmla="*/ 6537804 h 7505293"/>
              <a:gd name="connsiteX270" fmla="*/ 3695759 w 6830240"/>
              <a:gd name="connsiteY270" fmla="*/ 6541919 h 7505293"/>
              <a:gd name="connsiteX271" fmla="*/ 3700191 w 6830240"/>
              <a:gd name="connsiteY271" fmla="*/ 6539070 h 7505293"/>
              <a:gd name="connsiteX272" fmla="*/ 3700824 w 6830240"/>
              <a:gd name="connsiteY272" fmla="*/ 6534323 h 7505293"/>
              <a:gd name="connsiteX273" fmla="*/ 3695759 w 6830240"/>
              <a:gd name="connsiteY273" fmla="*/ 6529258 h 7505293"/>
              <a:gd name="connsiteX274" fmla="*/ 4985818 w 6830240"/>
              <a:gd name="connsiteY274" fmla="*/ 6527086 h 7505293"/>
              <a:gd name="connsiteX275" fmla="*/ 4986451 w 6830240"/>
              <a:gd name="connsiteY275" fmla="*/ 6531833 h 7505293"/>
              <a:gd name="connsiteX276" fmla="*/ 4990883 w 6830240"/>
              <a:gd name="connsiteY276" fmla="*/ 6534682 h 7505293"/>
              <a:gd name="connsiteX277" fmla="*/ 4993415 w 6830240"/>
              <a:gd name="connsiteY277" fmla="*/ 6534682 h 7505293"/>
              <a:gd name="connsiteX278" fmla="*/ 4985818 w 6830240"/>
              <a:gd name="connsiteY278" fmla="*/ 6527086 h 7505293"/>
              <a:gd name="connsiteX279" fmla="*/ 4567883 w 6830240"/>
              <a:gd name="connsiteY279" fmla="*/ 6507660 h 7505293"/>
              <a:gd name="connsiteX280" fmla="*/ 4557754 w 6830240"/>
              <a:gd name="connsiteY280" fmla="*/ 6515257 h 7505293"/>
              <a:gd name="connsiteX281" fmla="*/ 4565351 w 6830240"/>
              <a:gd name="connsiteY281" fmla="*/ 6515257 h 7505293"/>
              <a:gd name="connsiteX282" fmla="*/ 4566617 w 6830240"/>
              <a:gd name="connsiteY282" fmla="*/ 6511459 h 7505293"/>
              <a:gd name="connsiteX283" fmla="*/ 4567883 w 6830240"/>
              <a:gd name="connsiteY283" fmla="*/ 6507660 h 7505293"/>
              <a:gd name="connsiteX284" fmla="*/ 3992011 w 6830240"/>
              <a:gd name="connsiteY284" fmla="*/ 6503938 h 7505293"/>
              <a:gd name="connsiteX285" fmla="*/ 3977768 w 6830240"/>
              <a:gd name="connsiteY285" fmla="*/ 6516915 h 7505293"/>
              <a:gd name="connsiteX286" fmla="*/ 3976818 w 6830240"/>
              <a:gd name="connsiteY286" fmla="*/ 6539387 h 7505293"/>
              <a:gd name="connsiteX287" fmla="*/ 3964475 w 6830240"/>
              <a:gd name="connsiteY287" fmla="*/ 6541286 h 7505293"/>
              <a:gd name="connsiteX288" fmla="*/ 3954030 w 6830240"/>
              <a:gd name="connsiteY288" fmla="*/ 6546983 h 7505293"/>
              <a:gd name="connsiteX289" fmla="*/ 3959094 w 6830240"/>
              <a:gd name="connsiteY289" fmla="*/ 6569771 h 7505293"/>
              <a:gd name="connsiteX290" fmla="*/ 3967007 w 6830240"/>
              <a:gd name="connsiteY290" fmla="*/ 6549831 h 7505293"/>
              <a:gd name="connsiteX291" fmla="*/ 3984414 w 6830240"/>
              <a:gd name="connsiteY291" fmla="*/ 6539387 h 7505293"/>
              <a:gd name="connsiteX292" fmla="*/ 3988213 w 6830240"/>
              <a:gd name="connsiteY292" fmla="*/ 6521662 h 7505293"/>
              <a:gd name="connsiteX293" fmla="*/ 3992011 w 6830240"/>
              <a:gd name="connsiteY293" fmla="*/ 6503938 h 7505293"/>
              <a:gd name="connsiteX294" fmla="*/ 5208640 w 6830240"/>
              <a:gd name="connsiteY294" fmla="*/ 6491637 h 7505293"/>
              <a:gd name="connsiteX295" fmla="*/ 5208956 w 6830240"/>
              <a:gd name="connsiteY295" fmla="*/ 6496384 h 7505293"/>
              <a:gd name="connsiteX296" fmla="*/ 5211172 w 6830240"/>
              <a:gd name="connsiteY296" fmla="*/ 6499233 h 7505293"/>
              <a:gd name="connsiteX297" fmla="*/ 5218768 w 6830240"/>
              <a:gd name="connsiteY297" fmla="*/ 6496701 h 7505293"/>
              <a:gd name="connsiteX298" fmla="*/ 1426190 w 6830240"/>
              <a:gd name="connsiteY298" fmla="*/ 6487278 h 7505293"/>
              <a:gd name="connsiteX299" fmla="*/ 1426823 w 6830240"/>
              <a:gd name="connsiteY299" fmla="*/ 6492026 h 7505293"/>
              <a:gd name="connsiteX300" fmla="*/ 1431254 w 6830240"/>
              <a:gd name="connsiteY300" fmla="*/ 6494874 h 7505293"/>
              <a:gd name="connsiteX301" fmla="*/ 1436318 w 6830240"/>
              <a:gd name="connsiteY301" fmla="*/ 6494874 h 7505293"/>
              <a:gd name="connsiteX302" fmla="*/ 1433153 w 6830240"/>
              <a:gd name="connsiteY302" fmla="*/ 6489177 h 7505293"/>
              <a:gd name="connsiteX303" fmla="*/ 1426190 w 6830240"/>
              <a:gd name="connsiteY303" fmla="*/ 6487278 h 7505293"/>
              <a:gd name="connsiteX304" fmla="*/ 5401077 w 6830240"/>
              <a:gd name="connsiteY304" fmla="*/ 6481509 h 7505293"/>
              <a:gd name="connsiteX305" fmla="*/ 5411205 w 6830240"/>
              <a:gd name="connsiteY305" fmla="*/ 6499233 h 7505293"/>
              <a:gd name="connsiteX306" fmla="*/ 5408673 w 6830240"/>
              <a:gd name="connsiteY306" fmla="*/ 6519489 h 7505293"/>
              <a:gd name="connsiteX307" fmla="*/ 5398861 w 6830240"/>
              <a:gd name="connsiteY307" fmla="*/ 6528352 h 7505293"/>
              <a:gd name="connsiteX308" fmla="*/ 5383352 w 6830240"/>
              <a:gd name="connsiteY308" fmla="*/ 6537214 h 7505293"/>
              <a:gd name="connsiteX309" fmla="*/ 5392214 w 6830240"/>
              <a:gd name="connsiteY309" fmla="*/ 6509361 h 7505293"/>
              <a:gd name="connsiteX310" fmla="*/ 5401077 w 6830240"/>
              <a:gd name="connsiteY310" fmla="*/ 6481509 h 7505293"/>
              <a:gd name="connsiteX311" fmla="*/ 5627524 w 6830240"/>
              <a:gd name="connsiteY311" fmla="*/ 6477635 h 7505293"/>
              <a:gd name="connsiteX312" fmla="*/ 5599671 w 6830240"/>
              <a:gd name="connsiteY312" fmla="*/ 6540937 h 7505293"/>
              <a:gd name="connsiteX313" fmla="*/ 5606951 w 6830240"/>
              <a:gd name="connsiteY313" fmla="*/ 6553597 h 7505293"/>
              <a:gd name="connsiteX314" fmla="*/ 5619928 w 6830240"/>
              <a:gd name="connsiteY314" fmla="*/ 6558661 h 7505293"/>
              <a:gd name="connsiteX315" fmla="*/ 5630689 w 6830240"/>
              <a:gd name="connsiteY315" fmla="*/ 6523845 h 7505293"/>
              <a:gd name="connsiteX316" fmla="*/ 5645248 w 6830240"/>
              <a:gd name="connsiteY316" fmla="*/ 6492827 h 7505293"/>
              <a:gd name="connsiteX317" fmla="*/ 4583075 w 6830240"/>
              <a:gd name="connsiteY317" fmla="*/ 6469680 h 7505293"/>
              <a:gd name="connsiteX318" fmla="*/ 4583075 w 6830240"/>
              <a:gd name="connsiteY318" fmla="*/ 6482340 h 7505293"/>
              <a:gd name="connsiteX319" fmla="*/ 4565351 w 6830240"/>
              <a:gd name="connsiteY319" fmla="*/ 6482340 h 7505293"/>
              <a:gd name="connsiteX320" fmla="*/ 4565351 w 6830240"/>
              <a:gd name="connsiteY320" fmla="*/ 6492468 h 7505293"/>
              <a:gd name="connsiteX321" fmla="*/ 4570415 w 6830240"/>
              <a:gd name="connsiteY321" fmla="*/ 6500064 h 7505293"/>
              <a:gd name="connsiteX322" fmla="*/ 4590671 w 6830240"/>
              <a:gd name="connsiteY322" fmla="*/ 6482340 h 7505293"/>
              <a:gd name="connsiteX323" fmla="*/ 4590671 w 6830240"/>
              <a:gd name="connsiteY323" fmla="*/ 6472212 h 7505293"/>
              <a:gd name="connsiteX324" fmla="*/ 3885664 w 6830240"/>
              <a:gd name="connsiteY324" fmla="*/ 6460893 h 7505293"/>
              <a:gd name="connsiteX325" fmla="*/ 3881233 w 6830240"/>
              <a:gd name="connsiteY325" fmla="*/ 6466273 h 7505293"/>
              <a:gd name="connsiteX326" fmla="*/ 3880600 w 6830240"/>
              <a:gd name="connsiteY326" fmla="*/ 6473553 h 7505293"/>
              <a:gd name="connsiteX327" fmla="*/ 3875536 w 6830240"/>
              <a:gd name="connsiteY327" fmla="*/ 6490328 h 7505293"/>
              <a:gd name="connsiteX328" fmla="*/ 3862876 w 6830240"/>
              <a:gd name="connsiteY328" fmla="*/ 6501406 h 7505293"/>
              <a:gd name="connsiteX329" fmla="*/ 3859077 w 6830240"/>
              <a:gd name="connsiteY329" fmla="*/ 6519130 h 7505293"/>
              <a:gd name="connsiteX330" fmla="*/ 3855279 w 6830240"/>
              <a:gd name="connsiteY330" fmla="*/ 6536855 h 7505293"/>
              <a:gd name="connsiteX331" fmla="*/ 3874903 w 6830240"/>
              <a:gd name="connsiteY331" fmla="*/ 6508686 h 7505293"/>
              <a:gd name="connsiteX332" fmla="*/ 3890728 w 6830240"/>
              <a:gd name="connsiteY332" fmla="*/ 6478617 h 7505293"/>
              <a:gd name="connsiteX333" fmla="*/ 3889146 w 6830240"/>
              <a:gd name="connsiteY333" fmla="*/ 6468805 h 7505293"/>
              <a:gd name="connsiteX334" fmla="*/ 3885664 w 6830240"/>
              <a:gd name="connsiteY334" fmla="*/ 6460893 h 7505293"/>
              <a:gd name="connsiteX335" fmla="*/ 4600799 w 6830240"/>
              <a:gd name="connsiteY335" fmla="*/ 6444359 h 7505293"/>
              <a:gd name="connsiteX336" fmla="*/ 4593203 w 6830240"/>
              <a:gd name="connsiteY336" fmla="*/ 6446891 h 7505293"/>
              <a:gd name="connsiteX337" fmla="*/ 4593203 w 6830240"/>
              <a:gd name="connsiteY337" fmla="*/ 6467148 h 7505293"/>
              <a:gd name="connsiteX338" fmla="*/ 4599850 w 6830240"/>
              <a:gd name="connsiteY338" fmla="*/ 6456703 h 7505293"/>
              <a:gd name="connsiteX339" fmla="*/ 4600799 w 6830240"/>
              <a:gd name="connsiteY339" fmla="*/ 6444359 h 7505293"/>
              <a:gd name="connsiteX340" fmla="*/ 3726144 w 6830240"/>
              <a:gd name="connsiteY340" fmla="*/ 6438104 h 7505293"/>
              <a:gd name="connsiteX341" fmla="*/ 3716016 w 6830240"/>
              <a:gd name="connsiteY341" fmla="*/ 6468489 h 7505293"/>
              <a:gd name="connsiteX342" fmla="*/ 3710952 w 6830240"/>
              <a:gd name="connsiteY342" fmla="*/ 6468805 h 7505293"/>
              <a:gd name="connsiteX343" fmla="*/ 3705888 w 6830240"/>
              <a:gd name="connsiteY343" fmla="*/ 6471021 h 7505293"/>
              <a:gd name="connsiteX344" fmla="*/ 3714117 w 6830240"/>
              <a:gd name="connsiteY344" fmla="*/ 6479567 h 7505293"/>
              <a:gd name="connsiteX345" fmla="*/ 3726144 w 6830240"/>
              <a:gd name="connsiteY345" fmla="*/ 6486213 h 7505293"/>
              <a:gd name="connsiteX346" fmla="*/ 3743869 w 6830240"/>
              <a:gd name="connsiteY346" fmla="*/ 6460893 h 7505293"/>
              <a:gd name="connsiteX347" fmla="*/ 5261813 w 6830240"/>
              <a:gd name="connsiteY347" fmla="*/ 6418207 h 7505293"/>
              <a:gd name="connsiteX348" fmla="*/ 5262446 w 6830240"/>
              <a:gd name="connsiteY348" fmla="*/ 6422955 h 7505293"/>
              <a:gd name="connsiteX349" fmla="*/ 5266877 w 6830240"/>
              <a:gd name="connsiteY349" fmla="*/ 6425803 h 7505293"/>
              <a:gd name="connsiteX350" fmla="*/ 5271941 w 6830240"/>
              <a:gd name="connsiteY350" fmla="*/ 6425803 h 7505293"/>
              <a:gd name="connsiteX351" fmla="*/ 5268776 w 6830240"/>
              <a:gd name="connsiteY351" fmla="*/ 6420106 h 7505293"/>
              <a:gd name="connsiteX352" fmla="*/ 5261813 w 6830240"/>
              <a:gd name="connsiteY352" fmla="*/ 6418207 h 7505293"/>
              <a:gd name="connsiteX353" fmla="*/ 1590774 w 6830240"/>
              <a:gd name="connsiteY353" fmla="*/ 6403720 h 7505293"/>
              <a:gd name="connsiteX354" fmla="*/ 1592357 w 6830240"/>
              <a:gd name="connsiteY354" fmla="*/ 6409733 h 7505293"/>
              <a:gd name="connsiteX355" fmla="*/ 1595838 w 6830240"/>
              <a:gd name="connsiteY355" fmla="*/ 6413848 h 7505293"/>
              <a:gd name="connsiteX356" fmla="*/ 1600270 w 6830240"/>
              <a:gd name="connsiteY356" fmla="*/ 6411000 h 7505293"/>
              <a:gd name="connsiteX357" fmla="*/ 1600903 w 6830240"/>
              <a:gd name="connsiteY357" fmla="*/ 6406252 h 7505293"/>
              <a:gd name="connsiteX358" fmla="*/ 5675633 w 6830240"/>
              <a:gd name="connsiteY358" fmla="*/ 6389013 h 7505293"/>
              <a:gd name="connsiteX359" fmla="*/ 5662973 w 6830240"/>
              <a:gd name="connsiteY359" fmla="*/ 6404205 h 7505293"/>
              <a:gd name="connsiteX360" fmla="*/ 5662973 w 6830240"/>
              <a:gd name="connsiteY360" fmla="*/ 6411801 h 7505293"/>
              <a:gd name="connsiteX361" fmla="*/ 5668037 w 6830240"/>
              <a:gd name="connsiteY361" fmla="*/ 6411801 h 7505293"/>
              <a:gd name="connsiteX362" fmla="*/ 5678165 w 6830240"/>
              <a:gd name="connsiteY362" fmla="*/ 6410535 h 7505293"/>
              <a:gd name="connsiteX363" fmla="*/ 5680697 w 6830240"/>
              <a:gd name="connsiteY363" fmla="*/ 6401673 h 7505293"/>
              <a:gd name="connsiteX364" fmla="*/ 4621056 w 6830240"/>
              <a:gd name="connsiteY364" fmla="*/ 6383589 h 7505293"/>
              <a:gd name="connsiteX365" fmla="*/ 4612827 w 6830240"/>
              <a:gd name="connsiteY365" fmla="*/ 6405745 h 7505293"/>
              <a:gd name="connsiteX366" fmla="*/ 4600799 w 6830240"/>
              <a:gd name="connsiteY366" fmla="*/ 6416506 h 7505293"/>
              <a:gd name="connsiteX367" fmla="*/ 4603648 w 6830240"/>
              <a:gd name="connsiteY367" fmla="*/ 6427584 h 7505293"/>
              <a:gd name="connsiteX368" fmla="*/ 4608396 w 6830240"/>
              <a:gd name="connsiteY368" fmla="*/ 6436763 h 7505293"/>
              <a:gd name="connsiteX369" fmla="*/ 4610611 w 6830240"/>
              <a:gd name="connsiteY369" fmla="*/ 6433914 h 7505293"/>
              <a:gd name="connsiteX370" fmla="*/ 4610928 w 6830240"/>
              <a:gd name="connsiteY370" fmla="*/ 6429167 h 7505293"/>
              <a:gd name="connsiteX371" fmla="*/ 4623905 w 6830240"/>
              <a:gd name="connsiteY371" fmla="*/ 6407328 h 7505293"/>
              <a:gd name="connsiteX372" fmla="*/ 4631184 w 6830240"/>
              <a:gd name="connsiteY372" fmla="*/ 6383589 h 7505293"/>
              <a:gd name="connsiteX373" fmla="*/ 1327440 w 6830240"/>
              <a:gd name="connsiteY373" fmla="*/ 6373335 h 7505293"/>
              <a:gd name="connsiteX374" fmla="*/ 1327440 w 6830240"/>
              <a:gd name="connsiteY374" fmla="*/ 6385995 h 7505293"/>
              <a:gd name="connsiteX375" fmla="*/ 1330605 w 6830240"/>
              <a:gd name="connsiteY375" fmla="*/ 6392642 h 7505293"/>
              <a:gd name="connsiteX376" fmla="*/ 1337568 w 6830240"/>
              <a:gd name="connsiteY376" fmla="*/ 6393592 h 7505293"/>
              <a:gd name="connsiteX377" fmla="*/ 5976949 w 6830240"/>
              <a:gd name="connsiteY377" fmla="*/ 6371288 h 7505293"/>
              <a:gd name="connsiteX378" fmla="*/ 5956692 w 6830240"/>
              <a:gd name="connsiteY378" fmla="*/ 6404205 h 7505293"/>
              <a:gd name="connsiteX379" fmla="*/ 5964288 w 6830240"/>
              <a:gd name="connsiteY379" fmla="*/ 6432058 h 7505293"/>
              <a:gd name="connsiteX380" fmla="*/ 5959541 w 6830240"/>
              <a:gd name="connsiteY380" fmla="*/ 6432691 h 7505293"/>
              <a:gd name="connsiteX381" fmla="*/ 5956692 w 6830240"/>
              <a:gd name="connsiteY381" fmla="*/ 6437122 h 7505293"/>
              <a:gd name="connsiteX382" fmla="*/ 5959541 w 6830240"/>
              <a:gd name="connsiteY382" fmla="*/ 6444718 h 7505293"/>
              <a:gd name="connsiteX383" fmla="*/ 5964288 w 6830240"/>
              <a:gd name="connsiteY383" fmla="*/ 6452314 h 7505293"/>
              <a:gd name="connsiteX384" fmla="*/ 5982013 w 6830240"/>
              <a:gd name="connsiteY384" fmla="*/ 6459910 h 7505293"/>
              <a:gd name="connsiteX385" fmla="*/ 5984545 w 6830240"/>
              <a:gd name="connsiteY385" fmla="*/ 6452314 h 7505293"/>
              <a:gd name="connsiteX386" fmla="*/ 5971885 w 6830240"/>
              <a:gd name="connsiteY386" fmla="*/ 6442186 h 7505293"/>
              <a:gd name="connsiteX387" fmla="*/ 5974100 w 6830240"/>
              <a:gd name="connsiteY387" fmla="*/ 6431425 h 7505293"/>
              <a:gd name="connsiteX388" fmla="*/ 5982013 w 6830240"/>
              <a:gd name="connsiteY388" fmla="*/ 6424462 h 7505293"/>
              <a:gd name="connsiteX389" fmla="*/ 5982329 w 6830240"/>
              <a:gd name="connsiteY389" fmla="*/ 6397875 h 7505293"/>
              <a:gd name="connsiteX390" fmla="*/ 5976949 w 6830240"/>
              <a:gd name="connsiteY390" fmla="*/ 6371288 h 7505293"/>
              <a:gd name="connsiteX391" fmla="*/ 1509748 w 6830240"/>
              <a:gd name="connsiteY391" fmla="*/ 6355611 h 7505293"/>
              <a:gd name="connsiteX392" fmla="*/ 1492657 w 6830240"/>
              <a:gd name="connsiteY392" fmla="*/ 6363840 h 7505293"/>
              <a:gd name="connsiteX393" fmla="*/ 1486960 w 6830240"/>
              <a:gd name="connsiteY393" fmla="*/ 6383463 h 7505293"/>
              <a:gd name="connsiteX394" fmla="*/ 1486960 w 6830240"/>
              <a:gd name="connsiteY394" fmla="*/ 6385995 h 7505293"/>
              <a:gd name="connsiteX395" fmla="*/ 1480630 w 6830240"/>
              <a:gd name="connsiteY395" fmla="*/ 6386312 h 7505293"/>
              <a:gd name="connsiteX396" fmla="*/ 1474299 w 6830240"/>
              <a:gd name="connsiteY396" fmla="*/ 6388527 h 7505293"/>
              <a:gd name="connsiteX397" fmla="*/ 1484744 w 6830240"/>
              <a:gd name="connsiteY397" fmla="*/ 6392009 h 7505293"/>
              <a:gd name="connsiteX398" fmla="*/ 1497088 w 6830240"/>
              <a:gd name="connsiteY398" fmla="*/ 6393592 h 7505293"/>
              <a:gd name="connsiteX399" fmla="*/ 1512280 w 6830240"/>
              <a:gd name="connsiteY399" fmla="*/ 6380931 h 7505293"/>
              <a:gd name="connsiteX400" fmla="*/ 1504368 w 6830240"/>
              <a:gd name="connsiteY400" fmla="*/ 6375234 h 7505293"/>
              <a:gd name="connsiteX401" fmla="*/ 1502152 w 6830240"/>
              <a:gd name="connsiteY401" fmla="*/ 6365739 h 7505293"/>
              <a:gd name="connsiteX402" fmla="*/ 3761593 w 6830240"/>
              <a:gd name="connsiteY402" fmla="*/ 6349482 h 7505293"/>
              <a:gd name="connsiteX403" fmla="*/ 3733740 w 6830240"/>
              <a:gd name="connsiteY403" fmla="*/ 6412784 h 7505293"/>
              <a:gd name="connsiteX404" fmla="*/ 3741020 w 6830240"/>
              <a:gd name="connsiteY404" fmla="*/ 6425444 h 7505293"/>
              <a:gd name="connsiteX405" fmla="*/ 3753997 w 6830240"/>
              <a:gd name="connsiteY405" fmla="*/ 6430508 h 7505293"/>
              <a:gd name="connsiteX406" fmla="*/ 3764758 w 6830240"/>
              <a:gd name="connsiteY406" fmla="*/ 6395692 h 7505293"/>
              <a:gd name="connsiteX407" fmla="*/ 3779317 w 6830240"/>
              <a:gd name="connsiteY407" fmla="*/ 6364674 h 7505293"/>
              <a:gd name="connsiteX408" fmla="*/ 5703486 w 6830240"/>
              <a:gd name="connsiteY408" fmla="*/ 6348500 h 7505293"/>
              <a:gd name="connsiteX409" fmla="*/ 5698422 w 6830240"/>
              <a:gd name="connsiteY409" fmla="*/ 6358628 h 7505293"/>
              <a:gd name="connsiteX410" fmla="*/ 5703486 w 6830240"/>
              <a:gd name="connsiteY410" fmla="*/ 6351032 h 7505293"/>
              <a:gd name="connsiteX411" fmla="*/ 1352760 w 6830240"/>
              <a:gd name="connsiteY411" fmla="*/ 6345482 h 7505293"/>
              <a:gd name="connsiteX412" fmla="*/ 1350228 w 6830240"/>
              <a:gd name="connsiteY412" fmla="*/ 6346748 h 7505293"/>
              <a:gd name="connsiteX413" fmla="*/ 1347696 w 6830240"/>
              <a:gd name="connsiteY413" fmla="*/ 6348015 h 7505293"/>
              <a:gd name="connsiteX414" fmla="*/ 1349279 w 6830240"/>
              <a:gd name="connsiteY414" fmla="*/ 6354028 h 7505293"/>
              <a:gd name="connsiteX415" fmla="*/ 1352760 w 6830240"/>
              <a:gd name="connsiteY415" fmla="*/ 6358143 h 7505293"/>
              <a:gd name="connsiteX416" fmla="*/ 1357192 w 6830240"/>
              <a:gd name="connsiteY416" fmla="*/ 6355294 h 7505293"/>
              <a:gd name="connsiteX417" fmla="*/ 1357825 w 6830240"/>
              <a:gd name="connsiteY417" fmla="*/ 6350547 h 7505293"/>
              <a:gd name="connsiteX418" fmla="*/ 1352760 w 6830240"/>
              <a:gd name="connsiteY418" fmla="*/ 6345482 h 7505293"/>
              <a:gd name="connsiteX419" fmla="*/ 5426397 w 6830240"/>
              <a:gd name="connsiteY419" fmla="*/ 6334649 h 7505293"/>
              <a:gd name="connsiteX420" fmla="*/ 5427980 w 6830240"/>
              <a:gd name="connsiteY420" fmla="*/ 6340662 h 7505293"/>
              <a:gd name="connsiteX421" fmla="*/ 5431461 w 6830240"/>
              <a:gd name="connsiteY421" fmla="*/ 6344777 h 7505293"/>
              <a:gd name="connsiteX422" fmla="*/ 5435893 w 6830240"/>
              <a:gd name="connsiteY422" fmla="*/ 6341929 h 7505293"/>
              <a:gd name="connsiteX423" fmla="*/ 5436526 w 6830240"/>
              <a:gd name="connsiteY423" fmla="*/ 6337181 h 7505293"/>
              <a:gd name="connsiteX424" fmla="*/ 4073037 w 6830240"/>
              <a:gd name="connsiteY424" fmla="*/ 6326693 h 7505293"/>
              <a:gd name="connsiteX425" fmla="*/ 4064174 w 6830240"/>
              <a:gd name="connsiteY425" fmla="*/ 6349798 h 7505293"/>
              <a:gd name="connsiteX426" fmla="*/ 4055312 w 6830240"/>
              <a:gd name="connsiteY426" fmla="*/ 6374802 h 7505293"/>
              <a:gd name="connsiteX427" fmla="*/ 4034106 w 6830240"/>
              <a:gd name="connsiteY427" fmla="*/ 6406453 h 7505293"/>
              <a:gd name="connsiteX428" fmla="*/ 4014799 w 6830240"/>
              <a:gd name="connsiteY428" fmla="*/ 6438104 h 7505293"/>
              <a:gd name="connsiteX429" fmla="*/ 4007203 w 6830240"/>
              <a:gd name="connsiteY429" fmla="*/ 6462159 h 7505293"/>
              <a:gd name="connsiteX430" fmla="*/ 3992011 w 6830240"/>
              <a:gd name="connsiteY430" fmla="*/ 6478617 h 7505293"/>
              <a:gd name="connsiteX431" fmla="*/ 3995809 w 6830240"/>
              <a:gd name="connsiteY431" fmla="*/ 6489695 h 7505293"/>
              <a:gd name="connsiteX432" fmla="*/ 3999607 w 6830240"/>
              <a:gd name="connsiteY432" fmla="*/ 6498874 h 7505293"/>
              <a:gd name="connsiteX433" fmla="*/ 4001822 w 6830240"/>
              <a:gd name="connsiteY433" fmla="*/ 6495076 h 7505293"/>
              <a:gd name="connsiteX434" fmla="*/ 4002139 w 6830240"/>
              <a:gd name="connsiteY434" fmla="*/ 6491278 h 7505293"/>
              <a:gd name="connsiteX435" fmla="*/ 4027460 w 6830240"/>
              <a:gd name="connsiteY435" fmla="*/ 6447916 h 7505293"/>
              <a:gd name="connsiteX436" fmla="*/ 4045184 w 6830240"/>
              <a:gd name="connsiteY436" fmla="*/ 6402655 h 7505293"/>
              <a:gd name="connsiteX437" fmla="*/ 4057844 w 6830240"/>
              <a:gd name="connsiteY437" fmla="*/ 6402655 h 7505293"/>
              <a:gd name="connsiteX438" fmla="*/ 4077592 w 6830240"/>
              <a:gd name="connsiteY438" fmla="*/ 6404198 h 7505293"/>
              <a:gd name="connsiteX439" fmla="*/ 4079195 w 6830240"/>
              <a:gd name="connsiteY439" fmla="*/ 6396250 h 7505293"/>
              <a:gd name="connsiteX440" fmla="*/ 4085208 w 6830240"/>
              <a:gd name="connsiteY440" fmla="*/ 6392135 h 7505293"/>
              <a:gd name="connsiteX441" fmla="*/ 4087184 w 6830240"/>
              <a:gd name="connsiteY441" fmla="*/ 6389248 h 7505293"/>
              <a:gd name="connsiteX442" fmla="*/ 4083165 w 6830240"/>
              <a:gd name="connsiteY442" fmla="*/ 6385564 h 7505293"/>
              <a:gd name="connsiteX443" fmla="*/ 4084402 w 6830240"/>
              <a:gd name="connsiteY443" fmla="*/ 6383812 h 7505293"/>
              <a:gd name="connsiteX444" fmla="*/ 4081727 w 6830240"/>
              <a:gd name="connsiteY444" fmla="*/ 6383589 h 7505293"/>
              <a:gd name="connsiteX445" fmla="*/ 4087273 w 6830240"/>
              <a:gd name="connsiteY445" fmla="*/ 6366953 h 7505293"/>
              <a:gd name="connsiteX446" fmla="*/ 4080633 w 6830240"/>
              <a:gd name="connsiteY446" fmla="*/ 6352014 h 7505293"/>
              <a:gd name="connsiteX447" fmla="*/ 4090761 w 6830240"/>
              <a:gd name="connsiteY447" fmla="*/ 6334290 h 7505293"/>
              <a:gd name="connsiteX448" fmla="*/ 1649012 w 6830240"/>
              <a:gd name="connsiteY448" fmla="*/ 6320162 h 7505293"/>
              <a:gd name="connsiteX449" fmla="*/ 1634769 w 6830240"/>
              <a:gd name="connsiteY449" fmla="*/ 6333139 h 7505293"/>
              <a:gd name="connsiteX450" fmla="*/ 1633819 w 6830240"/>
              <a:gd name="connsiteY450" fmla="*/ 6355611 h 7505293"/>
              <a:gd name="connsiteX451" fmla="*/ 1621476 w 6830240"/>
              <a:gd name="connsiteY451" fmla="*/ 6357510 h 7505293"/>
              <a:gd name="connsiteX452" fmla="*/ 1611031 w 6830240"/>
              <a:gd name="connsiteY452" fmla="*/ 6363207 h 7505293"/>
              <a:gd name="connsiteX453" fmla="*/ 1616095 w 6830240"/>
              <a:gd name="connsiteY453" fmla="*/ 6385995 h 7505293"/>
              <a:gd name="connsiteX454" fmla="*/ 1624008 w 6830240"/>
              <a:gd name="connsiteY454" fmla="*/ 6366055 h 7505293"/>
              <a:gd name="connsiteX455" fmla="*/ 1641415 w 6830240"/>
              <a:gd name="connsiteY455" fmla="*/ 6355611 h 7505293"/>
              <a:gd name="connsiteX456" fmla="*/ 1645214 w 6830240"/>
              <a:gd name="connsiteY456" fmla="*/ 6337886 h 7505293"/>
              <a:gd name="connsiteX457" fmla="*/ 1649012 w 6830240"/>
              <a:gd name="connsiteY457" fmla="*/ 6320162 h 7505293"/>
              <a:gd name="connsiteX458" fmla="*/ 5163063 w 6830240"/>
              <a:gd name="connsiteY458" fmla="*/ 6304264 h 7505293"/>
              <a:gd name="connsiteX459" fmla="*/ 5163063 w 6830240"/>
              <a:gd name="connsiteY459" fmla="*/ 6316924 h 7505293"/>
              <a:gd name="connsiteX460" fmla="*/ 5166228 w 6830240"/>
              <a:gd name="connsiteY460" fmla="*/ 6323571 h 7505293"/>
              <a:gd name="connsiteX461" fmla="*/ 5173191 w 6830240"/>
              <a:gd name="connsiteY461" fmla="*/ 6324521 h 7505293"/>
              <a:gd name="connsiteX462" fmla="*/ 4704614 w 6830240"/>
              <a:gd name="connsiteY462" fmla="*/ 6302563 h 7505293"/>
              <a:gd name="connsiteX463" fmla="*/ 4702398 w 6830240"/>
              <a:gd name="connsiteY463" fmla="*/ 6308894 h 7505293"/>
              <a:gd name="connsiteX464" fmla="*/ 4702082 w 6830240"/>
              <a:gd name="connsiteY464" fmla="*/ 6315224 h 7505293"/>
              <a:gd name="connsiteX465" fmla="*/ 4707146 w 6830240"/>
              <a:gd name="connsiteY465" fmla="*/ 6302563 h 7505293"/>
              <a:gd name="connsiteX466" fmla="*/ 5345371 w 6830240"/>
              <a:gd name="connsiteY466" fmla="*/ 6286540 h 7505293"/>
              <a:gd name="connsiteX467" fmla="*/ 5328280 w 6830240"/>
              <a:gd name="connsiteY467" fmla="*/ 6294769 h 7505293"/>
              <a:gd name="connsiteX468" fmla="*/ 5322583 w 6830240"/>
              <a:gd name="connsiteY468" fmla="*/ 6314392 h 7505293"/>
              <a:gd name="connsiteX469" fmla="*/ 5322583 w 6830240"/>
              <a:gd name="connsiteY469" fmla="*/ 6316924 h 7505293"/>
              <a:gd name="connsiteX470" fmla="*/ 5316253 w 6830240"/>
              <a:gd name="connsiteY470" fmla="*/ 6317241 h 7505293"/>
              <a:gd name="connsiteX471" fmla="*/ 5309922 w 6830240"/>
              <a:gd name="connsiteY471" fmla="*/ 6319456 h 7505293"/>
              <a:gd name="connsiteX472" fmla="*/ 5320367 w 6830240"/>
              <a:gd name="connsiteY472" fmla="*/ 6322938 h 7505293"/>
              <a:gd name="connsiteX473" fmla="*/ 5332711 w 6830240"/>
              <a:gd name="connsiteY473" fmla="*/ 6324521 h 7505293"/>
              <a:gd name="connsiteX474" fmla="*/ 5347903 w 6830240"/>
              <a:gd name="connsiteY474" fmla="*/ 6311860 h 7505293"/>
              <a:gd name="connsiteX475" fmla="*/ 5339991 w 6830240"/>
              <a:gd name="connsiteY475" fmla="*/ 6306163 h 7505293"/>
              <a:gd name="connsiteX476" fmla="*/ 5337775 w 6830240"/>
              <a:gd name="connsiteY476" fmla="*/ 6296668 h 7505293"/>
              <a:gd name="connsiteX477" fmla="*/ 6030122 w 6830240"/>
              <a:gd name="connsiteY477" fmla="*/ 6282666 h 7505293"/>
              <a:gd name="connsiteX478" fmla="*/ 6032654 w 6830240"/>
              <a:gd name="connsiteY478" fmla="*/ 6290262 h 7505293"/>
              <a:gd name="connsiteX479" fmla="*/ 6032654 w 6830240"/>
              <a:gd name="connsiteY479" fmla="*/ 6282666 h 7505293"/>
              <a:gd name="connsiteX480" fmla="*/ 1542665 w 6830240"/>
              <a:gd name="connsiteY480" fmla="*/ 6277117 h 7505293"/>
              <a:gd name="connsiteX481" fmla="*/ 1538234 w 6830240"/>
              <a:gd name="connsiteY481" fmla="*/ 6282497 h 7505293"/>
              <a:gd name="connsiteX482" fmla="*/ 1537601 w 6830240"/>
              <a:gd name="connsiteY482" fmla="*/ 6289777 h 7505293"/>
              <a:gd name="connsiteX483" fmla="*/ 1532537 w 6830240"/>
              <a:gd name="connsiteY483" fmla="*/ 6306552 h 7505293"/>
              <a:gd name="connsiteX484" fmla="*/ 1519877 w 6830240"/>
              <a:gd name="connsiteY484" fmla="*/ 6317630 h 7505293"/>
              <a:gd name="connsiteX485" fmla="*/ 1516078 w 6830240"/>
              <a:gd name="connsiteY485" fmla="*/ 6335354 h 7505293"/>
              <a:gd name="connsiteX486" fmla="*/ 1512280 w 6830240"/>
              <a:gd name="connsiteY486" fmla="*/ 6353079 h 7505293"/>
              <a:gd name="connsiteX487" fmla="*/ 1531904 w 6830240"/>
              <a:gd name="connsiteY487" fmla="*/ 6324910 h 7505293"/>
              <a:gd name="connsiteX488" fmla="*/ 1547729 w 6830240"/>
              <a:gd name="connsiteY488" fmla="*/ 6294841 h 7505293"/>
              <a:gd name="connsiteX489" fmla="*/ 1546147 w 6830240"/>
              <a:gd name="connsiteY489" fmla="*/ 6285029 h 7505293"/>
              <a:gd name="connsiteX490" fmla="*/ 1542665 w 6830240"/>
              <a:gd name="connsiteY490" fmla="*/ 6277117 h 7505293"/>
              <a:gd name="connsiteX491" fmla="*/ 5188383 w 6830240"/>
              <a:gd name="connsiteY491" fmla="*/ 6276411 h 7505293"/>
              <a:gd name="connsiteX492" fmla="*/ 5185851 w 6830240"/>
              <a:gd name="connsiteY492" fmla="*/ 6277677 h 7505293"/>
              <a:gd name="connsiteX493" fmla="*/ 5183319 w 6830240"/>
              <a:gd name="connsiteY493" fmla="*/ 6278944 h 7505293"/>
              <a:gd name="connsiteX494" fmla="*/ 5184902 w 6830240"/>
              <a:gd name="connsiteY494" fmla="*/ 6284957 h 7505293"/>
              <a:gd name="connsiteX495" fmla="*/ 5188383 w 6830240"/>
              <a:gd name="connsiteY495" fmla="*/ 6289072 h 7505293"/>
              <a:gd name="connsiteX496" fmla="*/ 5192815 w 6830240"/>
              <a:gd name="connsiteY496" fmla="*/ 6286223 h 7505293"/>
              <a:gd name="connsiteX497" fmla="*/ 5193448 w 6830240"/>
              <a:gd name="connsiteY497" fmla="*/ 6281476 h 7505293"/>
              <a:gd name="connsiteX498" fmla="*/ 5188383 w 6830240"/>
              <a:gd name="connsiteY498" fmla="*/ 6276411 h 7505293"/>
              <a:gd name="connsiteX499" fmla="*/ 3809702 w 6830240"/>
              <a:gd name="connsiteY499" fmla="*/ 6260860 h 7505293"/>
              <a:gd name="connsiteX500" fmla="*/ 3797042 w 6830240"/>
              <a:gd name="connsiteY500" fmla="*/ 6276052 h 7505293"/>
              <a:gd name="connsiteX501" fmla="*/ 3797042 w 6830240"/>
              <a:gd name="connsiteY501" fmla="*/ 6283648 h 7505293"/>
              <a:gd name="connsiteX502" fmla="*/ 3802106 w 6830240"/>
              <a:gd name="connsiteY502" fmla="*/ 6283648 h 7505293"/>
              <a:gd name="connsiteX503" fmla="*/ 3812234 w 6830240"/>
              <a:gd name="connsiteY503" fmla="*/ 6282382 h 7505293"/>
              <a:gd name="connsiteX504" fmla="*/ 3814766 w 6830240"/>
              <a:gd name="connsiteY504" fmla="*/ 6273520 h 7505293"/>
              <a:gd name="connsiteX505" fmla="*/ 6060507 w 6830240"/>
              <a:gd name="connsiteY505" fmla="*/ 6254813 h 7505293"/>
              <a:gd name="connsiteX506" fmla="*/ 6050378 w 6830240"/>
              <a:gd name="connsiteY506" fmla="*/ 6262410 h 7505293"/>
              <a:gd name="connsiteX507" fmla="*/ 6057975 w 6830240"/>
              <a:gd name="connsiteY507" fmla="*/ 6262410 h 7505293"/>
              <a:gd name="connsiteX508" fmla="*/ 6059241 w 6830240"/>
              <a:gd name="connsiteY508" fmla="*/ 6258612 h 7505293"/>
              <a:gd name="connsiteX509" fmla="*/ 6060507 w 6830240"/>
              <a:gd name="connsiteY509" fmla="*/ 6254813 h 7505293"/>
              <a:gd name="connsiteX510" fmla="*/ 1383145 w 6830240"/>
              <a:gd name="connsiteY510" fmla="*/ 6254328 h 7505293"/>
              <a:gd name="connsiteX511" fmla="*/ 1373017 w 6830240"/>
              <a:gd name="connsiteY511" fmla="*/ 6284713 h 7505293"/>
              <a:gd name="connsiteX512" fmla="*/ 1367953 w 6830240"/>
              <a:gd name="connsiteY512" fmla="*/ 6285029 h 7505293"/>
              <a:gd name="connsiteX513" fmla="*/ 1362889 w 6830240"/>
              <a:gd name="connsiteY513" fmla="*/ 6287245 h 7505293"/>
              <a:gd name="connsiteX514" fmla="*/ 1371118 w 6830240"/>
              <a:gd name="connsiteY514" fmla="*/ 6295791 h 7505293"/>
              <a:gd name="connsiteX515" fmla="*/ 1383145 w 6830240"/>
              <a:gd name="connsiteY515" fmla="*/ 6302437 h 7505293"/>
              <a:gd name="connsiteX516" fmla="*/ 1400870 w 6830240"/>
              <a:gd name="connsiteY516" fmla="*/ 6277117 h 7505293"/>
              <a:gd name="connsiteX517" fmla="*/ 4689422 w 6830240"/>
              <a:gd name="connsiteY517" fmla="*/ 6251922 h 7505293"/>
              <a:gd name="connsiteX518" fmla="*/ 4679293 w 6830240"/>
              <a:gd name="connsiteY518" fmla="*/ 6277243 h 7505293"/>
              <a:gd name="connsiteX519" fmla="*/ 4669165 w 6830240"/>
              <a:gd name="connsiteY519" fmla="*/ 6302563 h 7505293"/>
              <a:gd name="connsiteX520" fmla="*/ 4653973 w 6830240"/>
              <a:gd name="connsiteY520" fmla="*/ 6322820 h 7505293"/>
              <a:gd name="connsiteX521" fmla="*/ 4654606 w 6830240"/>
              <a:gd name="connsiteY521" fmla="*/ 6327568 h 7505293"/>
              <a:gd name="connsiteX522" fmla="*/ 4659037 w 6830240"/>
              <a:gd name="connsiteY522" fmla="*/ 6330416 h 7505293"/>
              <a:gd name="connsiteX523" fmla="*/ 4674229 w 6830240"/>
              <a:gd name="connsiteY523" fmla="*/ 6327884 h 7505293"/>
              <a:gd name="connsiteX524" fmla="*/ 4682458 w 6830240"/>
              <a:gd name="connsiteY524" fmla="*/ 6307311 h 7505293"/>
              <a:gd name="connsiteX525" fmla="*/ 4686890 w 6830240"/>
              <a:gd name="connsiteY525" fmla="*/ 6284839 h 7505293"/>
              <a:gd name="connsiteX526" fmla="*/ 4694802 w 6830240"/>
              <a:gd name="connsiteY526" fmla="*/ 6267431 h 7505293"/>
              <a:gd name="connsiteX527" fmla="*/ 4704614 w 6830240"/>
              <a:gd name="connsiteY527" fmla="*/ 6251922 h 7505293"/>
              <a:gd name="connsiteX528" fmla="*/ 5484635 w 6830240"/>
              <a:gd name="connsiteY528" fmla="*/ 6251091 h 7505293"/>
              <a:gd name="connsiteX529" fmla="*/ 5470392 w 6830240"/>
              <a:gd name="connsiteY529" fmla="*/ 6264068 h 7505293"/>
              <a:gd name="connsiteX530" fmla="*/ 5469442 w 6830240"/>
              <a:gd name="connsiteY530" fmla="*/ 6286540 h 7505293"/>
              <a:gd name="connsiteX531" fmla="*/ 5457099 w 6830240"/>
              <a:gd name="connsiteY531" fmla="*/ 6288439 h 7505293"/>
              <a:gd name="connsiteX532" fmla="*/ 5446654 w 6830240"/>
              <a:gd name="connsiteY532" fmla="*/ 6294136 h 7505293"/>
              <a:gd name="connsiteX533" fmla="*/ 5451718 w 6830240"/>
              <a:gd name="connsiteY533" fmla="*/ 6316924 h 7505293"/>
              <a:gd name="connsiteX534" fmla="*/ 5459631 w 6830240"/>
              <a:gd name="connsiteY534" fmla="*/ 6296984 h 7505293"/>
              <a:gd name="connsiteX535" fmla="*/ 5477038 w 6830240"/>
              <a:gd name="connsiteY535" fmla="*/ 6286540 h 7505293"/>
              <a:gd name="connsiteX536" fmla="*/ 5480837 w 6830240"/>
              <a:gd name="connsiteY536" fmla="*/ 6268815 h 7505293"/>
              <a:gd name="connsiteX537" fmla="*/ 5484635 w 6830240"/>
              <a:gd name="connsiteY537" fmla="*/ 6251091 h 7505293"/>
              <a:gd name="connsiteX538" fmla="*/ 4111018 w 6830240"/>
              <a:gd name="connsiteY538" fmla="*/ 6243135 h 7505293"/>
              <a:gd name="connsiteX539" fmla="*/ 4090761 w 6830240"/>
              <a:gd name="connsiteY539" fmla="*/ 6276052 h 7505293"/>
              <a:gd name="connsiteX540" fmla="*/ 4098357 w 6830240"/>
              <a:gd name="connsiteY540" fmla="*/ 6303905 h 7505293"/>
              <a:gd name="connsiteX541" fmla="*/ 4093610 w 6830240"/>
              <a:gd name="connsiteY541" fmla="*/ 6304538 h 7505293"/>
              <a:gd name="connsiteX542" fmla="*/ 4090761 w 6830240"/>
              <a:gd name="connsiteY542" fmla="*/ 6308969 h 7505293"/>
              <a:gd name="connsiteX543" fmla="*/ 4093610 w 6830240"/>
              <a:gd name="connsiteY543" fmla="*/ 6316565 h 7505293"/>
              <a:gd name="connsiteX544" fmla="*/ 4098357 w 6830240"/>
              <a:gd name="connsiteY544" fmla="*/ 6324161 h 7505293"/>
              <a:gd name="connsiteX545" fmla="*/ 4111661 w 6830240"/>
              <a:gd name="connsiteY545" fmla="*/ 6329863 h 7505293"/>
              <a:gd name="connsiteX546" fmla="*/ 4112744 w 6830240"/>
              <a:gd name="connsiteY546" fmla="*/ 6327568 h 7505293"/>
              <a:gd name="connsiteX547" fmla="*/ 4114787 w 6830240"/>
              <a:gd name="connsiteY547" fmla="*/ 6321100 h 7505293"/>
              <a:gd name="connsiteX548" fmla="*/ 4105954 w 6830240"/>
              <a:gd name="connsiteY548" fmla="*/ 6314033 h 7505293"/>
              <a:gd name="connsiteX549" fmla="*/ 4108169 w 6830240"/>
              <a:gd name="connsiteY549" fmla="*/ 6303272 h 7505293"/>
              <a:gd name="connsiteX550" fmla="*/ 4116082 w 6830240"/>
              <a:gd name="connsiteY550" fmla="*/ 6296309 h 7505293"/>
              <a:gd name="connsiteX551" fmla="*/ 4116398 w 6830240"/>
              <a:gd name="connsiteY551" fmla="*/ 6269722 h 7505293"/>
              <a:gd name="connsiteX552" fmla="*/ 4111018 w 6830240"/>
              <a:gd name="connsiteY552" fmla="*/ 6243135 h 7505293"/>
              <a:gd name="connsiteX553" fmla="*/ 766760 w 6830240"/>
              <a:gd name="connsiteY553" fmla="*/ 6235413 h 7505293"/>
              <a:gd name="connsiteX554" fmla="*/ 768343 w 6830240"/>
              <a:gd name="connsiteY554" fmla="*/ 6240161 h 7505293"/>
              <a:gd name="connsiteX555" fmla="*/ 771824 w 6830240"/>
              <a:gd name="connsiteY555" fmla="*/ 6243009 h 7505293"/>
              <a:gd name="connsiteX556" fmla="*/ 776888 w 6830240"/>
              <a:gd name="connsiteY556" fmla="*/ 6237945 h 7505293"/>
              <a:gd name="connsiteX557" fmla="*/ 3837555 w 6830240"/>
              <a:gd name="connsiteY557" fmla="*/ 6220347 h 7505293"/>
              <a:gd name="connsiteX558" fmla="*/ 3832491 w 6830240"/>
              <a:gd name="connsiteY558" fmla="*/ 6230475 h 7505293"/>
              <a:gd name="connsiteX559" fmla="*/ 3837555 w 6830240"/>
              <a:gd name="connsiteY559" fmla="*/ 6222879 h 7505293"/>
              <a:gd name="connsiteX560" fmla="*/ 4734999 w 6830240"/>
              <a:gd name="connsiteY560" fmla="*/ 6219005 h 7505293"/>
              <a:gd name="connsiteX561" fmla="*/ 4719806 w 6830240"/>
              <a:gd name="connsiteY561" fmla="*/ 6234198 h 7505293"/>
              <a:gd name="connsiteX562" fmla="*/ 4714426 w 6830240"/>
              <a:gd name="connsiteY562" fmla="*/ 6228501 h 7505293"/>
              <a:gd name="connsiteX563" fmla="*/ 4707146 w 6830240"/>
              <a:gd name="connsiteY563" fmla="*/ 6234198 h 7505293"/>
              <a:gd name="connsiteX564" fmla="*/ 4724871 w 6830240"/>
              <a:gd name="connsiteY564" fmla="*/ 6256986 h 7505293"/>
              <a:gd name="connsiteX565" fmla="*/ 4734999 w 6830240"/>
              <a:gd name="connsiteY565" fmla="*/ 6256986 h 7505293"/>
              <a:gd name="connsiteX566" fmla="*/ 4737531 w 6830240"/>
              <a:gd name="connsiteY566" fmla="*/ 6234198 h 7505293"/>
              <a:gd name="connsiteX567" fmla="*/ 6075699 w 6830240"/>
              <a:gd name="connsiteY567" fmla="*/ 6216833 h 7505293"/>
              <a:gd name="connsiteX568" fmla="*/ 6075699 w 6830240"/>
              <a:gd name="connsiteY568" fmla="*/ 6229493 h 7505293"/>
              <a:gd name="connsiteX569" fmla="*/ 6057975 w 6830240"/>
              <a:gd name="connsiteY569" fmla="*/ 6229493 h 7505293"/>
              <a:gd name="connsiteX570" fmla="*/ 6057975 w 6830240"/>
              <a:gd name="connsiteY570" fmla="*/ 6239621 h 7505293"/>
              <a:gd name="connsiteX571" fmla="*/ 6063039 w 6830240"/>
              <a:gd name="connsiteY571" fmla="*/ 6247217 h 7505293"/>
              <a:gd name="connsiteX572" fmla="*/ 6083295 w 6830240"/>
              <a:gd name="connsiteY572" fmla="*/ 6229493 h 7505293"/>
              <a:gd name="connsiteX573" fmla="*/ 6083295 w 6830240"/>
              <a:gd name="connsiteY573" fmla="*/ 6219365 h 7505293"/>
              <a:gd name="connsiteX574" fmla="*/ 776888 w 6830240"/>
              <a:gd name="connsiteY574" fmla="*/ 6215157 h 7505293"/>
              <a:gd name="connsiteX575" fmla="*/ 777521 w 6830240"/>
              <a:gd name="connsiteY575" fmla="*/ 6219904 h 7505293"/>
              <a:gd name="connsiteX576" fmla="*/ 781953 w 6830240"/>
              <a:gd name="connsiteY576" fmla="*/ 6222753 h 7505293"/>
              <a:gd name="connsiteX577" fmla="*/ 784485 w 6830240"/>
              <a:gd name="connsiteY577" fmla="*/ 6222753 h 7505293"/>
              <a:gd name="connsiteX578" fmla="*/ 776888 w 6830240"/>
              <a:gd name="connsiteY578" fmla="*/ 6215157 h 7505293"/>
              <a:gd name="connsiteX579" fmla="*/ 5378288 w 6830240"/>
              <a:gd name="connsiteY579" fmla="*/ 6208046 h 7505293"/>
              <a:gd name="connsiteX580" fmla="*/ 5373857 w 6830240"/>
              <a:gd name="connsiteY580" fmla="*/ 6213426 h 7505293"/>
              <a:gd name="connsiteX581" fmla="*/ 5373224 w 6830240"/>
              <a:gd name="connsiteY581" fmla="*/ 6220706 h 7505293"/>
              <a:gd name="connsiteX582" fmla="*/ 5368160 w 6830240"/>
              <a:gd name="connsiteY582" fmla="*/ 6237481 h 7505293"/>
              <a:gd name="connsiteX583" fmla="*/ 5355500 w 6830240"/>
              <a:gd name="connsiteY583" fmla="*/ 6248559 h 7505293"/>
              <a:gd name="connsiteX584" fmla="*/ 5351701 w 6830240"/>
              <a:gd name="connsiteY584" fmla="*/ 6266283 h 7505293"/>
              <a:gd name="connsiteX585" fmla="*/ 5347903 w 6830240"/>
              <a:gd name="connsiteY585" fmla="*/ 6284008 h 7505293"/>
              <a:gd name="connsiteX586" fmla="*/ 5367527 w 6830240"/>
              <a:gd name="connsiteY586" fmla="*/ 6255839 h 7505293"/>
              <a:gd name="connsiteX587" fmla="*/ 5383352 w 6830240"/>
              <a:gd name="connsiteY587" fmla="*/ 6225770 h 7505293"/>
              <a:gd name="connsiteX588" fmla="*/ 5381770 w 6830240"/>
              <a:gd name="connsiteY588" fmla="*/ 6215958 h 7505293"/>
              <a:gd name="connsiteX589" fmla="*/ 5378288 w 6830240"/>
              <a:gd name="connsiteY589" fmla="*/ 6208046 h 7505293"/>
              <a:gd name="connsiteX590" fmla="*/ 6093423 w 6830240"/>
              <a:gd name="connsiteY590" fmla="*/ 6191512 h 7505293"/>
              <a:gd name="connsiteX591" fmla="*/ 6085827 w 6830240"/>
              <a:gd name="connsiteY591" fmla="*/ 6194044 h 7505293"/>
              <a:gd name="connsiteX592" fmla="*/ 6085827 w 6830240"/>
              <a:gd name="connsiteY592" fmla="*/ 6214301 h 7505293"/>
              <a:gd name="connsiteX593" fmla="*/ 6092474 w 6830240"/>
              <a:gd name="connsiteY593" fmla="*/ 6203856 h 7505293"/>
              <a:gd name="connsiteX594" fmla="*/ 6093423 w 6830240"/>
              <a:gd name="connsiteY594" fmla="*/ 6191512 h 7505293"/>
              <a:gd name="connsiteX595" fmla="*/ 5218768 w 6830240"/>
              <a:gd name="connsiteY595" fmla="*/ 6185257 h 7505293"/>
              <a:gd name="connsiteX596" fmla="*/ 5208640 w 6830240"/>
              <a:gd name="connsiteY596" fmla="*/ 6215642 h 7505293"/>
              <a:gd name="connsiteX597" fmla="*/ 5203576 w 6830240"/>
              <a:gd name="connsiteY597" fmla="*/ 6215958 h 7505293"/>
              <a:gd name="connsiteX598" fmla="*/ 5198512 w 6830240"/>
              <a:gd name="connsiteY598" fmla="*/ 6218174 h 7505293"/>
              <a:gd name="connsiteX599" fmla="*/ 5206741 w 6830240"/>
              <a:gd name="connsiteY599" fmla="*/ 6226720 h 7505293"/>
              <a:gd name="connsiteX600" fmla="*/ 5218768 w 6830240"/>
              <a:gd name="connsiteY600" fmla="*/ 6233366 h 7505293"/>
              <a:gd name="connsiteX601" fmla="*/ 5236493 w 6830240"/>
              <a:gd name="connsiteY601" fmla="*/ 6208046 h 7505293"/>
              <a:gd name="connsiteX602" fmla="*/ 3287114 w 6830240"/>
              <a:gd name="connsiteY602" fmla="*/ 6181624 h 7505293"/>
              <a:gd name="connsiteX603" fmla="*/ 3288697 w 6830240"/>
              <a:gd name="connsiteY603" fmla="*/ 6186372 h 7505293"/>
              <a:gd name="connsiteX604" fmla="*/ 3292178 w 6830240"/>
              <a:gd name="connsiteY604" fmla="*/ 6189220 h 7505293"/>
              <a:gd name="connsiteX605" fmla="*/ 3297242 w 6830240"/>
              <a:gd name="connsiteY605" fmla="*/ 6184156 h 7505293"/>
              <a:gd name="connsiteX606" fmla="*/ 999710 w 6830240"/>
              <a:gd name="connsiteY606" fmla="*/ 6179708 h 7505293"/>
              <a:gd name="connsiteX607" fmla="*/ 1000026 w 6830240"/>
              <a:gd name="connsiteY607" fmla="*/ 6184455 h 7505293"/>
              <a:gd name="connsiteX608" fmla="*/ 1002242 w 6830240"/>
              <a:gd name="connsiteY608" fmla="*/ 6187304 h 7505293"/>
              <a:gd name="connsiteX609" fmla="*/ 1009838 w 6830240"/>
              <a:gd name="connsiteY609" fmla="*/ 6184772 h 7505293"/>
              <a:gd name="connsiteX610" fmla="*/ 4762851 w 6830240"/>
              <a:gd name="connsiteY610" fmla="*/ 6173428 h 7505293"/>
              <a:gd name="connsiteX611" fmla="*/ 4750191 w 6830240"/>
              <a:gd name="connsiteY611" fmla="*/ 6193685 h 7505293"/>
              <a:gd name="connsiteX612" fmla="*/ 4757787 w 6830240"/>
              <a:gd name="connsiteY612" fmla="*/ 6193685 h 7505293"/>
              <a:gd name="connsiteX613" fmla="*/ 4762851 w 6830240"/>
              <a:gd name="connsiteY613" fmla="*/ 6173428 h 7505293"/>
              <a:gd name="connsiteX614" fmla="*/ 1192147 w 6830240"/>
              <a:gd name="connsiteY614" fmla="*/ 6169580 h 7505293"/>
              <a:gd name="connsiteX615" fmla="*/ 1202275 w 6830240"/>
              <a:gd name="connsiteY615" fmla="*/ 6187304 h 7505293"/>
              <a:gd name="connsiteX616" fmla="*/ 1199743 w 6830240"/>
              <a:gd name="connsiteY616" fmla="*/ 6207560 h 7505293"/>
              <a:gd name="connsiteX617" fmla="*/ 1189931 w 6830240"/>
              <a:gd name="connsiteY617" fmla="*/ 6216423 h 7505293"/>
              <a:gd name="connsiteX618" fmla="*/ 1174422 w 6830240"/>
              <a:gd name="connsiteY618" fmla="*/ 6225285 h 7505293"/>
              <a:gd name="connsiteX619" fmla="*/ 1183284 w 6830240"/>
              <a:gd name="connsiteY619" fmla="*/ 6197432 h 7505293"/>
              <a:gd name="connsiteX620" fmla="*/ 1192147 w 6830240"/>
              <a:gd name="connsiteY620" fmla="*/ 6169580 h 7505293"/>
              <a:gd name="connsiteX621" fmla="*/ 4709678 w 6830240"/>
              <a:gd name="connsiteY621" fmla="*/ 6165832 h 7505293"/>
              <a:gd name="connsiteX622" fmla="*/ 4708412 w 6830240"/>
              <a:gd name="connsiteY622" fmla="*/ 6168364 h 7505293"/>
              <a:gd name="connsiteX623" fmla="*/ 4707146 w 6830240"/>
              <a:gd name="connsiteY623" fmla="*/ 6170896 h 7505293"/>
              <a:gd name="connsiteX624" fmla="*/ 4707146 w 6830240"/>
              <a:gd name="connsiteY624" fmla="*/ 6183556 h 7505293"/>
              <a:gd name="connsiteX625" fmla="*/ 4709045 w 6830240"/>
              <a:gd name="connsiteY625" fmla="*/ 6199698 h 7505293"/>
              <a:gd name="connsiteX626" fmla="*/ 4714742 w 6830240"/>
              <a:gd name="connsiteY626" fmla="*/ 6213941 h 7505293"/>
              <a:gd name="connsiteX627" fmla="*/ 4722338 w 6830240"/>
              <a:gd name="connsiteY627" fmla="*/ 6168364 h 7505293"/>
              <a:gd name="connsiteX628" fmla="*/ 1418594 w 6830240"/>
              <a:gd name="connsiteY628" fmla="*/ 6165706 h 7505293"/>
              <a:gd name="connsiteX629" fmla="*/ 1390741 w 6830240"/>
              <a:gd name="connsiteY629" fmla="*/ 6229008 h 7505293"/>
              <a:gd name="connsiteX630" fmla="*/ 1398021 w 6830240"/>
              <a:gd name="connsiteY630" fmla="*/ 6241668 h 7505293"/>
              <a:gd name="connsiteX631" fmla="*/ 1410998 w 6830240"/>
              <a:gd name="connsiteY631" fmla="*/ 6246732 h 7505293"/>
              <a:gd name="connsiteX632" fmla="*/ 1421759 w 6830240"/>
              <a:gd name="connsiteY632" fmla="*/ 6211916 h 7505293"/>
              <a:gd name="connsiteX633" fmla="*/ 1436318 w 6830240"/>
              <a:gd name="connsiteY633" fmla="*/ 6180898 h 7505293"/>
              <a:gd name="connsiteX634" fmla="*/ 3297242 w 6830240"/>
              <a:gd name="connsiteY634" fmla="*/ 6161368 h 7505293"/>
              <a:gd name="connsiteX635" fmla="*/ 3297875 w 6830240"/>
              <a:gd name="connsiteY635" fmla="*/ 6166115 h 7505293"/>
              <a:gd name="connsiteX636" fmla="*/ 3302307 w 6830240"/>
              <a:gd name="connsiteY636" fmla="*/ 6168964 h 7505293"/>
              <a:gd name="connsiteX637" fmla="*/ 3304839 w 6830240"/>
              <a:gd name="connsiteY637" fmla="*/ 6168964 h 7505293"/>
              <a:gd name="connsiteX638" fmla="*/ 3297242 w 6830240"/>
              <a:gd name="connsiteY638" fmla="*/ 6161368 h 7505293"/>
              <a:gd name="connsiteX639" fmla="*/ 4164191 w 6830240"/>
              <a:gd name="connsiteY639" fmla="*/ 6154513 h 7505293"/>
              <a:gd name="connsiteX640" fmla="*/ 4166723 w 6830240"/>
              <a:gd name="connsiteY640" fmla="*/ 6162109 h 7505293"/>
              <a:gd name="connsiteX641" fmla="*/ 4166723 w 6830240"/>
              <a:gd name="connsiteY641" fmla="*/ 6154513 h 7505293"/>
              <a:gd name="connsiteX642" fmla="*/ 6113680 w 6830240"/>
              <a:gd name="connsiteY642" fmla="*/ 6130742 h 7505293"/>
              <a:gd name="connsiteX643" fmla="*/ 6105451 w 6830240"/>
              <a:gd name="connsiteY643" fmla="*/ 6152898 h 7505293"/>
              <a:gd name="connsiteX644" fmla="*/ 6093423 w 6830240"/>
              <a:gd name="connsiteY644" fmla="*/ 6163659 h 7505293"/>
              <a:gd name="connsiteX645" fmla="*/ 6096272 w 6830240"/>
              <a:gd name="connsiteY645" fmla="*/ 6174737 h 7505293"/>
              <a:gd name="connsiteX646" fmla="*/ 6101020 w 6830240"/>
              <a:gd name="connsiteY646" fmla="*/ 6183916 h 7505293"/>
              <a:gd name="connsiteX647" fmla="*/ 6103235 w 6830240"/>
              <a:gd name="connsiteY647" fmla="*/ 6181067 h 7505293"/>
              <a:gd name="connsiteX648" fmla="*/ 6103552 w 6830240"/>
              <a:gd name="connsiteY648" fmla="*/ 6176320 h 7505293"/>
              <a:gd name="connsiteX649" fmla="*/ 6116529 w 6830240"/>
              <a:gd name="connsiteY649" fmla="*/ 6154481 h 7505293"/>
              <a:gd name="connsiteX650" fmla="*/ 6123808 w 6830240"/>
              <a:gd name="connsiteY650" fmla="*/ 6130742 h 7505293"/>
              <a:gd name="connsiteX651" fmla="*/ 4737531 w 6830240"/>
              <a:gd name="connsiteY651" fmla="*/ 6127851 h 7505293"/>
              <a:gd name="connsiteX652" fmla="*/ 4727403 w 6830240"/>
              <a:gd name="connsiteY652" fmla="*/ 6132915 h 7505293"/>
              <a:gd name="connsiteX653" fmla="*/ 4717274 w 6830240"/>
              <a:gd name="connsiteY653" fmla="*/ 6150640 h 7505293"/>
              <a:gd name="connsiteX654" fmla="*/ 4729935 w 6830240"/>
              <a:gd name="connsiteY654" fmla="*/ 6145576 h 7505293"/>
              <a:gd name="connsiteX655" fmla="*/ 4737531 w 6830240"/>
              <a:gd name="connsiteY655" fmla="*/ 6132915 h 7505293"/>
              <a:gd name="connsiteX656" fmla="*/ 4194576 w 6830240"/>
              <a:gd name="connsiteY656" fmla="*/ 6126660 h 7505293"/>
              <a:gd name="connsiteX657" fmla="*/ 4184447 w 6830240"/>
              <a:gd name="connsiteY657" fmla="*/ 6134257 h 7505293"/>
              <a:gd name="connsiteX658" fmla="*/ 4192044 w 6830240"/>
              <a:gd name="connsiteY658" fmla="*/ 6134257 h 7505293"/>
              <a:gd name="connsiteX659" fmla="*/ 4193310 w 6830240"/>
              <a:gd name="connsiteY659" fmla="*/ 6130459 h 7505293"/>
              <a:gd name="connsiteX660" fmla="*/ 4194576 w 6830240"/>
              <a:gd name="connsiteY660" fmla="*/ 6126660 h 7505293"/>
              <a:gd name="connsiteX661" fmla="*/ 3520064 w 6830240"/>
              <a:gd name="connsiteY661" fmla="*/ 6125919 h 7505293"/>
              <a:gd name="connsiteX662" fmla="*/ 3520380 w 6830240"/>
              <a:gd name="connsiteY662" fmla="*/ 6130666 h 7505293"/>
              <a:gd name="connsiteX663" fmla="*/ 3522596 w 6830240"/>
              <a:gd name="connsiteY663" fmla="*/ 6133515 h 7505293"/>
              <a:gd name="connsiteX664" fmla="*/ 3530192 w 6830240"/>
              <a:gd name="connsiteY664" fmla="*/ 6130983 h 7505293"/>
              <a:gd name="connsiteX665" fmla="*/ 1052883 w 6830240"/>
              <a:gd name="connsiteY665" fmla="*/ 6106278 h 7505293"/>
              <a:gd name="connsiteX666" fmla="*/ 1053516 w 6830240"/>
              <a:gd name="connsiteY666" fmla="*/ 6111026 h 7505293"/>
              <a:gd name="connsiteX667" fmla="*/ 1057947 w 6830240"/>
              <a:gd name="connsiteY667" fmla="*/ 6113874 h 7505293"/>
              <a:gd name="connsiteX668" fmla="*/ 1063011 w 6830240"/>
              <a:gd name="connsiteY668" fmla="*/ 6113874 h 7505293"/>
              <a:gd name="connsiteX669" fmla="*/ 1059846 w 6830240"/>
              <a:gd name="connsiteY669" fmla="*/ 6108177 h 7505293"/>
              <a:gd name="connsiteX670" fmla="*/ 1052883 w 6830240"/>
              <a:gd name="connsiteY670" fmla="*/ 6106278 h 7505293"/>
              <a:gd name="connsiteX671" fmla="*/ 4192044 w 6830240"/>
              <a:gd name="connsiteY671" fmla="*/ 6101340 h 7505293"/>
              <a:gd name="connsiteX672" fmla="*/ 4192044 w 6830240"/>
              <a:gd name="connsiteY672" fmla="*/ 6111468 h 7505293"/>
              <a:gd name="connsiteX673" fmla="*/ 4197108 w 6830240"/>
              <a:gd name="connsiteY673" fmla="*/ 6119064 h 7505293"/>
              <a:gd name="connsiteX674" fmla="*/ 4204996 w 6830240"/>
              <a:gd name="connsiteY674" fmla="*/ 6112162 h 7505293"/>
              <a:gd name="connsiteX675" fmla="*/ 4209032 w 6830240"/>
              <a:gd name="connsiteY675" fmla="*/ 6101340 h 7505293"/>
              <a:gd name="connsiteX676" fmla="*/ 5254217 w 6830240"/>
              <a:gd name="connsiteY676" fmla="*/ 6096635 h 7505293"/>
              <a:gd name="connsiteX677" fmla="*/ 5226364 w 6830240"/>
              <a:gd name="connsiteY677" fmla="*/ 6159937 h 7505293"/>
              <a:gd name="connsiteX678" fmla="*/ 5233644 w 6830240"/>
              <a:gd name="connsiteY678" fmla="*/ 6172597 h 7505293"/>
              <a:gd name="connsiteX679" fmla="*/ 5246621 w 6830240"/>
              <a:gd name="connsiteY679" fmla="*/ 6177661 h 7505293"/>
              <a:gd name="connsiteX680" fmla="*/ 5257382 w 6830240"/>
              <a:gd name="connsiteY680" fmla="*/ 6142845 h 7505293"/>
              <a:gd name="connsiteX681" fmla="*/ 5271941 w 6830240"/>
              <a:gd name="connsiteY681" fmla="*/ 6111827 h 7505293"/>
              <a:gd name="connsiteX682" fmla="*/ 4209768 w 6830240"/>
              <a:gd name="connsiteY682" fmla="*/ 6088680 h 7505293"/>
              <a:gd name="connsiteX683" fmla="*/ 4209768 w 6830240"/>
              <a:gd name="connsiteY683" fmla="*/ 6099365 h 7505293"/>
              <a:gd name="connsiteX684" fmla="*/ 4212128 w 6830240"/>
              <a:gd name="connsiteY684" fmla="*/ 6093035 h 7505293"/>
              <a:gd name="connsiteX685" fmla="*/ 4213429 w 6830240"/>
              <a:gd name="connsiteY685" fmla="*/ 6089901 h 7505293"/>
              <a:gd name="connsiteX686" fmla="*/ 1466703 w 6830240"/>
              <a:gd name="connsiteY686" fmla="*/ 6077084 h 7505293"/>
              <a:gd name="connsiteX687" fmla="*/ 1454043 w 6830240"/>
              <a:gd name="connsiteY687" fmla="*/ 6092276 h 7505293"/>
              <a:gd name="connsiteX688" fmla="*/ 1454043 w 6830240"/>
              <a:gd name="connsiteY688" fmla="*/ 6099872 h 7505293"/>
              <a:gd name="connsiteX689" fmla="*/ 1459107 w 6830240"/>
              <a:gd name="connsiteY689" fmla="*/ 6099872 h 7505293"/>
              <a:gd name="connsiteX690" fmla="*/ 1469235 w 6830240"/>
              <a:gd name="connsiteY690" fmla="*/ 6098606 h 7505293"/>
              <a:gd name="connsiteX691" fmla="*/ 1471767 w 6830240"/>
              <a:gd name="connsiteY691" fmla="*/ 6089744 h 7505293"/>
              <a:gd name="connsiteX692" fmla="*/ 5565661 w 6830240"/>
              <a:gd name="connsiteY692" fmla="*/ 6073846 h 7505293"/>
              <a:gd name="connsiteX693" fmla="*/ 5556798 w 6830240"/>
              <a:gd name="connsiteY693" fmla="*/ 6096951 h 7505293"/>
              <a:gd name="connsiteX694" fmla="*/ 5547936 w 6830240"/>
              <a:gd name="connsiteY694" fmla="*/ 6121955 h 7505293"/>
              <a:gd name="connsiteX695" fmla="*/ 5526730 w 6830240"/>
              <a:gd name="connsiteY695" fmla="*/ 6153606 h 7505293"/>
              <a:gd name="connsiteX696" fmla="*/ 5507423 w 6830240"/>
              <a:gd name="connsiteY696" fmla="*/ 6185257 h 7505293"/>
              <a:gd name="connsiteX697" fmla="*/ 5499827 w 6830240"/>
              <a:gd name="connsiteY697" fmla="*/ 6209312 h 7505293"/>
              <a:gd name="connsiteX698" fmla="*/ 5484635 w 6830240"/>
              <a:gd name="connsiteY698" fmla="*/ 6225770 h 7505293"/>
              <a:gd name="connsiteX699" fmla="*/ 5488433 w 6830240"/>
              <a:gd name="connsiteY699" fmla="*/ 6236848 h 7505293"/>
              <a:gd name="connsiteX700" fmla="*/ 5492231 w 6830240"/>
              <a:gd name="connsiteY700" fmla="*/ 6246027 h 7505293"/>
              <a:gd name="connsiteX701" fmla="*/ 5494446 w 6830240"/>
              <a:gd name="connsiteY701" fmla="*/ 6242229 h 7505293"/>
              <a:gd name="connsiteX702" fmla="*/ 5494763 w 6830240"/>
              <a:gd name="connsiteY702" fmla="*/ 6238431 h 7505293"/>
              <a:gd name="connsiteX703" fmla="*/ 5520084 w 6830240"/>
              <a:gd name="connsiteY703" fmla="*/ 6195069 h 7505293"/>
              <a:gd name="connsiteX704" fmla="*/ 5537808 w 6830240"/>
              <a:gd name="connsiteY704" fmla="*/ 6149808 h 7505293"/>
              <a:gd name="connsiteX705" fmla="*/ 5550468 w 6830240"/>
              <a:gd name="connsiteY705" fmla="*/ 6149808 h 7505293"/>
              <a:gd name="connsiteX706" fmla="*/ 5570216 w 6830240"/>
              <a:gd name="connsiteY706" fmla="*/ 6151351 h 7505293"/>
              <a:gd name="connsiteX707" fmla="*/ 5571819 w 6830240"/>
              <a:gd name="connsiteY707" fmla="*/ 6143403 h 7505293"/>
              <a:gd name="connsiteX708" fmla="*/ 5577832 w 6830240"/>
              <a:gd name="connsiteY708" fmla="*/ 6139288 h 7505293"/>
              <a:gd name="connsiteX709" fmla="*/ 5579808 w 6830240"/>
              <a:gd name="connsiteY709" fmla="*/ 6136401 h 7505293"/>
              <a:gd name="connsiteX710" fmla="*/ 5575789 w 6830240"/>
              <a:gd name="connsiteY710" fmla="*/ 6132717 h 7505293"/>
              <a:gd name="connsiteX711" fmla="*/ 5577025 w 6830240"/>
              <a:gd name="connsiteY711" fmla="*/ 6130965 h 7505293"/>
              <a:gd name="connsiteX712" fmla="*/ 5574351 w 6830240"/>
              <a:gd name="connsiteY712" fmla="*/ 6130742 h 7505293"/>
              <a:gd name="connsiteX713" fmla="*/ 5579896 w 6830240"/>
              <a:gd name="connsiteY713" fmla="*/ 6114106 h 7505293"/>
              <a:gd name="connsiteX714" fmla="*/ 5573257 w 6830240"/>
              <a:gd name="connsiteY714" fmla="*/ 6099167 h 7505293"/>
              <a:gd name="connsiteX715" fmla="*/ 5583385 w 6830240"/>
              <a:gd name="connsiteY715" fmla="*/ 6081443 h 7505293"/>
              <a:gd name="connsiteX716" fmla="*/ 4223957 w 6830240"/>
              <a:gd name="connsiteY716" fmla="*/ 6064538 h 7505293"/>
              <a:gd name="connsiteX717" fmla="*/ 4219896 w 6830240"/>
              <a:gd name="connsiteY717" fmla="*/ 6065891 h 7505293"/>
              <a:gd name="connsiteX718" fmla="*/ 4219896 w 6830240"/>
              <a:gd name="connsiteY718" fmla="*/ 6074321 h 7505293"/>
              <a:gd name="connsiteX719" fmla="*/ 1768019 w 6830240"/>
              <a:gd name="connsiteY719" fmla="*/ 6059359 h 7505293"/>
              <a:gd name="connsiteX720" fmla="*/ 1747762 w 6830240"/>
              <a:gd name="connsiteY720" fmla="*/ 6092276 h 7505293"/>
              <a:gd name="connsiteX721" fmla="*/ 1755358 w 6830240"/>
              <a:gd name="connsiteY721" fmla="*/ 6120129 h 7505293"/>
              <a:gd name="connsiteX722" fmla="*/ 1750611 w 6830240"/>
              <a:gd name="connsiteY722" fmla="*/ 6120762 h 7505293"/>
              <a:gd name="connsiteX723" fmla="*/ 1747762 w 6830240"/>
              <a:gd name="connsiteY723" fmla="*/ 6125193 h 7505293"/>
              <a:gd name="connsiteX724" fmla="*/ 1750611 w 6830240"/>
              <a:gd name="connsiteY724" fmla="*/ 6132789 h 7505293"/>
              <a:gd name="connsiteX725" fmla="*/ 1755358 w 6830240"/>
              <a:gd name="connsiteY725" fmla="*/ 6140385 h 7505293"/>
              <a:gd name="connsiteX726" fmla="*/ 1773083 w 6830240"/>
              <a:gd name="connsiteY726" fmla="*/ 6147981 h 7505293"/>
              <a:gd name="connsiteX727" fmla="*/ 1775615 w 6830240"/>
              <a:gd name="connsiteY727" fmla="*/ 6140385 h 7505293"/>
              <a:gd name="connsiteX728" fmla="*/ 1762955 w 6830240"/>
              <a:gd name="connsiteY728" fmla="*/ 6130257 h 7505293"/>
              <a:gd name="connsiteX729" fmla="*/ 1765170 w 6830240"/>
              <a:gd name="connsiteY729" fmla="*/ 6119496 h 7505293"/>
              <a:gd name="connsiteX730" fmla="*/ 1773083 w 6830240"/>
              <a:gd name="connsiteY730" fmla="*/ 6112533 h 7505293"/>
              <a:gd name="connsiteX731" fmla="*/ 1773399 w 6830240"/>
              <a:gd name="connsiteY731" fmla="*/ 6085946 h 7505293"/>
              <a:gd name="connsiteX732" fmla="*/ 1768019 w 6830240"/>
              <a:gd name="connsiteY732" fmla="*/ 6059359 h 7505293"/>
              <a:gd name="connsiteX733" fmla="*/ 3573237 w 6830240"/>
              <a:gd name="connsiteY733" fmla="*/ 6052489 h 7505293"/>
              <a:gd name="connsiteX734" fmla="*/ 3573870 w 6830240"/>
              <a:gd name="connsiteY734" fmla="*/ 6057237 h 7505293"/>
              <a:gd name="connsiteX735" fmla="*/ 3578301 w 6830240"/>
              <a:gd name="connsiteY735" fmla="*/ 6060085 h 7505293"/>
              <a:gd name="connsiteX736" fmla="*/ 3583365 w 6830240"/>
              <a:gd name="connsiteY736" fmla="*/ 6060085 h 7505293"/>
              <a:gd name="connsiteX737" fmla="*/ 3580200 w 6830240"/>
              <a:gd name="connsiteY737" fmla="*/ 6054388 h 7505293"/>
              <a:gd name="connsiteX738" fmla="*/ 3573237 w 6830240"/>
              <a:gd name="connsiteY738" fmla="*/ 6052489 h 7505293"/>
              <a:gd name="connsiteX739" fmla="*/ 6197238 w 6830240"/>
              <a:gd name="connsiteY739" fmla="*/ 6049716 h 7505293"/>
              <a:gd name="connsiteX740" fmla="*/ 6195022 w 6830240"/>
              <a:gd name="connsiteY740" fmla="*/ 6056047 h 7505293"/>
              <a:gd name="connsiteX741" fmla="*/ 6194706 w 6830240"/>
              <a:gd name="connsiteY741" fmla="*/ 6062377 h 7505293"/>
              <a:gd name="connsiteX742" fmla="*/ 6199770 w 6830240"/>
              <a:gd name="connsiteY742" fmla="*/ 6049716 h 7505293"/>
              <a:gd name="connsiteX743" fmla="*/ 1494556 w 6830240"/>
              <a:gd name="connsiteY743" fmla="*/ 6036571 h 7505293"/>
              <a:gd name="connsiteX744" fmla="*/ 1489492 w 6830240"/>
              <a:gd name="connsiteY744" fmla="*/ 6046699 h 7505293"/>
              <a:gd name="connsiteX745" fmla="*/ 1494556 w 6830240"/>
              <a:gd name="connsiteY745" fmla="*/ 6039103 h 7505293"/>
              <a:gd name="connsiteX746" fmla="*/ 4770448 w 6830240"/>
              <a:gd name="connsiteY746" fmla="*/ 6026569 h 7505293"/>
              <a:gd name="connsiteX747" fmla="*/ 4771081 w 6830240"/>
              <a:gd name="connsiteY747" fmla="*/ 6054421 h 7505293"/>
              <a:gd name="connsiteX748" fmla="*/ 4767916 w 6830240"/>
              <a:gd name="connsiteY748" fmla="*/ 6082274 h 7505293"/>
              <a:gd name="connsiteX749" fmla="*/ 4775512 w 6830240"/>
              <a:gd name="connsiteY749" fmla="*/ 6059485 h 7505293"/>
              <a:gd name="connsiteX750" fmla="*/ 4788172 w 6830240"/>
              <a:gd name="connsiteY750" fmla="*/ 6034165 h 7505293"/>
              <a:gd name="connsiteX751" fmla="*/ 1217467 w 6830240"/>
              <a:gd name="connsiteY751" fmla="*/ 6022720 h 7505293"/>
              <a:gd name="connsiteX752" fmla="*/ 1219050 w 6830240"/>
              <a:gd name="connsiteY752" fmla="*/ 6028733 h 7505293"/>
              <a:gd name="connsiteX753" fmla="*/ 1222531 w 6830240"/>
              <a:gd name="connsiteY753" fmla="*/ 6032848 h 7505293"/>
              <a:gd name="connsiteX754" fmla="*/ 1226963 w 6830240"/>
              <a:gd name="connsiteY754" fmla="*/ 6030000 h 7505293"/>
              <a:gd name="connsiteX755" fmla="*/ 1227596 w 6830240"/>
              <a:gd name="connsiteY755" fmla="*/ 6025252 h 7505293"/>
              <a:gd name="connsiteX756" fmla="*/ 5302326 w 6830240"/>
              <a:gd name="connsiteY756" fmla="*/ 6008013 h 7505293"/>
              <a:gd name="connsiteX757" fmla="*/ 5289666 w 6830240"/>
              <a:gd name="connsiteY757" fmla="*/ 6023205 h 7505293"/>
              <a:gd name="connsiteX758" fmla="*/ 5289666 w 6830240"/>
              <a:gd name="connsiteY758" fmla="*/ 6030801 h 7505293"/>
              <a:gd name="connsiteX759" fmla="*/ 5294730 w 6830240"/>
              <a:gd name="connsiteY759" fmla="*/ 6030801 h 7505293"/>
              <a:gd name="connsiteX760" fmla="*/ 5304858 w 6830240"/>
              <a:gd name="connsiteY760" fmla="*/ 6029535 h 7505293"/>
              <a:gd name="connsiteX761" fmla="*/ 5307390 w 6830240"/>
              <a:gd name="connsiteY761" fmla="*/ 6020673 h 7505293"/>
              <a:gd name="connsiteX762" fmla="*/ 4247749 w 6830240"/>
              <a:gd name="connsiteY762" fmla="*/ 6002589 h 7505293"/>
              <a:gd name="connsiteX763" fmla="*/ 4239520 w 6830240"/>
              <a:gd name="connsiteY763" fmla="*/ 6024745 h 7505293"/>
              <a:gd name="connsiteX764" fmla="*/ 4227492 w 6830240"/>
              <a:gd name="connsiteY764" fmla="*/ 6035506 h 7505293"/>
              <a:gd name="connsiteX765" fmla="*/ 4228727 w 6830240"/>
              <a:gd name="connsiteY765" fmla="*/ 6040306 h 7505293"/>
              <a:gd name="connsiteX766" fmla="*/ 4236183 w 6830240"/>
              <a:gd name="connsiteY766" fmla="*/ 6034165 h 7505293"/>
              <a:gd name="connsiteX767" fmla="*/ 4252990 w 6830240"/>
              <a:gd name="connsiteY767" fmla="*/ 6002589 h 7505293"/>
              <a:gd name="connsiteX768" fmla="*/ 6182046 w 6830240"/>
              <a:gd name="connsiteY768" fmla="*/ 5999075 h 7505293"/>
              <a:gd name="connsiteX769" fmla="*/ 6171917 w 6830240"/>
              <a:gd name="connsiteY769" fmla="*/ 6024396 h 7505293"/>
              <a:gd name="connsiteX770" fmla="*/ 6161789 w 6830240"/>
              <a:gd name="connsiteY770" fmla="*/ 6049716 h 7505293"/>
              <a:gd name="connsiteX771" fmla="*/ 6146597 w 6830240"/>
              <a:gd name="connsiteY771" fmla="*/ 6069973 h 7505293"/>
              <a:gd name="connsiteX772" fmla="*/ 6147230 w 6830240"/>
              <a:gd name="connsiteY772" fmla="*/ 6074721 h 7505293"/>
              <a:gd name="connsiteX773" fmla="*/ 6151661 w 6830240"/>
              <a:gd name="connsiteY773" fmla="*/ 6077569 h 7505293"/>
              <a:gd name="connsiteX774" fmla="*/ 6166853 w 6830240"/>
              <a:gd name="connsiteY774" fmla="*/ 6075037 h 7505293"/>
              <a:gd name="connsiteX775" fmla="*/ 6175082 w 6830240"/>
              <a:gd name="connsiteY775" fmla="*/ 6054464 h 7505293"/>
              <a:gd name="connsiteX776" fmla="*/ 6179514 w 6830240"/>
              <a:gd name="connsiteY776" fmla="*/ 6031992 h 7505293"/>
              <a:gd name="connsiteX777" fmla="*/ 6187426 w 6830240"/>
              <a:gd name="connsiteY777" fmla="*/ 6014584 h 7505293"/>
              <a:gd name="connsiteX778" fmla="*/ 6197238 w 6830240"/>
              <a:gd name="connsiteY778" fmla="*/ 5999075 h 7505293"/>
              <a:gd name="connsiteX779" fmla="*/ 954133 w 6830240"/>
              <a:gd name="connsiteY779" fmla="*/ 5992335 h 7505293"/>
              <a:gd name="connsiteX780" fmla="*/ 954133 w 6830240"/>
              <a:gd name="connsiteY780" fmla="*/ 6004995 h 7505293"/>
              <a:gd name="connsiteX781" fmla="*/ 957298 w 6830240"/>
              <a:gd name="connsiteY781" fmla="*/ 6011642 h 7505293"/>
              <a:gd name="connsiteX782" fmla="*/ 964261 w 6830240"/>
              <a:gd name="connsiteY782" fmla="*/ 6012592 h 7505293"/>
              <a:gd name="connsiteX783" fmla="*/ 5603642 w 6830240"/>
              <a:gd name="connsiteY783" fmla="*/ 5990288 h 7505293"/>
              <a:gd name="connsiteX784" fmla="*/ 5583385 w 6830240"/>
              <a:gd name="connsiteY784" fmla="*/ 6023205 h 7505293"/>
              <a:gd name="connsiteX785" fmla="*/ 5590981 w 6830240"/>
              <a:gd name="connsiteY785" fmla="*/ 6051058 h 7505293"/>
              <a:gd name="connsiteX786" fmla="*/ 5586234 w 6830240"/>
              <a:gd name="connsiteY786" fmla="*/ 6051691 h 7505293"/>
              <a:gd name="connsiteX787" fmla="*/ 5583385 w 6830240"/>
              <a:gd name="connsiteY787" fmla="*/ 6056122 h 7505293"/>
              <a:gd name="connsiteX788" fmla="*/ 5586234 w 6830240"/>
              <a:gd name="connsiteY788" fmla="*/ 6063718 h 7505293"/>
              <a:gd name="connsiteX789" fmla="*/ 5590981 w 6830240"/>
              <a:gd name="connsiteY789" fmla="*/ 6071314 h 7505293"/>
              <a:gd name="connsiteX790" fmla="*/ 5604285 w 6830240"/>
              <a:gd name="connsiteY790" fmla="*/ 6077016 h 7505293"/>
              <a:gd name="connsiteX791" fmla="*/ 5605368 w 6830240"/>
              <a:gd name="connsiteY791" fmla="*/ 6074721 h 7505293"/>
              <a:gd name="connsiteX792" fmla="*/ 5607411 w 6830240"/>
              <a:gd name="connsiteY792" fmla="*/ 6068253 h 7505293"/>
              <a:gd name="connsiteX793" fmla="*/ 5598578 w 6830240"/>
              <a:gd name="connsiteY793" fmla="*/ 6061186 h 7505293"/>
              <a:gd name="connsiteX794" fmla="*/ 5600793 w 6830240"/>
              <a:gd name="connsiteY794" fmla="*/ 6050425 h 7505293"/>
              <a:gd name="connsiteX795" fmla="*/ 5608706 w 6830240"/>
              <a:gd name="connsiteY795" fmla="*/ 6043462 h 7505293"/>
              <a:gd name="connsiteX796" fmla="*/ 5609022 w 6830240"/>
              <a:gd name="connsiteY796" fmla="*/ 6016875 h 7505293"/>
              <a:gd name="connsiteX797" fmla="*/ 5603642 w 6830240"/>
              <a:gd name="connsiteY797" fmla="*/ 5990288 h 7505293"/>
              <a:gd name="connsiteX798" fmla="*/ 1136441 w 6830240"/>
              <a:gd name="connsiteY798" fmla="*/ 5974611 h 7505293"/>
              <a:gd name="connsiteX799" fmla="*/ 1119350 w 6830240"/>
              <a:gd name="connsiteY799" fmla="*/ 5982840 h 7505293"/>
              <a:gd name="connsiteX800" fmla="*/ 1113653 w 6830240"/>
              <a:gd name="connsiteY800" fmla="*/ 6002463 h 7505293"/>
              <a:gd name="connsiteX801" fmla="*/ 1113653 w 6830240"/>
              <a:gd name="connsiteY801" fmla="*/ 6004995 h 7505293"/>
              <a:gd name="connsiteX802" fmla="*/ 1107323 w 6830240"/>
              <a:gd name="connsiteY802" fmla="*/ 6005312 h 7505293"/>
              <a:gd name="connsiteX803" fmla="*/ 1100992 w 6830240"/>
              <a:gd name="connsiteY803" fmla="*/ 6007527 h 7505293"/>
              <a:gd name="connsiteX804" fmla="*/ 1111437 w 6830240"/>
              <a:gd name="connsiteY804" fmla="*/ 6011009 h 7505293"/>
              <a:gd name="connsiteX805" fmla="*/ 1123781 w 6830240"/>
              <a:gd name="connsiteY805" fmla="*/ 6012592 h 7505293"/>
              <a:gd name="connsiteX806" fmla="*/ 1138973 w 6830240"/>
              <a:gd name="connsiteY806" fmla="*/ 5999931 h 7505293"/>
              <a:gd name="connsiteX807" fmla="*/ 1131061 w 6830240"/>
              <a:gd name="connsiteY807" fmla="*/ 5994234 h 7505293"/>
              <a:gd name="connsiteX808" fmla="*/ 1128845 w 6830240"/>
              <a:gd name="connsiteY808" fmla="*/ 5984739 h 7505293"/>
              <a:gd name="connsiteX809" fmla="*/ 1821192 w 6830240"/>
              <a:gd name="connsiteY809" fmla="*/ 5970737 h 7505293"/>
              <a:gd name="connsiteX810" fmla="*/ 1823724 w 6830240"/>
              <a:gd name="connsiteY810" fmla="*/ 5978333 h 7505293"/>
              <a:gd name="connsiteX811" fmla="*/ 1823724 w 6830240"/>
              <a:gd name="connsiteY811" fmla="*/ 5970737 h 7505293"/>
              <a:gd name="connsiteX812" fmla="*/ 5330179 w 6830240"/>
              <a:gd name="connsiteY812" fmla="*/ 5967500 h 7505293"/>
              <a:gd name="connsiteX813" fmla="*/ 5325115 w 6830240"/>
              <a:gd name="connsiteY813" fmla="*/ 5977628 h 7505293"/>
              <a:gd name="connsiteX814" fmla="*/ 5330179 w 6830240"/>
              <a:gd name="connsiteY814" fmla="*/ 5970032 h 7505293"/>
              <a:gd name="connsiteX815" fmla="*/ 6227623 w 6830240"/>
              <a:gd name="connsiteY815" fmla="*/ 5966158 h 7505293"/>
              <a:gd name="connsiteX816" fmla="*/ 6212430 w 6830240"/>
              <a:gd name="connsiteY816" fmla="*/ 5981351 h 7505293"/>
              <a:gd name="connsiteX817" fmla="*/ 6207050 w 6830240"/>
              <a:gd name="connsiteY817" fmla="*/ 5975654 h 7505293"/>
              <a:gd name="connsiteX818" fmla="*/ 6199770 w 6830240"/>
              <a:gd name="connsiteY818" fmla="*/ 5981351 h 7505293"/>
              <a:gd name="connsiteX819" fmla="*/ 6217495 w 6830240"/>
              <a:gd name="connsiteY819" fmla="*/ 6004139 h 7505293"/>
              <a:gd name="connsiteX820" fmla="*/ 6227623 w 6830240"/>
              <a:gd name="connsiteY820" fmla="*/ 6004139 h 7505293"/>
              <a:gd name="connsiteX821" fmla="*/ 6230155 w 6830240"/>
              <a:gd name="connsiteY821" fmla="*/ 5981351 h 7505293"/>
              <a:gd name="connsiteX822" fmla="*/ 979453 w 6830240"/>
              <a:gd name="connsiteY822" fmla="*/ 5964482 h 7505293"/>
              <a:gd name="connsiteX823" fmla="*/ 976921 w 6830240"/>
              <a:gd name="connsiteY823" fmla="*/ 5965748 h 7505293"/>
              <a:gd name="connsiteX824" fmla="*/ 974389 w 6830240"/>
              <a:gd name="connsiteY824" fmla="*/ 5967015 h 7505293"/>
              <a:gd name="connsiteX825" fmla="*/ 975972 w 6830240"/>
              <a:gd name="connsiteY825" fmla="*/ 5973028 h 7505293"/>
              <a:gd name="connsiteX826" fmla="*/ 979453 w 6830240"/>
              <a:gd name="connsiteY826" fmla="*/ 5977143 h 7505293"/>
              <a:gd name="connsiteX827" fmla="*/ 983885 w 6830240"/>
              <a:gd name="connsiteY827" fmla="*/ 5974294 h 7505293"/>
              <a:gd name="connsiteX828" fmla="*/ 984518 w 6830240"/>
              <a:gd name="connsiteY828" fmla="*/ 5969547 h 7505293"/>
              <a:gd name="connsiteX829" fmla="*/ 979453 w 6830240"/>
              <a:gd name="connsiteY829" fmla="*/ 5964482 h 7505293"/>
              <a:gd name="connsiteX830" fmla="*/ 4828348 w 6830240"/>
              <a:gd name="connsiteY830" fmla="*/ 5956858 h 7505293"/>
              <a:gd name="connsiteX831" fmla="*/ 4812655 w 6830240"/>
              <a:gd name="connsiteY831" fmla="*/ 5962960 h 7505293"/>
              <a:gd name="connsiteX832" fmla="*/ 4792496 w 6830240"/>
              <a:gd name="connsiteY832" fmla="*/ 5970800 h 7505293"/>
              <a:gd name="connsiteX833" fmla="*/ 4789866 w 6830240"/>
              <a:gd name="connsiteY833" fmla="*/ 5979565 h 7505293"/>
              <a:gd name="connsiteX834" fmla="*/ 4789866 w 6830240"/>
              <a:gd name="connsiteY834" fmla="*/ 5999675 h 7505293"/>
              <a:gd name="connsiteX835" fmla="*/ 4782270 w 6830240"/>
              <a:gd name="connsiteY835" fmla="*/ 5999675 h 7505293"/>
              <a:gd name="connsiteX836" fmla="*/ 4780576 w 6830240"/>
              <a:gd name="connsiteY836" fmla="*/ 5998949 h 7505293"/>
              <a:gd name="connsiteX837" fmla="*/ 4780576 w 6830240"/>
              <a:gd name="connsiteY837" fmla="*/ 6011376 h 7505293"/>
              <a:gd name="connsiteX838" fmla="*/ 4793236 w 6830240"/>
              <a:gd name="connsiteY838" fmla="*/ 6016440 h 7505293"/>
              <a:gd name="connsiteX839" fmla="*/ 4792603 w 6830240"/>
              <a:gd name="connsiteY839" fmla="*/ 6013275 h 7505293"/>
              <a:gd name="connsiteX840" fmla="*/ 4795768 w 6830240"/>
              <a:gd name="connsiteY840" fmla="*/ 6013908 h 7505293"/>
              <a:gd name="connsiteX841" fmla="*/ 4800832 w 6830240"/>
              <a:gd name="connsiteY841" fmla="*/ 6003780 h 7505293"/>
              <a:gd name="connsiteX842" fmla="*/ 4805580 w 6830240"/>
              <a:gd name="connsiteY842" fmla="*/ 6000932 h 7505293"/>
              <a:gd name="connsiteX843" fmla="*/ 4808429 w 6830240"/>
              <a:gd name="connsiteY843" fmla="*/ 5996184 h 7505293"/>
              <a:gd name="connsiteX844" fmla="*/ 4826153 w 6830240"/>
              <a:gd name="connsiteY844" fmla="*/ 5965799 h 7505293"/>
              <a:gd name="connsiteX845" fmla="*/ 1851577 w 6830240"/>
              <a:gd name="connsiteY845" fmla="*/ 5942884 h 7505293"/>
              <a:gd name="connsiteX846" fmla="*/ 1841448 w 6830240"/>
              <a:gd name="connsiteY846" fmla="*/ 5950481 h 7505293"/>
              <a:gd name="connsiteX847" fmla="*/ 1849045 w 6830240"/>
              <a:gd name="connsiteY847" fmla="*/ 5950481 h 7505293"/>
              <a:gd name="connsiteX848" fmla="*/ 1850311 w 6830240"/>
              <a:gd name="connsiteY848" fmla="*/ 5946683 h 7505293"/>
              <a:gd name="connsiteX849" fmla="*/ 1851577 w 6830240"/>
              <a:gd name="connsiteY849" fmla="*/ 5942884 h 7505293"/>
              <a:gd name="connsiteX850" fmla="*/ 1275705 w 6830240"/>
              <a:gd name="connsiteY850" fmla="*/ 5939162 h 7505293"/>
              <a:gd name="connsiteX851" fmla="*/ 1261462 w 6830240"/>
              <a:gd name="connsiteY851" fmla="*/ 5952139 h 7505293"/>
              <a:gd name="connsiteX852" fmla="*/ 1260512 w 6830240"/>
              <a:gd name="connsiteY852" fmla="*/ 5974611 h 7505293"/>
              <a:gd name="connsiteX853" fmla="*/ 1248169 w 6830240"/>
              <a:gd name="connsiteY853" fmla="*/ 5976510 h 7505293"/>
              <a:gd name="connsiteX854" fmla="*/ 1237724 w 6830240"/>
              <a:gd name="connsiteY854" fmla="*/ 5982207 h 7505293"/>
              <a:gd name="connsiteX855" fmla="*/ 1242788 w 6830240"/>
              <a:gd name="connsiteY855" fmla="*/ 6004995 h 7505293"/>
              <a:gd name="connsiteX856" fmla="*/ 1250701 w 6830240"/>
              <a:gd name="connsiteY856" fmla="*/ 5985055 h 7505293"/>
              <a:gd name="connsiteX857" fmla="*/ 1268108 w 6830240"/>
              <a:gd name="connsiteY857" fmla="*/ 5974611 h 7505293"/>
              <a:gd name="connsiteX858" fmla="*/ 1271907 w 6830240"/>
              <a:gd name="connsiteY858" fmla="*/ 5956886 h 7505293"/>
              <a:gd name="connsiteX859" fmla="*/ 1275705 w 6830240"/>
              <a:gd name="connsiteY859" fmla="*/ 5939162 h 7505293"/>
              <a:gd name="connsiteX860" fmla="*/ 3474487 w 6830240"/>
              <a:gd name="connsiteY860" fmla="*/ 5938546 h 7505293"/>
              <a:gd name="connsiteX861" fmla="*/ 3474487 w 6830240"/>
              <a:gd name="connsiteY861" fmla="*/ 5951206 h 7505293"/>
              <a:gd name="connsiteX862" fmla="*/ 3477652 w 6830240"/>
              <a:gd name="connsiteY862" fmla="*/ 5957853 h 7505293"/>
              <a:gd name="connsiteX863" fmla="*/ 3484615 w 6830240"/>
              <a:gd name="connsiteY863" fmla="*/ 5958803 h 7505293"/>
              <a:gd name="connsiteX864" fmla="*/ 4284224 w 6830240"/>
              <a:gd name="connsiteY864" fmla="*/ 5937077 h 7505293"/>
              <a:gd name="connsiteX865" fmla="*/ 4280666 w 6830240"/>
              <a:gd name="connsiteY865" fmla="*/ 5941820 h 7505293"/>
              <a:gd name="connsiteX866" fmla="*/ 4281299 w 6830240"/>
              <a:gd name="connsiteY866" fmla="*/ 5946568 h 7505293"/>
              <a:gd name="connsiteX867" fmla="*/ 4281413 w 6830240"/>
              <a:gd name="connsiteY867" fmla="*/ 5946641 h 7505293"/>
              <a:gd name="connsiteX868" fmla="*/ 4282828 w 6830240"/>
              <a:gd name="connsiteY868" fmla="*/ 5943723 h 7505293"/>
              <a:gd name="connsiteX869" fmla="*/ 3656795 w 6830240"/>
              <a:gd name="connsiteY869" fmla="*/ 5920822 h 7505293"/>
              <a:gd name="connsiteX870" fmla="*/ 3639704 w 6830240"/>
              <a:gd name="connsiteY870" fmla="*/ 5929051 h 7505293"/>
              <a:gd name="connsiteX871" fmla="*/ 3634007 w 6830240"/>
              <a:gd name="connsiteY871" fmla="*/ 5948674 h 7505293"/>
              <a:gd name="connsiteX872" fmla="*/ 3634007 w 6830240"/>
              <a:gd name="connsiteY872" fmla="*/ 5951206 h 7505293"/>
              <a:gd name="connsiteX873" fmla="*/ 3627677 w 6830240"/>
              <a:gd name="connsiteY873" fmla="*/ 5951523 h 7505293"/>
              <a:gd name="connsiteX874" fmla="*/ 3621346 w 6830240"/>
              <a:gd name="connsiteY874" fmla="*/ 5953738 h 7505293"/>
              <a:gd name="connsiteX875" fmla="*/ 3631791 w 6830240"/>
              <a:gd name="connsiteY875" fmla="*/ 5957220 h 7505293"/>
              <a:gd name="connsiteX876" fmla="*/ 3644135 w 6830240"/>
              <a:gd name="connsiteY876" fmla="*/ 5958803 h 7505293"/>
              <a:gd name="connsiteX877" fmla="*/ 3659327 w 6830240"/>
              <a:gd name="connsiteY877" fmla="*/ 5946142 h 7505293"/>
              <a:gd name="connsiteX878" fmla="*/ 3651415 w 6830240"/>
              <a:gd name="connsiteY878" fmla="*/ 5940445 h 7505293"/>
              <a:gd name="connsiteX879" fmla="*/ 3649199 w 6830240"/>
              <a:gd name="connsiteY879" fmla="*/ 5930950 h 7505293"/>
              <a:gd name="connsiteX880" fmla="*/ 6255475 w 6830240"/>
              <a:gd name="connsiteY880" fmla="*/ 5920581 h 7505293"/>
              <a:gd name="connsiteX881" fmla="*/ 6242815 w 6830240"/>
              <a:gd name="connsiteY881" fmla="*/ 5940838 h 7505293"/>
              <a:gd name="connsiteX882" fmla="*/ 6250411 w 6830240"/>
              <a:gd name="connsiteY882" fmla="*/ 5940838 h 7505293"/>
              <a:gd name="connsiteX883" fmla="*/ 6255475 w 6830240"/>
              <a:gd name="connsiteY883" fmla="*/ 5920581 h 7505293"/>
              <a:gd name="connsiteX884" fmla="*/ 6202302 w 6830240"/>
              <a:gd name="connsiteY884" fmla="*/ 5912985 h 7505293"/>
              <a:gd name="connsiteX885" fmla="*/ 6201036 w 6830240"/>
              <a:gd name="connsiteY885" fmla="*/ 5915517 h 7505293"/>
              <a:gd name="connsiteX886" fmla="*/ 6199770 w 6830240"/>
              <a:gd name="connsiteY886" fmla="*/ 5918049 h 7505293"/>
              <a:gd name="connsiteX887" fmla="*/ 6199770 w 6830240"/>
              <a:gd name="connsiteY887" fmla="*/ 5930709 h 7505293"/>
              <a:gd name="connsiteX888" fmla="*/ 6201669 w 6830240"/>
              <a:gd name="connsiteY888" fmla="*/ 5946851 h 7505293"/>
              <a:gd name="connsiteX889" fmla="*/ 6207366 w 6830240"/>
              <a:gd name="connsiteY889" fmla="*/ 5961094 h 7505293"/>
              <a:gd name="connsiteX890" fmla="*/ 6214962 w 6830240"/>
              <a:gd name="connsiteY890" fmla="*/ 5915517 h 7505293"/>
              <a:gd name="connsiteX891" fmla="*/ 3499807 w 6830240"/>
              <a:gd name="connsiteY891" fmla="*/ 5910693 h 7505293"/>
              <a:gd name="connsiteX892" fmla="*/ 3497275 w 6830240"/>
              <a:gd name="connsiteY892" fmla="*/ 5911959 h 7505293"/>
              <a:gd name="connsiteX893" fmla="*/ 3494743 w 6830240"/>
              <a:gd name="connsiteY893" fmla="*/ 5913226 h 7505293"/>
              <a:gd name="connsiteX894" fmla="*/ 3496326 w 6830240"/>
              <a:gd name="connsiteY894" fmla="*/ 5919239 h 7505293"/>
              <a:gd name="connsiteX895" fmla="*/ 3499807 w 6830240"/>
              <a:gd name="connsiteY895" fmla="*/ 5923354 h 7505293"/>
              <a:gd name="connsiteX896" fmla="*/ 3504239 w 6830240"/>
              <a:gd name="connsiteY896" fmla="*/ 5920505 h 7505293"/>
              <a:gd name="connsiteX897" fmla="*/ 3504872 w 6830240"/>
              <a:gd name="connsiteY897" fmla="*/ 5915758 h 7505293"/>
              <a:gd name="connsiteX898" fmla="*/ 3499807 w 6830240"/>
              <a:gd name="connsiteY898" fmla="*/ 5910693 h 7505293"/>
              <a:gd name="connsiteX899" fmla="*/ 1866769 w 6830240"/>
              <a:gd name="connsiteY899" fmla="*/ 5904904 h 7505293"/>
              <a:gd name="connsiteX900" fmla="*/ 1866769 w 6830240"/>
              <a:gd name="connsiteY900" fmla="*/ 5917564 h 7505293"/>
              <a:gd name="connsiteX901" fmla="*/ 1849045 w 6830240"/>
              <a:gd name="connsiteY901" fmla="*/ 5917564 h 7505293"/>
              <a:gd name="connsiteX902" fmla="*/ 1849045 w 6830240"/>
              <a:gd name="connsiteY902" fmla="*/ 5927692 h 7505293"/>
              <a:gd name="connsiteX903" fmla="*/ 1854109 w 6830240"/>
              <a:gd name="connsiteY903" fmla="*/ 5935288 h 7505293"/>
              <a:gd name="connsiteX904" fmla="*/ 1874365 w 6830240"/>
              <a:gd name="connsiteY904" fmla="*/ 5917564 h 7505293"/>
              <a:gd name="connsiteX905" fmla="*/ 1874365 w 6830240"/>
              <a:gd name="connsiteY905" fmla="*/ 5907436 h 7505293"/>
              <a:gd name="connsiteX906" fmla="*/ 5656815 w 6830240"/>
              <a:gd name="connsiteY906" fmla="*/ 5901666 h 7505293"/>
              <a:gd name="connsiteX907" fmla="*/ 5659347 w 6830240"/>
              <a:gd name="connsiteY907" fmla="*/ 5909262 h 7505293"/>
              <a:gd name="connsiteX908" fmla="*/ 5659347 w 6830240"/>
              <a:gd name="connsiteY908" fmla="*/ 5901666 h 7505293"/>
              <a:gd name="connsiteX909" fmla="*/ 1169358 w 6830240"/>
              <a:gd name="connsiteY909" fmla="*/ 5896117 h 7505293"/>
              <a:gd name="connsiteX910" fmla="*/ 1164927 w 6830240"/>
              <a:gd name="connsiteY910" fmla="*/ 5901497 h 7505293"/>
              <a:gd name="connsiteX911" fmla="*/ 1164294 w 6830240"/>
              <a:gd name="connsiteY911" fmla="*/ 5908777 h 7505293"/>
              <a:gd name="connsiteX912" fmla="*/ 1159230 w 6830240"/>
              <a:gd name="connsiteY912" fmla="*/ 5925552 h 7505293"/>
              <a:gd name="connsiteX913" fmla="*/ 1146570 w 6830240"/>
              <a:gd name="connsiteY913" fmla="*/ 5936630 h 7505293"/>
              <a:gd name="connsiteX914" fmla="*/ 1142771 w 6830240"/>
              <a:gd name="connsiteY914" fmla="*/ 5954354 h 7505293"/>
              <a:gd name="connsiteX915" fmla="*/ 1138973 w 6830240"/>
              <a:gd name="connsiteY915" fmla="*/ 5972079 h 7505293"/>
              <a:gd name="connsiteX916" fmla="*/ 1158597 w 6830240"/>
              <a:gd name="connsiteY916" fmla="*/ 5943910 h 7505293"/>
              <a:gd name="connsiteX917" fmla="*/ 1174422 w 6830240"/>
              <a:gd name="connsiteY917" fmla="*/ 5913841 h 7505293"/>
              <a:gd name="connsiteX918" fmla="*/ 1172840 w 6830240"/>
              <a:gd name="connsiteY918" fmla="*/ 5904029 h 7505293"/>
              <a:gd name="connsiteX919" fmla="*/ 1169358 w 6830240"/>
              <a:gd name="connsiteY919" fmla="*/ 5896117 h 7505293"/>
              <a:gd name="connsiteX920" fmla="*/ 4930560 w 6830240"/>
              <a:gd name="connsiteY920" fmla="*/ 5894580 h 7505293"/>
              <a:gd name="connsiteX921" fmla="*/ 4929335 w 6830240"/>
              <a:gd name="connsiteY921" fmla="*/ 5897117 h 7505293"/>
              <a:gd name="connsiteX922" fmla="*/ 4926419 w 6830240"/>
              <a:gd name="connsiteY922" fmla="*/ 5901492 h 7505293"/>
              <a:gd name="connsiteX923" fmla="*/ 4929130 w 6830240"/>
              <a:gd name="connsiteY923" fmla="*/ 5898393 h 7505293"/>
              <a:gd name="connsiteX924" fmla="*/ 1884493 w 6830240"/>
              <a:gd name="connsiteY924" fmla="*/ 5879583 h 7505293"/>
              <a:gd name="connsiteX925" fmla="*/ 1876897 w 6830240"/>
              <a:gd name="connsiteY925" fmla="*/ 5882115 h 7505293"/>
              <a:gd name="connsiteX926" fmla="*/ 1876897 w 6830240"/>
              <a:gd name="connsiteY926" fmla="*/ 5902372 h 7505293"/>
              <a:gd name="connsiteX927" fmla="*/ 1883544 w 6830240"/>
              <a:gd name="connsiteY927" fmla="*/ 5891927 h 7505293"/>
              <a:gd name="connsiteX928" fmla="*/ 1884493 w 6830240"/>
              <a:gd name="connsiteY928" fmla="*/ 5879583 h 7505293"/>
              <a:gd name="connsiteX929" fmla="*/ 4869253 w 6830240"/>
              <a:gd name="connsiteY929" fmla="*/ 5876175 h 7505293"/>
              <a:gd name="connsiteX930" fmla="*/ 4867134 w 6830240"/>
              <a:gd name="connsiteY930" fmla="*/ 5877543 h 7505293"/>
              <a:gd name="connsiteX931" fmla="*/ 4854117 w 6830240"/>
              <a:gd name="connsiteY931" fmla="*/ 5896810 h 7505293"/>
              <a:gd name="connsiteX932" fmla="*/ 4852410 w 6830240"/>
              <a:gd name="connsiteY932" fmla="*/ 5902047 h 7505293"/>
              <a:gd name="connsiteX933" fmla="*/ 4861602 w 6830240"/>
              <a:gd name="connsiteY933" fmla="*/ 5907562 h 7505293"/>
              <a:gd name="connsiteX934" fmla="*/ 4866033 w 6830240"/>
              <a:gd name="connsiteY934" fmla="*/ 5891420 h 7505293"/>
              <a:gd name="connsiteX935" fmla="*/ 4874262 w 6830240"/>
              <a:gd name="connsiteY935" fmla="*/ 5877177 h 7505293"/>
              <a:gd name="connsiteX936" fmla="*/ 6230155 w 6830240"/>
              <a:gd name="connsiteY936" fmla="*/ 5875004 h 7505293"/>
              <a:gd name="connsiteX937" fmla="*/ 6220027 w 6830240"/>
              <a:gd name="connsiteY937" fmla="*/ 5880068 h 7505293"/>
              <a:gd name="connsiteX938" fmla="*/ 6209898 w 6830240"/>
              <a:gd name="connsiteY938" fmla="*/ 5897793 h 7505293"/>
              <a:gd name="connsiteX939" fmla="*/ 6222559 w 6830240"/>
              <a:gd name="connsiteY939" fmla="*/ 5892729 h 7505293"/>
              <a:gd name="connsiteX940" fmla="*/ 6230155 w 6830240"/>
              <a:gd name="connsiteY940" fmla="*/ 5880068 h 7505293"/>
              <a:gd name="connsiteX941" fmla="*/ 5687200 w 6830240"/>
              <a:gd name="connsiteY941" fmla="*/ 5873813 h 7505293"/>
              <a:gd name="connsiteX942" fmla="*/ 5677071 w 6830240"/>
              <a:gd name="connsiteY942" fmla="*/ 5881410 h 7505293"/>
              <a:gd name="connsiteX943" fmla="*/ 5684668 w 6830240"/>
              <a:gd name="connsiteY943" fmla="*/ 5881410 h 7505293"/>
              <a:gd name="connsiteX944" fmla="*/ 5685934 w 6830240"/>
              <a:gd name="connsiteY944" fmla="*/ 5877612 h 7505293"/>
              <a:gd name="connsiteX945" fmla="*/ 5687200 w 6830240"/>
              <a:gd name="connsiteY945" fmla="*/ 5873813 h 7505293"/>
              <a:gd name="connsiteX946" fmla="*/ 1009838 w 6830240"/>
              <a:gd name="connsiteY946" fmla="*/ 5873328 h 7505293"/>
              <a:gd name="connsiteX947" fmla="*/ 999710 w 6830240"/>
              <a:gd name="connsiteY947" fmla="*/ 5903713 h 7505293"/>
              <a:gd name="connsiteX948" fmla="*/ 994646 w 6830240"/>
              <a:gd name="connsiteY948" fmla="*/ 5904029 h 7505293"/>
              <a:gd name="connsiteX949" fmla="*/ 989582 w 6830240"/>
              <a:gd name="connsiteY949" fmla="*/ 5906245 h 7505293"/>
              <a:gd name="connsiteX950" fmla="*/ 997811 w 6830240"/>
              <a:gd name="connsiteY950" fmla="*/ 5914791 h 7505293"/>
              <a:gd name="connsiteX951" fmla="*/ 1009838 w 6830240"/>
              <a:gd name="connsiteY951" fmla="*/ 5921437 h 7505293"/>
              <a:gd name="connsiteX952" fmla="*/ 1027563 w 6830240"/>
              <a:gd name="connsiteY952" fmla="*/ 5896117 h 7505293"/>
              <a:gd name="connsiteX953" fmla="*/ 5012688 w 6830240"/>
              <a:gd name="connsiteY953" fmla="*/ 5873072 h 7505293"/>
              <a:gd name="connsiteX954" fmla="*/ 5013004 w 6830240"/>
              <a:gd name="connsiteY954" fmla="*/ 5877819 h 7505293"/>
              <a:gd name="connsiteX955" fmla="*/ 5015220 w 6830240"/>
              <a:gd name="connsiteY955" fmla="*/ 5880668 h 7505293"/>
              <a:gd name="connsiteX956" fmla="*/ 5022816 w 6830240"/>
              <a:gd name="connsiteY956" fmla="*/ 5878136 h 7505293"/>
              <a:gd name="connsiteX957" fmla="*/ 5684668 w 6830240"/>
              <a:gd name="connsiteY957" fmla="*/ 5848493 h 7505293"/>
              <a:gd name="connsiteX958" fmla="*/ 5684668 w 6830240"/>
              <a:gd name="connsiteY958" fmla="*/ 5858621 h 7505293"/>
              <a:gd name="connsiteX959" fmla="*/ 5689732 w 6830240"/>
              <a:gd name="connsiteY959" fmla="*/ 5866217 h 7505293"/>
              <a:gd name="connsiteX960" fmla="*/ 5696921 w 6830240"/>
              <a:gd name="connsiteY960" fmla="*/ 5859927 h 7505293"/>
              <a:gd name="connsiteX961" fmla="*/ 5701457 w 6830240"/>
              <a:gd name="connsiteY961" fmla="*/ 5848493 h 7505293"/>
              <a:gd name="connsiteX962" fmla="*/ 4893681 w 6830240"/>
              <a:gd name="connsiteY962" fmla="*/ 5843422 h 7505293"/>
              <a:gd name="connsiteX963" fmla="*/ 4893681 w 6830240"/>
              <a:gd name="connsiteY963" fmla="*/ 5860411 h 7505293"/>
              <a:gd name="connsiteX964" fmla="*/ 4887233 w 6830240"/>
              <a:gd name="connsiteY964" fmla="*/ 5864573 h 7505293"/>
              <a:gd name="connsiteX965" fmla="*/ 4886923 w 6830240"/>
              <a:gd name="connsiteY965" fmla="*/ 5867049 h 7505293"/>
              <a:gd name="connsiteX966" fmla="*/ 4889455 w 6830240"/>
              <a:gd name="connsiteY966" fmla="*/ 5874645 h 7505293"/>
              <a:gd name="connsiteX967" fmla="*/ 4896418 w 6830240"/>
              <a:gd name="connsiteY967" fmla="*/ 5861985 h 7505293"/>
              <a:gd name="connsiteX968" fmla="*/ 4899583 w 6830240"/>
              <a:gd name="connsiteY968" fmla="*/ 5849324 h 7505293"/>
              <a:gd name="connsiteX969" fmla="*/ 3689712 w 6830240"/>
              <a:gd name="connsiteY969" fmla="*/ 5842328 h 7505293"/>
              <a:gd name="connsiteX970" fmla="*/ 3685281 w 6830240"/>
              <a:gd name="connsiteY970" fmla="*/ 5847708 h 7505293"/>
              <a:gd name="connsiteX971" fmla="*/ 3684648 w 6830240"/>
              <a:gd name="connsiteY971" fmla="*/ 5854988 h 7505293"/>
              <a:gd name="connsiteX972" fmla="*/ 3679584 w 6830240"/>
              <a:gd name="connsiteY972" fmla="*/ 5871763 h 7505293"/>
              <a:gd name="connsiteX973" fmla="*/ 3666924 w 6830240"/>
              <a:gd name="connsiteY973" fmla="*/ 5882841 h 7505293"/>
              <a:gd name="connsiteX974" fmla="*/ 3663125 w 6830240"/>
              <a:gd name="connsiteY974" fmla="*/ 5900565 h 7505293"/>
              <a:gd name="connsiteX975" fmla="*/ 3659327 w 6830240"/>
              <a:gd name="connsiteY975" fmla="*/ 5918290 h 7505293"/>
              <a:gd name="connsiteX976" fmla="*/ 3678951 w 6830240"/>
              <a:gd name="connsiteY976" fmla="*/ 5890121 h 7505293"/>
              <a:gd name="connsiteX977" fmla="*/ 3694776 w 6830240"/>
              <a:gd name="connsiteY977" fmla="*/ 5860052 h 7505293"/>
              <a:gd name="connsiteX978" fmla="*/ 3693194 w 6830240"/>
              <a:gd name="connsiteY978" fmla="*/ 5850240 h 7505293"/>
              <a:gd name="connsiteX979" fmla="*/ 3689712 w 6830240"/>
              <a:gd name="connsiteY979" fmla="*/ 5842328 h 7505293"/>
              <a:gd name="connsiteX980" fmla="*/ 5702392 w 6830240"/>
              <a:gd name="connsiteY980" fmla="*/ 5835833 h 7505293"/>
              <a:gd name="connsiteX981" fmla="*/ 5702392 w 6830240"/>
              <a:gd name="connsiteY981" fmla="*/ 5846137 h 7505293"/>
              <a:gd name="connsiteX982" fmla="*/ 5704752 w 6830240"/>
              <a:gd name="connsiteY982" fmla="*/ 5840188 h 7505293"/>
              <a:gd name="connsiteX983" fmla="*/ 5706047 w 6830240"/>
              <a:gd name="connsiteY983" fmla="*/ 5837052 h 7505293"/>
              <a:gd name="connsiteX984" fmla="*/ 3530192 w 6830240"/>
              <a:gd name="connsiteY984" fmla="*/ 5819539 h 7505293"/>
              <a:gd name="connsiteX985" fmla="*/ 3520064 w 6830240"/>
              <a:gd name="connsiteY985" fmla="*/ 5849924 h 7505293"/>
              <a:gd name="connsiteX986" fmla="*/ 3515000 w 6830240"/>
              <a:gd name="connsiteY986" fmla="*/ 5850240 h 7505293"/>
              <a:gd name="connsiteX987" fmla="*/ 3509936 w 6830240"/>
              <a:gd name="connsiteY987" fmla="*/ 5852456 h 7505293"/>
              <a:gd name="connsiteX988" fmla="*/ 3518165 w 6830240"/>
              <a:gd name="connsiteY988" fmla="*/ 5861002 h 7505293"/>
              <a:gd name="connsiteX989" fmla="*/ 3530192 w 6830240"/>
              <a:gd name="connsiteY989" fmla="*/ 5867648 h 7505293"/>
              <a:gd name="connsiteX990" fmla="*/ 3547917 w 6830240"/>
              <a:gd name="connsiteY990" fmla="*/ 5842328 h 7505293"/>
              <a:gd name="connsiteX991" fmla="*/ 1904750 w 6830240"/>
              <a:gd name="connsiteY991" fmla="*/ 5818813 h 7505293"/>
              <a:gd name="connsiteX992" fmla="*/ 1896521 w 6830240"/>
              <a:gd name="connsiteY992" fmla="*/ 5840969 h 7505293"/>
              <a:gd name="connsiteX993" fmla="*/ 1884493 w 6830240"/>
              <a:gd name="connsiteY993" fmla="*/ 5851730 h 7505293"/>
              <a:gd name="connsiteX994" fmla="*/ 1887342 w 6830240"/>
              <a:gd name="connsiteY994" fmla="*/ 5862808 h 7505293"/>
              <a:gd name="connsiteX995" fmla="*/ 1892090 w 6830240"/>
              <a:gd name="connsiteY995" fmla="*/ 5871987 h 7505293"/>
              <a:gd name="connsiteX996" fmla="*/ 1894305 w 6830240"/>
              <a:gd name="connsiteY996" fmla="*/ 5869138 h 7505293"/>
              <a:gd name="connsiteX997" fmla="*/ 1894622 w 6830240"/>
              <a:gd name="connsiteY997" fmla="*/ 5864391 h 7505293"/>
              <a:gd name="connsiteX998" fmla="*/ 1907599 w 6830240"/>
              <a:gd name="connsiteY998" fmla="*/ 5842552 h 7505293"/>
              <a:gd name="connsiteX999" fmla="*/ 1914878 w 6830240"/>
              <a:gd name="connsiteY999" fmla="*/ 5818813 h 7505293"/>
              <a:gd name="connsiteX1000" fmla="*/ 5716553 w 6830240"/>
              <a:gd name="connsiteY1000" fmla="*/ 5811700 h 7505293"/>
              <a:gd name="connsiteX1001" fmla="*/ 5712520 w 6830240"/>
              <a:gd name="connsiteY1001" fmla="*/ 5813044 h 7505293"/>
              <a:gd name="connsiteX1002" fmla="*/ 5712520 w 6830240"/>
              <a:gd name="connsiteY1002" fmla="*/ 5821379 h 7505293"/>
              <a:gd name="connsiteX1003" fmla="*/ 5714327 w 6830240"/>
              <a:gd name="connsiteY1003" fmla="*/ 5817004 h 7505293"/>
              <a:gd name="connsiteX1004" fmla="*/ 2913807 w 6830240"/>
              <a:gd name="connsiteY1004" fmla="*/ 5800624 h 7505293"/>
              <a:gd name="connsiteX1005" fmla="*/ 2915390 w 6830240"/>
              <a:gd name="connsiteY1005" fmla="*/ 5805372 h 7505293"/>
              <a:gd name="connsiteX1006" fmla="*/ 2918871 w 6830240"/>
              <a:gd name="connsiteY1006" fmla="*/ 5808220 h 7505293"/>
              <a:gd name="connsiteX1007" fmla="*/ 2923935 w 6830240"/>
              <a:gd name="connsiteY1007" fmla="*/ 5803156 h 7505293"/>
              <a:gd name="connsiteX1008" fmla="*/ 5065861 w 6830240"/>
              <a:gd name="connsiteY1008" fmla="*/ 5799642 h 7505293"/>
              <a:gd name="connsiteX1009" fmla="*/ 5066494 w 6830240"/>
              <a:gd name="connsiteY1009" fmla="*/ 5804390 h 7505293"/>
              <a:gd name="connsiteX1010" fmla="*/ 5070925 w 6830240"/>
              <a:gd name="connsiteY1010" fmla="*/ 5807238 h 7505293"/>
              <a:gd name="connsiteX1011" fmla="*/ 5075989 w 6830240"/>
              <a:gd name="connsiteY1011" fmla="*/ 5807238 h 7505293"/>
              <a:gd name="connsiteX1012" fmla="*/ 5072824 w 6830240"/>
              <a:gd name="connsiteY1012" fmla="*/ 5801541 h 7505293"/>
              <a:gd name="connsiteX1013" fmla="*/ 5065861 w 6830240"/>
              <a:gd name="connsiteY1013" fmla="*/ 5799642 h 7505293"/>
              <a:gd name="connsiteX1014" fmla="*/ 4336371 w 6830240"/>
              <a:gd name="connsiteY1014" fmla="*/ 5784832 h 7505293"/>
              <a:gd name="connsiteX1015" fmla="*/ 4335105 w 6830240"/>
              <a:gd name="connsiteY1015" fmla="*/ 5787364 h 7505293"/>
              <a:gd name="connsiteX1016" fmla="*/ 4333839 w 6830240"/>
              <a:gd name="connsiteY1016" fmla="*/ 5789896 h 7505293"/>
              <a:gd name="connsiteX1017" fmla="*/ 4333839 w 6830240"/>
              <a:gd name="connsiteY1017" fmla="*/ 5802556 h 7505293"/>
              <a:gd name="connsiteX1018" fmla="*/ 4334248 w 6830240"/>
              <a:gd name="connsiteY1018" fmla="*/ 5806031 h 7505293"/>
              <a:gd name="connsiteX1019" fmla="*/ 4334933 w 6830240"/>
              <a:gd name="connsiteY1019" fmla="*/ 5803747 h 7505293"/>
              <a:gd name="connsiteX1020" fmla="*/ 4336832 w 6830240"/>
              <a:gd name="connsiteY1020" fmla="*/ 5789821 h 7505293"/>
              <a:gd name="connsiteX1021" fmla="*/ 4344074 w 6830240"/>
              <a:gd name="connsiteY1021" fmla="*/ 5786373 h 7505293"/>
              <a:gd name="connsiteX1022" fmla="*/ 1045287 w 6830240"/>
              <a:gd name="connsiteY1022" fmla="*/ 5784706 h 7505293"/>
              <a:gd name="connsiteX1023" fmla="*/ 1017434 w 6830240"/>
              <a:gd name="connsiteY1023" fmla="*/ 5848008 h 7505293"/>
              <a:gd name="connsiteX1024" fmla="*/ 1024714 w 6830240"/>
              <a:gd name="connsiteY1024" fmla="*/ 5860668 h 7505293"/>
              <a:gd name="connsiteX1025" fmla="*/ 1037691 w 6830240"/>
              <a:gd name="connsiteY1025" fmla="*/ 5865732 h 7505293"/>
              <a:gd name="connsiteX1026" fmla="*/ 1048452 w 6830240"/>
              <a:gd name="connsiteY1026" fmla="*/ 5830916 h 7505293"/>
              <a:gd name="connsiteX1027" fmla="*/ 1063011 w 6830240"/>
              <a:gd name="connsiteY1027" fmla="*/ 5799898 h 7505293"/>
              <a:gd name="connsiteX1028" fmla="*/ 2923935 w 6830240"/>
              <a:gd name="connsiteY1028" fmla="*/ 5780368 h 7505293"/>
              <a:gd name="connsiteX1029" fmla="*/ 2924568 w 6830240"/>
              <a:gd name="connsiteY1029" fmla="*/ 5785115 h 7505293"/>
              <a:gd name="connsiteX1030" fmla="*/ 2929000 w 6830240"/>
              <a:gd name="connsiteY1030" fmla="*/ 5787964 h 7505293"/>
              <a:gd name="connsiteX1031" fmla="*/ 2931532 w 6830240"/>
              <a:gd name="connsiteY1031" fmla="*/ 5787964 h 7505293"/>
              <a:gd name="connsiteX1032" fmla="*/ 2923935 w 6830240"/>
              <a:gd name="connsiteY1032" fmla="*/ 5780368 h 7505293"/>
              <a:gd name="connsiteX1033" fmla="*/ 6263072 w 6830240"/>
              <a:gd name="connsiteY1033" fmla="*/ 5773722 h 7505293"/>
              <a:gd name="connsiteX1034" fmla="*/ 6263705 w 6830240"/>
              <a:gd name="connsiteY1034" fmla="*/ 5801574 h 7505293"/>
              <a:gd name="connsiteX1035" fmla="*/ 6260540 w 6830240"/>
              <a:gd name="connsiteY1035" fmla="*/ 5829427 h 7505293"/>
              <a:gd name="connsiteX1036" fmla="*/ 6268136 w 6830240"/>
              <a:gd name="connsiteY1036" fmla="*/ 5806638 h 7505293"/>
              <a:gd name="connsiteX1037" fmla="*/ 6280796 w 6830240"/>
              <a:gd name="connsiteY1037" fmla="*/ 5781318 h 7505293"/>
              <a:gd name="connsiteX1038" fmla="*/ 1356731 w 6830240"/>
              <a:gd name="connsiteY1038" fmla="*/ 5761917 h 7505293"/>
              <a:gd name="connsiteX1039" fmla="*/ 1347868 w 6830240"/>
              <a:gd name="connsiteY1039" fmla="*/ 5785022 h 7505293"/>
              <a:gd name="connsiteX1040" fmla="*/ 1339006 w 6830240"/>
              <a:gd name="connsiteY1040" fmla="*/ 5810026 h 7505293"/>
              <a:gd name="connsiteX1041" fmla="*/ 1317800 w 6830240"/>
              <a:gd name="connsiteY1041" fmla="*/ 5841677 h 7505293"/>
              <a:gd name="connsiteX1042" fmla="*/ 1298493 w 6830240"/>
              <a:gd name="connsiteY1042" fmla="*/ 5873328 h 7505293"/>
              <a:gd name="connsiteX1043" fmla="*/ 1290897 w 6830240"/>
              <a:gd name="connsiteY1043" fmla="*/ 5897383 h 7505293"/>
              <a:gd name="connsiteX1044" fmla="*/ 1275705 w 6830240"/>
              <a:gd name="connsiteY1044" fmla="*/ 5913841 h 7505293"/>
              <a:gd name="connsiteX1045" fmla="*/ 1279503 w 6830240"/>
              <a:gd name="connsiteY1045" fmla="*/ 5924919 h 7505293"/>
              <a:gd name="connsiteX1046" fmla="*/ 1283301 w 6830240"/>
              <a:gd name="connsiteY1046" fmla="*/ 5934098 h 7505293"/>
              <a:gd name="connsiteX1047" fmla="*/ 1285516 w 6830240"/>
              <a:gd name="connsiteY1047" fmla="*/ 5930300 h 7505293"/>
              <a:gd name="connsiteX1048" fmla="*/ 1285833 w 6830240"/>
              <a:gd name="connsiteY1048" fmla="*/ 5926502 h 7505293"/>
              <a:gd name="connsiteX1049" fmla="*/ 1311154 w 6830240"/>
              <a:gd name="connsiteY1049" fmla="*/ 5883140 h 7505293"/>
              <a:gd name="connsiteX1050" fmla="*/ 1328878 w 6830240"/>
              <a:gd name="connsiteY1050" fmla="*/ 5837879 h 7505293"/>
              <a:gd name="connsiteX1051" fmla="*/ 1341538 w 6830240"/>
              <a:gd name="connsiteY1051" fmla="*/ 5837879 h 7505293"/>
              <a:gd name="connsiteX1052" fmla="*/ 1361286 w 6830240"/>
              <a:gd name="connsiteY1052" fmla="*/ 5839422 h 7505293"/>
              <a:gd name="connsiteX1053" fmla="*/ 1362889 w 6830240"/>
              <a:gd name="connsiteY1053" fmla="*/ 5831474 h 7505293"/>
              <a:gd name="connsiteX1054" fmla="*/ 1368902 w 6830240"/>
              <a:gd name="connsiteY1054" fmla="*/ 5827359 h 7505293"/>
              <a:gd name="connsiteX1055" fmla="*/ 1370878 w 6830240"/>
              <a:gd name="connsiteY1055" fmla="*/ 5824472 h 7505293"/>
              <a:gd name="connsiteX1056" fmla="*/ 1366859 w 6830240"/>
              <a:gd name="connsiteY1056" fmla="*/ 5820788 h 7505293"/>
              <a:gd name="connsiteX1057" fmla="*/ 1368095 w 6830240"/>
              <a:gd name="connsiteY1057" fmla="*/ 5819036 h 7505293"/>
              <a:gd name="connsiteX1058" fmla="*/ 1365421 w 6830240"/>
              <a:gd name="connsiteY1058" fmla="*/ 5818813 h 7505293"/>
              <a:gd name="connsiteX1059" fmla="*/ 1370966 w 6830240"/>
              <a:gd name="connsiteY1059" fmla="*/ 5802177 h 7505293"/>
              <a:gd name="connsiteX1060" fmla="*/ 1364327 w 6830240"/>
              <a:gd name="connsiteY1060" fmla="*/ 5787238 h 7505293"/>
              <a:gd name="connsiteX1061" fmla="*/ 1374455 w 6830240"/>
              <a:gd name="connsiteY1061" fmla="*/ 5769514 h 7505293"/>
              <a:gd name="connsiteX1062" fmla="*/ 5740373 w 6830240"/>
              <a:gd name="connsiteY1062" fmla="*/ 5749742 h 7505293"/>
              <a:gd name="connsiteX1063" fmla="*/ 5732144 w 6830240"/>
              <a:gd name="connsiteY1063" fmla="*/ 5771898 h 7505293"/>
              <a:gd name="connsiteX1064" fmla="*/ 5720116 w 6830240"/>
              <a:gd name="connsiteY1064" fmla="*/ 5782659 h 7505293"/>
              <a:gd name="connsiteX1065" fmla="*/ 5721350 w 6830240"/>
              <a:gd name="connsiteY1065" fmla="*/ 5787459 h 7505293"/>
              <a:gd name="connsiteX1066" fmla="*/ 5728807 w 6830240"/>
              <a:gd name="connsiteY1066" fmla="*/ 5781318 h 7505293"/>
              <a:gd name="connsiteX1067" fmla="*/ 5745613 w 6830240"/>
              <a:gd name="connsiteY1067" fmla="*/ 5749742 h 7505293"/>
              <a:gd name="connsiteX1068" fmla="*/ 4363503 w 6830240"/>
              <a:gd name="connsiteY1068" fmla="*/ 5747212 h 7505293"/>
              <a:gd name="connsiteX1069" fmla="*/ 4354096 w 6830240"/>
              <a:gd name="connsiteY1069" fmla="*/ 5751915 h 7505293"/>
              <a:gd name="connsiteX1070" fmla="*/ 4343967 w 6830240"/>
              <a:gd name="connsiteY1070" fmla="*/ 5769640 h 7505293"/>
              <a:gd name="connsiteX1071" fmla="*/ 4356628 w 6830240"/>
              <a:gd name="connsiteY1071" fmla="*/ 5764576 h 7505293"/>
              <a:gd name="connsiteX1072" fmla="*/ 4358156 w 6830240"/>
              <a:gd name="connsiteY1072" fmla="*/ 5762030 h 7505293"/>
              <a:gd name="connsiteX1073" fmla="*/ 4945717 w 6830240"/>
              <a:gd name="connsiteY1073" fmla="*/ 5747076 h 7505293"/>
              <a:gd name="connsiteX1074" fmla="*/ 4942628 w 6830240"/>
              <a:gd name="connsiteY1074" fmla="*/ 5763234 h 7505293"/>
              <a:gd name="connsiteX1075" fmla="*/ 4938197 w 6830240"/>
              <a:gd name="connsiteY1075" fmla="*/ 5781908 h 7505293"/>
              <a:gd name="connsiteX1076" fmla="*/ 4928035 w 6830240"/>
              <a:gd name="connsiteY1076" fmla="*/ 5782595 h 7505293"/>
              <a:gd name="connsiteX1077" fmla="*/ 4919002 w 6830240"/>
              <a:gd name="connsiteY1077" fmla="*/ 5789514 h 7505293"/>
              <a:gd name="connsiteX1078" fmla="*/ 4916030 w 6830240"/>
              <a:gd name="connsiteY1078" fmla="*/ 5797715 h 7505293"/>
              <a:gd name="connsiteX1079" fmla="*/ 4919839 w 6830240"/>
              <a:gd name="connsiteY1079" fmla="*/ 5804380 h 7505293"/>
              <a:gd name="connsiteX1080" fmla="*/ 4912243 w 6830240"/>
              <a:gd name="connsiteY1080" fmla="*/ 5813876 h 7505293"/>
              <a:gd name="connsiteX1081" fmla="*/ 4907402 w 6830240"/>
              <a:gd name="connsiteY1081" fmla="*/ 5814772 h 7505293"/>
              <a:gd name="connsiteX1082" fmla="*/ 4898985 w 6830240"/>
              <a:gd name="connsiteY1082" fmla="*/ 5822577 h 7505293"/>
              <a:gd name="connsiteX1083" fmla="*/ 4931888 w 6830240"/>
              <a:gd name="connsiteY1083" fmla="*/ 5841379 h 7505293"/>
              <a:gd name="connsiteX1084" fmla="*/ 4936726 w 6830240"/>
              <a:gd name="connsiteY1084" fmla="*/ 5822431 h 7505293"/>
              <a:gd name="connsiteX1085" fmla="*/ 4944322 w 6830240"/>
              <a:gd name="connsiteY1085" fmla="*/ 5806605 h 7505293"/>
              <a:gd name="connsiteX1086" fmla="*/ 4944322 w 6830240"/>
              <a:gd name="connsiteY1086" fmla="*/ 5786982 h 7505293"/>
              <a:gd name="connsiteX1087" fmla="*/ 4952235 w 6830240"/>
              <a:gd name="connsiteY1087" fmla="*/ 5778752 h 7505293"/>
              <a:gd name="connsiteX1088" fmla="*/ 4954450 w 6830240"/>
              <a:gd name="connsiteY1088" fmla="*/ 5766725 h 7505293"/>
              <a:gd name="connsiteX1089" fmla="*/ 4949386 w 6830240"/>
              <a:gd name="connsiteY1089" fmla="*/ 5755331 h 7505293"/>
              <a:gd name="connsiteX1090" fmla="*/ 3146757 w 6830240"/>
              <a:gd name="connsiteY1090" fmla="*/ 5744919 h 7505293"/>
              <a:gd name="connsiteX1091" fmla="*/ 3147073 w 6830240"/>
              <a:gd name="connsiteY1091" fmla="*/ 5749666 h 7505293"/>
              <a:gd name="connsiteX1092" fmla="*/ 3149289 w 6830240"/>
              <a:gd name="connsiteY1092" fmla="*/ 5752515 h 7505293"/>
              <a:gd name="connsiteX1093" fmla="*/ 3156885 w 6830240"/>
              <a:gd name="connsiteY1093" fmla="*/ 5749983 h 7505293"/>
              <a:gd name="connsiteX1094" fmla="*/ 1988308 w 6830240"/>
              <a:gd name="connsiteY1094" fmla="*/ 5737787 h 7505293"/>
              <a:gd name="connsiteX1095" fmla="*/ 1986092 w 6830240"/>
              <a:gd name="connsiteY1095" fmla="*/ 5744118 h 7505293"/>
              <a:gd name="connsiteX1096" fmla="*/ 1985776 w 6830240"/>
              <a:gd name="connsiteY1096" fmla="*/ 5750448 h 7505293"/>
              <a:gd name="connsiteX1097" fmla="*/ 1990840 w 6830240"/>
              <a:gd name="connsiteY1097" fmla="*/ 5737787 h 7505293"/>
              <a:gd name="connsiteX1098" fmla="*/ 3339194 w 6830240"/>
              <a:gd name="connsiteY1098" fmla="*/ 5734791 h 7505293"/>
              <a:gd name="connsiteX1099" fmla="*/ 3349322 w 6830240"/>
              <a:gd name="connsiteY1099" fmla="*/ 5752515 h 7505293"/>
              <a:gd name="connsiteX1100" fmla="*/ 3346790 w 6830240"/>
              <a:gd name="connsiteY1100" fmla="*/ 5772771 h 7505293"/>
              <a:gd name="connsiteX1101" fmla="*/ 3336978 w 6830240"/>
              <a:gd name="connsiteY1101" fmla="*/ 5781634 h 7505293"/>
              <a:gd name="connsiteX1102" fmla="*/ 3321469 w 6830240"/>
              <a:gd name="connsiteY1102" fmla="*/ 5790496 h 7505293"/>
              <a:gd name="connsiteX1103" fmla="*/ 3330331 w 6830240"/>
              <a:gd name="connsiteY1103" fmla="*/ 5762643 h 7505293"/>
              <a:gd name="connsiteX1104" fmla="*/ 3339194 w 6830240"/>
              <a:gd name="connsiteY1104" fmla="*/ 5734791 h 7505293"/>
              <a:gd name="connsiteX1105" fmla="*/ 3565641 w 6830240"/>
              <a:gd name="connsiteY1105" fmla="*/ 5730917 h 7505293"/>
              <a:gd name="connsiteX1106" fmla="*/ 3537788 w 6830240"/>
              <a:gd name="connsiteY1106" fmla="*/ 5794219 h 7505293"/>
              <a:gd name="connsiteX1107" fmla="*/ 3545068 w 6830240"/>
              <a:gd name="connsiteY1107" fmla="*/ 5806879 h 7505293"/>
              <a:gd name="connsiteX1108" fmla="*/ 3558045 w 6830240"/>
              <a:gd name="connsiteY1108" fmla="*/ 5811943 h 7505293"/>
              <a:gd name="connsiteX1109" fmla="*/ 3568806 w 6830240"/>
              <a:gd name="connsiteY1109" fmla="*/ 5777127 h 7505293"/>
              <a:gd name="connsiteX1110" fmla="*/ 3583365 w 6830240"/>
              <a:gd name="connsiteY1110" fmla="*/ 5746109 h 7505293"/>
              <a:gd name="connsiteX1111" fmla="*/ 1093396 w 6830240"/>
              <a:gd name="connsiteY1111" fmla="*/ 5696084 h 7505293"/>
              <a:gd name="connsiteX1112" fmla="*/ 1080736 w 6830240"/>
              <a:gd name="connsiteY1112" fmla="*/ 5711276 h 7505293"/>
              <a:gd name="connsiteX1113" fmla="*/ 1080736 w 6830240"/>
              <a:gd name="connsiteY1113" fmla="*/ 5718872 h 7505293"/>
              <a:gd name="connsiteX1114" fmla="*/ 1085800 w 6830240"/>
              <a:gd name="connsiteY1114" fmla="*/ 5718872 h 7505293"/>
              <a:gd name="connsiteX1115" fmla="*/ 1095928 w 6830240"/>
              <a:gd name="connsiteY1115" fmla="*/ 5717606 h 7505293"/>
              <a:gd name="connsiteX1116" fmla="*/ 1098460 w 6830240"/>
              <a:gd name="connsiteY1116" fmla="*/ 5708744 h 7505293"/>
              <a:gd name="connsiteX1117" fmla="*/ 1973116 w 6830240"/>
              <a:gd name="connsiteY1117" fmla="*/ 5687146 h 7505293"/>
              <a:gd name="connsiteX1118" fmla="*/ 1962987 w 6830240"/>
              <a:gd name="connsiteY1118" fmla="*/ 5712467 h 7505293"/>
              <a:gd name="connsiteX1119" fmla="*/ 1952859 w 6830240"/>
              <a:gd name="connsiteY1119" fmla="*/ 5737787 h 7505293"/>
              <a:gd name="connsiteX1120" fmla="*/ 1937667 w 6830240"/>
              <a:gd name="connsiteY1120" fmla="*/ 5758044 h 7505293"/>
              <a:gd name="connsiteX1121" fmla="*/ 1938300 w 6830240"/>
              <a:gd name="connsiteY1121" fmla="*/ 5762792 h 7505293"/>
              <a:gd name="connsiteX1122" fmla="*/ 1942731 w 6830240"/>
              <a:gd name="connsiteY1122" fmla="*/ 5765640 h 7505293"/>
              <a:gd name="connsiteX1123" fmla="*/ 1957923 w 6830240"/>
              <a:gd name="connsiteY1123" fmla="*/ 5763108 h 7505293"/>
              <a:gd name="connsiteX1124" fmla="*/ 1966152 w 6830240"/>
              <a:gd name="connsiteY1124" fmla="*/ 5742535 h 7505293"/>
              <a:gd name="connsiteX1125" fmla="*/ 1970584 w 6830240"/>
              <a:gd name="connsiteY1125" fmla="*/ 5720063 h 7505293"/>
              <a:gd name="connsiteX1126" fmla="*/ 1978496 w 6830240"/>
              <a:gd name="connsiteY1126" fmla="*/ 5702655 h 7505293"/>
              <a:gd name="connsiteX1127" fmla="*/ 1988308 w 6830240"/>
              <a:gd name="connsiteY1127" fmla="*/ 5687146 h 7505293"/>
              <a:gd name="connsiteX1128" fmla="*/ 4967111 w 6830240"/>
              <a:gd name="connsiteY1128" fmla="*/ 5685699 h 7505293"/>
              <a:gd name="connsiteX1129" fmla="*/ 4967111 w 6830240"/>
              <a:gd name="connsiteY1129" fmla="*/ 5698359 h 7505293"/>
              <a:gd name="connsiteX1130" fmla="*/ 4970276 w 6830240"/>
              <a:gd name="connsiteY1130" fmla="*/ 5705006 h 7505293"/>
              <a:gd name="connsiteX1131" fmla="*/ 4977239 w 6830240"/>
              <a:gd name="connsiteY1131" fmla="*/ 5705956 h 7505293"/>
              <a:gd name="connsiteX1132" fmla="*/ 5776847 w 6830240"/>
              <a:gd name="connsiteY1132" fmla="*/ 5684230 h 7505293"/>
              <a:gd name="connsiteX1133" fmla="*/ 5773290 w 6830240"/>
              <a:gd name="connsiteY1133" fmla="*/ 5688973 h 7505293"/>
              <a:gd name="connsiteX1134" fmla="*/ 5773923 w 6830240"/>
              <a:gd name="connsiteY1134" fmla="*/ 5693721 h 7505293"/>
              <a:gd name="connsiteX1135" fmla="*/ 5774037 w 6830240"/>
              <a:gd name="connsiteY1135" fmla="*/ 5693794 h 7505293"/>
              <a:gd name="connsiteX1136" fmla="*/ 5775452 w 6830240"/>
              <a:gd name="connsiteY1136" fmla="*/ 5690876 h 7505293"/>
              <a:gd name="connsiteX1137" fmla="*/ 1394712 w 6830240"/>
              <a:gd name="connsiteY1137" fmla="*/ 5678359 h 7505293"/>
              <a:gd name="connsiteX1138" fmla="*/ 1374455 w 6830240"/>
              <a:gd name="connsiteY1138" fmla="*/ 5711276 h 7505293"/>
              <a:gd name="connsiteX1139" fmla="*/ 1382051 w 6830240"/>
              <a:gd name="connsiteY1139" fmla="*/ 5739129 h 7505293"/>
              <a:gd name="connsiteX1140" fmla="*/ 1377304 w 6830240"/>
              <a:gd name="connsiteY1140" fmla="*/ 5739762 h 7505293"/>
              <a:gd name="connsiteX1141" fmla="*/ 1374455 w 6830240"/>
              <a:gd name="connsiteY1141" fmla="*/ 5744193 h 7505293"/>
              <a:gd name="connsiteX1142" fmla="*/ 1377304 w 6830240"/>
              <a:gd name="connsiteY1142" fmla="*/ 5751789 h 7505293"/>
              <a:gd name="connsiteX1143" fmla="*/ 1382051 w 6830240"/>
              <a:gd name="connsiteY1143" fmla="*/ 5759385 h 7505293"/>
              <a:gd name="connsiteX1144" fmla="*/ 1395355 w 6830240"/>
              <a:gd name="connsiteY1144" fmla="*/ 5765087 h 7505293"/>
              <a:gd name="connsiteX1145" fmla="*/ 1396438 w 6830240"/>
              <a:gd name="connsiteY1145" fmla="*/ 5762792 h 7505293"/>
              <a:gd name="connsiteX1146" fmla="*/ 1398481 w 6830240"/>
              <a:gd name="connsiteY1146" fmla="*/ 5756324 h 7505293"/>
              <a:gd name="connsiteX1147" fmla="*/ 1389648 w 6830240"/>
              <a:gd name="connsiteY1147" fmla="*/ 5749257 h 7505293"/>
              <a:gd name="connsiteX1148" fmla="*/ 1391863 w 6830240"/>
              <a:gd name="connsiteY1148" fmla="*/ 5738496 h 7505293"/>
              <a:gd name="connsiteX1149" fmla="*/ 1399776 w 6830240"/>
              <a:gd name="connsiteY1149" fmla="*/ 5731533 h 7505293"/>
              <a:gd name="connsiteX1150" fmla="*/ 1400092 w 6830240"/>
              <a:gd name="connsiteY1150" fmla="*/ 5704946 h 7505293"/>
              <a:gd name="connsiteX1151" fmla="*/ 1394712 w 6830240"/>
              <a:gd name="connsiteY1151" fmla="*/ 5678359 h 7505293"/>
              <a:gd name="connsiteX1152" fmla="*/ 3199930 w 6830240"/>
              <a:gd name="connsiteY1152" fmla="*/ 5671489 h 7505293"/>
              <a:gd name="connsiteX1153" fmla="*/ 3200563 w 6830240"/>
              <a:gd name="connsiteY1153" fmla="*/ 5676237 h 7505293"/>
              <a:gd name="connsiteX1154" fmla="*/ 3204994 w 6830240"/>
              <a:gd name="connsiteY1154" fmla="*/ 5679085 h 7505293"/>
              <a:gd name="connsiteX1155" fmla="*/ 3210058 w 6830240"/>
              <a:gd name="connsiteY1155" fmla="*/ 5679085 h 7505293"/>
              <a:gd name="connsiteX1156" fmla="*/ 3206893 w 6830240"/>
              <a:gd name="connsiteY1156" fmla="*/ 5673388 h 7505293"/>
              <a:gd name="connsiteX1157" fmla="*/ 3199930 w 6830240"/>
              <a:gd name="connsiteY1157" fmla="*/ 5671489 h 7505293"/>
              <a:gd name="connsiteX1158" fmla="*/ 5149419 w 6830240"/>
              <a:gd name="connsiteY1158" fmla="*/ 5667975 h 7505293"/>
              <a:gd name="connsiteX1159" fmla="*/ 5132328 w 6830240"/>
              <a:gd name="connsiteY1159" fmla="*/ 5676204 h 7505293"/>
              <a:gd name="connsiteX1160" fmla="*/ 5126631 w 6830240"/>
              <a:gd name="connsiteY1160" fmla="*/ 5695827 h 7505293"/>
              <a:gd name="connsiteX1161" fmla="*/ 5126631 w 6830240"/>
              <a:gd name="connsiteY1161" fmla="*/ 5698359 h 7505293"/>
              <a:gd name="connsiteX1162" fmla="*/ 5120301 w 6830240"/>
              <a:gd name="connsiteY1162" fmla="*/ 5698676 h 7505293"/>
              <a:gd name="connsiteX1163" fmla="*/ 5113970 w 6830240"/>
              <a:gd name="connsiteY1163" fmla="*/ 5700891 h 7505293"/>
              <a:gd name="connsiteX1164" fmla="*/ 5124415 w 6830240"/>
              <a:gd name="connsiteY1164" fmla="*/ 5704373 h 7505293"/>
              <a:gd name="connsiteX1165" fmla="*/ 5136759 w 6830240"/>
              <a:gd name="connsiteY1165" fmla="*/ 5705956 h 7505293"/>
              <a:gd name="connsiteX1166" fmla="*/ 5151951 w 6830240"/>
              <a:gd name="connsiteY1166" fmla="*/ 5693295 h 7505293"/>
              <a:gd name="connsiteX1167" fmla="*/ 5144039 w 6830240"/>
              <a:gd name="connsiteY1167" fmla="*/ 5687598 h 7505293"/>
              <a:gd name="connsiteX1168" fmla="*/ 5141823 w 6830240"/>
              <a:gd name="connsiteY1168" fmla="*/ 5678103 h 7505293"/>
              <a:gd name="connsiteX1169" fmla="*/ 2453397 w 6830240"/>
              <a:gd name="connsiteY1169" fmla="*/ 5657189 h 7505293"/>
              <a:gd name="connsiteX1170" fmla="*/ 2454980 w 6830240"/>
              <a:gd name="connsiteY1170" fmla="*/ 5661937 h 7505293"/>
              <a:gd name="connsiteX1171" fmla="*/ 2458461 w 6830240"/>
              <a:gd name="connsiteY1171" fmla="*/ 5664785 h 7505293"/>
              <a:gd name="connsiteX1172" fmla="*/ 2463525 w 6830240"/>
              <a:gd name="connsiteY1172" fmla="*/ 5659721 h 7505293"/>
              <a:gd name="connsiteX1173" fmla="*/ 1121249 w 6830240"/>
              <a:gd name="connsiteY1173" fmla="*/ 5655571 h 7505293"/>
              <a:gd name="connsiteX1174" fmla="*/ 1116185 w 6830240"/>
              <a:gd name="connsiteY1174" fmla="*/ 5665699 h 7505293"/>
              <a:gd name="connsiteX1175" fmla="*/ 1121249 w 6830240"/>
              <a:gd name="connsiteY1175" fmla="*/ 5658103 h 7505293"/>
              <a:gd name="connsiteX1176" fmla="*/ 2018693 w 6830240"/>
              <a:gd name="connsiteY1176" fmla="*/ 5654229 h 7505293"/>
              <a:gd name="connsiteX1177" fmla="*/ 2003500 w 6830240"/>
              <a:gd name="connsiteY1177" fmla="*/ 5669422 h 7505293"/>
              <a:gd name="connsiteX1178" fmla="*/ 1998120 w 6830240"/>
              <a:gd name="connsiteY1178" fmla="*/ 5663725 h 7505293"/>
              <a:gd name="connsiteX1179" fmla="*/ 1990840 w 6830240"/>
              <a:gd name="connsiteY1179" fmla="*/ 5669422 h 7505293"/>
              <a:gd name="connsiteX1180" fmla="*/ 2008565 w 6830240"/>
              <a:gd name="connsiteY1180" fmla="*/ 5692210 h 7505293"/>
              <a:gd name="connsiteX1181" fmla="*/ 2018693 w 6830240"/>
              <a:gd name="connsiteY1181" fmla="*/ 5692210 h 7505293"/>
              <a:gd name="connsiteX1182" fmla="*/ 2021225 w 6830240"/>
              <a:gd name="connsiteY1182" fmla="*/ 5669422 h 7505293"/>
              <a:gd name="connsiteX1183" fmla="*/ 4397141 w 6830240"/>
              <a:gd name="connsiteY1183" fmla="*/ 5645569 h 7505293"/>
              <a:gd name="connsiteX1184" fmla="*/ 4397435 w 6830240"/>
              <a:gd name="connsiteY1184" fmla="*/ 5658487 h 7505293"/>
              <a:gd name="connsiteX1185" fmla="*/ 4402702 w 6830240"/>
              <a:gd name="connsiteY1185" fmla="*/ 5647953 h 7505293"/>
              <a:gd name="connsiteX1186" fmla="*/ 3613750 w 6830240"/>
              <a:gd name="connsiteY1186" fmla="*/ 5642295 h 7505293"/>
              <a:gd name="connsiteX1187" fmla="*/ 3601090 w 6830240"/>
              <a:gd name="connsiteY1187" fmla="*/ 5657487 h 7505293"/>
              <a:gd name="connsiteX1188" fmla="*/ 3601090 w 6830240"/>
              <a:gd name="connsiteY1188" fmla="*/ 5665083 h 7505293"/>
              <a:gd name="connsiteX1189" fmla="*/ 3606154 w 6830240"/>
              <a:gd name="connsiteY1189" fmla="*/ 5665083 h 7505293"/>
              <a:gd name="connsiteX1190" fmla="*/ 3616282 w 6830240"/>
              <a:gd name="connsiteY1190" fmla="*/ 5663817 h 7505293"/>
              <a:gd name="connsiteX1191" fmla="*/ 3618814 w 6830240"/>
              <a:gd name="connsiteY1191" fmla="*/ 5654955 h 7505293"/>
              <a:gd name="connsiteX1192" fmla="*/ 2463525 w 6830240"/>
              <a:gd name="connsiteY1192" fmla="*/ 5636933 h 7505293"/>
              <a:gd name="connsiteX1193" fmla="*/ 2464158 w 6830240"/>
              <a:gd name="connsiteY1193" fmla="*/ 5641680 h 7505293"/>
              <a:gd name="connsiteX1194" fmla="*/ 2468590 w 6830240"/>
              <a:gd name="connsiteY1194" fmla="*/ 5644529 h 7505293"/>
              <a:gd name="connsiteX1195" fmla="*/ 2471122 w 6830240"/>
              <a:gd name="connsiteY1195" fmla="*/ 5644529 h 7505293"/>
              <a:gd name="connsiteX1196" fmla="*/ 2463525 w 6830240"/>
              <a:gd name="connsiteY1196" fmla="*/ 5636933 h 7505293"/>
              <a:gd name="connsiteX1197" fmla="*/ 570808 w 6830240"/>
              <a:gd name="connsiteY1197" fmla="*/ 5616848 h 7505293"/>
              <a:gd name="connsiteX1198" fmla="*/ 572391 w 6830240"/>
              <a:gd name="connsiteY1198" fmla="*/ 5621596 h 7505293"/>
              <a:gd name="connsiteX1199" fmla="*/ 575872 w 6830240"/>
              <a:gd name="connsiteY1199" fmla="*/ 5624444 h 7505293"/>
              <a:gd name="connsiteX1200" fmla="*/ 580936 w 6830240"/>
              <a:gd name="connsiteY1200" fmla="*/ 5619380 h 7505293"/>
              <a:gd name="connsiteX1201" fmla="*/ 6344098 w 6830240"/>
              <a:gd name="connsiteY1201" fmla="*/ 5614202 h 7505293"/>
              <a:gd name="connsiteX1202" fmla="*/ 6341566 w 6830240"/>
              <a:gd name="connsiteY1202" fmla="*/ 5631926 h 7505293"/>
              <a:gd name="connsiteX1203" fmla="*/ 6330488 w 6830240"/>
              <a:gd name="connsiteY1203" fmla="*/ 5646169 h 7505293"/>
              <a:gd name="connsiteX1204" fmla="*/ 6321309 w 6830240"/>
              <a:gd name="connsiteY1204" fmla="*/ 5662311 h 7505293"/>
              <a:gd name="connsiteX1205" fmla="*/ 6311181 w 6830240"/>
              <a:gd name="connsiteY1205" fmla="*/ 5690164 h 7505293"/>
              <a:gd name="connsiteX1206" fmla="*/ 6302319 w 6830240"/>
              <a:gd name="connsiteY1206" fmla="*/ 5691113 h 7505293"/>
              <a:gd name="connsiteX1207" fmla="*/ 6301053 w 6830240"/>
              <a:gd name="connsiteY1207" fmla="*/ 5697760 h 7505293"/>
              <a:gd name="connsiteX1208" fmla="*/ 6285860 w 6830240"/>
              <a:gd name="connsiteY1208" fmla="*/ 5715484 h 7505293"/>
              <a:gd name="connsiteX1209" fmla="*/ 6278264 w 6830240"/>
              <a:gd name="connsiteY1209" fmla="*/ 5740805 h 7505293"/>
              <a:gd name="connsiteX1210" fmla="*/ 6273200 w 6830240"/>
              <a:gd name="connsiteY1210" fmla="*/ 5740805 h 7505293"/>
              <a:gd name="connsiteX1211" fmla="*/ 6273200 w 6830240"/>
              <a:gd name="connsiteY1211" fmla="*/ 5758529 h 7505293"/>
              <a:gd name="connsiteX1212" fmla="*/ 6285860 w 6830240"/>
              <a:gd name="connsiteY1212" fmla="*/ 5763593 h 7505293"/>
              <a:gd name="connsiteX1213" fmla="*/ 6285227 w 6830240"/>
              <a:gd name="connsiteY1213" fmla="*/ 5760428 h 7505293"/>
              <a:gd name="connsiteX1214" fmla="*/ 6288392 w 6830240"/>
              <a:gd name="connsiteY1214" fmla="*/ 5761061 h 7505293"/>
              <a:gd name="connsiteX1215" fmla="*/ 6293456 w 6830240"/>
              <a:gd name="connsiteY1215" fmla="*/ 5750933 h 7505293"/>
              <a:gd name="connsiteX1216" fmla="*/ 6298204 w 6830240"/>
              <a:gd name="connsiteY1216" fmla="*/ 5748085 h 7505293"/>
              <a:gd name="connsiteX1217" fmla="*/ 6301053 w 6830240"/>
              <a:gd name="connsiteY1217" fmla="*/ 5743337 h 7505293"/>
              <a:gd name="connsiteX1218" fmla="*/ 6318777 w 6830240"/>
              <a:gd name="connsiteY1218" fmla="*/ 5712952 h 7505293"/>
              <a:gd name="connsiteX1219" fmla="*/ 6327323 w 6830240"/>
              <a:gd name="connsiteY1219" fmla="*/ 5678136 h 7505293"/>
              <a:gd name="connsiteX1220" fmla="*/ 6341566 w 6830240"/>
              <a:gd name="connsiteY1220" fmla="*/ 5647119 h 7505293"/>
              <a:gd name="connsiteX1221" fmla="*/ 6354226 w 6830240"/>
              <a:gd name="connsiteY1221" fmla="*/ 5654715 h 7505293"/>
              <a:gd name="connsiteX1222" fmla="*/ 6358657 w 6830240"/>
              <a:gd name="connsiteY1222" fmla="*/ 5638573 h 7505293"/>
              <a:gd name="connsiteX1223" fmla="*/ 6366886 w 6830240"/>
              <a:gd name="connsiteY1223" fmla="*/ 5624330 h 7505293"/>
              <a:gd name="connsiteX1224" fmla="*/ 6354226 w 6830240"/>
              <a:gd name="connsiteY1224" fmla="*/ 5621798 h 7505293"/>
              <a:gd name="connsiteX1225" fmla="*/ 2046545 w 6830240"/>
              <a:gd name="connsiteY1225" fmla="*/ 5608652 h 7505293"/>
              <a:gd name="connsiteX1226" fmla="*/ 2033885 w 6830240"/>
              <a:gd name="connsiteY1226" fmla="*/ 5628909 h 7505293"/>
              <a:gd name="connsiteX1227" fmla="*/ 2041481 w 6830240"/>
              <a:gd name="connsiteY1227" fmla="*/ 5628909 h 7505293"/>
              <a:gd name="connsiteX1228" fmla="*/ 2046545 w 6830240"/>
              <a:gd name="connsiteY1228" fmla="*/ 5608652 h 7505293"/>
              <a:gd name="connsiteX1229" fmla="*/ 3641603 w 6830240"/>
              <a:gd name="connsiteY1229" fmla="*/ 5601782 h 7505293"/>
              <a:gd name="connsiteX1230" fmla="*/ 3636539 w 6830240"/>
              <a:gd name="connsiteY1230" fmla="*/ 5611910 h 7505293"/>
              <a:gd name="connsiteX1231" fmla="*/ 3641603 w 6830240"/>
              <a:gd name="connsiteY1231" fmla="*/ 5604314 h 7505293"/>
              <a:gd name="connsiteX1232" fmla="*/ 2686347 w 6830240"/>
              <a:gd name="connsiteY1232" fmla="*/ 5601484 h 7505293"/>
              <a:gd name="connsiteX1233" fmla="*/ 2686663 w 6830240"/>
              <a:gd name="connsiteY1233" fmla="*/ 5606231 h 7505293"/>
              <a:gd name="connsiteX1234" fmla="*/ 2688879 w 6830240"/>
              <a:gd name="connsiteY1234" fmla="*/ 5609080 h 7505293"/>
              <a:gd name="connsiteX1235" fmla="*/ 2696475 w 6830240"/>
              <a:gd name="connsiteY1235" fmla="*/ 5606548 h 7505293"/>
              <a:gd name="connsiteX1236" fmla="*/ 1993372 w 6830240"/>
              <a:gd name="connsiteY1236" fmla="*/ 5601056 h 7505293"/>
              <a:gd name="connsiteX1237" fmla="*/ 1992106 w 6830240"/>
              <a:gd name="connsiteY1237" fmla="*/ 5603588 h 7505293"/>
              <a:gd name="connsiteX1238" fmla="*/ 1990840 w 6830240"/>
              <a:gd name="connsiteY1238" fmla="*/ 5606120 h 7505293"/>
              <a:gd name="connsiteX1239" fmla="*/ 1990840 w 6830240"/>
              <a:gd name="connsiteY1239" fmla="*/ 5618780 h 7505293"/>
              <a:gd name="connsiteX1240" fmla="*/ 1992739 w 6830240"/>
              <a:gd name="connsiteY1240" fmla="*/ 5634922 h 7505293"/>
              <a:gd name="connsiteX1241" fmla="*/ 1998436 w 6830240"/>
              <a:gd name="connsiteY1241" fmla="*/ 5649165 h 7505293"/>
              <a:gd name="connsiteX1242" fmla="*/ 2006032 w 6830240"/>
              <a:gd name="connsiteY1242" fmla="*/ 5603588 h 7505293"/>
              <a:gd name="connsiteX1243" fmla="*/ 580936 w 6830240"/>
              <a:gd name="connsiteY1243" fmla="*/ 5596592 h 7505293"/>
              <a:gd name="connsiteX1244" fmla="*/ 581569 w 6830240"/>
              <a:gd name="connsiteY1244" fmla="*/ 5601339 h 7505293"/>
              <a:gd name="connsiteX1245" fmla="*/ 586001 w 6830240"/>
              <a:gd name="connsiteY1245" fmla="*/ 5604188 h 7505293"/>
              <a:gd name="connsiteX1246" fmla="*/ 588533 w 6830240"/>
              <a:gd name="connsiteY1246" fmla="*/ 5604188 h 7505293"/>
              <a:gd name="connsiteX1247" fmla="*/ 580936 w 6830240"/>
              <a:gd name="connsiteY1247" fmla="*/ 5596592 h 7505293"/>
              <a:gd name="connsiteX1248" fmla="*/ 2878784 w 6830240"/>
              <a:gd name="connsiteY1248" fmla="*/ 5591356 h 7505293"/>
              <a:gd name="connsiteX1249" fmla="*/ 2888912 w 6830240"/>
              <a:gd name="connsiteY1249" fmla="*/ 5609080 h 7505293"/>
              <a:gd name="connsiteX1250" fmla="*/ 2886380 w 6830240"/>
              <a:gd name="connsiteY1250" fmla="*/ 5629336 h 7505293"/>
              <a:gd name="connsiteX1251" fmla="*/ 2876568 w 6830240"/>
              <a:gd name="connsiteY1251" fmla="*/ 5638199 h 7505293"/>
              <a:gd name="connsiteX1252" fmla="*/ 2861059 w 6830240"/>
              <a:gd name="connsiteY1252" fmla="*/ 5647061 h 7505293"/>
              <a:gd name="connsiteX1253" fmla="*/ 2869921 w 6830240"/>
              <a:gd name="connsiteY1253" fmla="*/ 5619208 h 7505293"/>
              <a:gd name="connsiteX1254" fmla="*/ 2878784 w 6830240"/>
              <a:gd name="connsiteY1254" fmla="*/ 5591356 h 7505293"/>
              <a:gd name="connsiteX1255" fmla="*/ 1447885 w 6830240"/>
              <a:gd name="connsiteY1255" fmla="*/ 5589737 h 7505293"/>
              <a:gd name="connsiteX1256" fmla="*/ 1450417 w 6830240"/>
              <a:gd name="connsiteY1256" fmla="*/ 5597333 h 7505293"/>
              <a:gd name="connsiteX1257" fmla="*/ 1450417 w 6830240"/>
              <a:gd name="connsiteY1257" fmla="*/ 5589737 h 7505293"/>
              <a:gd name="connsiteX1258" fmla="*/ 5182336 w 6830240"/>
              <a:gd name="connsiteY1258" fmla="*/ 5589481 h 7505293"/>
              <a:gd name="connsiteX1259" fmla="*/ 5177905 w 6830240"/>
              <a:gd name="connsiteY1259" fmla="*/ 5594861 h 7505293"/>
              <a:gd name="connsiteX1260" fmla="*/ 5177272 w 6830240"/>
              <a:gd name="connsiteY1260" fmla="*/ 5602141 h 7505293"/>
              <a:gd name="connsiteX1261" fmla="*/ 5172208 w 6830240"/>
              <a:gd name="connsiteY1261" fmla="*/ 5618916 h 7505293"/>
              <a:gd name="connsiteX1262" fmla="*/ 5159548 w 6830240"/>
              <a:gd name="connsiteY1262" fmla="*/ 5629994 h 7505293"/>
              <a:gd name="connsiteX1263" fmla="*/ 5155749 w 6830240"/>
              <a:gd name="connsiteY1263" fmla="*/ 5647718 h 7505293"/>
              <a:gd name="connsiteX1264" fmla="*/ 5151951 w 6830240"/>
              <a:gd name="connsiteY1264" fmla="*/ 5665443 h 7505293"/>
              <a:gd name="connsiteX1265" fmla="*/ 5171575 w 6830240"/>
              <a:gd name="connsiteY1265" fmla="*/ 5637274 h 7505293"/>
              <a:gd name="connsiteX1266" fmla="*/ 5187400 w 6830240"/>
              <a:gd name="connsiteY1266" fmla="*/ 5607205 h 7505293"/>
              <a:gd name="connsiteX1267" fmla="*/ 5185818 w 6830240"/>
              <a:gd name="connsiteY1267" fmla="*/ 5597393 h 7505293"/>
              <a:gd name="connsiteX1268" fmla="*/ 5182336 w 6830240"/>
              <a:gd name="connsiteY1268" fmla="*/ 5589481 h 7505293"/>
              <a:gd name="connsiteX1269" fmla="*/ 6384611 w 6830240"/>
              <a:gd name="connsiteY1269" fmla="*/ 5588881 h 7505293"/>
              <a:gd name="connsiteX1270" fmla="*/ 6382079 w 6830240"/>
              <a:gd name="connsiteY1270" fmla="*/ 5593945 h 7505293"/>
              <a:gd name="connsiteX1271" fmla="*/ 6379547 w 6830240"/>
              <a:gd name="connsiteY1271" fmla="*/ 5614202 h 7505293"/>
              <a:gd name="connsiteX1272" fmla="*/ 6382079 w 6830240"/>
              <a:gd name="connsiteY1272" fmla="*/ 5621798 h 7505293"/>
              <a:gd name="connsiteX1273" fmla="*/ 6389042 w 6830240"/>
              <a:gd name="connsiteY1273" fmla="*/ 5609138 h 7505293"/>
              <a:gd name="connsiteX1274" fmla="*/ 6392207 w 6830240"/>
              <a:gd name="connsiteY1274" fmla="*/ 5596477 h 7505293"/>
              <a:gd name="connsiteX1275" fmla="*/ 6384611 w 6830240"/>
              <a:gd name="connsiteY1275" fmla="*/ 5588881 h 7505293"/>
              <a:gd name="connsiteX1276" fmla="*/ 3364514 w 6830240"/>
              <a:gd name="connsiteY1276" fmla="*/ 5587931 h 7505293"/>
              <a:gd name="connsiteX1277" fmla="*/ 3366097 w 6830240"/>
              <a:gd name="connsiteY1277" fmla="*/ 5593944 h 7505293"/>
              <a:gd name="connsiteX1278" fmla="*/ 3369578 w 6830240"/>
              <a:gd name="connsiteY1278" fmla="*/ 5598059 h 7505293"/>
              <a:gd name="connsiteX1279" fmla="*/ 3374010 w 6830240"/>
              <a:gd name="connsiteY1279" fmla="*/ 5595211 h 7505293"/>
              <a:gd name="connsiteX1280" fmla="*/ 3374643 w 6830240"/>
              <a:gd name="connsiteY1280" fmla="*/ 5590463 h 7505293"/>
              <a:gd name="connsiteX1281" fmla="*/ 4441007 w 6830240"/>
              <a:gd name="connsiteY1281" fmla="*/ 5581315 h 7505293"/>
              <a:gd name="connsiteX1282" fmla="*/ 4439348 w 6830240"/>
              <a:gd name="connsiteY1282" fmla="*/ 5581960 h 7505293"/>
              <a:gd name="connsiteX1283" fmla="*/ 4419189 w 6830240"/>
              <a:gd name="connsiteY1283" fmla="*/ 5589800 h 7505293"/>
              <a:gd name="connsiteX1284" fmla="*/ 4416559 w 6830240"/>
              <a:gd name="connsiteY1284" fmla="*/ 5598565 h 7505293"/>
              <a:gd name="connsiteX1285" fmla="*/ 4416559 w 6830240"/>
              <a:gd name="connsiteY1285" fmla="*/ 5618675 h 7505293"/>
              <a:gd name="connsiteX1286" fmla="*/ 4408963 w 6830240"/>
              <a:gd name="connsiteY1286" fmla="*/ 5618675 h 7505293"/>
              <a:gd name="connsiteX1287" fmla="*/ 4407269 w 6830240"/>
              <a:gd name="connsiteY1287" fmla="*/ 5617949 h 7505293"/>
              <a:gd name="connsiteX1288" fmla="*/ 4407269 w 6830240"/>
              <a:gd name="connsiteY1288" fmla="*/ 5630376 h 7505293"/>
              <a:gd name="connsiteX1289" fmla="*/ 4411157 w 6830240"/>
              <a:gd name="connsiteY1289" fmla="*/ 5631931 h 7505293"/>
              <a:gd name="connsiteX1290" fmla="*/ 4413427 w 6830240"/>
              <a:gd name="connsiteY1290" fmla="*/ 5627769 h 7505293"/>
              <a:gd name="connsiteX1291" fmla="*/ 4421023 w 6830240"/>
              <a:gd name="connsiteY1291" fmla="*/ 5613843 h 7505293"/>
              <a:gd name="connsiteX1292" fmla="*/ 4436215 w 6830240"/>
              <a:gd name="connsiteY1292" fmla="*/ 5601182 h 7505293"/>
              <a:gd name="connsiteX1293" fmla="*/ 4435899 w 6830240"/>
              <a:gd name="connsiteY1293" fmla="*/ 5598650 h 7505293"/>
              <a:gd name="connsiteX1294" fmla="*/ 4433683 w 6830240"/>
              <a:gd name="connsiteY1294" fmla="*/ 5596118 h 7505293"/>
              <a:gd name="connsiteX1295" fmla="*/ 4438747 w 6830240"/>
              <a:gd name="connsiteY1295" fmla="*/ 5588522 h 7505293"/>
              <a:gd name="connsiteX1296" fmla="*/ 4440963 w 6830240"/>
              <a:gd name="connsiteY1296" fmla="*/ 5582192 h 7505293"/>
              <a:gd name="connsiteX1297" fmla="*/ 6361822 w 6830240"/>
              <a:gd name="connsiteY1297" fmla="*/ 5581285 h 7505293"/>
              <a:gd name="connsiteX1298" fmla="*/ 6361822 w 6830240"/>
              <a:gd name="connsiteY1298" fmla="*/ 5591413 h 7505293"/>
              <a:gd name="connsiteX1299" fmla="*/ 6365304 w 6830240"/>
              <a:gd name="connsiteY1299" fmla="*/ 5586349 h 7505293"/>
              <a:gd name="connsiteX1300" fmla="*/ 6366886 w 6830240"/>
              <a:gd name="connsiteY1300" fmla="*/ 5581285 h 7505293"/>
              <a:gd name="connsiteX1301" fmla="*/ 5022816 w 6830240"/>
              <a:gd name="connsiteY1301" fmla="*/ 5566692 h 7505293"/>
              <a:gd name="connsiteX1302" fmla="*/ 5012688 w 6830240"/>
              <a:gd name="connsiteY1302" fmla="*/ 5597077 h 7505293"/>
              <a:gd name="connsiteX1303" fmla="*/ 5007624 w 6830240"/>
              <a:gd name="connsiteY1303" fmla="*/ 5597393 h 7505293"/>
              <a:gd name="connsiteX1304" fmla="*/ 5002560 w 6830240"/>
              <a:gd name="connsiteY1304" fmla="*/ 5599609 h 7505293"/>
              <a:gd name="connsiteX1305" fmla="*/ 5010789 w 6830240"/>
              <a:gd name="connsiteY1305" fmla="*/ 5608155 h 7505293"/>
              <a:gd name="connsiteX1306" fmla="*/ 5013260 w 6830240"/>
              <a:gd name="connsiteY1306" fmla="*/ 5609520 h 7505293"/>
              <a:gd name="connsiteX1307" fmla="*/ 5018590 w 6830240"/>
              <a:gd name="connsiteY1307" fmla="*/ 5596118 h 7505293"/>
              <a:gd name="connsiteX1308" fmla="*/ 5025553 w 6830240"/>
              <a:gd name="connsiteY1308" fmla="*/ 5595485 h 7505293"/>
              <a:gd name="connsiteX1309" fmla="*/ 5028718 w 6830240"/>
              <a:gd name="connsiteY1309" fmla="*/ 5591054 h 7505293"/>
              <a:gd name="connsiteX1310" fmla="*/ 5028718 w 6830240"/>
              <a:gd name="connsiteY1310" fmla="*/ 5580609 h 7505293"/>
              <a:gd name="connsiteX1311" fmla="*/ 5032030 w 6830240"/>
              <a:gd name="connsiteY1311" fmla="*/ 5578539 h 7505293"/>
              <a:gd name="connsiteX1312" fmla="*/ 2021225 w 6830240"/>
              <a:gd name="connsiteY1312" fmla="*/ 5563075 h 7505293"/>
              <a:gd name="connsiteX1313" fmla="*/ 2011097 w 6830240"/>
              <a:gd name="connsiteY1313" fmla="*/ 5568139 h 7505293"/>
              <a:gd name="connsiteX1314" fmla="*/ 2000968 w 6830240"/>
              <a:gd name="connsiteY1314" fmla="*/ 5585864 h 7505293"/>
              <a:gd name="connsiteX1315" fmla="*/ 2013629 w 6830240"/>
              <a:gd name="connsiteY1315" fmla="*/ 5580800 h 7505293"/>
              <a:gd name="connsiteX1316" fmla="*/ 2021225 w 6830240"/>
              <a:gd name="connsiteY1316" fmla="*/ 5568139 h 7505293"/>
              <a:gd name="connsiteX1317" fmla="*/ 1478270 w 6830240"/>
              <a:gd name="connsiteY1317" fmla="*/ 5561884 h 7505293"/>
              <a:gd name="connsiteX1318" fmla="*/ 1468141 w 6830240"/>
              <a:gd name="connsiteY1318" fmla="*/ 5569481 h 7505293"/>
              <a:gd name="connsiteX1319" fmla="*/ 1475738 w 6830240"/>
              <a:gd name="connsiteY1319" fmla="*/ 5569481 h 7505293"/>
              <a:gd name="connsiteX1320" fmla="*/ 1477004 w 6830240"/>
              <a:gd name="connsiteY1320" fmla="*/ 5565683 h 7505293"/>
              <a:gd name="connsiteX1321" fmla="*/ 1478270 w 6830240"/>
              <a:gd name="connsiteY1321" fmla="*/ 5561884 h 7505293"/>
              <a:gd name="connsiteX1322" fmla="*/ 803758 w 6830240"/>
              <a:gd name="connsiteY1322" fmla="*/ 5561143 h 7505293"/>
              <a:gd name="connsiteX1323" fmla="*/ 804074 w 6830240"/>
              <a:gd name="connsiteY1323" fmla="*/ 5565890 h 7505293"/>
              <a:gd name="connsiteX1324" fmla="*/ 806290 w 6830240"/>
              <a:gd name="connsiteY1324" fmla="*/ 5568739 h 7505293"/>
              <a:gd name="connsiteX1325" fmla="*/ 813886 w 6830240"/>
              <a:gd name="connsiteY1325" fmla="*/ 5566207 h 7505293"/>
              <a:gd name="connsiteX1326" fmla="*/ 3101180 w 6830240"/>
              <a:gd name="connsiteY1326" fmla="*/ 5557546 h 7505293"/>
              <a:gd name="connsiteX1327" fmla="*/ 3101180 w 6830240"/>
              <a:gd name="connsiteY1327" fmla="*/ 5570206 h 7505293"/>
              <a:gd name="connsiteX1328" fmla="*/ 3104345 w 6830240"/>
              <a:gd name="connsiteY1328" fmla="*/ 5576853 h 7505293"/>
              <a:gd name="connsiteX1329" fmla="*/ 3111308 w 6830240"/>
              <a:gd name="connsiteY1329" fmla="*/ 5577803 h 7505293"/>
              <a:gd name="connsiteX1330" fmla="*/ 3283488 w 6830240"/>
              <a:gd name="connsiteY1330" fmla="*/ 5539822 h 7505293"/>
              <a:gd name="connsiteX1331" fmla="*/ 3266397 w 6830240"/>
              <a:gd name="connsiteY1331" fmla="*/ 5548051 h 7505293"/>
              <a:gd name="connsiteX1332" fmla="*/ 3260700 w 6830240"/>
              <a:gd name="connsiteY1332" fmla="*/ 5567674 h 7505293"/>
              <a:gd name="connsiteX1333" fmla="*/ 3260700 w 6830240"/>
              <a:gd name="connsiteY1333" fmla="*/ 5570206 h 7505293"/>
              <a:gd name="connsiteX1334" fmla="*/ 3254370 w 6830240"/>
              <a:gd name="connsiteY1334" fmla="*/ 5570523 h 7505293"/>
              <a:gd name="connsiteX1335" fmla="*/ 3248039 w 6830240"/>
              <a:gd name="connsiteY1335" fmla="*/ 5572738 h 7505293"/>
              <a:gd name="connsiteX1336" fmla="*/ 3258484 w 6830240"/>
              <a:gd name="connsiteY1336" fmla="*/ 5576220 h 7505293"/>
              <a:gd name="connsiteX1337" fmla="*/ 3270828 w 6830240"/>
              <a:gd name="connsiteY1337" fmla="*/ 5577803 h 7505293"/>
              <a:gd name="connsiteX1338" fmla="*/ 3286020 w 6830240"/>
              <a:gd name="connsiteY1338" fmla="*/ 5565142 h 7505293"/>
              <a:gd name="connsiteX1339" fmla="*/ 3278108 w 6830240"/>
              <a:gd name="connsiteY1339" fmla="*/ 5559445 h 7505293"/>
              <a:gd name="connsiteX1340" fmla="*/ 3275892 w 6830240"/>
              <a:gd name="connsiteY1340" fmla="*/ 5549950 h 7505293"/>
              <a:gd name="connsiteX1341" fmla="*/ 1475738 w 6830240"/>
              <a:gd name="connsiteY1341" fmla="*/ 5536564 h 7505293"/>
              <a:gd name="connsiteX1342" fmla="*/ 1475738 w 6830240"/>
              <a:gd name="connsiteY1342" fmla="*/ 5546692 h 7505293"/>
              <a:gd name="connsiteX1343" fmla="*/ 1480802 w 6830240"/>
              <a:gd name="connsiteY1343" fmla="*/ 5554288 h 7505293"/>
              <a:gd name="connsiteX1344" fmla="*/ 1487991 w 6830240"/>
              <a:gd name="connsiteY1344" fmla="*/ 5547998 h 7505293"/>
              <a:gd name="connsiteX1345" fmla="*/ 1492527 w 6830240"/>
              <a:gd name="connsiteY1345" fmla="*/ 5536564 h 7505293"/>
              <a:gd name="connsiteX1346" fmla="*/ 5828995 w 6830240"/>
              <a:gd name="connsiteY1346" fmla="*/ 5531985 h 7505293"/>
              <a:gd name="connsiteX1347" fmla="*/ 5827729 w 6830240"/>
              <a:gd name="connsiteY1347" fmla="*/ 5534517 h 7505293"/>
              <a:gd name="connsiteX1348" fmla="*/ 5826463 w 6830240"/>
              <a:gd name="connsiteY1348" fmla="*/ 5537049 h 7505293"/>
              <a:gd name="connsiteX1349" fmla="*/ 5826463 w 6830240"/>
              <a:gd name="connsiteY1349" fmla="*/ 5549709 h 7505293"/>
              <a:gd name="connsiteX1350" fmla="*/ 5826872 w 6830240"/>
              <a:gd name="connsiteY1350" fmla="*/ 5553184 h 7505293"/>
              <a:gd name="connsiteX1351" fmla="*/ 5827557 w 6830240"/>
              <a:gd name="connsiteY1351" fmla="*/ 5550900 h 7505293"/>
              <a:gd name="connsiteX1352" fmla="*/ 5829456 w 6830240"/>
              <a:gd name="connsiteY1352" fmla="*/ 5536974 h 7505293"/>
              <a:gd name="connsiteX1353" fmla="*/ 5836698 w 6830240"/>
              <a:gd name="connsiteY1353" fmla="*/ 5533526 h 7505293"/>
              <a:gd name="connsiteX1354" fmla="*/ 3126500 w 6830240"/>
              <a:gd name="connsiteY1354" fmla="*/ 5529693 h 7505293"/>
              <a:gd name="connsiteX1355" fmla="*/ 3123968 w 6830240"/>
              <a:gd name="connsiteY1355" fmla="*/ 5530959 h 7505293"/>
              <a:gd name="connsiteX1356" fmla="*/ 3121436 w 6830240"/>
              <a:gd name="connsiteY1356" fmla="*/ 5532226 h 7505293"/>
              <a:gd name="connsiteX1357" fmla="*/ 3123019 w 6830240"/>
              <a:gd name="connsiteY1357" fmla="*/ 5538239 h 7505293"/>
              <a:gd name="connsiteX1358" fmla="*/ 3126500 w 6830240"/>
              <a:gd name="connsiteY1358" fmla="*/ 5542354 h 7505293"/>
              <a:gd name="connsiteX1359" fmla="*/ 3130932 w 6830240"/>
              <a:gd name="connsiteY1359" fmla="*/ 5539505 h 7505293"/>
              <a:gd name="connsiteX1360" fmla="*/ 3131565 w 6830240"/>
              <a:gd name="connsiteY1360" fmla="*/ 5534758 h 7505293"/>
              <a:gd name="connsiteX1361" fmla="*/ 3126500 w 6830240"/>
              <a:gd name="connsiteY1361" fmla="*/ 5529693 h 7505293"/>
              <a:gd name="connsiteX1362" fmla="*/ 2739520 w 6830240"/>
              <a:gd name="connsiteY1362" fmla="*/ 5528054 h 7505293"/>
              <a:gd name="connsiteX1363" fmla="*/ 2740153 w 6830240"/>
              <a:gd name="connsiteY1363" fmla="*/ 5532802 h 7505293"/>
              <a:gd name="connsiteX1364" fmla="*/ 2744584 w 6830240"/>
              <a:gd name="connsiteY1364" fmla="*/ 5535650 h 7505293"/>
              <a:gd name="connsiteX1365" fmla="*/ 2749648 w 6830240"/>
              <a:gd name="connsiteY1365" fmla="*/ 5535650 h 7505293"/>
              <a:gd name="connsiteX1366" fmla="*/ 2746483 w 6830240"/>
              <a:gd name="connsiteY1366" fmla="*/ 5529953 h 7505293"/>
              <a:gd name="connsiteX1367" fmla="*/ 2739520 w 6830240"/>
              <a:gd name="connsiteY1367" fmla="*/ 5528054 h 7505293"/>
              <a:gd name="connsiteX1368" fmla="*/ 1493462 w 6830240"/>
              <a:gd name="connsiteY1368" fmla="*/ 5523904 h 7505293"/>
              <a:gd name="connsiteX1369" fmla="*/ 1493462 w 6830240"/>
              <a:gd name="connsiteY1369" fmla="*/ 5534208 h 7505293"/>
              <a:gd name="connsiteX1370" fmla="*/ 1495822 w 6830240"/>
              <a:gd name="connsiteY1370" fmla="*/ 5528259 h 7505293"/>
              <a:gd name="connsiteX1371" fmla="*/ 1497117 w 6830240"/>
              <a:gd name="connsiteY1371" fmla="*/ 5525123 h 7505293"/>
              <a:gd name="connsiteX1372" fmla="*/ 3422752 w 6830240"/>
              <a:gd name="connsiteY1372" fmla="*/ 5504373 h 7505293"/>
              <a:gd name="connsiteX1373" fmla="*/ 3408509 w 6830240"/>
              <a:gd name="connsiteY1373" fmla="*/ 5517350 h 7505293"/>
              <a:gd name="connsiteX1374" fmla="*/ 3407559 w 6830240"/>
              <a:gd name="connsiteY1374" fmla="*/ 5539822 h 7505293"/>
              <a:gd name="connsiteX1375" fmla="*/ 3395216 w 6830240"/>
              <a:gd name="connsiteY1375" fmla="*/ 5541721 h 7505293"/>
              <a:gd name="connsiteX1376" fmla="*/ 3384771 w 6830240"/>
              <a:gd name="connsiteY1376" fmla="*/ 5547418 h 7505293"/>
              <a:gd name="connsiteX1377" fmla="*/ 3389835 w 6830240"/>
              <a:gd name="connsiteY1377" fmla="*/ 5570206 h 7505293"/>
              <a:gd name="connsiteX1378" fmla="*/ 3397748 w 6830240"/>
              <a:gd name="connsiteY1378" fmla="*/ 5550266 h 7505293"/>
              <a:gd name="connsiteX1379" fmla="*/ 3415155 w 6830240"/>
              <a:gd name="connsiteY1379" fmla="*/ 5539822 h 7505293"/>
              <a:gd name="connsiteX1380" fmla="*/ 3418954 w 6830240"/>
              <a:gd name="connsiteY1380" fmla="*/ 5522097 h 7505293"/>
              <a:gd name="connsiteX1381" fmla="*/ 3422752 w 6830240"/>
              <a:gd name="connsiteY1381" fmla="*/ 5504373 h 7505293"/>
              <a:gd name="connsiteX1382" fmla="*/ 1507623 w 6830240"/>
              <a:gd name="connsiteY1382" fmla="*/ 5499771 h 7505293"/>
              <a:gd name="connsiteX1383" fmla="*/ 1503590 w 6830240"/>
              <a:gd name="connsiteY1383" fmla="*/ 5501115 h 7505293"/>
              <a:gd name="connsiteX1384" fmla="*/ 1503590 w 6830240"/>
              <a:gd name="connsiteY1384" fmla="*/ 5509450 h 7505293"/>
              <a:gd name="connsiteX1385" fmla="*/ 1505396 w 6830240"/>
              <a:gd name="connsiteY1385" fmla="*/ 5505075 h 7505293"/>
              <a:gd name="connsiteX1386" fmla="*/ 5856589 w 6830240"/>
              <a:gd name="connsiteY1386" fmla="*/ 5494134 h 7505293"/>
              <a:gd name="connsiteX1387" fmla="*/ 5846720 w 6830240"/>
              <a:gd name="connsiteY1387" fmla="*/ 5499068 h 7505293"/>
              <a:gd name="connsiteX1388" fmla="*/ 5836591 w 6830240"/>
              <a:gd name="connsiteY1388" fmla="*/ 5516793 h 7505293"/>
              <a:gd name="connsiteX1389" fmla="*/ 5849252 w 6830240"/>
              <a:gd name="connsiteY1389" fmla="*/ 5511729 h 7505293"/>
              <a:gd name="connsiteX1390" fmla="*/ 5850982 w 6830240"/>
              <a:gd name="connsiteY1390" fmla="*/ 5508846 h 7505293"/>
              <a:gd name="connsiteX1391" fmla="*/ 5854579 w 6830240"/>
              <a:gd name="connsiteY1391" fmla="*/ 5500141 h 7505293"/>
              <a:gd name="connsiteX1392" fmla="*/ 6402335 w 6830240"/>
              <a:gd name="connsiteY1392" fmla="*/ 5492663 h 7505293"/>
              <a:gd name="connsiteX1393" fmla="*/ 6395055 w 6830240"/>
              <a:gd name="connsiteY1393" fmla="*/ 5494562 h 7505293"/>
              <a:gd name="connsiteX1394" fmla="*/ 6389675 w 6830240"/>
              <a:gd name="connsiteY1394" fmla="*/ 5500259 h 7505293"/>
              <a:gd name="connsiteX1395" fmla="*/ 6392523 w 6830240"/>
              <a:gd name="connsiteY1395" fmla="*/ 5502474 h 7505293"/>
              <a:gd name="connsiteX1396" fmla="*/ 6397271 w 6830240"/>
              <a:gd name="connsiteY1396" fmla="*/ 5502791 h 7505293"/>
              <a:gd name="connsiteX1397" fmla="*/ 856931 w 6830240"/>
              <a:gd name="connsiteY1397" fmla="*/ 5487713 h 7505293"/>
              <a:gd name="connsiteX1398" fmla="*/ 857564 w 6830240"/>
              <a:gd name="connsiteY1398" fmla="*/ 5492461 h 7505293"/>
              <a:gd name="connsiteX1399" fmla="*/ 861995 w 6830240"/>
              <a:gd name="connsiteY1399" fmla="*/ 5495309 h 7505293"/>
              <a:gd name="connsiteX1400" fmla="*/ 867059 w 6830240"/>
              <a:gd name="connsiteY1400" fmla="*/ 5495309 h 7505293"/>
              <a:gd name="connsiteX1401" fmla="*/ 863894 w 6830240"/>
              <a:gd name="connsiteY1401" fmla="*/ 5489612 h 7505293"/>
              <a:gd name="connsiteX1402" fmla="*/ 856931 w 6830240"/>
              <a:gd name="connsiteY1402" fmla="*/ 5487713 h 7505293"/>
              <a:gd name="connsiteX1403" fmla="*/ 5058265 w 6830240"/>
              <a:gd name="connsiteY1403" fmla="*/ 5478070 h 7505293"/>
              <a:gd name="connsiteX1404" fmla="*/ 5030412 w 6830240"/>
              <a:gd name="connsiteY1404" fmla="*/ 5541372 h 7505293"/>
              <a:gd name="connsiteX1405" fmla="*/ 5037692 w 6830240"/>
              <a:gd name="connsiteY1405" fmla="*/ 5554032 h 7505293"/>
              <a:gd name="connsiteX1406" fmla="*/ 5043631 w 6830240"/>
              <a:gd name="connsiteY1406" fmla="*/ 5556350 h 7505293"/>
              <a:gd name="connsiteX1407" fmla="*/ 5066699 w 6830240"/>
              <a:gd name="connsiteY1407" fmla="*/ 5494836 h 7505293"/>
              <a:gd name="connsiteX1408" fmla="*/ 5073244 w 6830240"/>
              <a:gd name="connsiteY1408" fmla="*/ 5490909 h 7505293"/>
              <a:gd name="connsiteX1409" fmla="*/ 2054142 w 6830240"/>
              <a:gd name="connsiteY1409" fmla="*/ 5461793 h 7505293"/>
              <a:gd name="connsiteX1410" fmla="*/ 2054775 w 6830240"/>
              <a:gd name="connsiteY1410" fmla="*/ 5489645 h 7505293"/>
              <a:gd name="connsiteX1411" fmla="*/ 2051610 w 6830240"/>
              <a:gd name="connsiteY1411" fmla="*/ 5517498 h 7505293"/>
              <a:gd name="connsiteX1412" fmla="*/ 2059206 w 6830240"/>
              <a:gd name="connsiteY1412" fmla="*/ 5494709 h 7505293"/>
              <a:gd name="connsiteX1413" fmla="*/ 2071866 w 6830240"/>
              <a:gd name="connsiteY1413" fmla="*/ 5469389 h 7505293"/>
              <a:gd name="connsiteX1414" fmla="*/ 3316405 w 6830240"/>
              <a:gd name="connsiteY1414" fmla="*/ 5461328 h 7505293"/>
              <a:gd name="connsiteX1415" fmla="*/ 3311974 w 6830240"/>
              <a:gd name="connsiteY1415" fmla="*/ 5466708 h 7505293"/>
              <a:gd name="connsiteX1416" fmla="*/ 3311341 w 6830240"/>
              <a:gd name="connsiteY1416" fmla="*/ 5473988 h 7505293"/>
              <a:gd name="connsiteX1417" fmla="*/ 3306277 w 6830240"/>
              <a:gd name="connsiteY1417" fmla="*/ 5490763 h 7505293"/>
              <a:gd name="connsiteX1418" fmla="*/ 3293617 w 6830240"/>
              <a:gd name="connsiteY1418" fmla="*/ 5501841 h 7505293"/>
              <a:gd name="connsiteX1419" fmla="*/ 3289818 w 6830240"/>
              <a:gd name="connsiteY1419" fmla="*/ 5519565 h 7505293"/>
              <a:gd name="connsiteX1420" fmla="*/ 3286020 w 6830240"/>
              <a:gd name="connsiteY1420" fmla="*/ 5537290 h 7505293"/>
              <a:gd name="connsiteX1421" fmla="*/ 3305644 w 6830240"/>
              <a:gd name="connsiteY1421" fmla="*/ 5509121 h 7505293"/>
              <a:gd name="connsiteX1422" fmla="*/ 3321469 w 6830240"/>
              <a:gd name="connsiteY1422" fmla="*/ 5479052 h 7505293"/>
              <a:gd name="connsiteX1423" fmla="*/ 3319887 w 6830240"/>
              <a:gd name="connsiteY1423" fmla="*/ 5469240 h 7505293"/>
              <a:gd name="connsiteX1424" fmla="*/ 3316405 w 6830240"/>
              <a:gd name="connsiteY1424" fmla="*/ 5461328 h 7505293"/>
              <a:gd name="connsiteX1425" fmla="*/ 2904104 w 6830240"/>
              <a:gd name="connsiteY1425" fmla="*/ 5444496 h 7505293"/>
              <a:gd name="connsiteX1426" fmla="*/ 2905687 w 6830240"/>
              <a:gd name="connsiteY1426" fmla="*/ 5450509 h 7505293"/>
              <a:gd name="connsiteX1427" fmla="*/ 2909168 w 6830240"/>
              <a:gd name="connsiteY1427" fmla="*/ 5454624 h 7505293"/>
              <a:gd name="connsiteX1428" fmla="*/ 2913600 w 6830240"/>
              <a:gd name="connsiteY1428" fmla="*/ 5451776 h 7505293"/>
              <a:gd name="connsiteX1429" fmla="*/ 2914233 w 6830240"/>
              <a:gd name="connsiteY1429" fmla="*/ 5447028 h 7505293"/>
              <a:gd name="connsiteX1430" fmla="*/ 3156885 w 6830240"/>
              <a:gd name="connsiteY1430" fmla="*/ 5438539 h 7505293"/>
              <a:gd name="connsiteX1431" fmla="*/ 3146757 w 6830240"/>
              <a:gd name="connsiteY1431" fmla="*/ 5468924 h 7505293"/>
              <a:gd name="connsiteX1432" fmla="*/ 3141693 w 6830240"/>
              <a:gd name="connsiteY1432" fmla="*/ 5469240 h 7505293"/>
              <a:gd name="connsiteX1433" fmla="*/ 3136629 w 6830240"/>
              <a:gd name="connsiteY1433" fmla="*/ 5471456 h 7505293"/>
              <a:gd name="connsiteX1434" fmla="*/ 3144858 w 6830240"/>
              <a:gd name="connsiteY1434" fmla="*/ 5480002 h 7505293"/>
              <a:gd name="connsiteX1435" fmla="*/ 3156885 w 6830240"/>
              <a:gd name="connsiteY1435" fmla="*/ 5486648 h 7505293"/>
              <a:gd name="connsiteX1436" fmla="*/ 3174610 w 6830240"/>
              <a:gd name="connsiteY1436" fmla="*/ 5461328 h 7505293"/>
              <a:gd name="connsiteX1437" fmla="*/ 1531443 w 6830240"/>
              <a:gd name="connsiteY1437" fmla="*/ 5437813 h 7505293"/>
              <a:gd name="connsiteX1438" fmla="*/ 1523214 w 6830240"/>
              <a:gd name="connsiteY1438" fmla="*/ 5459969 h 7505293"/>
              <a:gd name="connsiteX1439" fmla="*/ 1511186 w 6830240"/>
              <a:gd name="connsiteY1439" fmla="*/ 5470730 h 7505293"/>
              <a:gd name="connsiteX1440" fmla="*/ 1512420 w 6830240"/>
              <a:gd name="connsiteY1440" fmla="*/ 5475530 h 7505293"/>
              <a:gd name="connsiteX1441" fmla="*/ 1519877 w 6830240"/>
              <a:gd name="connsiteY1441" fmla="*/ 5469389 h 7505293"/>
              <a:gd name="connsiteX1442" fmla="*/ 1536683 w 6830240"/>
              <a:gd name="connsiteY1442" fmla="*/ 5437813 h 7505293"/>
              <a:gd name="connsiteX1443" fmla="*/ 2640770 w 6830240"/>
              <a:gd name="connsiteY1443" fmla="*/ 5414111 h 7505293"/>
              <a:gd name="connsiteX1444" fmla="*/ 2640770 w 6830240"/>
              <a:gd name="connsiteY1444" fmla="*/ 5426771 h 7505293"/>
              <a:gd name="connsiteX1445" fmla="*/ 2643935 w 6830240"/>
              <a:gd name="connsiteY1445" fmla="*/ 5433418 h 7505293"/>
              <a:gd name="connsiteX1446" fmla="*/ 2650898 w 6830240"/>
              <a:gd name="connsiteY1446" fmla="*/ 5434368 h 7505293"/>
              <a:gd name="connsiteX1447" fmla="*/ 5110248 w 6830240"/>
              <a:gd name="connsiteY1447" fmla="*/ 5399133 h 7505293"/>
              <a:gd name="connsiteX1448" fmla="*/ 5109744 w 6830240"/>
              <a:gd name="connsiteY1448" fmla="*/ 5401149 h 7505293"/>
              <a:gd name="connsiteX1449" fmla="*/ 5104680 w 6830240"/>
              <a:gd name="connsiteY1449" fmla="*/ 5408746 h 7505293"/>
              <a:gd name="connsiteX1450" fmla="*/ 5098886 w 6830240"/>
              <a:gd name="connsiteY1450" fmla="*/ 5412223 h 7505293"/>
              <a:gd name="connsiteX1451" fmla="*/ 5107773 w 6830240"/>
              <a:gd name="connsiteY1451" fmla="*/ 5411112 h 7505293"/>
              <a:gd name="connsiteX1452" fmla="*/ 5109744 w 6830240"/>
              <a:gd name="connsiteY1452" fmla="*/ 5401149 h 7505293"/>
              <a:gd name="connsiteX1453" fmla="*/ 5110399 w 6830240"/>
              <a:gd name="connsiteY1453" fmla="*/ 5399511 h 7505293"/>
              <a:gd name="connsiteX1454" fmla="*/ 2823078 w 6830240"/>
              <a:gd name="connsiteY1454" fmla="*/ 5396387 h 7505293"/>
              <a:gd name="connsiteX1455" fmla="*/ 2805987 w 6830240"/>
              <a:gd name="connsiteY1455" fmla="*/ 5404616 h 7505293"/>
              <a:gd name="connsiteX1456" fmla="*/ 2800290 w 6830240"/>
              <a:gd name="connsiteY1456" fmla="*/ 5424239 h 7505293"/>
              <a:gd name="connsiteX1457" fmla="*/ 2800290 w 6830240"/>
              <a:gd name="connsiteY1457" fmla="*/ 5426771 h 7505293"/>
              <a:gd name="connsiteX1458" fmla="*/ 2793960 w 6830240"/>
              <a:gd name="connsiteY1458" fmla="*/ 5427088 h 7505293"/>
              <a:gd name="connsiteX1459" fmla="*/ 2787629 w 6830240"/>
              <a:gd name="connsiteY1459" fmla="*/ 5429303 h 7505293"/>
              <a:gd name="connsiteX1460" fmla="*/ 2798074 w 6830240"/>
              <a:gd name="connsiteY1460" fmla="*/ 5432785 h 7505293"/>
              <a:gd name="connsiteX1461" fmla="*/ 2810418 w 6830240"/>
              <a:gd name="connsiteY1461" fmla="*/ 5434368 h 7505293"/>
              <a:gd name="connsiteX1462" fmla="*/ 2825610 w 6830240"/>
              <a:gd name="connsiteY1462" fmla="*/ 5421707 h 7505293"/>
              <a:gd name="connsiteX1463" fmla="*/ 2817698 w 6830240"/>
              <a:gd name="connsiteY1463" fmla="*/ 5416010 h 7505293"/>
              <a:gd name="connsiteX1464" fmla="*/ 2815482 w 6830240"/>
              <a:gd name="connsiteY1464" fmla="*/ 5406515 h 7505293"/>
              <a:gd name="connsiteX1465" fmla="*/ 5108510 w 6830240"/>
              <a:gd name="connsiteY1465" fmla="*/ 5394788 h 7505293"/>
              <a:gd name="connsiteX1466" fmla="*/ 5107212 w 6830240"/>
              <a:gd name="connsiteY1466" fmla="*/ 5396085 h 7505293"/>
              <a:gd name="connsiteX1467" fmla="*/ 5109884 w 6830240"/>
              <a:gd name="connsiteY1467" fmla="*/ 5398223 h 7505293"/>
              <a:gd name="connsiteX1468" fmla="*/ 5889765 w 6830240"/>
              <a:gd name="connsiteY1468" fmla="*/ 5392722 h 7505293"/>
              <a:gd name="connsiteX1469" fmla="*/ 5890059 w 6830240"/>
              <a:gd name="connsiteY1469" fmla="*/ 5405640 h 7505293"/>
              <a:gd name="connsiteX1470" fmla="*/ 5895326 w 6830240"/>
              <a:gd name="connsiteY1470" fmla="*/ 5395106 h 7505293"/>
              <a:gd name="connsiteX1471" fmla="*/ 2666090 w 6830240"/>
              <a:gd name="connsiteY1471" fmla="*/ 5386258 h 7505293"/>
              <a:gd name="connsiteX1472" fmla="*/ 2663558 w 6830240"/>
              <a:gd name="connsiteY1472" fmla="*/ 5387524 h 7505293"/>
              <a:gd name="connsiteX1473" fmla="*/ 2661026 w 6830240"/>
              <a:gd name="connsiteY1473" fmla="*/ 5388791 h 7505293"/>
              <a:gd name="connsiteX1474" fmla="*/ 2662609 w 6830240"/>
              <a:gd name="connsiteY1474" fmla="*/ 5394804 h 7505293"/>
              <a:gd name="connsiteX1475" fmla="*/ 2666090 w 6830240"/>
              <a:gd name="connsiteY1475" fmla="*/ 5398919 h 7505293"/>
              <a:gd name="connsiteX1476" fmla="*/ 2670522 w 6830240"/>
              <a:gd name="connsiteY1476" fmla="*/ 5396070 h 7505293"/>
              <a:gd name="connsiteX1477" fmla="*/ 2671155 w 6830240"/>
              <a:gd name="connsiteY1477" fmla="*/ 5391323 h 7505293"/>
              <a:gd name="connsiteX1478" fmla="*/ 2666090 w 6830240"/>
              <a:gd name="connsiteY1478" fmla="*/ 5386258 h 7505293"/>
              <a:gd name="connsiteX1479" fmla="*/ 758181 w 6830240"/>
              <a:gd name="connsiteY1479" fmla="*/ 5373770 h 7505293"/>
              <a:gd name="connsiteX1480" fmla="*/ 758181 w 6830240"/>
              <a:gd name="connsiteY1480" fmla="*/ 5386430 h 7505293"/>
              <a:gd name="connsiteX1481" fmla="*/ 761346 w 6830240"/>
              <a:gd name="connsiteY1481" fmla="*/ 5393077 h 7505293"/>
              <a:gd name="connsiteX1482" fmla="*/ 768309 w 6830240"/>
              <a:gd name="connsiteY1482" fmla="*/ 5394027 h 7505293"/>
              <a:gd name="connsiteX1483" fmla="*/ 1567917 w 6830240"/>
              <a:gd name="connsiteY1483" fmla="*/ 5372301 h 7505293"/>
              <a:gd name="connsiteX1484" fmla="*/ 1564360 w 6830240"/>
              <a:gd name="connsiteY1484" fmla="*/ 5377044 h 7505293"/>
              <a:gd name="connsiteX1485" fmla="*/ 1564993 w 6830240"/>
              <a:gd name="connsiteY1485" fmla="*/ 5381792 h 7505293"/>
              <a:gd name="connsiteX1486" fmla="*/ 1565107 w 6830240"/>
              <a:gd name="connsiteY1486" fmla="*/ 5381865 h 7505293"/>
              <a:gd name="connsiteX1487" fmla="*/ 1566522 w 6830240"/>
              <a:gd name="connsiteY1487" fmla="*/ 5378947 h 7505293"/>
              <a:gd name="connsiteX1488" fmla="*/ 2962342 w 6830240"/>
              <a:gd name="connsiteY1488" fmla="*/ 5360938 h 7505293"/>
              <a:gd name="connsiteX1489" fmla="*/ 2948099 w 6830240"/>
              <a:gd name="connsiteY1489" fmla="*/ 5373915 h 7505293"/>
              <a:gd name="connsiteX1490" fmla="*/ 2947149 w 6830240"/>
              <a:gd name="connsiteY1490" fmla="*/ 5396387 h 7505293"/>
              <a:gd name="connsiteX1491" fmla="*/ 2934806 w 6830240"/>
              <a:gd name="connsiteY1491" fmla="*/ 5398286 h 7505293"/>
              <a:gd name="connsiteX1492" fmla="*/ 2924361 w 6830240"/>
              <a:gd name="connsiteY1492" fmla="*/ 5403983 h 7505293"/>
              <a:gd name="connsiteX1493" fmla="*/ 2929425 w 6830240"/>
              <a:gd name="connsiteY1493" fmla="*/ 5426771 h 7505293"/>
              <a:gd name="connsiteX1494" fmla="*/ 2937338 w 6830240"/>
              <a:gd name="connsiteY1494" fmla="*/ 5406831 h 7505293"/>
              <a:gd name="connsiteX1495" fmla="*/ 2954745 w 6830240"/>
              <a:gd name="connsiteY1495" fmla="*/ 5396387 h 7505293"/>
              <a:gd name="connsiteX1496" fmla="*/ 2958544 w 6830240"/>
              <a:gd name="connsiteY1496" fmla="*/ 5378662 h 7505293"/>
              <a:gd name="connsiteX1497" fmla="*/ 2962342 w 6830240"/>
              <a:gd name="connsiteY1497" fmla="*/ 5360938 h 7505293"/>
              <a:gd name="connsiteX1498" fmla="*/ 940489 w 6830240"/>
              <a:gd name="connsiteY1498" fmla="*/ 5356046 h 7505293"/>
              <a:gd name="connsiteX1499" fmla="*/ 923398 w 6830240"/>
              <a:gd name="connsiteY1499" fmla="*/ 5364275 h 7505293"/>
              <a:gd name="connsiteX1500" fmla="*/ 917701 w 6830240"/>
              <a:gd name="connsiteY1500" fmla="*/ 5383898 h 7505293"/>
              <a:gd name="connsiteX1501" fmla="*/ 917701 w 6830240"/>
              <a:gd name="connsiteY1501" fmla="*/ 5386430 h 7505293"/>
              <a:gd name="connsiteX1502" fmla="*/ 911371 w 6830240"/>
              <a:gd name="connsiteY1502" fmla="*/ 5386747 h 7505293"/>
              <a:gd name="connsiteX1503" fmla="*/ 905040 w 6830240"/>
              <a:gd name="connsiteY1503" fmla="*/ 5388962 h 7505293"/>
              <a:gd name="connsiteX1504" fmla="*/ 915485 w 6830240"/>
              <a:gd name="connsiteY1504" fmla="*/ 5392444 h 7505293"/>
              <a:gd name="connsiteX1505" fmla="*/ 927829 w 6830240"/>
              <a:gd name="connsiteY1505" fmla="*/ 5394027 h 7505293"/>
              <a:gd name="connsiteX1506" fmla="*/ 943021 w 6830240"/>
              <a:gd name="connsiteY1506" fmla="*/ 5381366 h 7505293"/>
              <a:gd name="connsiteX1507" fmla="*/ 935109 w 6830240"/>
              <a:gd name="connsiteY1507" fmla="*/ 5375669 h 7505293"/>
              <a:gd name="connsiteX1508" fmla="*/ 932893 w 6830240"/>
              <a:gd name="connsiteY1508" fmla="*/ 5366174 h 7505293"/>
              <a:gd name="connsiteX1509" fmla="*/ 3192334 w 6830240"/>
              <a:gd name="connsiteY1509" fmla="*/ 5349917 h 7505293"/>
              <a:gd name="connsiteX1510" fmla="*/ 3164481 w 6830240"/>
              <a:gd name="connsiteY1510" fmla="*/ 5413219 h 7505293"/>
              <a:gd name="connsiteX1511" fmla="*/ 3171761 w 6830240"/>
              <a:gd name="connsiteY1511" fmla="*/ 5425879 h 7505293"/>
              <a:gd name="connsiteX1512" fmla="*/ 3184738 w 6830240"/>
              <a:gd name="connsiteY1512" fmla="*/ 5430943 h 7505293"/>
              <a:gd name="connsiteX1513" fmla="*/ 3195499 w 6830240"/>
              <a:gd name="connsiteY1513" fmla="*/ 5396127 h 7505293"/>
              <a:gd name="connsiteX1514" fmla="*/ 3210058 w 6830240"/>
              <a:gd name="connsiteY1514" fmla="*/ 5365109 h 7505293"/>
              <a:gd name="connsiteX1515" fmla="*/ 783501 w 6830240"/>
              <a:gd name="connsiteY1515" fmla="*/ 5345917 h 7505293"/>
              <a:gd name="connsiteX1516" fmla="*/ 780969 w 6830240"/>
              <a:gd name="connsiteY1516" fmla="*/ 5347183 h 7505293"/>
              <a:gd name="connsiteX1517" fmla="*/ 778437 w 6830240"/>
              <a:gd name="connsiteY1517" fmla="*/ 5348450 h 7505293"/>
              <a:gd name="connsiteX1518" fmla="*/ 780020 w 6830240"/>
              <a:gd name="connsiteY1518" fmla="*/ 5354463 h 7505293"/>
              <a:gd name="connsiteX1519" fmla="*/ 783501 w 6830240"/>
              <a:gd name="connsiteY1519" fmla="*/ 5358578 h 7505293"/>
              <a:gd name="connsiteX1520" fmla="*/ 787933 w 6830240"/>
              <a:gd name="connsiteY1520" fmla="*/ 5355729 h 7505293"/>
              <a:gd name="connsiteX1521" fmla="*/ 788566 w 6830240"/>
              <a:gd name="connsiteY1521" fmla="*/ 5350982 h 7505293"/>
              <a:gd name="connsiteX1522" fmla="*/ 783501 w 6830240"/>
              <a:gd name="connsiteY1522" fmla="*/ 5345917 h 7505293"/>
              <a:gd name="connsiteX1523" fmla="*/ 3503778 w 6830240"/>
              <a:gd name="connsiteY1523" fmla="*/ 5327128 h 7505293"/>
              <a:gd name="connsiteX1524" fmla="*/ 3494915 w 6830240"/>
              <a:gd name="connsiteY1524" fmla="*/ 5350233 h 7505293"/>
              <a:gd name="connsiteX1525" fmla="*/ 3486053 w 6830240"/>
              <a:gd name="connsiteY1525" fmla="*/ 5375237 h 7505293"/>
              <a:gd name="connsiteX1526" fmla="*/ 3464847 w 6830240"/>
              <a:gd name="connsiteY1526" fmla="*/ 5406888 h 7505293"/>
              <a:gd name="connsiteX1527" fmla="*/ 3445540 w 6830240"/>
              <a:gd name="connsiteY1527" fmla="*/ 5438539 h 7505293"/>
              <a:gd name="connsiteX1528" fmla="*/ 3437944 w 6830240"/>
              <a:gd name="connsiteY1528" fmla="*/ 5462594 h 7505293"/>
              <a:gd name="connsiteX1529" fmla="*/ 3422752 w 6830240"/>
              <a:gd name="connsiteY1529" fmla="*/ 5479052 h 7505293"/>
              <a:gd name="connsiteX1530" fmla="*/ 3426550 w 6830240"/>
              <a:gd name="connsiteY1530" fmla="*/ 5490130 h 7505293"/>
              <a:gd name="connsiteX1531" fmla="*/ 3430348 w 6830240"/>
              <a:gd name="connsiteY1531" fmla="*/ 5499309 h 7505293"/>
              <a:gd name="connsiteX1532" fmla="*/ 3432563 w 6830240"/>
              <a:gd name="connsiteY1532" fmla="*/ 5495511 h 7505293"/>
              <a:gd name="connsiteX1533" fmla="*/ 3432880 w 6830240"/>
              <a:gd name="connsiteY1533" fmla="*/ 5491713 h 7505293"/>
              <a:gd name="connsiteX1534" fmla="*/ 3458201 w 6830240"/>
              <a:gd name="connsiteY1534" fmla="*/ 5448351 h 7505293"/>
              <a:gd name="connsiteX1535" fmla="*/ 3475925 w 6830240"/>
              <a:gd name="connsiteY1535" fmla="*/ 5403090 h 7505293"/>
              <a:gd name="connsiteX1536" fmla="*/ 3488585 w 6830240"/>
              <a:gd name="connsiteY1536" fmla="*/ 5403090 h 7505293"/>
              <a:gd name="connsiteX1537" fmla="*/ 3508333 w 6830240"/>
              <a:gd name="connsiteY1537" fmla="*/ 5404633 h 7505293"/>
              <a:gd name="connsiteX1538" fmla="*/ 3509936 w 6830240"/>
              <a:gd name="connsiteY1538" fmla="*/ 5396685 h 7505293"/>
              <a:gd name="connsiteX1539" fmla="*/ 3515949 w 6830240"/>
              <a:gd name="connsiteY1539" fmla="*/ 5392570 h 7505293"/>
              <a:gd name="connsiteX1540" fmla="*/ 3517925 w 6830240"/>
              <a:gd name="connsiteY1540" fmla="*/ 5389683 h 7505293"/>
              <a:gd name="connsiteX1541" fmla="*/ 3513906 w 6830240"/>
              <a:gd name="connsiteY1541" fmla="*/ 5385999 h 7505293"/>
              <a:gd name="connsiteX1542" fmla="*/ 3515143 w 6830240"/>
              <a:gd name="connsiteY1542" fmla="*/ 5384247 h 7505293"/>
              <a:gd name="connsiteX1543" fmla="*/ 3512468 w 6830240"/>
              <a:gd name="connsiteY1543" fmla="*/ 5384024 h 7505293"/>
              <a:gd name="connsiteX1544" fmla="*/ 3518014 w 6830240"/>
              <a:gd name="connsiteY1544" fmla="*/ 5367388 h 7505293"/>
              <a:gd name="connsiteX1545" fmla="*/ 3511374 w 6830240"/>
              <a:gd name="connsiteY1545" fmla="*/ 5352449 h 7505293"/>
              <a:gd name="connsiteX1546" fmla="*/ 3521502 w 6830240"/>
              <a:gd name="connsiteY1546" fmla="*/ 5334725 h 7505293"/>
              <a:gd name="connsiteX1547" fmla="*/ 2855995 w 6830240"/>
              <a:gd name="connsiteY1547" fmla="*/ 5317893 h 7505293"/>
              <a:gd name="connsiteX1548" fmla="*/ 2851564 w 6830240"/>
              <a:gd name="connsiteY1548" fmla="*/ 5323273 h 7505293"/>
              <a:gd name="connsiteX1549" fmla="*/ 2850931 w 6830240"/>
              <a:gd name="connsiteY1549" fmla="*/ 5330553 h 7505293"/>
              <a:gd name="connsiteX1550" fmla="*/ 2845867 w 6830240"/>
              <a:gd name="connsiteY1550" fmla="*/ 5347328 h 7505293"/>
              <a:gd name="connsiteX1551" fmla="*/ 2833207 w 6830240"/>
              <a:gd name="connsiteY1551" fmla="*/ 5358406 h 7505293"/>
              <a:gd name="connsiteX1552" fmla="*/ 2829408 w 6830240"/>
              <a:gd name="connsiteY1552" fmla="*/ 5376130 h 7505293"/>
              <a:gd name="connsiteX1553" fmla="*/ 2825610 w 6830240"/>
              <a:gd name="connsiteY1553" fmla="*/ 5393855 h 7505293"/>
              <a:gd name="connsiteX1554" fmla="*/ 2845234 w 6830240"/>
              <a:gd name="connsiteY1554" fmla="*/ 5365686 h 7505293"/>
              <a:gd name="connsiteX1555" fmla="*/ 2861059 w 6830240"/>
              <a:gd name="connsiteY1555" fmla="*/ 5335617 h 7505293"/>
              <a:gd name="connsiteX1556" fmla="*/ 2859477 w 6830240"/>
              <a:gd name="connsiteY1556" fmla="*/ 5325805 h 7505293"/>
              <a:gd name="connsiteX1557" fmla="*/ 2855995 w 6830240"/>
              <a:gd name="connsiteY1557" fmla="*/ 5317893 h 7505293"/>
              <a:gd name="connsiteX1558" fmla="*/ 2135168 w 6830240"/>
              <a:gd name="connsiteY1558" fmla="*/ 5302273 h 7505293"/>
              <a:gd name="connsiteX1559" fmla="*/ 2132636 w 6830240"/>
              <a:gd name="connsiteY1559" fmla="*/ 5319997 h 7505293"/>
              <a:gd name="connsiteX1560" fmla="*/ 2121558 w 6830240"/>
              <a:gd name="connsiteY1560" fmla="*/ 5334240 h 7505293"/>
              <a:gd name="connsiteX1561" fmla="*/ 2112379 w 6830240"/>
              <a:gd name="connsiteY1561" fmla="*/ 5350382 h 7505293"/>
              <a:gd name="connsiteX1562" fmla="*/ 2102251 w 6830240"/>
              <a:gd name="connsiteY1562" fmla="*/ 5378235 h 7505293"/>
              <a:gd name="connsiteX1563" fmla="*/ 2093389 w 6830240"/>
              <a:gd name="connsiteY1563" fmla="*/ 5379184 h 7505293"/>
              <a:gd name="connsiteX1564" fmla="*/ 2092123 w 6830240"/>
              <a:gd name="connsiteY1564" fmla="*/ 5385831 h 7505293"/>
              <a:gd name="connsiteX1565" fmla="*/ 2076930 w 6830240"/>
              <a:gd name="connsiteY1565" fmla="*/ 5403555 h 7505293"/>
              <a:gd name="connsiteX1566" fmla="*/ 2069334 w 6830240"/>
              <a:gd name="connsiteY1566" fmla="*/ 5428876 h 7505293"/>
              <a:gd name="connsiteX1567" fmla="*/ 2064270 w 6830240"/>
              <a:gd name="connsiteY1567" fmla="*/ 5428876 h 7505293"/>
              <a:gd name="connsiteX1568" fmla="*/ 2064270 w 6830240"/>
              <a:gd name="connsiteY1568" fmla="*/ 5446600 h 7505293"/>
              <a:gd name="connsiteX1569" fmla="*/ 2076930 w 6830240"/>
              <a:gd name="connsiteY1569" fmla="*/ 5451664 h 7505293"/>
              <a:gd name="connsiteX1570" fmla="*/ 2076297 w 6830240"/>
              <a:gd name="connsiteY1570" fmla="*/ 5448499 h 7505293"/>
              <a:gd name="connsiteX1571" fmla="*/ 2079462 w 6830240"/>
              <a:gd name="connsiteY1571" fmla="*/ 5449132 h 7505293"/>
              <a:gd name="connsiteX1572" fmla="*/ 2084526 w 6830240"/>
              <a:gd name="connsiteY1572" fmla="*/ 5439004 h 7505293"/>
              <a:gd name="connsiteX1573" fmla="*/ 2089274 w 6830240"/>
              <a:gd name="connsiteY1573" fmla="*/ 5436156 h 7505293"/>
              <a:gd name="connsiteX1574" fmla="*/ 2092123 w 6830240"/>
              <a:gd name="connsiteY1574" fmla="*/ 5431408 h 7505293"/>
              <a:gd name="connsiteX1575" fmla="*/ 2109847 w 6830240"/>
              <a:gd name="connsiteY1575" fmla="*/ 5401023 h 7505293"/>
              <a:gd name="connsiteX1576" fmla="*/ 2118393 w 6830240"/>
              <a:gd name="connsiteY1576" fmla="*/ 5366207 h 7505293"/>
              <a:gd name="connsiteX1577" fmla="*/ 2132636 w 6830240"/>
              <a:gd name="connsiteY1577" fmla="*/ 5335190 h 7505293"/>
              <a:gd name="connsiteX1578" fmla="*/ 2145296 w 6830240"/>
              <a:gd name="connsiteY1578" fmla="*/ 5342786 h 7505293"/>
              <a:gd name="connsiteX1579" fmla="*/ 2149727 w 6830240"/>
              <a:gd name="connsiteY1579" fmla="*/ 5326644 h 7505293"/>
              <a:gd name="connsiteX1580" fmla="*/ 2157956 w 6830240"/>
              <a:gd name="connsiteY1580" fmla="*/ 5312401 h 7505293"/>
              <a:gd name="connsiteX1581" fmla="*/ 2145296 w 6830240"/>
              <a:gd name="connsiteY1581" fmla="*/ 5309869 h 7505293"/>
              <a:gd name="connsiteX1582" fmla="*/ 3018047 w 6830240"/>
              <a:gd name="connsiteY1582" fmla="*/ 5295104 h 7505293"/>
              <a:gd name="connsiteX1583" fmla="*/ 3005387 w 6830240"/>
              <a:gd name="connsiteY1583" fmla="*/ 5307764 h 7505293"/>
              <a:gd name="connsiteX1584" fmla="*/ 2998251 w 6830240"/>
              <a:gd name="connsiteY1584" fmla="*/ 5357723 h 7505293"/>
              <a:gd name="connsiteX1585" fmla="*/ 3003695 w 6830240"/>
              <a:gd name="connsiteY1585" fmla="*/ 5344853 h 7505293"/>
              <a:gd name="connsiteX1586" fmla="*/ 3017622 w 6830240"/>
              <a:gd name="connsiteY1586" fmla="*/ 5311936 h 7505293"/>
              <a:gd name="connsiteX1587" fmla="*/ 3022583 w 6830240"/>
              <a:gd name="connsiteY1587" fmla="*/ 5300774 h 7505293"/>
              <a:gd name="connsiteX1588" fmla="*/ 2696475 w 6830240"/>
              <a:gd name="connsiteY1588" fmla="*/ 5295104 h 7505293"/>
              <a:gd name="connsiteX1589" fmla="*/ 2686347 w 6830240"/>
              <a:gd name="connsiteY1589" fmla="*/ 5325489 h 7505293"/>
              <a:gd name="connsiteX1590" fmla="*/ 2681283 w 6830240"/>
              <a:gd name="connsiteY1590" fmla="*/ 5325805 h 7505293"/>
              <a:gd name="connsiteX1591" fmla="*/ 2676219 w 6830240"/>
              <a:gd name="connsiteY1591" fmla="*/ 5328021 h 7505293"/>
              <a:gd name="connsiteX1592" fmla="*/ 2684448 w 6830240"/>
              <a:gd name="connsiteY1592" fmla="*/ 5336567 h 7505293"/>
              <a:gd name="connsiteX1593" fmla="*/ 2696475 w 6830240"/>
              <a:gd name="connsiteY1593" fmla="*/ 5343213 h 7505293"/>
              <a:gd name="connsiteX1594" fmla="*/ 2714200 w 6830240"/>
              <a:gd name="connsiteY1594" fmla="*/ 5317893 h 7505293"/>
              <a:gd name="connsiteX1595" fmla="*/ 973406 w 6830240"/>
              <a:gd name="connsiteY1595" fmla="*/ 5277552 h 7505293"/>
              <a:gd name="connsiteX1596" fmla="*/ 968975 w 6830240"/>
              <a:gd name="connsiteY1596" fmla="*/ 5282932 h 7505293"/>
              <a:gd name="connsiteX1597" fmla="*/ 968342 w 6830240"/>
              <a:gd name="connsiteY1597" fmla="*/ 5290212 h 7505293"/>
              <a:gd name="connsiteX1598" fmla="*/ 963278 w 6830240"/>
              <a:gd name="connsiteY1598" fmla="*/ 5306987 h 7505293"/>
              <a:gd name="connsiteX1599" fmla="*/ 950618 w 6830240"/>
              <a:gd name="connsiteY1599" fmla="*/ 5318065 h 7505293"/>
              <a:gd name="connsiteX1600" fmla="*/ 946819 w 6830240"/>
              <a:gd name="connsiteY1600" fmla="*/ 5335789 h 7505293"/>
              <a:gd name="connsiteX1601" fmla="*/ 943021 w 6830240"/>
              <a:gd name="connsiteY1601" fmla="*/ 5353514 h 7505293"/>
              <a:gd name="connsiteX1602" fmla="*/ 962645 w 6830240"/>
              <a:gd name="connsiteY1602" fmla="*/ 5325345 h 7505293"/>
              <a:gd name="connsiteX1603" fmla="*/ 978470 w 6830240"/>
              <a:gd name="connsiteY1603" fmla="*/ 5295276 h 7505293"/>
              <a:gd name="connsiteX1604" fmla="*/ 976888 w 6830240"/>
              <a:gd name="connsiteY1604" fmla="*/ 5285464 h 7505293"/>
              <a:gd name="connsiteX1605" fmla="*/ 973406 w 6830240"/>
              <a:gd name="connsiteY1605" fmla="*/ 5277552 h 7505293"/>
              <a:gd name="connsiteX1606" fmla="*/ 2175681 w 6830240"/>
              <a:gd name="connsiteY1606" fmla="*/ 5276952 h 7505293"/>
              <a:gd name="connsiteX1607" fmla="*/ 2173149 w 6830240"/>
              <a:gd name="connsiteY1607" fmla="*/ 5282016 h 7505293"/>
              <a:gd name="connsiteX1608" fmla="*/ 2170617 w 6830240"/>
              <a:gd name="connsiteY1608" fmla="*/ 5302273 h 7505293"/>
              <a:gd name="connsiteX1609" fmla="*/ 2173149 w 6830240"/>
              <a:gd name="connsiteY1609" fmla="*/ 5309869 h 7505293"/>
              <a:gd name="connsiteX1610" fmla="*/ 2180112 w 6830240"/>
              <a:gd name="connsiteY1610" fmla="*/ 5297209 h 7505293"/>
              <a:gd name="connsiteX1611" fmla="*/ 2183277 w 6830240"/>
              <a:gd name="connsiteY1611" fmla="*/ 5284548 h 7505293"/>
              <a:gd name="connsiteX1612" fmla="*/ 2175681 w 6830240"/>
              <a:gd name="connsiteY1612" fmla="*/ 5276952 h 7505293"/>
              <a:gd name="connsiteX1613" fmla="*/ 6508682 w 6830240"/>
              <a:gd name="connsiteY1613" fmla="*/ 5274905 h 7505293"/>
              <a:gd name="connsiteX1614" fmla="*/ 6508682 w 6830240"/>
              <a:gd name="connsiteY1614" fmla="*/ 5285034 h 7505293"/>
              <a:gd name="connsiteX1615" fmla="*/ 6511214 w 6830240"/>
              <a:gd name="connsiteY1615" fmla="*/ 5277437 h 7505293"/>
              <a:gd name="connsiteX1616" fmla="*/ 2152892 w 6830240"/>
              <a:gd name="connsiteY1616" fmla="*/ 5269356 h 7505293"/>
              <a:gd name="connsiteX1617" fmla="*/ 2152892 w 6830240"/>
              <a:gd name="connsiteY1617" fmla="*/ 5279484 h 7505293"/>
              <a:gd name="connsiteX1618" fmla="*/ 2156374 w 6830240"/>
              <a:gd name="connsiteY1618" fmla="*/ 5274420 h 7505293"/>
              <a:gd name="connsiteX1619" fmla="*/ 2157956 w 6830240"/>
              <a:gd name="connsiteY1619" fmla="*/ 5269356 h 7505293"/>
              <a:gd name="connsiteX1620" fmla="*/ 3240443 w 6830240"/>
              <a:gd name="connsiteY1620" fmla="*/ 5261295 h 7505293"/>
              <a:gd name="connsiteX1621" fmla="*/ 3227783 w 6830240"/>
              <a:gd name="connsiteY1621" fmla="*/ 5276487 h 7505293"/>
              <a:gd name="connsiteX1622" fmla="*/ 3227783 w 6830240"/>
              <a:gd name="connsiteY1622" fmla="*/ 5284083 h 7505293"/>
              <a:gd name="connsiteX1623" fmla="*/ 3232847 w 6830240"/>
              <a:gd name="connsiteY1623" fmla="*/ 5284083 h 7505293"/>
              <a:gd name="connsiteX1624" fmla="*/ 3242975 w 6830240"/>
              <a:gd name="connsiteY1624" fmla="*/ 5282817 h 7505293"/>
              <a:gd name="connsiteX1625" fmla="*/ 3245507 w 6830240"/>
              <a:gd name="connsiteY1625" fmla="*/ 5273955 h 7505293"/>
              <a:gd name="connsiteX1626" fmla="*/ 813886 w 6830240"/>
              <a:gd name="connsiteY1626" fmla="*/ 5254763 h 7505293"/>
              <a:gd name="connsiteX1627" fmla="*/ 803758 w 6830240"/>
              <a:gd name="connsiteY1627" fmla="*/ 5285148 h 7505293"/>
              <a:gd name="connsiteX1628" fmla="*/ 798694 w 6830240"/>
              <a:gd name="connsiteY1628" fmla="*/ 5285464 h 7505293"/>
              <a:gd name="connsiteX1629" fmla="*/ 793630 w 6830240"/>
              <a:gd name="connsiteY1629" fmla="*/ 5287680 h 7505293"/>
              <a:gd name="connsiteX1630" fmla="*/ 801859 w 6830240"/>
              <a:gd name="connsiteY1630" fmla="*/ 5296226 h 7505293"/>
              <a:gd name="connsiteX1631" fmla="*/ 813886 w 6830240"/>
              <a:gd name="connsiteY1631" fmla="*/ 5302872 h 7505293"/>
              <a:gd name="connsiteX1632" fmla="*/ 831611 w 6830240"/>
              <a:gd name="connsiteY1632" fmla="*/ 5277552 h 7505293"/>
              <a:gd name="connsiteX1633" fmla="*/ 3541759 w 6830240"/>
              <a:gd name="connsiteY1633" fmla="*/ 5243570 h 7505293"/>
              <a:gd name="connsiteX1634" fmla="*/ 3521502 w 6830240"/>
              <a:gd name="connsiteY1634" fmla="*/ 5276487 h 7505293"/>
              <a:gd name="connsiteX1635" fmla="*/ 3529098 w 6830240"/>
              <a:gd name="connsiteY1635" fmla="*/ 5304340 h 7505293"/>
              <a:gd name="connsiteX1636" fmla="*/ 3524351 w 6830240"/>
              <a:gd name="connsiteY1636" fmla="*/ 5304973 h 7505293"/>
              <a:gd name="connsiteX1637" fmla="*/ 3521502 w 6830240"/>
              <a:gd name="connsiteY1637" fmla="*/ 5309404 h 7505293"/>
              <a:gd name="connsiteX1638" fmla="*/ 3524351 w 6830240"/>
              <a:gd name="connsiteY1638" fmla="*/ 5317000 h 7505293"/>
              <a:gd name="connsiteX1639" fmla="*/ 3529098 w 6830240"/>
              <a:gd name="connsiteY1639" fmla="*/ 5324596 h 7505293"/>
              <a:gd name="connsiteX1640" fmla="*/ 3542402 w 6830240"/>
              <a:gd name="connsiteY1640" fmla="*/ 5330298 h 7505293"/>
              <a:gd name="connsiteX1641" fmla="*/ 3543485 w 6830240"/>
              <a:gd name="connsiteY1641" fmla="*/ 5328003 h 7505293"/>
              <a:gd name="connsiteX1642" fmla="*/ 3545528 w 6830240"/>
              <a:gd name="connsiteY1642" fmla="*/ 5321535 h 7505293"/>
              <a:gd name="connsiteX1643" fmla="*/ 3536695 w 6830240"/>
              <a:gd name="connsiteY1643" fmla="*/ 5314468 h 7505293"/>
              <a:gd name="connsiteX1644" fmla="*/ 3538910 w 6830240"/>
              <a:gd name="connsiteY1644" fmla="*/ 5303707 h 7505293"/>
              <a:gd name="connsiteX1645" fmla="*/ 3546823 w 6830240"/>
              <a:gd name="connsiteY1645" fmla="*/ 5296744 h 7505293"/>
              <a:gd name="connsiteX1646" fmla="*/ 3547139 w 6830240"/>
              <a:gd name="connsiteY1646" fmla="*/ 5270157 h 7505293"/>
              <a:gd name="connsiteX1647" fmla="*/ 3541759 w 6830240"/>
              <a:gd name="connsiteY1647" fmla="*/ 5243570 h 7505293"/>
              <a:gd name="connsiteX1648" fmla="*/ 197501 w 6830240"/>
              <a:gd name="connsiteY1648" fmla="*/ 5235848 h 7505293"/>
              <a:gd name="connsiteX1649" fmla="*/ 199084 w 6830240"/>
              <a:gd name="connsiteY1649" fmla="*/ 5240596 h 7505293"/>
              <a:gd name="connsiteX1650" fmla="*/ 202565 w 6830240"/>
              <a:gd name="connsiteY1650" fmla="*/ 5243444 h 7505293"/>
              <a:gd name="connsiteX1651" fmla="*/ 207630 w 6830240"/>
              <a:gd name="connsiteY1651" fmla="*/ 5238380 h 7505293"/>
              <a:gd name="connsiteX1652" fmla="*/ 5970791 w 6830240"/>
              <a:gd name="connsiteY1652" fmla="*/ 5233202 h 7505293"/>
              <a:gd name="connsiteX1653" fmla="*/ 5968259 w 6830240"/>
              <a:gd name="connsiteY1653" fmla="*/ 5250926 h 7505293"/>
              <a:gd name="connsiteX1654" fmla="*/ 5957181 w 6830240"/>
              <a:gd name="connsiteY1654" fmla="*/ 5265169 h 7505293"/>
              <a:gd name="connsiteX1655" fmla="*/ 5948002 w 6830240"/>
              <a:gd name="connsiteY1655" fmla="*/ 5281311 h 7505293"/>
              <a:gd name="connsiteX1656" fmla="*/ 5937874 w 6830240"/>
              <a:gd name="connsiteY1656" fmla="*/ 5309164 h 7505293"/>
              <a:gd name="connsiteX1657" fmla="*/ 5929012 w 6830240"/>
              <a:gd name="connsiteY1657" fmla="*/ 5310113 h 7505293"/>
              <a:gd name="connsiteX1658" fmla="*/ 5927746 w 6830240"/>
              <a:gd name="connsiteY1658" fmla="*/ 5316760 h 7505293"/>
              <a:gd name="connsiteX1659" fmla="*/ 5912553 w 6830240"/>
              <a:gd name="connsiteY1659" fmla="*/ 5334484 h 7505293"/>
              <a:gd name="connsiteX1660" fmla="*/ 5904957 w 6830240"/>
              <a:gd name="connsiteY1660" fmla="*/ 5359805 h 7505293"/>
              <a:gd name="connsiteX1661" fmla="*/ 5899893 w 6830240"/>
              <a:gd name="connsiteY1661" fmla="*/ 5359805 h 7505293"/>
              <a:gd name="connsiteX1662" fmla="*/ 5899893 w 6830240"/>
              <a:gd name="connsiteY1662" fmla="*/ 5377529 h 7505293"/>
              <a:gd name="connsiteX1663" fmla="*/ 5903781 w 6830240"/>
              <a:gd name="connsiteY1663" fmla="*/ 5379084 h 7505293"/>
              <a:gd name="connsiteX1664" fmla="*/ 5906051 w 6830240"/>
              <a:gd name="connsiteY1664" fmla="*/ 5374922 h 7505293"/>
              <a:gd name="connsiteX1665" fmla="*/ 5913647 w 6830240"/>
              <a:gd name="connsiteY1665" fmla="*/ 5360996 h 7505293"/>
              <a:gd name="connsiteX1666" fmla="*/ 5928839 w 6830240"/>
              <a:gd name="connsiteY1666" fmla="*/ 5348335 h 7505293"/>
              <a:gd name="connsiteX1667" fmla="*/ 5928523 w 6830240"/>
              <a:gd name="connsiteY1667" fmla="*/ 5345803 h 7505293"/>
              <a:gd name="connsiteX1668" fmla="*/ 5926307 w 6830240"/>
              <a:gd name="connsiteY1668" fmla="*/ 5343271 h 7505293"/>
              <a:gd name="connsiteX1669" fmla="*/ 5931371 w 6830240"/>
              <a:gd name="connsiteY1669" fmla="*/ 5335675 h 7505293"/>
              <a:gd name="connsiteX1670" fmla="*/ 5933587 w 6830240"/>
              <a:gd name="connsiteY1670" fmla="*/ 5329345 h 7505293"/>
              <a:gd name="connsiteX1671" fmla="*/ 5933904 w 6830240"/>
              <a:gd name="connsiteY1671" fmla="*/ 5323015 h 7505293"/>
              <a:gd name="connsiteX1672" fmla="*/ 5960807 w 6830240"/>
              <a:gd name="connsiteY1672" fmla="*/ 5274272 h 7505293"/>
              <a:gd name="connsiteX1673" fmla="*/ 5975852 w 6830240"/>
              <a:gd name="connsiteY1673" fmla="*/ 5236998 h 7505293"/>
              <a:gd name="connsiteX1674" fmla="*/ 3268296 w 6830240"/>
              <a:gd name="connsiteY1674" fmla="*/ 5220782 h 7505293"/>
              <a:gd name="connsiteX1675" fmla="*/ 3263232 w 6830240"/>
              <a:gd name="connsiteY1675" fmla="*/ 5230910 h 7505293"/>
              <a:gd name="connsiteX1676" fmla="*/ 3268296 w 6830240"/>
              <a:gd name="connsiteY1676" fmla="*/ 5223314 h 7505293"/>
              <a:gd name="connsiteX1677" fmla="*/ 2313040 w 6830240"/>
              <a:gd name="connsiteY1677" fmla="*/ 5220484 h 7505293"/>
              <a:gd name="connsiteX1678" fmla="*/ 2313356 w 6830240"/>
              <a:gd name="connsiteY1678" fmla="*/ 5225231 h 7505293"/>
              <a:gd name="connsiteX1679" fmla="*/ 2315572 w 6830240"/>
              <a:gd name="connsiteY1679" fmla="*/ 5228080 h 7505293"/>
              <a:gd name="connsiteX1680" fmla="*/ 2323168 w 6830240"/>
              <a:gd name="connsiteY1680" fmla="*/ 5225548 h 7505293"/>
              <a:gd name="connsiteX1681" fmla="*/ 1620065 w 6830240"/>
              <a:gd name="connsiteY1681" fmla="*/ 5220056 h 7505293"/>
              <a:gd name="connsiteX1682" fmla="*/ 1618799 w 6830240"/>
              <a:gd name="connsiteY1682" fmla="*/ 5222588 h 7505293"/>
              <a:gd name="connsiteX1683" fmla="*/ 1617533 w 6830240"/>
              <a:gd name="connsiteY1683" fmla="*/ 5225120 h 7505293"/>
              <a:gd name="connsiteX1684" fmla="*/ 1617533 w 6830240"/>
              <a:gd name="connsiteY1684" fmla="*/ 5237780 h 7505293"/>
              <a:gd name="connsiteX1685" fmla="*/ 1617942 w 6830240"/>
              <a:gd name="connsiteY1685" fmla="*/ 5241255 h 7505293"/>
              <a:gd name="connsiteX1686" fmla="*/ 1618627 w 6830240"/>
              <a:gd name="connsiteY1686" fmla="*/ 5238971 h 7505293"/>
              <a:gd name="connsiteX1687" fmla="*/ 1620526 w 6830240"/>
              <a:gd name="connsiteY1687" fmla="*/ 5225045 h 7505293"/>
              <a:gd name="connsiteX1688" fmla="*/ 1627768 w 6830240"/>
              <a:gd name="connsiteY1688" fmla="*/ 5221597 h 7505293"/>
              <a:gd name="connsiteX1689" fmla="*/ 207630 w 6830240"/>
              <a:gd name="connsiteY1689" fmla="*/ 5215592 h 7505293"/>
              <a:gd name="connsiteX1690" fmla="*/ 208262 w 6830240"/>
              <a:gd name="connsiteY1690" fmla="*/ 5220339 h 7505293"/>
              <a:gd name="connsiteX1691" fmla="*/ 212694 w 6830240"/>
              <a:gd name="connsiteY1691" fmla="*/ 5223188 h 7505293"/>
              <a:gd name="connsiteX1692" fmla="*/ 215226 w 6830240"/>
              <a:gd name="connsiteY1692" fmla="*/ 5223188 h 7505293"/>
              <a:gd name="connsiteX1693" fmla="*/ 207630 w 6830240"/>
              <a:gd name="connsiteY1693" fmla="*/ 5215592 h 7505293"/>
              <a:gd name="connsiteX1694" fmla="*/ 2505477 w 6830240"/>
              <a:gd name="connsiteY1694" fmla="*/ 5210356 h 7505293"/>
              <a:gd name="connsiteX1695" fmla="*/ 2515605 w 6830240"/>
              <a:gd name="connsiteY1695" fmla="*/ 5228080 h 7505293"/>
              <a:gd name="connsiteX1696" fmla="*/ 2513073 w 6830240"/>
              <a:gd name="connsiteY1696" fmla="*/ 5248336 h 7505293"/>
              <a:gd name="connsiteX1697" fmla="*/ 2503261 w 6830240"/>
              <a:gd name="connsiteY1697" fmla="*/ 5257199 h 7505293"/>
              <a:gd name="connsiteX1698" fmla="*/ 2487752 w 6830240"/>
              <a:gd name="connsiteY1698" fmla="*/ 5266061 h 7505293"/>
              <a:gd name="connsiteX1699" fmla="*/ 2496614 w 6830240"/>
              <a:gd name="connsiteY1699" fmla="*/ 5238208 h 7505293"/>
              <a:gd name="connsiteX1700" fmla="*/ 2505477 w 6830240"/>
              <a:gd name="connsiteY1700" fmla="*/ 5210356 h 7505293"/>
              <a:gd name="connsiteX1701" fmla="*/ 6521342 w 6830240"/>
              <a:gd name="connsiteY1701" fmla="*/ 5206540 h 7505293"/>
              <a:gd name="connsiteX1702" fmla="*/ 6521342 w 6830240"/>
              <a:gd name="connsiteY1702" fmla="*/ 5209072 h 7505293"/>
              <a:gd name="connsiteX1703" fmla="*/ 6531470 w 6830240"/>
              <a:gd name="connsiteY1703" fmla="*/ 5221732 h 7505293"/>
              <a:gd name="connsiteX1704" fmla="*/ 2731924 w 6830240"/>
              <a:gd name="connsiteY1704" fmla="*/ 5206482 h 7505293"/>
              <a:gd name="connsiteX1705" fmla="*/ 2704071 w 6830240"/>
              <a:gd name="connsiteY1705" fmla="*/ 5269784 h 7505293"/>
              <a:gd name="connsiteX1706" fmla="*/ 2711351 w 6830240"/>
              <a:gd name="connsiteY1706" fmla="*/ 5282444 h 7505293"/>
              <a:gd name="connsiteX1707" fmla="*/ 2724328 w 6830240"/>
              <a:gd name="connsiteY1707" fmla="*/ 5287508 h 7505293"/>
              <a:gd name="connsiteX1708" fmla="*/ 2735089 w 6830240"/>
              <a:gd name="connsiteY1708" fmla="*/ 5252692 h 7505293"/>
              <a:gd name="connsiteX1709" fmla="*/ 2749648 w 6830240"/>
              <a:gd name="connsiteY1709" fmla="*/ 5221674 h 7505293"/>
              <a:gd name="connsiteX1710" fmla="*/ 5988515 w 6830240"/>
              <a:gd name="connsiteY1710" fmla="*/ 5200285 h 7505293"/>
              <a:gd name="connsiteX1711" fmla="*/ 5988515 w 6830240"/>
              <a:gd name="connsiteY1711" fmla="*/ 5204243 h 7505293"/>
              <a:gd name="connsiteX1712" fmla="*/ 5989986 w 6830240"/>
              <a:gd name="connsiteY1712" fmla="*/ 5200285 h 7505293"/>
              <a:gd name="connsiteX1713" fmla="*/ 3043368 w 6830240"/>
              <a:gd name="connsiteY1713" fmla="*/ 5183693 h 7505293"/>
              <a:gd name="connsiteX1714" fmla="*/ 3034505 w 6830240"/>
              <a:gd name="connsiteY1714" fmla="*/ 5206798 h 7505293"/>
              <a:gd name="connsiteX1715" fmla="*/ 3025643 w 6830240"/>
              <a:gd name="connsiteY1715" fmla="*/ 5231802 h 7505293"/>
              <a:gd name="connsiteX1716" fmla="*/ 3004437 w 6830240"/>
              <a:gd name="connsiteY1716" fmla="*/ 5263453 h 7505293"/>
              <a:gd name="connsiteX1717" fmla="*/ 2985130 w 6830240"/>
              <a:gd name="connsiteY1717" fmla="*/ 5295104 h 7505293"/>
              <a:gd name="connsiteX1718" fmla="*/ 2977534 w 6830240"/>
              <a:gd name="connsiteY1718" fmla="*/ 5319159 h 7505293"/>
              <a:gd name="connsiteX1719" fmla="*/ 2962342 w 6830240"/>
              <a:gd name="connsiteY1719" fmla="*/ 5335617 h 7505293"/>
              <a:gd name="connsiteX1720" fmla="*/ 2966140 w 6830240"/>
              <a:gd name="connsiteY1720" fmla="*/ 5346695 h 7505293"/>
              <a:gd name="connsiteX1721" fmla="*/ 2969938 w 6830240"/>
              <a:gd name="connsiteY1721" fmla="*/ 5355874 h 7505293"/>
              <a:gd name="connsiteX1722" fmla="*/ 2972153 w 6830240"/>
              <a:gd name="connsiteY1722" fmla="*/ 5352076 h 7505293"/>
              <a:gd name="connsiteX1723" fmla="*/ 2972470 w 6830240"/>
              <a:gd name="connsiteY1723" fmla="*/ 5348278 h 7505293"/>
              <a:gd name="connsiteX1724" fmla="*/ 2997791 w 6830240"/>
              <a:gd name="connsiteY1724" fmla="*/ 5304916 h 7505293"/>
              <a:gd name="connsiteX1725" fmla="*/ 3015515 w 6830240"/>
              <a:gd name="connsiteY1725" fmla="*/ 5259655 h 7505293"/>
              <a:gd name="connsiteX1726" fmla="*/ 3028175 w 6830240"/>
              <a:gd name="connsiteY1726" fmla="*/ 5259655 h 7505293"/>
              <a:gd name="connsiteX1727" fmla="*/ 3039529 w 6830240"/>
              <a:gd name="connsiteY1727" fmla="*/ 5260543 h 7505293"/>
              <a:gd name="connsiteX1728" fmla="*/ 3043853 w 6830240"/>
              <a:gd name="connsiteY1728" fmla="*/ 5245311 h 7505293"/>
              <a:gd name="connsiteX1729" fmla="*/ 3053945 w 6830240"/>
              <a:gd name="connsiteY1729" fmla="*/ 5215721 h 7505293"/>
              <a:gd name="connsiteX1730" fmla="*/ 3050964 w 6830240"/>
              <a:gd name="connsiteY1730" fmla="*/ 5209014 h 7505293"/>
              <a:gd name="connsiteX1731" fmla="*/ 3061092 w 6830240"/>
              <a:gd name="connsiteY1731" fmla="*/ 5191290 h 7505293"/>
              <a:gd name="connsiteX1732" fmla="*/ 1647658 w 6830240"/>
              <a:gd name="connsiteY1732" fmla="*/ 5182205 h 7505293"/>
              <a:gd name="connsiteX1733" fmla="*/ 1637790 w 6830240"/>
              <a:gd name="connsiteY1733" fmla="*/ 5187139 h 7505293"/>
              <a:gd name="connsiteX1734" fmla="*/ 1627661 w 6830240"/>
              <a:gd name="connsiteY1734" fmla="*/ 5204864 h 7505293"/>
              <a:gd name="connsiteX1735" fmla="*/ 1640322 w 6830240"/>
              <a:gd name="connsiteY1735" fmla="*/ 5199800 h 7505293"/>
              <a:gd name="connsiteX1736" fmla="*/ 1642051 w 6830240"/>
              <a:gd name="connsiteY1736" fmla="*/ 5196917 h 7505293"/>
              <a:gd name="connsiteX1737" fmla="*/ 1645648 w 6830240"/>
              <a:gd name="connsiteY1737" fmla="*/ 5188212 h 7505293"/>
              <a:gd name="connsiteX1738" fmla="*/ 430451 w 6830240"/>
              <a:gd name="connsiteY1738" fmla="*/ 5180143 h 7505293"/>
              <a:gd name="connsiteX1739" fmla="*/ 430767 w 6830240"/>
              <a:gd name="connsiteY1739" fmla="*/ 5184890 h 7505293"/>
              <a:gd name="connsiteX1740" fmla="*/ 432983 w 6830240"/>
              <a:gd name="connsiteY1740" fmla="*/ 5187739 h 7505293"/>
              <a:gd name="connsiteX1741" fmla="*/ 440579 w 6830240"/>
              <a:gd name="connsiteY1741" fmla="*/ 5185207 h 7505293"/>
              <a:gd name="connsiteX1742" fmla="*/ 622888 w 6830240"/>
              <a:gd name="connsiteY1742" fmla="*/ 5170015 h 7505293"/>
              <a:gd name="connsiteX1743" fmla="*/ 633016 w 6830240"/>
              <a:gd name="connsiteY1743" fmla="*/ 5187739 h 7505293"/>
              <a:gd name="connsiteX1744" fmla="*/ 630484 w 6830240"/>
              <a:gd name="connsiteY1744" fmla="*/ 5207995 h 7505293"/>
              <a:gd name="connsiteX1745" fmla="*/ 620672 w 6830240"/>
              <a:gd name="connsiteY1745" fmla="*/ 5216858 h 7505293"/>
              <a:gd name="connsiteX1746" fmla="*/ 605163 w 6830240"/>
              <a:gd name="connsiteY1746" fmla="*/ 5225720 h 7505293"/>
              <a:gd name="connsiteX1747" fmla="*/ 614025 w 6830240"/>
              <a:gd name="connsiteY1747" fmla="*/ 5197867 h 7505293"/>
              <a:gd name="connsiteX1748" fmla="*/ 622888 w 6830240"/>
              <a:gd name="connsiteY1748" fmla="*/ 5170015 h 7505293"/>
              <a:gd name="connsiteX1749" fmla="*/ 849335 w 6830240"/>
              <a:gd name="connsiteY1749" fmla="*/ 5166141 h 7505293"/>
              <a:gd name="connsiteX1750" fmla="*/ 821482 w 6830240"/>
              <a:gd name="connsiteY1750" fmla="*/ 5229443 h 7505293"/>
              <a:gd name="connsiteX1751" fmla="*/ 828762 w 6830240"/>
              <a:gd name="connsiteY1751" fmla="*/ 5242103 h 7505293"/>
              <a:gd name="connsiteX1752" fmla="*/ 841739 w 6830240"/>
              <a:gd name="connsiteY1752" fmla="*/ 5247167 h 7505293"/>
              <a:gd name="connsiteX1753" fmla="*/ 852500 w 6830240"/>
              <a:gd name="connsiteY1753" fmla="*/ 5212351 h 7505293"/>
              <a:gd name="connsiteX1754" fmla="*/ 867059 w 6830240"/>
              <a:gd name="connsiteY1754" fmla="*/ 5181333 h 7505293"/>
              <a:gd name="connsiteX1755" fmla="*/ 3594932 w 6830240"/>
              <a:gd name="connsiteY1755" fmla="*/ 5154948 h 7505293"/>
              <a:gd name="connsiteX1756" fmla="*/ 3597464 w 6830240"/>
              <a:gd name="connsiteY1756" fmla="*/ 5162544 h 7505293"/>
              <a:gd name="connsiteX1757" fmla="*/ 3597464 w 6830240"/>
              <a:gd name="connsiteY1757" fmla="*/ 5154948 h 7505293"/>
              <a:gd name="connsiteX1758" fmla="*/ 2366213 w 6830240"/>
              <a:gd name="connsiteY1758" fmla="*/ 5147054 h 7505293"/>
              <a:gd name="connsiteX1759" fmla="*/ 2366846 w 6830240"/>
              <a:gd name="connsiteY1759" fmla="*/ 5151802 h 7505293"/>
              <a:gd name="connsiteX1760" fmla="*/ 2371277 w 6830240"/>
              <a:gd name="connsiteY1760" fmla="*/ 5154650 h 7505293"/>
              <a:gd name="connsiteX1761" fmla="*/ 2376341 w 6830240"/>
              <a:gd name="connsiteY1761" fmla="*/ 5154650 h 7505293"/>
              <a:gd name="connsiteX1762" fmla="*/ 2373176 w 6830240"/>
              <a:gd name="connsiteY1762" fmla="*/ 5148953 h 7505293"/>
              <a:gd name="connsiteX1763" fmla="*/ 2366213 w 6830240"/>
              <a:gd name="connsiteY1763" fmla="*/ 5147054 h 7505293"/>
              <a:gd name="connsiteX1764" fmla="*/ 6607432 w 6830240"/>
              <a:gd name="connsiteY1764" fmla="*/ 5135642 h 7505293"/>
              <a:gd name="connsiteX1765" fmla="*/ 6599836 w 6830240"/>
              <a:gd name="connsiteY1765" fmla="*/ 5143238 h 7505293"/>
              <a:gd name="connsiteX1766" fmla="*/ 6603001 w 6830240"/>
              <a:gd name="connsiteY1766" fmla="*/ 5145770 h 7505293"/>
              <a:gd name="connsiteX1767" fmla="*/ 6602368 w 6830240"/>
              <a:gd name="connsiteY1767" fmla="*/ 5148302 h 7505293"/>
              <a:gd name="connsiteX1768" fmla="*/ 6597304 w 6830240"/>
              <a:gd name="connsiteY1768" fmla="*/ 5155899 h 7505293"/>
              <a:gd name="connsiteX1769" fmla="*/ 6584644 w 6830240"/>
              <a:gd name="connsiteY1769" fmla="*/ 5163495 h 7505293"/>
              <a:gd name="connsiteX1770" fmla="*/ 6579579 w 6830240"/>
              <a:gd name="connsiteY1770" fmla="*/ 5158430 h 7505293"/>
              <a:gd name="connsiteX1771" fmla="*/ 6574515 w 6830240"/>
              <a:gd name="connsiteY1771" fmla="*/ 5173623 h 7505293"/>
              <a:gd name="connsiteX1772" fmla="*/ 6558057 w 6830240"/>
              <a:gd name="connsiteY1772" fmla="*/ 5195778 h 7505293"/>
              <a:gd name="connsiteX1773" fmla="*/ 6549195 w 6830240"/>
              <a:gd name="connsiteY1773" fmla="*/ 5221732 h 7505293"/>
              <a:gd name="connsiteX1774" fmla="*/ 6539067 w 6830240"/>
              <a:gd name="connsiteY1774" fmla="*/ 5244521 h 7505293"/>
              <a:gd name="connsiteX1775" fmla="*/ 6532420 w 6830240"/>
              <a:gd name="connsiteY1775" fmla="*/ 5254965 h 7505293"/>
              <a:gd name="connsiteX1776" fmla="*/ 6531470 w 6830240"/>
              <a:gd name="connsiteY1776" fmla="*/ 5267309 h 7505293"/>
              <a:gd name="connsiteX1777" fmla="*/ 6516278 w 6830240"/>
              <a:gd name="connsiteY1777" fmla="*/ 5301492 h 7505293"/>
              <a:gd name="connsiteX1778" fmla="*/ 6501086 w 6830240"/>
              <a:gd name="connsiteY1778" fmla="*/ 5335675 h 7505293"/>
              <a:gd name="connsiteX1779" fmla="*/ 6490957 w 6830240"/>
              <a:gd name="connsiteY1779" fmla="*/ 5343271 h 7505293"/>
              <a:gd name="connsiteX1780" fmla="*/ 6484311 w 6830240"/>
              <a:gd name="connsiteY1780" fmla="*/ 5358463 h 7505293"/>
              <a:gd name="connsiteX1781" fmla="*/ 6475765 w 6830240"/>
              <a:gd name="connsiteY1781" fmla="*/ 5373656 h 7505293"/>
              <a:gd name="connsiteX1782" fmla="*/ 6475765 w 6830240"/>
              <a:gd name="connsiteY1782" fmla="*/ 5391380 h 7505293"/>
              <a:gd name="connsiteX1783" fmla="*/ 6500136 w 6830240"/>
              <a:gd name="connsiteY1783" fmla="*/ 5371124 h 7505293"/>
              <a:gd name="connsiteX1784" fmla="*/ 6511214 w 6830240"/>
              <a:gd name="connsiteY1784" fmla="*/ 5343271 h 7505293"/>
              <a:gd name="connsiteX1785" fmla="*/ 6518177 w 6830240"/>
              <a:gd name="connsiteY1785" fmla="*/ 5342638 h 7505293"/>
              <a:gd name="connsiteX1786" fmla="*/ 6521342 w 6830240"/>
              <a:gd name="connsiteY1786" fmla="*/ 5338207 h 7505293"/>
              <a:gd name="connsiteX1787" fmla="*/ 6521342 w 6830240"/>
              <a:gd name="connsiteY1787" fmla="*/ 5327762 h 7505293"/>
              <a:gd name="connsiteX1788" fmla="*/ 6528938 w 6830240"/>
              <a:gd name="connsiteY1788" fmla="*/ 5323015 h 7505293"/>
              <a:gd name="connsiteX1789" fmla="*/ 6559323 w 6830240"/>
              <a:gd name="connsiteY1789" fmla="*/ 5241989 h 7505293"/>
              <a:gd name="connsiteX1790" fmla="*/ 6571983 w 6830240"/>
              <a:gd name="connsiteY1790" fmla="*/ 5234392 h 7505293"/>
              <a:gd name="connsiteX1791" fmla="*/ 6573249 w 6830240"/>
              <a:gd name="connsiteY1791" fmla="*/ 5224264 h 7505293"/>
              <a:gd name="connsiteX1792" fmla="*/ 6582112 w 6830240"/>
              <a:gd name="connsiteY1792" fmla="*/ 5221732 h 7505293"/>
              <a:gd name="connsiteX1793" fmla="*/ 6594772 w 6830240"/>
              <a:gd name="connsiteY1793" fmla="*/ 5196411 h 7505293"/>
              <a:gd name="connsiteX1794" fmla="*/ 6596671 w 6830240"/>
              <a:gd name="connsiteY1794" fmla="*/ 5177104 h 7505293"/>
              <a:gd name="connsiteX1795" fmla="*/ 6602368 w 6830240"/>
              <a:gd name="connsiteY1795" fmla="*/ 5148302 h 7505293"/>
              <a:gd name="connsiteX1796" fmla="*/ 6607432 w 6830240"/>
              <a:gd name="connsiteY1796" fmla="*/ 5135642 h 7505293"/>
              <a:gd name="connsiteX1797" fmla="*/ 3625317 w 6830240"/>
              <a:gd name="connsiteY1797" fmla="*/ 5127095 h 7505293"/>
              <a:gd name="connsiteX1798" fmla="*/ 3615188 w 6830240"/>
              <a:gd name="connsiteY1798" fmla="*/ 5134692 h 7505293"/>
              <a:gd name="connsiteX1799" fmla="*/ 3622785 w 6830240"/>
              <a:gd name="connsiteY1799" fmla="*/ 5134692 h 7505293"/>
              <a:gd name="connsiteX1800" fmla="*/ 3624051 w 6830240"/>
              <a:gd name="connsiteY1800" fmla="*/ 5130894 h 7505293"/>
              <a:gd name="connsiteX1801" fmla="*/ 3625317 w 6830240"/>
              <a:gd name="connsiteY1801" fmla="*/ 5127095 h 7505293"/>
              <a:gd name="connsiteX1802" fmla="*/ 2780033 w 6830240"/>
              <a:gd name="connsiteY1802" fmla="*/ 5117860 h 7505293"/>
              <a:gd name="connsiteX1803" fmla="*/ 2767373 w 6830240"/>
              <a:gd name="connsiteY1803" fmla="*/ 5133052 h 7505293"/>
              <a:gd name="connsiteX1804" fmla="*/ 2767373 w 6830240"/>
              <a:gd name="connsiteY1804" fmla="*/ 5140648 h 7505293"/>
              <a:gd name="connsiteX1805" fmla="*/ 2772437 w 6830240"/>
              <a:gd name="connsiteY1805" fmla="*/ 5140648 h 7505293"/>
              <a:gd name="connsiteX1806" fmla="*/ 2782565 w 6830240"/>
              <a:gd name="connsiteY1806" fmla="*/ 5139382 h 7505293"/>
              <a:gd name="connsiteX1807" fmla="*/ 2785097 w 6830240"/>
              <a:gd name="connsiteY1807" fmla="*/ 5130520 h 7505293"/>
              <a:gd name="connsiteX1808" fmla="*/ 6029028 w 6830240"/>
              <a:gd name="connsiteY1808" fmla="*/ 5111663 h 7505293"/>
              <a:gd name="connsiteX1809" fmla="*/ 6021748 w 6830240"/>
              <a:gd name="connsiteY1809" fmla="*/ 5113562 h 7505293"/>
              <a:gd name="connsiteX1810" fmla="*/ 6016368 w 6830240"/>
              <a:gd name="connsiteY1810" fmla="*/ 5119259 h 7505293"/>
              <a:gd name="connsiteX1811" fmla="*/ 6019216 w 6830240"/>
              <a:gd name="connsiteY1811" fmla="*/ 5121474 h 7505293"/>
              <a:gd name="connsiteX1812" fmla="*/ 6023964 w 6830240"/>
              <a:gd name="connsiteY1812" fmla="*/ 5121791 h 7505293"/>
              <a:gd name="connsiteX1813" fmla="*/ 483624 w 6830240"/>
              <a:gd name="connsiteY1813" fmla="*/ 5106713 h 7505293"/>
              <a:gd name="connsiteX1814" fmla="*/ 484257 w 6830240"/>
              <a:gd name="connsiteY1814" fmla="*/ 5111461 h 7505293"/>
              <a:gd name="connsiteX1815" fmla="*/ 488688 w 6830240"/>
              <a:gd name="connsiteY1815" fmla="*/ 5114309 h 7505293"/>
              <a:gd name="connsiteX1816" fmla="*/ 493752 w 6830240"/>
              <a:gd name="connsiteY1816" fmla="*/ 5114309 h 7505293"/>
              <a:gd name="connsiteX1817" fmla="*/ 490587 w 6830240"/>
              <a:gd name="connsiteY1817" fmla="*/ 5108612 h 7505293"/>
              <a:gd name="connsiteX1818" fmla="*/ 483624 w 6830240"/>
              <a:gd name="connsiteY1818" fmla="*/ 5106713 h 7505293"/>
              <a:gd name="connsiteX1819" fmla="*/ 2250762 w 6830240"/>
              <a:gd name="connsiteY1819" fmla="*/ 5105047 h 7505293"/>
              <a:gd name="connsiteX1820" fmla="*/ 2246578 w 6830240"/>
              <a:gd name="connsiteY1820" fmla="*/ 5112368 h 7505293"/>
              <a:gd name="connsiteX1821" fmla="*/ 2234551 w 6830240"/>
              <a:gd name="connsiteY1821" fmla="*/ 5155413 h 7505293"/>
              <a:gd name="connsiteX1822" fmla="*/ 2226322 w 6830240"/>
              <a:gd name="connsiteY1822" fmla="*/ 5198458 h 7505293"/>
              <a:gd name="connsiteX1823" fmla="*/ 2221891 w 6830240"/>
              <a:gd name="connsiteY1823" fmla="*/ 5217132 h 7505293"/>
              <a:gd name="connsiteX1824" fmla="*/ 2198469 w 6830240"/>
              <a:gd name="connsiteY1824" fmla="*/ 5218715 h 7505293"/>
              <a:gd name="connsiteX1825" fmla="*/ 2195937 w 6830240"/>
              <a:gd name="connsiteY1825" fmla="*/ 5226311 h 7505293"/>
              <a:gd name="connsiteX1826" fmla="*/ 2203533 w 6830240"/>
              <a:gd name="connsiteY1826" fmla="*/ 5239604 h 7505293"/>
              <a:gd name="connsiteX1827" fmla="*/ 2195937 w 6830240"/>
              <a:gd name="connsiteY1827" fmla="*/ 5249100 h 7505293"/>
              <a:gd name="connsiteX1828" fmla="*/ 2187391 w 6830240"/>
              <a:gd name="connsiteY1828" fmla="*/ 5250682 h 7505293"/>
              <a:gd name="connsiteX1829" fmla="*/ 2180745 w 6830240"/>
              <a:gd name="connsiteY1829" fmla="*/ 5254164 h 7505293"/>
              <a:gd name="connsiteX1830" fmla="*/ 2180745 w 6830240"/>
              <a:gd name="connsiteY1830" fmla="*/ 5256696 h 7505293"/>
              <a:gd name="connsiteX1831" fmla="*/ 2211757 w 6830240"/>
              <a:gd name="connsiteY1831" fmla="*/ 5274417 h 7505293"/>
              <a:gd name="connsiteX1832" fmla="*/ 2211757 w 6830240"/>
              <a:gd name="connsiteY1832" fmla="*/ 5266061 h 7505293"/>
              <a:gd name="connsiteX1833" fmla="*/ 2229482 w 6830240"/>
              <a:gd name="connsiteY1833" fmla="*/ 5245805 h 7505293"/>
              <a:gd name="connsiteX1834" fmla="*/ 2231977 w 6830240"/>
              <a:gd name="connsiteY1834" fmla="*/ 5239150 h 7505293"/>
              <a:gd name="connsiteX1835" fmla="*/ 2233918 w 6830240"/>
              <a:gd name="connsiteY1835" fmla="*/ 5226311 h 7505293"/>
              <a:gd name="connsiteX1836" fmla="*/ 2235050 w 6830240"/>
              <a:gd name="connsiteY1836" fmla="*/ 5223480 h 7505293"/>
              <a:gd name="connsiteX1837" fmla="*/ 2229244 w 6830240"/>
              <a:gd name="connsiteY1837" fmla="*/ 5217556 h 7505293"/>
              <a:gd name="connsiteX1838" fmla="*/ 2229482 w 6830240"/>
              <a:gd name="connsiteY1838" fmla="*/ 5199594 h 7505293"/>
              <a:gd name="connsiteX1839" fmla="*/ 2237078 w 6830240"/>
              <a:gd name="connsiteY1839" fmla="*/ 5169843 h 7505293"/>
              <a:gd name="connsiteX1840" fmla="*/ 2244674 w 6830240"/>
              <a:gd name="connsiteY1840" fmla="*/ 5154017 h 7505293"/>
              <a:gd name="connsiteX1841" fmla="*/ 2244674 w 6830240"/>
              <a:gd name="connsiteY1841" fmla="*/ 5134394 h 7505293"/>
              <a:gd name="connsiteX1842" fmla="*/ 2252587 w 6830240"/>
              <a:gd name="connsiteY1842" fmla="*/ 5126164 h 7505293"/>
              <a:gd name="connsiteX1843" fmla="*/ 2254802 w 6830240"/>
              <a:gd name="connsiteY1843" fmla="*/ 5114137 h 7505293"/>
              <a:gd name="connsiteX1844" fmla="*/ 6607432 w 6830240"/>
              <a:gd name="connsiteY1844" fmla="*/ 5102725 h 7505293"/>
              <a:gd name="connsiteX1845" fmla="*/ 6606241 w 6830240"/>
              <a:gd name="connsiteY1845" fmla="*/ 5104810 h 7505293"/>
              <a:gd name="connsiteX1846" fmla="*/ 6612496 w 6830240"/>
              <a:gd name="connsiteY1846" fmla="*/ 5102725 h 7505293"/>
              <a:gd name="connsiteX1847" fmla="*/ 3622785 w 6830240"/>
              <a:gd name="connsiteY1847" fmla="*/ 5101775 h 7505293"/>
              <a:gd name="connsiteX1848" fmla="*/ 3622785 w 6830240"/>
              <a:gd name="connsiteY1848" fmla="*/ 5111903 h 7505293"/>
              <a:gd name="connsiteX1849" fmla="*/ 3627849 w 6830240"/>
              <a:gd name="connsiteY1849" fmla="*/ 5119499 h 7505293"/>
              <a:gd name="connsiteX1850" fmla="*/ 3635737 w 6830240"/>
              <a:gd name="connsiteY1850" fmla="*/ 5112597 h 7505293"/>
              <a:gd name="connsiteX1851" fmla="*/ 3639773 w 6830240"/>
              <a:gd name="connsiteY1851" fmla="*/ 5101775 h 7505293"/>
              <a:gd name="connsiteX1852" fmla="*/ 3081349 w 6830240"/>
              <a:gd name="connsiteY1852" fmla="*/ 5100135 h 7505293"/>
              <a:gd name="connsiteX1853" fmla="*/ 3061092 w 6830240"/>
              <a:gd name="connsiteY1853" fmla="*/ 5133052 h 7505293"/>
              <a:gd name="connsiteX1854" fmla="*/ 3068688 w 6830240"/>
              <a:gd name="connsiteY1854" fmla="*/ 5160905 h 7505293"/>
              <a:gd name="connsiteX1855" fmla="*/ 3063941 w 6830240"/>
              <a:gd name="connsiteY1855" fmla="*/ 5161538 h 7505293"/>
              <a:gd name="connsiteX1856" fmla="*/ 3061092 w 6830240"/>
              <a:gd name="connsiteY1856" fmla="*/ 5165969 h 7505293"/>
              <a:gd name="connsiteX1857" fmla="*/ 3063941 w 6830240"/>
              <a:gd name="connsiteY1857" fmla="*/ 5173565 h 7505293"/>
              <a:gd name="connsiteX1858" fmla="*/ 3067150 w 6830240"/>
              <a:gd name="connsiteY1858" fmla="*/ 5178699 h 7505293"/>
              <a:gd name="connsiteX1859" fmla="*/ 3070993 w 6830240"/>
              <a:gd name="connsiteY1859" fmla="*/ 5168084 h 7505293"/>
              <a:gd name="connsiteX1860" fmla="*/ 3078391 w 6830240"/>
              <a:gd name="connsiteY1860" fmla="*/ 5149884 h 7505293"/>
              <a:gd name="connsiteX1861" fmla="*/ 3077758 w 6830240"/>
              <a:gd name="connsiteY1861" fmla="*/ 5135641 h 7505293"/>
              <a:gd name="connsiteX1862" fmla="*/ 3086708 w 6830240"/>
              <a:gd name="connsiteY1862" fmla="*/ 5128534 h 7505293"/>
              <a:gd name="connsiteX1863" fmla="*/ 3086729 w 6830240"/>
              <a:gd name="connsiteY1863" fmla="*/ 5126722 h 7505293"/>
              <a:gd name="connsiteX1864" fmla="*/ 3081349 w 6830240"/>
              <a:gd name="connsiteY1864" fmla="*/ 5100135 h 7505293"/>
              <a:gd name="connsiteX1865" fmla="*/ 6642248 w 6830240"/>
              <a:gd name="connsiteY1865" fmla="*/ 5089432 h 7505293"/>
              <a:gd name="connsiteX1866" fmla="*/ 6632753 w 6830240"/>
              <a:gd name="connsiteY1866" fmla="*/ 5090065 h 7505293"/>
              <a:gd name="connsiteX1867" fmla="*/ 6626106 w 6830240"/>
              <a:gd name="connsiteY1867" fmla="*/ 5105257 h 7505293"/>
              <a:gd name="connsiteX1868" fmla="*/ 6617560 w 6830240"/>
              <a:gd name="connsiteY1868" fmla="*/ 5120450 h 7505293"/>
              <a:gd name="connsiteX1869" fmla="*/ 6632753 w 6830240"/>
              <a:gd name="connsiteY1869" fmla="*/ 5128046 h 7505293"/>
              <a:gd name="connsiteX1870" fmla="*/ 6640349 w 6830240"/>
              <a:gd name="connsiteY1870" fmla="*/ 5102725 h 7505293"/>
              <a:gd name="connsiteX1871" fmla="*/ 6645097 w 6830240"/>
              <a:gd name="connsiteY1871" fmla="*/ 5097661 h 7505293"/>
              <a:gd name="connsiteX1872" fmla="*/ 6647945 w 6830240"/>
              <a:gd name="connsiteY1872" fmla="*/ 5092597 h 7505293"/>
              <a:gd name="connsiteX1873" fmla="*/ 6642248 w 6830240"/>
              <a:gd name="connsiteY1873" fmla="*/ 5089432 h 7505293"/>
              <a:gd name="connsiteX1874" fmla="*/ 3640509 w 6830240"/>
              <a:gd name="connsiteY1874" fmla="*/ 5089115 h 7505293"/>
              <a:gd name="connsiteX1875" fmla="*/ 3640509 w 6830240"/>
              <a:gd name="connsiteY1875" fmla="*/ 5099799 h 7505293"/>
              <a:gd name="connsiteX1876" fmla="*/ 3642869 w 6830240"/>
              <a:gd name="connsiteY1876" fmla="*/ 5093470 h 7505293"/>
              <a:gd name="connsiteX1877" fmla="*/ 3644170 w 6830240"/>
              <a:gd name="connsiteY1877" fmla="*/ 5090336 h 7505293"/>
              <a:gd name="connsiteX1878" fmla="*/ 1680835 w 6830240"/>
              <a:gd name="connsiteY1878" fmla="*/ 5080793 h 7505293"/>
              <a:gd name="connsiteX1879" fmla="*/ 1681128 w 6830240"/>
              <a:gd name="connsiteY1879" fmla="*/ 5093711 h 7505293"/>
              <a:gd name="connsiteX1880" fmla="*/ 1686396 w 6830240"/>
              <a:gd name="connsiteY1880" fmla="*/ 5083177 h 7505293"/>
              <a:gd name="connsiteX1881" fmla="*/ 897444 w 6830240"/>
              <a:gd name="connsiteY1881" fmla="*/ 5077519 h 7505293"/>
              <a:gd name="connsiteX1882" fmla="*/ 884784 w 6830240"/>
              <a:gd name="connsiteY1882" fmla="*/ 5092711 h 7505293"/>
              <a:gd name="connsiteX1883" fmla="*/ 884784 w 6830240"/>
              <a:gd name="connsiteY1883" fmla="*/ 5100307 h 7505293"/>
              <a:gd name="connsiteX1884" fmla="*/ 889848 w 6830240"/>
              <a:gd name="connsiteY1884" fmla="*/ 5100307 h 7505293"/>
              <a:gd name="connsiteX1885" fmla="*/ 899976 w 6830240"/>
              <a:gd name="connsiteY1885" fmla="*/ 5099041 h 7505293"/>
              <a:gd name="connsiteX1886" fmla="*/ 902508 w 6830240"/>
              <a:gd name="connsiteY1886" fmla="*/ 5090179 h 7505293"/>
              <a:gd name="connsiteX1887" fmla="*/ 2807886 w 6830240"/>
              <a:gd name="connsiteY1887" fmla="*/ 5077347 h 7505293"/>
              <a:gd name="connsiteX1888" fmla="*/ 2802822 w 6830240"/>
              <a:gd name="connsiteY1888" fmla="*/ 5087475 h 7505293"/>
              <a:gd name="connsiteX1889" fmla="*/ 2807886 w 6830240"/>
              <a:gd name="connsiteY1889" fmla="*/ 5079879 h 7505293"/>
              <a:gd name="connsiteX1890" fmla="*/ 3654698 w 6830240"/>
              <a:gd name="connsiteY1890" fmla="*/ 5064973 h 7505293"/>
              <a:gd name="connsiteX1891" fmla="*/ 3650637 w 6830240"/>
              <a:gd name="connsiteY1891" fmla="*/ 5066326 h 7505293"/>
              <a:gd name="connsiteX1892" fmla="*/ 3650637 w 6830240"/>
              <a:gd name="connsiteY1892" fmla="*/ 5074756 h 7505293"/>
              <a:gd name="connsiteX1893" fmla="*/ 2530797 w 6830240"/>
              <a:gd name="connsiteY1893" fmla="*/ 5063496 h 7505293"/>
              <a:gd name="connsiteX1894" fmla="*/ 2532380 w 6830240"/>
              <a:gd name="connsiteY1894" fmla="*/ 5069509 h 7505293"/>
              <a:gd name="connsiteX1895" fmla="*/ 2535861 w 6830240"/>
              <a:gd name="connsiteY1895" fmla="*/ 5073624 h 7505293"/>
              <a:gd name="connsiteX1896" fmla="*/ 2540293 w 6830240"/>
              <a:gd name="connsiteY1896" fmla="*/ 5070776 h 7505293"/>
              <a:gd name="connsiteX1897" fmla="*/ 2540926 w 6830240"/>
              <a:gd name="connsiteY1897" fmla="*/ 5066028 h 7505293"/>
              <a:gd name="connsiteX1898" fmla="*/ 2274742 w 6830240"/>
              <a:gd name="connsiteY1898" fmla="*/ 5047670 h 7505293"/>
              <a:gd name="connsiteX1899" fmla="*/ 2271968 w 6830240"/>
              <a:gd name="connsiteY1899" fmla="*/ 5052601 h 7505293"/>
              <a:gd name="connsiteX1900" fmla="*/ 2277591 w 6830240"/>
              <a:gd name="connsiteY1900" fmla="*/ 5053368 h 7505293"/>
              <a:gd name="connsiteX1901" fmla="*/ 925297 w 6830240"/>
              <a:gd name="connsiteY1901" fmla="*/ 5037006 h 7505293"/>
              <a:gd name="connsiteX1902" fmla="*/ 920233 w 6830240"/>
              <a:gd name="connsiteY1902" fmla="*/ 5047134 h 7505293"/>
              <a:gd name="connsiteX1903" fmla="*/ 925297 w 6830240"/>
              <a:gd name="connsiteY1903" fmla="*/ 5039538 h 7505293"/>
              <a:gd name="connsiteX1904" fmla="*/ 648208 w 6830240"/>
              <a:gd name="connsiteY1904" fmla="*/ 5023155 h 7505293"/>
              <a:gd name="connsiteX1905" fmla="*/ 649791 w 6830240"/>
              <a:gd name="connsiteY1905" fmla="*/ 5029168 h 7505293"/>
              <a:gd name="connsiteX1906" fmla="*/ 653272 w 6830240"/>
              <a:gd name="connsiteY1906" fmla="*/ 5033283 h 7505293"/>
              <a:gd name="connsiteX1907" fmla="*/ 657704 w 6830240"/>
              <a:gd name="connsiteY1907" fmla="*/ 5030435 h 7505293"/>
              <a:gd name="connsiteX1908" fmla="*/ 658337 w 6830240"/>
              <a:gd name="connsiteY1908" fmla="*/ 5025687 h 7505293"/>
              <a:gd name="connsiteX1909" fmla="*/ 6642881 w 6830240"/>
              <a:gd name="connsiteY1909" fmla="*/ 5019167 h 7505293"/>
              <a:gd name="connsiteX1910" fmla="*/ 6632753 w 6830240"/>
              <a:gd name="connsiteY1910" fmla="*/ 5024231 h 7505293"/>
              <a:gd name="connsiteX1911" fmla="*/ 6627689 w 6830240"/>
              <a:gd name="connsiteY1911" fmla="*/ 5049552 h 7505293"/>
              <a:gd name="connsiteX1912" fmla="*/ 6636234 w 6830240"/>
              <a:gd name="connsiteY1912" fmla="*/ 5034359 h 7505293"/>
              <a:gd name="connsiteX1913" fmla="*/ 6642881 w 6830240"/>
              <a:gd name="connsiteY1913" fmla="*/ 5019167 h 7505293"/>
              <a:gd name="connsiteX1914" fmla="*/ 2449771 w 6830240"/>
              <a:gd name="connsiteY1914" fmla="*/ 5015387 h 7505293"/>
              <a:gd name="connsiteX1915" fmla="*/ 2432680 w 6830240"/>
              <a:gd name="connsiteY1915" fmla="*/ 5023616 h 7505293"/>
              <a:gd name="connsiteX1916" fmla="*/ 2426983 w 6830240"/>
              <a:gd name="connsiteY1916" fmla="*/ 5043239 h 7505293"/>
              <a:gd name="connsiteX1917" fmla="*/ 2426983 w 6830240"/>
              <a:gd name="connsiteY1917" fmla="*/ 5045771 h 7505293"/>
              <a:gd name="connsiteX1918" fmla="*/ 2420653 w 6830240"/>
              <a:gd name="connsiteY1918" fmla="*/ 5046088 h 7505293"/>
              <a:gd name="connsiteX1919" fmla="*/ 2414322 w 6830240"/>
              <a:gd name="connsiteY1919" fmla="*/ 5048303 h 7505293"/>
              <a:gd name="connsiteX1920" fmla="*/ 2424767 w 6830240"/>
              <a:gd name="connsiteY1920" fmla="*/ 5051785 h 7505293"/>
              <a:gd name="connsiteX1921" fmla="*/ 2437111 w 6830240"/>
              <a:gd name="connsiteY1921" fmla="*/ 5053368 h 7505293"/>
              <a:gd name="connsiteX1922" fmla="*/ 2452303 w 6830240"/>
              <a:gd name="connsiteY1922" fmla="*/ 5040707 h 7505293"/>
              <a:gd name="connsiteX1923" fmla="*/ 2444391 w 6830240"/>
              <a:gd name="connsiteY1923" fmla="*/ 5035010 h 7505293"/>
              <a:gd name="connsiteX1924" fmla="*/ 2442175 w 6830240"/>
              <a:gd name="connsiteY1924" fmla="*/ 5025515 h 7505293"/>
              <a:gd name="connsiteX1925" fmla="*/ 3134522 w 6830240"/>
              <a:gd name="connsiteY1925" fmla="*/ 5011513 h 7505293"/>
              <a:gd name="connsiteX1926" fmla="*/ 3136359 w 6830240"/>
              <a:gd name="connsiteY1926" fmla="*/ 5017024 h 7505293"/>
              <a:gd name="connsiteX1927" fmla="*/ 3136629 w 6830240"/>
              <a:gd name="connsiteY1927" fmla="*/ 5015685 h 7505293"/>
              <a:gd name="connsiteX1928" fmla="*/ 3137054 w 6830240"/>
              <a:gd name="connsiteY1928" fmla="*/ 5015394 h 7505293"/>
              <a:gd name="connsiteX1929" fmla="*/ 3137054 w 6830240"/>
              <a:gd name="connsiteY1929" fmla="*/ 5011513 h 7505293"/>
              <a:gd name="connsiteX1930" fmla="*/ 2297731 w 6830240"/>
              <a:gd name="connsiteY1930" fmla="*/ 5011203 h 7505293"/>
              <a:gd name="connsiteX1931" fmla="*/ 2295531 w 6830240"/>
              <a:gd name="connsiteY1931" fmla="*/ 5016153 h 7505293"/>
              <a:gd name="connsiteX1932" fmla="*/ 2297215 w 6830240"/>
              <a:gd name="connsiteY1932" fmla="*/ 5015070 h 7505293"/>
              <a:gd name="connsiteX1933" fmla="*/ 3678490 w 6830240"/>
              <a:gd name="connsiteY1933" fmla="*/ 5003024 h 7505293"/>
              <a:gd name="connsiteX1934" fmla="*/ 3670261 w 6830240"/>
              <a:gd name="connsiteY1934" fmla="*/ 5025180 h 7505293"/>
              <a:gd name="connsiteX1935" fmla="*/ 3658233 w 6830240"/>
              <a:gd name="connsiteY1935" fmla="*/ 5035941 h 7505293"/>
              <a:gd name="connsiteX1936" fmla="*/ 3659468 w 6830240"/>
              <a:gd name="connsiteY1936" fmla="*/ 5040741 h 7505293"/>
              <a:gd name="connsiteX1937" fmla="*/ 3666924 w 6830240"/>
              <a:gd name="connsiteY1937" fmla="*/ 5034600 h 7505293"/>
              <a:gd name="connsiteX1938" fmla="*/ 3683731 w 6830240"/>
              <a:gd name="connsiteY1938" fmla="*/ 5003024 h 7505293"/>
              <a:gd name="connsiteX1939" fmla="*/ 6660605 w 6830240"/>
              <a:gd name="connsiteY1939" fmla="*/ 4993846 h 7505293"/>
              <a:gd name="connsiteX1940" fmla="*/ 6663138 w 6830240"/>
              <a:gd name="connsiteY1940" fmla="*/ 5003975 h 7505293"/>
              <a:gd name="connsiteX1941" fmla="*/ 6668202 w 6830240"/>
              <a:gd name="connsiteY1941" fmla="*/ 5003975 h 7505293"/>
              <a:gd name="connsiteX1942" fmla="*/ 6670734 w 6830240"/>
              <a:gd name="connsiteY1942" fmla="*/ 4998911 h 7505293"/>
              <a:gd name="connsiteX1943" fmla="*/ 6668835 w 6830240"/>
              <a:gd name="connsiteY1943" fmla="*/ 4994479 h 7505293"/>
              <a:gd name="connsiteX1944" fmla="*/ 6663138 w 6830240"/>
              <a:gd name="connsiteY1944" fmla="*/ 4993846 h 7505293"/>
              <a:gd name="connsiteX1945" fmla="*/ 384874 w 6830240"/>
              <a:gd name="connsiteY1945" fmla="*/ 4992770 h 7505293"/>
              <a:gd name="connsiteX1946" fmla="*/ 384874 w 6830240"/>
              <a:gd name="connsiteY1946" fmla="*/ 5005430 h 7505293"/>
              <a:gd name="connsiteX1947" fmla="*/ 388039 w 6830240"/>
              <a:gd name="connsiteY1947" fmla="*/ 5012077 h 7505293"/>
              <a:gd name="connsiteX1948" fmla="*/ 395002 w 6830240"/>
              <a:gd name="connsiteY1948" fmla="*/ 5013027 h 7505293"/>
              <a:gd name="connsiteX1949" fmla="*/ 2589035 w 6830240"/>
              <a:gd name="connsiteY1949" fmla="*/ 4979938 h 7505293"/>
              <a:gd name="connsiteX1950" fmla="*/ 2574792 w 6830240"/>
              <a:gd name="connsiteY1950" fmla="*/ 4992915 h 7505293"/>
              <a:gd name="connsiteX1951" fmla="*/ 2573842 w 6830240"/>
              <a:gd name="connsiteY1951" fmla="*/ 5015387 h 7505293"/>
              <a:gd name="connsiteX1952" fmla="*/ 2561499 w 6830240"/>
              <a:gd name="connsiteY1952" fmla="*/ 5017286 h 7505293"/>
              <a:gd name="connsiteX1953" fmla="*/ 2551054 w 6830240"/>
              <a:gd name="connsiteY1953" fmla="*/ 5022983 h 7505293"/>
              <a:gd name="connsiteX1954" fmla="*/ 2556118 w 6830240"/>
              <a:gd name="connsiteY1954" fmla="*/ 5045771 h 7505293"/>
              <a:gd name="connsiteX1955" fmla="*/ 2564031 w 6830240"/>
              <a:gd name="connsiteY1955" fmla="*/ 5025831 h 7505293"/>
              <a:gd name="connsiteX1956" fmla="*/ 2581438 w 6830240"/>
              <a:gd name="connsiteY1956" fmla="*/ 5015387 h 7505293"/>
              <a:gd name="connsiteX1957" fmla="*/ 2585237 w 6830240"/>
              <a:gd name="connsiteY1957" fmla="*/ 4997662 h 7505293"/>
              <a:gd name="connsiteX1958" fmla="*/ 2589035 w 6830240"/>
              <a:gd name="connsiteY1958" fmla="*/ 4979938 h 7505293"/>
              <a:gd name="connsiteX1959" fmla="*/ 567182 w 6830240"/>
              <a:gd name="connsiteY1959" fmla="*/ 4975046 h 7505293"/>
              <a:gd name="connsiteX1960" fmla="*/ 550091 w 6830240"/>
              <a:gd name="connsiteY1960" fmla="*/ 4983275 h 7505293"/>
              <a:gd name="connsiteX1961" fmla="*/ 544394 w 6830240"/>
              <a:gd name="connsiteY1961" fmla="*/ 5002898 h 7505293"/>
              <a:gd name="connsiteX1962" fmla="*/ 544394 w 6830240"/>
              <a:gd name="connsiteY1962" fmla="*/ 5005430 h 7505293"/>
              <a:gd name="connsiteX1963" fmla="*/ 538064 w 6830240"/>
              <a:gd name="connsiteY1963" fmla="*/ 5005747 h 7505293"/>
              <a:gd name="connsiteX1964" fmla="*/ 531733 w 6830240"/>
              <a:gd name="connsiteY1964" fmla="*/ 5007962 h 7505293"/>
              <a:gd name="connsiteX1965" fmla="*/ 542178 w 6830240"/>
              <a:gd name="connsiteY1965" fmla="*/ 5011444 h 7505293"/>
              <a:gd name="connsiteX1966" fmla="*/ 554522 w 6830240"/>
              <a:gd name="connsiteY1966" fmla="*/ 5013027 h 7505293"/>
              <a:gd name="connsiteX1967" fmla="*/ 569714 w 6830240"/>
              <a:gd name="connsiteY1967" fmla="*/ 5000366 h 7505293"/>
              <a:gd name="connsiteX1968" fmla="*/ 561802 w 6830240"/>
              <a:gd name="connsiteY1968" fmla="*/ 4994669 h 7505293"/>
              <a:gd name="connsiteX1969" fmla="*/ 559586 w 6830240"/>
              <a:gd name="connsiteY1969" fmla="*/ 4985174 h 7505293"/>
              <a:gd name="connsiteX1970" fmla="*/ 410194 w 6830240"/>
              <a:gd name="connsiteY1970" fmla="*/ 4964917 h 7505293"/>
              <a:gd name="connsiteX1971" fmla="*/ 407662 w 6830240"/>
              <a:gd name="connsiteY1971" fmla="*/ 4966183 h 7505293"/>
              <a:gd name="connsiteX1972" fmla="*/ 405130 w 6830240"/>
              <a:gd name="connsiteY1972" fmla="*/ 4967450 h 7505293"/>
              <a:gd name="connsiteX1973" fmla="*/ 406713 w 6830240"/>
              <a:gd name="connsiteY1973" fmla="*/ 4973463 h 7505293"/>
              <a:gd name="connsiteX1974" fmla="*/ 410194 w 6830240"/>
              <a:gd name="connsiteY1974" fmla="*/ 4977578 h 7505293"/>
              <a:gd name="connsiteX1975" fmla="*/ 414626 w 6830240"/>
              <a:gd name="connsiteY1975" fmla="*/ 4974729 h 7505293"/>
              <a:gd name="connsiteX1976" fmla="*/ 415259 w 6830240"/>
              <a:gd name="connsiteY1976" fmla="*/ 4969982 h 7505293"/>
              <a:gd name="connsiteX1977" fmla="*/ 410194 w 6830240"/>
              <a:gd name="connsiteY1977" fmla="*/ 4964917 h 7505293"/>
              <a:gd name="connsiteX1978" fmla="*/ 3162375 w 6830240"/>
              <a:gd name="connsiteY1978" fmla="*/ 4958340 h 7505293"/>
              <a:gd name="connsiteX1979" fmla="*/ 3162375 w 6830240"/>
              <a:gd name="connsiteY1979" fmla="*/ 4963538 h 7505293"/>
              <a:gd name="connsiteX1980" fmla="*/ 3164828 w 6830240"/>
              <a:gd name="connsiteY1980" fmla="*/ 4958340 h 7505293"/>
              <a:gd name="connsiteX1981" fmla="*/ 706446 w 6830240"/>
              <a:gd name="connsiteY1981" fmla="*/ 4939597 h 7505293"/>
              <a:gd name="connsiteX1982" fmla="*/ 692203 w 6830240"/>
              <a:gd name="connsiteY1982" fmla="*/ 4952574 h 7505293"/>
              <a:gd name="connsiteX1983" fmla="*/ 691253 w 6830240"/>
              <a:gd name="connsiteY1983" fmla="*/ 4975046 h 7505293"/>
              <a:gd name="connsiteX1984" fmla="*/ 678910 w 6830240"/>
              <a:gd name="connsiteY1984" fmla="*/ 4976945 h 7505293"/>
              <a:gd name="connsiteX1985" fmla="*/ 668465 w 6830240"/>
              <a:gd name="connsiteY1985" fmla="*/ 4982642 h 7505293"/>
              <a:gd name="connsiteX1986" fmla="*/ 673529 w 6830240"/>
              <a:gd name="connsiteY1986" fmla="*/ 5005430 h 7505293"/>
              <a:gd name="connsiteX1987" fmla="*/ 681442 w 6830240"/>
              <a:gd name="connsiteY1987" fmla="*/ 4985490 h 7505293"/>
              <a:gd name="connsiteX1988" fmla="*/ 698849 w 6830240"/>
              <a:gd name="connsiteY1988" fmla="*/ 4975046 h 7505293"/>
              <a:gd name="connsiteX1989" fmla="*/ 702648 w 6830240"/>
              <a:gd name="connsiteY1989" fmla="*/ 4957321 h 7505293"/>
              <a:gd name="connsiteX1990" fmla="*/ 706446 w 6830240"/>
              <a:gd name="connsiteY1990" fmla="*/ 4939597 h 7505293"/>
              <a:gd name="connsiteX1991" fmla="*/ 3714964 w 6830240"/>
              <a:gd name="connsiteY1991" fmla="*/ 4937512 h 7505293"/>
              <a:gd name="connsiteX1992" fmla="*/ 3711407 w 6830240"/>
              <a:gd name="connsiteY1992" fmla="*/ 4942255 h 7505293"/>
              <a:gd name="connsiteX1993" fmla="*/ 3712040 w 6830240"/>
              <a:gd name="connsiteY1993" fmla="*/ 4947003 h 7505293"/>
              <a:gd name="connsiteX1994" fmla="*/ 3712154 w 6830240"/>
              <a:gd name="connsiteY1994" fmla="*/ 4947076 h 7505293"/>
              <a:gd name="connsiteX1995" fmla="*/ 3713569 w 6830240"/>
              <a:gd name="connsiteY1995" fmla="*/ 4944158 h 7505293"/>
              <a:gd name="connsiteX1996" fmla="*/ 2482688 w 6830240"/>
              <a:gd name="connsiteY1996" fmla="*/ 4936893 h 7505293"/>
              <a:gd name="connsiteX1997" fmla="*/ 2478257 w 6830240"/>
              <a:gd name="connsiteY1997" fmla="*/ 4942273 h 7505293"/>
              <a:gd name="connsiteX1998" fmla="*/ 2477624 w 6830240"/>
              <a:gd name="connsiteY1998" fmla="*/ 4949553 h 7505293"/>
              <a:gd name="connsiteX1999" fmla="*/ 2472560 w 6830240"/>
              <a:gd name="connsiteY1999" fmla="*/ 4966328 h 7505293"/>
              <a:gd name="connsiteX2000" fmla="*/ 2459900 w 6830240"/>
              <a:gd name="connsiteY2000" fmla="*/ 4977406 h 7505293"/>
              <a:gd name="connsiteX2001" fmla="*/ 2456101 w 6830240"/>
              <a:gd name="connsiteY2001" fmla="*/ 4995130 h 7505293"/>
              <a:gd name="connsiteX2002" fmla="*/ 2452303 w 6830240"/>
              <a:gd name="connsiteY2002" fmla="*/ 5012855 h 7505293"/>
              <a:gd name="connsiteX2003" fmla="*/ 2471927 w 6830240"/>
              <a:gd name="connsiteY2003" fmla="*/ 4984686 h 7505293"/>
              <a:gd name="connsiteX2004" fmla="*/ 2487752 w 6830240"/>
              <a:gd name="connsiteY2004" fmla="*/ 4954617 h 7505293"/>
              <a:gd name="connsiteX2005" fmla="*/ 2486170 w 6830240"/>
              <a:gd name="connsiteY2005" fmla="*/ 4944805 h 7505293"/>
              <a:gd name="connsiteX2006" fmla="*/ 2482688 w 6830240"/>
              <a:gd name="connsiteY2006" fmla="*/ 4936893 h 7505293"/>
              <a:gd name="connsiteX2007" fmla="*/ 6680862 w 6830240"/>
              <a:gd name="connsiteY2007" fmla="*/ 4933077 h 7505293"/>
              <a:gd name="connsiteX2008" fmla="*/ 6680862 w 6830240"/>
              <a:gd name="connsiteY2008" fmla="*/ 4950801 h 7505293"/>
              <a:gd name="connsiteX2009" fmla="*/ 6673899 w 6830240"/>
              <a:gd name="connsiteY2009" fmla="*/ 4952700 h 7505293"/>
              <a:gd name="connsiteX2010" fmla="*/ 6670734 w 6830240"/>
              <a:gd name="connsiteY2010" fmla="*/ 4958398 h 7505293"/>
              <a:gd name="connsiteX2011" fmla="*/ 6672633 w 6830240"/>
              <a:gd name="connsiteY2011" fmla="*/ 4966627 h 7505293"/>
              <a:gd name="connsiteX2012" fmla="*/ 6678330 w 6830240"/>
              <a:gd name="connsiteY2012" fmla="*/ 4971058 h 7505293"/>
              <a:gd name="connsiteX2013" fmla="*/ 6680545 w 6830240"/>
              <a:gd name="connsiteY2013" fmla="*/ 4968526 h 7505293"/>
              <a:gd name="connsiteX2014" fmla="*/ 6680862 w 6830240"/>
              <a:gd name="connsiteY2014" fmla="*/ 4965994 h 7505293"/>
              <a:gd name="connsiteX2015" fmla="*/ 6693522 w 6830240"/>
              <a:gd name="connsiteY2015" fmla="*/ 4943205 h 7505293"/>
              <a:gd name="connsiteX2016" fmla="*/ 2332832 w 6830240"/>
              <a:gd name="connsiteY2016" fmla="*/ 4926529 h 7505293"/>
              <a:gd name="connsiteX2017" fmla="*/ 2330137 w 6830240"/>
              <a:gd name="connsiteY2017" fmla="*/ 4932592 h 7505293"/>
              <a:gd name="connsiteX2018" fmla="*/ 2323490 w 6830240"/>
              <a:gd name="connsiteY2018" fmla="*/ 4943036 h 7505293"/>
              <a:gd name="connsiteX2019" fmla="*/ 2322540 w 6830240"/>
              <a:gd name="connsiteY2019" fmla="*/ 4955380 h 7505293"/>
              <a:gd name="connsiteX2020" fmla="*/ 2320226 w 6830240"/>
              <a:gd name="connsiteY2020" fmla="*/ 4960587 h 7505293"/>
              <a:gd name="connsiteX2021" fmla="*/ 2323168 w 6830240"/>
              <a:gd name="connsiteY2021" fmla="*/ 4962213 h 7505293"/>
              <a:gd name="connsiteX2022" fmla="*/ 2340893 w 6830240"/>
              <a:gd name="connsiteY2022" fmla="*/ 4936893 h 7505293"/>
              <a:gd name="connsiteX2023" fmla="*/ 1761861 w 6830240"/>
              <a:gd name="connsiteY2023" fmla="*/ 4921273 h 7505293"/>
              <a:gd name="connsiteX2024" fmla="*/ 1759329 w 6830240"/>
              <a:gd name="connsiteY2024" fmla="*/ 4938997 h 7505293"/>
              <a:gd name="connsiteX2025" fmla="*/ 1748251 w 6830240"/>
              <a:gd name="connsiteY2025" fmla="*/ 4953240 h 7505293"/>
              <a:gd name="connsiteX2026" fmla="*/ 1739072 w 6830240"/>
              <a:gd name="connsiteY2026" fmla="*/ 4969382 h 7505293"/>
              <a:gd name="connsiteX2027" fmla="*/ 1728944 w 6830240"/>
              <a:gd name="connsiteY2027" fmla="*/ 4997235 h 7505293"/>
              <a:gd name="connsiteX2028" fmla="*/ 1720082 w 6830240"/>
              <a:gd name="connsiteY2028" fmla="*/ 4998184 h 7505293"/>
              <a:gd name="connsiteX2029" fmla="*/ 1718816 w 6830240"/>
              <a:gd name="connsiteY2029" fmla="*/ 5004831 h 7505293"/>
              <a:gd name="connsiteX2030" fmla="*/ 1703623 w 6830240"/>
              <a:gd name="connsiteY2030" fmla="*/ 5022555 h 7505293"/>
              <a:gd name="connsiteX2031" fmla="*/ 1696027 w 6830240"/>
              <a:gd name="connsiteY2031" fmla="*/ 5047876 h 7505293"/>
              <a:gd name="connsiteX2032" fmla="*/ 1690963 w 6830240"/>
              <a:gd name="connsiteY2032" fmla="*/ 5047876 h 7505293"/>
              <a:gd name="connsiteX2033" fmla="*/ 1690963 w 6830240"/>
              <a:gd name="connsiteY2033" fmla="*/ 5065600 h 7505293"/>
              <a:gd name="connsiteX2034" fmla="*/ 1694851 w 6830240"/>
              <a:gd name="connsiteY2034" fmla="*/ 5067155 h 7505293"/>
              <a:gd name="connsiteX2035" fmla="*/ 1697121 w 6830240"/>
              <a:gd name="connsiteY2035" fmla="*/ 5062993 h 7505293"/>
              <a:gd name="connsiteX2036" fmla="*/ 1704717 w 6830240"/>
              <a:gd name="connsiteY2036" fmla="*/ 5049067 h 7505293"/>
              <a:gd name="connsiteX2037" fmla="*/ 1719909 w 6830240"/>
              <a:gd name="connsiteY2037" fmla="*/ 5036406 h 7505293"/>
              <a:gd name="connsiteX2038" fmla="*/ 1719593 w 6830240"/>
              <a:gd name="connsiteY2038" fmla="*/ 5033874 h 7505293"/>
              <a:gd name="connsiteX2039" fmla="*/ 1717377 w 6830240"/>
              <a:gd name="connsiteY2039" fmla="*/ 5031342 h 7505293"/>
              <a:gd name="connsiteX2040" fmla="*/ 1722441 w 6830240"/>
              <a:gd name="connsiteY2040" fmla="*/ 5023746 h 7505293"/>
              <a:gd name="connsiteX2041" fmla="*/ 1724657 w 6830240"/>
              <a:gd name="connsiteY2041" fmla="*/ 5017416 h 7505293"/>
              <a:gd name="connsiteX2042" fmla="*/ 1724974 w 6830240"/>
              <a:gd name="connsiteY2042" fmla="*/ 5011086 h 7505293"/>
              <a:gd name="connsiteX2043" fmla="*/ 1751877 w 6830240"/>
              <a:gd name="connsiteY2043" fmla="*/ 4962343 h 7505293"/>
              <a:gd name="connsiteX2044" fmla="*/ 1766921 w 6830240"/>
              <a:gd name="connsiteY2044" fmla="*/ 4925069 h 7505293"/>
              <a:gd name="connsiteX2045" fmla="*/ 6690990 w 6830240"/>
              <a:gd name="connsiteY2045" fmla="*/ 4900160 h 7505293"/>
              <a:gd name="connsiteX2046" fmla="*/ 6690990 w 6830240"/>
              <a:gd name="connsiteY2046" fmla="*/ 4907756 h 7505293"/>
              <a:gd name="connsiteX2047" fmla="*/ 6680862 w 6830240"/>
              <a:gd name="connsiteY2047" fmla="*/ 4920417 h 7505293"/>
              <a:gd name="connsiteX2048" fmla="*/ 6680862 w 6830240"/>
              <a:gd name="connsiteY2048" fmla="*/ 4925481 h 7505293"/>
              <a:gd name="connsiteX2049" fmla="*/ 6693522 w 6830240"/>
              <a:gd name="connsiteY2049" fmla="*/ 4915353 h 7505293"/>
              <a:gd name="connsiteX2050" fmla="*/ 6693522 w 6830240"/>
              <a:gd name="connsiteY2050" fmla="*/ 4907756 h 7505293"/>
              <a:gd name="connsiteX2051" fmla="*/ 6693206 w 6830240"/>
              <a:gd name="connsiteY2051" fmla="*/ 4903958 h 7505293"/>
              <a:gd name="connsiteX2052" fmla="*/ 6690990 w 6830240"/>
              <a:gd name="connsiteY2052" fmla="*/ 4900160 h 7505293"/>
              <a:gd name="connsiteX2053" fmla="*/ 600099 w 6830240"/>
              <a:gd name="connsiteY2053" fmla="*/ 4896552 h 7505293"/>
              <a:gd name="connsiteX2054" fmla="*/ 595668 w 6830240"/>
              <a:gd name="connsiteY2054" fmla="*/ 4901932 h 7505293"/>
              <a:gd name="connsiteX2055" fmla="*/ 595035 w 6830240"/>
              <a:gd name="connsiteY2055" fmla="*/ 4909212 h 7505293"/>
              <a:gd name="connsiteX2056" fmla="*/ 589971 w 6830240"/>
              <a:gd name="connsiteY2056" fmla="*/ 4925987 h 7505293"/>
              <a:gd name="connsiteX2057" fmla="*/ 577311 w 6830240"/>
              <a:gd name="connsiteY2057" fmla="*/ 4937065 h 7505293"/>
              <a:gd name="connsiteX2058" fmla="*/ 573512 w 6830240"/>
              <a:gd name="connsiteY2058" fmla="*/ 4954789 h 7505293"/>
              <a:gd name="connsiteX2059" fmla="*/ 569714 w 6830240"/>
              <a:gd name="connsiteY2059" fmla="*/ 4972514 h 7505293"/>
              <a:gd name="connsiteX2060" fmla="*/ 589338 w 6830240"/>
              <a:gd name="connsiteY2060" fmla="*/ 4944345 h 7505293"/>
              <a:gd name="connsiteX2061" fmla="*/ 605163 w 6830240"/>
              <a:gd name="connsiteY2061" fmla="*/ 4914276 h 7505293"/>
              <a:gd name="connsiteX2062" fmla="*/ 603581 w 6830240"/>
              <a:gd name="connsiteY2062" fmla="*/ 4904464 h 7505293"/>
              <a:gd name="connsiteX2063" fmla="*/ 600099 w 6830240"/>
              <a:gd name="connsiteY2063" fmla="*/ 4896552 h 7505293"/>
              <a:gd name="connsiteX2064" fmla="*/ 6135375 w 6830240"/>
              <a:gd name="connsiteY2064" fmla="*/ 4893905 h 7505293"/>
              <a:gd name="connsiteX2065" fmla="*/ 6135375 w 6830240"/>
              <a:gd name="connsiteY2065" fmla="*/ 4904034 h 7505293"/>
              <a:gd name="connsiteX2066" fmla="*/ 6137907 w 6830240"/>
              <a:gd name="connsiteY2066" fmla="*/ 4896437 h 7505293"/>
              <a:gd name="connsiteX2067" fmla="*/ 1779585 w 6830240"/>
              <a:gd name="connsiteY2067" fmla="*/ 4888356 h 7505293"/>
              <a:gd name="connsiteX2068" fmla="*/ 1779585 w 6830240"/>
              <a:gd name="connsiteY2068" fmla="*/ 4892314 h 7505293"/>
              <a:gd name="connsiteX2069" fmla="*/ 1781056 w 6830240"/>
              <a:gd name="connsiteY2069" fmla="*/ 4888356 h 7505293"/>
              <a:gd name="connsiteX2070" fmla="*/ 440579 w 6830240"/>
              <a:gd name="connsiteY2070" fmla="*/ 4873763 h 7505293"/>
              <a:gd name="connsiteX2071" fmla="*/ 430451 w 6830240"/>
              <a:gd name="connsiteY2071" fmla="*/ 4904148 h 7505293"/>
              <a:gd name="connsiteX2072" fmla="*/ 425387 w 6830240"/>
              <a:gd name="connsiteY2072" fmla="*/ 4904464 h 7505293"/>
              <a:gd name="connsiteX2073" fmla="*/ 420323 w 6830240"/>
              <a:gd name="connsiteY2073" fmla="*/ 4906680 h 7505293"/>
              <a:gd name="connsiteX2074" fmla="*/ 428552 w 6830240"/>
              <a:gd name="connsiteY2074" fmla="*/ 4915226 h 7505293"/>
              <a:gd name="connsiteX2075" fmla="*/ 440579 w 6830240"/>
              <a:gd name="connsiteY2075" fmla="*/ 4921872 h 7505293"/>
              <a:gd name="connsiteX2076" fmla="*/ 458304 w 6830240"/>
              <a:gd name="connsiteY2076" fmla="*/ 4896552 h 7505293"/>
              <a:gd name="connsiteX2077" fmla="*/ 2370649 w 6830240"/>
              <a:gd name="connsiteY2077" fmla="*/ 4846501 h 7505293"/>
              <a:gd name="connsiteX2078" fmla="*/ 2365585 w 6830240"/>
              <a:gd name="connsiteY2078" fmla="*/ 4861694 h 7505293"/>
              <a:gd name="connsiteX2079" fmla="*/ 2349127 w 6830240"/>
              <a:gd name="connsiteY2079" fmla="*/ 4883849 h 7505293"/>
              <a:gd name="connsiteX2080" fmla="*/ 2342522 w 6830240"/>
              <a:gd name="connsiteY2080" fmla="*/ 4903192 h 7505293"/>
              <a:gd name="connsiteX2081" fmla="*/ 2351021 w 6830240"/>
              <a:gd name="connsiteY2081" fmla="*/ 4906508 h 7505293"/>
              <a:gd name="connsiteX2082" fmla="*/ 2361782 w 6830240"/>
              <a:gd name="connsiteY2082" fmla="*/ 4871692 h 7505293"/>
              <a:gd name="connsiteX2083" fmla="*/ 2372661 w 6830240"/>
              <a:gd name="connsiteY2083" fmla="*/ 4848514 h 7505293"/>
              <a:gd name="connsiteX2084" fmla="*/ 6148035 w 6830240"/>
              <a:gd name="connsiteY2084" fmla="*/ 4825540 h 7505293"/>
              <a:gd name="connsiteX2085" fmla="*/ 6148035 w 6830240"/>
              <a:gd name="connsiteY2085" fmla="*/ 4828072 h 7505293"/>
              <a:gd name="connsiteX2086" fmla="*/ 6158163 w 6830240"/>
              <a:gd name="connsiteY2086" fmla="*/ 4840732 h 7505293"/>
              <a:gd name="connsiteX2087" fmla="*/ 2670061 w 6830240"/>
              <a:gd name="connsiteY2087" fmla="*/ 4802693 h 7505293"/>
              <a:gd name="connsiteX2088" fmla="*/ 2661198 w 6830240"/>
              <a:gd name="connsiteY2088" fmla="*/ 4825798 h 7505293"/>
              <a:gd name="connsiteX2089" fmla="*/ 2652336 w 6830240"/>
              <a:gd name="connsiteY2089" fmla="*/ 4850802 h 7505293"/>
              <a:gd name="connsiteX2090" fmla="*/ 2631130 w 6830240"/>
              <a:gd name="connsiteY2090" fmla="*/ 4882453 h 7505293"/>
              <a:gd name="connsiteX2091" fmla="*/ 2611823 w 6830240"/>
              <a:gd name="connsiteY2091" fmla="*/ 4914104 h 7505293"/>
              <a:gd name="connsiteX2092" fmla="*/ 2604227 w 6830240"/>
              <a:gd name="connsiteY2092" fmla="*/ 4938159 h 7505293"/>
              <a:gd name="connsiteX2093" fmla="*/ 2589035 w 6830240"/>
              <a:gd name="connsiteY2093" fmla="*/ 4954617 h 7505293"/>
              <a:gd name="connsiteX2094" fmla="*/ 2592833 w 6830240"/>
              <a:gd name="connsiteY2094" fmla="*/ 4965695 h 7505293"/>
              <a:gd name="connsiteX2095" fmla="*/ 2596631 w 6830240"/>
              <a:gd name="connsiteY2095" fmla="*/ 4974874 h 7505293"/>
              <a:gd name="connsiteX2096" fmla="*/ 2598846 w 6830240"/>
              <a:gd name="connsiteY2096" fmla="*/ 4971076 h 7505293"/>
              <a:gd name="connsiteX2097" fmla="*/ 2599163 w 6830240"/>
              <a:gd name="connsiteY2097" fmla="*/ 4967278 h 7505293"/>
              <a:gd name="connsiteX2098" fmla="*/ 2624484 w 6830240"/>
              <a:gd name="connsiteY2098" fmla="*/ 4923916 h 7505293"/>
              <a:gd name="connsiteX2099" fmla="*/ 2642208 w 6830240"/>
              <a:gd name="connsiteY2099" fmla="*/ 4878655 h 7505293"/>
              <a:gd name="connsiteX2100" fmla="*/ 2654868 w 6830240"/>
              <a:gd name="connsiteY2100" fmla="*/ 4878655 h 7505293"/>
              <a:gd name="connsiteX2101" fmla="*/ 2674616 w 6830240"/>
              <a:gd name="connsiteY2101" fmla="*/ 4880198 h 7505293"/>
              <a:gd name="connsiteX2102" fmla="*/ 2676219 w 6830240"/>
              <a:gd name="connsiteY2102" fmla="*/ 4872250 h 7505293"/>
              <a:gd name="connsiteX2103" fmla="*/ 2682232 w 6830240"/>
              <a:gd name="connsiteY2103" fmla="*/ 4868135 h 7505293"/>
              <a:gd name="connsiteX2104" fmla="*/ 2684208 w 6830240"/>
              <a:gd name="connsiteY2104" fmla="*/ 4865248 h 7505293"/>
              <a:gd name="connsiteX2105" fmla="*/ 2680189 w 6830240"/>
              <a:gd name="connsiteY2105" fmla="*/ 4861564 h 7505293"/>
              <a:gd name="connsiteX2106" fmla="*/ 2681425 w 6830240"/>
              <a:gd name="connsiteY2106" fmla="*/ 4859812 h 7505293"/>
              <a:gd name="connsiteX2107" fmla="*/ 2678751 w 6830240"/>
              <a:gd name="connsiteY2107" fmla="*/ 4859589 h 7505293"/>
              <a:gd name="connsiteX2108" fmla="*/ 2684296 w 6830240"/>
              <a:gd name="connsiteY2108" fmla="*/ 4842953 h 7505293"/>
              <a:gd name="connsiteX2109" fmla="*/ 2677657 w 6830240"/>
              <a:gd name="connsiteY2109" fmla="*/ 4828014 h 7505293"/>
              <a:gd name="connsiteX2110" fmla="*/ 2687785 w 6830240"/>
              <a:gd name="connsiteY2110" fmla="*/ 4810290 h 7505293"/>
              <a:gd name="connsiteX2111" fmla="*/ 1820098 w 6830240"/>
              <a:gd name="connsiteY2111" fmla="*/ 4799734 h 7505293"/>
              <a:gd name="connsiteX2112" fmla="*/ 1812818 w 6830240"/>
              <a:gd name="connsiteY2112" fmla="*/ 4801633 h 7505293"/>
              <a:gd name="connsiteX2113" fmla="*/ 1807438 w 6830240"/>
              <a:gd name="connsiteY2113" fmla="*/ 4807330 h 7505293"/>
              <a:gd name="connsiteX2114" fmla="*/ 1810286 w 6830240"/>
              <a:gd name="connsiteY2114" fmla="*/ 4809545 h 7505293"/>
              <a:gd name="connsiteX2115" fmla="*/ 1815034 w 6830240"/>
              <a:gd name="connsiteY2115" fmla="*/ 4809862 h 7505293"/>
              <a:gd name="connsiteX2116" fmla="*/ 3767112 w 6830240"/>
              <a:gd name="connsiteY2116" fmla="*/ 4785267 h 7505293"/>
              <a:gd name="connsiteX2117" fmla="*/ 3765846 w 6830240"/>
              <a:gd name="connsiteY2117" fmla="*/ 4787799 h 7505293"/>
              <a:gd name="connsiteX2118" fmla="*/ 3764580 w 6830240"/>
              <a:gd name="connsiteY2118" fmla="*/ 4790331 h 7505293"/>
              <a:gd name="connsiteX2119" fmla="*/ 3764580 w 6830240"/>
              <a:gd name="connsiteY2119" fmla="*/ 4802991 h 7505293"/>
              <a:gd name="connsiteX2120" fmla="*/ 3764989 w 6830240"/>
              <a:gd name="connsiteY2120" fmla="*/ 4806466 h 7505293"/>
              <a:gd name="connsiteX2121" fmla="*/ 3765674 w 6830240"/>
              <a:gd name="connsiteY2121" fmla="*/ 4804182 h 7505293"/>
              <a:gd name="connsiteX2122" fmla="*/ 3767573 w 6830240"/>
              <a:gd name="connsiteY2122" fmla="*/ 4790256 h 7505293"/>
              <a:gd name="connsiteX2123" fmla="*/ 3774815 w 6830240"/>
              <a:gd name="connsiteY2123" fmla="*/ 4786808 h 7505293"/>
              <a:gd name="connsiteX2124" fmla="*/ 476028 w 6830240"/>
              <a:gd name="connsiteY2124" fmla="*/ 4785141 h 7505293"/>
              <a:gd name="connsiteX2125" fmla="*/ 448175 w 6830240"/>
              <a:gd name="connsiteY2125" fmla="*/ 4848443 h 7505293"/>
              <a:gd name="connsiteX2126" fmla="*/ 455455 w 6830240"/>
              <a:gd name="connsiteY2126" fmla="*/ 4861103 h 7505293"/>
              <a:gd name="connsiteX2127" fmla="*/ 468432 w 6830240"/>
              <a:gd name="connsiteY2127" fmla="*/ 4866167 h 7505293"/>
              <a:gd name="connsiteX2128" fmla="*/ 479193 w 6830240"/>
              <a:gd name="connsiteY2128" fmla="*/ 4831351 h 7505293"/>
              <a:gd name="connsiteX2129" fmla="*/ 493752 w 6830240"/>
              <a:gd name="connsiteY2129" fmla="*/ 4800333 h 7505293"/>
              <a:gd name="connsiteX2130" fmla="*/ 787472 w 6830240"/>
              <a:gd name="connsiteY2130" fmla="*/ 4762352 h 7505293"/>
              <a:gd name="connsiteX2131" fmla="*/ 778609 w 6830240"/>
              <a:gd name="connsiteY2131" fmla="*/ 4785457 h 7505293"/>
              <a:gd name="connsiteX2132" fmla="*/ 769747 w 6830240"/>
              <a:gd name="connsiteY2132" fmla="*/ 4810461 h 7505293"/>
              <a:gd name="connsiteX2133" fmla="*/ 748541 w 6830240"/>
              <a:gd name="connsiteY2133" fmla="*/ 4842112 h 7505293"/>
              <a:gd name="connsiteX2134" fmla="*/ 729234 w 6830240"/>
              <a:gd name="connsiteY2134" fmla="*/ 4873763 h 7505293"/>
              <a:gd name="connsiteX2135" fmla="*/ 721638 w 6830240"/>
              <a:gd name="connsiteY2135" fmla="*/ 4897818 h 7505293"/>
              <a:gd name="connsiteX2136" fmla="*/ 706446 w 6830240"/>
              <a:gd name="connsiteY2136" fmla="*/ 4914276 h 7505293"/>
              <a:gd name="connsiteX2137" fmla="*/ 710244 w 6830240"/>
              <a:gd name="connsiteY2137" fmla="*/ 4925354 h 7505293"/>
              <a:gd name="connsiteX2138" fmla="*/ 714042 w 6830240"/>
              <a:gd name="connsiteY2138" fmla="*/ 4934533 h 7505293"/>
              <a:gd name="connsiteX2139" fmla="*/ 716257 w 6830240"/>
              <a:gd name="connsiteY2139" fmla="*/ 4930735 h 7505293"/>
              <a:gd name="connsiteX2140" fmla="*/ 716574 w 6830240"/>
              <a:gd name="connsiteY2140" fmla="*/ 4926937 h 7505293"/>
              <a:gd name="connsiteX2141" fmla="*/ 741895 w 6830240"/>
              <a:gd name="connsiteY2141" fmla="*/ 4883575 h 7505293"/>
              <a:gd name="connsiteX2142" fmla="*/ 759619 w 6830240"/>
              <a:gd name="connsiteY2142" fmla="*/ 4838314 h 7505293"/>
              <a:gd name="connsiteX2143" fmla="*/ 772279 w 6830240"/>
              <a:gd name="connsiteY2143" fmla="*/ 4838314 h 7505293"/>
              <a:gd name="connsiteX2144" fmla="*/ 792027 w 6830240"/>
              <a:gd name="connsiteY2144" fmla="*/ 4839858 h 7505293"/>
              <a:gd name="connsiteX2145" fmla="*/ 793630 w 6830240"/>
              <a:gd name="connsiteY2145" fmla="*/ 4831909 h 7505293"/>
              <a:gd name="connsiteX2146" fmla="*/ 799643 w 6830240"/>
              <a:gd name="connsiteY2146" fmla="*/ 4827794 h 7505293"/>
              <a:gd name="connsiteX2147" fmla="*/ 801619 w 6830240"/>
              <a:gd name="connsiteY2147" fmla="*/ 4824907 h 7505293"/>
              <a:gd name="connsiteX2148" fmla="*/ 797600 w 6830240"/>
              <a:gd name="connsiteY2148" fmla="*/ 4821223 h 7505293"/>
              <a:gd name="connsiteX2149" fmla="*/ 798836 w 6830240"/>
              <a:gd name="connsiteY2149" fmla="*/ 4819471 h 7505293"/>
              <a:gd name="connsiteX2150" fmla="*/ 796162 w 6830240"/>
              <a:gd name="connsiteY2150" fmla="*/ 4819248 h 7505293"/>
              <a:gd name="connsiteX2151" fmla="*/ 801707 w 6830240"/>
              <a:gd name="connsiteY2151" fmla="*/ 4802612 h 7505293"/>
              <a:gd name="connsiteX2152" fmla="*/ 795068 w 6830240"/>
              <a:gd name="connsiteY2152" fmla="*/ 4787673 h 7505293"/>
              <a:gd name="connsiteX2153" fmla="*/ 805196 w 6830240"/>
              <a:gd name="connsiteY2153" fmla="*/ 4769949 h 7505293"/>
              <a:gd name="connsiteX2154" fmla="*/ 3794244 w 6830240"/>
              <a:gd name="connsiteY2154" fmla="*/ 4747647 h 7505293"/>
              <a:gd name="connsiteX2155" fmla="*/ 3784837 w 6830240"/>
              <a:gd name="connsiteY2155" fmla="*/ 4752350 h 7505293"/>
              <a:gd name="connsiteX2156" fmla="*/ 3774708 w 6830240"/>
              <a:gd name="connsiteY2156" fmla="*/ 4770075 h 7505293"/>
              <a:gd name="connsiteX2157" fmla="*/ 3787369 w 6830240"/>
              <a:gd name="connsiteY2157" fmla="*/ 4765011 h 7505293"/>
              <a:gd name="connsiteX2158" fmla="*/ 3788897 w 6830240"/>
              <a:gd name="connsiteY2158" fmla="*/ 4762465 h 7505293"/>
              <a:gd name="connsiteX2159" fmla="*/ 2708042 w 6830240"/>
              <a:gd name="connsiteY2159" fmla="*/ 4719135 h 7505293"/>
              <a:gd name="connsiteX2160" fmla="*/ 2687785 w 6830240"/>
              <a:gd name="connsiteY2160" fmla="*/ 4752052 h 7505293"/>
              <a:gd name="connsiteX2161" fmla="*/ 2695381 w 6830240"/>
              <a:gd name="connsiteY2161" fmla="*/ 4779905 h 7505293"/>
              <a:gd name="connsiteX2162" fmla="*/ 2690634 w 6830240"/>
              <a:gd name="connsiteY2162" fmla="*/ 4780538 h 7505293"/>
              <a:gd name="connsiteX2163" fmla="*/ 2687785 w 6830240"/>
              <a:gd name="connsiteY2163" fmla="*/ 4784969 h 7505293"/>
              <a:gd name="connsiteX2164" fmla="*/ 2690634 w 6830240"/>
              <a:gd name="connsiteY2164" fmla="*/ 4792565 h 7505293"/>
              <a:gd name="connsiteX2165" fmla="*/ 2695381 w 6830240"/>
              <a:gd name="connsiteY2165" fmla="*/ 4800161 h 7505293"/>
              <a:gd name="connsiteX2166" fmla="*/ 2708685 w 6830240"/>
              <a:gd name="connsiteY2166" fmla="*/ 4805863 h 7505293"/>
              <a:gd name="connsiteX2167" fmla="*/ 2709768 w 6830240"/>
              <a:gd name="connsiteY2167" fmla="*/ 4803568 h 7505293"/>
              <a:gd name="connsiteX2168" fmla="*/ 2711811 w 6830240"/>
              <a:gd name="connsiteY2168" fmla="*/ 4797100 h 7505293"/>
              <a:gd name="connsiteX2169" fmla="*/ 2702978 w 6830240"/>
              <a:gd name="connsiteY2169" fmla="*/ 4790033 h 7505293"/>
              <a:gd name="connsiteX2170" fmla="*/ 2705193 w 6830240"/>
              <a:gd name="connsiteY2170" fmla="*/ 4779272 h 7505293"/>
              <a:gd name="connsiteX2171" fmla="*/ 2713106 w 6830240"/>
              <a:gd name="connsiteY2171" fmla="*/ 4772309 h 7505293"/>
              <a:gd name="connsiteX2172" fmla="*/ 2713422 w 6830240"/>
              <a:gd name="connsiteY2172" fmla="*/ 4745722 h 7505293"/>
              <a:gd name="connsiteX2173" fmla="*/ 2708042 w 6830240"/>
              <a:gd name="connsiteY2173" fmla="*/ 4719135 h 7505293"/>
              <a:gd name="connsiteX2174" fmla="*/ 524137 w 6830240"/>
              <a:gd name="connsiteY2174" fmla="*/ 4696519 h 7505293"/>
              <a:gd name="connsiteX2175" fmla="*/ 511477 w 6830240"/>
              <a:gd name="connsiteY2175" fmla="*/ 4711711 h 7505293"/>
              <a:gd name="connsiteX2176" fmla="*/ 511477 w 6830240"/>
              <a:gd name="connsiteY2176" fmla="*/ 4719307 h 7505293"/>
              <a:gd name="connsiteX2177" fmla="*/ 516541 w 6830240"/>
              <a:gd name="connsiteY2177" fmla="*/ 4719307 h 7505293"/>
              <a:gd name="connsiteX2178" fmla="*/ 526669 w 6830240"/>
              <a:gd name="connsiteY2178" fmla="*/ 4718041 h 7505293"/>
              <a:gd name="connsiteX2179" fmla="*/ 529201 w 6830240"/>
              <a:gd name="connsiteY2179" fmla="*/ 4709179 h 7505293"/>
              <a:gd name="connsiteX2180" fmla="*/ 5207588 w 6830240"/>
              <a:gd name="connsiteY2180" fmla="*/ 4684665 h 7505293"/>
              <a:gd name="connsiteX2181" fmla="*/ 5204031 w 6830240"/>
              <a:gd name="connsiteY2181" fmla="*/ 4689408 h 7505293"/>
              <a:gd name="connsiteX2182" fmla="*/ 5204664 w 6830240"/>
              <a:gd name="connsiteY2182" fmla="*/ 4694156 h 7505293"/>
              <a:gd name="connsiteX2183" fmla="*/ 5204778 w 6830240"/>
              <a:gd name="connsiteY2183" fmla="*/ 4694229 h 7505293"/>
              <a:gd name="connsiteX2184" fmla="*/ 5206193 w 6830240"/>
              <a:gd name="connsiteY2184" fmla="*/ 4691311 h 7505293"/>
              <a:gd name="connsiteX2185" fmla="*/ 825453 w 6830240"/>
              <a:gd name="connsiteY2185" fmla="*/ 4678794 h 7505293"/>
              <a:gd name="connsiteX2186" fmla="*/ 805196 w 6830240"/>
              <a:gd name="connsiteY2186" fmla="*/ 4711711 h 7505293"/>
              <a:gd name="connsiteX2187" fmla="*/ 812792 w 6830240"/>
              <a:gd name="connsiteY2187" fmla="*/ 4739564 h 7505293"/>
              <a:gd name="connsiteX2188" fmla="*/ 808045 w 6830240"/>
              <a:gd name="connsiteY2188" fmla="*/ 4740197 h 7505293"/>
              <a:gd name="connsiteX2189" fmla="*/ 805196 w 6830240"/>
              <a:gd name="connsiteY2189" fmla="*/ 4744628 h 7505293"/>
              <a:gd name="connsiteX2190" fmla="*/ 808045 w 6830240"/>
              <a:gd name="connsiteY2190" fmla="*/ 4752224 h 7505293"/>
              <a:gd name="connsiteX2191" fmla="*/ 812792 w 6830240"/>
              <a:gd name="connsiteY2191" fmla="*/ 4759820 h 7505293"/>
              <a:gd name="connsiteX2192" fmla="*/ 826096 w 6830240"/>
              <a:gd name="connsiteY2192" fmla="*/ 4765522 h 7505293"/>
              <a:gd name="connsiteX2193" fmla="*/ 827179 w 6830240"/>
              <a:gd name="connsiteY2193" fmla="*/ 4763227 h 7505293"/>
              <a:gd name="connsiteX2194" fmla="*/ 829222 w 6830240"/>
              <a:gd name="connsiteY2194" fmla="*/ 4756759 h 7505293"/>
              <a:gd name="connsiteX2195" fmla="*/ 820389 w 6830240"/>
              <a:gd name="connsiteY2195" fmla="*/ 4749692 h 7505293"/>
              <a:gd name="connsiteX2196" fmla="*/ 822604 w 6830240"/>
              <a:gd name="connsiteY2196" fmla="*/ 4738931 h 7505293"/>
              <a:gd name="connsiteX2197" fmla="*/ 830517 w 6830240"/>
              <a:gd name="connsiteY2197" fmla="*/ 4731968 h 7505293"/>
              <a:gd name="connsiteX2198" fmla="*/ 830833 w 6830240"/>
              <a:gd name="connsiteY2198" fmla="*/ 4705381 h 7505293"/>
              <a:gd name="connsiteX2199" fmla="*/ 825453 w 6830240"/>
              <a:gd name="connsiteY2199" fmla="*/ 4678794 h 7505293"/>
              <a:gd name="connsiteX2200" fmla="*/ 551990 w 6830240"/>
              <a:gd name="connsiteY2200" fmla="*/ 4656006 h 7505293"/>
              <a:gd name="connsiteX2201" fmla="*/ 546926 w 6830240"/>
              <a:gd name="connsiteY2201" fmla="*/ 4666134 h 7505293"/>
              <a:gd name="connsiteX2202" fmla="*/ 551990 w 6830240"/>
              <a:gd name="connsiteY2202" fmla="*/ 4658538 h 7505293"/>
              <a:gd name="connsiteX2203" fmla="*/ 3827882 w 6830240"/>
              <a:gd name="connsiteY2203" fmla="*/ 4646004 h 7505293"/>
              <a:gd name="connsiteX2204" fmla="*/ 3828176 w 6830240"/>
              <a:gd name="connsiteY2204" fmla="*/ 4658922 h 7505293"/>
              <a:gd name="connsiteX2205" fmla="*/ 3833443 w 6830240"/>
              <a:gd name="connsiteY2205" fmla="*/ 4648388 h 7505293"/>
              <a:gd name="connsiteX2206" fmla="*/ 2761215 w 6830240"/>
              <a:gd name="connsiteY2206" fmla="*/ 4630513 h 7505293"/>
              <a:gd name="connsiteX2207" fmla="*/ 2763747 w 6830240"/>
              <a:gd name="connsiteY2207" fmla="*/ 4638109 h 7505293"/>
              <a:gd name="connsiteX2208" fmla="*/ 2763747 w 6830240"/>
              <a:gd name="connsiteY2208" fmla="*/ 4630513 h 7505293"/>
              <a:gd name="connsiteX2209" fmla="*/ 2791600 w 6830240"/>
              <a:gd name="connsiteY2209" fmla="*/ 4602660 h 7505293"/>
              <a:gd name="connsiteX2210" fmla="*/ 2781471 w 6830240"/>
              <a:gd name="connsiteY2210" fmla="*/ 4610257 h 7505293"/>
              <a:gd name="connsiteX2211" fmla="*/ 2789068 w 6830240"/>
              <a:gd name="connsiteY2211" fmla="*/ 4610257 h 7505293"/>
              <a:gd name="connsiteX2212" fmla="*/ 2790334 w 6830240"/>
              <a:gd name="connsiteY2212" fmla="*/ 4606459 h 7505293"/>
              <a:gd name="connsiteX2213" fmla="*/ 2791600 w 6830240"/>
              <a:gd name="connsiteY2213" fmla="*/ 4602660 h 7505293"/>
              <a:gd name="connsiteX2214" fmla="*/ 878626 w 6830240"/>
              <a:gd name="connsiteY2214" fmla="*/ 4590172 h 7505293"/>
              <a:gd name="connsiteX2215" fmla="*/ 881158 w 6830240"/>
              <a:gd name="connsiteY2215" fmla="*/ 4597768 h 7505293"/>
              <a:gd name="connsiteX2216" fmla="*/ 881158 w 6830240"/>
              <a:gd name="connsiteY2216" fmla="*/ 4590172 h 7505293"/>
              <a:gd name="connsiteX2217" fmla="*/ 2789068 w 6830240"/>
              <a:gd name="connsiteY2217" fmla="*/ 4577340 h 7505293"/>
              <a:gd name="connsiteX2218" fmla="*/ 2789068 w 6830240"/>
              <a:gd name="connsiteY2218" fmla="*/ 4587468 h 7505293"/>
              <a:gd name="connsiteX2219" fmla="*/ 2794132 w 6830240"/>
              <a:gd name="connsiteY2219" fmla="*/ 4595064 h 7505293"/>
              <a:gd name="connsiteX2220" fmla="*/ 2802020 w 6830240"/>
              <a:gd name="connsiteY2220" fmla="*/ 4588162 h 7505293"/>
              <a:gd name="connsiteX2221" fmla="*/ 2806055 w 6830240"/>
              <a:gd name="connsiteY2221" fmla="*/ 4577340 h 7505293"/>
              <a:gd name="connsiteX2222" fmla="*/ 2806792 w 6830240"/>
              <a:gd name="connsiteY2222" fmla="*/ 4564680 h 7505293"/>
              <a:gd name="connsiteX2223" fmla="*/ 2806792 w 6830240"/>
              <a:gd name="connsiteY2223" fmla="*/ 4575365 h 7505293"/>
              <a:gd name="connsiteX2224" fmla="*/ 2809152 w 6830240"/>
              <a:gd name="connsiteY2224" fmla="*/ 4569035 h 7505293"/>
              <a:gd name="connsiteX2225" fmla="*/ 2810453 w 6830240"/>
              <a:gd name="connsiteY2225" fmla="*/ 4565901 h 7505293"/>
              <a:gd name="connsiteX2226" fmla="*/ 909011 w 6830240"/>
              <a:gd name="connsiteY2226" fmla="*/ 4562319 h 7505293"/>
              <a:gd name="connsiteX2227" fmla="*/ 898882 w 6830240"/>
              <a:gd name="connsiteY2227" fmla="*/ 4569916 h 7505293"/>
              <a:gd name="connsiteX2228" fmla="*/ 906479 w 6830240"/>
              <a:gd name="connsiteY2228" fmla="*/ 4569916 h 7505293"/>
              <a:gd name="connsiteX2229" fmla="*/ 907745 w 6830240"/>
              <a:gd name="connsiteY2229" fmla="*/ 4566118 h 7505293"/>
              <a:gd name="connsiteX2230" fmla="*/ 909011 w 6830240"/>
              <a:gd name="connsiteY2230" fmla="*/ 4562319 h 7505293"/>
              <a:gd name="connsiteX2231" fmla="*/ 2820981 w 6830240"/>
              <a:gd name="connsiteY2231" fmla="*/ 4540538 h 7505293"/>
              <a:gd name="connsiteX2232" fmla="*/ 2816920 w 6830240"/>
              <a:gd name="connsiteY2232" fmla="*/ 4541891 h 7505293"/>
              <a:gd name="connsiteX2233" fmla="*/ 2816920 w 6830240"/>
              <a:gd name="connsiteY2233" fmla="*/ 4550321 h 7505293"/>
              <a:gd name="connsiteX2234" fmla="*/ 906479 w 6830240"/>
              <a:gd name="connsiteY2234" fmla="*/ 4536999 h 7505293"/>
              <a:gd name="connsiteX2235" fmla="*/ 906479 w 6830240"/>
              <a:gd name="connsiteY2235" fmla="*/ 4547127 h 7505293"/>
              <a:gd name="connsiteX2236" fmla="*/ 911543 w 6830240"/>
              <a:gd name="connsiteY2236" fmla="*/ 4554723 h 7505293"/>
              <a:gd name="connsiteX2237" fmla="*/ 918732 w 6830240"/>
              <a:gd name="connsiteY2237" fmla="*/ 4548432 h 7505293"/>
              <a:gd name="connsiteX2238" fmla="*/ 923268 w 6830240"/>
              <a:gd name="connsiteY2238" fmla="*/ 4536999 h 7505293"/>
              <a:gd name="connsiteX2239" fmla="*/ 5259736 w 6830240"/>
              <a:gd name="connsiteY2239" fmla="*/ 4532420 h 7505293"/>
              <a:gd name="connsiteX2240" fmla="*/ 5258470 w 6830240"/>
              <a:gd name="connsiteY2240" fmla="*/ 4534952 h 7505293"/>
              <a:gd name="connsiteX2241" fmla="*/ 5257204 w 6830240"/>
              <a:gd name="connsiteY2241" fmla="*/ 4537484 h 7505293"/>
              <a:gd name="connsiteX2242" fmla="*/ 5257204 w 6830240"/>
              <a:gd name="connsiteY2242" fmla="*/ 4550144 h 7505293"/>
              <a:gd name="connsiteX2243" fmla="*/ 5257613 w 6830240"/>
              <a:gd name="connsiteY2243" fmla="*/ 4553619 h 7505293"/>
              <a:gd name="connsiteX2244" fmla="*/ 5258298 w 6830240"/>
              <a:gd name="connsiteY2244" fmla="*/ 4551335 h 7505293"/>
              <a:gd name="connsiteX2245" fmla="*/ 5260197 w 6830240"/>
              <a:gd name="connsiteY2245" fmla="*/ 4537409 h 7505293"/>
              <a:gd name="connsiteX2246" fmla="*/ 5267439 w 6830240"/>
              <a:gd name="connsiteY2246" fmla="*/ 4533961 h 7505293"/>
              <a:gd name="connsiteX2247" fmla="*/ 924203 w 6830240"/>
              <a:gd name="connsiteY2247" fmla="*/ 4524339 h 7505293"/>
              <a:gd name="connsiteX2248" fmla="*/ 924203 w 6830240"/>
              <a:gd name="connsiteY2248" fmla="*/ 4534643 h 7505293"/>
              <a:gd name="connsiteX2249" fmla="*/ 926563 w 6830240"/>
              <a:gd name="connsiteY2249" fmla="*/ 4528694 h 7505293"/>
              <a:gd name="connsiteX2250" fmla="*/ 927858 w 6830240"/>
              <a:gd name="connsiteY2250" fmla="*/ 4525558 h 7505293"/>
              <a:gd name="connsiteX2251" fmla="*/ 938364 w 6830240"/>
              <a:gd name="connsiteY2251" fmla="*/ 4500206 h 7505293"/>
              <a:gd name="connsiteX2252" fmla="*/ 934331 w 6830240"/>
              <a:gd name="connsiteY2252" fmla="*/ 4501550 h 7505293"/>
              <a:gd name="connsiteX2253" fmla="*/ 934331 w 6830240"/>
              <a:gd name="connsiteY2253" fmla="*/ 4509884 h 7505293"/>
              <a:gd name="connsiteX2254" fmla="*/ 936137 w 6830240"/>
              <a:gd name="connsiteY2254" fmla="*/ 4505510 h 7505293"/>
              <a:gd name="connsiteX2255" fmla="*/ 5287330 w 6830240"/>
              <a:gd name="connsiteY2255" fmla="*/ 4494569 h 7505293"/>
              <a:gd name="connsiteX2256" fmla="*/ 5277461 w 6830240"/>
              <a:gd name="connsiteY2256" fmla="*/ 4499503 h 7505293"/>
              <a:gd name="connsiteX2257" fmla="*/ 5267332 w 6830240"/>
              <a:gd name="connsiteY2257" fmla="*/ 4517228 h 7505293"/>
              <a:gd name="connsiteX2258" fmla="*/ 5279993 w 6830240"/>
              <a:gd name="connsiteY2258" fmla="*/ 4512164 h 7505293"/>
              <a:gd name="connsiteX2259" fmla="*/ 5281723 w 6830240"/>
              <a:gd name="connsiteY2259" fmla="*/ 4509281 h 7505293"/>
              <a:gd name="connsiteX2260" fmla="*/ 5285320 w 6830240"/>
              <a:gd name="connsiteY2260" fmla="*/ 4500575 h 7505293"/>
              <a:gd name="connsiteX2261" fmla="*/ 3908908 w 6830240"/>
              <a:gd name="connsiteY2261" fmla="*/ 4486484 h 7505293"/>
              <a:gd name="connsiteX2262" fmla="*/ 3906376 w 6830240"/>
              <a:gd name="connsiteY2262" fmla="*/ 4504208 h 7505293"/>
              <a:gd name="connsiteX2263" fmla="*/ 3895298 w 6830240"/>
              <a:gd name="connsiteY2263" fmla="*/ 4518451 h 7505293"/>
              <a:gd name="connsiteX2264" fmla="*/ 3886119 w 6830240"/>
              <a:gd name="connsiteY2264" fmla="*/ 4534593 h 7505293"/>
              <a:gd name="connsiteX2265" fmla="*/ 3875991 w 6830240"/>
              <a:gd name="connsiteY2265" fmla="*/ 4562446 h 7505293"/>
              <a:gd name="connsiteX2266" fmla="*/ 3867129 w 6830240"/>
              <a:gd name="connsiteY2266" fmla="*/ 4563395 h 7505293"/>
              <a:gd name="connsiteX2267" fmla="*/ 3865863 w 6830240"/>
              <a:gd name="connsiteY2267" fmla="*/ 4570042 h 7505293"/>
              <a:gd name="connsiteX2268" fmla="*/ 3850670 w 6830240"/>
              <a:gd name="connsiteY2268" fmla="*/ 4587766 h 7505293"/>
              <a:gd name="connsiteX2269" fmla="*/ 3843074 w 6830240"/>
              <a:gd name="connsiteY2269" fmla="*/ 4613087 h 7505293"/>
              <a:gd name="connsiteX2270" fmla="*/ 3838010 w 6830240"/>
              <a:gd name="connsiteY2270" fmla="*/ 4613087 h 7505293"/>
              <a:gd name="connsiteX2271" fmla="*/ 3838010 w 6830240"/>
              <a:gd name="connsiteY2271" fmla="*/ 4630811 h 7505293"/>
              <a:gd name="connsiteX2272" fmla="*/ 3841898 w 6830240"/>
              <a:gd name="connsiteY2272" fmla="*/ 4632366 h 7505293"/>
              <a:gd name="connsiteX2273" fmla="*/ 3844168 w 6830240"/>
              <a:gd name="connsiteY2273" fmla="*/ 4628204 h 7505293"/>
              <a:gd name="connsiteX2274" fmla="*/ 3851764 w 6830240"/>
              <a:gd name="connsiteY2274" fmla="*/ 4614278 h 7505293"/>
              <a:gd name="connsiteX2275" fmla="*/ 3866956 w 6830240"/>
              <a:gd name="connsiteY2275" fmla="*/ 4601617 h 7505293"/>
              <a:gd name="connsiteX2276" fmla="*/ 3866640 w 6830240"/>
              <a:gd name="connsiteY2276" fmla="*/ 4599085 h 7505293"/>
              <a:gd name="connsiteX2277" fmla="*/ 3864424 w 6830240"/>
              <a:gd name="connsiteY2277" fmla="*/ 4596553 h 7505293"/>
              <a:gd name="connsiteX2278" fmla="*/ 3869488 w 6830240"/>
              <a:gd name="connsiteY2278" fmla="*/ 4588957 h 7505293"/>
              <a:gd name="connsiteX2279" fmla="*/ 3871704 w 6830240"/>
              <a:gd name="connsiteY2279" fmla="*/ 4582627 h 7505293"/>
              <a:gd name="connsiteX2280" fmla="*/ 3872021 w 6830240"/>
              <a:gd name="connsiteY2280" fmla="*/ 4576297 h 7505293"/>
              <a:gd name="connsiteX2281" fmla="*/ 3898924 w 6830240"/>
              <a:gd name="connsiteY2281" fmla="*/ 4527554 h 7505293"/>
              <a:gd name="connsiteX2282" fmla="*/ 3913969 w 6830240"/>
              <a:gd name="connsiteY2282" fmla="*/ 4490280 h 7505293"/>
              <a:gd name="connsiteX2283" fmla="*/ 2844773 w 6830240"/>
              <a:gd name="connsiteY2283" fmla="*/ 4478589 h 7505293"/>
              <a:gd name="connsiteX2284" fmla="*/ 2836544 w 6830240"/>
              <a:gd name="connsiteY2284" fmla="*/ 4500745 h 7505293"/>
              <a:gd name="connsiteX2285" fmla="*/ 2824516 w 6830240"/>
              <a:gd name="connsiteY2285" fmla="*/ 4511506 h 7505293"/>
              <a:gd name="connsiteX2286" fmla="*/ 2825750 w 6830240"/>
              <a:gd name="connsiteY2286" fmla="*/ 4516305 h 7505293"/>
              <a:gd name="connsiteX2287" fmla="*/ 2833207 w 6830240"/>
              <a:gd name="connsiteY2287" fmla="*/ 4510165 h 7505293"/>
              <a:gd name="connsiteX2288" fmla="*/ 2850013 w 6830240"/>
              <a:gd name="connsiteY2288" fmla="*/ 4478589 h 7505293"/>
              <a:gd name="connsiteX2289" fmla="*/ 3377600 w 6830240"/>
              <a:gd name="connsiteY2289" fmla="*/ 4469652 h 7505293"/>
              <a:gd name="connsiteX2290" fmla="*/ 3377600 w 6830240"/>
              <a:gd name="connsiteY2290" fmla="*/ 4472407 h 7505293"/>
              <a:gd name="connsiteX2291" fmla="*/ 3378427 w 6830240"/>
              <a:gd name="connsiteY2291" fmla="*/ 4469652 h 7505293"/>
              <a:gd name="connsiteX2292" fmla="*/ 6528938 w 6830240"/>
              <a:gd name="connsiteY2292" fmla="*/ 4467177 h 7505293"/>
              <a:gd name="connsiteX2293" fmla="*/ 6501086 w 6830240"/>
              <a:gd name="connsiteY2293" fmla="*/ 4492498 h 7505293"/>
              <a:gd name="connsiteX2294" fmla="*/ 6492223 w 6830240"/>
              <a:gd name="connsiteY2294" fmla="*/ 4517819 h 7505293"/>
              <a:gd name="connsiteX2295" fmla="*/ 6490957 w 6830240"/>
              <a:gd name="connsiteY2295" fmla="*/ 4535543 h 7505293"/>
              <a:gd name="connsiteX2296" fmla="*/ 6508682 w 6830240"/>
              <a:gd name="connsiteY2296" fmla="*/ 4533011 h 7505293"/>
              <a:gd name="connsiteX2297" fmla="*/ 6511214 w 6830240"/>
              <a:gd name="connsiteY2297" fmla="*/ 4533011 h 7505293"/>
              <a:gd name="connsiteX2298" fmla="*/ 6508682 w 6830240"/>
              <a:gd name="connsiteY2298" fmla="*/ 4507690 h 7505293"/>
              <a:gd name="connsiteX2299" fmla="*/ 6531470 w 6830240"/>
              <a:gd name="connsiteY2299" fmla="*/ 4489966 h 7505293"/>
              <a:gd name="connsiteX2300" fmla="*/ 6539067 w 6830240"/>
              <a:gd name="connsiteY2300" fmla="*/ 4469709 h 7505293"/>
              <a:gd name="connsiteX2301" fmla="*/ 3926632 w 6830240"/>
              <a:gd name="connsiteY2301" fmla="*/ 4453567 h 7505293"/>
              <a:gd name="connsiteX2302" fmla="*/ 3926632 w 6830240"/>
              <a:gd name="connsiteY2302" fmla="*/ 4457525 h 7505293"/>
              <a:gd name="connsiteX2303" fmla="*/ 3928104 w 6830240"/>
              <a:gd name="connsiteY2303" fmla="*/ 4453567 h 7505293"/>
              <a:gd name="connsiteX2304" fmla="*/ 962184 w 6830240"/>
              <a:gd name="connsiteY2304" fmla="*/ 4438248 h 7505293"/>
              <a:gd name="connsiteX2305" fmla="*/ 953955 w 6830240"/>
              <a:gd name="connsiteY2305" fmla="*/ 4460404 h 7505293"/>
              <a:gd name="connsiteX2306" fmla="*/ 941927 w 6830240"/>
              <a:gd name="connsiteY2306" fmla="*/ 4471165 h 7505293"/>
              <a:gd name="connsiteX2307" fmla="*/ 943161 w 6830240"/>
              <a:gd name="connsiteY2307" fmla="*/ 4475964 h 7505293"/>
              <a:gd name="connsiteX2308" fmla="*/ 950618 w 6830240"/>
              <a:gd name="connsiteY2308" fmla="*/ 4469824 h 7505293"/>
              <a:gd name="connsiteX2309" fmla="*/ 967424 w 6830240"/>
              <a:gd name="connsiteY2309" fmla="*/ 4438248 h 7505293"/>
              <a:gd name="connsiteX2310" fmla="*/ 2881247 w 6830240"/>
              <a:gd name="connsiteY2310" fmla="*/ 4413077 h 7505293"/>
              <a:gd name="connsiteX2311" fmla="*/ 2877690 w 6830240"/>
              <a:gd name="connsiteY2311" fmla="*/ 4417820 h 7505293"/>
              <a:gd name="connsiteX2312" fmla="*/ 2878323 w 6830240"/>
              <a:gd name="connsiteY2312" fmla="*/ 4422568 h 7505293"/>
              <a:gd name="connsiteX2313" fmla="*/ 2878437 w 6830240"/>
              <a:gd name="connsiteY2313" fmla="*/ 4422641 h 7505293"/>
              <a:gd name="connsiteX2314" fmla="*/ 2879852 w 6830240"/>
              <a:gd name="connsiteY2314" fmla="*/ 4419723 h 7505293"/>
              <a:gd name="connsiteX2315" fmla="*/ 5320506 w 6830240"/>
              <a:gd name="connsiteY2315" fmla="*/ 4393157 h 7505293"/>
              <a:gd name="connsiteX2316" fmla="*/ 5320800 w 6830240"/>
              <a:gd name="connsiteY2316" fmla="*/ 4406075 h 7505293"/>
              <a:gd name="connsiteX2317" fmla="*/ 5326067 w 6830240"/>
              <a:gd name="connsiteY2317" fmla="*/ 4395541 h 7505293"/>
              <a:gd name="connsiteX2318" fmla="*/ 998658 w 6830240"/>
              <a:gd name="connsiteY2318" fmla="*/ 4372736 h 7505293"/>
              <a:gd name="connsiteX2319" fmla="*/ 995101 w 6830240"/>
              <a:gd name="connsiteY2319" fmla="*/ 4377479 h 7505293"/>
              <a:gd name="connsiteX2320" fmla="*/ 995734 w 6830240"/>
              <a:gd name="connsiteY2320" fmla="*/ 4382227 h 7505293"/>
              <a:gd name="connsiteX2321" fmla="*/ 995848 w 6830240"/>
              <a:gd name="connsiteY2321" fmla="*/ 4382300 h 7505293"/>
              <a:gd name="connsiteX2322" fmla="*/ 997263 w 6830240"/>
              <a:gd name="connsiteY2322" fmla="*/ 4379382 h 7505293"/>
              <a:gd name="connsiteX2323" fmla="*/ 3967145 w 6830240"/>
              <a:gd name="connsiteY2323" fmla="*/ 4364945 h 7505293"/>
              <a:gd name="connsiteX2324" fmla="*/ 3959865 w 6830240"/>
              <a:gd name="connsiteY2324" fmla="*/ 4366844 h 7505293"/>
              <a:gd name="connsiteX2325" fmla="*/ 3954485 w 6830240"/>
              <a:gd name="connsiteY2325" fmla="*/ 4372541 h 7505293"/>
              <a:gd name="connsiteX2326" fmla="*/ 3957333 w 6830240"/>
              <a:gd name="connsiteY2326" fmla="*/ 4374756 h 7505293"/>
              <a:gd name="connsiteX2327" fmla="*/ 3962081 w 6830240"/>
              <a:gd name="connsiteY2327" fmla="*/ 4375073 h 7505293"/>
              <a:gd name="connsiteX2328" fmla="*/ 2933395 w 6830240"/>
              <a:gd name="connsiteY2328" fmla="*/ 4260832 h 7505293"/>
              <a:gd name="connsiteX2329" fmla="*/ 2932129 w 6830240"/>
              <a:gd name="connsiteY2329" fmla="*/ 4263364 h 7505293"/>
              <a:gd name="connsiteX2330" fmla="*/ 2930863 w 6830240"/>
              <a:gd name="connsiteY2330" fmla="*/ 4265896 h 7505293"/>
              <a:gd name="connsiteX2331" fmla="*/ 2930863 w 6830240"/>
              <a:gd name="connsiteY2331" fmla="*/ 4278556 h 7505293"/>
              <a:gd name="connsiteX2332" fmla="*/ 2931272 w 6830240"/>
              <a:gd name="connsiteY2332" fmla="*/ 4282031 h 7505293"/>
              <a:gd name="connsiteX2333" fmla="*/ 2931957 w 6830240"/>
              <a:gd name="connsiteY2333" fmla="*/ 4279747 h 7505293"/>
              <a:gd name="connsiteX2334" fmla="*/ 2933856 w 6830240"/>
              <a:gd name="connsiteY2334" fmla="*/ 4265821 h 7505293"/>
              <a:gd name="connsiteX2335" fmla="*/ 2941098 w 6830240"/>
              <a:gd name="connsiteY2335" fmla="*/ 4262373 h 7505293"/>
              <a:gd name="connsiteX2336" fmla="*/ 5401532 w 6830240"/>
              <a:gd name="connsiteY2336" fmla="*/ 4233637 h 7505293"/>
              <a:gd name="connsiteX2337" fmla="*/ 5399000 w 6830240"/>
              <a:gd name="connsiteY2337" fmla="*/ 4251361 h 7505293"/>
              <a:gd name="connsiteX2338" fmla="*/ 5387922 w 6830240"/>
              <a:gd name="connsiteY2338" fmla="*/ 4265604 h 7505293"/>
              <a:gd name="connsiteX2339" fmla="*/ 5378743 w 6830240"/>
              <a:gd name="connsiteY2339" fmla="*/ 4281746 h 7505293"/>
              <a:gd name="connsiteX2340" fmla="*/ 5368615 w 6830240"/>
              <a:gd name="connsiteY2340" fmla="*/ 4309599 h 7505293"/>
              <a:gd name="connsiteX2341" fmla="*/ 5359753 w 6830240"/>
              <a:gd name="connsiteY2341" fmla="*/ 4310548 h 7505293"/>
              <a:gd name="connsiteX2342" fmla="*/ 5358487 w 6830240"/>
              <a:gd name="connsiteY2342" fmla="*/ 4317195 h 7505293"/>
              <a:gd name="connsiteX2343" fmla="*/ 5343294 w 6830240"/>
              <a:gd name="connsiteY2343" fmla="*/ 4334919 h 7505293"/>
              <a:gd name="connsiteX2344" fmla="*/ 5335698 w 6830240"/>
              <a:gd name="connsiteY2344" fmla="*/ 4360240 h 7505293"/>
              <a:gd name="connsiteX2345" fmla="*/ 5330634 w 6830240"/>
              <a:gd name="connsiteY2345" fmla="*/ 4360240 h 7505293"/>
              <a:gd name="connsiteX2346" fmla="*/ 5330634 w 6830240"/>
              <a:gd name="connsiteY2346" fmla="*/ 4377964 h 7505293"/>
              <a:gd name="connsiteX2347" fmla="*/ 5334522 w 6830240"/>
              <a:gd name="connsiteY2347" fmla="*/ 4379519 h 7505293"/>
              <a:gd name="connsiteX2348" fmla="*/ 5336792 w 6830240"/>
              <a:gd name="connsiteY2348" fmla="*/ 4375357 h 7505293"/>
              <a:gd name="connsiteX2349" fmla="*/ 5344388 w 6830240"/>
              <a:gd name="connsiteY2349" fmla="*/ 4361431 h 7505293"/>
              <a:gd name="connsiteX2350" fmla="*/ 5359580 w 6830240"/>
              <a:gd name="connsiteY2350" fmla="*/ 4348770 h 7505293"/>
              <a:gd name="connsiteX2351" fmla="*/ 5359264 w 6830240"/>
              <a:gd name="connsiteY2351" fmla="*/ 4346238 h 7505293"/>
              <a:gd name="connsiteX2352" fmla="*/ 5357048 w 6830240"/>
              <a:gd name="connsiteY2352" fmla="*/ 4343706 h 7505293"/>
              <a:gd name="connsiteX2353" fmla="*/ 5362112 w 6830240"/>
              <a:gd name="connsiteY2353" fmla="*/ 4336110 h 7505293"/>
              <a:gd name="connsiteX2354" fmla="*/ 5364328 w 6830240"/>
              <a:gd name="connsiteY2354" fmla="*/ 4329780 h 7505293"/>
              <a:gd name="connsiteX2355" fmla="*/ 5364645 w 6830240"/>
              <a:gd name="connsiteY2355" fmla="*/ 4323450 h 7505293"/>
              <a:gd name="connsiteX2356" fmla="*/ 5391548 w 6830240"/>
              <a:gd name="connsiteY2356" fmla="*/ 4274707 h 7505293"/>
              <a:gd name="connsiteX2357" fmla="*/ 5406593 w 6830240"/>
              <a:gd name="connsiteY2357" fmla="*/ 4237433 h 7505293"/>
              <a:gd name="connsiteX2358" fmla="*/ 2960527 w 6830240"/>
              <a:gd name="connsiteY2358" fmla="*/ 4223212 h 7505293"/>
              <a:gd name="connsiteX2359" fmla="*/ 2951120 w 6830240"/>
              <a:gd name="connsiteY2359" fmla="*/ 4227915 h 7505293"/>
              <a:gd name="connsiteX2360" fmla="*/ 2940991 w 6830240"/>
              <a:gd name="connsiteY2360" fmla="*/ 4245640 h 7505293"/>
              <a:gd name="connsiteX2361" fmla="*/ 2953652 w 6830240"/>
              <a:gd name="connsiteY2361" fmla="*/ 4240576 h 7505293"/>
              <a:gd name="connsiteX2362" fmla="*/ 2955180 w 6830240"/>
              <a:gd name="connsiteY2362" fmla="*/ 4238030 h 7505293"/>
              <a:gd name="connsiteX2363" fmla="*/ 1050806 w 6830240"/>
              <a:gd name="connsiteY2363" fmla="*/ 4220491 h 7505293"/>
              <a:gd name="connsiteX2364" fmla="*/ 1049540 w 6830240"/>
              <a:gd name="connsiteY2364" fmla="*/ 4223023 h 7505293"/>
              <a:gd name="connsiteX2365" fmla="*/ 1048274 w 6830240"/>
              <a:gd name="connsiteY2365" fmla="*/ 4225555 h 7505293"/>
              <a:gd name="connsiteX2366" fmla="*/ 1048274 w 6830240"/>
              <a:gd name="connsiteY2366" fmla="*/ 4238215 h 7505293"/>
              <a:gd name="connsiteX2367" fmla="*/ 1048683 w 6830240"/>
              <a:gd name="connsiteY2367" fmla="*/ 4241690 h 7505293"/>
              <a:gd name="connsiteX2368" fmla="*/ 1049368 w 6830240"/>
              <a:gd name="connsiteY2368" fmla="*/ 4239406 h 7505293"/>
              <a:gd name="connsiteX2369" fmla="*/ 1051267 w 6830240"/>
              <a:gd name="connsiteY2369" fmla="*/ 4225480 h 7505293"/>
              <a:gd name="connsiteX2370" fmla="*/ 1058509 w 6830240"/>
              <a:gd name="connsiteY2370" fmla="*/ 4222032 h 7505293"/>
              <a:gd name="connsiteX2371" fmla="*/ 5419256 w 6830240"/>
              <a:gd name="connsiteY2371" fmla="*/ 4200720 h 7505293"/>
              <a:gd name="connsiteX2372" fmla="*/ 5419256 w 6830240"/>
              <a:gd name="connsiteY2372" fmla="*/ 4204678 h 7505293"/>
              <a:gd name="connsiteX2373" fmla="*/ 5420727 w 6830240"/>
              <a:gd name="connsiteY2373" fmla="*/ 4200720 h 7505293"/>
              <a:gd name="connsiteX2374" fmla="*/ 1078399 w 6830240"/>
              <a:gd name="connsiteY2374" fmla="*/ 4182640 h 7505293"/>
              <a:gd name="connsiteX2375" fmla="*/ 1068531 w 6830240"/>
              <a:gd name="connsiteY2375" fmla="*/ 4187574 h 7505293"/>
              <a:gd name="connsiteX2376" fmla="*/ 1058402 w 6830240"/>
              <a:gd name="connsiteY2376" fmla="*/ 4205299 h 7505293"/>
              <a:gd name="connsiteX2377" fmla="*/ 1071063 w 6830240"/>
              <a:gd name="connsiteY2377" fmla="*/ 4200235 h 7505293"/>
              <a:gd name="connsiteX2378" fmla="*/ 1072793 w 6830240"/>
              <a:gd name="connsiteY2378" fmla="*/ 4197352 h 7505293"/>
              <a:gd name="connsiteX2379" fmla="*/ 1076389 w 6830240"/>
              <a:gd name="connsiteY2379" fmla="*/ 4188646 h 7505293"/>
              <a:gd name="connsiteX2380" fmla="*/ 4073492 w 6830240"/>
              <a:gd name="connsiteY2380" fmla="*/ 4147187 h 7505293"/>
              <a:gd name="connsiteX2381" fmla="*/ 4073492 w 6830240"/>
              <a:gd name="connsiteY2381" fmla="*/ 4157316 h 7505293"/>
              <a:gd name="connsiteX2382" fmla="*/ 4076024 w 6830240"/>
              <a:gd name="connsiteY2382" fmla="*/ 4149719 h 7505293"/>
              <a:gd name="connsiteX2383" fmla="*/ 2994165 w 6830240"/>
              <a:gd name="connsiteY2383" fmla="*/ 4121569 h 7505293"/>
              <a:gd name="connsiteX2384" fmla="*/ 2994459 w 6830240"/>
              <a:gd name="connsiteY2384" fmla="*/ 4134487 h 7505293"/>
              <a:gd name="connsiteX2385" fmla="*/ 2999726 w 6830240"/>
              <a:gd name="connsiteY2385" fmla="*/ 4123952 h 7505293"/>
              <a:gd name="connsiteX2386" fmla="*/ 5459769 w 6830240"/>
              <a:gd name="connsiteY2386" fmla="*/ 4112098 h 7505293"/>
              <a:gd name="connsiteX2387" fmla="*/ 5452489 w 6830240"/>
              <a:gd name="connsiteY2387" fmla="*/ 4113997 h 7505293"/>
              <a:gd name="connsiteX2388" fmla="*/ 5447109 w 6830240"/>
              <a:gd name="connsiteY2388" fmla="*/ 4119694 h 7505293"/>
              <a:gd name="connsiteX2389" fmla="*/ 5449957 w 6830240"/>
              <a:gd name="connsiteY2389" fmla="*/ 4121909 h 7505293"/>
              <a:gd name="connsiteX2390" fmla="*/ 5454705 w 6830240"/>
              <a:gd name="connsiteY2390" fmla="*/ 4122226 h 7505293"/>
              <a:gd name="connsiteX2391" fmla="*/ 6155631 w 6830240"/>
              <a:gd name="connsiteY2391" fmla="*/ 4086177 h 7505293"/>
              <a:gd name="connsiteX2392" fmla="*/ 6127779 w 6830240"/>
              <a:gd name="connsiteY2392" fmla="*/ 4111498 h 7505293"/>
              <a:gd name="connsiteX2393" fmla="*/ 6118916 w 6830240"/>
              <a:gd name="connsiteY2393" fmla="*/ 4136819 h 7505293"/>
              <a:gd name="connsiteX2394" fmla="*/ 6117650 w 6830240"/>
              <a:gd name="connsiteY2394" fmla="*/ 4154543 h 7505293"/>
              <a:gd name="connsiteX2395" fmla="*/ 6135375 w 6830240"/>
              <a:gd name="connsiteY2395" fmla="*/ 4152011 h 7505293"/>
              <a:gd name="connsiteX2396" fmla="*/ 6137907 w 6830240"/>
              <a:gd name="connsiteY2396" fmla="*/ 4152011 h 7505293"/>
              <a:gd name="connsiteX2397" fmla="*/ 6135375 w 6830240"/>
              <a:gd name="connsiteY2397" fmla="*/ 4126690 h 7505293"/>
              <a:gd name="connsiteX2398" fmla="*/ 6158163 w 6830240"/>
              <a:gd name="connsiteY2398" fmla="*/ 4108966 h 7505293"/>
              <a:gd name="connsiteX2399" fmla="*/ 6165760 w 6830240"/>
              <a:gd name="connsiteY2399" fmla="*/ 4088709 h 7505293"/>
              <a:gd name="connsiteX2400" fmla="*/ 1111576 w 6830240"/>
              <a:gd name="connsiteY2400" fmla="*/ 4081228 h 7505293"/>
              <a:gd name="connsiteX2401" fmla="*/ 1111869 w 6830240"/>
              <a:gd name="connsiteY2401" fmla="*/ 4094146 h 7505293"/>
              <a:gd name="connsiteX2402" fmla="*/ 1117137 w 6830240"/>
              <a:gd name="connsiteY2402" fmla="*/ 4083611 h 7505293"/>
              <a:gd name="connsiteX2403" fmla="*/ 4086152 w 6830240"/>
              <a:gd name="connsiteY2403" fmla="*/ 4078822 h 7505293"/>
              <a:gd name="connsiteX2404" fmla="*/ 4086152 w 6830240"/>
              <a:gd name="connsiteY2404" fmla="*/ 4081354 h 7505293"/>
              <a:gd name="connsiteX2405" fmla="*/ 4096280 w 6830240"/>
              <a:gd name="connsiteY2405" fmla="*/ 4094014 h 7505293"/>
              <a:gd name="connsiteX2406" fmla="*/ 3075191 w 6830240"/>
              <a:gd name="connsiteY2406" fmla="*/ 3962049 h 7505293"/>
              <a:gd name="connsiteX2407" fmla="*/ 3072659 w 6830240"/>
              <a:gd name="connsiteY2407" fmla="*/ 3979773 h 7505293"/>
              <a:gd name="connsiteX2408" fmla="*/ 3061581 w 6830240"/>
              <a:gd name="connsiteY2408" fmla="*/ 3994016 h 7505293"/>
              <a:gd name="connsiteX2409" fmla="*/ 3052402 w 6830240"/>
              <a:gd name="connsiteY2409" fmla="*/ 4010158 h 7505293"/>
              <a:gd name="connsiteX2410" fmla="*/ 3042274 w 6830240"/>
              <a:gd name="connsiteY2410" fmla="*/ 4038011 h 7505293"/>
              <a:gd name="connsiteX2411" fmla="*/ 3033412 w 6830240"/>
              <a:gd name="connsiteY2411" fmla="*/ 4038960 h 7505293"/>
              <a:gd name="connsiteX2412" fmla="*/ 3032146 w 6830240"/>
              <a:gd name="connsiteY2412" fmla="*/ 4045607 h 7505293"/>
              <a:gd name="connsiteX2413" fmla="*/ 3016953 w 6830240"/>
              <a:gd name="connsiteY2413" fmla="*/ 4063331 h 7505293"/>
              <a:gd name="connsiteX2414" fmla="*/ 3009357 w 6830240"/>
              <a:gd name="connsiteY2414" fmla="*/ 4088652 h 7505293"/>
              <a:gd name="connsiteX2415" fmla="*/ 3004293 w 6830240"/>
              <a:gd name="connsiteY2415" fmla="*/ 4088652 h 7505293"/>
              <a:gd name="connsiteX2416" fmla="*/ 3004293 w 6830240"/>
              <a:gd name="connsiteY2416" fmla="*/ 4106376 h 7505293"/>
              <a:gd name="connsiteX2417" fmla="*/ 3008181 w 6830240"/>
              <a:gd name="connsiteY2417" fmla="*/ 4107931 h 7505293"/>
              <a:gd name="connsiteX2418" fmla="*/ 3010451 w 6830240"/>
              <a:gd name="connsiteY2418" fmla="*/ 4103769 h 7505293"/>
              <a:gd name="connsiteX2419" fmla="*/ 3018047 w 6830240"/>
              <a:gd name="connsiteY2419" fmla="*/ 4089843 h 7505293"/>
              <a:gd name="connsiteX2420" fmla="*/ 3033239 w 6830240"/>
              <a:gd name="connsiteY2420" fmla="*/ 4077182 h 7505293"/>
              <a:gd name="connsiteX2421" fmla="*/ 3032923 w 6830240"/>
              <a:gd name="connsiteY2421" fmla="*/ 4074650 h 7505293"/>
              <a:gd name="connsiteX2422" fmla="*/ 3030707 w 6830240"/>
              <a:gd name="connsiteY2422" fmla="*/ 4072118 h 7505293"/>
              <a:gd name="connsiteX2423" fmla="*/ 3035771 w 6830240"/>
              <a:gd name="connsiteY2423" fmla="*/ 4064522 h 7505293"/>
              <a:gd name="connsiteX2424" fmla="*/ 3037987 w 6830240"/>
              <a:gd name="connsiteY2424" fmla="*/ 4058192 h 7505293"/>
              <a:gd name="connsiteX2425" fmla="*/ 3038304 w 6830240"/>
              <a:gd name="connsiteY2425" fmla="*/ 4051862 h 7505293"/>
              <a:gd name="connsiteX2426" fmla="*/ 3065207 w 6830240"/>
              <a:gd name="connsiteY2426" fmla="*/ 4003119 h 7505293"/>
              <a:gd name="connsiteX2427" fmla="*/ 3080252 w 6830240"/>
              <a:gd name="connsiteY2427" fmla="*/ 3965845 h 7505293"/>
              <a:gd name="connsiteX2428" fmla="*/ 3092915 w 6830240"/>
              <a:gd name="connsiteY2428" fmla="*/ 3929133 h 7505293"/>
              <a:gd name="connsiteX2429" fmla="*/ 3092915 w 6830240"/>
              <a:gd name="connsiteY2429" fmla="*/ 3933090 h 7505293"/>
              <a:gd name="connsiteX2430" fmla="*/ 3094387 w 6830240"/>
              <a:gd name="connsiteY2430" fmla="*/ 3929133 h 7505293"/>
              <a:gd name="connsiteX2431" fmla="*/ 1192602 w 6830240"/>
              <a:gd name="connsiteY2431" fmla="*/ 3921709 h 7505293"/>
              <a:gd name="connsiteX2432" fmla="*/ 1190070 w 6830240"/>
              <a:gd name="connsiteY2432" fmla="*/ 3939432 h 7505293"/>
              <a:gd name="connsiteX2433" fmla="*/ 1178992 w 6830240"/>
              <a:gd name="connsiteY2433" fmla="*/ 3953675 h 7505293"/>
              <a:gd name="connsiteX2434" fmla="*/ 1169813 w 6830240"/>
              <a:gd name="connsiteY2434" fmla="*/ 3969817 h 7505293"/>
              <a:gd name="connsiteX2435" fmla="*/ 1159685 w 6830240"/>
              <a:gd name="connsiteY2435" fmla="*/ 3997670 h 7505293"/>
              <a:gd name="connsiteX2436" fmla="*/ 1150823 w 6830240"/>
              <a:gd name="connsiteY2436" fmla="*/ 3998619 h 7505293"/>
              <a:gd name="connsiteX2437" fmla="*/ 1149557 w 6830240"/>
              <a:gd name="connsiteY2437" fmla="*/ 4005266 h 7505293"/>
              <a:gd name="connsiteX2438" fmla="*/ 1134364 w 6830240"/>
              <a:gd name="connsiteY2438" fmla="*/ 4022990 h 7505293"/>
              <a:gd name="connsiteX2439" fmla="*/ 1126768 w 6830240"/>
              <a:gd name="connsiteY2439" fmla="*/ 4048311 h 7505293"/>
              <a:gd name="connsiteX2440" fmla="*/ 1121704 w 6830240"/>
              <a:gd name="connsiteY2440" fmla="*/ 4048311 h 7505293"/>
              <a:gd name="connsiteX2441" fmla="*/ 1121704 w 6830240"/>
              <a:gd name="connsiteY2441" fmla="*/ 4066035 h 7505293"/>
              <a:gd name="connsiteX2442" fmla="*/ 1125592 w 6830240"/>
              <a:gd name="connsiteY2442" fmla="*/ 4067590 h 7505293"/>
              <a:gd name="connsiteX2443" fmla="*/ 1127862 w 6830240"/>
              <a:gd name="connsiteY2443" fmla="*/ 4063428 h 7505293"/>
              <a:gd name="connsiteX2444" fmla="*/ 1135458 w 6830240"/>
              <a:gd name="connsiteY2444" fmla="*/ 4049502 h 7505293"/>
              <a:gd name="connsiteX2445" fmla="*/ 1150650 w 6830240"/>
              <a:gd name="connsiteY2445" fmla="*/ 4036841 h 7505293"/>
              <a:gd name="connsiteX2446" fmla="*/ 1150334 w 6830240"/>
              <a:gd name="connsiteY2446" fmla="*/ 4034309 h 7505293"/>
              <a:gd name="connsiteX2447" fmla="*/ 1148118 w 6830240"/>
              <a:gd name="connsiteY2447" fmla="*/ 4031777 h 7505293"/>
              <a:gd name="connsiteX2448" fmla="*/ 1153182 w 6830240"/>
              <a:gd name="connsiteY2448" fmla="*/ 4024181 h 7505293"/>
              <a:gd name="connsiteX2449" fmla="*/ 1155398 w 6830240"/>
              <a:gd name="connsiteY2449" fmla="*/ 4017851 h 7505293"/>
              <a:gd name="connsiteX2450" fmla="*/ 1155715 w 6830240"/>
              <a:gd name="connsiteY2450" fmla="*/ 4011521 h 7505293"/>
              <a:gd name="connsiteX2451" fmla="*/ 1182618 w 6830240"/>
              <a:gd name="connsiteY2451" fmla="*/ 3962778 h 7505293"/>
              <a:gd name="connsiteX2452" fmla="*/ 1197662 w 6830240"/>
              <a:gd name="connsiteY2452" fmla="*/ 3925504 h 7505293"/>
              <a:gd name="connsiteX2453" fmla="*/ 5566116 w 6830240"/>
              <a:gd name="connsiteY2453" fmla="*/ 3894341 h 7505293"/>
              <a:gd name="connsiteX2454" fmla="*/ 5566116 w 6830240"/>
              <a:gd name="connsiteY2454" fmla="*/ 3904470 h 7505293"/>
              <a:gd name="connsiteX2455" fmla="*/ 5568648 w 6830240"/>
              <a:gd name="connsiteY2455" fmla="*/ 3896872 h 7505293"/>
              <a:gd name="connsiteX2456" fmla="*/ 1210326 w 6830240"/>
              <a:gd name="connsiteY2456" fmla="*/ 3888792 h 7505293"/>
              <a:gd name="connsiteX2457" fmla="*/ 1210326 w 6830240"/>
              <a:gd name="connsiteY2457" fmla="*/ 3892749 h 7505293"/>
              <a:gd name="connsiteX2458" fmla="*/ 1211797 w 6830240"/>
              <a:gd name="connsiteY2458" fmla="*/ 3888792 h 7505293"/>
              <a:gd name="connsiteX2459" fmla="*/ 4767351 w 6830240"/>
              <a:gd name="connsiteY2459" fmla="*/ 3869939 h 7505293"/>
              <a:gd name="connsiteX2460" fmla="*/ 4764017 w 6830240"/>
              <a:gd name="connsiteY2460" fmla="*/ 3877971 h 7505293"/>
              <a:gd name="connsiteX2461" fmla="*/ 4766922 w 6830240"/>
              <a:gd name="connsiteY2461" fmla="*/ 3871979 h 7505293"/>
              <a:gd name="connsiteX2462" fmla="*/ 3133428 w 6830240"/>
              <a:gd name="connsiteY2462" fmla="*/ 3840511 h 7505293"/>
              <a:gd name="connsiteX2463" fmla="*/ 3126148 w 6830240"/>
              <a:gd name="connsiteY2463" fmla="*/ 3842410 h 7505293"/>
              <a:gd name="connsiteX2464" fmla="*/ 3120768 w 6830240"/>
              <a:gd name="connsiteY2464" fmla="*/ 3848107 h 7505293"/>
              <a:gd name="connsiteX2465" fmla="*/ 3123616 w 6830240"/>
              <a:gd name="connsiteY2465" fmla="*/ 3850322 h 7505293"/>
              <a:gd name="connsiteX2466" fmla="*/ 3128364 w 6830240"/>
              <a:gd name="connsiteY2466" fmla="*/ 3850639 h 7505293"/>
              <a:gd name="connsiteX2467" fmla="*/ 4758494 w 6830240"/>
              <a:gd name="connsiteY2467" fmla="*/ 3827974 h 7505293"/>
              <a:gd name="connsiteX2468" fmla="*/ 4752738 w 6830240"/>
              <a:gd name="connsiteY2468" fmla="*/ 3833219 h 7505293"/>
              <a:gd name="connsiteX2469" fmla="*/ 4747798 w 6830240"/>
              <a:gd name="connsiteY2469" fmla="*/ 3848330 h 7505293"/>
              <a:gd name="connsiteX2470" fmla="*/ 4743750 w 6830240"/>
              <a:gd name="connsiteY2470" fmla="*/ 3852809 h 7505293"/>
              <a:gd name="connsiteX2471" fmla="*/ 4743301 w 6830240"/>
              <a:gd name="connsiteY2471" fmla="*/ 3863423 h 7505293"/>
              <a:gd name="connsiteX2472" fmla="*/ 4732868 w 6830240"/>
              <a:gd name="connsiteY2472" fmla="*/ 3865028 h 7505293"/>
              <a:gd name="connsiteX2473" fmla="*/ 4729757 w 6830240"/>
              <a:gd name="connsiteY2473" fmla="*/ 3878714 h 7505293"/>
              <a:gd name="connsiteX2474" fmla="*/ 4723490 w 6830240"/>
              <a:gd name="connsiteY2474" fmla="*/ 3884412 h 7505293"/>
              <a:gd name="connsiteX2475" fmla="*/ 4724094 w 6830240"/>
              <a:gd name="connsiteY2475" fmla="*/ 3887131 h 7505293"/>
              <a:gd name="connsiteX2476" fmla="*/ 4726309 w 6830240"/>
              <a:gd name="connsiteY2476" fmla="*/ 3883254 h 7505293"/>
              <a:gd name="connsiteX2477" fmla="*/ 4730688 w 6830240"/>
              <a:gd name="connsiteY2477" fmla="*/ 3880928 h 7505293"/>
              <a:gd name="connsiteX2478" fmla="*/ 4733490 w 6830240"/>
              <a:gd name="connsiteY2478" fmla="*/ 3873867 h 7505293"/>
              <a:gd name="connsiteX2479" fmla="*/ 4750897 w 6830240"/>
              <a:gd name="connsiteY2479" fmla="*/ 3863423 h 7505293"/>
              <a:gd name="connsiteX2480" fmla="*/ 4754696 w 6830240"/>
              <a:gd name="connsiteY2480" fmla="*/ 3845698 h 7505293"/>
              <a:gd name="connsiteX2481" fmla="*/ 4758494 w 6830240"/>
              <a:gd name="connsiteY2481" fmla="*/ 3827974 h 7505293"/>
              <a:gd name="connsiteX2482" fmla="*/ 5578776 w 6830240"/>
              <a:gd name="connsiteY2482" fmla="*/ 3825976 h 7505293"/>
              <a:gd name="connsiteX2483" fmla="*/ 5578776 w 6830240"/>
              <a:gd name="connsiteY2483" fmla="*/ 3828507 h 7505293"/>
              <a:gd name="connsiteX2484" fmla="*/ 5588904 w 6830240"/>
              <a:gd name="connsiteY2484" fmla="*/ 3841168 h 7505293"/>
              <a:gd name="connsiteX2485" fmla="*/ 1250839 w 6830240"/>
              <a:gd name="connsiteY2485" fmla="*/ 3800169 h 7505293"/>
              <a:gd name="connsiteX2486" fmla="*/ 1243559 w 6830240"/>
              <a:gd name="connsiteY2486" fmla="*/ 3802068 h 7505293"/>
              <a:gd name="connsiteX2487" fmla="*/ 1238179 w 6830240"/>
              <a:gd name="connsiteY2487" fmla="*/ 3807765 h 7505293"/>
              <a:gd name="connsiteX2488" fmla="*/ 1241027 w 6830240"/>
              <a:gd name="connsiteY2488" fmla="*/ 3809981 h 7505293"/>
              <a:gd name="connsiteX2489" fmla="*/ 1245775 w 6830240"/>
              <a:gd name="connsiteY2489" fmla="*/ 3810298 h 7505293"/>
              <a:gd name="connsiteX2490" fmla="*/ 4808182 w 6830240"/>
              <a:gd name="connsiteY2490" fmla="*/ 3768158 h 7505293"/>
              <a:gd name="connsiteX2491" fmla="*/ 4801539 w 6830240"/>
              <a:gd name="connsiteY2491" fmla="*/ 3774800 h 7505293"/>
              <a:gd name="connsiteX2492" fmla="*/ 4799849 w 6830240"/>
              <a:gd name="connsiteY2492" fmla="*/ 3786632 h 7505293"/>
              <a:gd name="connsiteX2493" fmla="*/ 4803835 w 6830240"/>
              <a:gd name="connsiteY2493" fmla="*/ 3782646 h 7505293"/>
              <a:gd name="connsiteX2494" fmla="*/ 2130873 w 6830240"/>
              <a:gd name="connsiteY2494" fmla="*/ 3732425 h 7505293"/>
              <a:gd name="connsiteX2495" fmla="*/ 2118526 w 6830240"/>
              <a:gd name="connsiteY2495" fmla="*/ 3752489 h 7505293"/>
              <a:gd name="connsiteX2496" fmla="*/ 2120244 w 6830240"/>
              <a:gd name="connsiteY2496" fmla="*/ 3758788 h 7505293"/>
              <a:gd name="connsiteX2497" fmla="*/ 2126478 w 6830240"/>
              <a:gd name="connsiteY2497" fmla="*/ 3753993 h 7505293"/>
              <a:gd name="connsiteX2498" fmla="*/ 2131542 w 6830240"/>
              <a:gd name="connsiteY2498" fmla="*/ 3736268 h 7505293"/>
              <a:gd name="connsiteX2499" fmla="*/ 2136669 w 6830240"/>
              <a:gd name="connsiteY2499" fmla="*/ 3723006 h 7505293"/>
              <a:gd name="connsiteX2500" fmla="*/ 2135962 w 6830240"/>
              <a:gd name="connsiteY2500" fmla="*/ 3724156 h 7505293"/>
              <a:gd name="connsiteX2501" fmla="*/ 2136606 w 6830240"/>
              <a:gd name="connsiteY2501" fmla="*/ 3723608 h 7505293"/>
              <a:gd name="connsiteX2502" fmla="*/ 4839520 w 6830240"/>
              <a:gd name="connsiteY2502" fmla="*/ 3650729 h 7505293"/>
              <a:gd name="connsiteX2503" fmla="*/ 4830657 w 6830240"/>
              <a:gd name="connsiteY2503" fmla="*/ 3673834 h 7505293"/>
              <a:gd name="connsiteX2504" fmla="*/ 4821795 w 6830240"/>
              <a:gd name="connsiteY2504" fmla="*/ 3698838 h 7505293"/>
              <a:gd name="connsiteX2505" fmla="*/ 4800589 w 6830240"/>
              <a:gd name="connsiteY2505" fmla="*/ 3730489 h 7505293"/>
              <a:gd name="connsiteX2506" fmla="*/ 4781282 w 6830240"/>
              <a:gd name="connsiteY2506" fmla="*/ 3762140 h 7505293"/>
              <a:gd name="connsiteX2507" fmla="*/ 4773686 w 6830240"/>
              <a:gd name="connsiteY2507" fmla="*/ 3786195 h 7505293"/>
              <a:gd name="connsiteX2508" fmla="*/ 4758494 w 6830240"/>
              <a:gd name="connsiteY2508" fmla="*/ 3802653 h 7505293"/>
              <a:gd name="connsiteX2509" fmla="*/ 4762292 w 6830240"/>
              <a:gd name="connsiteY2509" fmla="*/ 3813731 h 7505293"/>
              <a:gd name="connsiteX2510" fmla="*/ 4766090 w 6830240"/>
              <a:gd name="connsiteY2510" fmla="*/ 3822909 h 7505293"/>
              <a:gd name="connsiteX2511" fmla="*/ 4768305 w 6830240"/>
              <a:gd name="connsiteY2511" fmla="*/ 3819112 h 7505293"/>
              <a:gd name="connsiteX2512" fmla="*/ 4768622 w 6830240"/>
              <a:gd name="connsiteY2512" fmla="*/ 3815314 h 7505293"/>
              <a:gd name="connsiteX2513" fmla="*/ 4793943 w 6830240"/>
              <a:gd name="connsiteY2513" fmla="*/ 3771952 h 7505293"/>
              <a:gd name="connsiteX2514" fmla="*/ 4811667 w 6830240"/>
              <a:gd name="connsiteY2514" fmla="*/ 3726691 h 7505293"/>
              <a:gd name="connsiteX2515" fmla="*/ 4819751 w 6830240"/>
              <a:gd name="connsiteY2515" fmla="*/ 3726691 h 7505293"/>
              <a:gd name="connsiteX2516" fmla="*/ 4820926 w 6830240"/>
              <a:gd name="connsiteY2516" fmla="*/ 3718078 h 7505293"/>
              <a:gd name="connsiteX2517" fmla="*/ 4834219 w 6830240"/>
              <a:gd name="connsiteY2517" fmla="*/ 3711749 h 7505293"/>
              <a:gd name="connsiteX2518" fmla="*/ 4838017 w 6830240"/>
              <a:gd name="connsiteY2518" fmla="*/ 3701619 h 7505293"/>
              <a:gd name="connsiteX2519" fmla="*/ 4841815 w 6830240"/>
              <a:gd name="connsiteY2519" fmla="*/ 3691491 h 7505293"/>
              <a:gd name="connsiteX2520" fmla="*/ 4847265 w 6830240"/>
              <a:gd name="connsiteY2520" fmla="*/ 3676387 h 7505293"/>
              <a:gd name="connsiteX2521" fmla="*/ 4847116 w 6830240"/>
              <a:gd name="connsiteY2521" fmla="*/ 3676050 h 7505293"/>
              <a:gd name="connsiteX2522" fmla="*/ 4847850 w 6830240"/>
              <a:gd name="connsiteY2522" fmla="*/ 3674764 h 7505293"/>
              <a:gd name="connsiteX2523" fmla="*/ 4852893 w 6830240"/>
              <a:gd name="connsiteY2523" fmla="*/ 3660790 h 7505293"/>
              <a:gd name="connsiteX2524" fmla="*/ 4853981 w 6830240"/>
              <a:gd name="connsiteY2524" fmla="*/ 3656928 h 7505293"/>
              <a:gd name="connsiteX2525" fmla="*/ 4862037 w 6830240"/>
              <a:gd name="connsiteY2525" fmla="*/ 3628315 h 7505293"/>
              <a:gd name="connsiteX2526" fmla="*/ 4860093 w 6830240"/>
              <a:gd name="connsiteY2526" fmla="*/ 3628574 h 7505293"/>
              <a:gd name="connsiteX2527" fmla="*/ 4857244 w 6830240"/>
              <a:gd name="connsiteY2527" fmla="*/ 3633005 h 7505293"/>
              <a:gd name="connsiteX2528" fmla="*/ 4859227 w 6830240"/>
              <a:gd name="connsiteY2528" fmla="*/ 3638294 h 7505293"/>
              <a:gd name="connsiteX2529" fmla="*/ 3239775 w 6830240"/>
              <a:gd name="connsiteY2529" fmla="*/ 3622754 h 7505293"/>
              <a:gd name="connsiteX2530" fmla="*/ 3239775 w 6830240"/>
              <a:gd name="connsiteY2530" fmla="*/ 3632883 h 7505293"/>
              <a:gd name="connsiteX2531" fmla="*/ 3242307 w 6830240"/>
              <a:gd name="connsiteY2531" fmla="*/ 3625286 h 7505293"/>
              <a:gd name="connsiteX2532" fmla="*/ 4341233 w 6830240"/>
              <a:gd name="connsiteY2532" fmla="*/ 3585941 h 7505293"/>
              <a:gd name="connsiteX2533" fmla="*/ 4336302 w 6830240"/>
              <a:gd name="connsiteY2533" fmla="*/ 3588631 h 7505293"/>
              <a:gd name="connsiteX2534" fmla="*/ 4337597 w 6830240"/>
              <a:gd name="connsiteY2534" fmla="*/ 3594456 h 7505293"/>
              <a:gd name="connsiteX2535" fmla="*/ 4339358 w 6830240"/>
              <a:gd name="connsiteY2535" fmla="*/ 3592035 h 7505293"/>
              <a:gd name="connsiteX2536" fmla="*/ 4576185 w 6830240"/>
              <a:gd name="connsiteY2536" fmla="*/ 3584896 h 7505293"/>
              <a:gd name="connsiteX2537" fmla="*/ 4575180 w 6830240"/>
              <a:gd name="connsiteY2537" fmla="*/ 3586102 h 7505293"/>
              <a:gd name="connsiteX2538" fmla="*/ 4573402 w 6830240"/>
              <a:gd name="connsiteY2538" fmla="*/ 3591326 h 7505293"/>
              <a:gd name="connsiteX2539" fmla="*/ 4574668 w 6830240"/>
              <a:gd name="connsiteY2539" fmla="*/ 3597655 h 7505293"/>
              <a:gd name="connsiteX2540" fmla="*/ 4568338 w 6830240"/>
              <a:gd name="connsiteY2540" fmla="*/ 3603987 h 7505293"/>
              <a:gd name="connsiteX2541" fmla="*/ 4567052 w 6830240"/>
              <a:gd name="connsiteY2541" fmla="*/ 3607684 h 7505293"/>
              <a:gd name="connsiteX2542" fmla="*/ 4568589 w 6830240"/>
              <a:gd name="connsiteY2542" fmla="*/ 3607684 h 7505293"/>
              <a:gd name="connsiteX2543" fmla="*/ 4578717 w 6830240"/>
              <a:gd name="connsiteY2543" fmla="*/ 3606419 h 7505293"/>
              <a:gd name="connsiteX2544" fmla="*/ 4581249 w 6830240"/>
              <a:gd name="connsiteY2544" fmla="*/ 3597557 h 7505293"/>
              <a:gd name="connsiteX2545" fmla="*/ 4877501 w 6830240"/>
              <a:gd name="connsiteY2545" fmla="*/ 3567171 h 7505293"/>
              <a:gd name="connsiteX2546" fmla="*/ 4857244 w 6830240"/>
              <a:gd name="connsiteY2546" fmla="*/ 3600088 h 7505293"/>
              <a:gd name="connsiteX2547" fmla="*/ 4863862 w 6830240"/>
              <a:gd name="connsiteY2547" fmla="*/ 3624354 h 7505293"/>
              <a:gd name="connsiteX2548" fmla="*/ 4870934 w 6830240"/>
              <a:gd name="connsiteY2548" fmla="*/ 3609199 h 7505293"/>
              <a:gd name="connsiteX2549" fmla="*/ 4879796 w 6830240"/>
              <a:gd name="connsiteY2549" fmla="*/ 3590209 h 7505293"/>
              <a:gd name="connsiteX2550" fmla="*/ 4881481 w 6830240"/>
              <a:gd name="connsiteY2550" fmla="*/ 3586839 h 7505293"/>
              <a:gd name="connsiteX2551" fmla="*/ 2237533 w 6830240"/>
              <a:gd name="connsiteY2551" fmla="*/ 3565117 h 7505293"/>
              <a:gd name="connsiteX2552" fmla="*/ 2237533 w 6830240"/>
              <a:gd name="connsiteY2552" fmla="*/ 3568960 h 7505293"/>
              <a:gd name="connsiteX2553" fmla="*/ 2237888 w 6830240"/>
              <a:gd name="connsiteY2553" fmla="*/ 3569151 h 7505293"/>
              <a:gd name="connsiteX2554" fmla="*/ 2239241 w 6830240"/>
              <a:gd name="connsiteY2554" fmla="*/ 3571116 h 7505293"/>
              <a:gd name="connsiteX2555" fmla="*/ 2239893 w 6830240"/>
              <a:gd name="connsiteY2555" fmla="*/ 3569472 h 7505293"/>
              <a:gd name="connsiteX2556" fmla="*/ 2241188 w 6830240"/>
              <a:gd name="connsiteY2556" fmla="*/ 3566335 h 7505293"/>
              <a:gd name="connsiteX2557" fmla="*/ 4363328 w 6830240"/>
              <a:gd name="connsiteY2557" fmla="*/ 3555568 h 7505293"/>
              <a:gd name="connsiteX2558" fmla="*/ 4360040 w 6830240"/>
              <a:gd name="connsiteY2558" fmla="*/ 3558563 h 7505293"/>
              <a:gd name="connsiteX2559" fmla="*/ 4359896 w 6830240"/>
              <a:gd name="connsiteY2559" fmla="*/ 3561984 h 7505293"/>
              <a:gd name="connsiteX2560" fmla="*/ 4363241 w 6830240"/>
              <a:gd name="connsiteY2560" fmla="*/ 3555877 h 7505293"/>
              <a:gd name="connsiteX2561" fmla="*/ 3252435 w 6830240"/>
              <a:gd name="connsiteY2561" fmla="*/ 3554389 h 7505293"/>
              <a:gd name="connsiteX2562" fmla="*/ 3252435 w 6830240"/>
              <a:gd name="connsiteY2562" fmla="*/ 3556921 h 7505293"/>
              <a:gd name="connsiteX2563" fmla="*/ 3262563 w 6830240"/>
              <a:gd name="connsiteY2563" fmla="*/ 3569581 h 7505293"/>
              <a:gd name="connsiteX2564" fmla="*/ 4604038 w 6830240"/>
              <a:gd name="connsiteY2564" fmla="*/ 3544384 h 7505293"/>
              <a:gd name="connsiteX2565" fmla="*/ 4598974 w 6830240"/>
              <a:gd name="connsiteY2565" fmla="*/ 3554512 h 7505293"/>
              <a:gd name="connsiteX2566" fmla="*/ 4604038 w 6830240"/>
              <a:gd name="connsiteY2566" fmla="*/ 3546915 h 7505293"/>
              <a:gd name="connsiteX2567" fmla="*/ 2251694 w 6830240"/>
              <a:gd name="connsiteY2567" fmla="*/ 3540983 h 7505293"/>
              <a:gd name="connsiteX2568" fmla="*/ 2247661 w 6830240"/>
              <a:gd name="connsiteY2568" fmla="*/ 3542328 h 7505293"/>
              <a:gd name="connsiteX2569" fmla="*/ 2247661 w 6830240"/>
              <a:gd name="connsiteY2569" fmla="*/ 3550662 h 7505293"/>
              <a:gd name="connsiteX2570" fmla="*/ 2249467 w 6830240"/>
              <a:gd name="connsiteY2570" fmla="*/ 3546288 h 7505293"/>
              <a:gd name="connsiteX2571" fmla="*/ 4267936 w 6830240"/>
              <a:gd name="connsiteY2571" fmla="*/ 3502541 h 7505293"/>
              <a:gd name="connsiteX2572" fmla="*/ 4264331 w 6830240"/>
              <a:gd name="connsiteY2572" fmla="*/ 3506918 h 7505293"/>
              <a:gd name="connsiteX2573" fmla="*/ 4263403 w 6830240"/>
              <a:gd name="connsiteY2573" fmla="*/ 3509094 h 7505293"/>
              <a:gd name="connsiteX2574" fmla="*/ 4263401 w 6830240"/>
              <a:gd name="connsiteY2574" fmla="*/ 3509124 h 7505293"/>
              <a:gd name="connsiteX2575" fmla="*/ 4265928 w 6830240"/>
              <a:gd name="connsiteY2575" fmla="*/ 3516707 h 7505293"/>
              <a:gd name="connsiteX2576" fmla="*/ 4271333 w 6830240"/>
              <a:gd name="connsiteY2576" fmla="*/ 3510259 h 7505293"/>
              <a:gd name="connsiteX2577" fmla="*/ 2275514 w 6830240"/>
              <a:gd name="connsiteY2577" fmla="*/ 3479026 h 7505293"/>
              <a:gd name="connsiteX2578" fmla="*/ 2267285 w 6830240"/>
              <a:gd name="connsiteY2578" fmla="*/ 3501182 h 7505293"/>
              <a:gd name="connsiteX2579" fmla="*/ 2255257 w 6830240"/>
              <a:gd name="connsiteY2579" fmla="*/ 3511943 h 7505293"/>
              <a:gd name="connsiteX2580" fmla="*/ 2256491 w 6830240"/>
              <a:gd name="connsiteY2580" fmla="*/ 3516743 h 7505293"/>
              <a:gd name="connsiteX2581" fmla="*/ 2263948 w 6830240"/>
              <a:gd name="connsiteY2581" fmla="*/ 3510602 h 7505293"/>
              <a:gd name="connsiteX2582" fmla="*/ 2280754 w 6830240"/>
              <a:gd name="connsiteY2582" fmla="*/ 3479026 h 7505293"/>
              <a:gd name="connsiteX2583" fmla="*/ 4930674 w 6830240"/>
              <a:gd name="connsiteY2583" fmla="*/ 3478550 h 7505293"/>
              <a:gd name="connsiteX2584" fmla="*/ 4933206 w 6830240"/>
              <a:gd name="connsiteY2584" fmla="*/ 3486146 h 7505293"/>
              <a:gd name="connsiteX2585" fmla="*/ 4933206 w 6830240"/>
              <a:gd name="connsiteY2585" fmla="*/ 3478550 h 7505293"/>
              <a:gd name="connsiteX2586" fmla="*/ 5959679 w 6830240"/>
              <a:gd name="connsiteY2586" fmla="*/ 3467613 h 7505293"/>
              <a:gd name="connsiteX2587" fmla="*/ 5931827 w 6830240"/>
              <a:gd name="connsiteY2587" fmla="*/ 3492934 h 7505293"/>
              <a:gd name="connsiteX2588" fmla="*/ 5922964 w 6830240"/>
              <a:gd name="connsiteY2588" fmla="*/ 3518255 h 7505293"/>
              <a:gd name="connsiteX2589" fmla="*/ 5921698 w 6830240"/>
              <a:gd name="connsiteY2589" fmla="*/ 3535979 h 7505293"/>
              <a:gd name="connsiteX2590" fmla="*/ 5939423 w 6830240"/>
              <a:gd name="connsiteY2590" fmla="*/ 3533447 h 7505293"/>
              <a:gd name="connsiteX2591" fmla="*/ 5941955 w 6830240"/>
              <a:gd name="connsiteY2591" fmla="*/ 3533447 h 7505293"/>
              <a:gd name="connsiteX2592" fmla="*/ 5939423 w 6830240"/>
              <a:gd name="connsiteY2592" fmla="*/ 3508126 h 7505293"/>
              <a:gd name="connsiteX2593" fmla="*/ 5962211 w 6830240"/>
              <a:gd name="connsiteY2593" fmla="*/ 3490402 h 7505293"/>
              <a:gd name="connsiteX2594" fmla="*/ 5969808 w 6830240"/>
              <a:gd name="connsiteY2594" fmla="*/ 3470145 h 7505293"/>
              <a:gd name="connsiteX2595" fmla="*/ 4958527 w 6830240"/>
              <a:gd name="connsiteY2595" fmla="*/ 3425377 h 7505293"/>
              <a:gd name="connsiteX2596" fmla="*/ 4958527 w 6830240"/>
              <a:gd name="connsiteY2596" fmla="*/ 3435505 h 7505293"/>
              <a:gd name="connsiteX2597" fmla="*/ 4959630 w 6830240"/>
              <a:gd name="connsiteY2597" fmla="*/ 3437159 h 7505293"/>
              <a:gd name="connsiteX2598" fmla="*/ 4964385 w 6830240"/>
              <a:gd name="connsiteY2598" fmla="*/ 3425377 h 7505293"/>
              <a:gd name="connsiteX2599" fmla="*/ 2311988 w 6830240"/>
              <a:gd name="connsiteY2599" fmla="*/ 3413514 h 7505293"/>
              <a:gd name="connsiteX2600" fmla="*/ 2308431 w 6830240"/>
              <a:gd name="connsiteY2600" fmla="*/ 3418257 h 7505293"/>
              <a:gd name="connsiteX2601" fmla="*/ 2309064 w 6830240"/>
              <a:gd name="connsiteY2601" fmla="*/ 3423005 h 7505293"/>
              <a:gd name="connsiteX2602" fmla="*/ 2309178 w 6830240"/>
              <a:gd name="connsiteY2602" fmla="*/ 3423078 h 7505293"/>
              <a:gd name="connsiteX2603" fmla="*/ 2310593 w 6830240"/>
              <a:gd name="connsiteY2603" fmla="*/ 3420160 h 7505293"/>
              <a:gd name="connsiteX2604" fmla="*/ 4455309 w 6830240"/>
              <a:gd name="connsiteY2604" fmla="*/ 3368340 h 7505293"/>
              <a:gd name="connsiteX2605" fmla="*/ 4446446 w 6830240"/>
              <a:gd name="connsiteY2605" fmla="*/ 3391446 h 7505293"/>
              <a:gd name="connsiteX2606" fmla="*/ 4437584 w 6830240"/>
              <a:gd name="connsiteY2606" fmla="*/ 3416450 h 7505293"/>
              <a:gd name="connsiteX2607" fmla="*/ 4416378 w 6830240"/>
              <a:gd name="connsiteY2607" fmla="*/ 3448101 h 7505293"/>
              <a:gd name="connsiteX2608" fmla="*/ 4397071 w 6830240"/>
              <a:gd name="connsiteY2608" fmla="*/ 3479751 h 7505293"/>
              <a:gd name="connsiteX2609" fmla="*/ 4389475 w 6830240"/>
              <a:gd name="connsiteY2609" fmla="*/ 3503807 h 7505293"/>
              <a:gd name="connsiteX2610" fmla="*/ 4374283 w 6830240"/>
              <a:gd name="connsiteY2610" fmla="*/ 3520265 h 7505293"/>
              <a:gd name="connsiteX2611" fmla="*/ 4377974 w 6830240"/>
              <a:gd name="connsiteY2611" fmla="*/ 3531029 h 7505293"/>
              <a:gd name="connsiteX2612" fmla="*/ 4378433 w 6830240"/>
              <a:gd name="connsiteY2612" fmla="*/ 3530557 h 7505293"/>
              <a:gd name="connsiteX2613" fmla="*/ 4377800 w 6830240"/>
              <a:gd name="connsiteY2613" fmla="*/ 3517263 h 7505293"/>
              <a:gd name="connsiteX2614" fmla="*/ 4388561 w 6830240"/>
              <a:gd name="connsiteY2614" fmla="*/ 3507768 h 7505293"/>
              <a:gd name="connsiteX2615" fmla="*/ 4413695 w 6830240"/>
              <a:gd name="connsiteY2615" fmla="*/ 3463615 h 7505293"/>
              <a:gd name="connsiteX2616" fmla="*/ 4413500 w 6830240"/>
              <a:gd name="connsiteY2616" fmla="*/ 3459243 h 7505293"/>
              <a:gd name="connsiteX2617" fmla="*/ 4418397 w 6830240"/>
              <a:gd name="connsiteY2617" fmla="*/ 3455353 h 7505293"/>
              <a:gd name="connsiteX2618" fmla="*/ 4457687 w 6830240"/>
              <a:gd name="connsiteY2618" fmla="*/ 3386332 h 7505293"/>
              <a:gd name="connsiteX2619" fmla="*/ 4464456 w 6830240"/>
              <a:gd name="connsiteY2619" fmla="*/ 3372261 h 7505293"/>
              <a:gd name="connsiteX2620" fmla="*/ 4475481 w 6830240"/>
              <a:gd name="connsiteY2620" fmla="*/ 3326674 h 7505293"/>
              <a:gd name="connsiteX2621" fmla="*/ 4477890 w 6830240"/>
              <a:gd name="connsiteY2621" fmla="*/ 3335509 h 7505293"/>
              <a:gd name="connsiteX2622" fmla="*/ 4478384 w 6830240"/>
              <a:gd name="connsiteY2622" fmla="*/ 3335171 h 7505293"/>
              <a:gd name="connsiteX2623" fmla="*/ 4482499 w 6830240"/>
              <a:gd name="connsiteY2623" fmla="*/ 3329158 h 7505293"/>
              <a:gd name="connsiteX2624" fmla="*/ 4478701 w 6830240"/>
              <a:gd name="connsiteY2624" fmla="*/ 3326943 h 7505293"/>
              <a:gd name="connsiteX2625" fmla="*/ 910196 w 6830240"/>
              <a:gd name="connsiteY2625" fmla="*/ 3303996 h 7505293"/>
              <a:gd name="connsiteX2626" fmla="*/ 911779 w 6830240"/>
              <a:gd name="connsiteY2626" fmla="*/ 3308744 h 7505293"/>
              <a:gd name="connsiteX2627" fmla="*/ 915260 w 6830240"/>
              <a:gd name="connsiteY2627" fmla="*/ 3311592 h 7505293"/>
              <a:gd name="connsiteX2628" fmla="*/ 920324 w 6830240"/>
              <a:gd name="connsiteY2628" fmla="*/ 3306528 h 7505293"/>
              <a:gd name="connsiteX2629" fmla="*/ 4191974 w 6830240"/>
              <a:gd name="connsiteY2629" fmla="*/ 3302507 h 7505293"/>
              <a:gd name="connsiteX2630" fmla="*/ 4191750 w 6830240"/>
              <a:gd name="connsiteY2630" fmla="*/ 3302776 h 7505293"/>
              <a:gd name="connsiteX2631" fmla="*/ 4192075 w 6830240"/>
              <a:gd name="connsiteY2631" fmla="*/ 3302758 h 7505293"/>
              <a:gd name="connsiteX2632" fmla="*/ 4493290 w 6830240"/>
              <a:gd name="connsiteY2632" fmla="*/ 3284782 h 7505293"/>
              <a:gd name="connsiteX2633" fmla="*/ 4473033 w 6830240"/>
              <a:gd name="connsiteY2633" fmla="*/ 3317699 h 7505293"/>
              <a:gd name="connsiteX2634" fmla="*/ 4475214 w 6830240"/>
              <a:gd name="connsiteY2634" fmla="*/ 3325695 h 7505293"/>
              <a:gd name="connsiteX2635" fmla="*/ 4482499 w 6830240"/>
              <a:gd name="connsiteY2635" fmla="*/ 3303837 h 7505293"/>
              <a:gd name="connsiteX2636" fmla="*/ 4492627 w 6830240"/>
              <a:gd name="connsiteY2636" fmla="*/ 3298773 h 7505293"/>
              <a:gd name="connsiteX2637" fmla="*/ 4495073 w 6830240"/>
              <a:gd name="connsiteY2637" fmla="*/ 3293591 h 7505293"/>
              <a:gd name="connsiteX2638" fmla="*/ 920324 w 6830240"/>
              <a:gd name="connsiteY2638" fmla="*/ 3283740 h 7505293"/>
              <a:gd name="connsiteX2639" fmla="*/ 920957 w 6830240"/>
              <a:gd name="connsiteY2639" fmla="*/ 3288487 h 7505293"/>
              <a:gd name="connsiteX2640" fmla="*/ 925389 w 6830240"/>
              <a:gd name="connsiteY2640" fmla="*/ 3291336 h 7505293"/>
              <a:gd name="connsiteX2641" fmla="*/ 927921 w 6830240"/>
              <a:gd name="connsiteY2641" fmla="*/ 3291336 h 7505293"/>
              <a:gd name="connsiteX2642" fmla="*/ 920324 w 6830240"/>
              <a:gd name="connsiteY2642" fmla="*/ 3283740 h 7505293"/>
              <a:gd name="connsiteX2643" fmla="*/ 4219827 w 6830240"/>
              <a:gd name="connsiteY2643" fmla="*/ 3261994 h 7505293"/>
              <a:gd name="connsiteX2644" fmla="*/ 4214763 w 6830240"/>
              <a:gd name="connsiteY2644" fmla="*/ 3272123 h 7505293"/>
              <a:gd name="connsiteX2645" fmla="*/ 4219827 w 6830240"/>
              <a:gd name="connsiteY2645" fmla="*/ 3264526 h 7505293"/>
              <a:gd name="connsiteX2646" fmla="*/ 2364136 w 6830240"/>
              <a:gd name="connsiteY2646" fmla="*/ 3261269 h 7505293"/>
              <a:gd name="connsiteX2647" fmla="*/ 2362870 w 6830240"/>
              <a:gd name="connsiteY2647" fmla="*/ 3263800 h 7505293"/>
              <a:gd name="connsiteX2648" fmla="*/ 2361604 w 6830240"/>
              <a:gd name="connsiteY2648" fmla="*/ 3266333 h 7505293"/>
              <a:gd name="connsiteX2649" fmla="*/ 2361604 w 6830240"/>
              <a:gd name="connsiteY2649" fmla="*/ 3278993 h 7505293"/>
              <a:gd name="connsiteX2650" fmla="*/ 2362013 w 6830240"/>
              <a:gd name="connsiteY2650" fmla="*/ 3282467 h 7505293"/>
              <a:gd name="connsiteX2651" fmla="*/ 2362698 w 6830240"/>
              <a:gd name="connsiteY2651" fmla="*/ 3280183 h 7505293"/>
              <a:gd name="connsiteX2652" fmla="*/ 2364597 w 6830240"/>
              <a:gd name="connsiteY2652" fmla="*/ 3266258 h 7505293"/>
              <a:gd name="connsiteX2653" fmla="*/ 2371839 w 6830240"/>
              <a:gd name="connsiteY2653" fmla="*/ 3262809 h 7505293"/>
              <a:gd name="connsiteX2654" fmla="*/ 3908076 w 6830240"/>
              <a:gd name="connsiteY2654" fmla="*/ 3256012 h 7505293"/>
              <a:gd name="connsiteX2655" fmla="*/ 3903645 w 6830240"/>
              <a:gd name="connsiteY2655" fmla="*/ 3261391 h 7505293"/>
              <a:gd name="connsiteX2656" fmla="*/ 3903012 w 6830240"/>
              <a:gd name="connsiteY2656" fmla="*/ 3268671 h 7505293"/>
              <a:gd name="connsiteX2657" fmla="*/ 3902535 w 6830240"/>
              <a:gd name="connsiteY2657" fmla="*/ 3270253 h 7505293"/>
              <a:gd name="connsiteX2658" fmla="*/ 3909333 w 6830240"/>
              <a:gd name="connsiteY2658" fmla="*/ 3277052 h 7505293"/>
              <a:gd name="connsiteX2659" fmla="*/ 3906645 w 6830240"/>
              <a:gd name="connsiteY2659" fmla="*/ 3286078 h 7505293"/>
              <a:gd name="connsiteX2660" fmla="*/ 3913140 w 6830240"/>
              <a:gd name="connsiteY2660" fmla="*/ 3273735 h 7505293"/>
              <a:gd name="connsiteX2661" fmla="*/ 3911558 w 6830240"/>
              <a:gd name="connsiteY2661" fmla="*/ 3263923 h 7505293"/>
              <a:gd name="connsiteX2662" fmla="*/ 3908076 w 6830240"/>
              <a:gd name="connsiteY2662" fmla="*/ 3256012 h 7505293"/>
              <a:gd name="connsiteX2663" fmla="*/ 2391267 w 6830240"/>
              <a:gd name="connsiteY2663" fmla="*/ 3223648 h 7505293"/>
              <a:gd name="connsiteX2664" fmla="*/ 2381861 w 6830240"/>
              <a:gd name="connsiteY2664" fmla="*/ 3228352 h 7505293"/>
              <a:gd name="connsiteX2665" fmla="*/ 2371732 w 6830240"/>
              <a:gd name="connsiteY2665" fmla="*/ 3246077 h 7505293"/>
              <a:gd name="connsiteX2666" fmla="*/ 2384393 w 6830240"/>
              <a:gd name="connsiteY2666" fmla="*/ 3241013 h 7505293"/>
              <a:gd name="connsiteX2667" fmla="*/ 2385920 w 6830240"/>
              <a:gd name="connsiteY2667" fmla="*/ 3238467 h 7505293"/>
              <a:gd name="connsiteX2668" fmla="*/ 3784005 w 6830240"/>
              <a:gd name="connsiteY2668" fmla="*/ 3144601 h 7505293"/>
              <a:gd name="connsiteX2669" fmla="*/ 3773807 w 6830240"/>
              <a:gd name="connsiteY2669" fmla="*/ 3167780 h 7505293"/>
              <a:gd name="connsiteX2670" fmla="*/ 3775134 w 6830240"/>
              <a:gd name="connsiteY2670" fmla="*/ 3168174 h 7505293"/>
              <a:gd name="connsiteX2671" fmla="*/ 3780831 w 6830240"/>
              <a:gd name="connsiteY2671" fmla="*/ 3183683 h 7505293"/>
              <a:gd name="connsiteX2672" fmla="*/ 3775134 w 6830240"/>
              <a:gd name="connsiteY2672" fmla="*/ 3193494 h 7505293"/>
              <a:gd name="connsiteX2673" fmla="*/ 3772918 w 6830240"/>
              <a:gd name="connsiteY2673" fmla="*/ 3199825 h 7505293"/>
              <a:gd name="connsiteX2674" fmla="*/ 3772602 w 6830240"/>
              <a:gd name="connsiteY2674" fmla="*/ 3206155 h 7505293"/>
              <a:gd name="connsiteX2675" fmla="*/ 3780198 w 6830240"/>
              <a:gd name="connsiteY2675" fmla="*/ 3201090 h 7505293"/>
              <a:gd name="connsiteX2676" fmla="*/ 3785177 w 6830240"/>
              <a:gd name="connsiteY2676" fmla="*/ 3197260 h 7505293"/>
              <a:gd name="connsiteX2677" fmla="*/ 3787170 w 6830240"/>
              <a:gd name="connsiteY2677" fmla="*/ 3190810 h 7505293"/>
              <a:gd name="connsiteX2678" fmla="*/ 3801729 w 6830240"/>
              <a:gd name="connsiteY2678" fmla="*/ 3159793 h 7505293"/>
              <a:gd name="connsiteX2679" fmla="*/ 2424906 w 6830240"/>
              <a:gd name="connsiteY2679" fmla="*/ 3122006 h 7505293"/>
              <a:gd name="connsiteX2680" fmla="*/ 2425199 w 6830240"/>
              <a:gd name="connsiteY2680" fmla="*/ 3134924 h 7505293"/>
              <a:gd name="connsiteX2681" fmla="*/ 2430467 w 6830240"/>
              <a:gd name="connsiteY2681" fmla="*/ 3124389 h 7505293"/>
              <a:gd name="connsiteX2682" fmla="*/ 5102854 w 6830240"/>
              <a:gd name="connsiteY2682" fmla="*/ 3108868 h 7505293"/>
              <a:gd name="connsiteX2683" fmla="*/ 5101588 w 6830240"/>
              <a:gd name="connsiteY2683" fmla="*/ 3111400 h 7505293"/>
              <a:gd name="connsiteX2684" fmla="*/ 5100322 w 6830240"/>
              <a:gd name="connsiteY2684" fmla="*/ 3113933 h 7505293"/>
              <a:gd name="connsiteX2685" fmla="*/ 5100322 w 6830240"/>
              <a:gd name="connsiteY2685" fmla="*/ 3126593 h 7505293"/>
              <a:gd name="connsiteX2686" fmla="*/ 5102221 w 6830240"/>
              <a:gd name="connsiteY2686" fmla="*/ 3142734 h 7505293"/>
              <a:gd name="connsiteX2687" fmla="*/ 5102479 w 6830240"/>
              <a:gd name="connsiteY2687" fmla="*/ 3143378 h 7505293"/>
              <a:gd name="connsiteX2688" fmla="*/ 5112746 w 6830240"/>
              <a:gd name="connsiteY2688" fmla="*/ 3124309 h 7505293"/>
              <a:gd name="connsiteX2689" fmla="*/ 5113803 w 6830240"/>
              <a:gd name="connsiteY2689" fmla="*/ 3121667 h 7505293"/>
              <a:gd name="connsiteX2690" fmla="*/ 5115514 w 6830240"/>
              <a:gd name="connsiteY2690" fmla="*/ 3111400 h 7505293"/>
              <a:gd name="connsiteX2691" fmla="*/ 5130707 w 6830240"/>
              <a:gd name="connsiteY2691" fmla="*/ 3070888 h 7505293"/>
              <a:gd name="connsiteX2692" fmla="*/ 5120579 w 6830240"/>
              <a:gd name="connsiteY2692" fmla="*/ 3075952 h 7505293"/>
              <a:gd name="connsiteX2693" fmla="*/ 5110450 w 6830240"/>
              <a:gd name="connsiteY2693" fmla="*/ 3093677 h 7505293"/>
              <a:gd name="connsiteX2694" fmla="*/ 5123111 w 6830240"/>
              <a:gd name="connsiteY2694" fmla="*/ 3088613 h 7505293"/>
              <a:gd name="connsiteX2695" fmla="*/ 5130707 w 6830240"/>
              <a:gd name="connsiteY2695" fmla="*/ 3075952 h 7505293"/>
              <a:gd name="connsiteX2696" fmla="*/ 3832114 w 6830240"/>
              <a:gd name="connsiteY2696" fmla="*/ 3055979 h 7505293"/>
              <a:gd name="connsiteX2697" fmla="*/ 3819454 w 6830240"/>
              <a:gd name="connsiteY2697" fmla="*/ 3071171 h 7505293"/>
              <a:gd name="connsiteX2698" fmla="*/ 3819454 w 6830240"/>
              <a:gd name="connsiteY2698" fmla="*/ 3078767 h 7505293"/>
              <a:gd name="connsiteX2699" fmla="*/ 3824518 w 6830240"/>
              <a:gd name="connsiteY2699" fmla="*/ 3078767 h 7505293"/>
              <a:gd name="connsiteX2700" fmla="*/ 3834646 w 6830240"/>
              <a:gd name="connsiteY2700" fmla="*/ 3077501 h 7505293"/>
              <a:gd name="connsiteX2701" fmla="*/ 3837178 w 6830240"/>
              <a:gd name="connsiteY2701" fmla="*/ 3068639 h 7505293"/>
              <a:gd name="connsiteX2702" fmla="*/ 3859967 w 6830240"/>
              <a:gd name="connsiteY2702" fmla="*/ 3015466 h 7505293"/>
              <a:gd name="connsiteX2703" fmla="*/ 3854903 w 6830240"/>
              <a:gd name="connsiteY2703" fmla="*/ 3025593 h 7505293"/>
              <a:gd name="connsiteX2704" fmla="*/ 3859967 w 6830240"/>
              <a:gd name="connsiteY2704" fmla="*/ 3017998 h 7505293"/>
              <a:gd name="connsiteX2705" fmla="*/ 5163624 w 6830240"/>
              <a:gd name="connsiteY2705" fmla="*/ 2969606 h 7505293"/>
              <a:gd name="connsiteX2706" fmla="*/ 5164257 w 6830240"/>
              <a:gd name="connsiteY2706" fmla="*/ 2997458 h 7505293"/>
              <a:gd name="connsiteX2707" fmla="*/ 5162963 w 6830240"/>
              <a:gd name="connsiteY2707" fmla="*/ 3008843 h 7505293"/>
              <a:gd name="connsiteX2708" fmla="*/ 5174085 w 6830240"/>
              <a:gd name="connsiteY2708" fmla="*/ 2974089 h 7505293"/>
              <a:gd name="connsiteX2709" fmla="*/ 2505932 w 6830240"/>
              <a:gd name="connsiteY2709" fmla="*/ 2962486 h 7505293"/>
              <a:gd name="connsiteX2710" fmla="*/ 2503400 w 6830240"/>
              <a:gd name="connsiteY2710" fmla="*/ 2980211 h 7505293"/>
              <a:gd name="connsiteX2711" fmla="*/ 2492322 w 6830240"/>
              <a:gd name="connsiteY2711" fmla="*/ 2994453 h 7505293"/>
              <a:gd name="connsiteX2712" fmla="*/ 2483143 w 6830240"/>
              <a:gd name="connsiteY2712" fmla="*/ 3010595 h 7505293"/>
              <a:gd name="connsiteX2713" fmla="*/ 2473015 w 6830240"/>
              <a:gd name="connsiteY2713" fmla="*/ 3038448 h 7505293"/>
              <a:gd name="connsiteX2714" fmla="*/ 2464153 w 6830240"/>
              <a:gd name="connsiteY2714" fmla="*/ 3039398 h 7505293"/>
              <a:gd name="connsiteX2715" fmla="*/ 2462887 w 6830240"/>
              <a:gd name="connsiteY2715" fmla="*/ 3046044 h 7505293"/>
              <a:gd name="connsiteX2716" fmla="*/ 2447694 w 6830240"/>
              <a:gd name="connsiteY2716" fmla="*/ 3063768 h 7505293"/>
              <a:gd name="connsiteX2717" fmla="*/ 2440098 w 6830240"/>
              <a:gd name="connsiteY2717" fmla="*/ 3089089 h 7505293"/>
              <a:gd name="connsiteX2718" fmla="*/ 2435034 w 6830240"/>
              <a:gd name="connsiteY2718" fmla="*/ 3089089 h 7505293"/>
              <a:gd name="connsiteX2719" fmla="*/ 2435034 w 6830240"/>
              <a:gd name="connsiteY2719" fmla="*/ 3106813 h 7505293"/>
              <a:gd name="connsiteX2720" fmla="*/ 2438922 w 6830240"/>
              <a:gd name="connsiteY2720" fmla="*/ 3108368 h 7505293"/>
              <a:gd name="connsiteX2721" fmla="*/ 2441192 w 6830240"/>
              <a:gd name="connsiteY2721" fmla="*/ 3104206 h 7505293"/>
              <a:gd name="connsiteX2722" fmla="*/ 2448788 w 6830240"/>
              <a:gd name="connsiteY2722" fmla="*/ 3090280 h 7505293"/>
              <a:gd name="connsiteX2723" fmla="*/ 2463980 w 6830240"/>
              <a:gd name="connsiteY2723" fmla="*/ 3077619 h 7505293"/>
              <a:gd name="connsiteX2724" fmla="*/ 2463664 w 6830240"/>
              <a:gd name="connsiteY2724" fmla="*/ 3075087 h 7505293"/>
              <a:gd name="connsiteX2725" fmla="*/ 2461448 w 6830240"/>
              <a:gd name="connsiteY2725" fmla="*/ 3072555 h 7505293"/>
              <a:gd name="connsiteX2726" fmla="*/ 2466512 w 6830240"/>
              <a:gd name="connsiteY2726" fmla="*/ 3064959 h 7505293"/>
              <a:gd name="connsiteX2727" fmla="*/ 2468728 w 6830240"/>
              <a:gd name="connsiteY2727" fmla="*/ 3058629 h 7505293"/>
              <a:gd name="connsiteX2728" fmla="*/ 2469045 w 6830240"/>
              <a:gd name="connsiteY2728" fmla="*/ 3052299 h 7505293"/>
              <a:gd name="connsiteX2729" fmla="*/ 2495948 w 6830240"/>
              <a:gd name="connsiteY2729" fmla="*/ 3003556 h 7505293"/>
              <a:gd name="connsiteX2730" fmla="*/ 2510992 w 6830240"/>
              <a:gd name="connsiteY2730" fmla="*/ 2966281 h 7505293"/>
              <a:gd name="connsiteX2731" fmla="*/ 3661467 w 6830240"/>
              <a:gd name="connsiteY2731" fmla="*/ 2941913 h 7505293"/>
              <a:gd name="connsiteX2732" fmla="*/ 3648807 w 6830240"/>
              <a:gd name="connsiteY2732" fmla="*/ 2954573 h 7505293"/>
              <a:gd name="connsiteX2733" fmla="*/ 3642794 w 6830240"/>
              <a:gd name="connsiteY2733" fmla="*/ 2996667 h 7505293"/>
              <a:gd name="connsiteX2734" fmla="*/ 3645999 w 6830240"/>
              <a:gd name="connsiteY2734" fmla="*/ 2993461 h 7505293"/>
              <a:gd name="connsiteX2735" fmla="*/ 3651063 w 6830240"/>
              <a:gd name="connsiteY2735" fmla="*/ 2985865 h 7505293"/>
              <a:gd name="connsiteX2736" fmla="*/ 3648531 w 6830240"/>
              <a:gd name="connsiteY2736" fmla="*/ 2978269 h 7505293"/>
              <a:gd name="connsiteX2737" fmla="*/ 3657076 w 6830240"/>
              <a:gd name="connsiteY2737" fmla="*/ 2967824 h 7505293"/>
              <a:gd name="connsiteX2738" fmla="*/ 3663723 w 6830240"/>
              <a:gd name="connsiteY2738" fmla="*/ 2955480 h 7505293"/>
              <a:gd name="connsiteX2739" fmla="*/ 3666794 w 6830240"/>
              <a:gd name="connsiteY2739" fmla="*/ 2948571 h 7505293"/>
              <a:gd name="connsiteX2740" fmla="*/ 2523656 w 6830240"/>
              <a:gd name="connsiteY2740" fmla="*/ 2929569 h 7505293"/>
              <a:gd name="connsiteX2741" fmla="*/ 2523656 w 6830240"/>
              <a:gd name="connsiteY2741" fmla="*/ 2933527 h 7505293"/>
              <a:gd name="connsiteX2742" fmla="*/ 2525127 w 6830240"/>
              <a:gd name="connsiteY2742" fmla="*/ 2929569 h 7505293"/>
              <a:gd name="connsiteX2743" fmla="*/ 2564169 w 6830240"/>
              <a:gd name="connsiteY2743" fmla="*/ 2840947 h 7505293"/>
              <a:gd name="connsiteX2744" fmla="*/ 2556889 w 6830240"/>
              <a:gd name="connsiteY2744" fmla="*/ 2842846 h 7505293"/>
              <a:gd name="connsiteX2745" fmla="*/ 2551509 w 6830240"/>
              <a:gd name="connsiteY2745" fmla="*/ 2848543 h 7505293"/>
              <a:gd name="connsiteX2746" fmla="*/ 2554357 w 6830240"/>
              <a:gd name="connsiteY2746" fmla="*/ 2850758 h 7505293"/>
              <a:gd name="connsiteX2747" fmla="*/ 2559105 w 6830240"/>
              <a:gd name="connsiteY2747" fmla="*/ 2851075 h 7505293"/>
              <a:gd name="connsiteX2748" fmla="*/ 5239800 w 6830240"/>
              <a:gd name="connsiteY2748" fmla="*/ 2830790 h 7505293"/>
              <a:gd name="connsiteX2749" fmla="*/ 5231040 w 6830240"/>
              <a:gd name="connsiteY2749" fmla="*/ 2842053 h 7505293"/>
              <a:gd name="connsiteX2750" fmla="*/ 5221861 w 6830240"/>
              <a:gd name="connsiteY2750" fmla="*/ 2858194 h 7505293"/>
              <a:gd name="connsiteX2751" fmla="*/ 5211733 w 6830240"/>
              <a:gd name="connsiteY2751" fmla="*/ 2886048 h 7505293"/>
              <a:gd name="connsiteX2752" fmla="*/ 5202871 w 6830240"/>
              <a:gd name="connsiteY2752" fmla="*/ 2886996 h 7505293"/>
              <a:gd name="connsiteX2753" fmla="*/ 5201605 w 6830240"/>
              <a:gd name="connsiteY2753" fmla="*/ 2893643 h 7505293"/>
              <a:gd name="connsiteX2754" fmla="*/ 5186412 w 6830240"/>
              <a:gd name="connsiteY2754" fmla="*/ 2911367 h 7505293"/>
              <a:gd name="connsiteX2755" fmla="*/ 5178816 w 6830240"/>
              <a:gd name="connsiteY2755" fmla="*/ 2936689 h 7505293"/>
              <a:gd name="connsiteX2756" fmla="*/ 5173752 w 6830240"/>
              <a:gd name="connsiteY2756" fmla="*/ 2936689 h 7505293"/>
              <a:gd name="connsiteX2757" fmla="*/ 5173752 w 6830240"/>
              <a:gd name="connsiteY2757" fmla="*/ 2954413 h 7505293"/>
              <a:gd name="connsiteX2758" fmla="*/ 5178499 w 6830240"/>
              <a:gd name="connsiteY2758" fmla="*/ 2956311 h 7505293"/>
              <a:gd name="connsiteX2759" fmla="*/ 5183644 w 6830240"/>
              <a:gd name="connsiteY2759" fmla="*/ 2931872 h 7505293"/>
              <a:gd name="connsiteX2760" fmla="*/ 5191240 w 6830240"/>
              <a:gd name="connsiteY2760" fmla="*/ 2934405 h 7505293"/>
              <a:gd name="connsiteX2761" fmla="*/ 5201368 w 6830240"/>
              <a:gd name="connsiteY2761" fmla="*/ 2926809 h 7505293"/>
              <a:gd name="connsiteX2762" fmla="*/ 5202951 w 6830240"/>
              <a:gd name="connsiteY2762" fmla="*/ 2921744 h 7505293"/>
              <a:gd name="connsiteX2763" fmla="*/ 5198836 w 6830240"/>
              <a:gd name="connsiteY2763" fmla="*/ 2916680 h 7505293"/>
              <a:gd name="connsiteX2764" fmla="*/ 5220042 w 6830240"/>
              <a:gd name="connsiteY2764" fmla="*/ 2883130 h 7505293"/>
              <a:gd name="connsiteX2765" fmla="*/ 5231753 w 6830240"/>
              <a:gd name="connsiteY2765" fmla="*/ 2845782 h 7505293"/>
              <a:gd name="connsiteX2766" fmla="*/ 5240299 w 6830240"/>
              <a:gd name="connsiteY2766" fmla="*/ 2836604 h 7505293"/>
              <a:gd name="connsiteX2767" fmla="*/ 3686888 w 6830240"/>
              <a:gd name="connsiteY2767" fmla="*/ 2830545 h 7505293"/>
              <a:gd name="connsiteX2768" fmla="*/ 3683979 w 6830240"/>
              <a:gd name="connsiteY2768" fmla="*/ 2839006 h 7505293"/>
              <a:gd name="connsiteX2769" fmla="*/ 3666888 w 6830240"/>
              <a:gd name="connsiteY2769" fmla="*/ 2898509 h 7505293"/>
              <a:gd name="connsiteX2770" fmla="*/ 3664096 w 6830240"/>
              <a:gd name="connsiteY2770" fmla="*/ 2906464 h 7505293"/>
              <a:gd name="connsiteX2771" fmla="*/ 3671595 w 6830240"/>
              <a:gd name="connsiteY2771" fmla="*/ 2906464 h 7505293"/>
              <a:gd name="connsiteX2772" fmla="*/ 3686691 w 6830240"/>
              <a:gd name="connsiteY2772" fmla="*/ 2907644 h 7505293"/>
              <a:gd name="connsiteX2773" fmla="*/ 3688355 w 6830240"/>
              <a:gd name="connsiteY2773" fmla="*/ 2906256 h 7505293"/>
              <a:gd name="connsiteX2774" fmla="*/ 3697133 w 6830240"/>
              <a:gd name="connsiteY2774" fmla="*/ 2889571 h 7505293"/>
              <a:gd name="connsiteX2775" fmla="*/ 3696916 w 6830240"/>
              <a:gd name="connsiteY2775" fmla="*/ 2889373 h 7505293"/>
              <a:gd name="connsiteX2776" fmla="*/ 3698175 w 6830240"/>
              <a:gd name="connsiteY2776" fmla="*/ 2887589 h 7505293"/>
              <a:gd name="connsiteX2777" fmla="*/ 3703773 w 6830240"/>
              <a:gd name="connsiteY2777" fmla="*/ 2876948 h 7505293"/>
              <a:gd name="connsiteX2778" fmla="*/ 3694384 w 6830240"/>
              <a:gd name="connsiteY2778" fmla="*/ 2855823 h 7505293"/>
              <a:gd name="connsiteX2779" fmla="*/ 3704512 w 6830240"/>
              <a:gd name="connsiteY2779" fmla="*/ 2838099 h 7505293"/>
              <a:gd name="connsiteX2780" fmla="*/ 5244650 w 6830240"/>
              <a:gd name="connsiteY2780" fmla="*/ 2810086 h 7505293"/>
              <a:gd name="connsiteX2781" fmla="*/ 5243511 w 6830240"/>
              <a:gd name="connsiteY2781" fmla="*/ 2818060 h 7505293"/>
              <a:gd name="connsiteX2782" fmla="*/ 5246981 w 6830240"/>
              <a:gd name="connsiteY2782" fmla="*/ 2811834 h 7505293"/>
              <a:gd name="connsiteX2783" fmla="*/ 5262374 w 6830240"/>
              <a:gd name="connsiteY2783" fmla="*/ 2777169 h 7505293"/>
              <a:gd name="connsiteX2784" fmla="*/ 5262374 w 6830240"/>
              <a:gd name="connsiteY2784" fmla="*/ 2787297 h 7505293"/>
              <a:gd name="connsiteX2785" fmla="*/ 5265856 w 6830240"/>
              <a:gd name="connsiteY2785" fmla="*/ 2782232 h 7505293"/>
              <a:gd name="connsiteX2786" fmla="*/ 5267284 w 6830240"/>
              <a:gd name="connsiteY2786" fmla="*/ 2777662 h 7505293"/>
              <a:gd name="connsiteX2787" fmla="*/ 5267202 w 6830240"/>
              <a:gd name="connsiteY2787" fmla="*/ 2777417 h 7505293"/>
              <a:gd name="connsiteX2788" fmla="*/ 5267342 w 6830240"/>
              <a:gd name="connsiteY2788" fmla="*/ 2777169 h 7505293"/>
              <a:gd name="connsiteX2789" fmla="*/ 3423453 w 6830240"/>
              <a:gd name="connsiteY2789" fmla="*/ 2764669 h 7505293"/>
              <a:gd name="connsiteX2790" fmla="*/ 3410793 w 6830240"/>
              <a:gd name="connsiteY2790" fmla="*/ 2779861 h 7505293"/>
              <a:gd name="connsiteX2791" fmla="*/ 3410793 w 6830240"/>
              <a:gd name="connsiteY2791" fmla="*/ 2787457 h 7505293"/>
              <a:gd name="connsiteX2792" fmla="*/ 3415857 w 6830240"/>
              <a:gd name="connsiteY2792" fmla="*/ 2787457 h 7505293"/>
              <a:gd name="connsiteX2793" fmla="*/ 3425985 w 6830240"/>
              <a:gd name="connsiteY2793" fmla="*/ 2786191 h 7505293"/>
              <a:gd name="connsiteX2794" fmla="*/ 3428517 w 6830240"/>
              <a:gd name="connsiteY2794" fmla="*/ 2777329 h 7505293"/>
              <a:gd name="connsiteX2795" fmla="*/ 3724769 w 6830240"/>
              <a:gd name="connsiteY2795" fmla="*/ 2746943 h 7505293"/>
              <a:gd name="connsiteX2796" fmla="*/ 3704512 w 6830240"/>
              <a:gd name="connsiteY2796" fmla="*/ 2779861 h 7505293"/>
              <a:gd name="connsiteX2797" fmla="*/ 3712108 w 6830240"/>
              <a:gd name="connsiteY2797" fmla="*/ 2807714 h 7505293"/>
              <a:gd name="connsiteX2798" fmla="*/ 3707361 w 6830240"/>
              <a:gd name="connsiteY2798" fmla="*/ 2808347 h 7505293"/>
              <a:gd name="connsiteX2799" fmla="*/ 3704512 w 6830240"/>
              <a:gd name="connsiteY2799" fmla="*/ 2812778 h 7505293"/>
              <a:gd name="connsiteX2800" fmla="*/ 3707361 w 6830240"/>
              <a:gd name="connsiteY2800" fmla="*/ 2820374 h 7505293"/>
              <a:gd name="connsiteX2801" fmla="*/ 3712108 w 6830240"/>
              <a:gd name="connsiteY2801" fmla="*/ 2827970 h 7505293"/>
              <a:gd name="connsiteX2802" fmla="*/ 3723661 w 6830240"/>
              <a:gd name="connsiteY2802" fmla="*/ 2832920 h 7505293"/>
              <a:gd name="connsiteX2803" fmla="*/ 3723873 w 6830240"/>
              <a:gd name="connsiteY2803" fmla="*/ 2832321 h 7505293"/>
              <a:gd name="connsiteX2804" fmla="*/ 3725808 w 6830240"/>
              <a:gd name="connsiteY2804" fmla="*/ 2822725 h 7505293"/>
              <a:gd name="connsiteX2805" fmla="*/ 3719705 w 6830240"/>
              <a:gd name="connsiteY2805" fmla="*/ 2817842 h 7505293"/>
              <a:gd name="connsiteX2806" fmla="*/ 3721920 w 6830240"/>
              <a:gd name="connsiteY2806" fmla="*/ 2807081 h 7505293"/>
              <a:gd name="connsiteX2807" fmla="*/ 3729833 w 6830240"/>
              <a:gd name="connsiteY2807" fmla="*/ 2800118 h 7505293"/>
              <a:gd name="connsiteX2808" fmla="*/ 3730149 w 6830240"/>
              <a:gd name="connsiteY2808" fmla="*/ 2773531 h 7505293"/>
              <a:gd name="connsiteX2809" fmla="*/ 3724769 w 6830240"/>
              <a:gd name="connsiteY2809" fmla="*/ 2746943 h 7505293"/>
              <a:gd name="connsiteX2810" fmla="*/ 1538148 w 6830240"/>
              <a:gd name="connsiteY2810" fmla="*/ 2746942 h 7505293"/>
              <a:gd name="connsiteX2811" fmla="*/ 1517891 w 6830240"/>
              <a:gd name="connsiteY2811" fmla="*/ 2779860 h 7505293"/>
              <a:gd name="connsiteX2812" fmla="*/ 1518852 w 6830240"/>
              <a:gd name="connsiteY2812" fmla="*/ 2783383 h 7505293"/>
              <a:gd name="connsiteX2813" fmla="*/ 1524302 w 6830240"/>
              <a:gd name="connsiteY2813" fmla="*/ 2779748 h 7505293"/>
              <a:gd name="connsiteX2814" fmla="*/ 1542027 w 6830240"/>
              <a:gd name="connsiteY2814" fmla="*/ 2766114 h 7505293"/>
              <a:gd name="connsiteX2815" fmla="*/ 3451306 w 6830240"/>
              <a:gd name="connsiteY2815" fmla="*/ 2724156 h 7505293"/>
              <a:gd name="connsiteX2816" fmla="*/ 3446242 w 6830240"/>
              <a:gd name="connsiteY2816" fmla="*/ 2734284 h 7505293"/>
              <a:gd name="connsiteX2817" fmla="*/ 3451306 w 6830240"/>
              <a:gd name="connsiteY2817" fmla="*/ 2726688 h 7505293"/>
              <a:gd name="connsiteX2818" fmla="*/ 5302887 w 6830240"/>
              <a:gd name="connsiteY2818" fmla="*/ 2688546 h 7505293"/>
              <a:gd name="connsiteX2819" fmla="*/ 5295607 w 6830240"/>
              <a:gd name="connsiteY2819" fmla="*/ 2690445 h 7505293"/>
              <a:gd name="connsiteX2820" fmla="*/ 5290227 w 6830240"/>
              <a:gd name="connsiteY2820" fmla="*/ 2696143 h 7505293"/>
              <a:gd name="connsiteX2821" fmla="*/ 5293075 w 6830240"/>
              <a:gd name="connsiteY2821" fmla="*/ 2698357 h 7505293"/>
              <a:gd name="connsiteX2822" fmla="*/ 5297823 w 6830240"/>
              <a:gd name="connsiteY2822" fmla="*/ 2698675 h 7505293"/>
              <a:gd name="connsiteX2823" fmla="*/ 3777942 w 6830240"/>
              <a:gd name="connsiteY2823" fmla="*/ 2658322 h 7505293"/>
              <a:gd name="connsiteX2824" fmla="*/ 3780474 w 6830240"/>
              <a:gd name="connsiteY2824" fmla="*/ 2665918 h 7505293"/>
              <a:gd name="connsiteX2825" fmla="*/ 3780474 w 6830240"/>
              <a:gd name="connsiteY2825" fmla="*/ 2658322 h 7505293"/>
              <a:gd name="connsiteX2826" fmla="*/ 1591321 w 6830240"/>
              <a:gd name="connsiteY2826" fmla="*/ 2658320 h 7505293"/>
              <a:gd name="connsiteX2827" fmla="*/ 1593853 w 6830240"/>
              <a:gd name="connsiteY2827" fmla="*/ 2665916 h 7505293"/>
              <a:gd name="connsiteX2828" fmla="*/ 1593853 w 6830240"/>
              <a:gd name="connsiteY2828" fmla="*/ 2658320 h 7505293"/>
              <a:gd name="connsiteX2829" fmla="*/ 5520408 w 6830240"/>
              <a:gd name="connsiteY2829" fmla="*/ 2648281 h 7505293"/>
              <a:gd name="connsiteX2830" fmla="*/ 5492556 w 6830240"/>
              <a:gd name="connsiteY2830" fmla="*/ 2673603 h 7505293"/>
              <a:gd name="connsiteX2831" fmla="*/ 5483693 w 6830240"/>
              <a:gd name="connsiteY2831" fmla="*/ 2698924 h 7505293"/>
              <a:gd name="connsiteX2832" fmla="*/ 5482427 w 6830240"/>
              <a:gd name="connsiteY2832" fmla="*/ 2716647 h 7505293"/>
              <a:gd name="connsiteX2833" fmla="*/ 5500152 w 6830240"/>
              <a:gd name="connsiteY2833" fmla="*/ 2714115 h 7505293"/>
              <a:gd name="connsiteX2834" fmla="*/ 5502684 w 6830240"/>
              <a:gd name="connsiteY2834" fmla="*/ 2714115 h 7505293"/>
              <a:gd name="connsiteX2835" fmla="*/ 5500152 w 6830240"/>
              <a:gd name="connsiteY2835" fmla="*/ 2688794 h 7505293"/>
              <a:gd name="connsiteX2836" fmla="*/ 5522940 w 6830240"/>
              <a:gd name="connsiteY2836" fmla="*/ 2671071 h 7505293"/>
              <a:gd name="connsiteX2837" fmla="*/ 5530537 w 6830240"/>
              <a:gd name="connsiteY2837" fmla="*/ 2650813 h 7505293"/>
              <a:gd name="connsiteX2838" fmla="*/ 3805312 w 6830240"/>
              <a:gd name="connsiteY2838" fmla="*/ 2632730 h 7505293"/>
              <a:gd name="connsiteX2839" fmla="*/ 3798198 w 6830240"/>
              <a:gd name="connsiteY2839" fmla="*/ 2638066 h 7505293"/>
              <a:gd name="connsiteX2840" fmla="*/ 3804077 w 6830240"/>
              <a:gd name="connsiteY2840" fmla="*/ 2638066 h 7505293"/>
              <a:gd name="connsiteX2841" fmla="*/ 1619109 w 6830240"/>
              <a:gd name="connsiteY2841" fmla="*/ 2632415 h 7505293"/>
              <a:gd name="connsiteX2842" fmla="*/ 1611577 w 6830240"/>
              <a:gd name="connsiteY2842" fmla="*/ 2638064 h 7505293"/>
              <a:gd name="connsiteX2843" fmla="*/ 1616586 w 6830240"/>
              <a:gd name="connsiteY2843" fmla="*/ 2638064 h 7505293"/>
              <a:gd name="connsiteX2844" fmla="*/ 2670516 w 6830240"/>
              <a:gd name="connsiteY2844" fmla="*/ 2623189 h 7505293"/>
              <a:gd name="connsiteX2845" fmla="*/ 2670516 w 6830240"/>
              <a:gd name="connsiteY2845" fmla="*/ 2633318 h 7505293"/>
              <a:gd name="connsiteX2846" fmla="*/ 2673048 w 6830240"/>
              <a:gd name="connsiteY2846" fmla="*/ 2625722 h 7505293"/>
              <a:gd name="connsiteX2847" fmla="*/ 5360473 w 6830240"/>
              <a:gd name="connsiteY2847" fmla="*/ 2612459 h 7505293"/>
              <a:gd name="connsiteX2848" fmla="*/ 5356060 w 6830240"/>
              <a:gd name="connsiteY2848" fmla="*/ 2620180 h 7505293"/>
              <a:gd name="connsiteX2849" fmla="*/ 5354893 w 6830240"/>
              <a:gd name="connsiteY2849" fmla="*/ 2624359 h 7505293"/>
              <a:gd name="connsiteX2850" fmla="*/ 5360888 w 6830240"/>
              <a:gd name="connsiteY2850" fmla="*/ 2615365 h 7505293"/>
              <a:gd name="connsiteX2851" fmla="*/ 3805795 w 6830240"/>
              <a:gd name="connsiteY2851" fmla="*/ 2605149 h 7505293"/>
              <a:gd name="connsiteX2852" fmla="*/ 3805795 w 6830240"/>
              <a:gd name="connsiteY2852" fmla="*/ 2615277 h 7505293"/>
              <a:gd name="connsiteX2853" fmla="*/ 3808437 w 6830240"/>
              <a:gd name="connsiteY2853" fmla="*/ 2619239 h 7505293"/>
              <a:gd name="connsiteX2854" fmla="*/ 3809326 w 6830240"/>
              <a:gd name="connsiteY2854" fmla="*/ 2615400 h 7505293"/>
              <a:gd name="connsiteX2855" fmla="*/ 3814451 w 6830240"/>
              <a:gd name="connsiteY2855" fmla="*/ 2605149 h 7505293"/>
              <a:gd name="connsiteX2856" fmla="*/ 1619174 w 6830240"/>
              <a:gd name="connsiteY2856" fmla="*/ 2605147 h 7505293"/>
              <a:gd name="connsiteX2857" fmla="*/ 1619174 w 6830240"/>
              <a:gd name="connsiteY2857" fmla="*/ 2615275 h 7505293"/>
              <a:gd name="connsiteX2858" fmla="*/ 1624238 w 6830240"/>
              <a:gd name="connsiteY2858" fmla="*/ 2622871 h 7505293"/>
              <a:gd name="connsiteX2859" fmla="*/ 1631427 w 6830240"/>
              <a:gd name="connsiteY2859" fmla="*/ 2616581 h 7505293"/>
              <a:gd name="connsiteX2860" fmla="*/ 1635963 w 6830240"/>
              <a:gd name="connsiteY2860" fmla="*/ 2605147 h 7505293"/>
              <a:gd name="connsiteX2861" fmla="*/ 1636898 w 6830240"/>
              <a:gd name="connsiteY2861" fmla="*/ 2592488 h 7505293"/>
              <a:gd name="connsiteX2862" fmla="*/ 1636898 w 6830240"/>
              <a:gd name="connsiteY2862" fmla="*/ 2602791 h 7505293"/>
              <a:gd name="connsiteX2863" fmla="*/ 1639258 w 6830240"/>
              <a:gd name="connsiteY2863" fmla="*/ 2596842 h 7505293"/>
              <a:gd name="connsiteX2864" fmla="*/ 1640553 w 6830240"/>
              <a:gd name="connsiteY2864" fmla="*/ 2593706 h 7505293"/>
              <a:gd name="connsiteX2865" fmla="*/ 1651059 w 6830240"/>
              <a:gd name="connsiteY2865" fmla="*/ 2568354 h 7505293"/>
              <a:gd name="connsiteX2866" fmla="*/ 1647026 w 6830240"/>
              <a:gd name="connsiteY2866" fmla="*/ 2569698 h 7505293"/>
              <a:gd name="connsiteX2867" fmla="*/ 1647026 w 6830240"/>
              <a:gd name="connsiteY2867" fmla="*/ 2578033 h 7505293"/>
              <a:gd name="connsiteX2868" fmla="*/ 1648832 w 6830240"/>
              <a:gd name="connsiteY2868" fmla="*/ 2573658 h 7505293"/>
              <a:gd name="connsiteX2869" fmla="*/ 2683176 w 6830240"/>
              <a:gd name="connsiteY2869" fmla="*/ 2554825 h 7505293"/>
              <a:gd name="connsiteX2870" fmla="*/ 2683176 w 6830240"/>
              <a:gd name="connsiteY2870" fmla="*/ 2557356 h 7505293"/>
              <a:gd name="connsiteX2871" fmla="*/ 2693304 w 6830240"/>
              <a:gd name="connsiteY2871" fmla="*/ 2570016 h 7505293"/>
              <a:gd name="connsiteX2872" fmla="*/ 5389479 w 6830240"/>
              <a:gd name="connsiteY2872" fmla="*/ 2543795 h 7505293"/>
              <a:gd name="connsiteX2873" fmla="*/ 5384863 w 6830240"/>
              <a:gd name="connsiteY2873" fmla="*/ 2554346 h 7505293"/>
              <a:gd name="connsiteX2874" fmla="*/ 5376317 w 6830240"/>
              <a:gd name="connsiteY2874" fmla="*/ 2569539 h 7505293"/>
              <a:gd name="connsiteX2875" fmla="*/ 5376317 w 6830240"/>
              <a:gd name="connsiteY2875" fmla="*/ 2569882 h 7505293"/>
              <a:gd name="connsiteX2876" fmla="*/ 5386209 w 6830240"/>
              <a:gd name="connsiteY2876" fmla="*/ 2554595 h 7505293"/>
              <a:gd name="connsiteX2877" fmla="*/ 3853245 w 6830240"/>
              <a:gd name="connsiteY2877" fmla="*/ 2528577 h 7505293"/>
              <a:gd name="connsiteX2878" fmla="*/ 3841243 w 6830240"/>
              <a:gd name="connsiteY2878" fmla="*/ 2539314 h 7505293"/>
              <a:gd name="connsiteX2879" fmla="*/ 3844045 w 6830240"/>
              <a:gd name="connsiteY2879" fmla="*/ 2550210 h 7505293"/>
              <a:gd name="connsiteX2880" fmla="*/ 3847307 w 6830240"/>
              <a:gd name="connsiteY2880" fmla="*/ 2544501 h 7505293"/>
              <a:gd name="connsiteX2881" fmla="*/ 3861500 w 6830240"/>
              <a:gd name="connsiteY2881" fmla="*/ 2506398 h 7505293"/>
              <a:gd name="connsiteX2882" fmla="*/ 3857712 w 6830240"/>
              <a:gd name="connsiteY2882" fmla="*/ 2516599 h 7505293"/>
              <a:gd name="connsiteX2883" fmla="*/ 3861233 w 6830240"/>
              <a:gd name="connsiteY2883" fmla="*/ 2507154 h 7505293"/>
              <a:gd name="connsiteX2884" fmla="*/ 3861547 w 6830240"/>
              <a:gd name="connsiteY2884" fmla="*/ 2506398 h 7505293"/>
              <a:gd name="connsiteX2885" fmla="*/ 1674879 w 6830240"/>
              <a:gd name="connsiteY2885" fmla="*/ 2506396 h 7505293"/>
              <a:gd name="connsiteX2886" fmla="*/ 1666650 w 6830240"/>
              <a:gd name="connsiteY2886" fmla="*/ 2528553 h 7505293"/>
              <a:gd name="connsiteX2887" fmla="*/ 1654622 w 6830240"/>
              <a:gd name="connsiteY2887" fmla="*/ 2539313 h 7505293"/>
              <a:gd name="connsiteX2888" fmla="*/ 1655856 w 6830240"/>
              <a:gd name="connsiteY2888" fmla="*/ 2544112 h 7505293"/>
              <a:gd name="connsiteX2889" fmla="*/ 1663313 w 6830240"/>
              <a:gd name="connsiteY2889" fmla="*/ 2537972 h 7505293"/>
              <a:gd name="connsiteX2890" fmla="*/ 1680119 w 6830240"/>
              <a:gd name="connsiteY2890" fmla="*/ 2506396 h 7505293"/>
              <a:gd name="connsiteX2891" fmla="*/ 5409234 w 6830240"/>
              <a:gd name="connsiteY2891" fmla="*/ 2470789 h 7505293"/>
              <a:gd name="connsiteX2892" fmla="*/ 5409234 w 6830240"/>
              <a:gd name="connsiteY2892" fmla="*/ 2480917 h 7505293"/>
              <a:gd name="connsiteX2893" fmla="*/ 5411766 w 6830240"/>
              <a:gd name="connsiteY2893" fmla="*/ 2473321 h 7505293"/>
              <a:gd name="connsiteX2894" fmla="*/ 1711353 w 6830240"/>
              <a:gd name="connsiteY2894" fmla="*/ 2440884 h 7505293"/>
              <a:gd name="connsiteX2895" fmla="*/ 1707796 w 6830240"/>
              <a:gd name="connsiteY2895" fmla="*/ 2445627 h 7505293"/>
              <a:gd name="connsiteX2896" fmla="*/ 1708429 w 6830240"/>
              <a:gd name="connsiteY2896" fmla="*/ 2450375 h 7505293"/>
              <a:gd name="connsiteX2897" fmla="*/ 1708543 w 6830240"/>
              <a:gd name="connsiteY2897" fmla="*/ 2450448 h 7505293"/>
              <a:gd name="connsiteX2898" fmla="*/ 1709958 w 6830240"/>
              <a:gd name="connsiteY2898" fmla="*/ 2447530 h 7505293"/>
              <a:gd name="connsiteX2899" fmla="*/ 5421894 w 6830240"/>
              <a:gd name="connsiteY2899" fmla="*/ 2402424 h 7505293"/>
              <a:gd name="connsiteX2900" fmla="*/ 5421894 w 6830240"/>
              <a:gd name="connsiteY2900" fmla="*/ 2404955 h 7505293"/>
              <a:gd name="connsiteX2901" fmla="*/ 5432022 w 6830240"/>
              <a:gd name="connsiteY2901" fmla="*/ 2417616 h 7505293"/>
              <a:gd name="connsiteX2902" fmla="*/ 3351462 w 6830240"/>
              <a:gd name="connsiteY2902" fmla="*/ 2365942 h 7505293"/>
              <a:gd name="connsiteX2903" fmla="*/ 3331205 w 6830240"/>
              <a:gd name="connsiteY2903" fmla="*/ 2398859 h 7505293"/>
              <a:gd name="connsiteX2904" fmla="*/ 3338801 w 6830240"/>
              <a:gd name="connsiteY2904" fmla="*/ 2426712 h 7505293"/>
              <a:gd name="connsiteX2905" fmla="*/ 3334054 w 6830240"/>
              <a:gd name="connsiteY2905" fmla="*/ 2427345 h 7505293"/>
              <a:gd name="connsiteX2906" fmla="*/ 3332350 w 6830240"/>
              <a:gd name="connsiteY2906" fmla="*/ 2429996 h 7505293"/>
              <a:gd name="connsiteX2907" fmla="*/ 3337542 w 6830240"/>
              <a:gd name="connsiteY2907" fmla="*/ 2431944 h 7505293"/>
              <a:gd name="connsiteX2908" fmla="*/ 3335710 w 6830240"/>
              <a:gd name="connsiteY2908" fmla="*/ 2442022 h 7505293"/>
              <a:gd name="connsiteX2909" fmla="*/ 3338801 w 6830240"/>
              <a:gd name="connsiteY2909" fmla="*/ 2446968 h 7505293"/>
              <a:gd name="connsiteX2910" fmla="*/ 3350355 w 6830240"/>
              <a:gd name="connsiteY2910" fmla="*/ 2451919 h 7505293"/>
              <a:gd name="connsiteX2911" fmla="*/ 3353634 w 6830240"/>
              <a:gd name="connsiteY2911" fmla="*/ 2442629 h 7505293"/>
              <a:gd name="connsiteX2912" fmla="*/ 3346398 w 6830240"/>
              <a:gd name="connsiteY2912" fmla="*/ 2436840 h 7505293"/>
              <a:gd name="connsiteX2913" fmla="*/ 3348613 w 6830240"/>
              <a:gd name="connsiteY2913" fmla="*/ 2426079 h 7505293"/>
              <a:gd name="connsiteX2914" fmla="*/ 3356526 w 6830240"/>
              <a:gd name="connsiteY2914" fmla="*/ 2419116 h 7505293"/>
              <a:gd name="connsiteX2915" fmla="*/ 3356842 w 6830240"/>
              <a:gd name="connsiteY2915" fmla="*/ 2392529 h 7505293"/>
              <a:gd name="connsiteX2916" fmla="*/ 3351462 w 6830240"/>
              <a:gd name="connsiteY2916" fmla="*/ 2365942 h 7505293"/>
              <a:gd name="connsiteX2917" fmla="*/ 5480131 w 6830240"/>
              <a:gd name="connsiteY2917" fmla="*/ 2354314 h 7505293"/>
              <a:gd name="connsiteX2918" fmla="*/ 5475067 w 6830240"/>
              <a:gd name="connsiteY2918" fmla="*/ 2369506 h 7505293"/>
              <a:gd name="connsiteX2919" fmla="*/ 5458609 w 6830240"/>
              <a:gd name="connsiteY2919" fmla="*/ 2391661 h 7505293"/>
              <a:gd name="connsiteX2920" fmla="*/ 5449747 w 6830240"/>
              <a:gd name="connsiteY2920" fmla="*/ 2417616 h 7505293"/>
              <a:gd name="connsiteX2921" fmla="*/ 5441660 w 6830240"/>
              <a:gd name="connsiteY2921" fmla="*/ 2435813 h 7505293"/>
              <a:gd name="connsiteX2922" fmla="*/ 5441914 w 6830240"/>
              <a:gd name="connsiteY2922" fmla="*/ 2435588 h 7505293"/>
              <a:gd name="connsiteX2923" fmla="*/ 5485347 w 6830240"/>
              <a:gd name="connsiteY2923" fmla="*/ 2359288 h 7505293"/>
              <a:gd name="connsiteX2924" fmla="*/ 5485196 w 6830240"/>
              <a:gd name="connsiteY2924" fmla="*/ 2359379 h 7505293"/>
              <a:gd name="connsiteX2925" fmla="*/ 5507984 w 6830240"/>
              <a:gd name="connsiteY2925" fmla="*/ 2298608 h 7505293"/>
              <a:gd name="connsiteX2926" fmla="*/ 5506793 w 6830240"/>
              <a:gd name="connsiteY2926" fmla="*/ 2300693 h 7505293"/>
              <a:gd name="connsiteX2927" fmla="*/ 5513048 w 6830240"/>
              <a:gd name="connsiteY2927" fmla="*/ 2298608 h 7505293"/>
              <a:gd name="connsiteX2928" fmla="*/ 1763501 w 6830240"/>
              <a:gd name="connsiteY2928" fmla="*/ 2288639 h 7505293"/>
              <a:gd name="connsiteX2929" fmla="*/ 1762235 w 6830240"/>
              <a:gd name="connsiteY2929" fmla="*/ 2291171 h 7505293"/>
              <a:gd name="connsiteX2930" fmla="*/ 1760969 w 6830240"/>
              <a:gd name="connsiteY2930" fmla="*/ 2293703 h 7505293"/>
              <a:gd name="connsiteX2931" fmla="*/ 1760969 w 6830240"/>
              <a:gd name="connsiteY2931" fmla="*/ 2306363 h 7505293"/>
              <a:gd name="connsiteX2932" fmla="*/ 1761378 w 6830240"/>
              <a:gd name="connsiteY2932" fmla="*/ 2309838 h 7505293"/>
              <a:gd name="connsiteX2933" fmla="*/ 1762063 w 6830240"/>
              <a:gd name="connsiteY2933" fmla="*/ 2307554 h 7505293"/>
              <a:gd name="connsiteX2934" fmla="*/ 1763962 w 6830240"/>
              <a:gd name="connsiteY2934" fmla="*/ 2293628 h 7505293"/>
              <a:gd name="connsiteX2935" fmla="*/ 1771203 w 6830240"/>
              <a:gd name="connsiteY2935" fmla="*/ 2290180 h 7505293"/>
              <a:gd name="connsiteX2936" fmla="*/ 3404635 w 6830240"/>
              <a:gd name="connsiteY2936" fmla="*/ 2277320 h 7505293"/>
              <a:gd name="connsiteX2937" fmla="*/ 3407167 w 6830240"/>
              <a:gd name="connsiteY2937" fmla="*/ 2284916 h 7505293"/>
              <a:gd name="connsiteX2938" fmla="*/ 3407167 w 6830240"/>
              <a:gd name="connsiteY2938" fmla="*/ 2277320 h 7505293"/>
              <a:gd name="connsiteX2939" fmla="*/ 3973534 w 6830240"/>
              <a:gd name="connsiteY2939" fmla="*/ 2252881 h 7505293"/>
              <a:gd name="connsiteX2940" fmla="*/ 3967847 w 6830240"/>
              <a:gd name="connsiteY2940" fmla="*/ 2255725 h 7505293"/>
              <a:gd name="connsiteX2941" fmla="*/ 3957718 w 6830240"/>
              <a:gd name="connsiteY2941" fmla="*/ 2273449 h 7505293"/>
              <a:gd name="connsiteX2942" fmla="*/ 3968028 w 6830240"/>
              <a:gd name="connsiteY2942" fmla="*/ 2269326 h 7505293"/>
              <a:gd name="connsiteX2943" fmla="*/ 3968846 w 6830240"/>
              <a:gd name="connsiteY2943" fmla="*/ 2268508 h 7505293"/>
              <a:gd name="connsiteX2944" fmla="*/ 1791094 w 6830240"/>
              <a:gd name="connsiteY2944" fmla="*/ 2250788 h 7505293"/>
              <a:gd name="connsiteX2945" fmla="*/ 1781226 w 6830240"/>
              <a:gd name="connsiteY2945" fmla="*/ 2255722 h 7505293"/>
              <a:gd name="connsiteX2946" fmla="*/ 1771097 w 6830240"/>
              <a:gd name="connsiteY2946" fmla="*/ 2273447 h 7505293"/>
              <a:gd name="connsiteX2947" fmla="*/ 1783758 w 6830240"/>
              <a:gd name="connsiteY2947" fmla="*/ 2268383 h 7505293"/>
              <a:gd name="connsiteX2948" fmla="*/ 1785487 w 6830240"/>
              <a:gd name="connsiteY2948" fmla="*/ 2265500 h 7505293"/>
              <a:gd name="connsiteX2949" fmla="*/ 1789084 w 6830240"/>
              <a:gd name="connsiteY2949" fmla="*/ 2256795 h 7505293"/>
              <a:gd name="connsiteX2950" fmla="*/ 3435020 w 6830240"/>
              <a:gd name="connsiteY2950" fmla="*/ 2249467 h 7505293"/>
              <a:gd name="connsiteX2951" fmla="*/ 3424891 w 6830240"/>
              <a:gd name="connsiteY2951" fmla="*/ 2257064 h 7505293"/>
              <a:gd name="connsiteX2952" fmla="*/ 3432488 w 6830240"/>
              <a:gd name="connsiteY2952" fmla="*/ 2257064 h 7505293"/>
              <a:gd name="connsiteX2953" fmla="*/ 3433754 w 6830240"/>
              <a:gd name="connsiteY2953" fmla="*/ 2253266 h 7505293"/>
              <a:gd name="connsiteX2954" fmla="*/ 3435020 w 6830240"/>
              <a:gd name="connsiteY2954" fmla="*/ 2249467 h 7505293"/>
              <a:gd name="connsiteX2955" fmla="*/ 3432488 w 6830240"/>
              <a:gd name="connsiteY2955" fmla="*/ 2224147 h 7505293"/>
              <a:gd name="connsiteX2956" fmla="*/ 3432488 w 6830240"/>
              <a:gd name="connsiteY2956" fmla="*/ 2234275 h 7505293"/>
              <a:gd name="connsiteX2957" fmla="*/ 3437552 w 6830240"/>
              <a:gd name="connsiteY2957" fmla="*/ 2241871 h 7505293"/>
              <a:gd name="connsiteX2958" fmla="*/ 3444743 w 6830240"/>
              <a:gd name="connsiteY2958" fmla="*/ 2235579 h 7505293"/>
              <a:gd name="connsiteX2959" fmla="*/ 3449278 w 6830240"/>
              <a:gd name="connsiteY2959" fmla="*/ 2224147 h 7505293"/>
              <a:gd name="connsiteX2960" fmla="*/ 5543433 w 6830240"/>
              <a:gd name="connsiteY2960" fmla="*/ 2215051 h 7505293"/>
              <a:gd name="connsiteX2961" fmla="*/ 5533305 w 6830240"/>
              <a:gd name="connsiteY2961" fmla="*/ 2220115 h 7505293"/>
              <a:gd name="connsiteX2962" fmla="*/ 5528241 w 6830240"/>
              <a:gd name="connsiteY2962" fmla="*/ 2245436 h 7505293"/>
              <a:gd name="connsiteX2963" fmla="*/ 5536786 w 6830240"/>
              <a:gd name="connsiteY2963" fmla="*/ 2230243 h 7505293"/>
              <a:gd name="connsiteX2964" fmla="*/ 5543433 w 6830240"/>
              <a:gd name="connsiteY2964" fmla="*/ 2215051 h 7505293"/>
              <a:gd name="connsiteX2965" fmla="*/ 3450212 w 6830240"/>
              <a:gd name="connsiteY2965" fmla="*/ 2211487 h 7505293"/>
              <a:gd name="connsiteX2966" fmla="*/ 3450212 w 6830240"/>
              <a:gd name="connsiteY2966" fmla="*/ 2221793 h 7505293"/>
              <a:gd name="connsiteX2967" fmla="*/ 3452572 w 6830240"/>
              <a:gd name="connsiteY2967" fmla="*/ 2215844 h 7505293"/>
              <a:gd name="connsiteX2968" fmla="*/ 3453868 w 6830240"/>
              <a:gd name="connsiteY2968" fmla="*/ 2212706 h 7505293"/>
              <a:gd name="connsiteX2969" fmla="*/ 5561157 w 6830240"/>
              <a:gd name="connsiteY2969" fmla="*/ 2189729 h 7505293"/>
              <a:gd name="connsiteX2970" fmla="*/ 5563690 w 6830240"/>
              <a:gd name="connsiteY2970" fmla="*/ 2199859 h 7505293"/>
              <a:gd name="connsiteX2971" fmla="*/ 5568754 w 6830240"/>
              <a:gd name="connsiteY2971" fmla="*/ 2199859 h 7505293"/>
              <a:gd name="connsiteX2972" fmla="*/ 5571286 w 6830240"/>
              <a:gd name="connsiteY2972" fmla="*/ 2194795 h 7505293"/>
              <a:gd name="connsiteX2973" fmla="*/ 5569387 w 6830240"/>
              <a:gd name="connsiteY2973" fmla="*/ 2190362 h 7505293"/>
              <a:gd name="connsiteX2974" fmla="*/ 5563690 w 6830240"/>
              <a:gd name="connsiteY2974" fmla="*/ 2189729 h 7505293"/>
              <a:gd name="connsiteX2975" fmla="*/ 3464375 w 6830240"/>
              <a:gd name="connsiteY2975" fmla="*/ 2187353 h 7505293"/>
              <a:gd name="connsiteX2976" fmla="*/ 3460340 w 6830240"/>
              <a:gd name="connsiteY2976" fmla="*/ 2188698 h 7505293"/>
              <a:gd name="connsiteX2977" fmla="*/ 3460340 w 6830240"/>
              <a:gd name="connsiteY2977" fmla="*/ 2197035 h 7505293"/>
              <a:gd name="connsiteX2978" fmla="*/ 3462147 w 6830240"/>
              <a:gd name="connsiteY2978" fmla="*/ 2192660 h 7505293"/>
              <a:gd name="connsiteX2979" fmla="*/ 4010892 w 6830240"/>
              <a:gd name="connsiteY2979" fmla="*/ 2149379 h 7505293"/>
              <a:gd name="connsiteX2980" fmla="*/ 4011249 w 6830240"/>
              <a:gd name="connsiteY2980" fmla="*/ 2165094 h 7505293"/>
              <a:gd name="connsiteX2981" fmla="*/ 4016113 w 6830240"/>
              <a:gd name="connsiteY2981" fmla="*/ 2151616 h 7505293"/>
              <a:gd name="connsiteX2982" fmla="*/ 1824271 w 6830240"/>
              <a:gd name="connsiteY2982" fmla="*/ 2149376 h 7505293"/>
              <a:gd name="connsiteX2983" fmla="*/ 1824564 w 6830240"/>
              <a:gd name="connsiteY2983" fmla="*/ 2162294 h 7505293"/>
              <a:gd name="connsiteX2984" fmla="*/ 1829832 w 6830240"/>
              <a:gd name="connsiteY2984" fmla="*/ 2151760 h 7505293"/>
              <a:gd name="connsiteX2985" fmla="*/ 5581414 w 6830240"/>
              <a:gd name="connsiteY2985" fmla="*/ 2128961 h 7505293"/>
              <a:gd name="connsiteX2986" fmla="*/ 5581414 w 6830240"/>
              <a:gd name="connsiteY2986" fmla="*/ 2146685 h 7505293"/>
              <a:gd name="connsiteX2987" fmla="*/ 5574451 w 6830240"/>
              <a:gd name="connsiteY2987" fmla="*/ 2148584 h 7505293"/>
              <a:gd name="connsiteX2988" fmla="*/ 5571286 w 6830240"/>
              <a:gd name="connsiteY2988" fmla="*/ 2154282 h 7505293"/>
              <a:gd name="connsiteX2989" fmla="*/ 5573185 w 6830240"/>
              <a:gd name="connsiteY2989" fmla="*/ 2162511 h 7505293"/>
              <a:gd name="connsiteX2990" fmla="*/ 5578882 w 6830240"/>
              <a:gd name="connsiteY2990" fmla="*/ 2166942 h 7505293"/>
              <a:gd name="connsiteX2991" fmla="*/ 5581097 w 6830240"/>
              <a:gd name="connsiteY2991" fmla="*/ 2164409 h 7505293"/>
              <a:gd name="connsiteX2992" fmla="*/ 5581414 w 6830240"/>
              <a:gd name="connsiteY2992" fmla="*/ 2161878 h 7505293"/>
              <a:gd name="connsiteX2993" fmla="*/ 5594074 w 6830240"/>
              <a:gd name="connsiteY2993" fmla="*/ 2139089 h 7505293"/>
              <a:gd name="connsiteX2994" fmla="*/ 3488193 w 6830240"/>
              <a:gd name="connsiteY2994" fmla="*/ 2125396 h 7505293"/>
              <a:gd name="connsiteX2995" fmla="*/ 3479964 w 6830240"/>
              <a:gd name="connsiteY2995" fmla="*/ 2147552 h 7505293"/>
              <a:gd name="connsiteX2996" fmla="*/ 3467936 w 6830240"/>
              <a:gd name="connsiteY2996" fmla="*/ 2158313 h 7505293"/>
              <a:gd name="connsiteX2997" fmla="*/ 3469171 w 6830240"/>
              <a:gd name="connsiteY2997" fmla="*/ 2163114 h 7505293"/>
              <a:gd name="connsiteX2998" fmla="*/ 3476627 w 6830240"/>
              <a:gd name="connsiteY2998" fmla="*/ 2156975 h 7505293"/>
              <a:gd name="connsiteX2999" fmla="*/ 3493435 w 6830240"/>
              <a:gd name="connsiteY2999" fmla="*/ 2125396 h 7505293"/>
              <a:gd name="connsiteX3000" fmla="*/ 5591542 w 6830240"/>
              <a:gd name="connsiteY3000" fmla="*/ 2096044 h 7505293"/>
              <a:gd name="connsiteX3001" fmla="*/ 5591542 w 6830240"/>
              <a:gd name="connsiteY3001" fmla="*/ 2103640 h 7505293"/>
              <a:gd name="connsiteX3002" fmla="*/ 5581414 w 6830240"/>
              <a:gd name="connsiteY3002" fmla="*/ 2116301 h 7505293"/>
              <a:gd name="connsiteX3003" fmla="*/ 5581414 w 6830240"/>
              <a:gd name="connsiteY3003" fmla="*/ 2121364 h 7505293"/>
              <a:gd name="connsiteX3004" fmla="*/ 5594074 w 6830240"/>
              <a:gd name="connsiteY3004" fmla="*/ 2111237 h 7505293"/>
              <a:gd name="connsiteX3005" fmla="*/ 5594074 w 6830240"/>
              <a:gd name="connsiteY3005" fmla="*/ 2103640 h 7505293"/>
              <a:gd name="connsiteX3006" fmla="*/ 5593758 w 6830240"/>
              <a:gd name="connsiteY3006" fmla="*/ 2099841 h 7505293"/>
              <a:gd name="connsiteX3007" fmla="*/ 5591542 w 6830240"/>
              <a:gd name="connsiteY3007" fmla="*/ 2096044 h 7505293"/>
              <a:gd name="connsiteX3008" fmla="*/ 4042667 w 6830240"/>
              <a:gd name="connsiteY3008" fmla="*/ 2080656 h 7505293"/>
              <a:gd name="connsiteX3009" fmla="*/ 4033680 w 6830240"/>
              <a:gd name="connsiteY3009" fmla="*/ 2091140 h 7505293"/>
              <a:gd name="connsiteX3010" fmla="*/ 4026084 w 6830240"/>
              <a:gd name="connsiteY3010" fmla="*/ 2116462 h 7505293"/>
              <a:gd name="connsiteX3011" fmla="*/ 4021020 w 6830240"/>
              <a:gd name="connsiteY3011" fmla="*/ 2116462 h 7505293"/>
              <a:gd name="connsiteX3012" fmla="*/ 4021020 w 6830240"/>
              <a:gd name="connsiteY3012" fmla="*/ 2134185 h 7505293"/>
              <a:gd name="connsiteX3013" fmla="*/ 4021374 w 6830240"/>
              <a:gd name="connsiteY3013" fmla="*/ 2134327 h 7505293"/>
              <a:gd name="connsiteX3014" fmla="*/ 4027083 w 6830240"/>
              <a:gd name="connsiteY3014" fmla="*/ 2114052 h 7505293"/>
              <a:gd name="connsiteX3015" fmla="*/ 4035945 w 6830240"/>
              <a:gd name="connsiteY3015" fmla="*/ 2095061 h 7505293"/>
              <a:gd name="connsiteX3016" fmla="*/ 3524668 w 6830240"/>
              <a:gd name="connsiteY3016" fmla="*/ 2059883 h 7505293"/>
              <a:gd name="connsiteX3017" fmla="*/ 3521110 w 6830240"/>
              <a:gd name="connsiteY3017" fmla="*/ 2064627 h 7505293"/>
              <a:gd name="connsiteX3018" fmla="*/ 3521743 w 6830240"/>
              <a:gd name="connsiteY3018" fmla="*/ 2069375 h 7505293"/>
              <a:gd name="connsiteX3019" fmla="*/ 3521858 w 6830240"/>
              <a:gd name="connsiteY3019" fmla="*/ 2069449 h 7505293"/>
              <a:gd name="connsiteX3020" fmla="*/ 3523272 w 6830240"/>
              <a:gd name="connsiteY3020" fmla="*/ 2066532 h 7505293"/>
              <a:gd name="connsiteX3021" fmla="*/ 4085052 w 6830240"/>
              <a:gd name="connsiteY3021" fmla="*/ 2013154 h 7505293"/>
              <a:gd name="connsiteX3022" fmla="*/ 4079814 w 6830240"/>
              <a:gd name="connsiteY3022" fmla="*/ 2019890 h 7505293"/>
              <a:gd name="connsiteX3023" fmla="*/ 4085320 w 6830240"/>
              <a:gd name="connsiteY3023" fmla="*/ 2015301 h 7505293"/>
              <a:gd name="connsiteX3024" fmla="*/ 1905297 w 6830240"/>
              <a:gd name="connsiteY3024" fmla="*/ 1989856 h 7505293"/>
              <a:gd name="connsiteX3025" fmla="*/ 1902765 w 6830240"/>
              <a:gd name="connsiteY3025" fmla="*/ 2007580 h 7505293"/>
              <a:gd name="connsiteX3026" fmla="*/ 1891687 w 6830240"/>
              <a:gd name="connsiteY3026" fmla="*/ 2021823 h 7505293"/>
              <a:gd name="connsiteX3027" fmla="*/ 1882508 w 6830240"/>
              <a:gd name="connsiteY3027" fmla="*/ 2037965 h 7505293"/>
              <a:gd name="connsiteX3028" fmla="*/ 1872380 w 6830240"/>
              <a:gd name="connsiteY3028" fmla="*/ 2065818 h 7505293"/>
              <a:gd name="connsiteX3029" fmla="*/ 1863518 w 6830240"/>
              <a:gd name="connsiteY3029" fmla="*/ 2066767 h 7505293"/>
              <a:gd name="connsiteX3030" fmla="*/ 1862252 w 6830240"/>
              <a:gd name="connsiteY3030" fmla="*/ 2073414 h 7505293"/>
              <a:gd name="connsiteX3031" fmla="*/ 1847059 w 6830240"/>
              <a:gd name="connsiteY3031" fmla="*/ 2091138 h 7505293"/>
              <a:gd name="connsiteX3032" fmla="*/ 1839463 w 6830240"/>
              <a:gd name="connsiteY3032" fmla="*/ 2116459 h 7505293"/>
              <a:gd name="connsiteX3033" fmla="*/ 1834399 w 6830240"/>
              <a:gd name="connsiteY3033" fmla="*/ 2116459 h 7505293"/>
              <a:gd name="connsiteX3034" fmla="*/ 1834399 w 6830240"/>
              <a:gd name="connsiteY3034" fmla="*/ 2134183 h 7505293"/>
              <a:gd name="connsiteX3035" fmla="*/ 1838287 w 6830240"/>
              <a:gd name="connsiteY3035" fmla="*/ 2135739 h 7505293"/>
              <a:gd name="connsiteX3036" fmla="*/ 1840557 w 6830240"/>
              <a:gd name="connsiteY3036" fmla="*/ 2131576 h 7505293"/>
              <a:gd name="connsiteX3037" fmla="*/ 1848153 w 6830240"/>
              <a:gd name="connsiteY3037" fmla="*/ 2117650 h 7505293"/>
              <a:gd name="connsiteX3038" fmla="*/ 1863345 w 6830240"/>
              <a:gd name="connsiteY3038" fmla="*/ 2104989 h 7505293"/>
              <a:gd name="connsiteX3039" fmla="*/ 1863029 w 6830240"/>
              <a:gd name="connsiteY3039" fmla="*/ 2102457 h 7505293"/>
              <a:gd name="connsiteX3040" fmla="*/ 1860813 w 6830240"/>
              <a:gd name="connsiteY3040" fmla="*/ 2099925 h 7505293"/>
              <a:gd name="connsiteX3041" fmla="*/ 1865877 w 6830240"/>
              <a:gd name="connsiteY3041" fmla="*/ 2092329 h 7505293"/>
              <a:gd name="connsiteX3042" fmla="*/ 1868093 w 6830240"/>
              <a:gd name="connsiteY3042" fmla="*/ 2085999 h 7505293"/>
              <a:gd name="connsiteX3043" fmla="*/ 1868410 w 6830240"/>
              <a:gd name="connsiteY3043" fmla="*/ 2079669 h 7505293"/>
              <a:gd name="connsiteX3044" fmla="*/ 1895313 w 6830240"/>
              <a:gd name="connsiteY3044" fmla="*/ 2030926 h 7505293"/>
              <a:gd name="connsiteX3045" fmla="*/ 1910357 w 6830240"/>
              <a:gd name="connsiteY3045" fmla="*/ 1993652 h 7505293"/>
              <a:gd name="connsiteX3046" fmla="*/ 1923021 w 6830240"/>
              <a:gd name="connsiteY3046" fmla="*/ 1956939 h 7505293"/>
              <a:gd name="connsiteX3047" fmla="*/ 1923021 w 6830240"/>
              <a:gd name="connsiteY3047" fmla="*/ 1960897 h 7505293"/>
              <a:gd name="connsiteX3048" fmla="*/ 1924492 w 6830240"/>
              <a:gd name="connsiteY3048" fmla="*/ 1956939 h 7505293"/>
              <a:gd name="connsiteX3049" fmla="*/ 3576815 w 6830240"/>
              <a:gd name="connsiteY3049" fmla="*/ 1907639 h 7505293"/>
              <a:gd name="connsiteX3050" fmla="*/ 3575549 w 6830240"/>
              <a:gd name="connsiteY3050" fmla="*/ 1910171 h 7505293"/>
              <a:gd name="connsiteX3051" fmla="*/ 3574283 w 6830240"/>
              <a:gd name="connsiteY3051" fmla="*/ 1912703 h 7505293"/>
              <a:gd name="connsiteX3052" fmla="*/ 3574283 w 6830240"/>
              <a:gd name="connsiteY3052" fmla="*/ 1925363 h 7505293"/>
              <a:gd name="connsiteX3053" fmla="*/ 3574692 w 6830240"/>
              <a:gd name="connsiteY3053" fmla="*/ 1928840 h 7505293"/>
              <a:gd name="connsiteX3054" fmla="*/ 3575377 w 6830240"/>
              <a:gd name="connsiteY3054" fmla="*/ 1926556 h 7505293"/>
              <a:gd name="connsiteX3055" fmla="*/ 3577276 w 6830240"/>
              <a:gd name="connsiteY3055" fmla="*/ 1912630 h 7505293"/>
              <a:gd name="connsiteX3056" fmla="*/ 3584521 w 6830240"/>
              <a:gd name="connsiteY3056" fmla="*/ 1909180 h 7505293"/>
              <a:gd name="connsiteX3057" fmla="*/ 3604410 w 6830240"/>
              <a:gd name="connsiteY3057" fmla="*/ 1869787 h 7505293"/>
              <a:gd name="connsiteX3058" fmla="*/ 3594540 w 6830240"/>
              <a:gd name="connsiteY3058" fmla="*/ 1874722 h 7505293"/>
              <a:gd name="connsiteX3059" fmla="*/ 3584411 w 6830240"/>
              <a:gd name="connsiteY3059" fmla="*/ 1892447 h 7505293"/>
              <a:gd name="connsiteX3060" fmla="*/ 3597072 w 6830240"/>
              <a:gd name="connsiteY3060" fmla="*/ 1887383 h 7505293"/>
              <a:gd name="connsiteX3061" fmla="*/ 3598805 w 6830240"/>
              <a:gd name="connsiteY3061" fmla="*/ 1884495 h 7505293"/>
              <a:gd name="connsiteX3062" fmla="*/ 3602399 w 6830240"/>
              <a:gd name="connsiteY3062" fmla="*/ 1875797 h 7505293"/>
              <a:gd name="connsiteX3063" fmla="*/ 4145632 w 6830240"/>
              <a:gd name="connsiteY3063" fmla="*/ 1869499 h 7505293"/>
              <a:gd name="connsiteX3064" fmla="*/ 4142875 w 6830240"/>
              <a:gd name="connsiteY3064" fmla="*/ 1870218 h 7505293"/>
              <a:gd name="connsiteX3065" fmla="*/ 4137495 w 6830240"/>
              <a:gd name="connsiteY3065" fmla="*/ 1875915 h 7505293"/>
              <a:gd name="connsiteX3066" fmla="*/ 4140343 w 6830240"/>
              <a:gd name="connsiteY3066" fmla="*/ 1878131 h 7505293"/>
              <a:gd name="connsiteX3067" fmla="*/ 4142373 w 6830240"/>
              <a:gd name="connsiteY3067" fmla="*/ 1878266 h 7505293"/>
              <a:gd name="connsiteX3068" fmla="*/ 1963534 w 6830240"/>
              <a:gd name="connsiteY3068" fmla="*/ 1868317 h 7505293"/>
              <a:gd name="connsiteX3069" fmla="*/ 1956254 w 6830240"/>
              <a:gd name="connsiteY3069" fmla="*/ 1870216 h 7505293"/>
              <a:gd name="connsiteX3070" fmla="*/ 1950874 w 6830240"/>
              <a:gd name="connsiteY3070" fmla="*/ 1875913 h 7505293"/>
              <a:gd name="connsiteX3071" fmla="*/ 1953722 w 6830240"/>
              <a:gd name="connsiteY3071" fmla="*/ 1878128 h 7505293"/>
              <a:gd name="connsiteX3072" fmla="*/ 1958470 w 6830240"/>
              <a:gd name="connsiteY3072" fmla="*/ 1878445 h 7505293"/>
              <a:gd name="connsiteX3073" fmla="*/ 2690772 w 6830240"/>
              <a:gd name="connsiteY3073" fmla="*/ 1815462 h 7505293"/>
              <a:gd name="connsiteX3074" fmla="*/ 2662920 w 6830240"/>
              <a:gd name="connsiteY3074" fmla="*/ 1840783 h 7505293"/>
              <a:gd name="connsiteX3075" fmla="*/ 2654057 w 6830240"/>
              <a:gd name="connsiteY3075" fmla="*/ 1866104 h 7505293"/>
              <a:gd name="connsiteX3076" fmla="*/ 2652791 w 6830240"/>
              <a:gd name="connsiteY3076" fmla="*/ 1883828 h 7505293"/>
              <a:gd name="connsiteX3077" fmla="*/ 2670516 w 6830240"/>
              <a:gd name="connsiteY3077" fmla="*/ 1881296 h 7505293"/>
              <a:gd name="connsiteX3078" fmla="*/ 2673048 w 6830240"/>
              <a:gd name="connsiteY3078" fmla="*/ 1881296 h 7505293"/>
              <a:gd name="connsiteX3079" fmla="*/ 2670516 w 6830240"/>
              <a:gd name="connsiteY3079" fmla="*/ 1855975 h 7505293"/>
              <a:gd name="connsiteX3080" fmla="*/ 2693304 w 6830240"/>
              <a:gd name="connsiteY3080" fmla="*/ 1838251 h 7505293"/>
              <a:gd name="connsiteX3081" fmla="*/ 2700901 w 6830240"/>
              <a:gd name="connsiteY3081" fmla="*/ 1817994 h 7505293"/>
              <a:gd name="connsiteX3082" fmla="*/ 3637585 w 6830240"/>
              <a:gd name="connsiteY3082" fmla="*/ 1768376 h 7505293"/>
              <a:gd name="connsiteX3083" fmla="*/ 3637879 w 6830240"/>
              <a:gd name="connsiteY3083" fmla="*/ 1781297 h 7505293"/>
              <a:gd name="connsiteX3084" fmla="*/ 3643147 w 6830240"/>
              <a:gd name="connsiteY3084" fmla="*/ 1770760 h 7505293"/>
              <a:gd name="connsiteX3085" fmla="*/ 5429490 w 6830240"/>
              <a:gd name="connsiteY3085" fmla="*/ 1663061 h 7505293"/>
              <a:gd name="connsiteX3086" fmla="*/ 5401638 w 6830240"/>
              <a:gd name="connsiteY3086" fmla="*/ 1688381 h 7505293"/>
              <a:gd name="connsiteX3087" fmla="*/ 5392775 w 6830240"/>
              <a:gd name="connsiteY3087" fmla="*/ 1713703 h 7505293"/>
              <a:gd name="connsiteX3088" fmla="*/ 5391509 w 6830240"/>
              <a:gd name="connsiteY3088" fmla="*/ 1731426 h 7505293"/>
              <a:gd name="connsiteX3089" fmla="*/ 5409234 w 6830240"/>
              <a:gd name="connsiteY3089" fmla="*/ 1728895 h 7505293"/>
              <a:gd name="connsiteX3090" fmla="*/ 5411766 w 6830240"/>
              <a:gd name="connsiteY3090" fmla="*/ 1728895 h 7505293"/>
              <a:gd name="connsiteX3091" fmla="*/ 5409234 w 6830240"/>
              <a:gd name="connsiteY3091" fmla="*/ 1703574 h 7505293"/>
              <a:gd name="connsiteX3092" fmla="*/ 5432022 w 6830240"/>
              <a:gd name="connsiteY3092" fmla="*/ 1685850 h 7505293"/>
              <a:gd name="connsiteX3093" fmla="*/ 5439619 w 6830240"/>
              <a:gd name="connsiteY3093" fmla="*/ 1665593 h 7505293"/>
              <a:gd name="connsiteX3094" fmla="*/ 2069881 w 6830240"/>
              <a:gd name="connsiteY3094" fmla="*/ 1650559 h 7505293"/>
              <a:gd name="connsiteX3095" fmla="*/ 2069881 w 6830240"/>
              <a:gd name="connsiteY3095" fmla="*/ 1660688 h 7505293"/>
              <a:gd name="connsiteX3096" fmla="*/ 2072413 w 6830240"/>
              <a:gd name="connsiteY3096" fmla="*/ 1653091 h 7505293"/>
              <a:gd name="connsiteX3097" fmla="*/ 3718611 w 6830240"/>
              <a:gd name="connsiteY3097" fmla="*/ 1608856 h 7505293"/>
              <a:gd name="connsiteX3098" fmla="*/ 3716079 w 6830240"/>
              <a:gd name="connsiteY3098" fmla="*/ 1626580 h 7505293"/>
              <a:gd name="connsiteX3099" fmla="*/ 3705001 w 6830240"/>
              <a:gd name="connsiteY3099" fmla="*/ 1640823 h 7505293"/>
              <a:gd name="connsiteX3100" fmla="*/ 3695822 w 6830240"/>
              <a:gd name="connsiteY3100" fmla="*/ 1656965 h 7505293"/>
              <a:gd name="connsiteX3101" fmla="*/ 3685694 w 6830240"/>
              <a:gd name="connsiteY3101" fmla="*/ 1684818 h 7505293"/>
              <a:gd name="connsiteX3102" fmla="*/ 3676832 w 6830240"/>
              <a:gd name="connsiteY3102" fmla="*/ 1685767 h 7505293"/>
              <a:gd name="connsiteX3103" fmla="*/ 3675566 w 6830240"/>
              <a:gd name="connsiteY3103" fmla="*/ 1692414 h 7505293"/>
              <a:gd name="connsiteX3104" fmla="*/ 3660373 w 6830240"/>
              <a:gd name="connsiteY3104" fmla="*/ 1710138 h 7505293"/>
              <a:gd name="connsiteX3105" fmla="*/ 3652777 w 6830240"/>
              <a:gd name="connsiteY3105" fmla="*/ 1735459 h 7505293"/>
              <a:gd name="connsiteX3106" fmla="*/ 3647713 w 6830240"/>
              <a:gd name="connsiteY3106" fmla="*/ 1735459 h 7505293"/>
              <a:gd name="connsiteX3107" fmla="*/ 3647713 w 6830240"/>
              <a:gd name="connsiteY3107" fmla="*/ 1753183 h 7505293"/>
              <a:gd name="connsiteX3108" fmla="*/ 3651602 w 6830240"/>
              <a:gd name="connsiteY3108" fmla="*/ 1754739 h 7505293"/>
              <a:gd name="connsiteX3109" fmla="*/ 3653871 w 6830240"/>
              <a:gd name="connsiteY3109" fmla="*/ 1750578 h 7505293"/>
              <a:gd name="connsiteX3110" fmla="*/ 3661467 w 6830240"/>
              <a:gd name="connsiteY3110" fmla="*/ 1736653 h 7505293"/>
              <a:gd name="connsiteX3111" fmla="*/ 3676659 w 6830240"/>
              <a:gd name="connsiteY3111" fmla="*/ 1723991 h 7505293"/>
              <a:gd name="connsiteX3112" fmla="*/ 3676343 w 6830240"/>
              <a:gd name="connsiteY3112" fmla="*/ 1721459 h 7505293"/>
              <a:gd name="connsiteX3113" fmla="*/ 3674127 w 6830240"/>
              <a:gd name="connsiteY3113" fmla="*/ 1718928 h 7505293"/>
              <a:gd name="connsiteX3114" fmla="*/ 3679191 w 6830240"/>
              <a:gd name="connsiteY3114" fmla="*/ 1711331 h 7505293"/>
              <a:gd name="connsiteX3115" fmla="*/ 3681407 w 6830240"/>
              <a:gd name="connsiteY3115" fmla="*/ 1705001 h 7505293"/>
              <a:gd name="connsiteX3116" fmla="*/ 3681724 w 6830240"/>
              <a:gd name="connsiteY3116" fmla="*/ 1698671 h 7505293"/>
              <a:gd name="connsiteX3117" fmla="*/ 3708627 w 6830240"/>
              <a:gd name="connsiteY3117" fmla="*/ 1649928 h 7505293"/>
              <a:gd name="connsiteX3118" fmla="*/ 3723673 w 6830240"/>
              <a:gd name="connsiteY3118" fmla="*/ 1612652 h 7505293"/>
              <a:gd name="connsiteX3119" fmla="*/ 4269162 w 6830240"/>
              <a:gd name="connsiteY3119" fmla="*/ 1582196 h 7505293"/>
              <a:gd name="connsiteX3120" fmla="*/ 4269162 w 6830240"/>
              <a:gd name="connsiteY3120" fmla="*/ 1584729 h 7505293"/>
              <a:gd name="connsiteX3121" fmla="*/ 4279290 w 6830240"/>
              <a:gd name="connsiteY3121" fmla="*/ 1597389 h 7505293"/>
              <a:gd name="connsiteX3122" fmla="*/ 2082541 w 6830240"/>
              <a:gd name="connsiteY3122" fmla="*/ 1582194 h 7505293"/>
              <a:gd name="connsiteX3123" fmla="*/ 2082541 w 6830240"/>
              <a:gd name="connsiteY3123" fmla="*/ 1584726 h 7505293"/>
              <a:gd name="connsiteX3124" fmla="*/ 2092669 w 6830240"/>
              <a:gd name="connsiteY3124" fmla="*/ 1597386 h 7505293"/>
              <a:gd name="connsiteX3125" fmla="*/ 3736335 w 6830240"/>
              <a:gd name="connsiteY3125" fmla="*/ 1575939 h 7505293"/>
              <a:gd name="connsiteX3126" fmla="*/ 3736335 w 6830240"/>
              <a:gd name="connsiteY3126" fmla="*/ 1579900 h 7505293"/>
              <a:gd name="connsiteX3127" fmla="*/ 3737808 w 6830240"/>
              <a:gd name="connsiteY3127" fmla="*/ 1575939 h 7505293"/>
              <a:gd name="connsiteX3128" fmla="*/ 2727911 w 6830240"/>
              <a:gd name="connsiteY3128" fmla="*/ 1559717 h 7505293"/>
              <a:gd name="connsiteX3129" fmla="*/ 2719816 w 6830240"/>
              <a:gd name="connsiteY3129" fmla="*/ 1570408 h 7505293"/>
              <a:gd name="connsiteX3130" fmla="*/ 2698926 w 6830240"/>
              <a:gd name="connsiteY3130" fmla="*/ 1601109 h 7505293"/>
              <a:gd name="connsiteX3131" fmla="*/ 2697904 w 6830240"/>
              <a:gd name="connsiteY3131" fmla="*/ 1601109 h 7505293"/>
              <a:gd name="connsiteX3132" fmla="*/ 2690456 w 6830240"/>
              <a:gd name="connsiteY3132" fmla="*/ 1615113 h 7505293"/>
              <a:gd name="connsiteX3133" fmla="*/ 2688240 w 6830240"/>
              <a:gd name="connsiteY3133" fmla="*/ 1628090 h 7505293"/>
              <a:gd name="connsiteX3134" fmla="*/ 2703433 w 6830240"/>
              <a:gd name="connsiteY3134" fmla="*/ 1612896 h 7505293"/>
              <a:gd name="connsiteX3135" fmla="*/ 2708497 w 6830240"/>
              <a:gd name="connsiteY3135" fmla="*/ 1605301 h 7505293"/>
              <a:gd name="connsiteX3136" fmla="*/ 2705965 w 6830240"/>
              <a:gd name="connsiteY3136" fmla="*/ 1597704 h 7505293"/>
              <a:gd name="connsiteX3137" fmla="*/ 2714510 w 6830240"/>
              <a:gd name="connsiteY3137" fmla="*/ 1587259 h 7505293"/>
              <a:gd name="connsiteX3138" fmla="*/ 2721157 w 6830240"/>
              <a:gd name="connsiteY3138" fmla="*/ 1574916 h 7505293"/>
              <a:gd name="connsiteX3139" fmla="*/ 5303192 w 6830240"/>
              <a:gd name="connsiteY3139" fmla="*/ 1543280 h 7505293"/>
              <a:gd name="connsiteX3140" fmla="*/ 5301017 w 6830240"/>
              <a:gd name="connsiteY3140" fmla="*/ 1545257 h 7505293"/>
              <a:gd name="connsiteX3141" fmla="*/ 5288357 w 6830240"/>
              <a:gd name="connsiteY3141" fmla="*/ 1562981 h 7505293"/>
              <a:gd name="connsiteX3142" fmla="*/ 5288357 w 6830240"/>
              <a:gd name="connsiteY3142" fmla="*/ 1580091 h 7505293"/>
              <a:gd name="connsiteX3143" fmla="*/ 5295291 w 6830240"/>
              <a:gd name="connsiteY3143" fmla="*/ 1569375 h 7505293"/>
              <a:gd name="connsiteX3144" fmla="*/ 5311147 w 6830240"/>
              <a:gd name="connsiteY3144" fmla="*/ 1524999 h 7505293"/>
              <a:gd name="connsiteX3145" fmla="*/ 5311146 w 6830240"/>
              <a:gd name="connsiteY3145" fmla="*/ 1525000 h 7505293"/>
              <a:gd name="connsiteX3146" fmla="*/ 5311146 w 6830240"/>
              <a:gd name="connsiteY3146" fmla="*/ 1525000 h 7505293"/>
              <a:gd name="connsiteX3147" fmla="*/ 3776848 w 6830240"/>
              <a:gd name="connsiteY3147" fmla="*/ 1487317 h 7505293"/>
              <a:gd name="connsiteX3148" fmla="*/ 3769568 w 6830240"/>
              <a:gd name="connsiteY3148" fmla="*/ 1489216 h 7505293"/>
              <a:gd name="connsiteX3149" fmla="*/ 3764188 w 6830240"/>
              <a:gd name="connsiteY3149" fmla="*/ 1494913 h 7505293"/>
              <a:gd name="connsiteX3150" fmla="*/ 3767036 w 6830240"/>
              <a:gd name="connsiteY3150" fmla="*/ 1497128 h 7505293"/>
              <a:gd name="connsiteX3151" fmla="*/ 3771784 w 6830240"/>
              <a:gd name="connsiteY3151" fmla="*/ 1497445 h 7505293"/>
              <a:gd name="connsiteX3152" fmla="*/ 5045279 w 6830240"/>
              <a:gd name="connsiteY3152" fmla="*/ 1380671 h 7505293"/>
              <a:gd name="connsiteX3153" fmla="*/ 5017427 w 6830240"/>
              <a:gd name="connsiteY3153" fmla="*/ 1405992 h 7505293"/>
              <a:gd name="connsiteX3154" fmla="*/ 5008564 w 6830240"/>
              <a:gd name="connsiteY3154" fmla="*/ 1431314 h 7505293"/>
              <a:gd name="connsiteX3155" fmla="*/ 5007298 w 6830240"/>
              <a:gd name="connsiteY3155" fmla="*/ 1449038 h 7505293"/>
              <a:gd name="connsiteX3156" fmla="*/ 5025023 w 6830240"/>
              <a:gd name="connsiteY3156" fmla="*/ 1446506 h 7505293"/>
              <a:gd name="connsiteX3157" fmla="*/ 5027555 w 6830240"/>
              <a:gd name="connsiteY3157" fmla="*/ 1446506 h 7505293"/>
              <a:gd name="connsiteX3158" fmla="*/ 5025023 w 6830240"/>
              <a:gd name="connsiteY3158" fmla="*/ 1421184 h 7505293"/>
              <a:gd name="connsiteX3159" fmla="*/ 5047811 w 6830240"/>
              <a:gd name="connsiteY3159" fmla="*/ 1403460 h 7505293"/>
              <a:gd name="connsiteX3160" fmla="*/ 5055408 w 6830240"/>
              <a:gd name="connsiteY3160" fmla="*/ 1383203 h 7505293"/>
              <a:gd name="connsiteX3161" fmla="*/ 3883195 w 6830240"/>
              <a:gd name="connsiteY3161" fmla="*/ 1269559 h 7505293"/>
              <a:gd name="connsiteX3162" fmla="*/ 3883195 w 6830240"/>
              <a:gd name="connsiteY3162" fmla="*/ 1279688 h 7505293"/>
              <a:gd name="connsiteX3163" fmla="*/ 3885727 w 6830240"/>
              <a:gd name="connsiteY3163" fmla="*/ 1272091 h 7505293"/>
              <a:gd name="connsiteX3164" fmla="*/ 2463444 w 6830240"/>
              <a:gd name="connsiteY3164" fmla="*/ 1223831 h 7505293"/>
              <a:gd name="connsiteX3165" fmla="*/ 2435592 w 6830240"/>
              <a:gd name="connsiteY3165" fmla="*/ 1249152 h 7505293"/>
              <a:gd name="connsiteX3166" fmla="*/ 2426729 w 6830240"/>
              <a:gd name="connsiteY3166" fmla="*/ 1274473 h 7505293"/>
              <a:gd name="connsiteX3167" fmla="*/ 2425463 w 6830240"/>
              <a:gd name="connsiteY3167" fmla="*/ 1292197 h 7505293"/>
              <a:gd name="connsiteX3168" fmla="*/ 2443188 w 6830240"/>
              <a:gd name="connsiteY3168" fmla="*/ 1289665 h 7505293"/>
              <a:gd name="connsiteX3169" fmla="*/ 2445720 w 6830240"/>
              <a:gd name="connsiteY3169" fmla="*/ 1289665 h 7505293"/>
              <a:gd name="connsiteX3170" fmla="*/ 2443188 w 6830240"/>
              <a:gd name="connsiteY3170" fmla="*/ 1264344 h 7505293"/>
              <a:gd name="connsiteX3171" fmla="*/ 2465976 w 6830240"/>
              <a:gd name="connsiteY3171" fmla="*/ 1246620 h 7505293"/>
              <a:gd name="connsiteX3172" fmla="*/ 2473573 w 6830240"/>
              <a:gd name="connsiteY3172" fmla="*/ 1226363 h 7505293"/>
              <a:gd name="connsiteX3173" fmla="*/ 3895855 w 6830240"/>
              <a:gd name="connsiteY3173" fmla="*/ 1201194 h 7505293"/>
              <a:gd name="connsiteX3174" fmla="*/ 3895855 w 6830240"/>
              <a:gd name="connsiteY3174" fmla="*/ 1203726 h 7505293"/>
              <a:gd name="connsiteX3175" fmla="*/ 3905983 w 6830240"/>
              <a:gd name="connsiteY3175" fmla="*/ 1216386 h 7505293"/>
              <a:gd name="connsiteX3176" fmla="*/ 4956034 w 6830240"/>
              <a:gd name="connsiteY3176" fmla="*/ 1177682 h 7505293"/>
              <a:gd name="connsiteX3177" fmla="*/ 4949070 w 6830240"/>
              <a:gd name="connsiteY3177" fmla="*/ 1188582 h 7505293"/>
              <a:gd name="connsiteX3178" fmla="*/ 4943690 w 6830240"/>
              <a:gd name="connsiteY3178" fmla="*/ 1199977 h 7505293"/>
              <a:gd name="connsiteX3179" fmla="*/ 4946006 w 6830240"/>
              <a:gd name="connsiteY3179" fmla="*/ 1201714 h 7505293"/>
              <a:gd name="connsiteX3180" fmla="*/ 4956657 w 6830240"/>
              <a:gd name="connsiteY3180" fmla="*/ 1190767 h 7505293"/>
              <a:gd name="connsiteX3181" fmla="*/ 4685419 w 6830240"/>
              <a:gd name="connsiteY3181" fmla="*/ 1134143 h 7505293"/>
              <a:gd name="connsiteX3182" fmla="*/ 4657567 w 6830240"/>
              <a:gd name="connsiteY3182" fmla="*/ 1159463 h 7505293"/>
              <a:gd name="connsiteX3183" fmla="*/ 4648704 w 6830240"/>
              <a:gd name="connsiteY3183" fmla="*/ 1184784 h 7505293"/>
              <a:gd name="connsiteX3184" fmla="*/ 4647438 w 6830240"/>
              <a:gd name="connsiteY3184" fmla="*/ 1202509 h 7505293"/>
              <a:gd name="connsiteX3185" fmla="*/ 4665163 w 6830240"/>
              <a:gd name="connsiteY3185" fmla="*/ 1199977 h 7505293"/>
              <a:gd name="connsiteX3186" fmla="*/ 4667695 w 6830240"/>
              <a:gd name="connsiteY3186" fmla="*/ 1199977 h 7505293"/>
              <a:gd name="connsiteX3187" fmla="*/ 4665163 w 6830240"/>
              <a:gd name="connsiteY3187" fmla="*/ 1174656 h 7505293"/>
              <a:gd name="connsiteX3188" fmla="*/ 4687951 w 6830240"/>
              <a:gd name="connsiteY3188" fmla="*/ 1156931 h 7505293"/>
              <a:gd name="connsiteX3189" fmla="*/ 4695548 w 6830240"/>
              <a:gd name="connsiteY3189" fmla="*/ 1136674 h 7505293"/>
              <a:gd name="connsiteX3190" fmla="*/ 4276758 w 6830240"/>
              <a:gd name="connsiteY3190" fmla="*/ 842833 h 7505293"/>
              <a:gd name="connsiteX3191" fmla="*/ 4248906 w 6830240"/>
              <a:gd name="connsiteY3191" fmla="*/ 868154 h 7505293"/>
              <a:gd name="connsiteX3192" fmla="*/ 4240043 w 6830240"/>
              <a:gd name="connsiteY3192" fmla="*/ 893475 h 7505293"/>
              <a:gd name="connsiteX3193" fmla="*/ 4238777 w 6830240"/>
              <a:gd name="connsiteY3193" fmla="*/ 911199 h 7505293"/>
              <a:gd name="connsiteX3194" fmla="*/ 4256502 w 6830240"/>
              <a:gd name="connsiteY3194" fmla="*/ 908667 h 7505293"/>
              <a:gd name="connsiteX3195" fmla="*/ 4259034 w 6830240"/>
              <a:gd name="connsiteY3195" fmla="*/ 908667 h 7505293"/>
              <a:gd name="connsiteX3196" fmla="*/ 4256502 w 6830240"/>
              <a:gd name="connsiteY3196" fmla="*/ 883346 h 7505293"/>
              <a:gd name="connsiteX3197" fmla="*/ 4279290 w 6830240"/>
              <a:gd name="connsiteY3197" fmla="*/ 865622 h 7505293"/>
              <a:gd name="connsiteX3198" fmla="*/ 4286887 w 6830240"/>
              <a:gd name="connsiteY3198" fmla="*/ 845365 h 7505293"/>
              <a:gd name="connsiteX3199" fmla="*/ 2090137 w 6830240"/>
              <a:gd name="connsiteY3199" fmla="*/ 842831 h 7505293"/>
              <a:gd name="connsiteX3200" fmla="*/ 2062285 w 6830240"/>
              <a:gd name="connsiteY3200" fmla="*/ 868152 h 7505293"/>
              <a:gd name="connsiteX3201" fmla="*/ 2053422 w 6830240"/>
              <a:gd name="connsiteY3201" fmla="*/ 893473 h 7505293"/>
              <a:gd name="connsiteX3202" fmla="*/ 2052156 w 6830240"/>
              <a:gd name="connsiteY3202" fmla="*/ 911197 h 7505293"/>
              <a:gd name="connsiteX3203" fmla="*/ 2069881 w 6830240"/>
              <a:gd name="connsiteY3203" fmla="*/ 908665 h 7505293"/>
              <a:gd name="connsiteX3204" fmla="*/ 2072413 w 6830240"/>
              <a:gd name="connsiteY3204" fmla="*/ 908665 h 7505293"/>
              <a:gd name="connsiteX3205" fmla="*/ 2069881 w 6830240"/>
              <a:gd name="connsiteY3205" fmla="*/ 883344 h 7505293"/>
              <a:gd name="connsiteX3206" fmla="*/ 2092669 w 6830240"/>
              <a:gd name="connsiteY3206" fmla="*/ 865620 h 7505293"/>
              <a:gd name="connsiteX3207" fmla="*/ 2100266 w 6830240"/>
              <a:gd name="connsiteY3207" fmla="*/ 845363 h 7505293"/>
              <a:gd name="connsiteX3208" fmla="*/ 3903451 w 6830240"/>
              <a:gd name="connsiteY3208" fmla="*/ 461831 h 7505293"/>
              <a:gd name="connsiteX3209" fmla="*/ 3875599 w 6830240"/>
              <a:gd name="connsiteY3209" fmla="*/ 487152 h 7505293"/>
              <a:gd name="connsiteX3210" fmla="*/ 3866736 w 6830240"/>
              <a:gd name="connsiteY3210" fmla="*/ 512473 h 7505293"/>
              <a:gd name="connsiteX3211" fmla="*/ 3865470 w 6830240"/>
              <a:gd name="connsiteY3211" fmla="*/ 530197 h 7505293"/>
              <a:gd name="connsiteX3212" fmla="*/ 3883195 w 6830240"/>
              <a:gd name="connsiteY3212" fmla="*/ 527665 h 7505293"/>
              <a:gd name="connsiteX3213" fmla="*/ 3885727 w 6830240"/>
              <a:gd name="connsiteY3213" fmla="*/ 527665 h 7505293"/>
              <a:gd name="connsiteX3214" fmla="*/ 3883195 w 6830240"/>
              <a:gd name="connsiteY3214" fmla="*/ 502344 h 7505293"/>
              <a:gd name="connsiteX3215" fmla="*/ 3905983 w 6830240"/>
              <a:gd name="connsiteY3215" fmla="*/ 484620 h 7505293"/>
              <a:gd name="connsiteX3216" fmla="*/ 3913580 w 6830240"/>
              <a:gd name="connsiteY3216" fmla="*/ 464363 h 7505293"/>
              <a:gd name="connsiteX3217" fmla="*/ 3976881 w 6830240"/>
              <a:gd name="connsiteY3217" fmla="*/ 679 h 7505293"/>
              <a:gd name="connsiteX3218" fmla="*/ 3987009 w 6830240"/>
              <a:gd name="connsiteY3218" fmla="*/ 996 h 7505293"/>
              <a:gd name="connsiteX3219" fmla="*/ 3973716 w 6830240"/>
              <a:gd name="connsiteY3219" fmla="*/ 41826 h 7505293"/>
              <a:gd name="connsiteX3220" fmla="*/ 3949028 w 6830240"/>
              <a:gd name="connsiteY3220" fmla="*/ 84554 h 7505293"/>
              <a:gd name="connsiteX3221" fmla="*/ 3951560 w 6830240"/>
              <a:gd name="connsiteY3221" fmla="*/ 84554 h 7505293"/>
              <a:gd name="connsiteX3222" fmla="*/ 3957574 w 6830240"/>
              <a:gd name="connsiteY3222" fmla="*/ 94682 h 7505293"/>
              <a:gd name="connsiteX3223" fmla="*/ 3954092 w 6830240"/>
              <a:gd name="connsiteY3223" fmla="*/ 104811 h 7505293"/>
              <a:gd name="connsiteX3224" fmla="*/ 3937001 w 6830240"/>
              <a:gd name="connsiteY3224" fmla="*/ 164314 h 7505293"/>
              <a:gd name="connsiteX3225" fmla="*/ 3916112 w 6830240"/>
              <a:gd name="connsiteY3225" fmla="*/ 223818 h 7505293"/>
              <a:gd name="connsiteX3226" fmla="*/ 3917061 w 6830240"/>
              <a:gd name="connsiteY3226" fmla="*/ 231097 h 7505293"/>
              <a:gd name="connsiteX3227" fmla="*/ 3908515 w 6830240"/>
              <a:gd name="connsiteY3227" fmla="*/ 236478 h 7505293"/>
              <a:gd name="connsiteX3228" fmla="*/ 3907882 w 6830240"/>
              <a:gd name="connsiteY3228" fmla="*/ 243441 h 7505293"/>
              <a:gd name="connsiteX3229" fmla="*/ 3911047 w 6830240"/>
              <a:gd name="connsiteY3229" fmla="*/ 246606 h 7505293"/>
              <a:gd name="connsiteX3230" fmla="*/ 3903135 w 6830240"/>
              <a:gd name="connsiteY3230" fmla="*/ 261482 h 7505293"/>
              <a:gd name="connsiteX3231" fmla="*/ 3900919 w 6830240"/>
              <a:gd name="connsiteY3231" fmla="*/ 274459 h 7505293"/>
              <a:gd name="connsiteX3232" fmla="*/ 3916112 w 6830240"/>
              <a:gd name="connsiteY3232" fmla="*/ 259266 h 7505293"/>
              <a:gd name="connsiteX3233" fmla="*/ 3921176 w 6830240"/>
              <a:gd name="connsiteY3233" fmla="*/ 251670 h 7505293"/>
              <a:gd name="connsiteX3234" fmla="*/ 3918644 w 6830240"/>
              <a:gd name="connsiteY3234" fmla="*/ 244074 h 7505293"/>
              <a:gd name="connsiteX3235" fmla="*/ 3927189 w 6830240"/>
              <a:gd name="connsiteY3235" fmla="*/ 233629 h 7505293"/>
              <a:gd name="connsiteX3236" fmla="*/ 3933836 w 6830240"/>
              <a:gd name="connsiteY3236" fmla="*/ 221285 h 7505293"/>
              <a:gd name="connsiteX3237" fmla="*/ 3954092 w 6830240"/>
              <a:gd name="connsiteY3237" fmla="*/ 175708 h 7505293"/>
              <a:gd name="connsiteX3238" fmla="*/ 3969285 w 6830240"/>
              <a:gd name="connsiteY3238" fmla="*/ 163048 h 7505293"/>
              <a:gd name="connsiteX3239" fmla="*/ 3975615 w 6830240"/>
              <a:gd name="connsiteY3239" fmla="*/ 154186 h 7505293"/>
              <a:gd name="connsiteX3240" fmla="*/ 3974349 w 6830240"/>
              <a:gd name="connsiteY3240" fmla="*/ 145323 h 7505293"/>
              <a:gd name="connsiteX3241" fmla="*/ 3984477 w 6830240"/>
              <a:gd name="connsiteY3241" fmla="*/ 125067 h 7505293"/>
              <a:gd name="connsiteX3242" fmla="*/ 3992073 w 6830240"/>
              <a:gd name="connsiteY3242" fmla="*/ 103545 h 7505293"/>
              <a:gd name="connsiteX3243" fmla="*/ 3999670 w 6830240"/>
              <a:gd name="connsiteY3243" fmla="*/ 82022 h 7505293"/>
              <a:gd name="connsiteX3244" fmla="*/ 4032586 w 6830240"/>
              <a:gd name="connsiteY3244" fmla="*/ 54169 h 7505293"/>
              <a:gd name="connsiteX3245" fmla="*/ 4042082 w 6830240"/>
              <a:gd name="connsiteY3245" fmla="*/ 68729 h 7505293"/>
              <a:gd name="connsiteX3246" fmla="*/ 4032586 w 6830240"/>
              <a:gd name="connsiteY3246" fmla="*/ 79490 h 7505293"/>
              <a:gd name="connsiteX3247" fmla="*/ 4032270 w 6830240"/>
              <a:gd name="connsiteY3247" fmla="*/ 95632 h 7505293"/>
              <a:gd name="connsiteX3248" fmla="*/ 4030054 w 6830240"/>
              <a:gd name="connsiteY3248" fmla="*/ 109875 h 7505293"/>
              <a:gd name="connsiteX3249" fmla="*/ 4015178 w 6830240"/>
              <a:gd name="connsiteY3249" fmla="*/ 142475 h 7505293"/>
              <a:gd name="connsiteX3250" fmla="*/ 4009798 w 6830240"/>
              <a:gd name="connsiteY3250" fmla="*/ 173176 h 7505293"/>
              <a:gd name="connsiteX3251" fmla="*/ 3989541 w 6830240"/>
              <a:gd name="connsiteY3251" fmla="*/ 221285 h 7505293"/>
              <a:gd name="connsiteX3252" fmla="*/ 3997771 w 6830240"/>
              <a:gd name="connsiteY3252" fmla="*/ 241542 h 7505293"/>
              <a:gd name="connsiteX3253" fmla="*/ 3987009 w 6830240"/>
              <a:gd name="connsiteY3253" fmla="*/ 261798 h 7505293"/>
              <a:gd name="connsiteX3254" fmla="*/ 3975615 w 6830240"/>
              <a:gd name="connsiteY3254" fmla="*/ 294082 h 7505293"/>
              <a:gd name="connsiteX3255" fmla="*/ 3956625 w 6830240"/>
              <a:gd name="connsiteY3255" fmla="*/ 322568 h 7505293"/>
              <a:gd name="connsiteX3256" fmla="*/ 3964221 w 6830240"/>
              <a:gd name="connsiteY3256" fmla="*/ 342824 h 7505293"/>
              <a:gd name="connsiteX3257" fmla="*/ 3946496 w 6830240"/>
              <a:gd name="connsiteY3257" fmla="*/ 355485 h 7505293"/>
              <a:gd name="connsiteX3258" fmla="*/ 3946496 w 6830240"/>
              <a:gd name="connsiteY3258" fmla="*/ 383337 h 7505293"/>
              <a:gd name="connsiteX3259" fmla="*/ 3939850 w 6830240"/>
              <a:gd name="connsiteY3259" fmla="*/ 397897 h 7505293"/>
              <a:gd name="connsiteX3260" fmla="*/ 3931304 w 6830240"/>
              <a:gd name="connsiteY3260" fmla="*/ 408658 h 7505293"/>
              <a:gd name="connsiteX3261" fmla="*/ 3930671 w 6830240"/>
              <a:gd name="connsiteY3261" fmla="*/ 419736 h 7505293"/>
              <a:gd name="connsiteX3262" fmla="*/ 3933836 w 6830240"/>
              <a:gd name="connsiteY3262" fmla="*/ 428915 h 7505293"/>
              <a:gd name="connsiteX3263" fmla="*/ 3938584 w 6830240"/>
              <a:gd name="connsiteY3263" fmla="*/ 431763 h 7505293"/>
              <a:gd name="connsiteX3264" fmla="*/ 3941432 w 6830240"/>
              <a:gd name="connsiteY3264" fmla="*/ 428915 h 7505293"/>
              <a:gd name="connsiteX3265" fmla="*/ 3943964 w 6830240"/>
              <a:gd name="connsiteY3265" fmla="*/ 409924 h 7505293"/>
              <a:gd name="connsiteX3266" fmla="*/ 3961689 w 6830240"/>
              <a:gd name="connsiteY3266" fmla="*/ 398530 h 7505293"/>
              <a:gd name="connsiteX3267" fmla="*/ 3961689 w 6830240"/>
              <a:gd name="connsiteY3267" fmla="*/ 360549 h 7505293"/>
              <a:gd name="connsiteX3268" fmla="*/ 3964221 w 6830240"/>
              <a:gd name="connsiteY3268" fmla="*/ 360549 h 7505293"/>
              <a:gd name="connsiteX3269" fmla="*/ 3967069 w 6830240"/>
              <a:gd name="connsiteY3269" fmla="*/ 351687 h 7505293"/>
              <a:gd name="connsiteX3270" fmla="*/ 3964221 w 6830240"/>
              <a:gd name="connsiteY3270" fmla="*/ 342824 h 7505293"/>
              <a:gd name="connsiteX3271" fmla="*/ 3980679 w 6830240"/>
              <a:gd name="connsiteY3271" fmla="*/ 321618 h 7505293"/>
              <a:gd name="connsiteX3272" fmla="*/ 3997138 w 6830240"/>
              <a:gd name="connsiteY3272" fmla="*/ 302311 h 7505293"/>
              <a:gd name="connsiteX3273" fmla="*/ 3990174 w 6830240"/>
              <a:gd name="connsiteY3273" fmla="*/ 284904 h 7505293"/>
              <a:gd name="connsiteX3274" fmla="*/ 4009798 w 6830240"/>
              <a:gd name="connsiteY3274" fmla="*/ 269395 h 7505293"/>
              <a:gd name="connsiteX3275" fmla="*/ 4022775 w 6830240"/>
              <a:gd name="connsiteY3275" fmla="*/ 232363 h 7505293"/>
              <a:gd name="connsiteX3276" fmla="*/ 4037651 w 6830240"/>
              <a:gd name="connsiteY3276" fmla="*/ 193433 h 7505293"/>
              <a:gd name="connsiteX3277" fmla="*/ 4044930 w 6830240"/>
              <a:gd name="connsiteY3277" fmla="*/ 192800 h 7505293"/>
              <a:gd name="connsiteX3278" fmla="*/ 4050311 w 6830240"/>
              <a:gd name="connsiteY3278" fmla="*/ 195965 h 7505293"/>
              <a:gd name="connsiteX3279" fmla="*/ 4053792 w 6830240"/>
              <a:gd name="connsiteY3279" fmla="*/ 220652 h 7505293"/>
              <a:gd name="connsiteX3280" fmla="*/ 4040183 w 6830240"/>
              <a:gd name="connsiteY3280" fmla="*/ 241542 h 7505293"/>
              <a:gd name="connsiteX3281" fmla="*/ 4024990 w 6830240"/>
              <a:gd name="connsiteY3281" fmla="*/ 288069 h 7505293"/>
              <a:gd name="connsiteX3282" fmla="*/ 4009798 w 6830240"/>
              <a:gd name="connsiteY3282" fmla="*/ 332696 h 7505293"/>
              <a:gd name="connsiteX3283" fmla="*/ 4011064 w 6830240"/>
              <a:gd name="connsiteY3283" fmla="*/ 339026 h 7505293"/>
              <a:gd name="connsiteX3284" fmla="*/ 4004734 w 6830240"/>
              <a:gd name="connsiteY3284" fmla="*/ 345357 h 7505293"/>
              <a:gd name="connsiteX3285" fmla="*/ 4002202 w 6830240"/>
              <a:gd name="connsiteY3285" fmla="*/ 352636 h 7505293"/>
              <a:gd name="connsiteX3286" fmla="*/ 4007266 w 6830240"/>
              <a:gd name="connsiteY3286" fmla="*/ 358017 h 7505293"/>
              <a:gd name="connsiteX3287" fmla="*/ 3996821 w 6830240"/>
              <a:gd name="connsiteY3287" fmla="*/ 370677 h 7505293"/>
              <a:gd name="connsiteX3288" fmla="*/ 3992073 w 6830240"/>
              <a:gd name="connsiteY3288" fmla="*/ 383337 h 7505293"/>
              <a:gd name="connsiteX3289" fmla="*/ 3981945 w 6830240"/>
              <a:gd name="connsiteY3289" fmla="*/ 401062 h 7505293"/>
              <a:gd name="connsiteX3290" fmla="*/ 3986376 w 6830240"/>
              <a:gd name="connsiteY3290" fmla="*/ 415621 h 7505293"/>
              <a:gd name="connsiteX3291" fmla="*/ 3979413 w 6830240"/>
              <a:gd name="connsiteY3291" fmla="*/ 426383 h 7505293"/>
              <a:gd name="connsiteX3292" fmla="*/ 4013279 w 6830240"/>
              <a:gd name="connsiteY3292" fmla="*/ 424484 h 7505293"/>
              <a:gd name="connsiteX3293" fmla="*/ 4045247 w 6830240"/>
              <a:gd name="connsiteY3293" fmla="*/ 433979 h 7505293"/>
              <a:gd name="connsiteX3294" fmla="*/ 4050944 w 6830240"/>
              <a:gd name="connsiteY3294" fmla="*/ 449488 h 7505293"/>
              <a:gd name="connsiteX3295" fmla="*/ 4045247 w 6830240"/>
              <a:gd name="connsiteY3295" fmla="*/ 459299 h 7505293"/>
              <a:gd name="connsiteX3296" fmla="*/ 4043031 w 6830240"/>
              <a:gd name="connsiteY3296" fmla="*/ 465630 h 7505293"/>
              <a:gd name="connsiteX3297" fmla="*/ 4042715 w 6830240"/>
              <a:gd name="connsiteY3297" fmla="*/ 471960 h 7505293"/>
              <a:gd name="connsiteX3298" fmla="*/ 4050311 w 6830240"/>
              <a:gd name="connsiteY3298" fmla="*/ 466895 h 7505293"/>
              <a:gd name="connsiteX3299" fmla="*/ 4083228 w 6830240"/>
              <a:gd name="connsiteY3299" fmla="*/ 441575 h 7505293"/>
              <a:gd name="connsiteX3300" fmla="*/ 4088292 w 6830240"/>
              <a:gd name="connsiteY3300" fmla="*/ 423850 h 7505293"/>
              <a:gd name="connsiteX3301" fmla="*/ 4087026 w 6830240"/>
              <a:gd name="connsiteY3301" fmla="*/ 416571 h 7505293"/>
              <a:gd name="connsiteX3302" fmla="*/ 4093356 w 6830240"/>
              <a:gd name="connsiteY3302" fmla="*/ 411190 h 7505293"/>
              <a:gd name="connsiteX3303" fmla="*/ 4093989 w 6830240"/>
              <a:gd name="connsiteY3303" fmla="*/ 405177 h 7505293"/>
              <a:gd name="connsiteX3304" fmla="*/ 4090824 w 6830240"/>
              <a:gd name="connsiteY3304" fmla="*/ 401062 h 7505293"/>
              <a:gd name="connsiteX3305" fmla="*/ 4111080 w 6830240"/>
              <a:gd name="connsiteY3305" fmla="*/ 375741 h 7505293"/>
              <a:gd name="connsiteX3306" fmla="*/ 4131337 w 6830240"/>
              <a:gd name="connsiteY3306" fmla="*/ 350421 h 7505293"/>
              <a:gd name="connsiteX3307" fmla="*/ 4145896 w 6830240"/>
              <a:gd name="connsiteY3307" fmla="*/ 317820 h 7505293"/>
              <a:gd name="connsiteX3308" fmla="*/ 4171850 w 6830240"/>
              <a:gd name="connsiteY3308" fmla="*/ 294715 h 7505293"/>
              <a:gd name="connsiteX3309" fmla="*/ 4169318 w 6830240"/>
              <a:gd name="connsiteY3309" fmla="*/ 282055 h 7505293"/>
              <a:gd name="connsiteX3310" fmla="*/ 4170584 w 6830240"/>
              <a:gd name="connsiteY3310" fmla="*/ 270977 h 7505293"/>
              <a:gd name="connsiteX3311" fmla="*/ 4179446 w 6830240"/>
              <a:gd name="connsiteY3311" fmla="*/ 261798 h 7505293"/>
              <a:gd name="connsiteX3312" fmla="*/ 4194638 w 6830240"/>
              <a:gd name="connsiteY3312" fmla="*/ 256734 h 7505293"/>
              <a:gd name="connsiteX3313" fmla="*/ 4204450 w 6830240"/>
              <a:gd name="connsiteY3313" fmla="*/ 270977 h 7505293"/>
              <a:gd name="connsiteX3314" fmla="*/ 4197170 w 6830240"/>
              <a:gd name="connsiteY3314" fmla="*/ 287119 h 7505293"/>
              <a:gd name="connsiteX3315" fmla="*/ 4179129 w 6830240"/>
              <a:gd name="connsiteY3315" fmla="*/ 310857 h 7505293"/>
              <a:gd name="connsiteX3316" fmla="*/ 4174382 w 6830240"/>
              <a:gd name="connsiteY3316" fmla="*/ 340292 h 7505293"/>
              <a:gd name="connsiteX3317" fmla="*/ 4163937 w 6830240"/>
              <a:gd name="connsiteY3317" fmla="*/ 376058 h 7505293"/>
              <a:gd name="connsiteX3318" fmla="*/ 4143997 w 6830240"/>
              <a:gd name="connsiteY3318" fmla="*/ 413722 h 7505293"/>
              <a:gd name="connsiteX3319" fmla="*/ 4147479 w 6830240"/>
              <a:gd name="connsiteY3319" fmla="*/ 423217 h 7505293"/>
              <a:gd name="connsiteX3320" fmla="*/ 4141465 w 6830240"/>
              <a:gd name="connsiteY3320" fmla="*/ 428915 h 7505293"/>
              <a:gd name="connsiteX3321" fmla="*/ 4143048 w 6830240"/>
              <a:gd name="connsiteY3321" fmla="*/ 448855 h 7505293"/>
              <a:gd name="connsiteX3322" fmla="*/ 4154125 w 6830240"/>
              <a:gd name="connsiteY3322" fmla="*/ 466895 h 7505293"/>
              <a:gd name="connsiteX3323" fmla="*/ 4127222 w 6830240"/>
              <a:gd name="connsiteY3323" fmla="*/ 518803 h 7505293"/>
              <a:gd name="connsiteX3324" fmla="*/ 4113612 w 6830240"/>
              <a:gd name="connsiteY3324" fmla="*/ 570710 h 7505293"/>
              <a:gd name="connsiteX3325" fmla="*/ 4093356 w 6830240"/>
              <a:gd name="connsiteY3325" fmla="*/ 588435 h 7505293"/>
              <a:gd name="connsiteX3326" fmla="*/ 4082278 w 6830240"/>
              <a:gd name="connsiteY3326" fmla="*/ 609957 h 7505293"/>
              <a:gd name="connsiteX3327" fmla="*/ 4073099 w 6830240"/>
              <a:gd name="connsiteY3327" fmla="*/ 631480 h 7505293"/>
              <a:gd name="connsiteX3328" fmla="*/ 4075631 w 6830240"/>
              <a:gd name="connsiteY3328" fmla="*/ 639076 h 7505293"/>
              <a:gd name="connsiteX3329" fmla="*/ 4093672 w 6830240"/>
              <a:gd name="connsiteY3329" fmla="*/ 617553 h 7505293"/>
              <a:gd name="connsiteX3330" fmla="*/ 4113612 w 6830240"/>
              <a:gd name="connsiteY3330" fmla="*/ 596031 h 7505293"/>
              <a:gd name="connsiteX3331" fmla="*/ 4131337 w 6830240"/>
              <a:gd name="connsiteY3331" fmla="*/ 590967 h 7505293"/>
              <a:gd name="connsiteX3332" fmla="*/ 4113612 w 6830240"/>
              <a:gd name="connsiteY3332" fmla="*/ 583370 h 7505293"/>
              <a:gd name="connsiteX3333" fmla="*/ 4121209 w 6830240"/>
              <a:gd name="connsiteY3333" fmla="*/ 578306 h 7505293"/>
              <a:gd name="connsiteX3334" fmla="*/ 4131020 w 6830240"/>
              <a:gd name="connsiteY3334" fmla="*/ 577040 h 7505293"/>
              <a:gd name="connsiteX3335" fmla="*/ 4138933 w 6830240"/>
              <a:gd name="connsiteY3335" fmla="*/ 583370 h 7505293"/>
              <a:gd name="connsiteX3336" fmla="*/ 4145896 w 6830240"/>
              <a:gd name="connsiteY3336" fmla="*/ 573242 h 7505293"/>
              <a:gd name="connsiteX3337" fmla="*/ 4149061 w 6830240"/>
              <a:gd name="connsiteY3337" fmla="*/ 563114 h 7505293"/>
              <a:gd name="connsiteX3338" fmla="*/ 4153809 w 6830240"/>
              <a:gd name="connsiteY3338" fmla="*/ 551087 h 7505293"/>
              <a:gd name="connsiteX3339" fmla="*/ 4156657 w 6830240"/>
              <a:gd name="connsiteY3339" fmla="*/ 535261 h 7505293"/>
              <a:gd name="connsiteX3340" fmla="*/ 4136401 w 6830240"/>
              <a:gd name="connsiteY3340" fmla="*/ 522601 h 7505293"/>
              <a:gd name="connsiteX3341" fmla="*/ 4149061 w 6830240"/>
              <a:gd name="connsiteY3341" fmla="*/ 499812 h 7505293"/>
              <a:gd name="connsiteX3342" fmla="*/ 4174382 w 6830240"/>
              <a:gd name="connsiteY3342" fmla="*/ 504876 h 7505293"/>
              <a:gd name="connsiteX3343" fmla="*/ 4167102 w 6830240"/>
              <a:gd name="connsiteY3343" fmla="*/ 516271 h 7505293"/>
              <a:gd name="connsiteX3344" fmla="*/ 4161722 w 6830240"/>
              <a:gd name="connsiteY3344" fmla="*/ 527665 h 7505293"/>
              <a:gd name="connsiteX3345" fmla="*/ 4171850 w 6830240"/>
              <a:gd name="connsiteY3345" fmla="*/ 535261 h 7505293"/>
              <a:gd name="connsiteX3346" fmla="*/ 4179446 w 6830240"/>
              <a:gd name="connsiteY3346" fmla="*/ 542857 h 7505293"/>
              <a:gd name="connsiteX3347" fmla="*/ 4175015 w 6830240"/>
              <a:gd name="connsiteY3347" fmla="*/ 557733 h 7505293"/>
              <a:gd name="connsiteX3348" fmla="*/ 4166786 w 6830240"/>
              <a:gd name="connsiteY3348" fmla="*/ 570710 h 7505293"/>
              <a:gd name="connsiteX3349" fmla="*/ 4179129 w 6830240"/>
              <a:gd name="connsiteY3349" fmla="*/ 571976 h 7505293"/>
              <a:gd name="connsiteX3350" fmla="*/ 4189574 w 6830240"/>
              <a:gd name="connsiteY3350" fmla="*/ 573242 h 7505293"/>
              <a:gd name="connsiteX3351" fmla="*/ 4184194 w 6830240"/>
              <a:gd name="connsiteY3351" fmla="*/ 589701 h 7505293"/>
              <a:gd name="connsiteX3352" fmla="*/ 4169318 w 6830240"/>
              <a:gd name="connsiteY3352" fmla="*/ 606159 h 7505293"/>
              <a:gd name="connsiteX3353" fmla="*/ 4166153 w 6830240"/>
              <a:gd name="connsiteY3353" fmla="*/ 620085 h 7505293"/>
              <a:gd name="connsiteX3354" fmla="*/ 4159189 w 6830240"/>
              <a:gd name="connsiteY3354" fmla="*/ 626416 h 7505293"/>
              <a:gd name="connsiteX3355" fmla="*/ 4146529 w 6830240"/>
              <a:gd name="connsiteY3355" fmla="*/ 644140 h 7505293"/>
              <a:gd name="connsiteX3356" fmla="*/ 4146529 w 6830240"/>
              <a:gd name="connsiteY3356" fmla="*/ 666929 h 7505293"/>
              <a:gd name="connsiteX3357" fmla="*/ 4154125 w 6830240"/>
              <a:gd name="connsiteY3357" fmla="*/ 659332 h 7505293"/>
              <a:gd name="connsiteX3358" fmla="*/ 4164254 w 6830240"/>
              <a:gd name="connsiteY3358" fmla="*/ 639076 h 7505293"/>
              <a:gd name="connsiteX3359" fmla="*/ 4169318 w 6830240"/>
              <a:gd name="connsiteY3359" fmla="*/ 633379 h 7505293"/>
              <a:gd name="connsiteX3360" fmla="*/ 4174382 w 6830240"/>
              <a:gd name="connsiteY3360" fmla="*/ 631480 h 7505293"/>
              <a:gd name="connsiteX3361" fmla="*/ 4171850 w 6830240"/>
              <a:gd name="connsiteY3361" fmla="*/ 638126 h 7505293"/>
              <a:gd name="connsiteX3362" fmla="*/ 4169318 w 6830240"/>
              <a:gd name="connsiteY3362" fmla="*/ 646672 h 7505293"/>
              <a:gd name="connsiteX3363" fmla="*/ 4159189 w 6830240"/>
              <a:gd name="connsiteY3363" fmla="*/ 671993 h 7505293"/>
              <a:gd name="connsiteX3364" fmla="*/ 4149061 w 6830240"/>
              <a:gd name="connsiteY3364" fmla="*/ 697313 h 7505293"/>
              <a:gd name="connsiteX3365" fmla="*/ 4138933 w 6830240"/>
              <a:gd name="connsiteY3365" fmla="*/ 715038 h 7505293"/>
              <a:gd name="connsiteX3366" fmla="*/ 4133869 w 6830240"/>
              <a:gd name="connsiteY3366" fmla="*/ 735294 h 7505293"/>
              <a:gd name="connsiteX3367" fmla="*/ 4149061 w 6830240"/>
              <a:gd name="connsiteY3367" fmla="*/ 714405 h 7505293"/>
              <a:gd name="connsiteX3368" fmla="*/ 4156657 w 6830240"/>
              <a:gd name="connsiteY3368" fmla="*/ 689717 h 7505293"/>
              <a:gd name="connsiteX3369" fmla="*/ 4164957 w 6830240"/>
              <a:gd name="connsiteY3369" fmla="*/ 692829 h 7505293"/>
              <a:gd name="connsiteX3370" fmla="*/ 4172944 w 6830240"/>
              <a:gd name="connsiteY3370" fmla="*/ 678249 h 7505293"/>
              <a:gd name="connsiteX3371" fmla="*/ 4188136 w 6830240"/>
              <a:gd name="connsiteY3371" fmla="*/ 652929 h 7505293"/>
              <a:gd name="connsiteX3372" fmla="*/ 4187503 w 6830240"/>
              <a:gd name="connsiteY3372" fmla="*/ 639635 h 7505293"/>
              <a:gd name="connsiteX3373" fmla="*/ 4198264 w 6830240"/>
              <a:gd name="connsiteY3373" fmla="*/ 630140 h 7505293"/>
              <a:gd name="connsiteX3374" fmla="*/ 4291951 w 6830240"/>
              <a:gd name="connsiteY3374" fmla="*/ 465556 h 7505293"/>
              <a:gd name="connsiteX3375" fmla="*/ 4304927 w 6830240"/>
              <a:gd name="connsiteY3375" fmla="*/ 445616 h 7505293"/>
              <a:gd name="connsiteX3376" fmla="*/ 4319803 w 6830240"/>
              <a:gd name="connsiteY3376" fmla="*/ 427575 h 7505293"/>
              <a:gd name="connsiteX3377" fmla="*/ 4322968 w 6830240"/>
              <a:gd name="connsiteY3377" fmla="*/ 415231 h 7505293"/>
              <a:gd name="connsiteX3378" fmla="*/ 4329932 w 6830240"/>
              <a:gd name="connsiteY3378" fmla="*/ 404787 h 7505293"/>
              <a:gd name="connsiteX3379" fmla="*/ 4340060 w 6830240"/>
              <a:gd name="connsiteY3379" fmla="*/ 387062 h 7505293"/>
              <a:gd name="connsiteX3380" fmla="*/ 4350188 w 6830240"/>
              <a:gd name="connsiteY3380" fmla="*/ 381681 h 7505293"/>
              <a:gd name="connsiteX3381" fmla="*/ 4360316 w 6830240"/>
              <a:gd name="connsiteY3381" fmla="*/ 381998 h 7505293"/>
              <a:gd name="connsiteX3382" fmla="*/ 4347023 w 6830240"/>
              <a:gd name="connsiteY3382" fmla="*/ 422828 h 7505293"/>
              <a:gd name="connsiteX3383" fmla="*/ 4322335 w 6830240"/>
              <a:gd name="connsiteY3383" fmla="*/ 465556 h 7505293"/>
              <a:gd name="connsiteX3384" fmla="*/ 4324867 w 6830240"/>
              <a:gd name="connsiteY3384" fmla="*/ 465556 h 7505293"/>
              <a:gd name="connsiteX3385" fmla="*/ 4330881 w 6830240"/>
              <a:gd name="connsiteY3385" fmla="*/ 475684 h 7505293"/>
              <a:gd name="connsiteX3386" fmla="*/ 4327399 w 6830240"/>
              <a:gd name="connsiteY3386" fmla="*/ 485813 h 7505293"/>
              <a:gd name="connsiteX3387" fmla="*/ 4310308 w 6830240"/>
              <a:gd name="connsiteY3387" fmla="*/ 545316 h 7505293"/>
              <a:gd name="connsiteX3388" fmla="*/ 4289419 w 6830240"/>
              <a:gd name="connsiteY3388" fmla="*/ 604820 h 7505293"/>
              <a:gd name="connsiteX3389" fmla="*/ 4290368 w 6830240"/>
              <a:gd name="connsiteY3389" fmla="*/ 612099 h 7505293"/>
              <a:gd name="connsiteX3390" fmla="*/ 4281822 w 6830240"/>
              <a:gd name="connsiteY3390" fmla="*/ 617480 h 7505293"/>
              <a:gd name="connsiteX3391" fmla="*/ 4281189 w 6830240"/>
              <a:gd name="connsiteY3391" fmla="*/ 624443 h 7505293"/>
              <a:gd name="connsiteX3392" fmla="*/ 4284354 w 6830240"/>
              <a:gd name="connsiteY3392" fmla="*/ 627608 h 7505293"/>
              <a:gd name="connsiteX3393" fmla="*/ 4276442 w 6830240"/>
              <a:gd name="connsiteY3393" fmla="*/ 642484 h 7505293"/>
              <a:gd name="connsiteX3394" fmla="*/ 4274226 w 6830240"/>
              <a:gd name="connsiteY3394" fmla="*/ 655461 h 7505293"/>
              <a:gd name="connsiteX3395" fmla="*/ 4289419 w 6830240"/>
              <a:gd name="connsiteY3395" fmla="*/ 640268 h 7505293"/>
              <a:gd name="connsiteX3396" fmla="*/ 4294483 w 6830240"/>
              <a:gd name="connsiteY3396" fmla="*/ 632672 h 7505293"/>
              <a:gd name="connsiteX3397" fmla="*/ 4291951 w 6830240"/>
              <a:gd name="connsiteY3397" fmla="*/ 625076 h 7505293"/>
              <a:gd name="connsiteX3398" fmla="*/ 4300496 w 6830240"/>
              <a:gd name="connsiteY3398" fmla="*/ 614631 h 7505293"/>
              <a:gd name="connsiteX3399" fmla="*/ 4307143 w 6830240"/>
              <a:gd name="connsiteY3399" fmla="*/ 602287 h 7505293"/>
              <a:gd name="connsiteX3400" fmla="*/ 4327399 w 6830240"/>
              <a:gd name="connsiteY3400" fmla="*/ 556711 h 7505293"/>
              <a:gd name="connsiteX3401" fmla="*/ 4342592 w 6830240"/>
              <a:gd name="connsiteY3401" fmla="*/ 544050 h 7505293"/>
              <a:gd name="connsiteX3402" fmla="*/ 4348922 w 6830240"/>
              <a:gd name="connsiteY3402" fmla="*/ 535188 h 7505293"/>
              <a:gd name="connsiteX3403" fmla="*/ 4347656 w 6830240"/>
              <a:gd name="connsiteY3403" fmla="*/ 526325 h 7505293"/>
              <a:gd name="connsiteX3404" fmla="*/ 4357784 w 6830240"/>
              <a:gd name="connsiteY3404" fmla="*/ 506069 h 7505293"/>
              <a:gd name="connsiteX3405" fmla="*/ 4365380 w 6830240"/>
              <a:gd name="connsiteY3405" fmla="*/ 484547 h 7505293"/>
              <a:gd name="connsiteX3406" fmla="*/ 4372977 w 6830240"/>
              <a:gd name="connsiteY3406" fmla="*/ 463024 h 7505293"/>
              <a:gd name="connsiteX3407" fmla="*/ 4405893 w 6830240"/>
              <a:gd name="connsiteY3407" fmla="*/ 435171 h 7505293"/>
              <a:gd name="connsiteX3408" fmla="*/ 4415389 w 6830240"/>
              <a:gd name="connsiteY3408" fmla="*/ 449731 h 7505293"/>
              <a:gd name="connsiteX3409" fmla="*/ 4405893 w 6830240"/>
              <a:gd name="connsiteY3409" fmla="*/ 460492 h 7505293"/>
              <a:gd name="connsiteX3410" fmla="*/ 4405577 w 6830240"/>
              <a:gd name="connsiteY3410" fmla="*/ 476634 h 7505293"/>
              <a:gd name="connsiteX3411" fmla="*/ 4403361 w 6830240"/>
              <a:gd name="connsiteY3411" fmla="*/ 490877 h 7505293"/>
              <a:gd name="connsiteX3412" fmla="*/ 4388485 w 6830240"/>
              <a:gd name="connsiteY3412" fmla="*/ 523477 h 7505293"/>
              <a:gd name="connsiteX3413" fmla="*/ 4383105 w 6830240"/>
              <a:gd name="connsiteY3413" fmla="*/ 554178 h 7505293"/>
              <a:gd name="connsiteX3414" fmla="*/ 4362848 w 6830240"/>
              <a:gd name="connsiteY3414" fmla="*/ 602287 h 7505293"/>
              <a:gd name="connsiteX3415" fmla="*/ 4371078 w 6830240"/>
              <a:gd name="connsiteY3415" fmla="*/ 622544 h 7505293"/>
              <a:gd name="connsiteX3416" fmla="*/ 4360316 w 6830240"/>
              <a:gd name="connsiteY3416" fmla="*/ 642800 h 7505293"/>
              <a:gd name="connsiteX3417" fmla="*/ 4348922 w 6830240"/>
              <a:gd name="connsiteY3417" fmla="*/ 675084 h 7505293"/>
              <a:gd name="connsiteX3418" fmla="*/ 4329932 w 6830240"/>
              <a:gd name="connsiteY3418" fmla="*/ 703570 h 7505293"/>
              <a:gd name="connsiteX3419" fmla="*/ 4337528 w 6830240"/>
              <a:gd name="connsiteY3419" fmla="*/ 723826 h 7505293"/>
              <a:gd name="connsiteX3420" fmla="*/ 4319803 w 6830240"/>
              <a:gd name="connsiteY3420" fmla="*/ 736487 h 7505293"/>
              <a:gd name="connsiteX3421" fmla="*/ 4319803 w 6830240"/>
              <a:gd name="connsiteY3421" fmla="*/ 764339 h 7505293"/>
              <a:gd name="connsiteX3422" fmla="*/ 4313157 w 6830240"/>
              <a:gd name="connsiteY3422" fmla="*/ 778899 h 7505293"/>
              <a:gd name="connsiteX3423" fmla="*/ 4304611 w 6830240"/>
              <a:gd name="connsiteY3423" fmla="*/ 789660 h 7505293"/>
              <a:gd name="connsiteX3424" fmla="*/ 4303978 w 6830240"/>
              <a:gd name="connsiteY3424" fmla="*/ 800738 h 7505293"/>
              <a:gd name="connsiteX3425" fmla="*/ 4307143 w 6830240"/>
              <a:gd name="connsiteY3425" fmla="*/ 809917 h 7505293"/>
              <a:gd name="connsiteX3426" fmla="*/ 4311891 w 6830240"/>
              <a:gd name="connsiteY3426" fmla="*/ 812765 h 7505293"/>
              <a:gd name="connsiteX3427" fmla="*/ 4314739 w 6830240"/>
              <a:gd name="connsiteY3427" fmla="*/ 809917 h 7505293"/>
              <a:gd name="connsiteX3428" fmla="*/ 4317271 w 6830240"/>
              <a:gd name="connsiteY3428" fmla="*/ 790926 h 7505293"/>
              <a:gd name="connsiteX3429" fmla="*/ 4334996 w 6830240"/>
              <a:gd name="connsiteY3429" fmla="*/ 779532 h 7505293"/>
              <a:gd name="connsiteX3430" fmla="*/ 4334996 w 6830240"/>
              <a:gd name="connsiteY3430" fmla="*/ 741551 h 7505293"/>
              <a:gd name="connsiteX3431" fmla="*/ 4337528 w 6830240"/>
              <a:gd name="connsiteY3431" fmla="*/ 741551 h 7505293"/>
              <a:gd name="connsiteX3432" fmla="*/ 4340376 w 6830240"/>
              <a:gd name="connsiteY3432" fmla="*/ 732689 h 7505293"/>
              <a:gd name="connsiteX3433" fmla="*/ 4337528 w 6830240"/>
              <a:gd name="connsiteY3433" fmla="*/ 723826 h 7505293"/>
              <a:gd name="connsiteX3434" fmla="*/ 4353986 w 6830240"/>
              <a:gd name="connsiteY3434" fmla="*/ 702620 h 7505293"/>
              <a:gd name="connsiteX3435" fmla="*/ 4370445 w 6830240"/>
              <a:gd name="connsiteY3435" fmla="*/ 683313 h 7505293"/>
              <a:gd name="connsiteX3436" fmla="*/ 4363481 w 6830240"/>
              <a:gd name="connsiteY3436" fmla="*/ 665906 h 7505293"/>
              <a:gd name="connsiteX3437" fmla="*/ 4383105 w 6830240"/>
              <a:gd name="connsiteY3437" fmla="*/ 650397 h 7505293"/>
              <a:gd name="connsiteX3438" fmla="*/ 4396082 w 6830240"/>
              <a:gd name="connsiteY3438" fmla="*/ 613365 h 7505293"/>
              <a:gd name="connsiteX3439" fmla="*/ 4410958 w 6830240"/>
              <a:gd name="connsiteY3439" fmla="*/ 574435 h 7505293"/>
              <a:gd name="connsiteX3440" fmla="*/ 4418237 w 6830240"/>
              <a:gd name="connsiteY3440" fmla="*/ 573802 h 7505293"/>
              <a:gd name="connsiteX3441" fmla="*/ 4423618 w 6830240"/>
              <a:gd name="connsiteY3441" fmla="*/ 576967 h 7505293"/>
              <a:gd name="connsiteX3442" fmla="*/ 4427099 w 6830240"/>
              <a:gd name="connsiteY3442" fmla="*/ 601654 h 7505293"/>
              <a:gd name="connsiteX3443" fmla="*/ 4413490 w 6830240"/>
              <a:gd name="connsiteY3443" fmla="*/ 622544 h 7505293"/>
              <a:gd name="connsiteX3444" fmla="*/ 4398297 w 6830240"/>
              <a:gd name="connsiteY3444" fmla="*/ 669071 h 7505293"/>
              <a:gd name="connsiteX3445" fmla="*/ 4383105 w 6830240"/>
              <a:gd name="connsiteY3445" fmla="*/ 713698 h 7505293"/>
              <a:gd name="connsiteX3446" fmla="*/ 4384371 w 6830240"/>
              <a:gd name="connsiteY3446" fmla="*/ 720028 h 7505293"/>
              <a:gd name="connsiteX3447" fmla="*/ 4378041 w 6830240"/>
              <a:gd name="connsiteY3447" fmla="*/ 726359 h 7505293"/>
              <a:gd name="connsiteX3448" fmla="*/ 4375509 w 6830240"/>
              <a:gd name="connsiteY3448" fmla="*/ 733638 h 7505293"/>
              <a:gd name="connsiteX3449" fmla="*/ 4380573 w 6830240"/>
              <a:gd name="connsiteY3449" fmla="*/ 739019 h 7505293"/>
              <a:gd name="connsiteX3450" fmla="*/ 4370128 w 6830240"/>
              <a:gd name="connsiteY3450" fmla="*/ 751679 h 7505293"/>
              <a:gd name="connsiteX3451" fmla="*/ 4365380 w 6830240"/>
              <a:gd name="connsiteY3451" fmla="*/ 764339 h 7505293"/>
              <a:gd name="connsiteX3452" fmla="*/ 4355252 w 6830240"/>
              <a:gd name="connsiteY3452" fmla="*/ 782064 h 7505293"/>
              <a:gd name="connsiteX3453" fmla="*/ 4359683 w 6830240"/>
              <a:gd name="connsiteY3453" fmla="*/ 796623 h 7505293"/>
              <a:gd name="connsiteX3454" fmla="*/ 4352720 w 6830240"/>
              <a:gd name="connsiteY3454" fmla="*/ 807385 h 7505293"/>
              <a:gd name="connsiteX3455" fmla="*/ 4386586 w 6830240"/>
              <a:gd name="connsiteY3455" fmla="*/ 805486 h 7505293"/>
              <a:gd name="connsiteX3456" fmla="*/ 4418554 w 6830240"/>
              <a:gd name="connsiteY3456" fmla="*/ 814981 h 7505293"/>
              <a:gd name="connsiteX3457" fmla="*/ 4424251 w 6830240"/>
              <a:gd name="connsiteY3457" fmla="*/ 830490 h 7505293"/>
              <a:gd name="connsiteX3458" fmla="*/ 4418554 w 6830240"/>
              <a:gd name="connsiteY3458" fmla="*/ 840301 h 7505293"/>
              <a:gd name="connsiteX3459" fmla="*/ 4416338 w 6830240"/>
              <a:gd name="connsiteY3459" fmla="*/ 846632 h 7505293"/>
              <a:gd name="connsiteX3460" fmla="*/ 4416022 w 6830240"/>
              <a:gd name="connsiteY3460" fmla="*/ 852962 h 7505293"/>
              <a:gd name="connsiteX3461" fmla="*/ 4423618 w 6830240"/>
              <a:gd name="connsiteY3461" fmla="*/ 847897 h 7505293"/>
              <a:gd name="connsiteX3462" fmla="*/ 4456535 w 6830240"/>
              <a:gd name="connsiteY3462" fmla="*/ 822577 h 7505293"/>
              <a:gd name="connsiteX3463" fmla="*/ 4461599 w 6830240"/>
              <a:gd name="connsiteY3463" fmla="*/ 804852 h 7505293"/>
              <a:gd name="connsiteX3464" fmla="*/ 4460333 w 6830240"/>
              <a:gd name="connsiteY3464" fmla="*/ 797573 h 7505293"/>
              <a:gd name="connsiteX3465" fmla="*/ 4466663 w 6830240"/>
              <a:gd name="connsiteY3465" fmla="*/ 792192 h 7505293"/>
              <a:gd name="connsiteX3466" fmla="*/ 4467296 w 6830240"/>
              <a:gd name="connsiteY3466" fmla="*/ 786179 h 7505293"/>
              <a:gd name="connsiteX3467" fmla="*/ 4464131 w 6830240"/>
              <a:gd name="connsiteY3467" fmla="*/ 782064 h 7505293"/>
              <a:gd name="connsiteX3468" fmla="*/ 4484387 w 6830240"/>
              <a:gd name="connsiteY3468" fmla="*/ 756743 h 7505293"/>
              <a:gd name="connsiteX3469" fmla="*/ 4504644 w 6830240"/>
              <a:gd name="connsiteY3469" fmla="*/ 731423 h 7505293"/>
              <a:gd name="connsiteX3470" fmla="*/ 4519203 w 6830240"/>
              <a:gd name="connsiteY3470" fmla="*/ 698822 h 7505293"/>
              <a:gd name="connsiteX3471" fmla="*/ 4545157 w 6830240"/>
              <a:gd name="connsiteY3471" fmla="*/ 675717 h 7505293"/>
              <a:gd name="connsiteX3472" fmla="*/ 4542625 w 6830240"/>
              <a:gd name="connsiteY3472" fmla="*/ 663057 h 7505293"/>
              <a:gd name="connsiteX3473" fmla="*/ 4543891 w 6830240"/>
              <a:gd name="connsiteY3473" fmla="*/ 651979 h 7505293"/>
              <a:gd name="connsiteX3474" fmla="*/ 4552753 w 6830240"/>
              <a:gd name="connsiteY3474" fmla="*/ 642800 h 7505293"/>
              <a:gd name="connsiteX3475" fmla="*/ 4567945 w 6830240"/>
              <a:gd name="connsiteY3475" fmla="*/ 637736 h 7505293"/>
              <a:gd name="connsiteX3476" fmla="*/ 4577757 w 6830240"/>
              <a:gd name="connsiteY3476" fmla="*/ 651979 h 7505293"/>
              <a:gd name="connsiteX3477" fmla="*/ 4570477 w 6830240"/>
              <a:gd name="connsiteY3477" fmla="*/ 668121 h 7505293"/>
              <a:gd name="connsiteX3478" fmla="*/ 4552436 w 6830240"/>
              <a:gd name="connsiteY3478" fmla="*/ 691859 h 7505293"/>
              <a:gd name="connsiteX3479" fmla="*/ 4547689 w 6830240"/>
              <a:gd name="connsiteY3479" fmla="*/ 721294 h 7505293"/>
              <a:gd name="connsiteX3480" fmla="*/ 4537244 w 6830240"/>
              <a:gd name="connsiteY3480" fmla="*/ 757060 h 7505293"/>
              <a:gd name="connsiteX3481" fmla="*/ 4517304 w 6830240"/>
              <a:gd name="connsiteY3481" fmla="*/ 794724 h 7505293"/>
              <a:gd name="connsiteX3482" fmla="*/ 4520786 w 6830240"/>
              <a:gd name="connsiteY3482" fmla="*/ 804219 h 7505293"/>
              <a:gd name="connsiteX3483" fmla="*/ 4514772 w 6830240"/>
              <a:gd name="connsiteY3483" fmla="*/ 809917 h 7505293"/>
              <a:gd name="connsiteX3484" fmla="*/ 4516355 w 6830240"/>
              <a:gd name="connsiteY3484" fmla="*/ 829857 h 7505293"/>
              <a:gd name="connsiteX3485" fmla="*/ 4527432 w 6830240"/>
              <a:gd name="connsiteY3485" fmla="*/ 847897 h 7505293"/>
              <a:gd name="connsiteX3486" fmla="*/ 4500529 w 6830240"/>
              <a:gd name="connsiteY3486" fmla="*/ 899805 h 7505293"/>
              <a:gd name="connsiteX3487" fmla="*/ 4486919 w 6830240"/>
              <a:gd name="connsiteY3487" fmla="*/ 951712 h 7505293"/>
              <a:gd name="connsiteX3488" fmla="*/ 4466663 w 6830240"/>
              <a:gd name="connsiteY3488" fmla="*/ 969437 h 7505293"/>
              <a:gd name="connsiteX3489" fmla="*/ 4455585 w 6830240"/>
              <a:gd name="connsiteY3489" fmla="*/ 990959 h 7505293"/>
              <a:gd name="connsiteX3490" fmla="*/ 4446406 w 6830240"/>
              <a:gd name="connsiteY3490" fmla="*/ 1012482 h 7505293"/>
              <a:gd name="connsiteX3491" fmla="*/ 4448938 w 6830240"/>
              <a:gd name="connsiteY3491" fmla="*/ 1020078 h 7505293"/>
              <a:gd name="connsiteX3492" fmla="*/ 4466979 w 6830240"/>
              <a:gd name="connsiteY3492" fmla="*/ 998555 h 7505293"/>
              <a:gd name="connsiteX3493" fmla="*/ 4486919 w 6830240"/>
              <a:gd name="connsiteY3493" fmla="*/ 977033 h 7505293"/>
              <a:gd name="connsiteX3494" fmla="*/ 4504644 w 6830240"/>
              <a:gd name="connsiteY3494" fmla="*/ 971969 h 7505293"/>
              <a:gd name="connsiteX3495" fmla="*/ 4486919 w 6830240"/>
              <a:gd name="connsiteY3495" fmla="*/ 964372 h 7505293"/>
              <a:gd name="connsiteX3496" fmla="*/ 4494516 w 6830240"/>
              <a:gd name="connsiteY3496" fmla="*/ 959308 h 7505293"/>
              <a:gd name="connsiteX3497" fmla="*/ 4504327 w 6830240"/>
              <a:gd name="connsiteY3497" fmla="*/ 958042 h 7505293"/>
              <a:gd name="connsiteX3498" fmla="*/ 4512240 w 6830240"/>
              <a:gd name="connsiteY3498" fmla="*/ 964372 h 7505293"/>
              <a:gd name="connsiteX3499" fmla="*/ 4519203 w 6830240"/>
              <a:gd name="connsiteY3499" fmla="*/ 954244 h 7505293"/>
              <a:gd name="connsiteX3500" fmla="*/ 4522368 w 6830240"/>
              <a:gd name="connsiteY3500" fmla="*/ 944116 h 7505293"/>
              <a:gd name="connsiteX3501" fmla="*/ 4527116 w 6830240"/>
              <a:gd name="connsiteY3501" fmla="*/ 932089 h 7505293"/>
              <a:gd name="connsiteX3502" fmla="*/ 4529964 w 6830240"/>
              <a:gd name="connsiteY3502" fmla="*/ 916263 h 7505293"/>
              <a:gd name="connsiteX3503" fmla="*/ 4509708 w 6830240"/>
              <a:gd name="connsiteY3503" fmla="*/ 903603 h 7505293"/>
              <a:gd name="connsiteX3504" fmla="*/ 4522368 w 6830240"/>
              <a:gd name="connsiteY3504" fmla="*/ 880814 h 7505293"/>
              <a:gd name="connsiteX3505" fmla="*/ 4547689 w 6830240"/>
              <a:gd name="connsiteY3505" fmla="*/ 885878 h 7505293"/>
              <a:gd name="connsiteX3506" fmla="*/ 4540409 w 6830240"/>
              <a:gd name="connsiteY3506" fmla="*/ 897273 h 7505293"/>
              <a:gd name="connsiteX3507" fmla="*/ 4535029 w 6830240"/>
              <a:gd name="connsiteY3507" fmla="*/ 908667 h 7505293"/>
              <a:gd name="connsiteX3508" fmla="*/ 4545157 w 6830240"/>
              <a:gd name="connsiteY3508" fmla="*/ 916263 h 7505293"/>
              <a:gd name="connsiteX3509" fmla="*/ 4552753 w 6830240"/>
              <a:gd name="connsiteY3509" fmla="*/ 923859 h 7505293"/>
              <a:gd name="connsiteX3510" fmla="*/ 4548322 w 6830240"/>
              <a:gd name="connsiteY3510" fmla="*/ 938735 h 7505293"/>
              <a:gd name="connsiteX3511" fmla="*/ 4540093 w 6830240"/>
              <a:gd name="connsiteY3511" fmla="*/ 951712 h 7505293"/>
              <a:gd name="connsiteX3512" fmla="*/ 4552436 w 6830240"/>
              <a:gd name="connsiteY3512" fmla="*/ 952978 h 7505293"/>
              <a:gd name="connsiteX3513" fmla="*/ 4562881 w 6830240"/>
              <a:gd name="connsiteY3513" fmla="*/ 954244 h 7505293"/>
              <a:gd name="connsiteX3514" fmla="*/ 4557501 w 6830240"/>
              <a:gd name="connsiteY3514" fmla="*/ 970703 h 7505293"/>
              <a:gd name="connsiteX3515" fmla="*/ 4542625 w 6830240"/>
              <a:gd name="connsiteY3515" fmla="*/ 987161 h 7505293"/>
              <a:gd name="connsiteX3516" fmla="*/ 4539460 w 6830240"/>
              <a:gd name="connsiteY3516" fmla="*/ 1001087 h 7505293"/>
              <a:gd name="connsiteX3517" fmla="*/ 4532496 w 6830240"/>
              <a:gd name="connsiteY3517" fmla="*/ 1007418 h 7505293"/>
              <a:gd name="connsiteX3518" fmla="*/ 4519836 w 6830240"/>
              <a:gd name="connsiteY3518" fmla="*/ 1025142 h 7505293"/>
              <a:gd name="connsiteX3519" fmla="*/ 4519836 w 6830240"/>
              <a:gd name="connsiteY3519" fmla="*/ 1047931 h 7505293"/>
              <a:gd name="connsiteX3520" fmla="*/ 4527432 w 6830240"/>
              <a:gd name="connsiteY3520" fmla="*/ 1040334 h 7505293"/>
              <a:gd name="connsiteX3521" fmla="*/ 4537561 w 6830240"/>
              <a:gd name="connsiteY3521" fmla="*/ 1020078 h 7505293"/>
              <a:gd name="connsiteX3522" fmla="*/ 4542625 w 6830240"/>
              <a:gd name="connsiteY3522" fmla="*/ 1014381 h 7505293"/>
              <a:gd name="connsiteX3523" fmla="*/ 4547689 w 6830240"/>
              <a:gd name="connsiteY3523" fmla="*/ 1012482 h 7505293"/>
              <a:gd name="connsiteX3524" fmla="*/ 4545157 w 6830240"/>
              <a:gd name="connsiteY3524" fmla="*/ 1019128 h 7505293"/>
              <a:gd name="connsiteX3525" fmla="*/ 4542625 w 6830240"/>
              <a:gd name="connsiteY3525" fmla="*/ 1027674 h 7505293"/>
              <a:gd name="connsiteX3526" fmla="*/ 4532496 w 6830240"/>
              <a:gd name="connsiteY3526" fmla="*/ 1052995 h 7505293"/>
              <a:gd name="connsiteX3527" fmla="*/ 4522368 w 6830240"/>
              <a:gd name="connsiteY3527" fmla="*/ 1078315 h 7505293"/>
              <a:gd name="connsiteX3528" fmla="*/ 4512240 w 6830240"/>
              <a:gd name="connsiteY3528" fmla="*/ 1096040 h 7505293"/>
              <a:gd name="connsiteX3529" fmla="*/ 4507176 w 6830240"/>
              <a:gd name="connsiteY3529" fmla="*/ 1116296 h 7505293"/>
              <a:gd name="connsiteX3530" fmla="*/ 4522368 w 6830240"/>
              <a:gd name="connsiteY3530" fmla="*/ 1095407 h 7505293"/>
              <a:gd name="connsiteX3531" fmla="*/ 4524212 w 6830240"/>
              <a:gd name="connsiteY3531" fmla="*/ 1089415 h 7505293"/>
              <a:gd name="connsiteX3532" fmla="*/ 4523367 w 6830240"/>
              <a:gd name="connsiteY3532" fmla="*/ 1083501 h 7505293"/>
              <a:gd name="connsiteX3533" fmla="*/ 4528447 w 6830240"/>
              <a:gd name="connsiteY3533" fmla="*/ 1075652 h 7505293"/>
              <a:gd name="connsiteX3534" fmla="*/ 4529964 w 6830240"/>
              <a:gd name="connsiteY3534" fmla="*/ 1070719 h 7505293"/>
              <a:gd name="connsiteX3535" fmla="*/ 4531311 w 6830240"/>
              <a:gd name="connsiteY3535" fmla="*/ 1071224 h 7505293"/>
              <a:gd name="connsiteX3536" fmla="*/ 4551220 w 6830240"/>
              <a:gd name="connsiteY3536" fmla="*/ 1040457 h 7505293"/>
              <a:gd name="connsiteX3537" fmla="*/ 4561665 w 6830240"/>
              <a:gd name="connsiteY3537" fmla="*/ 1005958 h 7505293"/>
              <a:gd name="connsiteX3538" fmla="*/ 4581605 w 6830240"/>
              <a:gd name="connsiteY3538" fmla="*/ 969559 h 7505293"/>
              <a:gd name="connsiteX3539" fmla="*/ 4596797 w 6830240"/>
              <a:gd name="connsiteY3539" fmla="*/ 944239 h 7505293"/>
              <a:gd name="connsiteX3540" fmla="*/ 4596164 w 6830240"/>
              <a:gd name="connsiteY3540" fmla="*/ 930945 h 7505293"/>
              <a:gd name="connsiteX3541" fmla="*/ 4606925 w 6830240"/>
              <a:gd name="connsiteY3541" fmla="*/ 921450 h 7505293"/>
              <a:gd name="connsiteX3542" fmla="*/ 4700612 w 6830240"/>
              <a:gd name="connsiteY3542" fmla="*/ 756866 h 7505293"/>
              <a:gd name="connsiteX3543" fmla="*/ 4713588 w 6830240"/>
              <a:gd name="connsiteY3543" fmla="*/ 736926 h 7505293"/>
              <a:gd name="connsiteX3544" fmla="*/ 4728464 w 6830240"/>
              <a:gd name="connsiteY3544" fmla="*/ 718885 h 7505293"/>
              <a:gd name="connsiteX3545" fmla="*/ 4731629 w 6830240"/>
              <a:gd name="connsiteY3545" fmla="*/ 706541 h 7505293"/>
              <a:gd name="connsiteX3546" fmla="*/ 4738593 w 6830240"/>
              <a:gd name="connsiteY3546" fmla="*/ 696097 h 7505293"/>
              <a:gd name="connsiteX3547" fmla="*/ 4748721 w 6830240"/>
              <a:gd name="connsiteY3547" fmla="*/ 678371 h 7505293"/>
              <a:gd name="connsiteX3548" fmla="*/ 4758849 w 6830240"/>
              <a:gd name="connsiteY3548" fmla="*/ 672991 h 7505293"/>
              <a:gd name="connsiteX3549" fmla="*/ 4768977 w 6830240"/>
              <a:gd name="connsiteY3549" fmla="*/ 673308 h 7505293"/>
              <a:gd name="connsiteX3550" fmla="*/ 4755684 w 6830240"/>
              <a:gd name="connsiteY3550" fmla="*/ 714138 h 7505293"/>
              <a:gd name="connsiteX3551" fmla="*/ 4730996 w 6830240"/>
              <a:gd name="connsiteY3551" fmla="*/ 756866 h 7505293"/>
              <a:gd name="connsiteX3552" fmla="*/ 4733528 w 6830240"/>
              <a:gd name="connsiteY3552" fmla="*/ 756866 h 7505293"/>
              <a:gd name="connsiteX3553" fmla="*/ 4739542 w 6830240"/>
              <a:gd name="connsiteY3553" fmla="*/ 766993 h 7505293"/>
              <a:gd name="connsiteX3554" fmla="*/ 4736060 w 6830240"/>
              <a:gd name="connsiteY3554" fmla="*/ 777123 h 7505293"/>
              <a:gd name="connsiteX3555" fmla="*/ 4718969 w 6830240"/>
              <a:gd name="connsiteY3555" fmla="*/ 836626 h 7505293"/>
              <a:gd name="connsiteX3556" fmla="*/ 4698080 w 6830240"/>
              <a:gd name="connsiteY3556" fmla="*/ 896130 h 7505293"/>
              <a:gd name="connsiteX3557" fmla="*/ 4699029 w 6830240"/>
              <a:gd name="connsiteY3557" fmla="*/ 903409 h 7505293"/>
              <a:gd name="connsiteX3558" fmla="*/ 4690483 w 6830240"/>
              <a:gd name="connsiteY3558" fmla="*/ 908790 h 7505293"/>
              <a:gd name="connsiteX3559" fmla="*/ 4689850 w 6830240"/>
              <a:gd name="connsiteY3559" fmla="*/ 915753 h 7505293"/>
              <a:gd name="connsiteX3560" fmla="*/ 4693015 w 6830240"/>
              <a:gd name="connsiteY3560" fmla="*/ 918918 h 7505293"/>
              <a:gd name="connsiteX3561" fmla="*/ 4685103 w 6830240"/>
              <a:gd name="connsiteY3561" fmla="*/ 933794 h 7505293"/>
              <a:gd name="connsiteX3562" fmla="*/ 4682887 w 6830240"/>
              <a:gd name="connsiteY3562" fmla="*/ 946771 h 7505293"/>
              <a:gd name="connsiteX3563" fmla="*/ 4698080 w 6830240"/>
              <a:gd name="connsiteY3563" fmla="*/ 931578 h 7505293"/>
              <a:gd name="connsiteX3564" fmla="*/ 4703144 w 6830240"/>
              <a:gd name="connsiteY3564" fmla="*/ 923981 h 7505293"/>
              <a:gd name="connsiteX3565" fmla="*/ 4700612 w 6830240"/>
              <a:gd name="connsiteY3565" fmla="*/ 916385 h 7505293"/>
              <a:gd name="connsiteX3566" fmla="*/ 4709157 w 6830240"/>
              <a:gd name="connsiteY3566" fmla="*/ 905941 h 7505293"/>
              <a:gd name="connsiteX3567" fmla="*/ 4715804 w 6830240"/>
              <a:gd name="connsiteY3567" fmla="*/ 893597 h 7505293"/>
              <a:gd name="connsiteX3568" fmla="*/ 4736060 w 6830240"/>
              <a:gd name="connsiteY3568" fmla="*/ 848019 h 7505293"/>
              <a:gd name="connsiteX3569" fmla="*/ 4751253 w 6830240"/>
              <a:gd name="connsiteY3569" fmla="*/ 835360 h 7505293"/>
              <a:gd name="connsiteX3570" fmla="*/ 4757583 w 6830240"/>
              <a:gd name="connsiteY3570" fmla="*/ 826498 h 7505293"/>
              <a:gd name="connsiteX3571" fmla="*/ 4756317 w 6830240"/>
              <a:gd name="connsiteY3571" fmla="*/ 817635 h 7505293"/>
              <a:gd name="connsiteX3572" fmla="*/ 4766445 w 6830240"/>
              <a:gd name="connsiteY3572" fmla="*/ 797379 h 7505293"/>
              <a:gd name="connsiteX3573" fmla="*/ 4774041 w 6830240"/>
              <a:gd name="connsiteY3573" fmla="*/ 775857 h 7505293"/>
              <a:gd name="connsiteX3574" fmla="*/ 4781638 w 6830240"/>
              <a:gd name="connsiteY3574" fmla="*/ 754333 h 7505293"/>
              <a:gd name="connsiteX3575" fmla="*/ 4814554 w 6830240"/>
              <a:gd name="connsiteY3575" fmla="*/ 726481 h 7505293"/>
              <a:gd name="connsiteX3576" fmla="*/ 4824050 w 6830240"/>
              <a:gd name="connsiteY3576" fmla="*/ 741041 h 7505293"/>
              <a:gd name="connsiteX3577" fmla="*/ 4814554 w 6830240"/>
              <a:gd name="connsiteY3577" fmla="*/ 751802 h 7505293"/>
              <a:gd name="connsiteX3578" fmla="*/ 4814238 w 6830240"/>
              <a:gd name="connsiteY3578" fmla="*/ 767944 h 7505293"/>
              <a:gd name="connsiteX3579" fmla="*/ 4812022 w 6830240"/>
              <a:gd name="connsiteY3579" fmla="*/ 782187 h 7505293"/>
              <a:gd name="connsiteX3580" fmla="*/ 4797146 w 6830240"/>
              <a:gd name="connsiteY3580" fmla="*/ 814787 h 7505293"/>
              <a:gd name="connsiteX3581" fmla="*/ 4791766 w 6830240"/>
              <a:gd name="connsiteY3581" fmla="*/ 845488 h 7505293"/>
              <a:gd name="connsiteX3582" fmla="*/ 4771509 w 6830240"/>
              <a:gd name="connsiteY3582" fmla="*/ 893597 h 7505293"/>
              <a:gd name="connsiteX3583" fmla="*/ 4779739 w 6830240"/>
              <a:gd name="connsiteY3583" fmla="*/ 913853 h 7505293"/>
              <a:gd name="connsiteX3584" fmla="*/ 4768977 w 6830240"/>
              <a:gd name="connsiteY3584" fmla="*/ 934110 h 7505293"/>
              <a:gd name="connsiteX3585" fmla="*/ 4757583 w 6830240"/>
              <a:gd name="connsiteY3585" fmla="*/ 966394 h 7505293"/>
              <a:gd name="connsiteX3586" fmla="*/ 4738593 w 6830240"/>
              <a:gd name="connsiteY3586" fmla="*/ 994880 h 7505293"/>
              <a:gd name="connsiteX3587" fmla="*/ 4746189 w 6830240"/>
              <a:gd name="connsiteY3587" fmla="*/ 1015136 h 7505293"/>
              <a:gd name="connsiteX3588" fmla="*/ 4728464 w 6830240"/>
              <a:gd name="connsiteY3588" fmla="*/ 1027797 h 7505293"/>
              <a:gd name="connsiteX3589" fmla="*/ 4728464 w 6830240"/>
              <a:gd name="connsiteY3589" fmla="*/ 1055649 h 7505293"/>
              <a:gd name="connsiteX3590" fmla="*/ 4721818 w 6830240"/>
              <a:gd name="connsiteY3590" fmla="*/ 1070208 h 7505293"/>
              <a:gd name="connsiteX3591" fmla="*/ 4713272 w 6830240"/>
              <a:gd name="connsiteY3591" fmla="*/ 1080969 h 7505293"/>
              <a:gd name="connsiteX3592" fmla="*/ 4712639 w 6830240"/>
              <a:gd name="connsiteY3592" fmla="*/ 1092048 h 7505293"/>
              <a:gd name="connsiteX3593" fmla="*/ 4715804 w 6830240"/>
              <a:gd name="connsiteY3593" fmla="*/ 1101226 h 7505293"/>
              <a:gd name="connsiteX3594" fmla="*/ 4720552 w 6830240"/>
              <a:gd name="connsiteY3594" fmla="*/ 1104074 h 7505293"/>
              <a:gd name="connsiteX3595" fmla="*/ 4723400 w 6830240"/>
              <a:gd name="connsiteY3595" fmla="*/ 1101226 h 7505293"/>
              <a:gd name="connsiteX3596" fmla="*/ 4725932 w 6830240"/>
              <a:gd name="connsiteY3596" fmla="*/ 1082235 h 7505293"/>
              <a:gd name="connsiteX3597" fmla="*/ 4743657 w 6830240"/>
              <a:gd name="connsiteY3597" fmla="*/ 1070841 h 7505293"/>
              <a:gd name="connsiteX3598" fmla="*/ 4743657 w 6830240"/>
              <a:gd name="connsiteY3598" fmla="*/ 1032860 h 7505293"/>
              <a:gd name="connsiteX3599" fmla="*/ 4746189 w 6830240"/>
              <a:gd name="connsiteY3599" fmla="*/ 1032860 h 7505293"/>
              <a:gd name="connsiteX3600" fmla="*/ 4749037 w 6830240"/>
              <a:gd name="connsiteY3600" fmla="*/ 1023999 h 7505293"/>
              <a:gd name="connsiteX3601" fmla="*/ 4746189 w 6830240"/>
              <a:gd name="connsiteY3601" fmla="*/ 1015136 h 7505293"/>
              <a:gd name="connsiteX3602" fmla="*/ 4762647 w 6830240"/>
              <a:gd name="connsiteY3602" fmla="*/ 993929 h 7505293"/>
              <a:gd name="connsiteX3603" fmla="*/ 4779106 w 6830240"/>
              <a:gd name="connsiteY3603" fmla="*/ 974623 h 7505293"/>
              <a:gd name="connsiteX3604" fmla="*/ 4772142 w 6830240"/>
              <a:gd name="connsiteY3604" fmla="*/ 957215 h 7505293"/>
              <a:gd name="connsiteX3605" fmla="*/ 4791766 w 6830240"/>
              <a:gd name="connsiteY3605" fmla="*/ 941707 h 7505293"/>
              <a:gd name="connsiteX3606" fmla="*/ 4804743 w 6830240"/>
              <a:gd name="connsiteY3606" fmla="*/ 904675 h 7505293"/>
              <a:gd name="connsiteX3607" fmla="*/ 4819619 w 6830240"/>
              <a:gd name="connsiteY3607" fmla="*/ 865745 h 7505293"/>
              <a:gd name="connsiteX3608" fmla="*/ 4826898 w 6830240"/>
              <a:gd name="connsiteY3608" fmla="*/ 865112 h 7505293"/>
              <a:gd name="connsiteX3609" fmla="*/ 4832279 w 6830240"/>
              <a:gd name="connsiteY3609" fmla="*/ 868277 h 7505293"/>
              <a:gd name="connsiteX3610" fmla="*/ 4835760 w 6830240"/>
              <a:gd name="connsiteY3610" fmla="*/ 892964 h 7505293"/>
              <a:gd name="connsiteX3611" fmla="*/ 4822151 w 6830240"/>
              <a:gd name="connsiteY3611" fmla="*/ 913853 h 7505293"/>
              <a:gd name="connsiteX3612" fmla="*/ 4806958 w 6830240"/>
              <a:gd name="connsiteY3612" fmla="*/ 960381 h 7505293"/>
              <a:gd name="connsiteX3613" fmla="*/ 4791766 w 6830240"/>
              <a:gd name="connsiteY3613" fmla="*/ 1005007 h 7505293"/>
              <a:gd name="connsiteX3614" fmla="*/ 4793032 w 6830240"/>
              <a:gd name="connsiteY3614" fmla="*/ 1011338 h 7505293"/>
              <a:gd name="connsiteX3615" fmla="*/ 4786702 w 6830240"/>
              <a:gd name="connsiteY3615" fmla="*/ 1017669 h 7505293"/>
              <a:gd name="connsiteX3616" fmla="*/ 4784170 w 6830240"/>
              <a:gd name="connsiteY3616" fmla="*/ 1024947 h 7505293"/>
              <a:gd name="connsiteX3617" fmla="*/ 4789234 w 6830240"/>
              <a:gd name="connsiteY3617" fmla="*/ 1030329 h 7505293"/>
              <a:gd name="connsiteX3618" fmla="*/ 4778789 w 6830240"/>
              <a:gd name="connsiteY3618" fmla="*/ 1042988 h 7505293"/>
              <a:gd name="connsiteX3619" fmla="*/ 4774041 w 6830240"/>
              <a:gd name="connsiteY3619" fmla="*/ 1055649 h 7505293"/>
              <a:gd name="connsiteX3620" fmla="*/ 4763913 w 6830240"/>
              <a:gd name="connsiteY3620" fmla="*/ 1073373 h 7505293"/>
              <a:gd name="connsiteX3621" fmla="*/ 4768344 w 6830240"/>
              <a:gd name="connsiteY3621" fmla="*/ 1087932 h 7505293"/>
              <a:gd name="connsiteX3622" fmla="*/ 4761381 w 6830240"/>
              <a:gd name="connsiteY3622" fmla="*/ 1098694 h 7505293"/>
              <a:gd name="connsiteX3623" fmla="*/ 4795247 w 6830240"/>
              <a:gd name="connsiteY3623" fmla="*/ 1096795 h 7505293"/>
              <a:gd name="connsiteX3624" fmla="*/ 4827215 w 6830240"/>
              <a:gd name="connsiteY3624" fmla="*/ 1106291 h 7505293"/>
              <a:gd name="connsiteX3625" fmla="*/ 4832912 w 6830240"/>
              <a:gd name="connsiteY3625" fmla="*/ 1121799 h 7505293"/>
              <a:gd name="connsiteX3626" fmla="*/ 4827215 w 6830240"/>
              <a:gd name="connsiteY3626" fmla="*/ 1131610 h 7505293"/>
              <a:gd name="connsiteX3627" fmla="*/ 4824999 w 6830240"/>
              <a:gd name="connsiteY3627" fmla="*/ 1137941 h 7505293"/>
              <a:gd name="connsiteX3628" fmla="*/ 4824683 w 6830240"/>
              <a:gd name="connsiteY3628" fmla="*/ 1144271 h 7505293"/>
              <a:gd name="connsiteX3629" fmla="*/ 4832279 w 6830240"/>
              <a:gd name="connsiteY3629" fmla="*/ 1139206 h 7505293"/>
              <a:gd name="connsiteX3630" fmla="*/ 4865196 w 6830240"/>
              <a:gd name="connsiteY3630" fmla="*/ 1113887 h 7505293"/>
              <a:gd name="connsiteX3631" fmla="*/ 4870260 w 6830240"/>
              <a:gd name="connsiteY3631" fmla="*/ 1096162 h 7505293"/>
              <a:gd name="connsiteX3632" fmla="*/ 4868994 w 6830240"/>
              <a:gd name="connsiteY3632" fmla="*/ 1088882 h 7505293"/>
              <a:gd name="connsiteX3633" fmla="*/ 4875324 w 6830240"/>
              <a:gd name="connsiteY3633" fmla="*/ 1083501 h 7505293"/>
              <a:gd name="connsiteX3634" fmla="*/ 4875957 w 6830240"/>
              <a:gd name="connsiteY3634" fmla="*/ 1077489 h 7505293"/>
              <a:gd name="connsiteX3635" fmla="*/ 4872792 w 6830240"/>
              <a:gd name="connsiteY3635" fmla="*/ 1073373 h 7505293"/>
              <a:gd name="connsiteX3636" fmla="*/ 4893048 w 6830240"/>
              <a:gd name="connsiteY3636" fmla="*/ 1048053 h 7505293"/>
              <a:gd name="connsiteX3637" fmla="*/ 4913305 w 6830240"/>
              <a:gd name="connsiteY3637" fmla="*/ 1022732 h 7505293"/>
              <a:gd name="connsiteX3638" fmla="*/ 4927864 w 6830240"/>
              <a:gd name="connsiteY3638" fmla="*/ 990132 h 7505293"/>
              <a:gd name="connsiteX3639" fmla="*/ 4953818 w 6830240"/>
              <a:gd name="connsiteY3639" fmla="*/ 967026 h 7505293"/>
              <a:gd name="connsiteX3640" fmla="*/ 4951286 w 6830240"/>
              <a:gd name="connsiteY3640" fmla="*/ 954367 h 7505293"/>
              <a:gd name="connsiteX3641" fmla="*/ 4952552 w 6830240"/>
              <a:gd name="connsiteY3641" fmla="*/ 943289 h 7505293"/>
              <a:gd name="connsiteX3642" fmla="*/ 4961414 w 6830240"/>
              <a:gd name="connsiteY3642" fmla="*/ 934110 h 7505293"/>
              <a:gd name="connsiteX3643" fmla="*/ 4976606 w 6830240"/>
              <a:gd name="connsiteY3643" fmla="*/ 929046 h 7505293"/>
              <a:gd name="connsiteX3644" fmla="*/ 4986418 w 6830240"/>
              <a:gd name="connsiteY3644" fmla="*/ 943289 h 7505293"/>
              <a:gd name="connsiteX3645" fmla="*/ 4979138 w 6830240"/>
              <a:gd name="connsiteY3645" fmla="*/ 959431 h 7505293"/>
              <a:gd name="connsiteX3646" fmla="*/ 4961097 w 6830240"/>
              <a:gd name="connsiteY3646" fmla="*/ 983169 h 7505293"/>
              <a:gd name="connsiteX3647" fmla="*/ 4956350 w 6830240"/>
              <a:gd name="connsiteY3647" fmla="*/ 1012604 h 7505293"/>
              <a:gd name="connsiteX3648" fmla="*/ 4945905 w 6830240"/>
              <a:gd name="connsiteY3648" fmla="*/ 1048370 h 7505293"/>
              <a:gd name="connsiteX3649" fmla="*/ 4925965 w 6830240"/>
              <a:gd name="connsiteY3649" fmla="*/ 1086033 h 7505293"/>
              <a:gd name="connsiteX3650" fmla="*/ 4929447 w 6830240"/>
              <a:gd name="connsiteY3650" fmla="*/ 1095529 h 7505293"/>
              <a:gd name="connsiteX3651" fmla="*/ 4923433 w 6830240"/>
              <a:gd name="connsiteY3651" fmla="*/ 1101226 h 7505293"/>
              <a:gd name="connsiteX3652" fmla="*/ 4925016 w 6830240"/>
              <a:gd name="connsiteY3652" fmla="*/ 1121166 h 7505293"/>
              <a:gd name="connsiteX3653" fmla="*/ 4936093 w 6830240"/>
              <a:gd name="connsiteY3653" fmla="*/ 1139206 h 7505293"/>
              <a:gd name="connsiteX3654" fmla="*/ 4909190 w 6830240"/>
              <a:gd name="connsiteY3654" fmla="*/ 1191114 h 7505293"/>
              <a:gd name="connsiteX3655" fmla="*/ 4895580 w 6830240"/>
              <a:gd name="connsiteY3655" fmla="*/ 1243021 h 7505293"/>
              <a:gd name="connsiteX3656" fmla="*/ 4875324 w 6830240"/>
              <a:gd name="connsiteY3656" fmla="*/ 1260746 h 7505293"/>
              <a:gd name="connsiteX3657" fmla="*/ 4864246 w 6830240"/>
              <a:gd name="connsiteY3657" fmla="*/ 1282269 h 7505293"/>
              <a:gd name="connsiteX3658" fmla="*/ 4855067 w 6830240"/>
              <a:gd name="connsiteY3658" fmla="*/ 1303791 h 7505293"/>
              <a:gd name="connsiteX3659" fmla="*/ 4857599 w 6830240"/>
              <a:gd name="connsiteY3659" fmla="*/ 1311387 h 7505293"/>
              <a:gd name="connsiteX3660" fmla="*/ 4875640 w 6830240"/>
              <a:gd name="connsiteY3660" fmla="*/ 1289865 h 7505293"/>
              <a:gd name="connsiteX3661" fmla="*/ 4895580 w 6830240"/>
              <a:gd name="connsiteY3661" fmla="*/ 1268343 h 7505293"/>
              <a:gd name="connsiteX3662" fmla="*/ 4913305 w 6830240"/>
              <a:gd name="connsiteY3662" fmla="*/ 1263279 h 7505293"/>
              <a:gd name="connsiteX3663" fmla="*/ 4895580 w 6830240"/>
              <a:gd name="connsiteY3663" fmla="*/ 1255682 h 7505293"/>
              <a:gd name="connsiteX3664" fmla="*/ 4903177 w 6830240"/>
              <a:gd name="connsiteY3664" fmla="*/ 1250617 h 7505293"/>
              <a:gd name="connsiteX3665" fmla="*/ 4912988 w 6830240"/>
              <a:gd name="connsiteY3665" fmla="*/ 1249351 h 7505293"/>
              <a:gd name="connsiteX3666" fmla="*/ 4920625 w 6830240"/>
              <a:gd name="connsiteY3666" fmla="*/ 1255460 h 7505293"/>
              <a:gd name="connsiteX3667" fmla="*/ 4921525 w 6830240"/>
              <a:gd name="connsiteY3667" fmla="*/ 1252486 h 7505293"/>
              <a:gd name="connsiteX3668" fmla="*/ 4931436 w 6830240"/>
              <a:gd name="connsiteY3668" fmla="*/ 1234394 h 7505293"/>
              <a:gd name="connsiteX3669" fmla="*/ 4935777 w 6830240"/>
              <a:gd name="connsiteY3669" fmla="*/ 1223398 h 7505293"/>
              <a:gd name="connsiteX3670" fmla="*/ 4938625 w 6830240"/>
              <a:gd name="connsiteY3670" fmla="*/ 1207573 h 7505293"/>
              <a:gd name="connsiteX3671" fmla="*/ 4918369 w 6830240"/>
              <a:gd name="connsiteY3671" fmla="*/ 1194912 h 7505293"/>
              <a:gd name="connsiteX3672" fmla="*/ 4931029 w 6830240"/>
              <a:gd name="connsiteY3672" fmla="*/ 1172124 h 7505293"/>
              <a:gd name="connsiteX3673" fmla="*/ 4956348 w 6830240"/>
              <a:gd name="connsiteY3673" fmla="*/ 1177187 h 7505293"/>
              <a:gd name="connsiteX3674" fmla="*/ 4966785 w 6830240"/>
              <a:gd name="connsiteY3674" fmla="*/ 1167978 h 7505293"/>
              <a:gd name="connsiteX3675" fmla="*/ 5060472 w 6830240"/>
              <a:gd name="connsiteY3675" fmla="*/ 1003394 h 7505293"/>
              <a:gd name="connsiteX3676" fmla="*/ 5073448 w 6830240"/>
              <a:gd name="connsiteY3676" fmla="*/ 983454 h 7505293"/>
              <a:gd name="connsiteX3677" fmla="*/ 5088324 w 6830240"/>
              <a:gd name="connsiteY3677" fmla="*/ 965413 h 7505293"/>
              <a:gd name="connsiteX3678" fmla="*/ 5091489 w 6830240"/>
              <a:gd name="connsiteY3678" fmla="*/ 953069 h 7505293"/>
              <a:gd name="connsiteX3679" fmla="*/ 5098453 w 6830240"/>
              <a:gd name="connsiteY3679" fmla="*/ 942625 h 7505293"/>
              <a:gd name="connsiteX3680" fmla="*/ 5108581 w 6830240"/>
              <a:gd name="connsiteY3680" fmla="*/ 924900 h 7505293"/>
              <a:gd name="connsiteX3681" fmla="*/ 5118709 w 6830240"/>
              <a:gd name="connsiteY3681" fmla="*/ 919520 h 7505293"/>
              <a:gd name="connsiteX3682" fmla="*/ 5128837 w 6830240"/>
              <a:gd name="connsiteY3682" fmla="*/ 919837 h 7505293"/>
              <a:gd name="connsiteX3683" fmla="*/ 5115544 w 6830240"/>
              <a:gd name="connsiteY3683" fmla="*/ 960666 h 7505293"/>
              <a:gd name="connsiteX3684" fmla="*/ 5090856 w 6830240"/>
              <a:gd name="connsiteY3684" fmla="*/ 1003394 h 7505293"/>
              <a:gd name="connsiteX3685" fmla="*/ 5093388 w 6830240"/>
              <a:gd name="connsiteY3685" fmla="*/ 1003394 h 7505293"/>
              <a:gd name="connsiteX3686" fmla="*/ 5099402 w 6830240"/>
              <a:gd name="connsiteY3686" fmla="*/ 1013522 h 7505293"/>
              <a:gd name="connsiteX3687" fmla="*/ 5095920 w 6830240"/>
              <a:gd name="connsiteY3687" fmla="*/ 1023651 h 7505293"/>
              <a:gd name="connsiteX3688" fmla="*/ 5078829 w 6830240"/>
              <a:gd name="connsiteY3688" fmla="*/ 1083154 h 7505293"/>
              <a:gd name="connsiteX3689" fmla="*/ 5057940 w 6830240"/>
              <a:gd name="connsiteY3689" fmla="*/ 1142658 h 7505293"/>
              <a:gd name="connsiteX3690" fmla="*/ 5058889 w 6830240"/>
              <a:gd name="connsiteY3690" fmla="*/ 1149937 h 7505293"/>
              <a:gd name="connsiteX3691" fmla="*/ 5050343 w 6830240"/>
              <a:gd name="connsiteY3691" fmla="*/ 1155318 h 7505293"/>
              <a:gd name="connsiteX3692" fmla="*/ 5049710 w 6830240"/>
              <a:gd name="connsiteY3692" fmla="*/ 1162281 h 7505293"/>
              <a:gd name="connsiteX3693" fmla="*/ 5052875 w 6830240"/>
              <a:gd name="connsiteY3693" fmla="*/ 1165446 h 7505293"/>
              <a:gd name="connsiteX3694" fmla="*/ 5044963 w 6830240"/>
              <a:gd name="connsiteY3694" fmla="*/ 1180322 h 7505293"/>
              <a:gd name="connsiteX3695" fmla="*/ 5042747 w 6830240"/>
              <a:gd name="connsiteY3695" fmla="*/ 1193299 h 7505293"/>
              <a:gd name="connsiteX3696" fmla="*/ 5057940 w 6830240"/>
              <a:gd name="connsiteY3696" fmla="*/ 1178106 h 7505293"/>
              <a:gd name="connsiteX3697" fmla="*/ 5063004 w 6830240"/>
              <a:gd name="connsiteY3697" fmla="*/ 1170510 h 7505293"/>
              <a:gd name="connsiteX3698" fmla="*/ 5060472 w 6830240"/>
              <a:gd name="connsiteY3698" fmla="*/ 1162914 h 7505293"/>
              <a:gd name="connsiteX3699" fmla="*/ 5069017 w 6830240"/>
              <a:gd name="connsiteY3699" fmla="*/ 1152469 h 7505293"/>
              <a:gd name="connsiteX3700" fmla="*/ 5075664 w 6830240"/>
              <a:gd name="connsiteY3700" fmla="*/ 1140125 h 7505293"/>
              <a:gd name="connsiteX3701" fmla="*/ 5095920 w 6830240"/>
              <a:gd name="connsiteY3701" fmla="*/ 1094548 h 7505293"/>
              <a:gd name="connsiteX3702" fmla="*/ 5111113 w 6830240"/>
              <a:gd name="connsiteY3702" fmla="*/ 1081889 h 7505293"/>
              <a:gd name="connsiteX3703" fmla="*/ 5117443 w 6830240"/>
              <a:gd name="connsiteY3703" fmla="*/ 1073026 h 7505293"/>
              <a:gd name="connsiteX3704" fmla="*/ 5116177 w 6830240"/>
              <a:gd name="connsiteY3704" fmla="*/ 1064163 h 7505293"/>
              <a:gd name="connsiteX3705" fmla="*/ 5126305 w 6830240"/>
              <a:gd name="connsiteY3705" fmla="*/ 1043907 h 7505293"/>
              <a:gd name="connsiteX3706" fmla="*/ 5133901 w 6830240"/>
              <a:gd name="connsiteY3706" fmla="*/ 1022385 h 7505293"/>
              <a:gd name="connsiteX3707" fmla="*/ 5141498 w 6830240"/>
              <a:gd name="connsiteY3707" fmla="*/ 1000862 h 7505293"/>
              <a:gd name="connsiteX3708" fmla="*/ 5174414 w 6830240"/>
              <a:gd name="connsiteY3708" fmla="*/ 973010 h 7505293"/>
              <a:gd name="connsiteX3709" fmla="*/ 5183910 w 6830240"/>
              <a:gd name="connsiteY3709" fmla="*/ 987570 h 7505293"/>
              <a:gd name="connsiteX3710" fmla="*/ 5174414 w 6830240"/>
              <a:gd name="connsiteY3710" fmla="*/ 998330 h 7505293"/>
              <a:gd name="connsiteX3711" fmla="*/ 5174098 w 6830240"/>
              <a:gd name="connsiteY3711" fmla="*/ 1014473 h 7505293"/>
              <a:gd name="connsiteX3712" fmla="*/ 5171882 w 6830240"/>
              <a:gd name="connsiteY3712" fmla="*/ 1028715 h 7505293"/>
              <a:gd name="connsiteX3713" fmla="*/ 5157006 w 6830240"/>
              <a:gd name="connsiteY3713" fmla="*/ 1061315 h 7505293"/>
              <a:gd name="connsiteX3714" fmla="*/ 5151626 w 6830240"/>
              <a:gd name="connsiteY3714" fmla="*/ 1092016 h 7505293"/>
              <a:gd name="connsiteX3715" fmla="*/ 5131369 w 6830240"/>
              <a:gd name="connsiteY3715" fmla="*/ 1140125 h 7505293"/>
              <a:gd name="connsiteX3716" fmla="*/ 5139599 w 6830240"/>
              <a:gd name="connsiteY3716" fmla="*/ 1160382 h 7505293"/>
              <a:gd name="connsiteX3717" fmla="*/ 5128837 w 6830240"/>
              <a:gd name="connsiteY3717" fmla="*/ 1180638 h 7505293"/>
              <a:gd name="connsiteX3718" fmla="*/ 5117443 w 6830240"/>
              <a:gd name="connsiteY3718" fmla="*/ 1212922 h 7505293"/>
              <a:gd name="connsiteX3719" fmla="*/ 5098453 w 6830240"/>
              <a:gd name="connsiteY3719" fmla="*/ 1241408 h 7505293"/>
              <a:gd name="connsiteX3720" fmla="*/ 5106049 w 6830240"/>
              <a:gd name="connsiteY3720" fmla="*/ 1261664 h 7505293"/>
              <a:gd name="connsiteX3721" fmla="*/ 5088324 w 6830240"/>
              <a:gd name="connsiteY3721" fmla="*/ 1274325 h 7505293"/>
              <a:gd name="connsiteX3722" fmla="*/ 5088324 w 6830240"/>
              <a:gd name="connsiteY3722" fmla="*/ 1302177 h 7505293"/>
              <a:gd name="connsiteX3723" fmla="*/ 5081678 w 6830240"/>
              <a:gd name="connsiteY3723" fmla="*/ 1316737 h 7505293"/>
              <a:gd name="connsiteX3724" fmla="*/ 5073132 w 6830240"/>
              <a:gd name="connsiteY3724" fmla="*/ 1327498 h 7505293"/>
              <a:gd name="connsiteX3725" fmla="*/ 5072499 w 6830240"/>
              <a:gd name="connsiteY3725" fmla="*/ 1338576 h 7505293"/>
              <a:gd name="connsiteX3726" fmla="*/ 5075664 w 6830240"/>
              <a:gd name="connsiteY3726" fmla="*/ 1347755 h 7505293"/>
              <a:gd name="connsiteX3727" fmla="*/ 5080412 w 6830240"/>
              <a:gd name="connsiteY3727" fmla="*/ 1350603 h 7505293"/>
              <a:gd name="connsiteX3728" fmla="*/ 5083260 w 6830240"/>
              <a:gd name="connsiteY3728" fmla="*/ 1347755 h 7505293"/>
              <a:gd name="connsiteX3729" fmla="*/ 5085792 w 6830240"/>
              <a:gd name="connsiteY3729" fmla="*/ 1328764 h 7505293"/>
              <a:gd name="connsiteX3730" fmla="*/ 5103517 w 6830240"/>
              <a:gd name="connsiteY3730" fmla="*/ 1317370 h 7505293"/>
              <a:gd name="connsiteX3731" fmla="*/ 5103517 w 6830240"/>
              <a:gd name="connsiteY3731" fmla="*/ 1279389 h 7505293"/>
              <a:gd name="connsiteX3732" fmla="*/ 5106049 w 6830240"/>
              <a:gd name="connsiteY3732" fmla="*/ 1279389 h 7505293"/>
              <a:gd name="connsiteX3733" fmla="*/ 5108897 w 6830240"/>
              <a:gd name="connsiteY3733" fmla="*/ 1270527 h 7505293"/>
              <a:gd name="connsiteX3734" fmla="*/ 5106049 w 6830240"/>
              <a:gd name="connsiteY3734" fmla="*/ 1261664 h 7505293"/>
              <a:gd name="connsiteX3735" fmla="*/ 5122507 w 6830240"/>
              <a:gd name="connsiteY3735" fmla="*/ 1240458 h 7505293"/>
              <a:gd name="connsiteX3736" fmla="*/ 5138966 w 6830240"/>
              <a:gd name="connsiteY3736" fmla="*/ 1221151 h 7505293"/>
              <a:gd name="connsiteX3737" fmla="*/ 5132002 w 6830240"/>
              <a:gd name="connsiteY3737" fmla="*/ 1203744 h 7505293"/>
              <a:gd name="connsiteX3738" fmla="*/ 5151626 w 6830240"/>
              <a:gd name="connsiteY3738" fmla="*/ 1188235 h 7505293"/>
              <a:gd name="connsiteX3739" fmla="*/ 5164603 w 6830240"/>
              <a:gd name="connsiteY3739" fmla="*/ 1151203 h 7505293"/>
              <a:gd name="connsiteX3740" fmla="*/ 5179479 w 6830240"/>
              <a:gd name="connsiteY3740" fmla="*/ 1112273 h 7505293"/>
              <a:gd name="connsiteX3741" fmla="*/ 5186758 w 6830240"/>
              <a:gd name="connsiteY3741" fmla="*/ 1111640 h 7505293"/>
              <a:gd name="connsiteX3742" fmla="*/ 5192139 w 6830240"/>
              <a:gd name="connsiteY3742" fmla="*/ 1114805 h 7505293"/>
              <a:gd name="connsiteX3743" fmla="*/ 5195620 w 6830240"/>
              <a:gd name="connsiteY3743" fmla="*/ 1139492 h 7505293"/>
              <a:gd name="connsiteX3744" fmla="*/ 5182011 w 6830240"/>
              <a:gd name="connsiteY3744" fmla="*/ 1160382 h 7505293"/>
              <a:gd name="connsiteX3745" fmla="*/ 5166818 w 6830240"/>
              <a:gd name="connsiteY3745" fmla="*/ 1206909 h 7505293"/>
              <a:gd name="connsiteX3746" fmla="*/ 5151626 w 6830240"/>
              <a:gd name="connsiteY3746" fmla="*/ 1251536 h 7505293"/>
              <a:gd name="connsiteX3747" fmla="*/ 5152892 w 6830240"/>
              <a:gd name="connsiteY3747" fmla="*/ 1257866 h 7505293"/>
              <a:gd name="connsiteX3748" fmla="*/ 5146562 w 6830240"/>
              <a:gd name="connsiteY3748" fmla="*/ 1264197 h 7505293"/>
              <a:gd name="connsiteX3749" fmla="*/ 5144030 w 6830240"/>
              <a:gd name="connsiteY3749" fmla="*/ 1271476 h 7505293"/>
              <a:gd name="connsiteX3750" fmla="*/ 5149094 w 6830240"/>
              <a:gd name="connsiteY3750" fmla="*/ 1276858 h 7505293"/>
              <a:gd name="connsiteX3751" fmla="*/ 5138649 w 6830240"/>
              <a:gd name="connsiteY3751" fmla="*/ 1289517 h 7505293"/>
              <a:gd name="connsiteX3752" fmla="*/ 5133901 w 6830240"/>
              <a:gd name="connsiteY3752" fmla="*/ 1302177 h 7505293"/>
              <a:gd name="connsiteX3753" fmla="*/ 5123773 w 6830240"/>
              <a:gd name="connsiteY3753" fmla="*/ 1319902 h 7505293"/>
              <a:gd name="connsiteX3754" fmla="*/ 5128204 w 6830240"/>
              <a:gd name="connsiteY3754" fmla="*/ 1334461 h 7505293"/>
              <a:gd name="connsiteX3755" fmla="*/ 5121241 w 6830240"/>
              <a:gd name="connsiteY3755" fmla="*/ 1345223 h 7505293"/>
              <a:gd name="connsiteX3756" fmla="*/ 5155107 w 6830240"/>
              <a:gd name="connsiteY3756" fmla="*/ 1343324 h 7505293"/>
              <a:gd name="connsiteX3757" fmla="*/ 5187075 w 6830240"/>
              <a:gd name="connsiteY3757" fmla="*/ 1352819 h 7505293"/>
              <a:gd name="connsiteX3758" fmla="*/ 5192772 w 6830240"/>
              <a:gd name="connsiteY3758" fmla="*/ 1368328 h 7505293"/>
              <a:gd name="connsiteX3759" fmla="*/ 5187075 w 6830240"/>
              <a:gd name="connsiteY3759" fmla="*/ 1378139 h 7505293"/>
              <a:gd name="connsiteX3760" fmla="*/ 5184859 w 6830240"/>
              <a:gd name="connsiteY3760" fmla="*/ 1384470 h 7505293"/>
              <a:gd name="connsiteX3761" fmla="*/ 5184543 w 6830240"/>
              <a:gd name="connsiteY3761" fmla="*/ 1390800 h 7505293"/>
              <a:gd name="connsiteX3762" fmla="*/ 5192139 w 6830240"/>
              <a:gd name="connsiteY3762" fmla="*/ 1385735 h 7505293"/>
              <a:gd name="connsiteX3763" fmla="*/ 5225056 w 6830240"/>
              <a:gd name="connsiteY3763" fmla="*/ 1360416 h 7505293"/>
              <a:gd name="connsiteX3764" fmla="*/ 5230120 w 6830240"/>
              <a:gd name="connsiteY3764" fmla="*/ 1342690 h 7505293"/>
              <a:gd name="connsiteX3765" fmla="*/ 5228854 w 6830240"/>
              <a:gd name="connsiteY3765" fmla="*/ 1335411 h 7505293"/>
              <a:gd name="connsiteX3766" fmla="*/ 5235184 w 6830240"/>
              <a:gd name="connsiteY3766" fmla="*/ 1330030 h 7505293"/>
              <a:gd name="connsiteX3767" fmla="*/ 5235817 w 6830240"/>
              <a:gd name="connsiteY3767" fmla="*/ 1324017 h 7505293"/>
              <a:gd name="connsiteX3768" fmla="*/ 5232652 w 6830240"/>
              <a:gd name="connsiteY3768" fmla="*/ 1319902 h 7505293"/>
              <a:gd name="connsiteX3769" fmla="*/ 5252908 w 6830240"/>
              <a:gd name="connsiteY3769" fmla="*/ 1294581 h 7505293"/>
              <a:gd name="connsiteX3770" fmla="*/ 5273165 w 6830240"/>
              <a:gd name="connsiteY3770" fmla="*/ 1269261 h 7505293"/>
              <a:gd name="connsiteX3771" fmla="*/ 5287724 w 6830240"/>
              <a:gd name="connsiteY3771" fmla="*/ 1236660 h 7505293"/>
              <a:gd name="connsiteX3772" fmla="*/ 5313678 w 6830240"/>
              <a:gd name="connsiteY3772" fmla="*/ 1213555 h 7505293"/>
              <a:gd name="connsiteX3773" fmla="*/ 5311146 w 6830240"/>
              <a:gd name="connsiteY3773" fmla="*/ 1200896 h 7505293"/>
              <a:gd name="connsiteX3774" fmla="*/ 5312412 w 6830240"/>
              <a:gd name="connsiteY3774" fmla="*/ 1189817 h 7505293"/>
              <a:gd name="connsiteX3775" fmla="*/ 5321274 w 6830240"/>
              <a:gd name="connsiteY3775" fmla="*/ 1180638 h 7505293"/>
              <a:gd name="connsiteX3776" fmla="*/ 5336466 w 6830240"/>
              <a:gd name="connsiteY3776" fmla="*/ 1175574 h 7505293"/>
              <a:gd name="connsiteX3777" fmla="*/ 5346278 w 6830240"/>
              <a:gd name="connsiteY3777" fmla="*/ 1189817 h 7505293"/>
              <a:gd name="connsiteX3778" fmla="*/ 5338998 w 6830240"/>
              <a:gd name="connsiteY3778" fmla="*/ 1205959 h 7505293"/>
              <a:gd name="connsiteX3779" fmla="*/ 5320957 w 6830240"/>
              <a:gd name="connsiteY3779" fmla="*/ 1229697 h 7505293"/>
              <a:gd name="connsiteX3780" fmla="*/ 5316210 w 6830240"/>
              <a:gd name="connsiteY3780" fmla="*/ 1259132 h 7505293"/>
              <a:gd name="connsiteX3781" fmla="*/ 5305765 w 6830240"/>
              <a:gd name="connsiteY3781" fmla="*/ 1294898 h 7505293"/>
              <a:gd name="connsiteX3782" fmla="*/ 5285825 w 6830240"/>
              <a:gd name="connsiteY3782" fmla="*/ 1332562 h 7505293"/>
              <a:gd name="connsiteX3783" fmla="*/ 5289307 w 6830240"/>
              <a:gd name="connsiteY3783" fmla="*/ 1342057 h 7505293"/>
              <a:gd name="connsiteX3784" fmla="*/ 5283293 w 6830240"/>
              <a:gd name="connsiteY3784" fmla="*/ 1347755 h 7505293"/>
              <a:gd name="connsiteX3785" fmla="*/ 5284876 w 6830240"/>
              <a:gd name="connsiteY3785" fmla="*/ 1367695 h 7505293"/>
              <a:gd name="connsiteX3786" fmla="*/ 5295953 w 6830240"/>
              <a:gd name="connsiteY3786" fmla="*/ 1385735 h 7505293"/>
              <a:gd name="connsiteX3787" fmla="*/ 5269050 w 6830240"/>
              <a:gd name="connsiteY3787" fmla="*/ 1437644 h 7505293"/>
              <a:gd name="connsiteX3788" fmla="*/ 5255440 w 6830240"/>
              <a:gd name="connsiteY3788" fmla="*/ 1489551 h 7505293"/>
              <a:gd name="connsiteX3789" fmla="*/ 5235184 w 6830240"/>
              <a:gd name="connsiteY3789" fmla="*/ 1507276 h 7505293"/>
              <a:gd name="connsiteX3790" fmla="*/ 5224106 w 6830240"/>
              <a:gd name="connsiteY3790" fmla="*/ 1528798 h 7505293"/>
              <a:gd name="connsiteX3791" fmla="*/ 5214927 w 6830240"/>
              <a:gd name="connsiteY3791" fmla="*/ 1550321 h 7505293"/>
              <a:gd name="connsiteX3792" fmla="*/ 5217459 w 6830240"/>
              <a:gd name="connsiteY3792" fmla="*/ 1557917 h 7505293"/>
              <a:gd name="connsiteX3793" fmla="*/ 5235500 w 6830240"/>
              <a:gd name="connsiteY3793" fmla="*/ 1536394 h 7505293"/>
              <a:gd name="connsiteX3794" fmla="*/ 5255440 w 6830240"/>
              <a:gd name="connsiteY3794" fmla="*/ 1514872 h 7505293"/>
              <a:gd name="connsiteX3795" fmla="*/ 5273165 w 6830240"/>
              <a:gd name="connsiteY3795" fmla="*/ 1509808 h 7505293"/>
              <a:gd name="connsiteX3796" fmla="*/ 5255440 w 6830240"/>
              <a:gd name="connsiteY3796" fmla="*/ 1502211 h 7505293"/>
              <a:gd name="connsiteX3797" fmla="*/ 5263037 w 6830240"/>
              <a:gd name="connsiteY3797" fmla="*/ 1497147 h 7505293"/>
              <a:gd name="connsiteX3798" fmla="*/ 5272848 w 6830240"/>
              <a:gd name="connsiteY3798" fmla="*/ 1495881 h 7505293"/>
              <a:gd name="connsiteX3799" fmla="*/ 5280761 w 6830240"/>
              <a:gd name="connsiteY3799" fmla="*/ 1502211 h 7505293"/>
              <a:gd name="connsiteX3800" fmla="*/ 5287724 w 6830240"/>
              <a:gd name="connsiteY3800" fmla="*/ 1492083 h 7505293"/>
              <a:gd name="connsiteX3801" fmla="*/ 5290889 w 6830240"/>
              <a:gd name="connsiteY3801" fmla="*/ 1481955 h 7505293"/>
              <a:gd name="connsiteX3802" fmla="*/ 5295637 w 6830240"/>
              <a:gd name="connsiteY3802" fmla="*/ 1469928 h 7505293"/>
              <a:gd name="connsiteX3803" fmla="*/ 5298485 w 6830240"/>
              <a:gd name="connsiteY3803" fmla="*/ 1454102 h 7505293"/>
              <a:gd name="connsiteX3804" fmla="*/ 5278229 w 6830240"/>
              <a:gd name="connsiteY3804" fmla="*/ 1441442 h 7505293"/>
              <a:gd name="connsiteX3805" fmla="*/ 5290889 w 6830240"/>
              <a:gd name="connsiteY3805" fmla="*/ 1418652 h 7505293"/>
              <a:gd name="connsiteX3806" fmla="*/ 5316210 w 6830240"/>
              <a:gd name="connsiteY3806" fmla="*/ 1423716 h 7505293"/>
              <a:gd name="connsiteX3807" fmla="*/ 5308930 w 6830240"/>
              <a:gd name="connsiteY3807" fmla="*/ 1435112 h 7505293"/>
              <a:gd name="connsiteX3808" fmla="*/ 5303550 w 6830240"/>
              <a:gd name="connsiteY3808" fmla="*/ 1446506 h 7505293"/>
              <a:gd name="connsiteX3809" fmla="*/ 5313678 w 6830240"/>
              <a:gd name="connsiteY3809" fmla="*/ 1454102 h 7505293"/>
              <a:gd name="connsiteX3810" fmla="*/ 5321274 w 6830240"/>
              <a:gd name="connsiteY3810" fmla="*/ 1461698 h 7505293"/>
              <a:gd name="connsiteX3811" fmla="*/ 5316843 w 6830240"/>
              <a:gd name="connsiteY3811" fmla="*/ 1476574 h 7505293"/>
              <a:gd name="connsiteX3812" fmla="*/ 5308614 w 6830240"/>
              <a:gd name="connsiteY3812" fmla="*/ 1489551 h 7505293"/>
              <a:gd name="connsiteX3813" fmla="*/ 5320957 w 6830240"/>
              <a:gd name="connsiteY3813" fmla="*/ 1490817 h 7505293"/>
              <a:gd name="connsiteX3814" fmla="*/ 5327589 w 6830240"/>
              <a:gd name="connsiteY3814" fmla="*/ 1491620 h 7505293"/>
              <a:gd name="connsiteX3815" fmla="*/ 5329474 w 6830240"/>
              <a:gd name="connsiteY3815" fmla="*/ 1484867 h 7505293"/>
              <a:gd name="connsiteX3816" fmla="*/ 5340868 w 6830240"/>
              <a:gd name="connsiteY3816" fmla="*/ 1473157 h 7505293"/>
              <a:gd name="connsiteX3817" fmla="*/ 5340235 w 6830240"/>
              <a:gd name="connsiteY3817" fmla="*/ 1459863 h 7505293"/>
              <a:gd name="connsiteX3818" fmla="*/ 5350996 w 6830240"/>
              <a:gd name="connsiteY3818" fmla="*/ 1450367 h 7505293"/>
              <a:gd name="connsiteX3819" fmla="*/ 5444683 w 6830240"/>
              <a:gd name="connsiteY3819" fmla="*/ 1285783 h 7505293"/>
              <a:gd name="connsiteX3820" fmla="*/ 5457659 w 6830240"/>
              <a:gd name="connsiteY3820" fmla="*/ 1265843 h 7505293"/>
              <a:gd name="connsiteX3821" fmla="*/ 5472535 w 6830240"/>
              <a:gd name="connsiteY3821" fmla="*/ 1247802 h 7505293"/>
              <a:gd name="connsiteX3822" fmla="*/ 5475700 w 6830240"/>
              <a:gd name="connsiteY3822" fmla="*/ 1235458 h 7505293"/>
              <a:gd name="connsiteX3823" fmla="*/ 5482664 w 6830240"/>
              <a:gd name="connsiteY3823" fmla="*/ 1225014 h 7505293"/>
              <a:gd name="connsiteX3824" fmla="*/ 5492792 w 6830240"/>
              <a:gd name="connsiteY3824" fmla="*/ 1207289 h 7505293"/>
              <a:gd name="connsiteX3825" fmla="*/ 5502920 w 6830240"/>
              <a:gd name="connsiteY3825" fmla="*/ 1201908 h 7505293"/>
              <a:gd name="connsiteX3826" fmla="*/ 5513048 w 6830240"/>
              <a:gd name="connsiteY3826" fmla="*/ 1202225 h 7505293"/>
              <a:gd name="connsiteX3827" fmla="*/ 5499755 w 6830240"/>
              <a:gd name="connsiteY3827" fmla="*/ 1243055 h 7505293"/>
              <a:gd name="connsiteX3828" fmla="*/ 5475067 w 6830240"/>
              <a:gd name="connsiteY3828" fmla="*/ 1285783 h 7505293"/>
              <a:gd name="connsiteX3829" fmla="*/ 5477599 w 6830240"/>
              <a:gd name="connsiteY3829" fmla="*/ 1285783 h 7505293"/>
              <a:gd name="connsiteX3830" fmla="*/ 5483613 w 6830240"/>
              <a:gd name="connsiteY3830" fmla="*/ 1295911 h 7505293"/>
              <a:gd name="connsiteX3831" fmla="*/ 5480131 w 6830240"/>
              <a:gd name="connsiteY3831" fmla="*/ 1306040 h 7505293"/>
              <a:gd name="connsiteX3832" fmla="*/ 5463040 w 6830240"/>
              <a:gd name="connsiteY3832" fmla="*/ 1365543 h 7505293"/>
              <a:gd name="connsiteX3833" fmla="*/ 5442151 w 6830240"/>
              <a:gd name="connsiteY3833" fmla="*/ 1425047 h 7505293"/>
              <a:gd name="connsiteX3834" fmla="*/ 5443100 w 6830240"/>
              <a:gd name="connsiteY3834" fmla="*/ 1432327 h 7505293"/>
              <a:gd name="connsiteX3835" fmla="*/ 5434554 w 6830240"/>
              <a:gd name="connsiteY3835" fmla="*/ 1437707 h 7505293"/>
              <a:gd name="connsiteX3836" fmla="*/ 5433921 w 6830240"/>
              <a:gd name="connsiteY3836" fmla="*/ 1444671 h 7505293"/>
              <a:gd name="connsiteX3837" fmla="*/ 5437086 w 6830240"/>
              <a:gd name="connsiteY3837" fmla="*/ 1447836 h 7505293"/>
              <a:gd name="connsiteX3838" fmla="*/ 5429174 w 6830240"/>
              <a:gd name="connsiteY3838" fmla="*/ 1462712 h 7505293"/>
              <a:gd name="connsiteX3839" fmla="*/ 5426958 w 6830240"/>
              <a:gd name="connsiteY3839" fmla="*/ 1475689 h 7505293"/>
              <a:gd name="connsiteX3840" fmla="*/ 5442151 w 6830240"/>
              <a:gd name="connsiteY3840" fmla="*/ 1460496 h 7505293"/>
              <a:gd name="connsiteX3841" fmla="*/ 5447215 w 6830240"/>
              <a:gd name="connsiteY3841" fmla="*/ 1452900 h 7505293"/>
              <a:gd name="connsiteX3842" fmla="*/ 5444683 w 6830240"/>
              <a:gd name="connsiteY3842" fmla="*/ 1445304 h 7505293"/>
              <a:gd name="connsiteX3843" fmla="*/ 5453228 w 6830240"/>
              <a:gd name="connsiteY3843" fmla="*/ 1434859 h 7505293"/>
              <a:gd name="connsiteX3844" fmla="*/ 5459875 w 6830240"/>
              <a:gd name="connsiteY3844" fmla="*/ 1422514 h 7505293"/>
              <a:gd name="connsiteX3845" fmla="*/ 5480131 w 6830240"/>
              <a:gd name="connsiteY3845" fmla="*/ 1376937 h 7505293"/>
              <a:gd name="connsiteX3846" fmla="*/ 5495324 w 6830240"/>
              <a:gd name="connsiteY3846" fmla="*/ 1364277 h 7505293"/>
              <a:gd name="connsiteX3847" fmla="*/ 5501654 w 6830240"/>
              <a:gd name="connsiteY3847" fmla="*/ 1355415 h 7505293"/>
              <a:gd name="connsiteX3848" fmla="*/ 5500388 w 6830240"/>
              <a:gd name="connsiteY3848" fmla="*/ 1346552 h 7505293"/>
              <a:gd name="connsiteX3849" fmla="*/ 5510516 w 6830240"/>
              <a:gd name="connsiteY3849" fmla="*/ 1326296 h 7505293"/>
              <a:gd name="connsiteX3850" fmla="*/ 5518112 w 6830240"/>
              <a:gd name="connsiteY3850" fmla="*/ 1304774 h 7505293"/>
              <a:gd name="connsiteX3851" fmla="*/ 5525709 w 6830240"/>
              <a:gd name="connsiteY3851" fmla="*/ 1283251 h 7505293"/>
              <a:gd name="connsiteX3852" fmla="*/ 5558625 w 6830240"/>
              <a:gd name="connsiteY3852" fmla="*/ 1255398 h 7505293"/>
              <a:gd name="connsiteX3853" fmla="*/ 5568121 w 6830240"/>
              <a:gd name="connsiteY3853" fmla="*/ 1269958 h 7505293"/>
              <a:gd name="connsiteX3854" fmla="*/ 5558625 w 6830240"/>
              <a:gd name="connsiteY3854" fmla="*/ 1280719 h 7505293"/>
              <a:gd name="connsiteX3855" fmla="*/ 5558309 w 6830240"/>
              <a:gd name="connsiteY3855" fmla="*/ 1296861 h 7505293"/>
              <a:gd name="connsiteX3856" fmla="*/ 5556093 w 6830240"/>
              <a:gd name="connsiteY3856" fmla="*/ 1311104 h 7505293"/>
              <a:gd name="connsiteX3857" fmla="*/ 5541217 w 6830240"/>
              <a:gd name="connsiteY3857" fmla="*/ 1343704 h 7505293"/>
              <a:gd name="connsiteX3858" fmla="*/ 5535837 w 6830240"/>
              <a:gd name="connsiteY3858" fmla="*/ 1374405 h 7505293"/>
              <a:gd name="connsiteX3859" fmla="*/ 5515580 w 6830240"/>
              <a:gd name="connsiteY3859" fmla="*/ 1422514 h 7505293"/>
              <a:gd name="connsiteX3860" fmla="*/ 5523810 w 6830240"/>
              <a:gd name="connsiteY3860" fmla="*/ 1442772 h 7505293"/>
              <a:gd name="connsiteX3861" fmla="*/ 5513048 w 6830240"/>
              <a:gd name="connsiteY3861" fmla="*/ 1463028 h 7505293"/>
              <a:gd name="connsiteX3862" fmla="*/ 5501654 w 6830240"/>
              <a:gd name="connsiteY3862" fmla="*/ 1495312 h 7505293"/>
              <a:gd name="connsiteX3863" fmla="*/ 5482664 w 6830240"/>
              <a:gd name="connsiteY3863" fmla="*/ 1523798 h 7505293"/>
              <a:gd name="connsiteX3864" fmla="*/ 5490260 w 6830240"/>
              <a:gd name="connsiteY3864" fmla="*/ 1544054 h 7505293"/>
              <a:gd name="connsiteX3865" fmla="*/ 5472535 w 6830240"/>
              <a:gd name="connsiteY3865" fmla="*/ 1556715 h 7505293"/>
              <a:gd name="connsiteX3866" fmla="*/ 5472535 w 6830240"/>
              <a:gd name="connsiteY3866" fmla="*/ 1584567 h 7505293"/>
              <a:gd name="connsiteX3867" fmla="*/ 5465889 w 6830240"/>
              <a:gd name="connsiteY3867" fmla="*/ 1599127 h 7505293"/>
              <a:gd name="connsiteX3868" fmla="*/ 5457343 w 6830240"/>
              <a:gd name="connsiteY3868" fmla="*/ 1609887 h 7505293"/>
              <a:gd name="connsiteX3869" fmla="*/ 5456710 w 6830240"/>
              <a:gd name="connsiteY3869" fmla="*/ 1620966 h 7505293"/>
              <a:gd name="connsiteX3870" fmla="*/ 5459875 w 6830240"/>
              <a:gd name="connsiteY3870" fmla="*/ 1630144 h 7505293"/>
              <a:gd name="connsiteX3871" fmla="*/ 5464623 w 6830240"/>
              <a:gd name="connsiteY3871" fmla="*/ 1632993 h 7505293"/>
              <a:gd name="connsiteX3872" fmla="*/ 5467471 w 6830240"/>
              <a:gd name="connsiteY3872" fmla="*/ 1630144 h 7505293"/>
              <a:gd name="connsiteX3873" fmla="*/ 5470003 w 6830240"/>
              <a:gd name="connsiteY3873" fmla="*/ 1611154 h 7505293"/>
              <a:gd name="connsiteX3874" fmla="*/ 5487728 w 6830240"/>
              <a:gd name="connsiteY3874" fmla="*/ 1599760 h 7505293"/>
              <a:gd name="connsiteX3875" fmla="*/ 5487728 w 6830240"/>
              <a:gd name="connsiteY3875" fmla="*/ 1561779 h 7505293"/>
              <a:gd name="connsiteX3876" fmla="*/ 5490260 w 6830240"/>
              <a:gd name="connsiteY3876" fmla="*/ 1561779 h 7505293"/>
              <a:gd name="connsiteX3877" fmla="*/ 5493108 w 6830240"/>
              <a:gd name="connsiteY3877" fmla="*/ 1552917 h 7505293"/>
              <a:gd name="connsiteX3878" fmla="*/ 5490260 w 6830240"/>
              <a:gd name="connsiteY3878" fmla="*/ 1544054 h 7505293"/>
              <a:gd name="connsiteX3879" fmla="*/ 5506718 w 6830240"/>
              <a:gd name="connsiteY3879" fmla="*/ 1522848 h 7505293"/>
              <a:gd name="connsiteX3880" fmla="*/ 5523177 w 6830240"/>
              <a:gd name="connsiteY3880" fmla="*/ 1503541 h 7505293"/>
              <a:gd name="connsiteX3881" fmla="*/ 5516213 w 6830240"/>
              <a:gd name="connsiteY3881" fmla="*/ 1486134 h 7505293"/>
              <a:gd name="connsiteX3882" fmla="*/ 5535837 w 6830240"/>
              <a:gd name="connsiteY3882" fmla="*/ 1470624 h 7505293"/>
              <a:gd name="connsiteX3883" fmla="*/ 5548814 w 6830240"/>
              <a:gd name="connsiteY3883" fmla="*/ 1433593 h 7505293"/>
              <a:gd name="connsiteX3884" fmla="*/ 5563690 w 6830240"/>
              <a:gd name="connsiteY3884" fmla="*/ 1394662 h 7505293"/>
              <a:gd name="connsiteX3885" fmla="*/ 5570969 w 6830240"/>
              <a:gd name="connsiteY3885" fmla="*/ 1394029 h 7505293"/>
              <a:gd name="connsiteX3886" fmla="*/ 5576350 w 6830240"/>
              <a:gd name="connsiteY3886" fmla="*/ 1397194 h 7505293"/>
              <a:gd name="connsiteX3887" fmla="*/ 5579831 w 6830240"/>
              <a:gd name="connsiteY3887" fmla="*/ 1421881 h 7505293"/>
              <a:gd name="connsiteX3888" fmla="*/ 5566222 w 6830240"/>
              <a:gd name="connsiteY3888" fmla="*/ 1442772 h 7505293"/>
              <a:gd name="connsiteX3889" fmla="*/ 5551029 w 6830240"/>
              <a:gd name="connsiteY3889" fmla="*/ 1489299 h 7505293"/>
              <a:gd name="connsiteX3890" fmla="*/ 5535837 w 6830240"/>
              <a:gd name="connsiteY3890" fmla="*/ 1533926 h 7505293"/>
              <a:gd name="connsiteX3891" fmla="*/ 5537103 w 6830240"/>
              <a:gd name="connsiteY3891" fmla="*/ 1540256 h 7505293"/>
              <a:gd name="connsiteX3892" fmla="*/ 5530773 w 6830240"/>
              <a:gd name="connsiteY3892" fmla="*/ 1546587 h 7505293"/>
              <a:gd name="connsiteX3893" fmla="*/ 5528241 w 6830240"/>
              <a:gd name="connsiteY3893" fmla="*/ 1553866 h 7505293"/>
              <a:gd name="connsiteX3894" fmla="*/ 5533305 w 6830240"/>
              <a:gd name="connsiteY3894" fmla="*/ 1559247 h 7505293"/>
              <a:gd name="connsiteX3895" fmla="*/ 5522860 w 6830240"/>
              <a:gd name="connsiteY3895" fmla="*/ 1571907 h 7505293"/>
              <a:gd name="connsiteX3896" fmla="*/ 5518112 w 6830240"/>
              <a:gd name="connsiteY3896" fmla="*/ 1584567 h 7505293"/>
              <a:gd name="connsiteX3897" fmla="*/ 5507984 w 6830240"/>
              <a:gd name="connsiteY3897" fmla="*/ 1602292 h 7505293"/>
              <a:gd name="connsiteX3898" fmla="*/ 5512415 w 6830240"/>
              <a:gd name="connsiteY3898" fmla="*/ 1616851 h 7505293"/>
              <a:gd name="connsiteX3899" fmla="*/ 5505452 w 6830240"/>
              <a:gd name="connsiteY3899" fmla="*/ 1627613 h 7505293"/>
              <a:gd name="connsiteX3900" fmla="*/ 5539318 w 6830240"/>
              <a:gd name="connsiteY3900" fmla="*/ 1625714 h 7505293"/>
              <a:gd name="connsiteX3901" fmla="*/ 5571286 w 6830240"/>
              <a:gd name="connsiteY3901" fmla="*/ 1635209 h 7505293"/>
              <a:gd name="connsiteX3902" fmla="*/ 5576983 w 6830240"/>
              <a:gd name="connsiteY3902" fmla="*/ 1650718 h 7505293"/>
              <a:gd name="connsiteX3903" fmla="*/ 5571286 w 6830240"/>
              <a:gd name="connsiteY3903" fmla="*/ 1660529 h 7505293"/>
              <a:gd name="connsiteX3904" fmla="*/ 5569070 w 6830240"/>
              <a:gd name="connsiteY3904" fmla="*/ 1666859 h 7505293"/>
              <a:gd name="connsiteX3905" fmla="*/ 5568754 w 6830240"/>
              <a:gd name="connsiteY3905" fmla="*/ 1673190 h 7505293"/>
              <a:gd name="connsiteX3906" fmla="*/ 5576350 w 6830240"/>
              <a:gd name="connsiteY3906" fmla="*/ 1668124 h 7505293"/>
              <a:gd name="connsiteX3907" fmla="*/ 5609267 w 6830240"/>
              <a:gd name="connsiteY3907" fmla="*/ 1642804 h 7505293"/>
              <a:gd name="connsiteX3908" fmla="*/ 5614331 w 6830240"/>
              <a:gd name="connsiteY3908" fmla="*/ 1625079 h 7505293"/>
              <a:gd name="connsiteX3909" fmla="*/ 5613065 w 6830240"/>
              <a:gd name="connsiteY3909" fmla="*/ 1617801 h 7505293"/>
              <a:gd name="connsiteX3910" fmla="*/ 5619395 w 6830240"/>
              <a:gd name="connsiteY3910" fmla="*/ 1612420 h 7505293"/>
              <a:gd name="connsiteX3911" fmla="*/ 5620028 w 6830240"/>
              <a:gd name="connsiteY3911" fmla="*/ 1606406 h 7505293"/>
              <a:gd name="connsiteX3912" fmla="*/ 5616863 w 6830240"/>
              <a:gd name="connsiteY3912" fmla="*/ 1602292 h 7505293"/>
              <a:gd name="connsiteX3913" fmla="*/ 5637119 w 6830240"/>
              <a:gd name="connsiteY3913" fmla="*/ 1576970 h 7505293"/>
              <a:gd name="connsiteX3914" fmla="*/ 5657376 w 6830240"/>
              <a:gd name="connsiteY3914" fmla="*/ 1551651 h 7505293"/>
              <a:gd name="connsiteX3915" fmla="*/ 5671935 w 6830240"/>
              <a:gd name="connsiteY3915" fmla="*/ 1519050 h 7505293"/>
              <a:gd name="connsiteX3916" fmla="*/ 5697889 w 6830240"/>
              <a:gd name="connsiteY3916" fmla="*/ 1495945 h 7505293"/>
              <a:gd name="connsiteX3917" fmla="*/ 5695357 w 6830240"/>
              <a:gd name="connsiteY3917" fmla="*/ 1483285 h 7505293"/>
              <a:gd name="connsiteX3918" fmla="*/ 5696623 w 6830240"/>
              <a:gd name="connsiteY3918" fmla="*/ 1472206 h 7505293"/>
              <a:gd name="connsiteX3919" fmla="*/ 5705485 w 6830240"/>
              <a:gd name="connsiteY3919" fmla="*/ 1463028 h 7505293"/>
              <a:gd name="connsiteX3920" fmla="*/ 5720677 w 6830240"/>
              <a:gd name="connsiteY3920" fmla="*/ 1457964 h 7505293"/>
              <a:gd name="connsiteX3921" fmla="*/ 5730489 w 6830240"/>
              <a:gd name="connsiteY3921" fmla="*/ 1472206 h 7505293"/>
              <a:gd name="connsiteX3922" fmla="*/ 5723209 w 6830240"/>
              <a:gd name="connsiteY3922" fmla="*/ 1488349 h 7505293"/>
              <a:gd name="connsiteX3923" fmla="*/ 5705168 w 6830240"/>
              <a:gd name="connsiteY3923" fmla="*/ 1512087 h 7505293"/>
              <a:gd name="connsiteX3924" fmla="*/ 5700421 w 6830240"/>
              <a:gd name="connsiteY3924" fmla="*/ 1541522 h 7505293"/>
              <a:gd name="connsiteX3925" fmla="*/ 5689976 w 6830240"/>
              <a:gd name="connsiteY3925" fmla="*/ 1577288 h 7505293"/>
              <a:gd name="connsiteX3926" fmla="*/ 5670036 w 6830240"/>
              <a:gd name="connsiteY3926" fmla="*/ 1614952 h 7505293"/>
              <a:gd name="connsiteX3927" fmla="*/ 5673518 w 6830240"/>
              <a:gd name="connsiteY3927" fmla="*/ 1624446 h 7505293"/>
              <a:gd name="connsiteX3928" fmla="*/ 5667504 w 6830240"/>
              <a:gd name="connsiteY3928" fmla="*/ 1630144 h 7505293"/>
              <a:gd name="connsiteX3929" fmla="*/ 5669087 w 6830240"/>
              <a:gd name="connsiteY3929" fmla="*/ 1650085 h 7505293"/>
              <a:gd name="connsiteX3930" fmla="*/ 5680164 w 6830240"/>
              <a:gd name="connsiteY3930" fmla="*/ 1668124 h 7505293"/>
              <a:gd name="connsiteX3931" fmla="*/ 5653261 w 6830240"/>
              <a:gd name="connsiteY3931" fmla="*/ 1720032 h 7505293"/>
              <a:gd name="connsiteX3932" fmla="*/ 5639651 w 6830240"/>
              <a:gd name="connsiteY3932" fmla="*/ 1771940 h 7505293"/>
              <a:gd name="connsiteX3933" fmla="*/ 5619395 w 6830240"/>
              <a:gd name="connsiteY3933" fmla="*/ 1789664 h 7505293"/>
              <a:gd name="connsiteX3934" fmla="*/ 5608317 w 6830240"/>
              <a:gd name="connsiteY3934" fmla="*/ 1811187 h 7505293"/>
              <a:gd name="connsiteX3935" fmla="*/ 5599138 w 6830240"/>
              <a:gd name="connsiteY3935" fmla="*/ 1832710 h 7505293"/>
              <a:gd name="connsiteX3936" fmla="*/ 5601670 w 6830240"/>
              <a:gd name="connsiteY3936" fmla="*/ 1840305 h 7505293"/>
              <a:gd name="connsiteX3937" fmla="*/ 5619711 w 6830240"/>
              <a:gd name="connsiteY3937" fmla="*/ 1818783 h 7505293"/>
              <a:gd name="connsiteX3938" fmla="*/ 5639651 w 6830240"/>
              <a:gd name="connsiteY3938" fmla="*/ 1797261 h 7505293"/>
              <a:gd name="connsiteX3939" fmla="*/ 5657376 w 6830240"/>
              <a:gd name="connsiteY3939" fmla="*/ 1792197 h 7505293"/>
              <a:gd name="connsiteX3940" fmla="*/ 5639651 w 6830240"/>
              <a:gd name="connsiteY3940" fmla="*/ 1784599 h 7505293"/>
              <a:gd name="connsiteX3941" fmla="*/ 5647248 w 6830240"/>
              <a:gd name="connsiteY3941" fmla="*/ 1779535 h 7505293"/>
              <a:gd name="connsiteX3942" fmla="*/ 5657059 w 6830240"/>
              <a:gd name="connsiteY3942" fmla="*/ 1778270 h 7505293"/>
              <a:gd name="connsiteX3943" fmla="*/ 5664972 w 6830240"/>
              <a:gd name="connsiteY3943" fmla="*/ 1784599 h 7505293"/>
              <a:gd name="connsiteX3944" fmla="*/ 5671935 w 6830240"/>
              <a:gd name="connsiteY3944" fmla="*/ 1774472 h 7505293"/>
              <a:gd name="connsiteX3945" fmla="*/ 5675100 w 6830240"/>
              <a:gd name="connsiteY3945" fmla="*/ 1764343 h 7505293"/>
              <a:gd name="connsiteX3946" fmla="*/ 5679848 w 6830240"/>
              <a:gd name="connsiteY3946" fmla="*/ 1752316 h 7505293"/>
              <a:gd name="connsiteX3947" fmla="*/ 5682696 w 6830240"/>
              <a:gd name="connsiteY3947" fmla="*/ 1736491 h 7505293"/>
              <a:gd name="connsiteX3948" fmla="*/ 5662440 w 6830240"/>
              <a:gd name="connsiteY3948" fmla="*/ 1723830 h 7505293"/>
              <a:gd name="connsiteX3949" fmla="*/ 5675100 w 6830240"/>
              <a:gd name="connsiteY3949" fmla="*/ 1701041 h 7505293"/>
              <a:gd name="connsiteX3950" fmla="*/ 5700421 w 6830240"/>
              <a:gd name="connsiteY3950" fmla="*/ 1706106 h 7505293"/>
              <a:gd name="connsiteX3951" fmla="*/ 5693141 w 6830240"/>
              <a:gd name="connsiteY3951" fmla="*/ 1717501 h 7505293"/>
              <a:gd name="connsiteX3952" fmla="*/ 5687761 w 6830240"/>
              <a:gd name="connsiteY3952" fmla="*/ 1728895 h 7505293"/>
              <a:gd name="connsiteX3953" fmla="*/ 5697889 w 6830240"/>
              <a:gd name="connsiteY3953" fmla="*/ 1736491 h 7505293"/>
              <a:gd name="connsiteX3954" fmla="*/ 5705485 w 6830240"/>
              <a:gd name="connsiteY3954" fmla="*/ 1744086 h 7505293"/>
              <a:gd name="connsiteX3955" fmla="*/ 5701054 w 6830240"/>
              <a:gd name="connsiteY3955" fmla="*/ 1758963 h 7505293"/>
              <a:gd name="connsiteX3956" fmla="*/ 5692825 w 6830240"/>
              <a:gd name="connsiteY3956" fmla="*/ 1771940 h 7505293"/>
              <a:gd name="connsiteX3957" fmla="*/ 5705168 w 6830240"/>
              <a:gd name="connsiteY3957" fmla="*/ 1773206 h 7505293"/>
              <a:gd name="connsiteX3958" fmla="*/ 5715613 w 6830240"/>
              <a:gd name="connsiteY3958" fmla="*/ 1774472 h 7505293"/>
              <a:gd name="connsiteX3959" fmla="*/ 5710233 w 6830240"/>
              <a:gd name="connsiteY3959" fmla="*/ 1790931 h 7505293"/>
              <a:gd name="connsiteX3960" fmla="*/ 5695357 w 6830240"/>
              <a:gd name="connsiteY3960" fmla="*/ 1807388 h 7505293"/>
              <a:gd name="connsiteX3961" fmla="*/ 5692192 w 6830240"/>
              <a:gd name="connsiteY3961" fmla="*/ 1821315 h 7505293"/>
              <a:gd name="connsiteX3962" fmla="*/ 5685228 w 6830240"/>
              <a:gd name="connsiteY3962" fmla="*/ 1827646 h 7505293"/>
              <a:gd name="connsiteX3963" fmla="*/ 5672568 w 6830240"/>
              <a:gd name="connsiteY3963" fmla="*/ 1845370 h 7505293"/>
              <a:gd name="connsiteX3964" fmla="*/ 5672568 w 6830240"/>
              <a:gd name="connsiteY3964" fmla="*/ 1868158 h 7505293"/>
              <a:gd name="connsiteX3965" fmla="*/ 5680164 w 6830240"/>
              <a:gd name="connsiteY3965" fmla="*/ 1860561 h 7505293"/>
              <a:gd name="connsiteX3966" fmla="*/ 5690293 w 6830240"/>
              <a:gd name="connsiteY3966" fmla="*/ 1840305 h 7505293"/>
              <a:gd name="connsiteX3967" fmla="*/ 5695357 w 6830240"/>
              <a:gd name="connsiteY3967" fmla="*/ 1834608 h 7505293"/>
              <a:gd name="connsiteX3968" fmla="*/ 5700421 w 6830240"/>
              <a:gd name="connsiteY3968" fmla="*/ 1832710 h 7505293"/>
              <a:gd name="connsiteX3969" fmla="*/ 5697889 w 6830240"/>
              <a:gd name="connsiteY3969" fmla="*/ 1839356 h 7505293"/>
              <a:gd name="connsiteX3970" fmla="*/ 5695357 w 6830240"/>
              <a:gd name="connsiteY3970" fmla="*/ 1847901 h 7505293"/>
              <a:gd name="connsiteX3971" fmla="*/ 5685228 w 6830240"/>
              <a:gd name="connsiteY3971" fmla="*/ 1873223 h 7505293"/>
              <a:gd name="connsiteX3972" fmla="*/ 5675100 w 6830240"/>
              <a:gd name="connsiteY3972" fmla="*/ 1898542 h 7505293"/>
              <a:gd name="connsiteX3973" fmla="*/ 5664972 w 6830240"/>
              <a:gd name="connsiteY3973" fmla="*/ 1916267 h 7505293"/>
              <a:gd name="connsiteX3974" fmla="*/ 5659908 w 6830240"/>
              <a:gd name="connsiteY3974" fmla="*/ 1936523 h 7505293"/>
              <a:gd name="connsiteX3975" fmla="*/ 5675100 w 6830240"/>
              <a:gd name="connsiteY3975" fmla="*/ 1915634 h 7505293"/>
              <a:gd name="connsiteX3976" fmla="*/ 5682696 w 6830240"/>
              <a:gd name="connsiteY3976" fmla="*/ 1890946 h 7505293"/>
              <a:gd name="connsiteX3977" fmla="*/ 5702953 w 6830240"/>
              <a:gd name="connsiteY3977" fmla="*/ 1898542 h 7505293"/>
              <a:gd name="connsiteX3978" fmla="*/ 5697889 w 6830240"/>
              <a:gd name="connsiteY3978" fmla="*/ 1926395 h 7505293"/>
              <a:gd name="connsiteX3979" fmla="*/ 5710549 w 6830240"/>
              <a:gd name="connsiteY3979" fmla="*/ 1923864 h 7505293"/>
              <a:gd name="connsiteX3980" fmla="*/ 5723209 w 6830240"/>
              <a:gd name="connsiteY3980" fmla="*/ 1939056 h 7505293"/>
              <a:gd name="connsiteX3981" fmla="*/ 5710549 w 6830240"/>
              <a:gd name="connsiteY3981" fmla="*/ 1977037 h 7505293"/>
              <a:gd name="connsiteX3982" fmla="*/ 5685862 w 6830240"/>
              <a:gd name="connsiteY3982" fmla="*/ 2009638 h 7505293"/>
              <a:gd name="connsiteX3983" fmla="*/ 5664972 w 6830240"/>
              <a:gd name="connsiteY3983" fmla="*/ 2040338 h 7505293"/>
              <a:gd name="connsiteX3984" fmla="*/ 5659908 w 6830240"/>
              <a:gd name="connsiteY3984" fmla="*/ 2040338 h 7505293"/>
              <a:gd name="connsiteX3985" fmla="*/ 5659908 w 6830240"/>
              <a:gd name="connsiteY3985" fmla="*/ 2047935 h 7505293"/>
              <a:gd name="connsiteX3986" fmla="*/ 5644715 w 6830240"/>
              <a:gd name="connsiteY3986" fmla="*/ 2073256 h 7505293"/>
              <a:gd name="connsiteX3987" fmla="*/ 5632055 w 6830240"/>
              <a:gd name="connsiteY3987" fmla="*/ 2101741 h 7505293"/>
              <a:gd name="connsiteX3988" fmla="*/ 5619395 w 6830240"/>
              <a:gd name="connsiteY3988" fmla="*/ 2134025 h 7505293"/>
              <a:gd name="connsiteX3989" fmla="*/ 5605469 w 6830240"/>
              <a:gd name="connsiteY3989" fmla="*/ 2160928 h 7505293"/>
              <a:gd name="connsiteX3990" fmla="*/ 5591542 w 6830240"/>
              <a:gd name="connsiteY3990" fmla="*/ 2182134 h 7505293"/>
              <a:gd name="connsiteX3991" fmla="*/ 5590948 w 6830240"/>
              <a:gd name="connsiteY3991" fmla="*/ 2188665 h 7505293"/>
              <a:gd name="connsiteX3992" fmla="*/ 5593838 w 6830240"/>
              <a:gd name="connsiteY3992" fmla="*/ 2187129 h 7505293"/>
              <a:gd name="connsiteX3993" fmla="*/ 5603966 w 6830240"/>
              <a:gd name="connsiteY3993" fmla="*/ 2187446 h 7505293"/>
              <a:gd name="connsiteX3994" fmla="*/ 5590673 w 6830240"/>
              <a:gd name="connsiteY3994" fmla="*/ 2228276 h 7505293"/>
              <a:gd name="connsiteX3995" fmla="*/ 5565985 w 6830240"/>
              <a:gd name="connsiteY3995" fmla="*/ 2271004 h 7505293"/>
              <a:gd name="connsiteX3996" fmla="*/ 5568517 w 6830240"/>
              <a:gd name="connsiteY3996" fmla="*/ 2271004 h 7505293"/>
              <a:gd name="connsiteX3997" fmla="*/ 5574531 w 6830240"/>
              <a:gd name="connsiteY3997" fmla="*/ 2281132 h 7505293"/>
              <a:gd name="connsiteX3998" fmla="*/ 5571049 w 6830240"/>
              <a:gd name="connsiteY3998" fmla="*/ 2291261 h 7505293"/>
              <a:gd name="connsiteX3999" fmla="*/ 5570991 w 6830240"/>
              <a:gd name="connsiteY3999" fmla="*/ 2291463 h 7505293"/>
              <a:gd name="connsiteX4000" fmla="*/ 5576350 w 6830240"/>
              <a:gd name="connsiteY4000" fmla="*/ 2298608 h 7505293"/>
              <a:gd name="connsiteX4001" fmla="*/ 5581414 w 6830240"/>
              <a:gd name="connsiteY4001" fmla="*/ 2301140 h 7505293"/>
              <a:gd name="connsiteX4002" fmla="*/ 5578249 w 6830240"/>
              <a:gd name="connsiteY4002" fmla="*/ 2309687 h 7505293"/>
              <a:gd name="connsiteX4003" fmla="*/ 5571286 w 6830240"/>
              <a:gd name="connsiteY4003" fmla="*/ 2316334 h 7505293"/>
              <a:gd name="connsiteX4004" fmla="*/ 5568754 w 6830240"/>
              <a:gd name="connsiteY4004" fmla="*/ 2326777 h 7505293"/>
              <a:gd name="connsiteX4005" fmla="*/ 5559618 w 6830240"/>
              <a:gd name="connsiteY4005" fmla="*/ 2331060 h 7505293"/>
              <a:gd name="connsiteX4006" fmla="*/ 5553958 w 6830240"/>
              <a:gd name="connsiteY4006" fmla="*/ 2350765 h 7505293"/>
              <a:gd name="connsiteX4007" fmla="*/ 5533069 w 6830240"/>
              <a:gd name="connsiteY4007" fmla="*/ 2410268 h 7505293"/>
              <a:gd name="connsiteX4008" fmla="*/ 5534018 w 6830240"/>
              <a:gd name="connsiteY4008" fmla="*/ 2417547 h 7505293"/>
              <a:gd name="connsiteX4009" fmla="*/ 5525472 w 6830240"/>
              <a:gd name="connsiteY4009" fmla="*/ 2422929 h 7505293"/>
              <a:gd name="connsiteX4010" fmla="*/ 5524839 w 6830240"/>
              <a:gd name="connsiteY4010" fmla="*/ 2429892 h 7505293"/>
              <a:gd name="connsiteX4011" fmla="*/ 5528004 w 6830240"/>
              <a:gd name="connsiteY4011" fmla="*/ 2433056 h 7505293"/>
              <a:gd name="connsiteX4012" fmla="*/ 5520092 w 6830240"/>
              <a:gd name="connsiteY4012" fmla="*/ 2447932 h 7505293"/>
              <a:gd name="connsiteX4013" fmla="*/ 5517876 w 6830240"/>
              <a:gd name="connsiteY4013" fmla="*/ 2460910 h 7505293"/>
              <a:gd name="connsiteX4014" fmla="*/ 5533069 w 6830240"/>
              <a:gd name="connsiteY4014" fmla="*/ 2445717 h 7505293"/>
              <a:gd name="connsiteX4015" fmla="*/ 5538133 w 6830240"/>
              <a:gd name="connsiteY4015" fmla="*/ 2438120 h 7505293"/>
              <a:gd name="connsiteX4016" fmla="*/ 5535601 w 6830240"/>
              <a:gd name="connsiteY4016" fmla="*/ 2430524 h 7505293"/>
              <a:gd name="connsiteX4017" fmla="*/ 5544146 w 6830240"/>
              <a:gd name="connsiteY4017" fmla="*/ 2420079 h 7505293"/>
              <a:gd name="connsiteX4018" fmla="*/ 5550793 w 6830240"/>
              <a:gd name="connsiteY4018" fmla="*/ 2407736 h 7505293"/>
              <a:gd name="connsiteX4019" fmla="*/ 5571049 w 6830240"/>
              <a:gd name="connsiteY4019" fmla="*/ 2362158 h 7505293"/>
              <a:gd name="connsiteX4020" fmla="*/ 5586242 w 6830240"/>
              <a:gd name="connsiteY4020" fmla="*/ 2349498 h 7505293"/>
              <a:gd name="connsiteX4021" fmla="*/ 5592572 w 6830240"/>
              <a:gd name="connsiteY4021" fmla="*/ 2340637 h 7505293"/>
              <a:gd name="connsiteX4022" fmla="*/ 5591306 w 6830240"/>
              <a:gd name="connsiteY4022" fmla="*/ 2331774 h 7505293"/>
              <a:gd name="connsiteX4023" fmla="*/ 5601434 w 6830240"/>
              <a:gd name="connsiteY4023" fmla="*/ 2311517 h 7505293"/>
              <a:gd name="connsiteX4024" fmla="*/ 5609030 w 6830240"/>
              <a:gd name="connsiteY4024" fmla="*/ 2289995 h 7505293"/>
              <a:gd name="connsiteX4025" fmla="*/ 5616627 w 6830240"/>
              <a:gd name="connsiteY4025" fmla="*/ 2268473 h 7505293"/>
              <a:gd name="connsiteX4026" fmla="*/ 5649543 w 6830240"/>
              <a:gd name="connsiteY4026" fmla="*/ 2240619 h 7505293"/>
              <a:gd name="connsiteX4027" fmla="*/ 5659039 w 6830240"/>
              <a:gd name="connsiteY4027" fmla="*/ 2255179 h 7505293"/>
              <a:gd name="connsiteX4028" fmla="*/ 5649543 w 6830240"/>
              <a:gd name="connsiteY4028" fmla="*/ 2265940 h 7505293"/>
              <a:gd name="connsiteX4029" fmla="*/ 5649227 w 6830240"/>
              <a:gd name="connsiteY4029" fmla="*/ 2282083 h 7505293"/>
              <a:gd name="connsiteX4030" fmla="*/ 5647011 w 6830240"/>
              <a:gd name="connsiteY4030" fmla="*/ 2296325 h 7505293"/>
              <a:gd name="connsiteX4031" fmla="*/ 5632135 w 6830240"/>
              <a:gd name="connsiteY4031" fmla="*/ 2328925 h 7505293"/>
              <a:gd name="connsiteX4032" fmla="*/ 5626755 w 6830240"/>
              <a:gd name="connsiteY4032" fmla="*/ 2359627 h 7505293"/>
              <a:gd name="connsiteX4033" fmla="*/ 5606498 w 6830240"/>
              <a:gd name="connsiteY4033" fmla="*/ 2407736 h 7505293"/>
              <a:gd name="connsiteX4034" fmla="*/ 5614728 w 6830240"/>
              <a:gd name="connsiteY4034" fmla="*/ 2427992 h 7505293"/>
              <a:gd name="connsiteX4035" fmla="*/ 5603966 w 6830240"/>
              <a:gd name="connsiteY4035" fmla="*/ 2448248 h 7505293"/>
              <a:gd name="connsiteX4036" fmla="*/ 5592572 w 6830240"/>
              <a:gd name="connsiteY4036" fmla="*/ 2480532 h 7505293"/>
              <a:gd name="connsiteX4037" fmla="*/ 5573582 w 6830240"/>
              <a:gd name="connsiteY4037" fmla="*/ 2509019 h 7505293"/>
              <a:gd name="connsiteX4038" fmla="*/ 5581178 w 6830240"/>
              <a:gd name="connsiteY4038" fmla="*/ 2529274 h 7505293"/>
              <a:gd name="connsiteX4039" fmla="*/ 5563453 w 6830240"/>
              <a:gd name="connsiteY4039" fmla="*/ 2541935 h 7505293"/>
              <a:gd name="connsiteX4040" fmla="*/ 5563453 w 6830240"/>
              <a:gd name="connsiteY4040" fmla="*/ 2569787 h 7505293"/>
              <a:gd name="connsiteX4041" fmla="*/ 5556807 w 6830240"/>
              <a:gd name="connsiteY4041" fmla="*/ 2584347 h 7505293"/>
              <a:gd name="connsiteX4042" fmla="*/ 5548261 w 6830240"/>
              <a:gd name="connsiteY4042" fmla="*/ 2595109 h 7505293"/>
              <a:gd name="connsiteX4043" fmla="*/ 5547628 w 6830240"/>
              <a:gd name="connsiteY4043" fmla="*/ 2606186 h 7505293"/>
              <a:gd name="connsiteX4044" fmla="*/ 5550793 w 6830240"/>
              <a:gd name="connsiteY4044" fmla="*/ 2615365 h 7505293"/>
              <a:gd name="connsiteX4045" fmla="*/ 5555541 w 6830240"/>
              <a:gd name="connsiteY4045" fmla="*/ 2618213 h 7505293"/>
              <a:gd name="connsiteX4046" fmla="*/ 5558389 w 6830240"/>
              <a:gd name="connsiteY4046" fmla="*/ 2615365 h 7505293"/>
              <a:gd name="connsiteX4047" fmla="*/ 5560921 w 6830240"/>
              <a:gd name="connsiteY4047" fmla="*/ 2596374 h 7505293"/>
              <a:gd name="connsiteX4048" fmla="*/ 5578646 w 6830240"/>
              <a:gd name="connsiteY4048" fmla="*/ 2584981 h 7505293"/>
              <a:gd name="connsiteX4049" fmla="*/ 5578646 w 6830240"/>
              <a:gd name="connsiteY4049" fmla="*/ 2547000 h 7505293"/>
              <a:gd name="connsiteX4050" fmla="*/ 5581178 w 6830240"/>
              <a:gd name="connsiteY4050" fmla="*/ 2547000 h 7505293"/>
              <a:gd name="connsiteX4051" fmla="*/ 5584026 w 6830240"/>
              <a:gd name="connsiteY4051" fmla="*/ 2538137 h 7505293"/>
              <a:gd name="connsiteX4052" fmla="*/ 5581178 w 6830240"/>
              <a:gd name="connsiteY4052" fmla="*/ 2529274 h 7505293"/>
              <a:gd name="connsiteX4053" fmla="*/ 5597636 w 6830240"/>
              <a:gd name="connsiteY4053" fmla="*/ 2508068 h 7505293"/>
              <a:gd name="connsiteX4054" fmla="*/ 5614095 w 6830240"/>
              <a:gd name="connsiteY4054" fmla="*/ 2488761 h 7505293"/>
              <a:gd name="connsiteX4055" fmla="*/ 5607131 w 6830240"/>
              <a:gd name="connsiteY4055" fmla="*/ 2471355 h 7505293"/>
              <a:gd name="connsiteX4056" fmla="*/ 5626755 w 6830240"/>
              <a:gd name="connsiteY4056" fmla="*/ 2455846 h 7505293"/>
              <a:gd name="connsiteX4057" fmla="*/ 5639732 w 6830240"/>
              <a:gd name="connsiteY4057" fmla="*/ 2418813 h 7505293"/>
              <a:gd name="connsiteX4058" fmla="*/ 5654608 w 6830240"/>
              <a:gd name="connsiteY4058" fmla="*/ 2379883 h 7505293"/>
              <a:gd name="connsiteX4059" fmla="*/ 5661887 w 6830240"/>
              <a:gd name="connsiteY4059" fmla="*/ 2379250 h 7505293"/>
              <a:gd name="connsiteX4060" fmla="*/ 5667268 w 6830240"/>
              <a:gd name="connsiteY4060" fmla="*/ 2382415 h 7505293"/>
              <a:gd name="connsiteX4061" fmla="*/ 5670749 w 6830240"/>
              <a:gd name="connsiteY4061" fmla="*/ 2407102 h 7505293"/>
              <a:gd name="connsiteX4062" fmla="*/ 5657140 w 6830240"/>
              <a:gd name="connsiteY4062" fmla="*/ 2427992 h 7505293"/>
              <a:gd name="connsiteX4063" fmla="*/ 5641947 w 6830240"/>
              <a:gd name="connsiteY4063" fmla="*/ 2474519 h 7505293"/>
              <a:gd name="connsiteX4064" fmla="*/ 5626755 w 6830240"/>
              <a:gd name="connsiteY4064" fmla="*/ 2519147 h 7505293"/>
              <a:gd name="connsiteX4065" fmla="*/ 5628021 w 6830240"/>
              <a:gd name="connsiteY4065" fmla="*/ 2525476 h 7505293"/>
              <a:gd name="connsiteX4066" fmla="*/ 5621691 w 6830240"/>
              <a:gd name="connsiteY4066" fmla="*/ 2531807 h 7505293"/>
              <a:gd name="connsiteX4067" fmla="*/ 5619159 w 6830240"/>
              <a:gd name="connsiteY4067" fmla="*/ 2539086 h 7505293"/>
              <a:gd name="connsiteX4068" fmla="*/ 5624223 w 6830240"/>
              <a:gd name="connsiteY4068" fmla="*/ 2544467 h 7505293"/>
              <a:gd name="connsiteX4069" fmla="*/ 5613778 w 6830240"/>
              <a:gd name="connsiteY4069" fmla="*/ 2557128 h 7505293"/>
              <a:gd name="connsiteX4070" fmla="*/ 5609030 w 6830240"/>
              <a:gd name="connsiteY4070" fmla="*/ 2569787 h 7505293"/>
              <a:gd name="connsiteX4071" fmla="*/ 5598902 w 6830240"/>
              <a:gd name="connsiteY4071" fmla="*/ 2587513 h 7505293"/>
              <a:gd name="connsiteX4072" fmla="*/ 5603333 w 6830240"/>
              <a:gd name="connsiteY4072" fmla="*/ 2602072 h 7505293"/>
              <a:gd name="connsiteX4073" fmla="*/ 5596370 w 6830240"/>
              <a:gd name="connsiteY4073" fmla="*/ 2612834 h 7505293"/>
              <a:gd name="connsiteX4074" fmla="*/ 5630236 w 6830240"/>
              <a:gd name="connsiteY4074" fmla="*/ 2610935 h 7505293"/>
              <a:gd name="connsiteX4075" fmla="*/ 5662204 w 6830240"/>
              <a:gd name="connsiteY4075" fmla="*/ 2620429 h 7505293"/>
              <a:gd name="connsiteX4076" fmla="*/ 5664102 w 6830240"/>
              <a:gd name="connsiteY4076" fmla="*/ 2625595 h 7505293"/>
              <a:gd name="connsiteX4077" fmla="*/ 5669930 w 6830240"/>
              <a:gd name="connsiteY4077" fmla="*/ 2625778 h 7505293"/>
              <a:gd name="connsiteX4078" fmla="*/ 5667556 w 6830240"/>
              <a:gd name="connsiteY4078" fmla="*/ 2640614 h 7505293"/>
              <a:gd name="connsiteX4079" fmla="*/ 5660240 w 6830240"/>
              <a:gd name="connsiteY4079" fmla="*/ 2658032 h 7505293"/>
              <a:gd name="connsiteX4080" fmla="*/ 5667268 w 6830240"/>
              <a:gd name="connsiteY4080" fmla="*/ 2653346 h 7505293"/>
              <a:gd name="connsiteX4081" fmla="*/ 5700185 w 6830240"/>
              <a:gd name="connsiteY4081" fmla="*/ 2628025 h 7505293"/>
              <a:gd name="connsiteX4082" fmla="*/ 5705249 w 6830240"/>
              <a:gd name="connsiteY4082" fmla="*/ 2610301 h 7505293"/>
              <a:gd name="connsiteX4083" fmla="*/ 5703983 w 6830240"/>
              <a:gd name="connsiteY4083" fmla="*/ 2603021 h 7505293"/>
              <a:gd name="connsiteX4084" fmla="*/ 5710313 w 6830240"/>
              <a:gd name="connsiteY4084" fmla="*/ 2597640 h 7505293"/>
              <a:gd name="connsiteX4085" fmla="*/ 5710946 w 6830240"/>
              <a:gd name="connsiteY4085" fmla="*/ 2591627 h 7505293"/>
              <a:gd name="connsiteX4086" fmla="*/ 5707781 w 6830240"/>
              <a:gd name="connsiteY4086" fmla="*/ 2587513 h 7505293"/>
              <a:gd name="connsiteX4087" fmla="*/ 5728037 w 6830240"/>
              <a:gd name="connsiteY4087" fmla="*/ 2562191 h 7505293"/>
              <a:gd name="connsiteX4088" fmla="*/ 5748294 w 6830240"/>
              <a:gd name="connsiteY4088" fmla="*/ 2536872 h 7505293"/>
              <a:gd name="connsiteX4089" fmla="*/ 5762853 w 6830240"/>
              <a:gd name="connsiteY4089" fmla="*/ 2504270 h 7505293"/>
              <a:gd name="connsiteX4090" fmla="*/ 5788807 w 6830240"/>
              <a:gd name="connsiteY4090" fmla="*/ 2481165 h 7505293"/>
              <a:gd name="connsiteX4091" fmla="*/ 5786275 w 6830240"/>
              <a:gd name="connsiteY4091" fmla="*/ 2468505 h 7505293"/>
              <a:gd name="connsiteX4092" fmla="*/ 5787541 w 6830240"/>
              <a:gd name="connsiteY4092" fmla="*/ 2457428 h 7505293"/>
              <a:gd name="connsiteX4093" fmla="*/ 5796403 w 6830240"/>
              <a:gd name="connsiteY4093" fmla="*/ 2448248 h 7505293"/>
              <a:gd name="connsiteX4094" fmla="*/ 5811595 w 6830240"/>
              <a:gd name="connsiteY4094" fmla="*/ 2443184 h 7505293"/>
              <a:gd name="connsiteX4095" fmla="*/ 5821407 w 6830240"/>
              <a:gd name="connsiteY4095" fmla="*/ 2457428 h 7505293"/>
              <a:gd name="connsiteX4096" fmla="*/ 5814127 w 6830240"/>
              <a:gd name="connsiteY4096" fmla="*/ 2473569 h 7505293"/>
              <a:gd name="connsiteX4097" fmla="*/ 5796086 w 6830240"/>
              <a:gd name="connsiteY4097" fmla="*/ 2497307 h 7505293"/>
              <a:gd name="connsiteX4098" fmla="*/ 5791339 w 6830240"/>
              <a:gd name="connsiteY4098" fmla="*/ 2526742 h 7505293"/>
              <a:gd name="connsiteX4099" fmla="*/ 5780894 w 6830240"/>
              <a:gd name="connsiteY4099" fmla="*/ 2562508 h 7505293"/>
              <a:gd name="connsiteX4100" fmla="*/ 5760954 w 6830240"/>
              <a:gd name="connsiteY4100" fmla="*/ 2600173 h 7505293"/>
              <a:gd name="connsiteX4101" fmla="*/ 5764436 w 6830240"/>
              <a:gd name="connsiteY4101" fmla="*/ 2609667 h 7505293"/>
              <a:gd name="connsiteX4102" fmla="*/ 5758422 w 6830240"/>
              <a:gd name="connsiteY4102" fmla="*/ 2615365 h 7505293"/>
              <a:gd name="connsiteX4103" fmla="*/ 5760005 w 6830240"/>
              <a:gd name="connsiteY4103" fmla="*/ 2635306 h 7505293"/>
              <a:gd name="connsiteX4104" fmla="*/ 5771082 w 6830240"/>
              <a:gd name="connsiteY4104" fmla="*/ 2653346 h 7505293"/>
              <a:gd name="connsiteX4105" fmla="*/ 5744179 w 6830240"/>
              <a:gd name="connsiteY4105" fmla="*/ 2705253 h 7505293"/>
              <a:gd name="connsiteX4106" fmla="*/ 5730569 w 6830240"/>
              <a:gd name="connsiteY4106" fmla="*/ 2757160 h 7505293"/>
              <a:gd name="connsiteX4107" fmla="*/ 5710313 w 6830240"/>
              <a:gd name="connsiteY4107" fmla="*/ 2774885 h 7505293"/>
              <a:gd name="connsiteX4108" fmla="*/ 5699235 w 6830240"/>
              <a:gd name="connsiteY4108" fmla="*/ 2796407 h 7505293"/>
              <a:gd name="connsiteX4109" fmla="*/ 5690056 w 6830240"/>
              <a:gd name="connsiteY4109" fmla="*/ 2817930 h 7505293"/>
              <a:gd name="connsiteX4110" fmla="*/ 5692588 w 6830240"/>
              <a:gd name="connsiteY4110" fmla="*/ 2825526 h 7505293"/>
              <a:gd name="connsiteX4111" fmla="*/ 5710629 w 6830240"/>
              <a:gd name="connsiteY4111" fmla="*/ 2804003 h 7505293"/>
              <a:gd name="connsiteX4112" fmla="*/ 5730569 w 6830240"/>
              <a:gd name="connsiteY4112" fmla="*/ 2782481 h 7505293"/>
              <a:gd name="connsiteX4113" fmla="*/ 5748294 w 6830240"/>
              <a:gd name="connsiteY4113" fmla="*/ 2777417 h 7505293"/>
              <a:gd name="connsiteX4114" fmla="*/ 5730569 w 6830240"/>
              <a:gd name="connsiteY4114" fmla="*/ 2769820 h 7505293"/>
              <a:gd name="connsiteX4115" fmla="*/ 5738166 w 6830240"/>
              <a:gd name="connsiteY4115" fmla="*/ 2764757 h 7505293"/>
              <a:gd name="connsiteX4116" fmla="*/ 5747977 w 6830240"/>
              <a:gd name="connsiteY4116" fmla="*/ 2763490 h 7505293"/>
              <a:gd name="connsiteX4117" fmla="*/ 5755890 w 6830240"/>
              <a:gd name="connsiteY4117" fmla="*/ 2769820 h 7505293"/>
              <a:gd name="connsiteX4118" fmla="*/ 5762853 w 6830240"/>
              <a:gd name="connsiteY4118" fmla="*/ 2759692 h 7505293"/>
              <a:gd name="connsiteX4119" fmla="*/ 5766018 w 6830240"/>
              <a:gd name="connsiteY4119" fmla="*/ 2749564 h 7505293"/>
              <a:gd name="connsiteX4120" fmla="*/ 5770766 w 6830240"/>
              <a:gd name="connsiteY4120" fmla="*/ 2737537 h 7505293"/>
              <a:gd name="connsiteX4121" fmla="*/ 5773614 w 6830240"/>
              <a:gd name="connsiteY4121" fmla="*/ 2721711 h 7505293"/>
              <a:gd name="connsiteX4122" fmla="*/ 5753358 w 6830240"/>
              <a:gd name="connsiteY4122" fmla="*/ 2709052 h 7505293"/>
              <a:gd name="connsiteX4123" fmla="*/ 5766018 w 6830240"/>
              <a:gd name="connsiteY4123" fmla="*/ 2686263 h 7505293"/>
              <a:gd name="connsiteX4124" fmla="*/ 5791339 w 6830240"/>
              <a:gd name="connsiteY4124" fmla="*/ 2691326 h 7505293"/>
              <a:gd name="connsiteX4125" fmla="*/ 5784059 w 6830240"/>
              <a:gd name="connsiteY4125" fmla="*/ 2702721 h 7505293"/>
              <a:gd name="connsiteX4126" fmla="*/ 5778679 w 6830240"/>
              <a:gd name="connsiteY4126" fmla="*/ 2714115 h 7505293"/>
              <a:gd name="connsiteX4127" fmla="*/ 5788807 w 6830240"/>
              <a:gd name="connsiteY4127" fmla="*/ 2721711 h 7505293"/>
              <a:gd name="connsiteX4128" fmla="*/ 5796403 w 6830240"/>
              <a:gd name="connsiteY4128" fmla="*/ 2729307 h 7505293"/>
              <a:gd name="connsiteX4129" fmla="*/ 5791972 w 6830240"/>
              <a:gd name="connsiteY4129" fmla="*/ 2744183 h 7505293"/>
              <a:gd name="connsiteX4130" fmla="*/ 5783743 w 6830240"/>
              <a:gd name="connsiteY4130" fmla="*/ 2757160 h 7505293"/>
              <a:gd name="connsiteX4131" fmla="*/ 5796086 w 6830240"/>
              <a:gd name="connsiteY4131" fmla="*/ 2758427 h 7505293"/>
              <a:gd name="connsiteX4132" fmla="*/ 5806531 w 6830240"/>
              <a:gd name="connsiteY4132" fmla="*/ 2759692 h 7505293"/>
              <a:gd name="connsiteX4133" fmla="*/ 5801151 w 6830240"/>
              <a:gd name="connsiteY4133" fmla="*/ 2776151 h 7505293"/>
              <a:gd name="connsiteX4134" fmla="*/ 5786275 w 6830240"/>
              <a:gd name="connsiteY4134" fmla="*/ 2792609 h 7505293"/>
              <a:gd name="connsiteX4135" fmla="*/ 5783110 w 6830240"/>
              <a:gd name="connsiteY4135" fmla="*/ 2806535 h 7505293"/>
              <a:gd name="connsiteX4136" fmla="*/ 5776146 w 6830240"/>
              <a:gd name="connsiteY4136" fmla="*/ 2812867 h 7505293"/>
              <a:gd name="connsiteX4137" fmla="*/ 5763486 w 6830240"/>
              <a:gd name="connsiteY4137" fmla="*/ 2830590 h 7505293"/>
              <a:gd name="connsiteX4138" fmla="*/ 5763486 w 6830240"/>
              <a:gd name="connsiteY4138" fmla="*/ 2853379 h 7505293"/>
              <a:gd name="connsiteX4139" fmla="*/ 5771082 w 6830240"/>
              <a:gd name="connsiteY4139" fmla="*/ 2845782 h 7505293"/>
              <a:gd name="connsiteX4140" fmla="*/ 5781211 w 6830240"/>
              <a:gd name="connsiteY4140" fmla="*/ 2825526 h 7505293"/>
              <a:gd name="connsiteX4141" fmla="*/ 5786275 w 6830240"/>
              <a:gd name="connsiteY4141" fmla="*/ 2819829 h 7505293"/>
              <a:gd name="connsiteX4142" fmla="*/ 5791339 w 6830240"/>
              <a:gd name="connsiteY4142" fmla="*/ 2817930 h 7505293"/>
              <a:gd name="connsiteX4143" fmla="*/ 5788807 w 6830240"/>
              <a:gd name="connsiteY4143" fmla="*/ 2824576 h 7505293"/>
              <a:gd name="connsiteX4144" fmla="*/ 5786275 w 6830240"/>
              <a:gd name="connsiteY4144" fmla="*/ 2833122 h 7505293"/>
              <a:gd name="connsiteX4145" fmla="*/ 5776146 w 6830240"/>
              <a:gd name="connsiteY4145" fmla="*/ 2858443 h 7505293"/>
              <a:gd name="connsiteX4146" fmla="*/ 5766018 w 6830240"/>
              <a:gd name="connsiteY4146" fmla="*/ 2883764 h 7505293"/>
              <a:gd name="connsiteX4147" fmla="*/ 5755890 w 6830240"/>
              <a:gd name="connsiteY4147" fmla="*/ 2901488 h 7505293"/>
              <a:gd name="connsiteX4148" fmla="*/ 5750826 w 6830240"/>
              <a:gd name="connsiteY4148" fmla="*/ 2921744 h 7505293"/>
              <a:gd name="connsiteX4149" fmla="*/ 5766018 w 6830240"/>
              <a:gd name="connsiteY4149" fmla="*/ 2900856 h 7505293"/>
              <a:gd name="connsiteX4150" fmla="*/ 5773614 w 6830240"/>
              <a:gd name="connsiteY4150" fmla="*/ 2876167 h 7505293"/>
              <a:gd name="connsiteX4151" fmla="*/ 5793871 w 6830240"/>
              <a:gd name="connsiteY4151" fmla="*/ 2883764 h 7505293"/>
              <a:gd name="connsiteX4152" fmla="*/ 5788807 w 6830240"/>
              <a:gd name="connsiteY4152" fmla="*/ 2911616 h 7505293"/>
              <a:gd name="connsiteX4153" fmla="*/ 5801467 w 6830240"/>
              <a:gd name="connsiteY4153" fmla="*/ 2909084 h 7505293"/>
              <a:gd name="connsiteX4154" fmla="*/ 5814127 w 6830240"/>
              <a:gd name="connsiteY4154" fmla="*/ 2924277 h 7505293"/>
              <a:gd name="connsiteX4155" fmla="*/ 5801467 w 6830240"/>
              <a:gd name="connsiteY4155" fmla="*/ 2962257 h 7505293"/>
              <a:gd name="connsiteX4156" fmla="*/ 5776780 w 6830240"/>
              <a:gd name="connsiteY4156" fmla="*/ 2994858 h 7505293"/>
              <a:gd name="connsiteX4157" fmla="*/ 5755890 w 6830240"/>
              <a:gd name="connsiteY4157" fmla="*/ 3025559 h 7505293"/>
              <a:gd name="connsiteX4158" fmla="*/ 5750826 w 6830240"/>
              <a:gd name="connsiteY4158" fmla="*/ 3025559 h 7505293"/>
              <a:gd name="connsiteX4159" fmla="*/ 5750826 w 6830240"/>
              <a:gd name="connsiteY4159" fmla="*/ 3033156 h 7505293"/>
              <a:gd name="connsiteX4160" fmla="*/ 5735633 w 6830240"/>
              <a:gd name="connsiteY4160" fmla="*/ 3058477 h 7505293"/>
              <a:gd name="connsiteX4161" fmla="*/ 5731489 w 6830240"/>
              <a:gd name="connsiteY4161" fmla="*/ 3067801 h 7505293"/>
              <a:gd name="connsiteX4162" fmla="*/ 5733865 w 6830240"/>
              <a:gd name="connsiteY4162" fmla="*/ 3074270 h 7505293"/>
              <a:gd name="connsiteX4163" fmla="*/ 5728168 w 6830240"/>
              <a:gd name="connsiteY4163" fmla="*/ 3084081 h 7505293"/>
              <a:gd name="connsiteX4164" fmla="*/ 5725952 w 6830240"/>
              <a:gd name="connsiteY4164" fmla="*/ 3090412 h 7505293"/>
              <a:gd name="connsiteX4165" fmla="*/ 5725636 w 6830240"/>
              <a:gd name="connsiteY4165" fmla="*/ 3096742 h 7505293"/>
              <a:gd name="connsiteX4166" fmla="*/ 5733232 w 6830240"/>
              <a:gd name="connsiteY4166" fmla="*/ 3091677 h 7505293"/>
              <a:gd name="connsiteX4167" fmla="*/ 5766149 w 6830240"/>
              <a:gd name="connsiteY4167" fmla="*/ 3066357 h 7505293"/>
              <a:gd name="connsiteX4168" fmla="*/ 5771213 w 6830240"/>
              <a:gd name="connsiteY4168" fmla="*/ 3048632 h 7505293"/>
              <a:gd name="connsiteX4169" fmla="*/ 5769947 w 6830240"/>
              <a:gd name="connsiteY4169" fmla="*/ 3041353 h 7505293"/>
              <a:gd name="connsiteX4170" fmla="*/ 5776277 w 6830240"/>
              <a:gd name="connsiteY4170" fmla="*/ 3035972 h 7505293"/>
              <a:gd name="connsiteX4171" fmla="*/ 5776910 w 6830240"/>
              <a:gd name="connsiteY4171" fmla="*/ 3029958 h 7505293"/>
              <a:gd name="connsiteX4172" fmla="*/ 5773745 w 6830240"/>
              <a:gd name="connsiteY4172" fmla="*/ 3025844 h 7505293"/>
              <a:gd name="connsiteX4173" fmla="*/ 5794001 w 6830240"/>
              <a:gd name="connsiteY4173" fmla="*/ 3000522 h 7505293"/>
              <a:gd name="connsiteX4174" fmla="*/ 5814258 w 6830240"/>
              <a:gd name="connsiteY4174" fmla="*/ 2975203 h 7505293"/>
              <a:gd name="connsiteX4175" fmla="*/ 5828817 w 6830240"/>
              <a:gd name="connsiteY4175" fmla="*/ 2942602 h 7505293"/>
              <a:gd name="connsiteX4176" fmla="*/ 5854771 w 6830240"/>
              <a:gd name="connsiteY4176" fmla="*/ 2919497 h 7505293"/>
              <a:gd name="connsiteX4177" fmla="*/ 5852239 w 6830240"/>
              <a:gd name="connsiteY4177" fmla="*/ 2906837 h 7505293"/>
              <a:gd name="connsiteX4178" fmla="*/ 5853505 w 6830240"/>
              <a:gd name="connsiteY4178" fmla="*/ 2895759 h 7505293"/>
              <a:gd name="connsiteX4179" fmla="*/ 5862367 w 6830240"/>
              <a:gd name="connsiteY4179" fmla="*/ 2886580 h 7505293"/>
              <a:gd name="connsiteX4180" fmla="*/ 5877559 w 6830240"/>
              <a:gd name="connsiteY4180" fmla="*/ 2881515 h 7505293"/>
              <a:gd name="connsiteX4181" fmla="*/ 5887371 w 6830240"/>
              <a:gd name="connsiteY4181" fmla="*/ 2895759 h 7505293"/>
              <a:gd name="connsiteX4182" fmla="*/ 5880091 w 6830240"/>
              <a:gd name="connsiteY4182" fmla="*/ 2911901 h 7505293"/>
              <a:gd name="connsiteX4183" fmla="*/ 5862050 w 6830240"/>
              <a:gd name="connsiteY4183" fmla="*/ 2935639 h 7505293"/>
              <a:gd name="connsiteX4184" fmla="*/ 5857303 w 6830240"/>
              <a:gd name="connsiteY4184" fmla="*/ 2965074 h 7505293"/>
              <a:gd name="connsiteX4185" fmla="*/ 5846858 w 6830240"/>
              <a:gd name="connsiteY4185" fmla="*/ 3000839 h 7505293"/>
              <a:gd name="connsiteX4186" fmla="*/ 5826918 w 6830240"/>
              <a:gd name="connsiteY4186" fmla="*/ 3038504 h 7505293"/>
              <a:gd name="connsiteX4187" fmla="*/ 5830400 w 6830240"/>
              <a:gd name="connsiteY4187" fmla="*/ 3047999 h 7505293"/>
              <a:gd name="connsiteX4188" fmla="*/ 5824386 w 6830240"/>
              <a:gd name="connsiteY4188" fmla="*/ 3053697 h 7505293"/>
              <a:gd name="connsiteX4189" fmla="*/ 5825969 w 6830240"/>
              <a:gd name="connsiteY4189" fmla="*/ 3073637 h 7505293"/>
              <a:gd name="connsiteX4190" fmla="*/ 5837046 w 6830240"/>
              <a:gd name="connsiteY4190" fmla="*/ 3091677 h 7505293"/>
              <a:gd name="connsiteX4191" fmla="*/ 5810143 w 6830240"/>
              <a:gd name="connsiteY4191" fmla="*/ 3143585 h 7505293"/>
              <a:gd name="connsiteX4192" fmla="*/ 5796533 w 6830240"/>
              <a:gd name="connsiteY4192" fmla="*/ 3195492 h 7505293"/>
              <a:gd name="connsiteX4193" fmla="*/ 5776277 w 6830240"/>
              <a:gd name="connsiteY4193" fmla="*/ 3213217 h 7505293"/>
              <a:gd name="connsiteX4194" fmla="*/ 5765199 w 6830240"/>
              <a:gd name="connsiteY4194" fmla="*/ 3234738 h 7505293"/>
              <a:gd name="connsiteX4195" fmla="*/ 5756020 w 6830240"/>
              <a:gd name="connsiteY4195" fmla="*/ 3256262 h 7505293"/>
              <a:gd name="connsiteX4196" fmla="*/ 5758552 w 6830240"/>
              <a:gd name="connsiteY4196" fmla="*/ 3263858 h 7505293"/>
              <a:gd name="connsiteX4197" fmla="*/ 5776593 w 6830240"/>
              <a:gd name="connsiteY4197" fmla="*/ 3242335 h 7505293"/>
              <a:gd name="connsiteX4198" fmla="*/ 5796533 w 6830240"/>
              <a:gd name="connsiteY4198" fmla="*/ 3220813 h 7505293"/>
              <a:gd name="connsiteX4199" fmla="*/ 5814258 w 6830240"/>
              <a:gd name="connsiteY4199" fmla="*/ 3215749 h 7505293"/>
              <a:gd name="connsiteX4200" fmla="*/ 5796533 w 6830240"/>
              <a:gd name="connsiteY4200" fmla="*/ 3208152 h 7505293"/>
              <a:gd name="connsiteX4201" fmla="*/ 5804130 w 6830240"/>
              <a:gd name="connsiteY4201" fmla="*/ 3203088 h 7505293"/>
              <a:gd name="connsiteX4202" fmla="*/ 5813941 w 6830240"/>
              <a:gd name="connsiteY4202" fmla="*/ 3201822 h 7505293"/>
              <a:gd name="connsiteX4203" fmla="*/ 5821854 w 6830240"/>
              <a:gd name="connsiteY4203" fmla="*/ 3208152 h 7505293"/>
              <a:gd name="connsiteX4204" fmla="*/ 5828817 w 6830240"/>
              <a:gd name="connsiteY4204" fmla="*/ 3198024 h 7505293"/>
              <a:gd name="connsiteX4205" fmla="*/ 5831982 w 6830240"/>
              <a:gd name="connsiteY4205" fmla="*/ 3187896 h 7505293"/>
              <a:gd name="connsiteX4206" fmla="*/ 5836730 w 6830240"/>
              <a:gd name="connsiteY4206" fmla="*/ 3175869 h 7505293"/>
              <a:gd name="connsiteX4207" fmla="*/ 5839578 w 6830240"/>
              <a:gd name="connsiteY4207" fmla="*/ 3160043 h 7505293"/>
              <a:gd name="connsiteX4208" fmla="*/ 5819322 w 6830240"/>
              <a:gd name="connsiteY4208" fmla="*/ 3147383 h 7505293"/>
              <a:gd name="connsiteX4209" fmla="*/ 5831982 w 6830240"/>
              <a:gd name="connsiteY4209" fmla="*/ 3124594 h 7505293"/>
              <a:gd name="connsiteX4210" fmla="*/ 5857303 w 6830240"/>
              <a:gd name="connsiteY4210" fmla="*/ 3129657 h 7505293"/>
              <a:gd name="connsiteX4211" fmla="*/ 5850023 w 6830240"/>
              <a:gd name="connsiteY4211" fmla="*/ 3141053 h 7505293"/>
              <a:gd name="connsiteX4212" fmla="*/ 5844643 w 6830240"/>
              <a:gd name="connsiteY4212" fmla="*/ 3152447 h 7505293"/>
              <a:gd name="connsiteX4213" fmla="*/ 5854771 w 6830240"/>
              <a:gd name="connsiteY4213" fmla="*/ 3160043 h 7505293"/>
              <a:gd name="connsiteX4214" fmla="*/ 5862367 w 6830240"/>
              <a:gd name="connsiteY4214" fmla="*/ 3167639 h 7505293"/>
              <a:gd name="connsiteX4215" fmla="*/ 5857936 w 6830240"/>
              <a:gd name="connsiteY4215" fmla="*/ 3182515 h 7505293"/>
              <a:gd name="connsiteX4216" fmla="*/ 5849707 w 6830240"/>
              <a:gd name="connsiteY4216" fmla="*/ 3195492 h 7505293"/>
              <a:gd name="connsiteX4217" fmla="*/ 5862050 w 6830240"/>
              <a:gd name="connsiteY4217" fmla="*/ 3196758 h 7505293"/>
              <a:gd name="connsiteX4218" fmla="*/ 5872495 w 6830240"/>
              <a:gd name="connsiteY4218" fmla="*/ 3198024 h 7505293"/>
              <a:gd name="connsiteX4219" fmla="*/ 5867115 w 6830240"/>
              <a:gd name="connsiteY4219" fmla="*/ 3214483 h 7505293"/>
              <a:gd name="connsiteX4220" fmla="*/ 5852239 w 6830240"/>
              <a:gd name="connsiteY4220" fmla="*/ 3230941 h 7505293"/>
              <a:gd name="connsiteX4221" fmla="*/ 5849074 w 6830240"/>
              <a:gd name="connsiteY4221" fmla="*/ 3244867 h 7505293"/>
              <a:gd name="connsiteX4222" fmla="*/ 5842110 w 6830240"/>
              <a:gd name="connsiteY4222" fmla="*/ 3251198 h 7505293"/>
              <a:gd name="connsiteX4223" fmla="*/ 5829450 w 6830240"/>
              <a:gd name="connsiteY4223" fmla="*/ 3268922 h 7505293"/>
              <a:gd name="connsiteX4224" fmla="*/ 5829450 w 6830240"/>
              <a:gd name="connsiteY4224" fmla="*/ 3291711 h 7505293"/>
              <a:gd name="connsiteX4225" fmla="*/ 5837046 w 6830240"/>
              <a:gd name="connsiteY4225" fmla="*/ 3284114 h 7505293"/>
              <a:gd name="connsiteX4226" fmla="*/ 5847175 w 6830240"/>
              <a:gd name="connsiteY4226" fmla="*/ 3263858 h 7505293"/>
              <a:gd name="connsiteX4227" fmla="*/ 5852239 w 6830240"/>
              <a:gd name="connsiteY4227" fmla="*/ 3258161 h 7505293"/>
              <a:gd name="connsiteX4228" fmla="*/ 5857303 w 6830240"/>
              <a:gd name="connsiteY4228" fmla="*/ 3256262 h 7505293"/>
              <a:gd name="connsiteX4229" fmla="*/ 5854771 w 6830240"/>
              <a:gd name="connsiteY4229" fmla="*/ 3262908 h 7505293"/>
              <a:gd name="connsiteX4230" fmla="*/ 5852239 w 6830240"/>
              <a:gd name="connsiteY4230" fmla="*/ 3271454 h 7505293"/>
              <a:gd name="connsiteX4231" fmla="*/ 5842110 w 6830240"/>
              <a:gd name="connsiteY4231" fmla="*/ 3296774 h 7505293"/>
              <a:gd name="connsiteX4232" fmla="*/ 5831982 w 6830240"/>
              <a:gd name="connsiteY4232" fmla="*/ 3322095 h 7505293"/>
              <a:gd name="connsiteX4233" fmla="*/ 5821854 w 6830240"/>
              <a:gd name="connsiteY4233" fmla="*/ 3339819 h 7505293"/>
              <a:gd name="connsiteX4234" fmla="*/ 5816790 w 6830240"/>
              <a:gd name="connsiteY4234" fmla="*/ 3360076 h 7505293"/>
              <a:gd name="connsiteX4235" fmla="*/ 5831982 w 6830240"/>
              <a:gd name="connsiteY4235" fmla="*/ 3339187 h 7505293"/>
              <a:gd name="connsiteX4236" fmla="*/ 5839578 w 6830240"/>
              <a:gd name="connsiteY4236" fmla="*/ 3314499 h 7505293"/>
              <a:gd name="connsiteX4237" fmla="*/ 5847877 w 6830240"/>
              <a:gd name="connsiteY4237" fmla="*/ 3317611 h 7505293"/>
              <a:gd name="connsiteX4238" fmla="*/ 5855865 w 6830240"/>
              <a:gd name="connsiteY4238" fmla="*/ 3303029 h 7505293"/>
              <a:gd name="connsiteX4239" fmla="*/ 5871057 w 6830240"/>
              <a:gd name="connsiteY4239" fmla="*/ 3277708 h 7505293"/>
              <a:gd name="connsiteX4240" fmla="*/ 5870424 w 6830240"/>
              <a:gd name="connsiteY4240" fmla="*/ 3264415 h 7505293"/>
              <a:gd name="connsiteX4241" fmla="*/ 5881185 w 6830240"/>
              <a:gd name="connsiteY4241" fmla="*/ 3254919 h 7505293"/>
              <a:gd name="connsiteX4242" fmla="*/ 5974872 w 6830240"/>
              <a:gd name="connsiteY4242" fmla="*/ 3090335 h 7505293"/>
              <a:gd name="connsiteX4243" fmla="*/ 5987848 w 6830240"/>
              <a:gd name="connsiteY4243" fmla="*/ 3070396 h 7505293"/>
              <a:gd name="connsiteX4244" fmla="*/ 6002724 w 6830240"/>
              <a:gd name="connsiteY4244" fmla="*/ 3052355 h 7505293"/>
              <a:gd name="connsiteX4245" fmla="*/ 6005889 w 6830240"/>
              <a:gd name="connsiteY4245" fmla="*/ 3040010 h 7505293"/>
              <a:gd name="connsiteX4246" fmla="*/ 6012853 w 6830240"/>
              <a:gd name="connsiteY4246" fmla="*/ 3029567 h 7505293"/>
              <a:gd name="connsiteX4247" fmla="*/ 6022981 w 6830240"/>
              <a:gd name="connsiteY4247" fmla="*/ 3011841 h 7505293"/>
              <a:gd name="connsiteX4248" fmla="*/ 6033109 w 6830240"/>
              <a:gd name="connsiteY4248" fmla="*/ 3006461 h 7505293"/>
              <a:gd name="connsiteX4249" fmla="*/ 6043237 w 6830240"/>
              <a:gd name="connsiteY4249" fmla="*/ 3006778 h 7505293"/>
              <a:gd name="connsiteX4250" fmla="*/ 6029944 w 6830240"/>
              <a:gd name="connsiteY4250" fmla="*/ 3047607 h 7505293"/>
              <a:gd name="connsiteX4251" fmla="*/ 6005256 w 6830240"/>
              <a:gd name="connsiteY4251" fmla="*/ 3090335 h 7505293"/>
              <a:gd name="connsiteX4252" fmla="*/ 6007788 w 6830240"/>
              <a:gd name="connsiteY4252" fmla="*/ 3090335 h 7505293"/>
              <a:gd name="connsiteX4253" fmla="*/ 6013802 w 6830240"/>
              <a:gd name="connsiteY4253" fmla="*/ 3100464 h 7505293"/>
              <a:gd name="connsiteX4254" fmla="*/ 6010320 w 6830240"/>
              <a:gd name="connsiteY4254" fmla="*/ 3110593 h 7505293"/>
              <a:gd name="connsiteX4255" fmla="*/ 5993229 w 6830240"/>
              <a:gd name="connsiteY4255" fmla="*/ 3170096 h 7505293"/>
              <a:gd name="connsiteX4256" fmla="*/ 5972340 w 6830240"/>
              <a:gd name="connsiteY4256" fmla="*/ 3229600 h 7505293"/>
              <a:gd name="connsiteX4257" fmla="*/ 5973289 w 6830240"/>
              <a:gd name="connsiteY4257" fmla="*/ 3236879 h 7505293"/>
              <a:gd name="connsiteX4258" fmla="*/ 5964743 w 6830240"/>
              <a:gd name="connsiteY4258" fmla="*/ 3242260 h 7505293"/>
              <a:gd name="connsiteX4259" fmla="*/ 5964110 w 6830240"/>
              <a:gd name="connsiteY4259" fmla="*/ 3249223 h 7505293"/>
              <a:gd name="connsiteX4260" fmla="*/ 5967275 w 6830240"/>
              <a:gd name="connsiteY4260" fmla="*/ 3252388 h 7505293"/>
              <a:gd name="connsiteX4261" fmla="*/ 5959363 w 6830240"/>
              <a:gd name="connsiteY4261" fmla="*/ 3267264 h 7505293"/>
              <a:gd name="connsiteX4262" fmla="*/ 5957147 w 6830240"/>
              <a:gd name="connsiteY4262" fmla="*/ 3280241 h 7505293"/>
              <a:gd name="connsiteX4263" fmla="*/ 5972340 w 6830240"/>
              <a:gd name="connsiteY4263" fmla="*/ 3265047 h 7505293"/>
              <a:gd name="connsiteX4264" fmla="*/ 5977404 w 6830240"/>
              <a:gd name="connsiteY4264" fmla="*/ 3257452 h 7505293"/>
              <a:gd name="connsiteX4265" fmla="*/ 5974872 w 6830240"/>
              <a:gd name="connsiteY4265" fmla="*/ 3249855 h 7505293"/>
              <a:gd name="connsiteX4266" fmla="*/ 5983417 w 6830240"/>
              <a:gd name="connsiteY4266" fmla="*/ 3239411 h 7505293"/>
              <a:gd name="connsiteX4267" fmla="*/ 5990064 w 6830240"/>
              <a:gd name="connsiteY4267" fmla="*/ 3227067 h 7505293"/>
              <a:gd name="connsiteX4268" fmla="*/ 6010320 w 6830240"/>
              <a:gd name="connsiteY4268" fmla="*/ 3181490 h 7505293"/>
              <a:gd name="connsiteX4269" fmla="*/ 6025513 w 6830240"/>
              <a:gd name="connsiteY4269" fmla="*/ 3168829 h 7505293"/>
              <a:gd name="connsiteX4270" fmla="*/ 6031843 w 6830240"/>
              <a:gd name="connsiteY4270" fmla="*/ 3159968 h 7505293"/>
              <a:gd name="connsiteX4271" fmla="*/ 6030577 w 6830240"/>
              <a:gd name="connsiteY4271" fmla="*/ 3151105 h 7505293"/>
              <a:gd name="connsiteX4272" fmla="*/ 6040705 w 6830240"/>
              <a:gd name="connsiteY4272" fmla="*/ 3130849 h 7505293"/>
              <a:gd name="connsiteX4273" fmla="*/ 6048301 w 6830240"/>
              <a:gd name="connsiteY4273" fmla="*/ 3109327 h 7505293"/>
              <a:gd name="connsiteX4274" fmla="*/ 6055898 w 6830240"/>
              <a:gd name="connsiteY4274" fmla="*/ 3087804 h 7505293"/>
              <a:gd name="connsiteX4275" fmla="*/ 6088814 w 6830240"/>
              <a:gd name="connsiteY4275" fmla="*/ 3059951 h 7505293"/>
              <a:gd name="connsiteX4276" fmla="*/ 6098310 w 6830240"/>
              <a:gd name="connsiteY4276" fmla="*/ 3074511 h 7505293"/>
              <a:gd name="connsiteX4277" fmla="*/ 6088814 w 6830240"/>
              <a:gd name="connsiteY4277" fmla="*/ 3085272 h 7505293"/>
              <a:gd name="connsiteX4278" fmla="*/ 6088498 w 6830240"/>
              <a:gd name="connsiteY4278" fmla="*/ 3101414 h 7505293"/>
              <a:gd name="connsiteX4279" fmla="*/ 6086282 w 6830240"/>
              <a:gd name="connsiteY4279" fmla="*/ 3115657 h 7505293"/>
              <a:gd name="connsiteX4280" fmla="*/ 6071406 w 6830240"/>
              <a:gd name="connsiteY4280" fmla="*/ 3148257 h 7505293"/>
              <a:gd name="connsiteX4281" fmla="*/ 6066026 w 6830240"/>
              <a:gd name="connsiteY4281" fmla="*/ 3178957 h 7505293"/>
              <a:gd name="connsiteX4282" fmla="*/ 6045769 w 6830240"/>
              <a:gd name="connsiteY4282" fmla="*/ 3227067 h 7505293"/>
              <a:gd name="connsiteX4283" fmla="*/ 6053999 w 6830240"/>
              <a:gd name="connsiteY4283" fmla="*/ 3247324 h 7505293"/>
              <a:gd name="connsiteX4284" fmla="*/ 6043237 w 6830240"/>
              <a:gd name="connsiteY4284" fmla="*/ 3267580 h 7505293"/>
              <a:gd name="connsiteX4285" fmla="*/ 6031843 w 6830240"/>
              <a:gd name="connsiteY4285" fmla="*/ 3299864 h 7505293"/>
              <a:gd name="connsiteX4286" fmla="*/ 6012853 w 6830240"/>
              <a:gd name="connsiteY4286" fmla="*/ 3328349 h 7505293"/>
              <a:gd name="connsiteX4287" fmla="*/ 6020449 w 6830240"/>
              <a:gd name="connsiteY4287" fmla="*/ 3348605 h 7505293"/>
              <a:gd name="connsiteX4288" fmla="*/ 6002724 w 6830240"/>
              <a:gd name="connsiteY4288" fmla="*/ 3361266 h 7505293"/>
              <a:gd name="connsiteX4289" fmla="*/ 6002724 w 6830240"/>
              <a:gd name="connsiteY4289" fmla="*/ 3389118 h 7505293"/>
              <a:gd name="connsiteX4290" fmla="*/ 5996078 w 6830240"/>
              <a:gd name="connsiteY4290" fmla="*/ 3403679 h 7505293"/>
              <a:gd name="connsiteX4291" fmla="*/ 5987532 w 6830240"/>
              <a:gd name="connsiteY4291" fmla="*/ 3414439 h 7505293"/>
              <a:gd name="connsiteX4292" fmla="*/ 5986899 w 6830240"/>
              <a:gd name="connsiteY4292" fmla="*/ 3425518 h 7505293"/>
              <a:gd name="connsiteX4293" fmla="*/ 5990064 w 6830240"/>
              <a:gd name="connsiteY4293" fmla="*/ 3434697 h 7505293"/>
              <a:gd name="connsiteX4294" fmla="*/ 5994812 w 6830240"/>
              <a:gd name="connsiteY4294" fmla="*/ 3437545 h 7505293"/>
              <a:gd name="connsiteX4295" fmla="*/ 5997660 w 6830240"/>
              <a:gd name="connsiteY4295" fmla="*/ 3434697 h 7505293"/>
              <a:gd name="connsiteX4296" fmla="*/ 6000192 w 6830240"/>
              <a:gd name="connsiteY4296" fmla="*/ 3415706 h 7505293"/>
              <a:gd name="connsiteX4297" fmla="*/ 6017917 w 6830240"/>
              <a:gd name="connsiteY4297" fmla="*/ 3404311 h 7505293"/>
              <a:gd name="connsiteX4298" fmla="*/ 6017917 w 6830240"/>
              <a:gd name="connsiteY4298" fmla="*/ 3366331 h 7505293"/>
              <a:gd name="connsiteX4299" fmla="*/ 6020449 w 6830240"/>
              <a:gd name="connsiteY4299" fmla="*/ 3366331 h 7505293"/>
              <a:gd name="connsiteX4300" fmla="*/ 6023297 w 6830240"/>
              <a:gd name="connsiteY4300" fmla="*/ 3357468 h 7505293"/>
              <a:gd name="connsiteX4301" fmla="*/ 6020449 w 6830240"/>
              <a:gd name="connsiteY4301" fmla="*/ 3348605 h 7505293"/>
              <a:gd name="connsiteX4302" fmla="*/ 6036907 w 6830240"/>
              <a:gd name="connsiteY4302" fmla="*/ 3327399 h 7505293"/>
              <a:gd name="connsiteX4303" fmla="*/ 6053366 w 6830240"/>
              <a:gd name="connsiteY4303" fmla="*/ 3308093 h 7505293"/>
              <a:gd name="connsiteX4304" fmla="*/ 6046402 w 6830240"/>
              <a:gd name="connsiteY4304" fmla="*/ 3290686 h 7505293"/>
              <a:gd name="connsiteX4305" fmla="*/ 6066026 w 6830240"/>
              <a:gd name="connsiteY4305" fmla="*/ 3275177 h 7505293"/>
              <a:gd name="connsiteX4306" fmla="*/ 6079003 w 6830240"/>
              <a:gd name="connsiteY4306" fmla="*/ 3238144 h 7505293"/>
              <a:gd name="connsiteX4307" fmla="*/ 6093879 w 6830240"/>
              <a:gd name="connsiteY4307" fmla="*/ 3199215 h 7505293"/>
              <a:gd name="connsiteX4308" fmla="*/ 6101158 w 6830240"/>
              <a:gd name="connsiteY4308" fmla="*/ 3198581 h 7505293"/>
              <a:gd name="connsiteX4309" fmla="*/ 6106539 w 6830240"/>
              <a:gd name="connsiteY4309" fmla="*/ 3201746 h 7505293"/>
              <a:gd name="connsiteX4310" fmla="*/ 6110020 w 6830240"/>
              <a:gd name="connsiteY4310" fmla="*/ 3226434 h 7505293"/>
              <a:gd name="connsiteX4311" fmla="*/ 6096411 w 6830240"/>
              <a:gd name="connsiteY4311" fmla="*/ 3247324 h 7505293"/>
              <a:gd name="connsiteX4312" fmla="*/ 6081218 w 6830240"/>
              <a:gd name="connsiteY4312" fmla="*/ 3293850 h 7505293"/>
              <a:gd name="connsiteX4313" fmla="*/ 6066026 w 6830240"/>
              <a:gd name="connsiteY4313" fmla="*/ 3338477 h 7505293"/>
              <a:gd name="connsiteX4314" fmla="*/ 6067292 w 6830240"/>
              <a:gd name="connsiteY4314" fmla="*/ 3344807 h 7505293"/>
              <a:gd name="connsiteX4315" fmla="*/ 6060962 w 6830240"/>
              <a:gd name="connsiteY4315" fmla="*/ 3351139 h 7505293"/>
              <a:gd name="connsiteX4316" fmla="*/ 6058430 w 6830240"/>
              <a:gd name="connsiteY4316" fmla="*/ 3358417 h 7505293"/>
              <a:gd name="connsiteX4317" fmla="*/ 6063494 w 6830240"/>
              <a:gd name="connsiteY4317" fmla="*/ 3363798 h 7505293"/>
              <a:gd name="connsiteX4318" fmla="*/ 6053049 w 6830240"/>
              <a:gd name="connsiteY4318" fmla="*/ 3376459 h 7505293"/>
              <a:gd name="connsiteX4319" fmla="*/ 6048301 w 6830240"/>
              <a:gd name="connsiteY4319" fmla="*/ 3389118 h 7505293"/>
              <a:gd name="connsiteX4320" fmla="*/ 6038173 w 6830240"/>
              <a:gd name="connsiteY4320" fmla="*/ 3406843 h 7505293"/>
              <a:gd name="connsiteX4321" fmla="*/ 6042604 w 6830240"/>
              <a:gd name="connsiteY4321" fmla="*/ 3421403 h 7505293"/>
              <a:gd name="connsiteX4322" fmla="*/ 6035641 w 6830240"/>
              <a:gd name="connsiteY4322" fmla="*/ 3432165 h 7505293"/>
              <a:gd name="connsiteX4323" fmla="*/ 6069507 w 6830240"/>
              <a:gd name="connsiteY4323" fmla="*/ 3430266 h 7505293"/>
              <a:gd name="connsiteX4324" fmla="*/ 6101475 w 6830240"/>
              <a:gd name="connsiteY4324" fmla="*/ 3439761 h 7505293"/>
              <a:gd name="connsiteX4325" fmla="*/ 6107172 w 6830240"/>
              <a:gd name="connsiteY4325" fmla="*/ 3455270 h 7505293"/>
              <a:gd name="connsiteX4326" fmla="*/ 6101475 w 6830240"/>
              <a:gd name="connsiteY4326" fmla="*/ 3465081 h 7505293"/>
              <a:gd name="connsiteX4327" fmla="*/ 6099259 w 6830240"/>
              <a:gd name="connsiteY4327" fmla="*/ 3471412 h 7505293"/>
              <a:gd name="connsiteX4328" fmla="*/ 6098943 w 6830240"/>
              <a:gd name="connsiteY4328" fmla="*/ 3477742 h 7505293"/>
              <a:gd name="connsiteX4329" fmla="*/ 6106539 w 6830240"/>
              <a:gd name="connsiteY4329" fmla="*/ 3472677 h 7505293"/>
              <a:gd name="connsiteX4330" fmla="*/ 6139456 w 6830240"/>
              <a:gd name="connsiteY4330" fmla="*/ 3447357 h 7505293"/>
              <a:gd name="connsiteX4331" fmla="*/ 6144520 w 6830240"/>
              <a:gd name="connsiteY4331" fmla="*/ 3429632 h 7505293"/>
              <a:gd name="connsiteX4332" fmla="*/ 6143254 w 6830240"/>
              <a:gd name="connsiteY4332" fmla="*/ 3422353 h 7505293"/>
              <a:gd name="connsiteX4333" fmla="*/ 6149584 w 6830240"/>
              <a:gd name="connsiteY4333" fmla="*/ 3416971 h 7505293"/>
              <a:gd name="connsiteX4334" fmla="*/ 6150217 w 6830240"/>
              <a:gd name="connsiteY4334" fmla="*/ 3410959 h 7505293"/>
              <a:gd name="connsiteX4335" fmla="*/ 6147052 w 6830240"/>
              <a:gd name="connsiteY4335" fmla="*/ 3406843 h 7505293"/>
              <a:gd name="connsiteX4336" fmla="*/ 6167308 w 6830240"/>
              <a:gd name="connsiteY4336" fmla="*/ 3381523 h 7505293"/>
              <a:gd name="connsiteX4337" fmla="*/ 6187565 w 6830240"/>
              <a:gd name="connsiteY4337" fmla="*/ 3356203 h 7505293"/>
              <a:gd name="connsiteX4338" fmla="*/ 6202124 w 6830240"/>
              <a:gd name="connsiteY4338" fmla="*/ 3323602 h 7505293"/>
              <a:gd name="connsiteX4339" fmla="*/ 6228078 w 6830240"/>
              <a:gd name="connsiteY4339" fmla="*/ 3300497 h 7505293"/>
              <a:gd name="connsiteX4340" fmla="*/ 6225546 w 6830240"/>
              <a:gd name="connsiteY4340" fmla="*/ 3287837 h 7505293"/>
              <a:gd name="connsiteX4341" fmla="*/ 6226812 w 6830240"/>
              <a:gd name="connsiteY4341" fmla="*/ 3276759 h 7505293"/>
              <a:gd name="connsiteX4342" fmla="*/ 6235674 w 6830240"/>
              <a:gd name="connsiteY4342" fmla="*/ 3267580 h 7505293"/>
              <a:gd name="connsiteX4343" fmla="*/ 6250866 w 6830240"/>
              <a:gd name="connsiteY4343" fmla="*/ 3262516 h 7505293"/>
              <a:gd name="connsiteX4344" fmla="*/ 6260678 w 6830240"/>
              <a:gd name="connsiteY4344" fmla="*/ 3276759 h 7505293"/>
              <a:gd name="connsiteX4345" fmla="*/ 6253398 w 6830240"/>
              <a:gd name="connsiteY4345" fmla="*/ 3292900 h 7505293"/>
              <a:gd name="connsiteX4346" fmla="*/ 6235357 w 6830240"/>
              <a:gd name="connsiteY4346" fmla="*/ 3316639 h 7505293"/>
              <a:gd name="connsiteX4347" fmla="*/ 6230610 w 6830240"/>
              <a:gd name="connsiteY4347" fmla="*/ 3346073 h 7505293"/>
              <a:gd name="connsiteX4348" fmla="*/ 6220165 w 6830240"/>
              <a:gd name="connsiteY4348" fmla="*/ 3381839 h 7505293"/>
              <a:gd name="connsiteX4349" fmla="*/ 6200225 w 6830240"/>
              <a:gd name="connsiteY4349" fmla="*/ 3419504 h 7505293"/>
              <a:gd name="connsiteX4350" fmla="*/ 6203707 w 6830240"/>
              <a:gd name="connsiteY4350" fmla="*/ 3428998 h 7505293"/>
              <a:gd name="connsiteX4351" fmla="*/ 6197693 w 6830240"/>
              <a:gd name="connsiteY4351" fmla="*/ 3434697 h 7505293"/>
              <a:gd name="connsiteX4352" fmla="*/ 6199276 w 6830240"/>
              <a:gd name="connsiteY4352" fmla="*/ 3454637 h 7505293"/>
              <a:gd name="connsiteX4353" fmla="*/ 6210353 w 6830240"/>
              <a:gd name="connsiteY4353" fmla="*/ 3472677 h 7505293"/>
              <a:gd name="connsiteX4354" fmla="*/ 6183450 w 6830240"/>
              <a:gd name="connsiteY4354" fmla="*/ 3524585 h 7505293"/>
              <a:gd name="connsiteX4355" fmla="*/ 6169840 w 6830240"/>
              <a:gd name="connsiteY4355" fmla="*/ 3576492 h 7505293"/>
              <a:gd name="connsiteX4356" fmla="*/ 6149584 w 6830240"/>
              <a:gd name="connsiteY4356" fmla="*/ 3594216 h 7505293"/>
              <a:gd name="connsiteX4357" fmla="*/ 6138506 w 6830240"/>
              <a:gd name="connsiteY4357" fmla="*/ 3615739 h 7505293"/>
              <a:gd name="connsiteX4358" fmla="*/ 6129327 w 6830240"/>
              <a:gd name="connsiteY4358" fmla="*/ 3637261 h 7505293"/>
              <a:gd name="connsiteX4359" fmla="*/ 6131859 w 6830240"/>
              <a:gd name="connsiteY4359" fmla="*/ 3644858 h 7505293"/>
              <a:gd name="connsiteX4360" fmla="*/ 6149900 w 6830240"/>
              <a:gd name="connsiteY4360" fmla="*/ 3623335 h 7505293"/>
              <a:gd name="connsiteX4361" fmla="*/ 6169840 w 6830240"/>
              <a:gd name="connsiteY4361" fmla="*/ 3601812 h 7505293"/>
              <a:gd name="connsiteX4362" fmla="*/ 6187565 w 6830240"/>
              <a:gd name="connsiteY4362" fmla="*/ 3596749 h 7505293"/>
              <a:gd name="connsiteX4363" fmla="*/ 6169840 w 6830240"/>
              <a:gd name="connsiteY4363" fmla="*/ 3589152 h 7505293"/>
              <a:gd name="connsiteX4364" fmla="*/ 6177437 w 6830240"/>
              <a:gd name="connsiteY4364" fmla="*/ 3584087 h 7505293"/>
              <a:gd name="connsiteX4365" fmla="*/ 6187248 w 6830240"/>
              <a:gd name="connsiteY4365" fmla="*/ 3582822 h 7505293"/>
              <a:gd name="connsiteX4366" fmla="*/ 6195161 w 6830240"/>
              <a:gd name="connsiteY4366" fmla="*/ 3589152 h 7505293"/>
              <a:gd name="connsiteX4367" fmla="*/ 6202124 w 6830240"/>
              <a:gd name="connsiteY4367" fmla="*/ 3579023 h 7505293"/>
              <a:gd name="connsiteX4368" fmla="*/ 6205289 w 6830240"/>
              <a:gd name="connsiteY4368" fmla="*/ 3568896 h 7505293"/>
              <a:gd name="connsiteX4369" fmla="*/ 6210037 w 6830240"/>
              <a:gd name="connsiteY4369" fmla="*/ 3556869 h 7505293"/>
              <a:gd name="connsiteX4370" fmla="*/ 6212885 w 6830240"/>
              <a:gd name="connsiteY4370" fmla="*/ 3541043 h 7505293"/>
              <a:gd name="connsiteX4371" fmla="*/ 6192629 w 6830240"/>
              <a:gd name="connsiteY4371" fmla="*/ 3528383 h 7505293"/>
              <a:gd name="connsiteX4372" fmla="*/ 6205289 w 6830240"/>
              <a:gd name="connsiteY4372" fmla="*/ 3505594 h 7505293"/>
              <a:gd name="connsiteX4373" fmla="*/ 6230610 w 6830240"/>
              <a:gd name="connsiteY4373" fmla="*/ 3510658 h 7505293"/>
              <a:gd name="connsiteX4374" fmla="*/ 6223330 w 6830240"/>
              <a:gd name="connsiteY4374" fmla="*/ 3522052 h 7505293"/>
              <a:gd name="connsiteX4375" fmla="*/ 6217950 w 6830240"/>
              <a:gd name="connsiteY4375" fmla="*/ 3533447 h 7505293"/>
              <a:gd name="connsiteX4376" fmla="*/ 6228078 w 6830240"/>
              <a:gd name="connsiteY4376" fmla="*/ 3541043 h 7505293"/>
              <a:gd name="connsiteX4377" fmla="*/ 6235674 w 6830240"/>
              <a:gd name="connsiteY4377" fmla="*/ 3548639 h 7505293"/>
              <a:gd name="connsiteX4378" fmla="*/ 6231243 w 6830240"/>
              <a:gd name="connsiteY4378" fmla="*/ 3563514 h 7505293"/>
              <a:gd name="connsiteX4379" fmla="*/ 6223014 w 6830240"/>
              <a:gd name="connsiteY4379" fmla="*/ 3576492 h 7505293"/>
              <a:gd name="connsiteX4380" fmla="*/ 6235357 w 6830240"/>
              <a:gd name="connsiteY4380" fmla="*/ 3577758 h 7505293"/>
              <a:gd name="connsiteX4381" fmla="*/ 6245802 w 6830240"/>
              <a:gd name="connsiteY4381" fmla="*/ 3579023 h 7505293"/>
              <a:gd name="connsiteX4382" fmla="*/ 6240422 w 6830240"/>
              <a:gd name="connsiteY4382" fmla="*/ 3595483 h 7505293"/>
              <a:gd name="connsiteX4383" fmla="*/ 6225546 w 6830240"/>
              <a:gd name="connsiteY4383" fmla="*/ 3611941 h 7505293"/>
              <a:gd name="connsiteX4384" fmla="*/ 6222381 w 6830240"/>
              <a:gd name="connsiteY4384" fmla="*/ 3625867 h 7505293"/>
              <a:gd name="connsiteX4385" fmla="*/ 6215417 w 6830240"/>
              <a:gd name="connsiteY4385" fmla="*/ 3632198 h 7505293"/>
              <a:gd name="connsiteX4386" fmla="*/ 6202757 w 6830240"/>
              <a:gd name="connsiteY4386" fmla="*/ 3649921 h 7505293"/>
              <a:gd name="connsiteX4387" fmla="*/ 6202757 w 6830240"/>
              <a:gd name="connsiteY4387" fmla="*/ 3657202 h 7505293"/>
              <a:gd name="connsiteX4388" fmla="*/ 6208805 w 6830240"/>
              <a:gd name="connsiteY4388" fmla="*/ 3648131 h 7505293"/>
              <a:gd name="connsiteX4389" fmla="*/ 6218933 w 6830240"/>
              <a:gd name="connsiteY4389" fmla="*/ 3630406 h 7505293"/>
              <a:gd name="connsiteX4390" fmla="*/ 6229061 w 6830240"/>
              <a:gd name="connsiteY4390" fmla="*/ 3625026 h 7505293"/>
              <a:gd name="connsiteX4391" fmla="*/ 6239189 w 6830240"/>
              <a:gd name="connsiteY4391" fmla="*/ 3625343 h 7505293"/>
              <a:gd name="connsiteX4392" fmla="*/ 6225896 w 6830240"/>
              <a:gd name="connsiteY4392" fmla="*/ 3666173 h 7505293"/>
              <a:gd name="connsiteX4393" fmla="*/ 6212128 w 6830240"/>
              <a:gd name="connsiteY4393" fmla="*/ 3692640 h 7505293"/>
              <a:gd name="connsiteX4394" fmla="*/ 6205297 w 6830240"/>
              <a:gd name="connsiteY4394" fmla="*/ 3702812 h 7505293"/>
              <a:gd name="connsiteX4395" fmla="*/ 6205289 w 6830240"/>
              <a:gd name="connsiteY4395" fmla="*/ 3703095 h 7505293"/>
              <a:gd name="connsiteX4396" fmla="*/ 6201972 w 6830240"/>
              <a:gd name="connsiteY4396" fmla="*/ 3708901 h 7505293"/>
              <a:gd name="connsiteX4397" fmla="*/ 6203740 w 6830240"/>
              <a:gd name="connsiteY4397" fmla="*/ 3708901 h 7505293"/>
              <a:gd name="connsiteX4398" fmla="*/ 6207048 w 6830240"/>
              <a:gd name="connsiteY4398" fmla="*/ 3714471 h 7505293"/>
              <a:gd name="connsiteX4399" fmla="*/ 6212885 w 6830240"/>
              <a:gd name="connsiteY4399" fmla="*/ 3695499 h 7505293"/>
              <a:gd name="connsiteX4400" fmla="*/ 6233142 w 6830240"/>
              <a:gd name="connsiteY4400" fmla="*/ 3703095 h 7505293"/>
              <a:gd name="connsiteX4401" fmla="*/ 6228078 w 6830240"/>
              <a:gd name="connsiteY4401" fmla="*/ 3730948 h 7505293"/>
              <a:gd name="connsiteX4402" fmla="*/ 6240738 w 6830240"/>
              <a:gd name="connsiteY4402" fmla="*/ 3728415 h 7505293"/>
              <a:gd name="connsiteX4403" fmla="*/ 6243077 w 6830240"/>
              <a:gd name="connsiteY4403" fmla="*/ 3731223 h 7505293"/>
              <a:gd name="connsiteX4404" fmla="*/ 6244253 w 6830240"/>
              <a:gd name="connsiteY4404" fmla="*/ 3727891 h 7505293"/>
              <a:gd name="connsiteX4405" fmla="*/ 6251850 w 6830240"/>
              <a:gd name="connsiteY4405" fmla="*/ 3706368 h 7505293"/>
              <a:gd name="connsiteX4406" fmla="*/ 6284766 w 6830240"/>
              <a:gd name="connsiteY4406" fmla="*/ 3678516 h 7505293"/>
              <a:gd name="connsiteX4407" fmla="*/ 6294262 w 6830240"/>
              <a:gd name="connsiteY4407" fmla="*/ 3693076 h 7505293"/>
              <a:gd name="connsiteX4408" fmla="*/ 6284766 w 6830240"/>
              <a:gd name="connsiteY4408" fmla="*/ 3703837 h 7505293"/>
              <a:gd name="connsiteX4409" fmla="*/ 6284450 w 6830240"/>
              <a:gd name="connsiteY4409" fmla="*/ 3719979 h 7505293"/>
              <a:gd name="connsiteX4410" fmla="*/ 6282234 w 6830240"/>
              <a:gd name="connsiteY4410" fmla="*/ 3734221 h 7505293"/>
              <a:gd name="connsiteX4411" fmla="*/ 6267358 w 6830240"/>
              <a:gd name="connsiteY4411" fmla="*/ 3766821 h 7505293"/>
              <a:gd name="connsiteX4412" fmla="*/ 6261978 w 6830240"/>
              <a:gd name="connsiteY4412" fmla="*/ 3797522 h 7505293"/>
              <a:gd name="connsiteX4413" fmla="*/ 6241721 w 6830240"/>
              <a:gd name="connsiteY4413" fmla="*/ 3845632 h 7505293"/>
              <a:gd name="connsiteX4414" fmla="*/ 6249951 w 6830240"/>
              <a:gd name="connsiteY4414" fmla="*/ 3865889 h 7505293"/>
              <a:gd name="connsiteX4415" fmla="*/ 6239189 w 6830240"/>
              <a:gd name="connsiteY4415" fmla="*/ 3886145 h 7505293"/>
              <a:gd name="connsiteX4416" fmla="*/ 6227795 w 6830240"/>
              <a:gd name="connsiteY4416" fmla="*/ 3918429 h 7505293"/>
              <a:gd name="connsiteX4417" fmla="*/ 6208805 w 6830240"/>
              <a:gd name="connsiteY4417" fmla="*/ 3946914 h 7505293"/>
              <a:gd name="connsiteX4418" fmla="*/ 6216401 w 6830240"/>
              <a:gd name="connsiteY4418" fmla="*/ 3967170 h 7505293"/>
              <a:gd name="connsiteX4419" fmla="*/ 6198676 w 6830240"/>
              <a:gd name="connsiteY4419" fmla="*/ 3979831 h 7505293"/>
              <a:gd name="connsiteX4420" fmla="*/ 6198676 w 6830240"/>
              <a:gd name="connsiteY4420" fmla="*/ 4007683 h 7505293"/>
              <a:gd name="connsiteX4421" fmla="*/ 6192030 w 6830240"/>
              <a:gd name="connsiteY4421" fmla="*/ 4022243 h 7505293"/>
              <a:gd name="connsiteX4422" fmla="*/ 6183484 w 6830240"/>
              <a:gd name="connsiteY4422" fmla="*/ 4033004 h 7505293"/>
              <a:gd name="connsiteX4423" fmla="*/ 6182851 w 6830240"/>
              <a:gd name="connsiteY4423" fmla="*/ 4044082 h 7505293"/>
              <a:gd name="connsiteX4424" fmla="*/ 6186016 w 6830240"/>
              <a:gd name="connsiteY4424" fmla="*/ 4053261 h 7505293"/>
              <a:gd name="connsiteX4425" fmla="*/ 6190764 w 6830240"/>
              <a:gd name="connsiteY4425" fmla="*/ 4056109 h 7505293"/>
              <a:gd name="connsiteX4426" fmla="*/ 6193612 w 6830240"/>
              <a:gd name="connsiteY4426" fmla="*/ 4053261 h 7505293"/>
              <a:gd name="connsiteX4427" fmla="*/ 6196144 w 6830240"/>
              <a:gd name="connsiteY4427" fmla="*/ 4034270 h 7505293"/>
              <a:gd name="connsiteX4428" fmla="*/ 6213869 w 6830240"/>
              <a:gd name="connsiteY4428" fmla="*/ 4022876 h 7505293"/>
              <a:gd name="connsiteX4429" fmla="*/ 6213869 w 6830240"/>
              <a:gd name="connsiteY4429" fmla="*/ 3984895 h 7505293"/>
              <a:gd name="connsiteX4430" fmla="*/ 6216401 w 6830240"/>
              <a:gd name="connsiteY4430" fmla="*/ 3984895 h 7505293"/>
              <a:gd name="connsiteX4431" fmla="*/ 6219249 w 6830240"/>
              <a:gd name="connsiteY4431" fmla="*/ 3976033 h 7505293"/>
              <a:gd name="connsiteX4432" fmla="*/ 6216401 w 6830240"/>
              <a:gd name="connsiteY4432" fmla="*/ 3967170 h 7505293"/>
              <a:gd name="connsiteX4433" fmla="*/ 6232859 w 6830240"/>
              <a:gd name="connsiteY4433" fmla="*/ 3945964 h 7505293"/>
              <a:gd name="connsiteX4434" fmla="*/ 6249318 w 6830240"/>
              <a:gd name="connsiteY4434" fmla="*/ 3926657 h 7505293"/>
              <a:gd name="connsiteX4435" fmla="*/ 6242354 w 6830240"/>
              <a:gd name="connsiteY4435" fmla="*/ 3909251 h 7505293"/>
              <a:gd name="connsiteX4436" fmla="*/ 6261978 w 6830240"/>
              <a:gd name="connsiteY4436" fmla="*/ 3893741 h 7505293"/>
              <a:gd name="connsiteX4437" fmla="*/ 6274955 w 6830240"/>
              <a:gd name="connsiteY4437" fmla="*/ 3856710 h 7505293"/>
              <a:gd name="connsiteX4438" fmla="*/ 6289831 w 6830240"/>
              <a:gd name="connsiteY4438" fmla="*/ 3817780 h 7505293"/>
              <a:gd name="connsiteX4439" fmla="*/ 6297110 w 6830240"/>
              <a:gd name="connsiteY4439" fmla="*/ 3817146 h 7505293"/>
              <a:gd name="connsiteX4440" fmla="*/ 6302491 w 6830240"/>
              <a:gd name="connsiteY4440" fmla="*/ 3820311 h 7505293"/>
              <a:gd name="connsiteX4441" fmla="*/ 6305972 w 6830240"/>
              <a:gd name="connsiteY4441" fmla="*/ 3844998 h 7505293"/>
              <a:gd name="connsiteX4442" fmla="*/ 6292363 w 6830240"/>
              <a:gd name="connsiteY4442" fmla="*/ 3865889 h 7505293"/>
              <a:gd name="connsiteX4443" fmla="*/ 6277170 w 6830240"/>
              <a:gd name="connsiteY4443" fmla="*/ 3912416 h 7505293"/>
              <a:gd name="connsiteX4444" fmla="*/ 6261978 w 6830240"/>
              <a:gd name="connsiteY4444" fmla="*/ 3957042 h 7505293"/>
              <a:gd name="connsiteX4445" fmla="*/ 6263244 w 6830240"/>
              <a:gd name="connsiteY4445" fmla="*/ 3963372 h 7505293"/>
              <a:gd name="connsiteX4446" fmla="*/ 6256914 w 6830240"/>
              <a:gd name="connsiteY4446" fmla="*/ 3969703 h 7505293"/>
              <a:gd name="connsiteX4447" fmla="*/ 6254382 w 6830240"/>
              <a:gd name="connsiteY4447" fmla="*/ 3976982 h 7505293"/>
              <a:gd name="connsiteX4448" fmla="*/ 6259446 w 6830240"/>
              <a:gd name="connsiteY4448" fmla="*/ 3982363 h 7505293"/>
              <a:gd name="connsiteX4449" fmla="*/ 6249001 w 6830240"/>
              <a:gd name="connsiteY4449" fmla="*/ 3995023 h 7505293"/>
              <a:gd name="connsiteX4450" fmla="*/ 6244253 w 6830240"/>
              <a:gd name="connsiteY4450" fmla="*/ 4007683 h 7505293"/>
              <a:gd name="connsiteX4451" fmla="*/ 6234125 w 6830240"/>
              <a:gd name="connsiteY4451" fmla="*/ 4025408 h 7505293"/>
              <a:gd name="connsiteX4452" fmla="*/ 6238556 w 6830240"/>
              <a:gd name="connsiteY4452" fmla="*/ 4039967 h 7505293"/>
              <a:gd name="connsiteX4453" fmla="*/ 6231593 w 6830240"/>
              <a:gd name="connsiteY4453" fmla="*/ 4050729 h 7505293"/>
              <a:gd name="connsiteX4454" fmla="*/ 6265459 w 6830240"/>
              <a:gd name="connsiteY4454" fmla="*/ 4048830 h 7505293"/>
              <a:gd name="connsiteX4455" fmla="*/ 6297427 w 6830240"/>
              <a:gd name="connsiteY4455" fmla="*/ 4058325 h 7505293"/>
              <a:gd name="connsiteX4456" fmla="*/ 6303124 w 6830240"/>
              <a:gd name="connsiteY4456" fmla="*/ 4073834 h 7505293"/>
              <a:gd name="connsiteX4457" fmla="*/ 6297427 w 6830240"/>
              <a:gd name="connsiteY4457" fmla="*/ 4083645 h 7505293"/>
              <a:gd name="connsiteX4458" fmla="*/ 6295211 w 6830240"/>
              <a:gd name="connsiteY4458" fmla="*/ 4089976 h 7505293"/>
              <a:gd name="connsiteX4459" fmla="*/ 6294895 w 6830240"/>
              <a:gd name="connsiteY4459" fmla="*/ 4096306 h 7505293"/>
              <a:gd name="connsiteX4460" fmla="*/ 6302491 w 6830240"/>
              <a:gd name="connsiteY4460" fmla="*/ 4091241 h 7505293"/>
              <a:gd name="connsiteX4461" fmla="*/ 6335408 w 6830240"/>
              <a:gd name="connsiteY4461" fmla="*/ 4065921 h 7505293"/>
              <a:gd name="connsiteX4462" fmla="*/ 6340472 w 6830240"/>
              <a:gd name="connsiteY4462" fmla="*/ 4048196 h 7505293"/>
              <a:gd name="connsiteX4463" fmla="*/ 6339206 w 6830240"/>
              <a:gd name="connsiteY4463" fmla="*/ 4040917 h 7505293"/>
              <a:gd name="connsiteX4464" fmla="*/ 6345536 w 6830240"/>
              <a:gd name="connsiteY4464" fmla="*/ 4035536 h 7505293"/>
              <a:gd name="connsiteX4465" fmla="*/ 6346169 w 6830240"/>
              <a:gd name="connsiteY4465" fmla="*/ 4029523 h 7505293"/>
              <a:gd name="connsiteX4466" fmla="*/ 6343004 w 6830240"/>
              <a:gd name="connsiteY4466" fmla="*/ 4025408 h 7505293"/>
              <a:gd name="connsiteX4467" fmla="*/ 6363260 w 6830240"/>
              <a:gd name="connsiteY4467" fmla="*/ 4000087 h 7505293"/>
              <a:gd name="connsiteX4468" fmla="*/ 6383517 w 6830240"/>
              <a:gd name="connsiteY4468" fmla="*/ 3974767 h 7505293"/>
              <a:gd name="connsiteX4469" fmla="*/ 6398076 w 6830240"/>
              <a:gd name="connsiteY4469" fmla="*/ 3942166 h 7505293"/>
              <a:gd name="connsiteX4470" fmla="*/ 6424030 w 6830240"/>
              <a:gd name="connsiteY4470" fmla="*/ 3919062 h 7505293"/>
              <a:gd name="connsiteX4471" fmla="*/ 6421498 w 6830240"/>
              <a:gd name="connsiteY4471" fmla="*/ 3906402 h 7505293"/>
              <a:gd name="connsiteX4472" fmla="*/ 6422764 w 6830240"/>
              <a:gd name="connsiteY4472" fmla="*/ 3895323 h 7505293"/>
              <a:gd name="connsiteX4473" fmla="*/ 6431626 w 6830240"/>
              <a:gd name="connsiteY4473" fmla="*/ 3886145 h 7505293"/>
              <a:gd name="connsiteX4474" fmla="*/ 6446818 w 6830240"/>
              <a:gd name="connsiteY4474" fmla="*/ 3881081 h 7505293"/>
              <a:gd name="connsiteX4475" fmla="*/ 6456630 w 6830240"/>
              <a:gd name="connsiteY4475" fmla="*/ 3895323 h 7505293"/>
              <a:gd name="connsiteX4476" fmla="*/ 6449350 w 6830240"/>
              <a:gd name="connsiteY4476" fmla="*/ 3911465 h 7505293"/>
              <a:gd name="connsiteX4477" fmla="*/ 6431309 w 6830240"/>
              <a:gd name="connsiteY4477" fmla="*/ 3935203 h 7505293"/>
              <a:gd name="connsiteX4478" fmla="*/ 6426562 w 6830240"/>
              <a:gd name="connsiteY4478" fmla="*/ 3964638 h 7505293"/>
              <a:gd name="connsiteX4479" fmla="*/ 6416117 w 6830240"/>
              <a:gd name="connsiteY4479" fmla="*/ 4000404 h 7505293"/>
              <a:gd name="connsiteX4480" fmla="*/ 6396177 w 6830240"/>
              <a:gd name="connsiteY4480" fmla="*/ 4038068 h 7505293"/>
              <a:gd name="connsiteX4481" fmla="*/ 6399659 w 6830240"/>
              <a:gd name="connsiteY4481" fmla="*/ 4047563 h 7505293"/>
              <a:gd name="connsiteX4482" fmla="*/ 6393645 w 6830240"/>
              <a:gd name="connsiteY4482" fmla="*/ 4053261 h 7505293"/>
              <a:gd name="connsiteX4483" fmla="*/ 6395228 w 6830240"/>
              <a:gd name="connsiteY4483" fmla="*/ 4073201 h 7505293"/>
              <a:gd name="connsiteX4484" fmla="*/ 6406305 w 6830240"/>
              <a:gd name="connsiteY4484" fmla="*/ 4091241 h 7505293"/>
              <a:gd name="connsiteX4485" fmla="*/ 6379402 w 6830240"/>
              <a:gd name="connsiteY4485" fmla="*/ 4143149 h 7505293"/>
              <a:gd name="connsiteX4486" fmla="*/ 6365792 w 6830240"/>
              <a:gd name="connsiteY4486" fmla="*/ 4195056 h 7505293"/>
              <a:gd name="connsiteX4487" fmla="*/ 6345536 w 6830240"/>
              <a:gd name="connsiteY4487" fmla="*/ 4212781 h 7505293"/>
              <a:gd name="connsiteX4488" fmla="*/ 6334458 w 6830240"/>
              <a:gd name="connsiteY4488" fmla="*/ 4234303 h 7505293"/>
              <a:gd name="connsiteX4489" fmla="*/ 6325279 w 6830240"/>
              <a:gd name="connsiteY4489" fmla="*/ 4255826 h 7505293"/>
              <a:gd name="connsiteX4490" fmla="*/ 6327811 w 6830240"/>
              <a:gd name="connsiteY4490" fmla="*/ 4263422 h 7505293"/>
              <a:gd name="connsiteX4491" fmla="*/ 6345852 w 6830240"/>
              <a:gd name="connsiteY4491" fmla="*/ 4241899 h 7505293"/>
              <a:gd name="connsiteX4492" fmla="*/ 6365792 w 6830240"/>
              <a:gd name="connsiteY4492" fmla="*/ 4220377 h 7505293"/>
              <a:gd name="connsiteX4493" fmla="*/ 6383517 w 6830240"/>
              <a:gd name="connsiteY4493" fmla="*/ 4215313 h 7505293"/>
              <a:gd name="connsiteX4494" fmla="*/ 6365792 w 6830240"/>
              <a:gd name="connsiteY4494" fmla="*/ 4207716 h 7505293"/>
              <a:gd name="connsiteX4495" fmla="*/ 6373389 w 6830240"/>
              <a:gd name="connsiteY4495" fmla="*/ 4202652 h 7505293"/>
              <a:gd name="connsiteX4496" fmla="*/ 6383200 w 6830240"/>
              <a:gd name="connsiteY4496" fmla="*/ 4201386 h 7505293"/>
              <a:gd name="connsiteX4497" fmla="*/ 6391113 w 6830240"/>
              <a:gd name="connsiteY4497" fmla="*/ 4207716 h 7505293"/>
              <a:gd name="connsiteX4498" fmla="*/ 6398076 w 6830240"/>
              <a:gd name="connsiteY4498" fmla="*/ 4197588 h 7505293"/>
              <a:gd name="connsiteX4499" fmla="*/ 6401241 w 6830240"/>
              <a:gd name="connsiteY4499" fmla="*/ 4187460 h 7505293"/>
              <a:gd name="connsiteX4500" fmla="*/ 6405989 w 6830240"/>
              <a:gd name="connsiteY4500" fmla="*/ 4175433 h 7505293"/>
              <a:gd name="connsiteX4501" fmla="*/ 6408837 w 6830240"/>
              <a:gd name="connsiteY4501" fmla="*/ 4159607 h 7505293"/>
              <a:gd name="connsiteX4502" fmla="*/ 6388581 w 6830240"/>
              <a:gd name="connsiteY4502" fmla="*/ 4146947 h 7505293"/>
              <a:gd name="connsiteX4503" fmla="*/ 6401241 w 6830240"/>
              <a:gd name="connsiteY4503" fmla="*/ 4124158 h 7505293"/>
              <a:gd name="connsiteX4504" fmla="*/ 6426562 w 6830240"/>
              <a:gd name="connsiteY4504" fmla="*/ 4129222 h 7505293"/>
              <a:gd name="connsiteX4505" fmla="*/ 6419282 w 6830240"/>
              <a:gd name="connsiteY4505" fmla="*/ 4140617 h 7505293"/>
              <a:gd name="connsiteX4506" fmla="*/ 6413902 w 6830240"/>
              <a:gd name="connsiteY4506" fmla="*/ 4152011 h 7505293"/>
              <a:gd name="connsiteX4507" fmla="*/ 6424030 w 6830240"/>
              <a:gd name="connsiteY4507" fmla="*/ 4159607 h 7505293"/>
              <a:gd name="connsiteX4508" fmla="*/ 6431626 w 6830240"/>
              <a:gd name="connsiteY4508" fmla="*/ 4167203 h 7505293"/>
              <a:gd name="connsiteX4509" fmla="*/ 6427195 w 6830240"/>
              <a:gd name="connsiteY4509" fmla="*/ 4182079 h 7505293"/>
              <a:gd name="connsiteX4510" fmla="*/ 6418966 w 6830240"/>
              <a:gd name="connsiteY4510" fmla="*/ 4195056 h 7505293"/>
              <a:gd name="connsiteX4511" fmla="*/ 6431309 w 6830240"/>
              <a:gd name="connsiteY4511" fmla="*/ 4196322 h 7505293"/>
              <a:gd name="connsiteX4512" fmla="*/ 6441754 w 6830240"/>
              <a:gd name="connsiteY4512" fmla="*/ 4197588 h 7505293"/>
              <a:gd name="connsiteX4513" fmla="*/ 6436374 w 6830240"/>
              <a:gd name="connsiteY4513" fmla="*/ 4214047 h 7505293"/>
              <a:gd name="connsiteX4514" fmla="*/ 6421498 w 6830240"/>
              <a:gd name="connsiteY4514" fmla="*/ 4230505 h 7505293"/>
              <a:gd name="connsiteX4515" fmla="*/ 6418333 w 6830240"/>
              <a:gd name="connsiteY4515" fmla="*/ 4244431 h 7505293"/>
              <a:gd name="connsiteX4516" fmla="*/ 6411369 w 6830240"/>
              <a:gd name="connsiteY4516" fmla="*/ 4250762 h 7505293"/>
              <a:gd name="connsiteX4517" fmla="*/ 6398709 w 6830240"/>
              <a:gd name="connsiteY4517" fmla="*/ 4268486 h 7505293"/>
              <a:gd name="connsiteX4518" fmla="*/ 6398709 w 6830240"/>
              <a:gd name="connsiteY4518" fmla="*/ 4291275 h 7505293"/>
              <a:gd name="connsiteX4519" fmla="*/ 6406305 w 6830240"/>
              <a:gd name="connsiteY4519" fmla="*/ 4283678 h 7505293"/>
              <a:gd name="connsiteX4520" fmla="*/ 6416434 w 6830240"/>
              <a:gd name="connsiteY4520" fmla="*/ 4263422 h 7505293"/>
              <a:gd name="connsiteX4521" fmla="*/ 6421498 w 6830240"/>
              <a:gd name="connsiteY4521" fmla="*/ 4257725 h 7505293"/>
              <a:gd name="connsiteX4522" fmla="*/ 6426562 w 6830240"/>
              <a:gd name="connsiteY4522" fmla="*/ 4255826 h 7505293"/>
              <a:gd name="connsiteX4523" fmla="*/ 6424030 w 6830240"/>
              <a:gd name="connsiteY4523" fmla="*/ 4262472 h 7505293"/>
              <a:gd name="connsiteX4524" fmla="*/ 6421498 w 6830240"/>
              <a:gd name="connsiteY4524" fmla="*/ 4271018 h 7505293"/>
              <a:gd name="connsiteX4525" fmla="*/ 6411369 w 6830240"/>
              <a:gd name="connsiteY4525" fmla="*/ 4296339 h 7505293"/>
              <a:gd name="connsiteX4526" fmla="*/ 6401241 w 6830240"/>
              <a:gd name="connsiteY4526" fmla="*/ 4321659 h 7505293"/>
              <a:gd name="connsiteX4527" fmla="*/ 6391113 w 6830240"/>
              <a:gd name="connsiteY4527" fmla="*/ 4339384 h 7505293"/>
              <a:gd name="connsiteX4528" fmla="*/ 6386049 w 6830240"/>
              <a:gd name="connsiteY4528" fmla="*/ 4359640 h 7505293"/>
              <a:gd name="connsiteX4529" fmla="*/ 6401241 w 6830240"/>
              <a:gd name="connsiteY4529" fmla="*/ 4338751 h 7505293"/>
              <a:gd name="connsiteX4530" fmla="*/ 6408837 w 6830240"/>
              <a:gd name="connsiteY4530" fmla="*/ 4314063 h 7505293"/>
              <a:gd name="connsiteX4531" fmla="*/ 6417136 w 6830240"/>
              <a:gd name="connsiteY4531" fmla="*/ 4317175 h 7505293"/>
              <a:gd name="connsiteX4532" fmla="*/ 6425124 w 6830240"/>
              <a:gd name="connsiteY4532" fmla="*/ 4302593 h 7505293"/>
              <a:gd name="connsiteX4533" fmla="*/ 6440316 w 6830240"/>
              <a:gd name="connsiteY4533" fmla="*/ 4277273 h 7505293"/>
              <a:gd name="connsiteX4534" fmla="*/ 6439683 w 6830240"/>
              <a:gd name="connsiteY4534" fmla="*/ 4263979 h 7505293"/>
              <a:gd name="connsiteX4535" fmla="*/ 6450444 w 6830240"/>
              <a:gd name="connsiteY4535" fmla="*/ 4254484 h 7505293"/>
              <a:gd name="connsiteX4536" fmla="*/ 6544131 w 6830240"/>
              <a:gd name="connsiteY4536" fmla="*/ 4089900 h 7505293"/>
              <a:gd name="connsiteX4537" fmla="*/ 6557107 w 6830240"/>
              <a:gd name="connsiteY4537" fmla="*/ 4069960 h 7505293"/>
              <a:gd name="connsiteX4538" fmla="*/ 6571983 w 6830240"/>
              <a:gd name="connsiteY4538" fmla="*/ 4051919 h 7505293"/>
              <a:gd name="connsiteX4539" fmla="*/ 6575148 w 6830240"/>
              <a:gd name="connsiteY4539" fmla="*/ 4039575 h 7505293"/>
              <a:gd name="connsiteX4540" fmla="*/ 6582112 w 6830240"/>
              <a:gd name="connsiteY4540" fmla="*/ 4029131 h 7505293"/>
              <a:gd name="connsiteX4541" fmla="*/ 6592240 w 6830240"/>
              <a:gd name="connsiteY4541" fmla="*/ 4011406 h 7505293"/>
              <a:gd name="connsiteX4542" fmla="*/ 6602368 w 6830240"/>
              <a:gd name="connsiteY4542" fmla="*/ 4006025 h 7505293"/>
              <a:gd name="connsiteX4543" fmla="*/ 6612496 w 6830240"/>
              <a:gd name="connsiteY4543" fmla="*/ 4006342 h 7505293"/>
              <a:gd name="connsiteX4544" fmla="*/ 6599203 w 6830240"/>
              <a:gd name="connsiteY4544" fmla="*/ 4047172 h 7505293"/>
              <a:gd name="connsiteX4545" fmla="*/ 6574515 w 6830240"/>
              <a:gd name="connsiteY4545" fmla="*/ 4089900 h 7505293"/>
              <a:gd name="connsiteX4546" fmla="*/ 6577047 w 6830240"/>
              <a:gd name="connsiteY4546" fmla="*/ 4089900 h 7505293"/>
              <a:gd name="connsiteX4547" fmla="*/ 6583061 w 6830240"/>
              <a:gd name="connsiteY4547" fmla="*/ 4100028 h 7505293"/>
              <a:gd name="connsiteX4548" fmla="*/ 6579579 w 6830240"/>
              <a:gd name="connsiteY4548" fmla="*/ 4110157 h 7505293"/>
              <a:gd name="connsiteX4549" fmla="*/ 6562488 w 6830240"/>
              <a:gd name="connsiteY4549" fmla="*/ 4169660 h 7505293"/>
              <a:gd name="connsiteX4550" fmla="*/ 6541599 w 6830240"/>
              <a:gd name="connsiteY4550" fmla="*/ 4229164 h 7505293"/>
              <a:gd name="connsiteX4551" fmla="*/ 6542548 w 6830240"/>
              <a:gd name="connsiteY4551" fmla="*/ 4236443 h 7505293"/>
              <a:gd name="connsiteX4552" fmla="*/ 6534002 w 6830240"/>
              <a:gd name="connsiteY4552" fmla="*/ 4241824 h 7505293"/>
              <a:gd name="connsiteX4553" fmla="*/ 6533369 w 6830240"/>
              <a:gd name="connsiteY4553" fmla="*/ 4248787 h 7505293"/>
              <a:gd name="connsiteX4554" fmla="*/ 6536534 w 6830240"/>
              <a:gd name="connsiteY4554" fmla="*/ 4251952 h 7505293"/>
              <a:gd name="connsiteX4555" fmla="*/ 6528622 w 6830240"/>
              <a:gd name="connsiteY4555" fmla="*/ 4266828 h 7505293"/>
              <a:gd name="connsiteX4556" fmla="*/ 6526406 w 6830240"/>
              <a:gd name="connsiteY4556" fmla="*/ 4279805 h 7505293"/>
              <a:gd name="connsiteX4557" fmla="*/ 6541599 w 6830240"/>
              <a:gd name="connsiteY4557" fmla="*/ 4264612 h 7505293"/>
              <a:gd name="connsiteX4558" fmla="*/ 6546663 w 6830240"/>
              <a:gd name="connsiteY4558" fmla="*/ 4257016 h 7505293"/>
              <a:gd name="connsiteX4559" fmla="*/ 6544131 w 6830240"/>
              <a:gd name="connsiteY4559" fmla="*/ 4249420 h 7505293"/>
              <a:gd name="connsiteX4560" fmla="*/ 6552676 w 6830240"/>
              <a:gd name="connsiteY4560" fmla="*/ 4238975 h 7505293"/>
              <a:gd name="connsiteX4561" fmla="*/ 6559323 w 6830240"/>
              <a:gd name="connsiteY4561" fmla="*/ 4226631 h 7505293"/>
              <a:gd name="connsiteX4562" fmla="*/ 6579579 w 6830240"/>
              <a:gd name="connsiteY4562" fmla="*/ 4181054 h 7505293"/>
              <a:gd name="connsiteX4563" fmla="*/ 6594772 w 6830240"/>
              <a:gd name="connsiteY4563" fmla="*/ 4168394 h 7505293"/>
              <a:gd name="connsiteX4564" fmla="*/ 6601102 w 6830240"/>
              <a:gd name="connsiteY4564" fmla="*/ 4159532 h 7505293"/>
              <a:gd name="connsiteX4565" fmla="*/ 6599836 w 6830240"/>
              <a:gd name="connsiteY4565" fmla="*/ 4150669 h 7505293"/>
              <a:gd name="connsiteX4566" fmla="*/ 6609964 w 6830240"/>
              <a:gd name="connsiteY4566" fmla="*/ 4130413 h 7505293"/>
              <a:gd name="connsiteX4567" fmla="*/ 6617560 w 6830240"/>
              <a:gd name="connsiteY4567" fmla="*/ 4108891 h 7505293"/>
              <a:gd name="connsiteX4568" fmla="*/ 6625157 w 6830240"/>
              <a:gd name="connsiteY4568" fmla="*/ 4087368 h 7505293"/>
              <a:gd name="connsiteX4569" fmla="*/ 6658073 w 6830240"/>
              <a:gd name="connsiteY4569" fmla="*/ 4059515 h 7505293"/>
              <a:gd name="connsiteX4570" fmla="*/ 6667569 w 6830240"/>
              <a:gd name="connsiteY4570" fmla="*/ 4074075 h 7505293"/>
              <a:gd name="connsiteX4571" fmla="*/ 6658073 w 6830240"/>
              <a:gd name="connsiteY4571" fmla="*/ 4084836 h 7505293"/>
              <a:gd name="connsiteX4572" fmla="*/ 6657757 w 6830240"/>
              <a:gd name="connsiteY4572" fmla="*/ 4100978 h 7505293"/>
              <a:gd name="connsiteX4573" fmla="*/ 6655541 w 6830240"/>
              <a:gd name="connsiteY4573" fmla="*/ 4115221 h 7505293"/>
              <a:gd name="connsiteX4574" fmla="*/ 6640665 w 6830240"/>
              <a:gd name="connsiteY4574" fmla="*/ 4147821 h 7505293"/>
              <a:gd name="connsiteX4575" fmla="*/ 6635285 w 6830240"/>
              <a:gd name="connsiteY4575" fmla="*/ 4178522 h 7505293"/>
              <a:gd name="connsiteX4576" fmla="*/ 6615028 w 6830240"/>
              <a:gd name="connsiteY4576" fmla="*/ 4226631 h 7505293"/>
              <a:gd name="connsiteX4577" fmla="*/ 6623258 w 6830240"/>
              <a:gd name="connsiteY4577" fmla="*/ 4246888 h 7505293"/>
              <a:gd name="connsiteX4578" fmla="*/ 6612496 w 6830240"/>
              <a:gd name="connsiteY4578" fmla="*/ 4267144 h 7505293"/>
              <a:gd name="connsiteX4579" fmla="*/ 6601102 w 6830240"/>
              <a:gd name="connsiteY4579" fmla="*/ 4299428 h 7505293"/>
              <a:gd name="connsiteX4580" fmla="*/ 6582112 w 6830240"/>
              <a:gd name="connsiteY4580" fmla="*/ 4327914 h 7505293"/>
              <a:gd name="connsiteX4581" fmla="*/ 6589708 w 6830240"/>
              <a:gd name="connsiteY4581" fmla="*/ 4348170 h 7505293"/>
              <a:gd name="connsiteX4582" fmla="*/ 6571983 w 6830240"/>
              <a:gd name="connsiteY4582" fmla="*/ 4360831 h 7505293"/>
              <a:gd name="connsiteX4583" fmla="*/ 6571983 w 6830240"/>
              <a:gd name="connsiteY4583" fmla="*/ 4388683 h 7505293"/>
              <a:gd name="connsiteX4584" fmla="*/ 6565337 w 6830240"/>
              <a:gd name="connsiteY4584" fmla="*/ 4403243 h 7505293"/>
              <a:gd name="connsiteX4585" fmla="*/ 6556791 w 6830240"/>
              <a:gd name="connsiteY4585" fmla="*/ 4414004 h 7505293"/>
              <a:gd name="connsiteX4586" fmla="*/ 6556158 w 6830240"/>
              <a:gd name="connsiteY4586" fmla="*/ 4425082 h 7505293"/>
              <a:gd name="connsiteX4587" fmla="*/ 6559323 w 6830240"/>
              <a:gd name="connsiteY4587" fmla="*/ 4434261 h 7505293"/>
              <a:gd name="connsiteX4588" fmla="*/ 6564071 w 6830240"/>
              <a:gd name="connsiteY4588" fmla="*/ 4437109 h 7505293"/>
              <a:gd name="connsiteX4589" fmla="*/ 6566919 w 6830240"/>
              <a:gd name="connsiteY4589" fmla="*/ 4434261 h 7505293"/>
              <a:gd name="connsiteX4590" fmla="*/ 6569451 w 6830240"/>
              <a:gd name="connsiteY4590" fmla="*/ 4415270 h 7505293"/>
              <a:gd name="connsiteX4591" fmla="*/ 6587176 w 6830240"/>
              <a:gd name="connsiteY4591" fmla="*/ 4403876 h 7505293"/>
              <a:gd name="connsiteX4592" fmla="*/ 6587176 w 6830240"/>
              <a:gd name="connsiteY4592" fmla="*/ 4365895 h 7505293"/>
              <a:gd name="connsiteX4593" fmla="*/ 6589708 w 6830240"/>
              <a:gd name="connsiteY4593" fmla="*/ 4365895 h 7505293"/>
              <a:gd name="connsiteX4594" fmla="*/ 6592556 w 6830240"/>
              <a:gd name="connsiteY4594" fmla="*/ 4357033 h 7505293"/>
              <a:gd name="connsiteX4595" fmla="*/ 6589708 w 6830240"/>
              <a:gd name="connsiteY4595" fmla="*/ 4348170 h 7505293"/>
              <a:gd name="connsiteX4596" fmla="*/ 6606166 w 6830240"/>
              <a:gd name="connsiteY4596" fmla="*/ 4326964 h 7505293"/>
              <a:gd name="connsiteX4597" fmla="*/ 6622625 w 6830240"/>
              <a:gd name="connsiteY4597" fmla="*/ 4307657 h 7505293"/>
              <a:gd name="connsiteX4598" fmla="*/ 6615661 w 6830240"/>
              <a:gd name="connsiteY4598" fmla="*/ 4290250 h 7505293"/>
              <a:gd name="connsiteX4599" fmla="*/ 6635285 w 6830240"/>
              <a:gd name="connsiteY4599" fmla="*/ 4274741 h 7505293"/>
              <a:gd name="connsiteX4600" fmla="*/ 6648262 w 6830240"/>
              <a:gd name="connsiteY4600" fmla="*/ 4237709 h 7505293"/>
              <a:gd name="connsiteX4601" fmla="*/ 6663138 w 6830240"/>
              <a:gd name="connsiteY4601" fmla="*/ 4198779 h 7505293"/>
              <a:gd name="connsiteX4602" fmla="*/ 6670417 w 6830240"/>
              <a:gd name="connsiteY4602" fmla="*/ 4198146 h 7505293"/>
              <a:gd name="connsiteX4603" fmla="*/ 6675798 w 6830240"/>
              <a:gd name="connsiteY4603" fmla="*/ 4201311 h 7505293"/>
              <a:gd name="connsiteX4604" fmla="*/ 6679279 w 6830240"/>
              <a:gd name="connsiteY4604" fmla="*/ 4225998 h 7505293"/>
              <a:gd name="connsiteX4605" fmla="*/ 6665670 w 6830240"/>
              <a:gd name="connsiteY4605" fmla="*/ 4246888 h 7505293"/>
              <a:gd name="connsiteX4606" fmla="*/ 6650477 w 6830240"/>
              <a:gd name="connsiteY4606" fmla="*/ 4293415 h 7505293"/>
              <a:gd name="connsiteX4607" fmla="*/ 6635285 w 6830240"/>
              <a:gd name="connsiteY4607" fmla="*/ 4338042 h 7505293"/>
              <a:gd name="connsiteX4608" fmla="*/ 6636551 w 6830240"/>
              <a:gd name="connsiteY4608" fmla="*/ 4344372 h 7505293"/>
              <a:gd name="connsiteX4609" fmla="*/ 6630221 w 6830240"/>
              <a:gd name="connsiteY4609" fmla="*/ 4350703 h 7505293"/>
              <a:gd name="connsiteX4610" fmla="*/ 6627689 w 6830240"/>
              <a:gd name="connsiteY4610" fmla="*/ 4357982 h 7505293"/>
              <a:gd name="connsiteX4611" fmla="*/ 6632753 w 6830240"/>
              <a:gd name="connsiteY4611" fmla="*/ 4363363 h 7505293"/>
              <a:gd name="connsiteX4612" fmla="*/ 6622308 w 6830240"/>
              <a:gd name="connsiteY4612" fmla="*/ 4376023 h 7505293"/>
              <a:gd name="connsiteX4613" fmla="*/ 6617560 w 6830240"/>
              <a:gd name="connsiteY4613" fmla="*/ 4388683 h 7505293"/>
              <a:gd name="connsiteX4614" fmla="*/ 6607432 w 6830240"/>
              <a:gd name="connsiteY4614" fmla="*/ 4406408 h 7505293"/>
              <a:gd name="connsiteX4615" fmla="*/ 6611863 w 6830240"/>
              <a:gd name="connsiteY4615" fmla="*/ 4420967 h 7505293"/>
              <a:gd name="connsiteX4616" fmla="*/ 6604900 w 6830240"/>
              <a:gd name="connsiteY4616" fmla="*/ 4431729 h 7505293"/>
              <a:gd name="connsiteX4617" fmla="*/ 6638766 w 6830240"/>
              <a:gd name="connsiteY4617" fmla="*/ 4429830 h 7505293"/>
              <a:gd name="connsiteX4618" fmla="*/ 6670734 w 6830240"/>
              <a:gd name="connsiteY4618" fmla="*/ 4439325 h 7505293"/>
              <a:gd name="connsiteX4619" fmla="*/ 6676431 w 6830240"/>
              <a:gd name="connsiteY4619" fmla="*/ 4454834 h 7505293"/>
              <a:gd name="connsiteX4620" fmla="*/ 6670734 w 6830240"/>
              <a:gd name="connsiteY4620" fmla="*/ 4464645 h 7505293"/>
              <a:gd name="connsiteX4621" fmla="*/ 6668518 w 6830240"/>
              <a:gd name="connsiteY4621" fmla="*/ 4470976 h 7505293"/>
              <a:gd name="connsiteX4622" fmla="*/ 6668202 w 6830240"/>
              <a:gd name="connsiteY4622" fmla="*/ 4477306 h 7505293"/>
              <a:gd name="connsiteX4623" fmla="*/ 6675798 w 6830240"/>
              <a:gd name="connsiteY4623" fmla="*/ 4472241 h 7505293"/>
              <a:gd name="connsiteX4624" fmla="*/ 6708715 w 6830240"/>
              <a:gd name="connsiteY4624" fmla="*/ 4446921 h 7505293"/>
              <a:gd name="connsiteX4625" fmla="*/ 6713779 w 6830240"/>
              <a:gd name="connsiteY4625" fmla="*/ 4429196 h 7505293"/>
              <a:gd name="connsiteX4626" fmla="*/ 6712513 w 6830240"/>
              <a:gd name="connsiteY4626" fmla="*/ 4421917 h 7505293"/>
              <a:gd name="connsiteX4627" fmla="*/ 6718843 w 6830240"/>
              <a:gd name="connsiteY4627" fmla="*/ 4416536 h 7505293"/>
              <a:gd name="connsiteX4628" fmla="*/ 6719476 w 6830240"/>
              <a:gd name="connsiteY4628" fmla="*/ 4410523 h 7505293"/>
              <a:gd name="connsiteX4629" fmla="*/ 6716311 w 6830240"/>
              <a:gd name="connsiteY4629" fmla="*/ 4406408 h 7505293"/>
              <a:gd name="connsiteX4630" fmla="*/ 6736567 w 6830240"/>
              <a:gd name="connsiteY4630" fmla="*/ 4381087 h 7505293"/>
              <a:gd name="connsiteX4631" fmla="*/ 6756824 w 6830240"/>
              <a:gd name="connsiteY4631" fmla="*/ 4355767 h 7505293"/>
              <a:gd name="connsiteX4632" fmla="*/ 6771383 w 6830240"/>
              <a:gd name="connsiteY4632" fmla="*/ 4323166 h 7505293"/>
              <a:gd name="connsiteX4633" fmla="*/ 6797337 w 6830240"/>
              <a:gd name="connsiteY4633" fmla="*/ 4300061 h 7505293"/>
              <a:gd name="connsiteX4634" fmla="*/ 6794805 w 6830240"/>
              <a:gd name="connsiteY4634" fmla="*/ 4287401 h 7505293"/>
              <a:gd name="connsiteX4635" fmla="*/ 6796071 w 6830240"/>
              <a:gd name="connsiteY4635" fmla="*/ 4276323 h 7505293"/>
              <a:gd name="connsiteX4636" fmla="*/ 6804933 w 6830240"/>
              <a:gd name="connsiteY4636" fmla="*/ 4267144 h 7505293"/>
              <a:gd name="connsiteX4637" fmla="*/ 6820125 w 6830240"/>
              <a:gd name="connsiteY4637" fmla="*/ 4262080 h 7505293"/>
              <a:gd name="connsiteX4638" fmla="*/ 6829937 w 6830240"/>
              <a:gd name="connsiteY4638" fmla="*/ 4276323 h 7505293"/>
              <a:gd name="connsiteX4639" fmla="*/ 6822657 w 6830240"/>
              <a:gd name="connsiteY4639" fmla="*/ 4292465 h 7505293"/>
              <a:gd name="connsiteX4640" fmla="*/ 6804616 w 6830240"/>
              <a:gd name="connsiteY4640" fmla="*/ 4316203 h 7505293"/>
              <a:gd name="connsiteX4641" fmla="*/ 6799869 w 6830240"/>
              <a:gd name="connsiteY4641" fmla="*/ 4345638 h 7505293"/>
              <a:gd name="connsiteX4642" fmla="*/ 6789424 w 6830240"/>
              <a:gd name="connsiteY4642" fmla="*/ 4381404 h 7505293"/>
              <a:gd name="connsiteX4643" fmla="*/ 6769484 w 6830240"/>
              <a:gd name="connsiteY4643" fmla="*/ 4419068 h 7505293"/>
              <a:gd name="connsiteX4644" fmla="*/ 6772966 w 6830240"/>
              <a:gd name="connsiteY4644" fmla="*/ 4428563 h 7505293"/>
              <a:gd name="connsiteX4645" fmla="*/ 6766952 w 6830240"/>
              <a:gd name="connsiteY4645" fmla="*/ 4434261 h 7505293"/>
              <a:gd name="connsiteX4646" fmla="*/ 6768535 w 6830240"/>
              <a:gd name="connsiteY4646" fmla="*/ 4454201 h 7505293"/>
              <a:gd name="connsiteX4647" fmla="*/ 6779612 w 6830240"/>
              <a:gd name="connsiteY4647" fmla="*/ 4472241 h 7505293"/>
              <a:gd name="connsiteX4648" fmla="*/ 6752709 w 6830240"/>
              <a:gd name="connsiteY4648" fmla="*/ 4524149 h 7505293"/>
              <a:gd name="connsiteX4649" fmla="*/ 6739099 w 6830240"/>
              <a:gd name="connsiteY4649" fmla="*/ 4576056 h 7505293"/>
              <a:gd name="connsiteX4650" fmla="*/ 6718843 w 6830240"/>
              <a:gd name="connsiteY4650" fmla="*/ 4593781 h 7505293"/>
              <a:gd name="connsiteX4651" fmla="*/ 6707765 w 6830240"/>
              <a:gd name="connsiteY4651" fmla="*/ 4615303 h 7505293"/>
              <a:gd name="connsiteX4652" fmla="*/ 6698586 w 6830240"/>
              <a:gd name="connsiteY4652" fmla="*/ 4636826 h 7505293"/>
              <a:gd name="connsiteX4653" fmla="*/ 6701118 w 6830240"/>
              <a:gd name="connsiteY4653" fmla="*/ 4644422 h 7505293"/>
              <a:gd name="connsiteX4654" fmla="*/ 6719159 w 6830240"/>
              <a:gd name="connsiteY4654" fmla="*/ 4622899 h 7505293"/>
              <a:gd name="connsiteX4655" fmla="*/ 6739099 w 6830240"/>
              <a:gd name="connsiteY4655" fmla="*/ 4601377 h 7505293"/>
              <a:gd name="connsiteX4656" fmla="*/ 6756824 w 6830240"/>
              <a:gd name="connsiteY4656" fmla="*/ 4596313 h 7505293"/>
              <a:gd name="connsiteX4657" fmla="*/ 6739099 w 6830240"/>
              <a:gd name="connsiteY4657" fmla="*/ 4588716 h 7505293"/>
              <a:gd name="connsiteX4658" fmla="*/ 6746696 w 6830240"/>
              <a:gd name="connsiteY4658" fmla="*/ 4583652 h 7505293"/>
              <a:gd name="connsiteX4659" fmla="*/ 6756507 w 6830240"/>
              <a:gd name="connsiteY4659" fmla="*/ 4582386 h 7505293"/>
              <a:gd name="connsiteX4660" fmla="*/ 6764420 w 6830240"/>
              <a:gd name="connsiteY4660" fmla="*/ 4588716 h 7505293"/>
              <a:gd name="connsiteX4661" fmla="*/ 6771383 w 6830240"/>
              <a:gd name="connsiteY4661" fmla="*/ 4578588 h 7505293"/>
              <a:gd name="connsiteX4662" fmla="*/ 6774548 w 6830240"/>
              <a:gd name="connsiteY4662" fmla="*/ 4568460 h 7505293"/>
              <a:gd name="connsiteX4663" fmla="*/ 6779296 w 6830240"/>
              <a:gd name="connsiteY4663" fmla="*/ 4556433 h 7505293"/>
              <a:gd name="connsiteX4664" fmla="*/ 6782144 w 6830240"/>
              <a:gd name="connsiteY4664" fmla="*/ 4540607 h 7505293"/>
              <a:gd name="connsiteX4665" fmla="*/ 6761888 w 6830240"/>
              <a:gd name="connsiteY4665" fmla="*/ 4527947 h 7505293"/>
              <a:gd name="connsiteX4666" fmla="*/ 6774548 w 6830240"/>
              <a:gd name="connsiteY4666" fmla="*/ 4505158 h 7505293"/>
              <a:gd name="connsiteX4667" fmla="*/ 6799869 w 6830240"/>
              <a:gd name="connsiteY4667" fmla="*/ 4510222 h 7505293"/>
              <a:gd name="connsiteX4668" fmla="*/ 6792589 w 6830240"/>
              <a:gd name="connsiteY4668" fmla="*/ 4521617 h 7505293"/>
              <a:gd name="connsiteX4669" fmla="*/ 6787209 w 6830240"/>
              <a:gd name="connsiteY4669" fmla="*/ 4533011 h 7505293"/>
              <a:gd name="connsiteX4670" fmla="*/ 6797337 w 6830240"/>
              <a:gd name="connsiteY4670" fmla="*/ 4540607 h 7505293"/>
              <a:gd name="connsiteX4671" fmla="*/ 6804933 w 6830240"/>
              <a:gd name="connsiteY4671" fmla="*/ 4548203 h 7505293"/>
              <a:gd name="connsiteX4672" fmla="*/ 6800502 w 6830240"/>
              <a:gd name="connsiteY4672" fmla="*/ 4563079 h 7505293"/>
              <a:gd name="connsiteX4673" fmla="*/ 6792273 w 6830240"/>
              <a:gd name="connsiteY4673" fmla="*/ 4576056 h 7505293"/>
              <a:gd name="connsiteX4674" fmla="*/ 6804616 w 6830240"/>
              <a:gd name="connsiteY4674" fmla="*/ 4577322 h 7505293"/>
              <a:gd name="connsiteX4675" fmla="*/ 6815061 w 6830240"/>
              <a:gd name="connsiteY4675" fmla="*/ 4578588 h 7505293"/>
              <a:gd name="connsiteX4676" fmla="*/ 6809681 w 6830240"/>
              <a:gd name="connsiteY4676" fmla="*/ 4595047 h 7505293"/>
              <a:gd name="connsiteX4677" fmla="*/ 6794805 w 6830240"/>
              <a:gd name="connsiteY4677" fmla="*/ 4611505 h 7505293"/>
              <a:gd name="connsiteX4678" fmla="*/ 6791640 w 6830240"/>
              <a:gd name="connsiteY4678" fmla="*/ 4625431 h 7505293"/>
              <a:gd name="connsiteX4679" fmla="*/ 6784676 w 6830240"/>
              <a:gd name="connsiteY4679" fmla="*/ 4631762 h 7505293"/>
              <a:gd name="connsiteX4680" fmla="*/ 6772016 w 6830240"/>
              <a:gd name="connsiteY4680" fmla="*/ 4649486 h 7505293"/>
              <a:gd name="connsiteX4681" fmla="*/ 6772016 w 6830240"/>
              <a:gd name="connsiteY4681" fmla="*/ 4672275 h 7505293"/>
              <a:gd name="connsiteX4682" fmla="*/ 6779612 w 6830240"/>
              <a:gd name="connsiteY4682" fmla="*/ 4664678 h 7505293"/>
              <a:gd name="connsiteX4683" fmla="*/ 6789741 w 6830240"/>
              <a:gd name="connsiteY4683" fmla="*/ 4644422 h 7505293"/>
              <a:gd name="connsiteX4684" fmla="*/ 6794805 w 6830240"/>
              <a:gd name="connsiteY4684" fmla="*/ 4638725 h 7505293"/>
              <a:gd name="connsiteX4685" fmla="*/ 6799869 w 6830240"/>
              <a:gd name="connsiteY4685" fmla="*/ 4636826 h 7505293"/>
              <a:gd name="connsiteX4686" fmla="*/ 6797337 w 6830240"/>
              <a:gd name="connsiteY4686" fmla="*/ 4643472 h 7505293"/>
              <a:gd name="connsiteX4687" fmla="*/ 6794805 w 6830240"/>
              <a:gd name="connsiteY4687" fmla="*/ 4652018 h 7505293"/>
              <a:gd name="connsiteX4688" fmla="*/ 6784676 w 6830240"/>
              <a:gd name="connsiteY4688" fmla="*/ 4677339 h 7505293"/>
              <a:gd name="connsiteX4689" fmla="*/ 6774548 w 6830240"/>
              <a:gd name="connsiteY4689" fmla="*/ 4702659 h 7505293"/>
              <a:gd name="connsiteX4690" fmla="*/ 6764420 w 6830240"/>
              <a:gd name="connsiteY4690" fmla="*/ 4720384 h 7505293"/>
              <a:gd name="connsiteX4691" fmla="*/ 6759356 w 6830240"/>
              <a:gd name="connsiteY4691" fmla="*/ 4740640 h 7505293"/>
              <a:gd name="connsiteX4692" fmla="*/ 6774548 w 6830240"/>
              <a:gd name="connsiteY4692" fmla="*/ 4719751 h 7505293"/>
              <a:gd name="connsiteX4693" fmla="*/ 6782144 w 6830240"/>
              <a:gd name="connsiteY4693" fmla="*/ 4695063 h 7505293"/>
              <a:gd name="connsiteX4694" fmla="*/ 6802401 w 6830240"/>
              <a:gd name="connsiteY4694" fmla="*/ 4702659 h 7505293"/>
              <a:gd name="connsiteX4695" fmla="*/ 6797337 w 6830240"/>
              <a:gd name="connsiteY4695" fmla="*/ 4730512 h 7505293"/>
              <a:gd name="connsiteX4696" fmla="*/ 6809997 w 6830240"/>
              <a:gd name="connsiteY4696" fmla="*/ 4727980 h 7505293"/>
              <a:gd name="connsiteX4697" fmla="*/ 6822657 w 6830240"/>
              <a:gd name="connsiteY4697" fmla="*/ 4743172 h 7505293"/>
              <a:gd name="connsiteX4698" fmla="*/ 6809997 w 6830240"/>
              <a:gd name="connsiteY4698" fmla="*/ 4781153 h 7505293"/>
              <a:gd name="connsiteX4699" fmla="*/ 6785310 w 6830240"/>
              <a:gd name="connsiteY4699" fmla="*/ 4813754 h 7505293"/>
              <a:gd name="connsiteX4700" fmla="*/ 6764420 w 6830240"/>
              <a:gd name="connsiteY4700" fmla="*/ 4844455 h 7505293"/>
              <a:gd name="connsiteX4701" fmla="*/ 6759356 w 6830240"/>
              <a:gd name="connsiteY4701" fmla="*/ 4844455 h 7505293"/>
              <a:gd name="connsiteX4702" fmla="*/ 6759356 w 6830240"/>
              <a:gd name="connsiteY4702" fmla="*/ 4852051 h 7505293"/>
              <a:gd name="connsiteX4703" fmla="*/ 6744163 w 6830240"/>
              <a:gd name="connsiteY4703" fmla="*/ 4877372 h 7505293"/>
              <a:gd name="connsiteX4704" fmla="*/ 6731503 w 6830240"/>
              <a:gd name="connsiteY4704" fmla="*/ 4905857 h 7505293"/>
              <a:gd name="connsiteX4705" fmla="*/ 6718843 w 6830240"/>
              <a:gd name="connsiteY4705" fmla="*/ 4938141 h 7505293"/>
              <a:gd name="connsiteX4706" fmla="*/ 6704917 w 6830240"/>
              <a:gd name="connsiteY4706" fmla="*/ 4965044 h 7505293"/>
              <a:gd name="connsiteX4707" fmla="*/ 6690990 w 6830240"/>
              <a:gd name="connsiteY4707" fmla="*/ 4986250 h 7505293"/>
              <a:gd name="connsiteX4708" fmla="*/ 6688458 w 6830240"/>
              <a:gd name="connsiteY4708" fmla="*/ 5014103 h 7505293"/>
              <a:gd name="connsiteX4709" fmla="*/ 6690990 w 6830240"/>
              <a:gd name="connsiteY4709" fmla="*/ 5014103 h 7505293"/>
              <a:gd name="connsiteX4710" fmla="*/ 6688458 w 6830240"/>
              <a:gd name="connsiteY4710" fmla="*/ 5021699 h 7505293"/>
              <a:gd name="connsiteX4711" fmla="*/ 6683394 w 6830240"/>
              <a:gd name="connsiteY4711" fmla="*/ 5021699 h 7505293"/>
              <a:gd name="connsiteX4712" fmla="*/ 6670734 w 6830240"/>
              <a:gd name="connsiteY4712" fmla="*/ 5031827 h 7505293"/>
              <a:gd name="connsiteX4713" fmla="*/ 6665670 w 6830240"/>
              <a:gd name="connsiteY4713" fmla="*/ 5057148 h 7505293"/>
              <a:gd name="connsiteX4714" fmla="*/ 6660605 w 6830240"/>
              <a:gd name="connsiteY4714" fmla="*/ 5082469 h 7505293"/>
              <a:gd name="connsiteX4715" fmla="*/ 6675798 w 6830240"/>
              <a:gd name="connsiteY4715" fmla="*/ 5102725 h 7505293"/>
              <a:gd name="connsiteX4716" fmla="*/ 6680862 w 6830240"/>
              <a:gd name="connsiteY4716" fmla="*/ 5105257 h 7505293"/>
              <a:gd name="connsiteX4717" fmla="*/ 6677697 w 6830240"/>
              <a:gd name="connsiteY4717" fmla="*/ 5113803 h 7505293"/>
              <a:gd name="connsiteX4718" fmla="*/ 6670734 w 6830240"/>
              <a:gd name="connsiteY4718" fmla="*/ 5120450 h 7505293"/>
              <a:gd name="connsiteX4719" fmla="*/ 6668202 w 6830240"/>
              <a:gd name="connsiteY4719" fmla="*/ 5130894 h 7505293"/>
              <a:gd name="connsiteX4720" fmla="*/ 6658073 w 6830240"/>
              <a:gd name="connsiteY4720" fmla="*/ 5135642 h 7505293"/>
              <a:gd name="connsiteX4721" fmla="*/ 6650477 w 6830240"/>
              <a:gd name="connsiteY4721" fmla="*/ 5135642 h 7505293"/>
              <a:gd name="connsiteX4722" fmla="*/ 6647945 w 6830240"/>
              <a:gd name="connsiteY4722" fmla="*/ 5163495 h 7505293"/>
              <a:gd name="connsiteX4723" fmla="*/ 6622625 w 6830240"/>
              <a:gd name="connsiteY4723" fmla="*/ 5211604 h 7505293"/>
              <a:gd name="connsiteX4724" fmla="*/ 6612496 w 6830240"/>
              <a:gd name="connsiteY4724" fmla="*/ 5219200 h 7505293"/>
              <a:gd name="connsiteX4725" fmla="*/ 6606483 w 6830240"/>
              <a:gd name="connsiteY4725" fmla="*/ 5244521 h 7505293"/>
              <a:gd name="connsiteX4726" fmla="*/ 6594772 w 6830240"/>
              <a:gd name="connsiteY4726" fmla="*/ 5269841 h 7505293"/>
              <a:gd name="connsiteX4727" fmla="*/ 6594772 w 6830240"/>
              <a:gd name="connsiteY4727" fmla="*/ 5300226 h 7505293"/>
              <a:gd name="connsiteX4728" fmla="*/ 6574515 w 6830240"/>
              <a:gd name="connsiteY4728" fmla="*/ 5317951 h 7505293"/>
              <a:gd name="connsiteX4729" fmla="*/ 6564387 w 6830240"/>
              <a:gd name="connsiteY4729" fmla="*/ 5343271 h 7505293"/>
              <a:gd name="connsiteX4730" fmla="*/ 6549195 w 6830240"/>
              <a:gd name="connsiteY4730" fmla="*/ 5355931 h 7505293"/>
              <a:gd name="connsiteX4731" fmla="*/ 6540333 w 6830240"/>
              <a:gd name="connsiteY4731" fmla="*/ 5376505 h 7505293"/>
              <a:gd name="connsiteX4732" fmla="*/ 6531470 w 6830240"/>
              <a:gd name="connsiteY4732" fmla="*/ 5398976 h 7505293"/>
              <a:gd name="connsiteX4733" fmla="*/ 6508682 w 6830240"/>
              <a:gd name="connsiteY4733" fmla="*/ 5442022 h 7505293"/>
              <a:gd name="connsiteX4734" fmla="*/ 6495388 w 6830240"/>
              <a:gd name="connsiteY4734" fmla="*/ 5462278 h 7505293"/>
              <a:gd name="connsiteX4735" fmla="*/ 6478297 w 6830240"/>
              <a:gd name="connsiteY4735" fmla="*/ 5482535 h 7505293"/>
              <a:gd name="connsiteX4736" fmla="*/ 6480829 w 6830240"/>
              <a:gd name="connsiteY4736" fmla="*/ 5411637 h 7505293"/>
              <a:gd name="connsiteX4737" fmla="*/ 6465637 w 6830240"/>
              <a:gd name="connsiteY4737" fmla="*/ 5406573 h 7505293"/>
              <a:gd name="connsiteX4738" fmla="*/ 6455508 w 6830240"/>
              <a:gd name="connsiteY4738" fmla="*/ 5424297 h 7505293"/>
              <a:gd name="connsiteX4739" fmla="*/ 6443481 w 6830240"/>
              <a:gd name="connsiteY4739" fmla="*/ 5467342 h 7505293"/>
              <a:gd name="connsiteX4740" fmla="*/ 6435252 w 6830240"/>
              <a:gd name="connsiteY4740" fmla="*/ 5510387 h 7505293"/>
              <a:gd name="connsiteX4741" fmla="*/ 6430821 w 6830240"/>
              <a:gd name="connsiteY4741" fmla="*/ 5529061 h 7505293"/>
              <a:gd name="connsiteX4742" fmla="*/ 6407399 w 6830240"/>
              <a:gd name="connsiteY4742" fmla="*/ 5530644 h 7505293"/>
              <a:gd name="connsiteX4743" fmla="*/ 6404867 w 6830240"/>
              <a:gd name="connsiteY4743" fmla="*/ 5538240 h 7505293"/>
              <a:gd name="connsiteX4744" fmla="*/ 6412463 w 6830240"/>
              <a:gd name="connsiteY4744" fmla="*/ 5551533 h 7505293"/>
              <a:gd name="connsiteX4745" fmla="*/ 6404867 w 6830240"/>
              <a:gd name="connsiteY4745" fmla="*/ 5561029 h 7505293"/>
              <a:gd name="connsiteX4746" fmla="*/ 6396321 w 6830240"/>
              <a:gd name="connsiteY4746" fmla="*/ 5562611 h 7505293"/>
              <a:gd name="connsiteX4747" fmla="*/ 6389675 w 6830240"/>
              <a:gd name="connsiteY4747" fmla="*/ 5566093 h 7505293"/>
              <a:gd name="connsiteX4748" fmla="*/ 6389675 w 6830240"/>
              <a:gd name="connsiteY4748" fmla="*/ 5568625 h 7505293"/>
              <a:gd name="connsiteX4749" fmla="*/ 6425124 w 6830240"/>
              <a:gd name="connsiteY4749" fmla="*/ 5588881 h 7505293"/>
              <a:gd name="connsiteX4750" fmla="*/ 6438734 w 6830240"/>
              <a:gd name="connsiteY4750" fmla="*/ 5565460 h 7505293"/>
              <a:gd name="connsiteX4751" fmla="*/ 6442848 w 6830240"/>
              <a:gd name="connsiteY4751" fmla="*/ 5538240 h 7505293"/>
              <a:gd name="connsiteX4752" fmla="*/ 6452976 w 6830240"/>
              <a:gd name="connsiteY4752" fmla="*/ 5512919 h 7505293"/>
              <a:gd name="connsiteX4753" fmla="*/ 6463105 w 6830240"/>
              <a:gd name="connsiteY4753" fmla="*/ 5490131 h 7505293"/>
              <a:gd name="connsiteX4754" fmla="*/ 6463421 w 6830240"/>
              <a:gd name="connsiteY4754" fmla="*/ 5484117 h 7505293"/>
              <a:gd name="connsiteX4755" fmla="*/ 6465637 w 6830240"/>
              <a:gd name="connsiteY4755" fmla="*/ 5480003 h 7505293"/>
              <a:gd name="connsiteX4756" fmla="*/ 6478297 w 6830240"/>
              <a:gd name="connsiteY4756" fmla="*/ 5493612 h 7505293"/>
              <a:gd name="connsiteX4757" fmla="*/ 6483361 w 6830240"/>
              <a:gd name="connsiteY4757" fmla="*/ 5512919 h 7505293"/>
              <a:gd name="connsiteX4758" fmla="*/ 6482728 w 6830240"/>
              <a:gd name="connsiteY4758" fmla="*/ 5517667 h 7505293"/>
              <a:gd name="connsiteX4759" fmla="*/ 6478297 w 6830240"/>
              <a:gd name="connsiteY4759" fmla="*/ 5520515 h 7505293"/>
              <a:gd name="connsiteX4760" fmla="*/ 6465320 w 6830240"/>
              <a:gd name="connsiteY4760" fmla="*/ 5559129 h 7505293"/>
              <a:gd name="connsiteX4761" fmla="*/ 6442848 w 6830240"/>
              <a:gd name="connsiteY4761" fmla="*/ 5593945 h 7505293"/>
              <a:gd name="connsiteX4762" fmla="*/ 6439050 w 6830240"/>
              <a:gd name="connsiteY4762" fmla="*/ 5605340 h 7505293"/>
              <a:gd name="connsiteX4763" fmla="*/ 6435252 w 6830240"/>
              <a:gd name="connsiteY4763" fmla="*/ 5616734 h 7505293"/>
              <a:gd name="connsiteX4764" fmla="*/ 6421959 w 6830240"/>
              <a:gd name="connsiteY4764" fmla="*/ 5644270 h 7505293"/>
              <a:gd name="connsiteX4765" fmla="*/ 6404867 w 6830240"/>
              <a:gd name="connsiteY4765" fmla="*/ 5669907 h 7505293"/>
              <a:gd name="connsiteX4766" fmla="*/ 6402968 w 6830240"/>
              <a:gd name="connsiteY4766" fmla="*/ 5678136 h 7505293"/>
              <a:gd name="connsiteX4767" fmla="*/ 6397271 w 6830240"/>
              <a:gd name="connsiteY4767" fmla="*/ 5682567 h 7505293"/>
              <a:gd name="connsiteX4768" fmla="*/ 6389675 w 6830240"/>
              <a:gd name="connsiteY4768" fmla="*/ 5670540 h 7505293"/>
              <a:gd name="connsiteX4769" fmla="*/ 6389675 w 6830240"/>
              <a:gd name="connsiteY4769" fmla="*/ 5654715 h 7505293"/>
              <a:gd name="connsiteX4770" fmla="*/ 6369418 w 6830240"/>
              <a:gd name="connsiteY4770" fmla="*/ 5662311 h 7505293"/>
              <a:gd name="connsiteX4771" fmla="*/ 6366886 w 6830240"/>
              <a:gd name="connsiteY4771" fmla="*/ 5687632 h 7505293"/>
              <a:gd name="connsiteX4772" fmla="*/ 6344098 w 6830240"/>
              <a:gd name="connsiteY4772" fmla="*/ 5733209 h 7505293"/>
              <a:gd name="connsiteX4773" fmla="*/ 6341566 w 6830240"/>
              <a:gd name="connsiteY4773" fmla="*/ 5733209 h 7505293"/>
              <a:gd name="connsiteX4774" fmla="*/ 6321309 w 6830240"/>
              <a:gd name="connsiteY4774" fmla="*/ 5778786 h 7505293"/>
              <a:gd name="connsiteX4775" fmla="*/ 6318144 w 6830240"/>
              <a:gd name="connsiteY4775" fmla="*/ 5791446 h 7505293"/>
              <a:gd name="connsiteX4776" fmla="*/ 6318777 w 6830240"/>
              <a:gd name="connsiteY4776" fmla="*/ 5804106 h 7505293"/>
              <a:gd name="connsiteX4777" fmla="*/ 6327323 w 6830240"/>
              <a:gd name="connsiteY4777" fmla="*/ 5805373 h 7505293"/>
              <a:gd name="connsiteX4778" fmla="*/ 6326373 w 6830240"/>
              <a:gd name="connsiteY4778" fmla="*/ 5814235 h 7505293"/>
              <a:gd name="connsiteX4779" fmla="*/ 6321626 w 6830240"/>
              <a:gd name="connsiteY4779" fmla="*/ 5814868 h 7505293"/>
              <a:gd name="connsiteX4780" fmla="*/ 6318777 w 6830240"/>
              <a:gd name="connsiteY4780" fmla="*/ 5819299 h 7505293"/>
              <a:gd name="connsiteX4781" fmla="*/ 6323208 w 6830240"/>
              <a:gd name="connsiteY4781" fmla="*/ 5828161 h 7505293"/>
              <a:gd name="connsiteX4782" fmla="*/ 6331437 w 6830240"/>
              <a:gd name="connsiteY4782" fmla="*/ 5837023 h 7505293"/>
              <a:gd name="connsiteX4783" fmla="*/ 6323208 w 6830240"/>
              <a:gd name="connsiteY4783" fmla="*/ 5861394 h 7505293"/>
              <a:gd name="connsiteX4784" fmla="*/ 6311181 w 6830240"/>
              <a:gd name="connsiteY4784" fmla="*/ 5880068 h 7505293"/>
              <a:gd name="connsiteX4785" fmla="*/ 6308965 w 6830240"/>
              <a:gd name="connsiteY4785" fmla="*/ 5896843 h 7505293"/>
              <a:gd name="connsiteX4786" fmla="*/ 6293456 w 6830240"/>
              <a:gd name="connsiteY4786" fmla="*/ 5900325 h 7505293"/>
              <a:gd name="connsiteX4787" fmla="*/ 6293456 w 6830240"/>
              <a:gd name="connsiteY4787" fmla="*/ 5928178 h 7505293"/>
              <a:gd name="connsiteX4788" fmla="*/ 6275099 w 6830240"/>
              <a:gd name="connsiteY4788" fmla="*/ 5914884 h 7505293"/>
              <a:gd name="connsiteX4789" fmla="*/ 6260540 w 6830240"/>
              <a:gd name="connsiteY4789" fmla="*/ 5897793 h 7505293"/>
              <a:gd name="connsiteX4790" fmla="*/ 6258008 w 6830240"/>
              <a:gd name="connsiteY4790" fmla="*/ 5912985 h 7505293"/>
              <a:gd name="connsiteX4791" fmla="*/ 6273200 w 6830240"/>
              <a:gd name="connsiteY4791" fmla="*/ 5938306 h 7505293"/>
              <a:gd name="connsiteX4792" fmla="*/ 6254209 w 6830240"/>
              <a:gd name="connsiteY4792" fmla="*/ 5993695 h 7505293"/>
              <a:gd name="connsiteX4793" fmla="*/ 6220027 w 6830240"/>
              <a:gd name="connsiteY4793" fmla="*/ 6039588 h 7505293"/>
              <a:gd name="connsiteX4794" fmla="*/ 6214013 w 6830240"/>
              <a:gd name="connsiteY4794" fmla="*/ 6061427 h 7505293"/>
              <a:gd name="connsiteX4795" fmla="*/ 6202302 w 6830240"/>
              <a:gd name="connsiteY4795" fmla="*/ 6077569 h 7505293"/>
              <a:gd name="connsiteX4796" fmla="*/ 6200087 w 6830240"/>
              <a:gd name="connsiteY4796" fmla="*/ 6073771 h 7505293"/>
              <a:gd name="connsiteX4797" fmla="*/ 6199770 w 6830240"/>
              <a:gd name="connsiteY4797" fmla="*/ 6069973 h 7505293"/>
              <a:gd name="connsiteX4798" fmla="*/ 6189642 w 6830240"/>
              <a:gd name="connsiteY4798" fmla="*/ 6067441 h 7505293"/>
              <a:gd name="connsiteX4799" fmla="*/ 6182046 w 6830240"/>
              <a:gd name="connsiteY4799" fmla="*/ 6077569 h 7505293"/>
              <a:gd name="connsiteX4800" fmla="*/ 6199770 w 6830240"/>
              <a:gd name="connsiteY4800" fmla="*/ 6095294 h 7505293"/>
              <a:gd name="connsiteX4801" fmla="*/ 6191541 w 6830240"/>
              <a:gd name="connsiteY4801" fmla="*/ 6132325 h 7505293"/>
              <a:gd name="connsiteX4802" fmla="*/ 6171917 w 6830240"/>
              <a:gd name="connsiteY4802" fmla="*/ 6163659 h 7505293"/>
              <a:gd name="connsiteX4803" fmla="*/ 6178564 w 6830240"/>
              <a:gd name="connsiteY4803" fmla="*/ 6185815 h 7505293"/>
              <a:gd name="connsiteX4804" fmla="*/ 6179514 w 6830240"/>
              <a:gd name="connsiteY4804" fmla="*/ 6204172 h 7505293"/>
              <a:gd name="connsiteX4805" fmla="*/ 6169702 w 6830240"/>
              <a:gd name="connsiteY4805" fmla="*/ 6201007 h 7505293"/>
              <a:gd name="connsiteX4806" fmla="*/ 6161789 w 6830240"/>
              <a:gd name="connsiteY4806" fmla="*/ 6194044 h 7505293"/>
              <a:gd name="connsiteX4807" fmla="*/ 6157991 w 6830240"/>
              <a:gd name="connsiteY4807" fmla="*/ 6223796 h 7505293"/>
              <a:gd name="connsiteX4808" fmla="*/ 6146597 w 6830240"/>
              <a:gd name="connsiteY4808" fmla="*/ 6249749 h 7505293"/>
              <a:gd name="connsiteX4809" fmla="*/ 6133936 w 6830240"/>
              <a:gd name="connsiteY4809" fmla="*/ 6229493 h 7505293"/>
              <a:gd name="connsiteX4810" fmla="*/ 6141533 w 6830240"/>
              <a:gd name="connsiteY4810" fmla="*/ 6204172 h 7505293"/>
              <a:gd name="connsiteX4811" fmla="*/ 6136785 w 6830240"/>
              <a:gd name="connsiteY4811" fmla="*/ 6200374 h 7505293"/>
              <a:gd name="connsiteX4812" fmla="*/ 6133936 w 6830240"/>
              <a:gd name="connsiteY4812" fmla="*/ 6196576 h 7505293"/>
              <a:gd name="connsiteX4813" fmla="*/ 6141849 w 6830240"/>
              <a:gd name="connsiteY4813" fmla="*/ 6192145 h 7505293"/>
              <a:gd name="connsiteX4814" fmla="*/ 6151661 w 6830240"/>
              <a:gd name="connsiteY4814" fmla="*/ 6191512 h 7505293"/>
              <a:gd name="connsiteX4815" fmla="*/ 6156409 w 6830240"/>
              <a:gd name="connsiteY4815" fmla="*/ 6167457 h 7505293"/>
              <a:gd name="connsiteX4816" fmla="*/ 6166853 w 6830240"/>
              <a:gd name="connsiteY4816" fmla="*/ 6143403 h 7505293"/>
              <a:gd name="connsiteX4817" fmla="*/ 6165271 w 6830240"/>
              <a:gd name="connsiteY4817" fmla="*/ 6137073 h 7505293"/>
              <a:gd name="connsiteX4818" fmla="*/ 6161789 w 6830240"/>
              <a:gd name="connsiteY4818" fmla="*/ 6130742 h 7505293"/>
              <a:gd name="connsiteX4819" fmla="*/ 6144065 w 6830240"/>
              <a:gd name="connsiteY4819" fmla="*/ 6153531 h 7505293"/>
              <a:gd name="connsiteX4820" fmla="*/ 6131404 w 6830240"/>
              <a:gd name="connsiteY4820" fmla="*/ 6156063 h 7505293"/>
              <a:gd name="connsiteX4821" fmla="*/ 6131404 w 6830240"/>
              <a:gd name="connsiteY4821" fmla="*/ 6191512 h 7505293"/>
              <a:gd name="connsiteX4822" fmla="*/ 6107666 w 6830240"/>
              <a:gd name="connsiteY4822" fmla="*/ 6223796 h 7505293"/>
              <a:gd name="connsiteX4823" fmla="*/ 6093423 w 6830240"/>
              <a:gd name="connsiteY4823" fmla="*/ 6259878 h 7505293"/>
              <a:gd name="connsiteX4824" fmla="*/ 6088359 w 6830240"/>
              <a:gd name="connsiteY4824" fmla="*/ 6272538 h 7505293"/>
              <a:gd name="connsiteX4825" fmla="*/ 6083295 w 6830240"/>
              <a:gd name="connsiteY4825" fmla="*/ 6285198 h 7505293"/>
              <a:gd name="connsiteX4826" fmla="*/ 6075699 w 6830240"/>
              <a:gd name="connsiteY4826" fmla="*/ 6305455 h 7505293"/>
              <a:gd name="connsiteX4827" fmla="*/ 6078231 w 6830240"/>
              <a:gd name="connsiteY4827" fmla="*/ 6305455 h 7505293"/>
              <a:gd name="connsiteX4828" fmla="*/ 6073167 w 6830240"/>
              <a:gd name="connsiteY4828" fmla="*/ 6318115 h 7505293"/>
              <a:gd name="connsiteX4829" fmla="*/ 6068103 w 6830240"/>
              <a:gd name="connsiteY4829" fmla="*/ 6330775 h 7505293"/>
              <a:gd name="connsiteX4830" fmla="*/ 6066837 w 6830240"/>
              <a:gd name="connsiteY4830" fmla="*/ 6341220 h 7505293"/>
              <a:gd name="connsiteX4831" fmla="*/ 6057975 w 6830240"/>
              <a:gd name="connsiteY4831" fmla="*/ 6345968 h 7505293"/>
              <a:gd name="connsiteX4832" fmla="*/ 6056076 w 6830240"/>
              <a:gd name="connsiteY4832" fmla="*/ 6360527 h 7505293"/>
              <a:gd name="connsiteX4833" fmla="*/ 6042782 w 6830240"/>
              <a:gd name="connsiteY4833" fmla="*/ 6363692 h 7505293"/>
              <a:gd name="connsiteX4834" fmla="*/ 6042782 w 6830240"/>
              <a:gd name="connsiteY4834" fmla="*/ 6391545 h 7505293"/>
              <a:gd name="connsiteX4835" fmla="*/ 6030122 w 6830240"/>
              <a:gd name="connsiteY4835" fmla="*/ 6386481 h 7505293"/>
              <a:gd name="connsiteX4836" fmla="*/ 6014930 w 6830240"/>
              <a:gd name="connsiteY4836" fmla="*/ 6421930 h 7505293"/>
              <a:gd name="connsiteX4837" fmla="*/ 6019994 w 6830240"/>
              <a:gd name="connsiteY4837" fmla="*/ 6426994 h 7505293"/>
              <a:gd name="connsiteX4838" fmla="*/ 6009865 w 6830240"/>
              <a:gd name="connsiteY4838" fmla="*/ 6434590 h 7505293"/>
              <a:gd name="connsiteX4839" fmla="*/ 6004801 w 6830240"/>
              <a:gd name="connsiteY4839" fmla="*/ 6444718 h 7505293"/>
              <a:gd name="connsiteX4840" fmla="*/ 6012397 w 6830240"/>
              <a:gd name="connsiteY4840" fmla="*/ 6462443 h 7505293"/>
              <a:gd name="connsiteX4841" fmla="*/ 6009865 w 6830240"/>
              <a:gd name="connsiteY4841" fmla="*/ 6482699 h 7505293"/>
              <a:gd name="connsiteX4842" fmla="*/ 5999737 w 6830240"/>
              <a:gd name="connsiteY4842" fmla="*/ 6492827 h 7505293"/>
              <a:gd name="connsiteX4843" fmla="*/ 5982013 w 6830240"/>
              <a:gd name="connsiteY4843" fmla="*/ 6502955 h 7505293"/>
              <a:gd name="connsiteX4844" fmla="*/ 5982013 w 6830240"/>
              <a:gd name="connsiteY4844" fmla="*/ 6490295 h 7505293"/>
              <a:gd name="connsiteX4845" fmla="*/ 5974417 w 6830240"/>
              <a:gd name="connsiteY4845" fmla="*/ 6492827 h 7505293"/>
              <a:gd name="connsiteX4846" fmla="*/ 5966820 w 6830240"/>
              <a:gd name="connsiteY4846" fmla="*/ 6511185 h 7505293"/>
              <a:gd name="connsiteX4847" fmla="*/ 5959224 w 6830240"/>
              <a:gd name="connsiteY4847" fmla="*/ 6525744 h 7505293"/>
              <a:gd name="connsiteX4848" fmla="*/ 5957009 w 6830240"/>
              <a:gd name="connsiteY4848" fmla="*/ 6523212 h 7505293"/>
              <a:gd name="connsiteX4849" fmla="*/ 5956692 w 6830240"/>
              <a:gd name="connsiteY4849" fmla="*/ 6520680 h 7505293"/>
              <a:gd name="connsiteX4850" fmla="*/ 5949096 w 6830240"/>
              <a:gd name="connsiteY4850" fmla="*/ 6513717 h 7505293"/>
              <a:gd name="connsiteX4851" fmla="*/ 5956692 w 6830240"/>
              <a:gd name="connsiteY4851" fmla="*/ 6502955 h 7505293"/>
              <a:gd name="connsiteX4852" fmla="*/ 5946564 w 6830240"/>
              <a:gd name="connsiteY4852" fmla="*/ 6480167 h 7505293"/>
              <a:gd name="connsiteX4853" fmla="*/ 5956692 w 6830240"/>
              <a:gd name="connsiteY4853" fmla="*/ 6462443 h 7505293"/>
              <a:gd name="connsiteX4854" fmla="*/ 5938968 w 6830240"/>
              <a:gd name="connsiteY4854" fmla="*/ 6454846 h 7505293"/>
              <a:gd name="connsiteX4855" fmla="*/ 5930105 w 6830240"/>
              <a:gd name="connsiteY4855" fmla="*/ 6477951 h 7505293"/>
              <a:gd name="connsiteX4856" fmla="*/ 5921243 w 6830240"/>
              <a:gd name="connsiteY4856" fmla="*/ 6502955 h 7505293"/>
              <a:gd name="connsiteX4857" fmla="*/ 5900037 w 6830240"/>
              <a:gd name="connsiteY4857" fmla="*/ 6534606 h 7505293"/>
              <a:gd name="connsiteX4858" fmla="*/ 5880730 w 6830240"/>
              <a:gd name="connsiteY4858" fmla="*/ 6566257 h 7505293"/>
              <a:gd name="connsiteX4859" fmla="*/ 5873134 w 6830240"/>
              <a:gd name="connsiteY4859" fmla="*/ 6590312 h 7505293"/>
              <a:gd name="connsiteX4860" fmla="*/ 5857942 w 6830240"/>
              <a:gd name="connsiteY4860" fmla="*/ 6606770 h 7505293"/>
              <a:gd name="connsiteX4861" fmla="*/ 5861740 w 6830240"/>
              <a:gd name="connsiteY4861" fmla="*/ 6617848 h 7505293"/>
              <a:gd name="connsiteX4862" fmla="*/ 5865538 w 6830240"/>
              <a:gd name="connsiteY4862" fmla="*/ 6627027 h 7505293"/>
              <a:gd name="connsiteX4863" fmla="*/ 5867753 w 6830240"/>
              <a:gd name="connsiteY4863" fmla="*/ 6623229 h 7505293"/>
              <a:gd name="connsiteX4864" fmla="*/ 5868070 w 6830240"/>
              <a:gd name="connsiteY4864" fmla="*/ 6619431 h 7505293"/>
              <a:gd name="connsiteX4865" fmla="*/ 5893391 w 6830240"/>
              <a:gd name="connsiteY4865" fmla="*/ 6576069 h 7505293"/>
              <a:gd name="connsiteX4866" fmla="*/ 5911115 w 6830240"/>
              <a:gd name="connsiteY4866" fmla="*/ 6530808 h 7505293"/>
              <a:gd name="connsiteX4867" fmla="*/ 5923775 w 6830240"/>
              <a:gd name="connsiteY4867" fmla="*/ 6530808 h 7505293"/>
              <a:gd name="connsiteX4868" fmla="*/ 5944032 w 6830240"/>
              <a:gd name="connsiteY4868" fmla="*/ 6532391 h 7505293"/>
              <a:gd name="connsiteX4869" fmla="*/ 5956692 w 6830240"/>
              <a:gd name="connsiteY4869" fmla="*/ 6543469 h 7505293"/>
              <a:gd name="connsiteX4870" fmla="*/ 5948779 w 6830240"/>
              <a:gd name="connsiteY4870" fmla="*/ 6577018 h 7505293"/>
              <a:gd name="connsiteX4871" fmla="*/ 5931371 w 6830240"/>
              <a:gd name="connsiteY4871" fmla="*/ 6606770 h 7505293"/>
              <a:gd name="connsiteX4872" fmla="*/ 5935170 w 6830240"/>
              <a:gd name="connsiteY4872" fmla="*/ 6623229 h 7505293"/>
              <a:gd name="connsiteX4873" fmla="*/ 5938968 w 6830240"/>
              <a:gd name="connsiteY4873" fmla="*/ 6639687 h 7505293"/>
              <a:gd name="connsiteX4874" fmla="*/ 5921243 w 6830240"/>
              <a:gd name="connsiteY4874" fmla="*/ 6634623 h 7505293"/>
              <a:gd name="connsiteX4875" fmla="*/ 5918711 w 6830240"/>
              <a:gd name="connsiteY4875" fmla="*/ 6659944 h 7505293"/>
              <a:gd name="connsiteX4876" fmla="*/ 5908583 w 6830240"/>
              <a:gd name="connsiteY4876" fmla="*/ 6685264 h 7505293"/>
              <a:gd name="connsiteX4877" fmla="*/ 5895923 w 6830240"/>
              <a:gd name="connsiteY4877" fmla="*/ 6667540 h 7505293"/>
              <a:gd name="connsiteX4878" fmla="*/ 5903519 w 6830240"/>
              <a:gd name="connsiteY4878" fmla="*/ 6644751 h 7505293"/>
              <a:gd name="connsiteX4879" fmla="*/ 5898771 w 6830240"/>
              <a:gd name="connsiteY4879" fmla="*/ 6640953 h 7505293"/>
              <a:gd name="connsiteX4880" fmla="*/ 5895923 w 6830240"/>
              <a:gd name="connsiteY4880" fmla="*/ 6637155 h 7505293"/>
              <a:gd name="connsiteX4881" fmla="*/ 5902569 w 6830240"/>
              <a:gd name="connsiteY4881" fmla="*/ 6632724 h 7505293"/>
              <a:gd name="connsiteX4882" fmla="*/ 5911115 w 6830240"/>
              <a:gd name="connsiteY4882" fmla="*/ 6632091 h 7505293"/>
              <a:gd name="connsiteX4883" fmla="*/ 5926307 w 6830240"/>
              <a:gd name="connsiteY4883" fmla="*/ 6589046 h 7505293"/>
              <a:gd name="connsiteX4884" fmla="*/ 5923775 w 6830240"/>
              <a:gd name="connsiteY4884" fmla="*/ 6578917 h 7505293"/>
              <a:gd name="connsiteX4885" fmla="*/ 5913647 w 6830240"/>
              <a:gd name="connsiteY4885" fmla="*/ 6566257 h 7505293"/>
              <a:gd name="connsiteX4886" fmla="*/ 5900987 w 6830240"/>
              <a:gd name="connsiteY4886" fmla="*/ 6578917 h 7505293"/>
              <a:gd name="connsiteX4887" fmla="*/ 5893391 w 6830240"/>
              <a:gd name="connsiteY4887" fmla="*/ 6632091 h 7505293"/>
              <a:gd name="connsiteX4888" fmla="*/ 5871868 w 6830240"/>
              <a:gd name="connsiteY4888" fmla="*/ 6661843 h 7505293"/>
              <a:gd name="connsiteX4889" fmla="*/ 5857942 w 6830240"/>
              <a:gd name="connsiteY4889" fmla="*/ 6695392 h 7505293"/>
              <a:gd name="connsiteX4890" fmla="*/ 5852245 w 6830240"/>
              <a:gd name="connsiteY4890" fmla="*/ 6720713 h 7505293"/>
              <a:gd name="connsiteX4891" fmla="*/ 5842749 w 6830240"/>
              <a:gd name="connsiteY4891" fmla="*/ 6746034 h 7505293"/>
              <a:gd name="connsiteX4892" fmla="*/ 5809833 w 6830240"/>
              <a:gd name="connsiteY4892" fmla="*/ 6781483 h 7505293"/>
              <a:gd name="connsiteX4893" fmla="*/ 5792108 w 6830240"/>
              <a:gd name="connsiteY4893" fmla="*/ 6832124 h 7505293"/>
              <a:gd name="connsiteX4894" fmla="*/ 5786094 w 6830240"/>
              <a:gd name="connsiteY4894" fmla="*/ 6832757 h 7505293"/>
              <a:gd name="connsiteX4895" fmla="*/ 5781980 w 6830240"/>
              <a:gd name="connsiteY4895" fmla="*/ 6837188 h 7505293"/>
              <a:gd name="connsiteX4896" fmla="*/ 5786094 w 6830240"/>
              <a:gd name="connsiteY4896" fmla="*/ 6842252 h 7505293"/>
              <a:gd name="connsiteX4897" fmla="*/ 5792108 w 6830240"/>
              <a:gd name="connsiteY4897" fmla="*/ 6847316 h 7505293"/>
              <a:gd name="connsiteX4898" fmla="*/ 5764255 w 6830240"/>
              <a:gd name="connsiteY4898" fmla="*/ 6862509 h 7505293"/>
              <a:gd name="connsiteX4899" fmla="*/ 5746531 w 6830240"/>
              <a:gd name="connsiteY4899" fmla="*/ 6862509 h 7505293"/>
              <a:gd name="connsiteX4900" fmla="*/ 5750962 w 6830240"/>
              <a:gd name="connsiteY4900" fmla="*/ 6835289 h 7505293"/>
              <a:gd name="connsiteX4901" fmla="*/ 5751595 w 6830240"/>
              <a:gd name="connsiteY4901" fmla="*/ 6796675 h 7505293"/>
              <a:gd name="connsiteX4902" fmla="*/ 5736403 w 6830240"/>
              <a:gd name="connsiteY4902" fmla="*/ 6818830 h 7505293"/>
              <a:gd name="connsiteX4903" fmla="*/ 5728807 w 6830240"/>
              <a:gd name="connsiteY4903" fmla="*/ 6844784 h 7505293"/>
              <a:gd name="connsiteX4904" fmla="*/ 5695890 w 6830240"/>
              <a:gd name="connsiteY4904" fmla="*/ 6877701 h 7505293"/>
              <a:gd name="connsiteX4905" fmla="*/ 5679748 w 6830240"/>
              <a:gd name="connsiteY4905" fmla="*/ 6892893 h 7505293"/>
              <a:gd name="connsiteX4906" fmla="*/ 5673101 w 6830240"/>
              <a:gd name="connsiteY4906" fmla="*/ 6908086 h 7505293"/>
              <a:gd name="connsiteX4907" fmla="*/ 5662973 w 6830240"/>
              <a:gd name="connsiteY4907" fmla="*/ 6908086 h 7505293"/>
              <a:gd name="connsiteX4908" fmla="*/ 5657909 w 6830240"/>
              <a:gd name="connsiteY4908" fmla="*/ 6924227 h 7505293"/>
              <a:gd name="connsiteX4909" fmla="*/ 5652845 w 6830240"/>
              <a:gd name="connsiteY4909" fmla="*/ 6938470 h 7505293"/>
              <a:gd name="connsiteX4910" fmla="*/ 5635120 w 6830240"/>
              <a:gd name="connsiteY4910" fmla="*/ 6953663 h 7505293"/>
              <a:gd name="connsiteX4911" fmla="*/ 5624992 w 6830240"/>
              <a:gd name="connsiteY4911" fmla="*/ 6933406 h 7505293"/>
              <a:gd name="connsiteX4912" fmla="*/ 5617396 w 6830240"/>
              <a:gd name="connsiteY4912" fmla="*/ 6925810 h 7505293"/>
              <a:gd name="connsiteX4913" fmla="*/ 5626258 w 6830240"/>
              <a:gd name="connsiteY4913" fmla="*/ 6896375 h 7505293"/>
              <a:gd name="connsiteX4914" fmla="*/ 5635120 w 6830240"/>
              <a:gd name="connsiteY4914" fmla="*/ 6865041 h 7505293"/>
              <a:gd name="connsiteX4915" fmla="*/ 5634804 w 6830240"/>
              <a:gd name="connsiteY4915" fmla="*/ 6862509 h 7505293"/>
              <a:gd name="connsiteX4916" fmla="*/ 5632588 w 6830240"/>
              <a:gd name="connsiteY4916" fmla="*/ 6859976 h 7505293"/>
              <a:gd name="connsiteX4917" fmla="*/ 5627524 w 6830240"/>
              <a:gd name="connsiteY4917" fmla="*/ 6867889 h 7505293"/>
              <a:gd name="connsiteX4918" fmla="*/ 5622460 w 6830240"/>
              <a:gd name="connsiteY4918" fmla="*/ 6877701 h 7505293"/>
              <a:gd name="connsiteX4919" fmla="*/ 5617396 w 6830240"/>
              <a:gd name="connsiteY4919" fmla="*/ 6885297 h 7505293"/>
              <a:gd name="connsiteX4920" fmla="*/ 5617396 w 6830240"/>
              <a:gd name="connsiteY4920" fmla="*/ 6895742 h 7505293"/>
              <a:gd name="connsiteX4921" fmla="*/ 5609800 w 6830240"/>
              <a:gd name="connsiteY4921" fmla="*/ 6900489 h 7505293"/>
              <a:gd name="connsiteX4922" fmla="*/ 5599671 w 6830240"/>
              <a:gd name="connsiteY4922" fmla="*/ 6905554 h 7505293"/>
              <a:gd name="connsiteX4923" fmla="*/ 5574351 w 6830240"/>
              <a:gd name="connsiteY4923" fmla="*/ 6908086 h 7505293"/>
              <a:gd name="connsiteX4924" fmla="*/ 5566755 w 6830240"/>
              <a:gd name="connsiteY4924" fmla="*/ 6928342 h 7505293"/>
              <a:gd name="connsiteX4925" fmla="*/ 5555677 w 6830240"/>
              <a:gd name="connsiteY4925" fmla="*/ 6934989 h 7505293"/>
              <a:gd name="connsiteX4926" fmla="*/ 5546498 w 6830240"/>
              <a:gd name="connsiteY4926" fmla="*/ 6943534 h 7505293"/>
              <a:gd name="connsiteX4927" fmla="*/ 5538269 w 6830240"/>
              <a:gd name="connsiteY4927" fmla="*/ 6945750 h 7505293"/>
              <a:gd name="connsiteX4928" fmla="*/ 5533838 w 6830240"/>
              <a:gd name="connsiteY4928" fmla="*/ 6953663 h 7505293"/>
              <a:gd name="connsiteX4929" fmla="*/ 5536370 w 6830240"/>
              <a:gd name="connsiteY4929" fmla="*/ 6963791 h 7505293"/>
              <a:gd name="connsiteX4930" fmla="*/ 5513581 w 6830240"/>
              <a:gd name="connsiteY4930" fmla="*/ 6963791 h 7505293"/>
              <a:gd name="connsiteX4931" fmla="*/ 5520861 w 6830240"/>
              <a:gd name="connsiteY4931" fmla="*/ 6941952 h 7505293"/>
              <a:gd name="connsiteX4932" fmla="*/ 5518645 w 6830240"/>
              <a:gd name="connsiteY4932" fmla="*/ 6925810 h 7505293"/>
              <a:gd name="connsiteX4933" fmla="*/ 5511366 w 6830240"/>
              <a:gd name="connsiteY4933" fmla="*/ 6928659 h 7505293"/>
              <a:gd name="connsiteX4934" fmla="*/ 5505985 w 6830240"/>
              <a:gd name="connsiteY4934" fmla="*/ 6933406 h 7505293"/>
              <a:gd name="connsiteX4935" fmla="*/ 5500921 w 6830240"/>
              <a:gd name="connsiteY4935" fmla="*/ 6963791 h 7505293"/>
              <a:gd name="connsiteX4936" fmla="*/ 5488261 w 6830240"/>
              <a:gd name="connsiteY4936" fmla="*/ 6981515 h 7505293"/>
              <a:gd name="connsiteX4937" fmla="*/ 5484462 w 6830240"/>
              <a:gd name="connsiteY4937" fmla="*/ 7001139 h 7505293"/>
              <a:gd name="connsiteX4938" fmla="*/ 5473068 w 6830240"/>
              <a:gd name="connsiteY4938" fmla="*/ 7016964 h 7505293"/>
              <a:gd name="connsiteX4939" fmla="*/ 5473068 w 6830240"/>
              <a:gd name="connsiteY4939" fmla="*/ 7037221 h 7505293"/>
              <a:gd name="connsiteX4940" fmla="*/ 5462940 w 6830240"/>
              <a:gd name="connsiteY4940" fmla="*/ 7065073 h 7505293"/>
              <a:gd name="connsiteX4941" fmla="*/ 5451229 w 6830240"/>
              <a:gd name="connsiteY4941" fmla="*/ 7066656 h 7505293"/>
              <a:gd name="connsiteX4942" fmla="*/ 5445216 w 6830240"/>
              <a:gd name="connsiteY4942" fmla="*/ 7077734 h 7505293"/>
              <a:gd name="connsiteX4943" fmla="*/ 5430023 w 6830240"/>
              <a:gd name="connsiteY4943" fmla="*/ 7100522 h 7505293"/>
              <a:gd name="connsiteX4944" fmla="*/ 5409767 w 6830240"/>
              <a:gd name="connsiteY4944" fmla="*/ 7092926 h 7505293"/>
              <a:gd name="connsiteX4945" fmla="*/ 5416413 w 6830240"/>
              <a:gd name="connsiteY4945" fmla="*/ 7064440 h 7505293"/>
              <a:gd name="connsiteX4946" fmla="*/ 5424959 w 6830240"/>
              <a:gd name="connsiteY4946" fmla="*/ 7039753 h 7505293"/>
              <a:gd name="connsiteX4947" fmla="*/ 5435087 w 6830240"/>
              <a:gd name="connsiteY4947" fmla="*/ 7027093 h 7505293"/>
              <a:gd name="connsiteX4948" fmla="*/ 5455344 w 6830240"/>
              <a:gd name="connsiteY4948" fmla="*/ 7026776 h 7505293"/>
              <a:gd name="connsiteX4949" fmla="*/ 5452812 w 6830240"/>
              <a:gd name="connsiteY4949" fmla="*/ 7016964 h 7505293"/>
              <a:gd name="connsiteX4950" fmla="*/ 5462940 w 6830240"/>
              <a:gd name="connsiteY4950" fmla="*/ 6991644 h 7505293"/>
              <a:gd name="connsiteX4951" fmla="*/ 5452812 w 6830240"/>
              <a:gd name="connsiteY4951" fmla="*/ 6991644 h 7505293"/>
              <a:gd name="connsiteX4952" fmla="*/ 5462940 w 6830240"/>
              <a:gd name="connsiteY4952" fmla="*/ 6978983 h 7505293"/>
              <a:gd name="connsiteX4953" fmla="*/ 5462940 w 6830240"/>
              <a:gd name="connsiteY4953" fmla="*/ 6953663 h 7505293"/>
              <a:gd name="connsiteX4954" fmla="*/ 5480664 w 6830240"/>
              <a:gd name="connsiteY4954" fmla="*/ 6941003 h 7505293"/>
              <a:gd name="connsiteX4955" fmla="*/ 5480664 w 6830240"/>
              <a:gd name="connsiteY4955" fmla="*/ 6918214 h 7505293"/>
              <a:gd name="connsiteX4956" fmla="*/ 5498389 w 6830240"/>
              <a:gd name="connsiteY4956" fmla="*/ 6897958 h 7505293"/>
              <a:gd name="connsiteX4957" fmla="*/ 5505985 w 6830240"/>
              <a:gd name="connsiteY4957" fmla="*/ 6877701 h 7505293"/>
              <a:gd name="connsiteX4958" fmla="*/ 5498389 w 6830240"/>
              <a:gd name="connsiteY4958" fmla="*/ 6851747 h 7505293"/>
              <a:gd name="connsiteX4959" fmla="*/ 5505985 w 6830240"/>
              <a:gd name="connsiteY4959" fmla="*/ 6821996 h 7505293"/>
              <a:gd name="connsiteX4960" fmla="*/ 5513581 w 6830240"/>
              <a:gd name="connsiteY4960" fmla="*/ 6806170 h 7505293"/>
              <a:gd name="connsiteX4961" fmla="*/ 5513581 w 6830240"/>
              <a:gd name="connsiteY4961" fmla="*/ 6786547 h 7505293"/>
              <a:gd name="connsiteX4962" fmla="*/ 5521494 w 6830240"/>
              <a:gd name="connsiteY4962" fmla="*/ 6778317 h 7505293"/>
              <a:gd name="connsiteX4963" fmla="*/ 5523709 w 6830240"/>
              <a:gd name="connsiteY4963" fmla="*/ 6766290 h 7505293"/>
              <a:gd name="connsiteX4964" fmla="*/ 5518645 w 6830240"/>
              <a:gd name="connsiteY4964" fmla="*/ 6754896 h 7505293"/>
              <a:gd name="connsiteX4965" fmla="*/ 5513581 w 6830240"/>
              <a:gd name="connsiteY4965" fmla="*/ 6743502 h 7505293"/>
              <a:gd name="connsiteX4966" fmla="*/ 5499971 w 6830240"/>
              <a:gd name="connsiteY4966" fmla="*/ 6766290 h 7505293"/>
              <a:gd name="connsiteX4967" fmla="*/ 5488261 w 6830240"/>
              <a:gd name="connsiteY4967" fmla="*/ 6789079 h 7505293"/>
              <a:gd name="connsiteX4968" fmla="*/ 5480348 w 6830240"/>
              <a:gd name="connsiteY4968" fmla="*/ 6810918 h 7505293"/>
              <a:gd name="connsiteX4969" fmla="*/ 5462940 w 6830240"/>
              <a:gd name="connsiteY4969" fmla="*/ 6827060 h 7505293"/>
              <a:gd name="connsiteX4970" fmla="*/ 5462940 w 6830240"/>
              <a:gd name="connsiteY4970" fmla="*/ 6859976 h 7505293"/>
              <a:gd name="connsiteX4971" fmla="*/ 5423376 w 6830240"/>
              <a:gd name="connsiteY4971" fmla="*/ 6896375 h 7505293"/>
              <a:gd name="connsiteX4972" fmla="*/ 5404703 w 6830240"/>
              <a:gd name="connsiteY4972" fmla="*/ 6953663 h 7505293"/>
              <a:gd name="connsiteX4973" fmla="*/ 5381914 w 6830240"/>
              <a:gd name="connsiteY4973" fmla="*/ 6962525 h 7505293"/>
              <a:gd name="connsiteX4974" fmla="*/ 5359125 w 6830240"/>
              <a:gd name="connsiteY4974" fmla="*/ 6971387 h 7505293"/>
              <a:gd name="connsiteX4975" fmla="*/ 5359125 w 6830240"/>
              <a:gd name="connsiteY4975" fmla="*/ 6999240 h 7505293"/>
              <a:gd name="connsiteX4976" fmla="*/ 5351529 w 6830240"/>
              <a:gd name="connsiteY4976" fmla="*/ 6999240 h 7505293"/>
              <a:gd name="connsiteX4977" fmla="*/ 5342667 w 6830240"/>
              <a:gd name="connsiteY4977" fmla="*/ 6995442 h 7505293"/>
              <a:gd name="connsiteX4978" fmla="*/ 5341401 w 6830240"/>
              <a:gd name="connsiteY4978" fmla="*/ 6984048 h 7505293"/>
              <a:gd name="connsiteX4979" fmla="*/ 5348997 w 6830240"/>
              <a:gd name="connsiteY4979" fmla="*/ 6963791 h 7505293"/>
              <a:gd name="connsiteX4980" fmla="*/ 5346149 w 6830240"/>
              <a:gd name="connsiteY4980" fmla="*/ 6953979 h 7505293"/>
              <a:gd name="connsiteX4981" fmla="*/ 5341401 w 6830240"/>
              <a:gd name="connsiteY4981" fmla="*/ 6946066 h 7505293"/>
              <a:gd name="connsiteX4982" fmla="*/ 5341401 w 6830240"/>
              <a:gd name="connsiteY4982" fmla="*/ 6953663 h 7505293"/>
              <a:gd name="connsiteX4983" fmla="*/ 5321144 w 6830240"/>
              <a:gd name="connsiteY4983" fmla="*/ 6970754 h 7505293"/>
              <a:gd name="connsiteX4984" fmla="*/ 5308484 w 6830240"/>
              <a:gd name="connsiteY4984" fmla="*/ 6991644 h 7505293"/>
              <a:gd name="connsiteX4985" fmla="*/ 5300571 w 6830240"/>
              <a:gd name="connsiteY4985" fmla="*/ 7003671 h 7505293"/>
              <a:gd name="connsiteX4986" fmla="*/ 5298356 w 6830240"/>
              <a:gd name="connsiteY4986" fmla="*/ 7019496 h 7505293"/>
              <a:gd name="connsiteX4987" fmla="*/ 5280631 w 6830240"/>
              <a:gd name="connsiteY4987" fmla="*/ 7029625 h 7505293"/>
              <a:gd name="connsiteX4988" fmla="*/ 5278416 w 6830240"/>
              <a:gd name="connsiteY4988" fmla="*/ 7043234 h 7505293"/>
              <a:gd name="connsiteX4989" fmla="*/ 5270503 w 6830240"/>
              <a:gd name="connsiteY4989" fmla="*/ 7054945 h 7505293"/>
              <a:gd name="connsiteX4990" fmla="*/ 5270503 w 6830240"/>
              <a:gd name="connsiteY4990" fmla="*/ 7075202 h 7505293"/>
              <a:gd name="connsiteX4991" fmla="*/ 5260375 w 6830240"/>
              <a:gd name="connsiteY4991" fmla="*/ 7082798 h 7505293"/>
              <a:gd name="connsiteX4992" fmla="*/ 5252462 w 6830240"/>
              <a:gd name="connsiteY4992" fmla="*/ 7104954 h 7505293"/>
              <a:gd name="connsiteX4993" fmla="*/ 5235054 w 6830240"/>
              <a:gd name="connsiteY4993" fmla="*/ 7123311 h 7505293"/>
              <a:gd name="connsiteX4994" fmla="*/ 5216697 w 6830240"/>
              <a:gd name="connsiteY4994" fmla="*/ 7150847 h 7505293"/>
              <a:gd name="connsiteX4995" fmla="*/ 5194541 w 6830240"/>
              <a:gd name="connsiteY4995" fmla="*/ 7176484 h 7505293"/>
              <a:gd name="connsiteX4996" fmla="*/ 5193592 w 6830240"/>
              <a:gd name="connsiteY4996" fmla="*/ 7188828 h 7505293"/>
              <a:gd name="connsiteX4997" fmla="*/ 5186945 w 6830240"/>
              <a:gd name="connsiteY4997" fmla="*/ 7199273 h 7505293"/>
              <a:gd name="connsiteX4998" fmla="*/ 5180615 w 6830240"/>
              <a:gd name="connsiteY4998" fmla="*/ 7222694 h 7505293"/>
              <a:gd name="connsiteX4999" fmla="*/ 5166689 w 6830240"/>
              <a:gd name="connsiteY4999" fmla="*/ 7242318 h 7505293"/>
              <a:gd name="connsiteX5000" fmla="*/ 5164790 w 6830240"/>
              <a:gd name="connsiteY5000" fmla="*/ 7249281 h 7505293"/>
              <a:gd name="connsiteX5001" fmla="*/ 5159092 w 6830240"/>
              <a:gd name="connsiteY5001" fmla="*/ 7252446 h 7505293"/>
              <a:gd name="connsiteX5002" fmla="*/ 5151496 w 6830240"/>
              <a:gd name="connsiteY5002" fmla="*/ 7249914 h 7505293"/>
              <a:gd name="connsiteX5003" fmla="*/ 5159092 w 6830240"/>
              <a:gd name="connsiteY5003" fmla="*/ 7224593 h 7505293"/>
              <a:gd name="connsiteX5004" fmla="*/ 5164790 w 6830240"/>
              <a:gd name="connsiteY5004" fmla="*/ 7214149 h 7505293"/>
              <a:gd name="connsiteX5005" fmla="*/ 5166689 w 6830240"/>
              <a:gd name="connsiteY5005" fmla="*/ 7201805 h 7505293"/>
              <a:gd name="connsiteX5006" fmla="*/ 5176817 w 6830240"/>
              <a:gd name="connsiteY5006" fmla="*/ 7179016 h 7505293"/>
              <a:gd name="connsiteX5007" fmla="*/ 5176184 w 6830240"/>
              <a:gd name="connsiteY5007" fmla="*/ 7160026 h 7505293"/>
              <a:gd name="connsiteX5008" fmla="*/ 5186945 w 6830240"/>
              <a:gd name="connsiteY5008" fmla="*/ 7148632 h 7505293"/>
              <a:gd name="connsiteX5009" fmla="*/ 5208468 w 6830240"/>
              <a:gd name="connsiteY5009" fmla="*/ 7061275 h 7505293"/>
              <a:gd name="connsiteX5010" fmla="*/ 5252779 w 6830240"/>
              <a:gd name="connsiteY5010" fmla="*/ 6981515 h 7505293"/>
              <a:gd name="connsiteX5011" fmla="*/ 5256577 w 6830240"/>
              <a:gd name="connsiteY5011" fmla="*/ 6957461 h 7505293"/>
              <a:gd name="connsiteX5012" fmla="*/ 5260375 w 6830240"/>
              <a:gd name="connsiteY5012" fmla="*/ 6933406 h 7505293"/>
              <a:gd name="connsiteX5013" fmla="*/ 5268288 w 6830240"/>
              <a:gd name="connsiteY5013" fmla="*/ 6928659 h 7505293"/>
              <a:gd name="connsiteX5014" fmla="*/ 5270503 w 6830240"/>
              <a:gd name="connsiteY5014" fmla="*/ 6918214 h 7505293"/>
              <a:gd name="connsiteX5015" fmla="*/ 5275567 w 6830240"/>
              <a:gd name="connsiteY5015" fmla="*/ 6900173 h 7505293"/>
              <a:gd name="connsiteX5016" fmla="*/ 5280631 w 6830240"/>
              <a:gd name="connsiteY5016" fmla="*/ 6887829 h 7505293"/>
              <a:gd name="connsiteX5017" fmla="*/ 5293292 w 6830240"/>
              <a:gd name="connsiteY5017" fmla="*/ 6862509 h 7505293"/>
              <a:gd name="connsiteX5018" fmla="*/ 5301204 w 6830240"/>
              <a:gd name="connsiteY5018" fmla="*/ 6855545 h 7505293"/>
              <a:gd name="connsiteX5019" fmla="*/ 5303420 w 6830240"/>
              <a:gd name="connsiteY5019" fmla="*/ 6844784 h 7505293"/>
              <a:gd name="connsiteX5020" fmla="*/ 5300888 w 6830240"/>
              <a:gd name="connsiteY5020" fmla="*/ 6832124 h 7505293"/>
              <a:gd name="connsiteX5021" fmla="*/ 5323677 w 6830240"/>
              <a:gd name="connsiteY5021" fmla="*/ 6753630 h 7505293"/>
              <a:gd name="connsiteX5022" fmla="*/ 5333805 w 6830240"/>
              <a:gd name="connsiteY5022" fmla="*/ 6746034 h 7505293"/>
              <a:gd name="connsiteX5023" fmla="*/ 5341401 w 6830240"/>
              <a:gd name="connsiteY5023" fmla="*/ 6733373 h 7505293"/>
              <a:gd name="connsiteX5024" fmla="*/ 5343300 w 6830240"/>
              <a:gd name="connsiteY5024" fmla="*/ 6719763 h 7505293"/>
              <a:gd name="connsiteX5025" fmla="*/ 5348997 w 6830240"/>
              <a:gd name="connsiteY5025" fmla="*/ 6708053 h 7505293"/>
              <a:gd name="connsiteX5026" fmla="*/ 5348364 w 6830240"/>
              <a:gd name="connsiteY5026" fmla="*/ 6690012 h 7505293"/>
              <a:gd name="connsiteX5027" fmla="*/ 5359125 w 6830240"/>
              <a:gd name="connsiteY5027" fmla="*/ 6677668 h 7505293"/>
              <a:gd name="connsiteX5028" fmla="*/ 5372735 w 6830240"/>
              <a:gd name="connsiteY5028" fmla="*/ 6643485 h 7505293"/>
              <a:gd name="connsiteX5029" fmla="*/ 5392042 w 6830240"/>
              <a:gd name="connsiteY5029" fmla="*/ 6616899 h 7505293"/>
              <a:gd name="connsiteX5030" fmla="*/ 5399638 w 6830240"/>
              <a:gd name="connsiteY5030" fmla="*/ 6599174 h 7505293"/>
              <a:gd name="connsiteX5031" fmla="*/ 5408501 w 6830240"/>
              <a:gd name="connsiteY5031" fmla="*/ 6557395 h 7505293"/>
              <a:gd name="connsiteX5032" fmla="*/ 5417363 w 6830240"/>
              <a:gd name="connsiteY5032" fmla="*/ 6515616 h 7505293"/>
              <a:gd name="connsiteX5033" fmla="*/ 5424959 w 6830240"/>
              <a:gd name="connsiteY5033" fmla="*/ 6505488 h 7505293"/>
              <a:gd name="connsiteX5034" fmla="*/ 5438885 w 6830240"/>
              <a:gd name="connsiteY5034" fmla="*/ 6472571 h 7505293"/>
              <a:gd name="connsiteX5035" fmla="*/ 5452812 w 6830240"/>
              <a:gd name="connsiteY5035" fmla="*/ 6439654 h 7505293"/>
              <a:gd name="connsiteX5036" fmla="*/ 5462940 w 6830240"/>
              <a:gd name="connsiteY5036" fmla="*/ 6416865 h 7505293"/>
              <a:gd name="connsiteX5037" fmla="*/ 5473068 w 6830240"/>
              <a:gd name="connsiteY5037" fmla="*/ 6394077 h 7505293"/>
              <a:gd name="connsiteX5038" fmla="*/ 5492375 w 6830240"/>
              <a:gd name="connsiteY5038" fmla="*/ 6333940 h 7505293"/>
              <a:gd name="connsiteX5039" fmla="*/ 5513581 w 6830240"/>
              <a:gd name="connsiteY5039" fmla="*/ 6277602 h 7505293"/>
              <a:gd name="connsiteX5040" fmla="*/ 5512948 w 6830240"/>
              <a:gd name="connsiteY5040" fmla="*/ 6263359 h 7505293"/>
              <a:gd name="connsiteX5041" fmla="*/ 5523709 w 6830240"/>
              <a:gd name="connsiteY5041" fmla="*/ 6254813 h 7505293"/>
              <a:gd name="connsiteX5042" fmla="*/ 5551489 w 6830240"/>
              <a:gd name="connsiteY5042" fmla="*/ 6202003 h 7505293"/>
              <a:gd name="connsiteX5043" fmla="*/ 5550468 w 6830240"/>
              <a:gd name="connsiteY5043" fmla="*/ 6197917 h 7505293"/>
              <a:gd name="connsiteX5044" fmla="*/ 5540340 w 6830240"/>
              <a:gd name="connsiteY5044" fmla="*/ 6185257 h 7505293"/>
              <a:gd name="connsiteX5045" fmla="*/ 5527680 w 6830240"/>
              <a:gd name="connsiteY5045" fmla="*/ 6197917 h 7505293"/>
              <a:gd name="connsiteX5046" fmla="*/ 5520084 w 6830240"/>
              <a:gd name="connsiteY5046" fmla="*/ 6251091 h 7505293"/>
              <a:gd name="connsiteX5047" fmla="*/ 5498561 w 6830240"/>
              <a:gd name="connsiteY5047" fmla="*/ 6280843 h 7505293"/>
              <a:gd name="connsiteX5048" fmla="*/ 5484635 w 6830240"/>
              <a:gd name="connsiteY5048" fmla="*/ 6314392 h 7505293"/>
              <a:gd name="connsiteX5049" fmla="*/ 5478938 w 6830240"/>
              <a:gd name="connsiteY5049" fmla="*/ 6339713 h 7505293"/>
              <a:gd name="connsiteX5050" fmla="*/ 5469442 w 6830240"/>
              <a:gd name="connsiteY5050" fmla="*/ 6365034 h 7505293"/>
              <a:gd name="connsiteX5051" fmla="*/ 5436526 w 6830240"/>
              <a:gd name="connsiteY5051" fmla="*/ 6400483 h 7505293"/>
              <a:gd name="connsiteX5052" fmla="*/ 5418801 w 6830240"/>
              <a:gd name="connsiteY5052" fmla="*/ 6451124 h 7505293"/>
              <a:gd name="connsiteX5053" fmla="*/ 5412787 w 6830240"/>
              <a:gd name="connsiteY5053" fmla="*/ 6451757 h 7505293"/>
              <a:gd name="connsiteX5054" fmla="*/ 5408673 w 6830240"/>
              <a:gd name="connsiteY5054" fmla="*/ 6456188 h 7505293"/>
              <a:gd name="connsiteX5055" fmla="*/ 5412787 w 6830240"/>
              <a:gd name="connsiteY5055" fmla="*/ 6461252 h 7505293"/>
              <a:gd name="connsiteX5056" fmla="*/ 5418801 w 6830240"/>
              <a:gd name="connsiteY5056" fmla="*/ 6466316 h 7505293"/>
              <a:gd name="connsiteX5057" fmla="*/ 5390948 w 6830240"/>
              <a:gd name="connsiteY5057" fmla="*/ 6481509 h 7505293"/>
              <a:gd name="connsiteX5058" fmla="*/ 5373224 w 6830240"/>
              <a:gd name="connsiteY5058" fmla="*/ 6481509 h 7505293"/>
              <a:gd name="connsiteX5059" fmla="*/ 5377655 w 6830240"/>
              <a:gd name="connsiteY5059" fmla="*/ 6454289 h 7505293"/>
              <a:gd name="connsiteX5060" fmla="*/ 5378288 w 6830240"/>
              <a:gd name="connsiteY5060" fmla="*/ 6415675 h 7505293"/>
              <a:gd name="connsiteX5061" fmla="*/ 5363096 w 6830240"/>
              <a:gd name="connsiteY5061" fmla="*/ 6437830 h 7505293"/>
              <a:gd name="connsiteX5062" fmla="*/ 5355500 w 6830240"/>
              <a:gd name="connsiteY5062" fmla="*/ 6463784 h 7505293"/>
              <a:gd name="connsiteX5063" fmla="*/ 5322583 w 6830240"/>
              <a:gd name="connsiteY5063" fmla="*/ 6496701 h 7505293"/>
              <a:gd name="connsiteX5064" fmla="*/ 5306441 w 6830240"/>
              <a:gd name="connsiteY5064" fmla="*/ 6511893 h 7505293"/>
              <a:gd name="connsiteX5065" fmla="*/ 5299794 w 6830240"/>
              <a:gd name="connsiteY5065" fmla="*/ 6527086 h 7505293"/>
              <a:gd name="connsiteX5066" fmla="*/ 5289666 w 6830240"/>
              <a:gd name="connsiteY5066" fmla="*/ 6527086 h 7505293"/>
              <a:gd name="connsiteX5067" fmla="*/ 5284602 w 6830240"/>
              <a:gd name="connsiteY5067" fmla="*/ 6543227 h 7505293"/>
              <a:gd name="connsiteX5068" fmla="*/ 5279538 w 6830240"/>
              <a:gd name="connsiteY5068" fmla="*/ 6557470 h 7505293"/>
              <a:gd name="connsiteX5069" fmla="*/ 5261813 w 6830240"/>
              <a:gd name="connsiteY5069" fmla="*/ 6572663 h 7505293"/>
              <a:gd name="connsiteX5070" fmla="*/ 5251685 w 6830240"/>
              <a:gd name="connsiteY5070" fmla="*/ 6552406 h 7505293"/>
              <a:gd name="connsiteX5071" fmla="*/ 5244089 w 6830240"/>
              <a:gd name="connsiteY5071" fmla="*/ 6544810 h 7505293"/>
              <a:gd name="connsiteX5072" fmla="*/ 5252951 w 6830240"/>
              <a:gd name="connsiteY5072" fmla="*/ 6515375 h 7505293"/>
              <a:gd name="connsiteX5073" fmla="*/ 5261813 w 6830240"/>
              <a:gd name="connsiteY5073" fmla="*/ 6484041 h 7505293"/>
              <a:gd name="connsiteX5074" fmla="*/ 5261497 w 6830240"/>
              <a:gd name="connsiteY5074" fmla="*/ 6481509 h 7505293"/>
              <a:gd name="connsiteX5075" fmla="*/ 5259281 w 6830240"/>
              <a:gd name="connsiteY5075" fmla="*/ 6478976 h 7505293"/>
              <a:gd name="connsiteX5076" fmla="*/ 5254217 w 6830240"/>
              <a:gd name="connsiteY5076" fmla="*/ 6486889 h 7505293"/>
              <a:gd name="connsiteX5077" fmla="*/ 5249153 w 6830240"/>
              <a:gd name="connsiteY5077" fmla="*/ 6496701 h 7505293"/>
              <a:gd name="connsiteX5078" fmla="*/ 5244089 w 6830240"/>
              <a:gd name="connsiteY5078" fmla="*/ 6504297 h 7505293"/>
              <a:gd name="connsiteX5079" fmla="*/ 5244089 w 6830240"/>
              <a:gd name="connsiteY5079" fmla="*/ 6514742 h 7505293"/>
              <a:gd name="connsiteX5080" fmla="*/ 5236493 w 6830240"/>
              <a:gd name="connsiteY5080" fmla="*/ 6519489 h 7505293"/>
              <a:gd name="connsiteX5081" fmla="*/ 5226364 w 6830240"/>
              <a:gd name="connsiteY5081" fmla="*/ 6524554 h 7505293"/>
              <a:gd name="connsiteX5082" fmla="*/ 5201044 w 6830240"/>
              <a:gd name="connsiteY5082" fmla="*/ 6527086 h 7505293"/>
              <a:gd name="connsiteX5083" fmla="*/ 5193448 w 6830240"/>
              <a:gd name="connsiteY5083" fmla="*/ 6547342 h 7505293"/>
              <a:gd name="connsiteX5084" fmla="*/ 5182370 w 6830240"/>
              <a:gd name="connsiteY5084" fmla="*/ 6553989 h 7505293"/>
              <a:gd name="connsiteX5085" fmla="*/ 5173191 w 6830240"/>
              <a:gd name="connsiteY5085" fmla="*/ 6562534 h 7505293"/>
              <a:gd name="connsiteX5086" fmla="*/ 5164962 w 6830240"/>
              <a:gd name="connsiteY5086" fmla="*/ 6564750 h 7505293"/>
              <a:gd name="connsiteX5087" fmla="*/ 5160531 w 6830240"/>
              <a:gd name="connsiteY5087" fmla="*/ 6572663 h 7505293"/>
              <a:gd name="connsiteX5088" fmla="*/ 5163063 w 6830240"/>
              <a:gd name="connsiteY5088" fmla="*/ 6582791 h 7505293"/>
              <a:gd name="connsiteX5089" fmla="*/ 5140274 w 6830240"/>
              <a:gd name="connsiteY5089" fmla="*/ 6582791 h 7505293"/>
              <a:gd name="connsiteX5090" fmla="*/ 5147554 w 6830240"/>
              <a:gd name="connsiteY5090" fmla="*/ 6560952 h 7505293"/>
              <a:gd name="connsiteX5091" fmla="*/ 5145338 w 6830240"/>
              <a:gd name="connsiteY5091" fmla="*/ 6544810 h 7505293"/>
              <a:gd name="connsiteX5092" fmla="*/ 5138059 w 6830240"/>
              <a:gd name="connsiteY5092" fmla="*/ 6547659 h 7505293"/>
              <a:gd name="connsiteX5093" fmla="*/ 5132678 w 6830240"/>
              <a:gd name="connsiteY5093" fmla="*/ 6552406 h 7505293"/>
              <a:gd name="connsiteX5094" fmla="*/ 5127614 w 6830240"/>
              <a:gd name="connsiteY5094" fmla="*/ 6582791 h 7505293"/>
              <a:gd name="connsiteX5095" fmla="*/ 5114954 w 6830240"/>
              <a:gd name="connsiteY5095" fmla="*/ 6600515 h 7505293"/>
              <a:gd name="connsiteX5096" fmla="*/ 5111155 w 6830240"/>
              <a:gd name="connsiteY5096" fmla="*/ 6620139 h 7505293"/>
              <a:gd name="connsiteX5097" fmla="*/ 5099761 w 6830240"/>
              <a:gd name="connsiteY5097" fmla="*/ 6635964 h 7505293"/>
              <a:gd name="connsiteX5098" fmla="*/ 5099761 w 6830240"/>
              <a:gd name="connsiteY5098" fmla="*/ 6656221 h 7505293"/>
              <a:gd name="connsiteX5099" fmla="*/ 5089633 w 6830240"/>
              <a:gd name="connsiteY5099" fmla="*/ 6684073 h 7505293"/>
              <a:gd name="connsiteX5100" fmla="*/ 5077922 w 6830240"/>
              <a:gd name="connsiteY5100" fmla="*/ 6685656 h 7505293"/>
              <a:gd name="connsiteX5101" fmla="*/ 5071909 w 6830240"/>
              <a:gd name="connsiteY5101" fmla="*/ 6696734 h 7505293"/>
              <a:gd name="connsiteX5102" fmla="*/ 5056716 w 6830240"/>
              <a:gd name="connsiteY5102" fmla="*/ 6719522 h 7505293"/>
              <a:gd name="connsiteX5103" fmla="*/ 5036460 w 6830240"/>
              <a:gd name="connsiteY5103" fmla="*/ 6711926 h 7505293"/>
              <a:gd name="connsiteX5104" fmla="*/ 5043106 w 6830240"/>
              <a:gd name="connsiteY5104" fmla="*/ 6683440 h 7505293"/>
              <a:gd name="connsiteX5105" fmla="*/ 5051652 w 6830240"/>
              <a:gd name="connsiteY5105" fmla="*/ 6658753 h 7505293"/>
              <a:gd name="connsiteX5106" fmla="*/ 5061780 w 6830240"/>
              <a:gd name="connsiteY5106" fmla="*/ 6646093 h 7505293"/>
              <a:gd name="connsiteX5107" fmla="*/ 5082037 w 6830240"/>
              <a:gd name="connsiteY5107" fmla="*/ 6645776 h 7505293"/>
              <a:gd name="connsiteX5108" fmla="*/ 5079505 w 6830240"/>
              <a:gd name="connsiteY5108" fmla="*/ 6635964 h 7505293"/>
              <a:gd name="connsiteX5109" fmla="*/ 5089633 w 6830240"/>
              <a:gd name="connsiteY5109" fmla="*/ 6610644 h 7505293"/>
              <a:gd name="connsiteX5110" fmla="*/ 5079505 w 6830240"/>
              <a:gd name="connsiteY5110" fmla="*/ 6610644 h 7505293"/>
              <a:gd name="connsiteX5111" fmla="*/ 5089633 w 6830240"/>
              <a:gd name="connsiteY5111" fmla="*/ 6597983 h 7505293"/>
              <a:gd name="connsiteX5112" fmla="*/ 5089633 w 6830240"/>
              <a:gd name="connsiteY5112" fmla="*/ 6572663 h 7505293"/>
              <a:gd name="connsiteX5113" fmla="*/ 5107357 w 6830240"/>
              <a:gd name="connsiteY5113" fmla="*/ 6560003 h 7505293"/>
              <a:gd name="connsiteX5114" fmla="*/ 5107357 w 6830240"/>
              <a:gd name="connsiteY5114" fmla="*/ 6537214 h 7505293"/>
              <a:gd name="connsiteX5115" fmla="*/ 5125082 w 6830240"/>
              <a:gd name="connsiteY5115" fmla="*/ 6516958 h 7505293"/>
              <a:gd name="connsiteX5116" fmla="*/ 5132678 w 6830240"/>
              <a:gd name="connsiteY5116" fmla="*/ 6496701 h 7505293"/>
              <a:gd name="connsiteX5117" fmla="*/ 5125082 w 6830240"/>
              <a:gd name="connsiteY5117" fmla="*/ 6470747 h 7505293"/>
              <a:gd name="connsiteX5118" fmla="*/ 5132678 w 6830240"/>
              <a:gd name="connsiteY5118" fmla="*/ 6440996 h 7505293"/>
              <a:gd name="connsiteX5119" fmla="*/ 5140274 w 6830240"/>
              <a:gd name="connsiteY5119" fmla="*/ 6425170 h 7505293"/>
              <a:gd name="connsiteX5120" fmla="*/ 5140274 w 6830240"/>
              <a:gd name="connsiteY5120" fmla="*/ 6405547 h 7505293"/>
              <a:gd name="connsiteX5121" fmla="*/ 5148187 w 6830240"/>
              <a:gd name="connsiteY5121" fmla="*/ 6397317 h 7505293"/>
              <a:gd name="connsiteX5122" fmla="*/ 5150402 w 6830240"/>
              <a:gd name="connsiteY5122" fmla="*/ 6385290 h 7505293"/>
              <a:gd name="connsiteX5123" fmla="*/ 5145338 w 6830240"/>
              <a:gd name="connsiteY5123" fmla="*/ 6373896 h 7505293"/>
              <a:gd name="connsiteX5124" fmla="*/ 5140274 w 6830240"/>
              <a:gd name="connsiteY5124" fmla="*/ 6362502 h 7505293"/>
              <a:gd name="connsiteX5125" fmla="*/ 5126664 w 6830240"/>
              <a:gd name="connsiteY5125" fmla="*/ 6385290 h 7505293"/>
              <a:gd name="connsiteX5126" fmla="*/ 5114954 w 6830240"/>
              <a:gd name="connsiteY5126" fmla="*/ 6408079 h 7505293"/>
              <a:gd name="connsiteX5127" fmla="*/ 5107041 w 6830240"/>
              <a:gd name="connsiteY5127" fmla="*/ 6429918 h 7505293"/>
              <a:gd name="connsiteX5128" fmla="*/ 5089633 w 6830240"/>
              <a:gd name="connsiteY5128" fmla="*/ 6446060 h 7505293"/>
              <a:gd name="connsiteX5129" fmla="*/ 5089633 w 6830240"/>
              <a:gd name="connsiteY5129" fmla="*/ 6478976 h 7505293"/>
              <a:gd name="connsiteX5130" fmla="*/ 5050069 w 6830240"/>
              <a:gd name="connsiteY5130" fmla="*/ 6515375 h 7505293"/>
              <a:gd name="connsiteX5131" fmla="*/ 5031396 w 6830240"/>
              <a:gd name="connsiteY5131" fmla="*/ 6572663 h 7505293"/>
              <a:gd name="connsiteX5132" fmla="*/ 5008607 w 6830240"/>
              <a:gd name="connsiteY5132" fmla="*/ 6581525 h 7505293"/>
              <a:gd name="connsiteX5133" fmla="*/ 4985818 w 6830240"/>
              <a:gd name="connsiteY5133" fmla="*/ 6590387 h 7505293"/>
              <a:gd name="connsiteX5134" fmla="*/ 4985818 w 6830240"/>
              <a:gd name="connsiteY5134" fmla="*/ 6618240 h 7505293"/>
              <a:gd name="connsiteX5135" fmla="*/ 4978222 w 6830240"/>
              <a:gd name="connsiteY5135" fmla="*/ 6618240 h 7505293"/>
              <a:gd name="connsiteX5136" fmla="*/ 4969360 w 6830240"/>
              <a:gd name="connsiteY5136" fmla="*/ 6614442 h 7505293"/>
              <a:gd name="connsiteX5137" fmla="*/ 4968094 w 6830240"/>
              <a:gd name="connsiteY5137" fmla="*/ 6603048 h 7505293"/>
              <a:gd name="connsiteX5138" fmla="*/ 4975690 w 6830240"/>
              <a:gd name="connsiteY5138" fmla="*/ 6582791 h 7505293"/>
              <a:gd name="connsiteX5139" fmla="*/ 4972842 w 6830240"/>
              <a:gd name="connsiteY5139" fmla="*/ 6572979 h 7505293"/>
              <a:gd name="connsiteX5140" fmla="*/ 4968094 w 6830240"/>
              <a:gd name="connsiteY5140" fmla="*/ 6565066 h 7505293"/>
              <a:gd name="connsiteX5141" fmla="*/ 4968094 w 6830240"/>
              <a:gd name="connsiteY5141" fmla="*/ 6572663 h 7505293"/>
              <a:gd name="connsiteX5142" fmla="*/ 4947837 w 6830240"/>
              <a:gd name="connsiteY5142" fmla="*/ 6589754 h 7505293"/>
              <a:gd name="connsiteX5143" fmla="*/ 4935177 w 6830240"/>
              <a:gd name="connsiteY5143" fmla="*/ 6610644 h 7505293"/>
              <a:gd name="connsiteX5144" fmla="*/ 4927264 w 6830240"/>
              <a:gd name="connsiteY5144" fmla="*/ 6622671 h 7505293"/>
              <a:gd name="connsiteX5145" fmla="*/ 4925049 w 6830240"/>
              <a:gd name="connsiteY5145" fmla="*/ 6638496 h 7505293"/>
              <a:gd name="connsiteX5146" fmla="*/ 4907324 w 6830240"/>
              <a:gd name="connsiteY5146" fmla="*/ 6648625 h 7505293"/>
              <a:gd name="connsiteX5147" fmla="*/ 4905109 w 6830240"/>
              <a:gd name="connsiteY5147" fmla="*/ 6662234 h 7505293"/>
              <a:gd name="connsiteX5148" fmla="*/ 4897196 w 6830240"/>
              <a:gd name="connsiteY5148" fmla="*/ 6673945 h 7505293"/>
              <a:gd name="connsiteX5149" fmla="*/ 4897196 w 6830240"/>
              <a:gd name="connsiteY5149" fmla="*/ 6694202 h 7505293"/>
              <a:gd name="connsiteX5150" fmla="*/ 4887068 w 6830240"/>
              <a:gd name="connsiteY5150" fmla="*/ 6701798 h 7505293"/>
              <a:gd name="connsiteX5151" fmla="*/ 4879155 w 6830240"/>
              <a:gd name="connsiteY5151" fmla="*/ 6723954 h 7505293"/>
              <a:gd name="connsiteX5152" fmla="*/ 4861747 w 6830240"/>
              <a:gd name="connsiteY5152" fmla="*/ 6742311 h 7505293"/>
              <a:gd name="connsiteX5153" fmla="*/ 4843390 w 6830240"/>
              <a:gd name="connsiteY5153" fmla="*/ 6769847 h 7505293"/>
              <a:gd name="connsiteX5154" fmla="*/ 4821234 w 6830240"/>
              <a:gd name="connsiteY5154" fmla="*/ 6795484 h 7505293"/>
              <a:gd name="connsiteX5155" fmla="*/ 4820285 w 6830240"/>
              <a:gd name="connsiteY5155" fmla="*/ 6807828 h 7505293"/>
              <a:gd name="connsiteX5156" fmla="*/ 4813638 w 6830240"/>
              <a:gd name="connsiteY5156" fmla="*/ 6818273 h 7505293"/>
              <a:gd name="connsiteX5157" fmla="*/ 4807308 w 6830240"/>
              <a:gd name="connsiteY5157" fmla="*/ 6841694 h 7505293"/>
              <a:gd name="connsiteX5158" fmla="*/ 4793382 w 6830240"/>
              <a:gd name="connsiteY5158" fmla="*/ 6861318 h 7505293"/>
              <a:gd name="connsiteX5159" fmla="*/ 4791483 w 6830240"/>
              <a:gd name="connsiteY5159" fmla="*/ 6868281 h 7505293"/>
              <a:gd name="connsiteX5160" fmla="*/ 4785785 w 6830240"/>
              <a:gd name="connsiteY5160" fmla="*/ 6871446 h 7505293"/>
              <a:gd name="connsiteX5161" fmla="*/ 4778189 w 6830240"/>
              <a:gd name="connsiteY5161" fmla="*/ 6868914 h 7505293"/>
              <a:gd name="connsiteX5162" fmla="*/ 4785785 w 6830240"/>
              <a:gd name="connsiteY5162" fmla="*/ 6843593 h 7505293"/>
              <a:gd name="connsiteX5163" fmla="*/ 4791483 w 6830240"/>
              <a:gd name="connsiteY5163" fmla="*/ 6833149 h 7505293"/>
              <a:gd name="connsiteX5164" fmla="*/ 4793382 w 6830240"/>
              <a:gd name="connsiteY5164" fmla="*/ 6820805 h 7505293"/>
              <a:gd name="connsiteX5165" fmla="*/ 4803510 w 6830240"/>
              <a:gd name="connsiteY5165" fmla="*/ 6798016 h 7505293"/>
              <a:gd name="connsiteX5166" fmla="*/ 4802877 w 6830240"/>
              <a:gd name="connsiteY5166" fmla="*/ 6779026 h 7505293"/>
              <a:gd name="connsiteX5167" fmla="*/ 4813638 w 6830240"/>
              <a:gd name="connsiteY5167" fmla="*/ 6767632 h 7505293"/>
              <a:gd name="connsiteX5168" fmla="*/ 4835161 w 6830240"/>
              <a:gd name="connsiteY5168" fmla="*/ 6680275 h 7505293"/>
              <a:gd name="connsiteX5169" fmla="*/ 4879472 w 6830240"/>
              <a:gd name="connsiteY5169" fmla="*/ 6600515 h 7505293"/>
              <a:gd name="connsiteX5170" fmla="*/ 4883270 w 6830240"/>
              <a:gd name="connsiteY5170" fmla="*/ 6576461 h 7505293"/>
              <a:gd name="connsiteX5171" fmla="*/ 4887068 w 6830240"/>
              <a:gd name="connsiteY5171" fmla="*/ 6552406 h 7505293"/>
              <a:gd name="connsiteX5172" fmla="*/ 4894981 w 6830240"/>
              <a:gd name="connsiteY5172" fmla="*/ 6547659 h 7505293"/>
              <a:gd name="connsiteX5173" fmla="*/ 4897196 w 6830240"/>
              <a:gd name="connsiteY5173" fmla="*/ 6537214 h 7505293"/>
              <a:gd name="connsiteX5174" fmla="*/ 4902260 w 6830240"/>
              <a:gd name="connsiteY5174" fmla="*/ 6519173 h 7505293"/>
              <a:gd name="connsiteX5175" fmla="*/ 4907324 w 6830240"/>
              <a:gd name="connsiteY5175" fmla="*/ 6506829 h 7505293"/>
              <a:gd name="connsiteX5176" fmla="*/ 4919985 w 6830240"/>
              <a:gd name="connsiteY5176" fmla="*/ 6481509 h 7505293"/>
              <a:gd name="connsiteX5177" fmla="*/ 4927897 w 6830240"/>
              <a:gd name="connsiteY5177" fmla="*/ 6474545 h 7505293"/>
              <a:gd name="connsiteX5178" fmla="*/ 4930113 w 6830240"/>
              <a:gd name="connsiteY5178" fmla="*/ 6463784 h 7505293"/>
              <a:gd name="connsiteX5179" fmla="*/ 4927581 w 6830240"/>
              <a:gd name="connsiteY5179" fmla="*/ 6451124 h 7505293"/>
              <a:gd name="connsiteX5180" fmla="*/ 4950370 w 6830240"/>
              <a:gd name="connsiteY5180" fmla="*/ 6372630 h 7505293"/>
              <a:gd name="connsiteX5181" fmla="*/ 4960498 w 6830240"/>
              <a:gd name="connsiteY5181" fmla="*/ 6365034 h 7505293"/>
              <a:gd name="connsiteX5182" fmla="*/ 4968094 w 6830240"/>
              <a:gd name="connsiteY5182" fmla="*/ 6352373 h 7505293"/>
              <a:gd name="connsiteX5183" fmla="*/ 4969993 w 6830240"/>
              <a:gd name="connsiteY5183" fmla="*/ 6338763 h 7505293"/>
              <a:gd name="connsiteX5184" fmla="*/ 4975690 w 6830240"/>
              <a:gd name="connsiteY5184" fmla="*/ 6327053 h 7505293"/>
              <a:gd name="connsiteX5185" fmla="*/ 4975057 w 6830240"/>
              <a:gd name="connsiteY5185" fmla="*/ 6309012 h 7505293"/>
              <a:gd name="connsiteX5186" fmla="*/ 4985818 w 6830240"/>
              <a:gd name="connsiteY5186" fmla="*/ 6296668 h 7505293"/>
              <a:gd name="connsiteX5187" fmla="*/ 4999428 w 6830240"/>
              <a:gd name="connsiteY5187" fmla="*/ 6262485 h 7505293"/>
              <a:gd name="connsiteX5188" fmla="*/ 5018735 w 6830240"/>
              <a:gd name="connsiteY5188" fmla="*/ 6235899 h 7505293"/>
              <a:gd name="connsiteX5189" fmla="*/ 5026331 w 6830240"/>
              <a:gd name="connsiteY5189" fmla="*/ 6218174 h 7505293"/>
              <a:gd name="connsiteX5190" fmla="*/ 5035194 w 6830240"/>
              <a:gd name="connsiteY5190" fmla="*/ 6176395 h 7505293"/>
              <a:gd name="connsiteX5191" fmla="*/ 5044056 w 6830240"/>
              <a:gd name="connsiteY5191" fmla="*/ 6134616 h 7505293"/>
              <a:gd name="connsiteX5192" fmla="*/ 5051652 w 6830240"/>
              <a:gd name="connsiteY5192" fmla="*/ 6124488 h 7505293"/>
              <a:gd name="connsiteX5193" fmla="*/ 5065578 w 6830240"/>
              <a:gd name="connsiteY5193" fmla="*/ 6091571 h 7505293"/>
              <a:gd name="connsiteX5194" fmla="*/ 5079505 w 6830240"/>
              <a:gd name="connsiteY5194" fmla="*/ 6058654 h 7505293"/>
              <a:gd name="connsiteX5195" fmla="*/ 5089633 w 6830240"/>
              <a:gd name="connsiteY5195" fmla="*/ 6035865 h 7505293"/>
              <a:gd name="connsiteX5196" fmla="*/ 5099761 w 6830240"/>
              <a:gd name="connsiteY5196" fmla="*/ 6013077 h 7505293"/>
              <a:gd name="connsiteX5197" fmla="*/ 5119068 w 6830240"/>
              <a:gd name="connsiteY5197" fmla="*/ 5952940 h 7505293"/>
              <a:gd name="connsiteX5198" fmla="*/ 5140274 w 6830240"/>
              <a:gd name="connsiteY5198" fmla="*/ 5896602 h 7505293"/>
              <a:gd name="connsiteX5199" fmla="*/ 5139641 w 6830240"/>
              <a:gd name="connsiteY5199" fmla="*/ 5882359 h 7505293"/>
              <a:gd name="connsiteX5200" fmla="*/ 5150402 w 6830240"/>
              <a:gd name="connsiteY5200" fmla="*/ 5873813 h 7505293"/>
              <a:gd name="connsiteX5201" fmla="*/ 5179205 w 6830240"/>
              <a:gd name="connsiteY5201" fmla="*/ 5819058 h 7505293"/>
              <a:gd name="connsiteX5202" fmla="*/ 5182074 w 6830240"/>
              <a:gd name="connsiteY5202" fmla="*/ 5813094 h 7505293"/>
              <a:gd name="connsiteX5203" fmla="*/ 5182336 w 6830240"/>
              <a:gd name="connsiteY5203" fmla="*/ 5797110 h 7505293"/>
              <a:gd name="connsiteX5204" fmla="*/ 5167144 w 6830240"/>
              <a:gd name="connsiteY5204" fmla="*/ 5819265 h 7505293"/>
              <a:gd name="connsiteX5205" fmla="*/ 5159548 w 6830240"/>
              <a:gd name="connsiteY5205" fmla="*/ 5845219 h 7505293"/>
              <a:gd name="connsiteX5206" fmla="*/ 5126631 w 6830240"/>
              <a:gd name="connsiteY5206" fmla="*/ 5878136 h 7505293"/>
              <a:gd name="connsiteX5207" fmla="*/ 5110489 w 6830240"/>
              <a:gd name="connsiteY5207" fmla="*/ 5893328 h 7505293"/>
              <a:gd name="connsiteX5208" fmla="*/ 5103842 w 6830240"/>
              <a:gd name="connsiteY5208" fmla="*/ 5908521 h 7505293"/>
              <a:gd name="connsiteX5209" fmla="*/ 5093714 w 6830240"/>
              <a:gd name="connsiteY5209" fmla="*/ 5908521 h 7505293"/>
              <a:gd name="connsiteX5210" fmla="*/ 5088650 w 6830240"/>
              <a:gd name="connsiteY5210" fmla="*/ 5924662 h 7505293"/>
              <a:gd name="connsiteX5211" fmla="*/ 5083586 w 6830240"/>
              <a:gd name="connsiteY5211" fmla="*/ 5938905 h 7505293"/>
              <a:gd name="connsiteX5212" fmla="*/ 5065861 w 6830240"/>
              <a:gd name="connsiteY5212" fmla="*/ 5954098 h 7505293"/>
              <a:gd name="connsiteX5213" fmla="*/ 5055733 w 6830240"/>
              <a:gd name="connsiteY5213" fmla="*/ 5933841 h 7505293"/>
              <a:gd name="connsiteX5214" fmla="*/ 5048137 w 6830240"/>
              <a:gd name="connsiteY5214" fmla="*/ 5926245 h 7505293"/>
              <a:gd name="connsiteX5215" fmla="*/ 5056999 w 6830240"/>
              <a:gd name="connsiteY5215" fmla="*/ 5896810 h 7505293"/>
              <a:gd name="connsiteX5216" fmla="*/ 5065861 w 6830240"/>
              <a:gd name="connsiteY5216" fmla="*/ 5865476 h 7505293"/>
              <a:gd name="connsiteX5217" fmla="*/ 5065545 w 6830240"/>
              <a:gd name="connsiteY5217" fmla="*/ 5862944 h 7505293"/>
              <a:gd name="connsiteX5218" fmla="*/ 5063329 w 6830240"/>
              <a:gd name="connsiteY5218" fmla="*/ 5860411 h 7505293"/>
              <a:gd name="connsiteX5219" fmla="*/ 5058265 w 6830240"/>
              <a:gd name="connsiteY5219" fmla="*/ 5868324 h 7505293"/>
              <a:gd name="connsiteX5220" fmla="*/ 5053201 w 6830240"/>
              <a:gd name="connsiteY5220" fmla="*/ 5878136 h 7505293"/>
              <a:gd name="connsiteX5221" fmla="*/ 5048137 w 6830240"/>
              <a:gd name="connsiteY5221" fmla="*/ 5885732 h 7505293"/>
              <a:gd name="connsiteX5222" fmla="*/ 5048137 w 6830240"/>
              <a:gd name="connsiteY5222" fmla="*/ 5896177 h 7505293"/>
              <a:gd name="connsiteX5223" fmla="*/ 5040541 w 6830240"/>
              <a:gd name="connsiteY5223" fmla="*/ 5900924 h 7505293"/>
              <a:gd name="connsiteX5224" fmla="*/ 5030412 w 6830240"/>
              <a:gd name="connsiteY5224" fmla="*/ 5905989 h 7505293"/>
              <a:gd name="connsiteX5225" fmla="*/ 5005092 w 6830240"/>
              <a:gd name="connsiteY5225" fmla="*/ 5908521 h 7505293"/>
              <a:gd name="connsiteX5226" fmla="*/ 4997496 w 6830240"/>
              <a:gd name="connsiteY5226" fmla="*/ 5928777 h 7505293"/>
              <a:gd name="connsiteX5227" fmla="*/ 4986418 w 6830240"/>
              <a:gd name="connsiteY5227" fmla="*/ 5935424 h 7505293"/>
              <a:gd name="connsiteX5228" fmla="*/ 4977239 w 6830240"/>
              <a:gd name="connsiteY5228" fmla="*/ 5943969 h 7505293"/>
              <a:gd name="connsiteX5229" fmla="*/ 4969010 w 6830240"/>
              <a:gd name="connsiteY5229" fmla="*/ 5946185 h 7505293"/>
              <a:gd name="connsiteX5230" fmla="*/ 4964579 w 6830240"/>
              <a:gd name="connsiteY5230" fmla="*/ 5954098 h 7505293"/>
              <a:gd name="connsiteX5231" fmla="*/ 4967111 w 6830240"/>
              <a:gd name="connsiteY5231" fmla="*/ 5964226 h 7505293"/>
              <a:gd name="connsiteX5232" fmla="*/ 4944322 w 6830240"/>
              <a:gd name="connsiteY5232" fmla="*/ 5964226 h 7505293"/>
              <a:gd name="connsiteX5233" fmla="*/ 4951602 w 6830240"/>
              <a:gd name="connsiteY5233" fmla="*/ 5942387 h 7505293"/>
              <a:gd name="connsiteX5234" fmla="*/ 4949386 w 6830240"/>
              <a:gd name="connsiteY5234" fmla="*/ 5926245 h 7505293"/>
              <a:gd name="connsiteX5235" fmla="*/ 4942107 w 6830240"/>
              <a:gd name="connsiteY5235" fmla="*/ 5929094 h 7505293"/>
              <a:gd name="connsiteX5236" fmla="*/ 4936726 w 6830240"/>
              <a:gd name="connsiteY5236" fmla="*/ 5933841 h 7505293"/>
              <a:gd name="connsiteX5237" fmla="*/ 4931662 w 6830240"/>
              <a:gd name="connsiteY5237" fmla="*/ 5964226 h 7505293"/>
              <a:gd name="connsiteX5238" fmla="*/ 4919002 w 6830240"/>
              <a:gd name="connsiteY5238" fmla="*/ 5981950 h 7505293"/>
              <a:gd name="connsiteX5239" fmla="*/ 4915203 w 6830240"/>
              <a:gd name="connsiteY5239" fmla="*/ 6001574 h 7505293"/>
              <a:gd name="connsiteX5240" fmla="*/ 4903809 w 6830240"/>
              <a:gd name="connsiteY5240" fmla="*/ 6017399 h 7505293"/>
              <a:gd name="connsiteX5241" fmla="*/ 4903809 w 6830240"/>
              <a:gd name="connsiteY5241" fmla="*/ 6037656 h 7505293"/>
              <a:gd name="connsiteX5242" fmla="*/ 4893681 w 6830240"/>
              <a:gd name="connsiteY5242" fmla="*/ 6065508 h 7505293"/>
              <a:gd name="connsiteX5243" fmla="*/ 4881970 w 6830240"/>
              <a:gd name="connsiteY5243" fmla="*/ 6067091 h 7505293"/>
              <a:gd name="connsiteX5244" fmla="*/ 4875957 w 6830240"/>
              <a:gd name="connsiteY5244" fmla="*/ 6078169 h 7505293"/>
              <a:gd name="connsiteX5245" fmla="*/ 4860764 w 6830240"/>
              <a:gd name="connsiteY5245" fmla="*/ 6100957 h 7505293"/>
              <a:gd name="connsiteX5246" fmla="*/ 4840508 w 6830240"/>
              <a:gd name="connsiteY5246" fmla="*/ 6093361 h 7505293"/>
              <a:gd name="connsiteX5247" fmla="*/ 4847154 w 6830240"/>
              <a:gd name="connsiteY5247" fmla="*/ 6064875 h 7505293"/>
              <a:gd name="connsiteX5248" fmla="*/ 4855700 w 6830240"/>
              <a:gd name="connsiteY5248" fmla="*/ 6040188 h 7505293"/>
              <a:gd name="connsiteX5249" fmla="*/ 4865828 w 6830240"/>
              <a:gd name="connsiteY5249" fmla="*/ 6027528 h 7505293"/>
              <a:gd name="connsiteX5250" fmla="*/ 4886085 w 6830240"/>
              <a:gd name="connsiteY5250" fmla="*/ 6027211 h 7505293"/>
              <a:gd name="connsiteX5251" fmla="*/ 4883553 w 6830240"/>
              <a:gd name="connsiteY5251" fmla="*/ 6017399 h 7505293"/>
              <a:gd name="connsiteX5252" fmla="*/ 4893681 w 6830240"/>
              <a:gd name="connsiteY5252" fmla="*/ 5992079 h 7505293"/>
              <a:gd name="connsiteX5253" fmla="*/ 4883553 w 6830240"/>
              <a:gd name="connsiteY5253" fmla="*/ 5992079 h 7505293"/>
              <a:gd name="connsiteX5254" fmla="*/ 4893681 w 6830240"/>
              <a:gd name="connsiteY5254" fmla="*/ 5979418 h 7505293"/>
              <a:gd name="connsiteX5255" fmla="*/ 4893681 w 6830240"/>
              <a:gd name="connsiteY5255" fmla="*/ 5954098 h 7505293"/>
              <a:gd name="connsiteX5256" fmla="*/ 4911405 w 6830240"/>
              <a:gd name="connsiteY5256" fmla="*/ 5941438 h 7505293"/>
              <a:gd name="connsiteX5257" fmla="*/ 4911405 w 6830240"/>
              <a:gd name="connsiteY5257" fmla="*/ 5926385 h 7505293"/>
              <a:gd name="connsiteX5258" fmla="*/ 4910344 w 6830240"/>
              <a:gd name="connsiteY5258" fmla="*/ 5930983 h 7505293"/>
              <a:gd name="connsiteX5259" fmla="*/ 4904647 w 6830240"/>
              <a:gd name="connsiteY5259" fmla="*/ 5935414 h 7505293"/>
              <a:gd name="connsiteX5260" fmla="*/ 4897051 w 6830240"/>
              <a:gd name="connsiteY5260" fmla="*/ 5923387 h 7505293"/>
              <a:gd name="connsiteX5261" fmla="*/ 4897051 w 6830240"/>
              <a:gd name="connsiteY5261" fmla="*/ 5907562 h 7505293"/>
              <a:gd name="connsiteX5262" fmla="*/ 4876794 w 6830240"/>
              <a:gd name="connsiteY5262" fmla="*/ 5915158 h 7505293"/>
              <a:gd name="connsiteX5263" fmla="*/ 4874262 w 6830240"/>
              <a:gd name="connsiteY5263" fmla="*/ 5940479 h 7505293"/>
              <a:gd name="connsiteX5264" fmla="*/ 4851474 w 6830240"/>
              <a:gd name="connsiteY5264" fmla="*/ 5986056 h 7505293"/>
              <a:gd name="connsiteX5265" fmla="*/ 4848942 w 6830240"/>
              <a:gd name="connsiteY5265" fmla="*/ 5986056 h 7505293"/>
              <a:gd name="connsiteX5266" fmla="*/ 4828685 w 6830240"/>
              <a:gd name="connsiteY5266" fmla="*/ 6031633 h 7505293"/>
              <a:gd name="connsiteX5267" fmla="*/ 4825520 w 6830240"/>
              <a:gd name="connsiteY5267" fmla="*/ 6044293 h 7505293"/>
              <a:gd name="connsiteX5268" fmla="*/ 4826153 w 6830240"/>
              <a:gd name="connsiteY5268" fmla="*/ 6056953 h 7505293"/>
              <a:gd name="connsiteX5269" fmla="*/ 4834699 w 6830240"/>
              <a:gd name="connsiteY5269" fmla="*/ 6058220 h 7505293"/>
              <a:gd name="connsiteX5270" fmla="*/ 4833749 w 6830240"/>
              <a:gd name="connsiteY5270" fmla="*/ 6067082 h 7505293"/>
              <a:gd name="connsiteX5271" fmla="*/ 4829002 w 6830240"/>
              <a:gd name="connsiteY5271" fmla="*/ 6067715 h 7505293"/>
              <a:gd name="connsiteX5272" fmla="*/ 4826153 w 6830240"/>
              <a:gd name="connsiteY5272" fmla="*/ 6072146 h 7505293"/>
              <a:gd name="connsiteX5273" fmla="*/ 4830584 w 6830240"/>
              <a:gd name="connsiteY5273" fmla="*/ 6081008 h 7505293"/>
              <a:gd name="connsiteX5274" fmla="*/ 4838813 w 6830240"/>
              <a:gd name="connsiteY5274" fmla="*/ 6089870 h 7505293"/>
              <a:gd name="connsiteX5275" fmla="*/ 4830584 w 6830240"/>
              <a:gd name="connsiteY5275" fmla="*/ 6114241 h 7505293"/>
              <a:gd name="connsiteX5276" fmla="*/ 4818557 w 6830240"/>
              <a:gd name="connsiteY5276" fmla="*/ 6132915 h 7505293"/>
              <a:gd name="connsiteX5277" fmla="*/ 4816341 w 6830240"/>
              <a:gd name="connsiteY5277" fmla="*/ 6149690 h 7505293"/>
              <a:gd name="connsiteX5278" fmla="*/ 4800832 w 6830240"/>
              <a:gd name="connsiteY5278" fmla="*/ 6153172 h 7505293"/>
              <a:gd name="connsiteX5279" fmla="*/ 4800832 w 6830240"/>
              <a:gd name="connsiteY5279" fmla="*/ 6181025 h 7505293"/>
              <a:gd name="connsiteX5280" fmla="*/ 4782475 w 6830240"/>
              <a:gd name="connsiteY5280" fmla="*/ 6167731 h 7505293"/>
              <a:gd name="connsiteX5281" fmla="*/ 4767916 w 6830240"/>
              <a:gd name="connsiteY5281" fmla="*/ 6150640 h 7505293"/>
              <a:gd name="connsiteX5282" fmla="*/ 4765384 w 6830240"/>
              <a:gd name="connsiteY5282" fmla="*/ 6165832 h 7505293"/>
              <a:gd name="connsiteX5283" fmla="*/ 4780576 w 6830240"/>
              <a:gd name="connsiteY5283" fmla="*/ 6191153 h 7505293"/>
              <a:gd name="connsiteX5284" fmla="*/ 4761585 w 6830240"/>
              <a:gd name="connsiteY5284" fmla="*/ 6246542 h 7505293"/>
              <a:gd name="connsiteX5285" fmla="*/ 4727403 w 6830240"/>
              <a:gd name="connsiteY5285" fmla="*/ 6292435 h 7505293"/>
              <a:gd name="connsiteX5286" fmla="*/ 4721389 w 6830240"/>
              <a:gd name="connsiteY5286" fmla="*/ 6314274 h 7505293"/>
              <a:gd name="connsiteX5287" fmla="*/ 4709678 w 6830240"/>
              <a:gd name="connsiteY5287" fmla="*/ 6330416 h 7505293"/>
              <a:gd name="connsiteX5288" fmla="*/ 4707463 w 6830240"/>
              <a:gd name="connsiteY5288" fmla="*/ 6326618 h 7505293"/>
              <a:gd name="connsiteX5289" fmla="*/ 4707146 w 6830240"/>
              <a:gd name="connsiteY5289" fmla="*/ 6322820 h 7505293"/>
              <a:gd name="connsiteX5290" fmla="*/ 4697018 w 6830240"/>
              <a:gd name="connsiteY5290" fmla="*/ 6320288 h 7505293"/>
              <a:gd name="connsiteX5291" fmla="*/ 4689422 w 6830240"/>
              <a:gd name="connsiteY5291" fmla="*/ 6330416 h 7505293"/>
              <a:gd name="connsiteX5292" fmla="*/ 4707146 w 6830240"/>
              <a:gd name="connsiteY5292" fmla="*/ 6348141 h 7505293"/>
              <a:gd name="connsiteX5293" fmla="*/ 4698917 w 6830240"/>
              <a:gd name="connsiteY5293" fmla="*/ 6385172 h 7505293"/>
              <a:gd name="connsiteX5294" fmla="*/ 4679293 w 6830240"/>
              <a:gd name="connsiteY5294" fmla="*/ 6416506 h 7505293"/>
              <a:gd name="connsiteX5295" fmla="*/ 4685940 w 6830240"/>
              <a:gd name="connsiteY5295" fmla="*/ 6438662 h 7505293"/>
              <a:gd name="connsiteX5296" fmla="*/ 4686890 w 6830240"/>
              <a:gd name="connsiteY5296" fmla="*/ 6457019 h 7505293"/>
              <a:gd name="connsiteX5297" fmla="*/ 4677078 w 6830240"/>
              <a:gd name="connsiteY5297" fmla="*/ 6453854 h 7505293"/>
              <a:gd name="connsiteX5298" fmla="*/ 4669165 w 6830240"/>
              <a:gd name="connsiteY5298" fmla="*/ 6446891 h 7505293"/>
              <a:gd name="connsiteX5299" fmla="*/ 4665367 w 6830240"/>
              <a:gd name="connsiteY5299" fmla="*/ 6476643 h 7505293"/>
              <a:gd name="connsiteX5300" fmla="*/ 4653973 w 6830240"/>
              <a:gd name="connsiteY5300" fmla="*/ 6502596 h 7505293"/>
              <a:gd name="connsiteX5301" fmla="*/ 4641312 w 6830240"/>
              <a:gd name="connsiteY5301" fmla="*/ 6482340 h 7505293"/>
              <a:gd name="connsiteX5302" fmla="*/ 4648909 w 6830240"/>
              <a:gd name="connsiteY5302" fmla="*/ 6457019 h 7505293"/>
              <a:gd name="connsiteX5303" fmla="*/ 4644161 w 6830240"/>
              <a:gd name="connsiteY5303" fmla="*/ 6453221 h 7505293"/>
              <a:gd name="connsiteX5304" fmla="*/ 4641312 w 6830240"/>
              <a:gd name="connsiteY5304" fmla="*/ 6449423 h 7505293"/>
              <a:gd name="connsiteX5305" fmla="*/ 4649225 w 6830240"/>
              <a:gd name="connsiteY5305" fmla="*/ 6444992 h 7505293"/>
              <a:gd name="connsiteX5306" fmla="*/ 4659037 w 6830240"/>
              <a:gd name="connsiteY5306" fmla="*/ 6444359 h 7505293"/>
              <a:gd name="connsiteX5307" fmla="*/ 4663785 w 6830240"/>
              <a:gd name="connsiteY5307" fmla="*/ 6420304 h 7505293"/>
              <a:gd name="connsiteX5308" fmla="*/ 4674229 w 6830240"/>
              <a:gd name="connsiteY5308" fmla="*/ 6396250 h 7505293"/>
              <a:gd name="connsiteX5309" fmla="*/ 4672647 w 6830240"/>
              <a:gd name="connsiteY5309" fmla="*/ 6389920 h 7505293"/>
              <a:gd name="connsiteX5310" fmla="*/ 4669165 w 6830240"/>
              <a:gd name="connsiteY5310" fmla="*/ 6383589 h 7505293"/>
              <a:gd name="connsiteX5311" fmla="*/ 4651441 w 6830240"/>
              <a:gd name="connsiteY5311" fmla="*/ 6406378 h 7505293"/>
              <a:gd name="connsiteX5312" fmla="*/ 4638780 w 6830240"/>
              <a:gd name="connsiteY5312" fmla="*/ 6408910 h 7505293"/>
              <a:gd name="connsiteX5313" fmla="*/ 4638780 w 6830240"/>
              <a:gd name="connsiteY5313" fmla="*/ 6444359 h 7505293"/>
              <a:gd name="connsiteX5314" fmla="*/ 4615042 w 6830240"/>
              <a:gd name="connsiteY5314" fmla="*/ 6476643 h 7505293"/>
              <a:gd name="connsiteX5315" fmla="*/ 4600799 w 6830240"/>
              <a:gd name="connsiteY5315" fmla="*/ 6512725 h 7505293"/>
              <a:gd name="connsiteX5316" fmla="*/ 4595735 w 6830240"/>
              <a:gd name="connsiteY5316" fmla="*/ 6525385 h 7505293"/>
              <a:gd name="connsiteX5317" fmla="*/ 4590671 w 6830240"/>
              <a:gd name="connsiteY5317" fmla="*/ 6538045 h 7505293"/>
              <a:gd name="connsiteX5318" fmla="*/ 4583075 w 6830240"/>
              <a:gd name="connsiteY5318" fmla="*/ 6558302 h 7505293"/>
              <a:gd name="connsiteX5319" fmla="*/ 4585607 w 6830240"/>
              <a:gd name="connsiteY5319" fmla="*/ 6558302 h 7505293"/>
              <a:gd name="connsiteX5320" fmla="*/ 4580543 w 6830240"/>
              <a:gd name="connsiteY5320" fmla="*/ 6570962 h 7505293"/>
              <a:gd name="connsiteX5321" fmla="*/ 4575479 w 6830240"/>
              <a:gd name="connsiteY5321" fmla="*/ 6583622 h 7505293"/>
              <a:gd name="connsiteX5322" fmla="*/ 4574213 w 6830240"/>
              <a:gd name="connsiteY5322" fmla="*/ 6594067 h 7505293"/>
              <a:gd name="connsiteX5323" fmla="*/ 4565351 w 6830240"/>
              <a:gd name="connsiteY5323" fmla="*/ 6598815 h 7505293"/>
              <a:gd name="connsiteX5324" fmla="*/ 4563452 w 6830240"/>
              <a:gd name="connsiteY5324" fmla="*/ 6613374 h 7505293"/>
              <a:gd name="connsiteX5325" fmla="*/ 4550158 w 6830240"/>
              <a:gd name="connsiteY5325" fmla="*/ 6616539 h 7505293"/>
              <a:gd name="connsiteX5326" fmla="*/ 4550158 w 6830240"/>
              <a:gd name="connsiteY5326" fmla="*/ 6644392 h 7505293"/>
              <a:gd name="connsiteX5327" fmla="*/ 4537498 w 6830240"/>
              <a:gd name="connsiteY5327" fmla="*/ 6639328 h 7505293"/>
              <a:gd name="connsiteX5328" fmla="*/ 4522306 w 6830240"/>
              <a:gd name="connsiteY5328" fmla="*/ 6674777 h 7505293"/>
              <a:gd name="connsiteX5329" fmla="*/ 4527370 w 6830240"/>
              <a:gd name="connsiteY5329" fmla="*/ 6679841 h 7505293"/>
              <a:gd name="connsiteX5330" fmla="*/ 4517241 w 6830240"/>
              <a:gd name="connsiteY5330" fmla="*/ 6687437 h 7505293"/>
              <a:gd name="connsiteX5331" fmla="*/ 4512177 w 6830240"/>
              <a:gd name="connsiteY5331" fmla="*/ 6697565 h 7505293"/>
              <a:gd name="connsiteX5332" fmla="*/ 4519773 w 6830240"/>
              <a:gd name="connsiteY5332" fmla="*/ 6715290 h 7505293"/>
              <a:gd name="connsiteX5333" fmla="*/ 4517241 w 6830240"/>
              <a:gd name="connsiteY5333" fmla="*/ 6735546 h 7505293"/>
              <a:gd name="connsiteX5334" fmla="*/ 4507113 w 6830240"/>
              <a:gd name="connsiteY5334" fmla="*/ 6745674 h 7505293"/>
              <a:gd name="connsiteX5335" fmla="*/ 4489389 w 6830240"/>
              <a:gd name="connsiteY5335" fmla="*/ 6755802 h 7505293"/>
              <a:gd name="connsiteX5336" fmla="*/ 4489389 w 6830240"/>
              <a:gd name="connsiteY5336" fmla="*/ 6743142 h 7505293"/>
              <a:gd name="connsiteX5337" fmla="*/ 4481793 w 6830240"/>
              <a:gd name="connsiteY5337" fmla="*/ 6745674 h 7505293"/>
              <a:gd name="connsiteX5338" fmla="*/ 4474196 w 6830240"/>
              <a:gd name="connsiteY5338" fmla="*/ 6764032 h 7505293"/>
              <a:gd name="connsiteX5339" fmla="*/ 4466600 w 6830240"/>
              <a:gd name="connsiteY5339" fmla="*/ 6778591 h 7505293"/>
              <a:gd name="connsiteX5340" fmla="*/ 4464385 w 6830240"/>
              <a:gd name="connsiteY5340" fmla="*/ 6776059 h 7505293"/>
              <a:gd name="connsiteX5341" fmla="*/ 4464068 w 6830240"/>
              <a:gd name="connsiteY5341" fmla="*/ 6773527 h 7505293"/>
              <a:gd name="connsiteX5342" fmla="*/ 4456472 w 6830240"/>
              <a:gd name="connsiteY5342" fmla="*/ 6766564 h 7505293"/>
              <a:gd name="connsiteX5343" fmla="*/ 4464068 w 6830240"/>
              <a:gd name="connsiteY5343" fmla="*/ 6755802 h 7505293"/>
              <a:gd name="connsiteX5344" fmla="*/ 4453940 w 6830240"/>
              <a:gd name="connsiteY5344" fmla="*/ 6733014 h 7505293"/>
              <a:gd name="connsiteX5345" fmla="*/ 4464068 w 6830240"/>
              <a:gd name="connsiteY5345" fmla="*/ 6715290 h 7505293"/>
              <a:gd name="connsiteX5346" fmla="*/ 4446344 w 6830240"/>
              <a:gd name="connsiteY5346" fmla="*/ 6707693 h 7505293"/>
              <a:gd name="connsiteX5347" fmla="*/ 4437481 w 6830240"/>
              <a:gd name="connsiteY5347" fmla="*/ 6730798 h 7505293"/>
              <a:gd name="connsiteX5348" fmla="*/ 4428619 w 6830240"/>
              <a:gd name="connsiteY5348" fmla="*/ 6755802 h 7505293"/>
              <a:gd name="connsiteX5349" fmla="*/ 4407413 w 6830240"/>
              <a:gd name="connsiteY5349" fmla="*/ 6787453 h 7505293"/>
              <a:gd name="connsiteX5350" fmla="*/ 4388106 w 6830240"/>
              <a:gd name="connsiteY5350" fmla="*/ 6819104 h 7505293"/>
              <a:gd name="connsiteX5351" fmla="*/ 4380510 w 6830240"/>
              <a:gd name="connsiteY5351" fmla="*/ 6843159 h 7505293"/>
              <a:gd name="connsiteX5352" fmla="*/ 4365318 w 6830240"/>
              <a:gd name="connsiteY5352" fmla="*/ 6859617 h 7505293"/>
              <a:gd name="connsiteX5353" fmla="*/ 4369116 w 6830240"/>
              <a:gd name="connsiteY5353" fmla="*/ 6870695 h 7505293"/>
              <a:gd name="connsiteX5354" fmla="*/ 4372914 w 6830240"/>
              <a:gd name="connsiteY5354" fmla="*/ 6879874 h 7505293"/>
              <a:gd name="connsiteX5355" fmla="*/ 4375129 w 6830240"/>
              <a:gd name="connsiteY5355" fmla="*/ 6876076 h 7505293"/>
              <a:gd name="connsiteX5356" fmla="*/ 4375446 w 6830240"/>
              <a:gd name="connsiteY5356" fmla="*/ 6872278 h 7505293"/>
              <a:gd name="connsiteX5357" fmla="*/ 4400767 w 6830240"/>
              <a:gd name="connsiteY5357" fmla="*/ 6828916 h 7505293"/>
              <a:gd name="connsiteX5358" fmla="*/ 4418491 w 6830240"/>
              <a:gd name="connsiteY5358" fmla="*/ 6783655 h 7505293"/>
              <a:gd name="connsiteX5359" fmla="*/ 4431151 w 6830240"/>
              <a:gd name="connsiteY5359" fmla="*/ 6783655 h 7505293"/>
              <a:gd name="connsiteX5360" fmla="*/ 4451408 w 6830240"/>
              <a:gd name="connsiteY5360" fmla="*/ 6785238 h 7505293"/>
              <a:gd name="connsiteX5361" fmla="*/ 4464068 w 6830240"/>
              <a:gd name="connsiteY5361" fmla="*/ 6796316 h 7505293"/>
              <a:gd name="connsiteX5362" fmla="*/ 4456155 w 6830240"/>
              <a:gd name="connsiteY5362" fmla="*/ 6829865 h 7505293"/>
              <a:gd name="connsiteX5363" fmla="*/ 4438747 w 6830240"/>
              <a:gd name="connsiteY5363" fmla="*/ 6859617 h 7505293"/>
              <a:gd name="connsiteX5364" fmla="*/ 4442546 w 6830240"/>
              <a:gd name="connsiteY5364" fmla="*/ 6876076 h 7505293"/>
              <a:gd name="connsiteX5365" fmla="*/ 4446344 w 6830240"/>
              <a:gd name="connsiteY5365" fmla="*/ 6892534 h 7505293"/>
              <a:gd name="connsiteX5366" fmla="*/ 4428619 w 6830240"/>
              <a:gd name="connsiteY5366" fmla="*/ 6887470 h 7505293"/>
              <a:gd name="connsiteX5367" fmla="*/ 4426087 w 6830240"/>
              <a:gd name="connsiteY5367" fmla="*/ 6912791 h 7505293"/>
              <a:gd name="connsiteX5368" fmla="*/ 4415959 w 6830240"/>
              <a:gd name="connsiteY5368" fmla="*/ 6938111 h 7505293"/>
              <a:gd name="connsiteX5369" fmla="*/ 4403299 w 6830240"/>
              <a:gd name="connsiteY5369" fmla="*/ 6920387 h 7505293"/>
              <a:gd name="connsiteX5370" fmla="*/ 4410895 w 6830240"/>
              <a:gd name="connsiteY5370" fmla="*/ 6897598 h 7505293"/>
              <a:gd name="connsiteX5371" fmla="*/ 4406147 w 6830240"/>
              <a:gd name="connsiteY5371" fmla="*/ 6893800 h 7505293"/>
              <a:gd name="connsiteX5372" fmla="*/ 4403299 w 6830240"/>
              <a:gd name="connsiteY5372" fmla="*/ 6890002 h 7505293"/>
              <a:gd name="connsiteX5373" fmla="*/ 4409945 w 6830240"/>
              <a:gd name="connsiteY5373" fmla="*/ 6885571 h 7505293"/>
              <a:gd name="connsiteX5374" fmla="*/ 4418491 w 6830240"/>
              <a:gd name="connsiteY5374" fmla="*/ 6884938 h 7505293"/>
              <a:gd name="connsiteX5375" fmla="*/ 4433683 w 6830240"/>
              <a:gd name="connsiteY5375" fmla="*/ 6841893 h 7505293"/>
              <a:gd name="connsiteX5376" fmla="*/ 4431151 w 6830240"/>
              <a:gd name="connsiteY5376" fmla="*/ 6831764 h 7505293"/>
              <a:gd name="connsiteX5377" fmla="*/ 4421023 w 6830240"/>
              <a:gd name="connsiteY5377" fmla="*/ 6819104 h 7505293"/>
              <a:gd name="connsiteX5378" fmla="*/ 4408363 w 6830240"/>
              <a:gd name="connsiteY5378" fmla="*/ 6831764 h 7505293"/>
              <a:gd name="connsiteX5379" fmla="*/ 4400767 w 6830240"/>
              <a:gd name="connsiteY5379" fmla="*/ 6884938 h 7505293"/>
              <a:gd name="connsiteX5380" fmla="*/ 4379244 w 6830240"/>
              <a:gd name="connsiteY5380" fmla="*/ 6914690 h 7505293"/>
              <a:gd name="connsiteX5381" fmla="*/ 4365318 w 6830240"/>
              <a:gd name="connsiteY5381" fmla="*/ 6948239 h 7505293"/>
              <a:gd name="connsiteX5382" fmla="*/ 4359621 w 6830240"/>
              <a:gd name="connsiteY5382" fmla="*/ 6973560 h 7505293"/>
              <a:gd name="connsiteX5383" fmla="*/ 4350125 w 6830240"/>
              <a:gd name="connsiteY5383" fmla="*/ 6998881 h 7505293"/>
              <a:gd name="connsiteX5384" fmla="*/ 4317209 w 6830240"/>
              <a:gd name="connsiteY5384" fmla="*/ 7034330 h 7505293"/>
              <a:gd name="connsiteX5385" fmla="*/ 4299484 w 6830240"/>
              <a:gd name="connsiteY5385" fmla="*/ 7084971 h 7505293"/>
              <a:gd name="connsiteX5386" fmla="*/ 4293470 w 6830240"/>
              <a:gd name="connsiteY5386" fmla="*/ 7085604 h 7505293"/>
              <a:gd name="connsiteX5387" fmla="*/ 4289356 w 6830240"/>
              <a:gd name="connsiteY5387" fmla="*/ 7090035 h 7505293"/>
              <a:gd name="connsiteX5388" fmla="*/ 4293470 w 6830240"/>
              <a:gd name="connsiteY5388" fmla="*/ 7095099 h 7505293"/>
              <a:gd name="connsiteX5389" fmla="*/ 4299484 w 6830240"/>
              <a:gd name="connsiteY5389" fmla="*/ 7100163 h 7505293"/>
              <a:gd name="connsiteX5390" fmla="*/ 4271631 w 6830240"/>
              <a:gd name="connsiteY5390" fmla="*/ 7115356 h 7505293"/>
              <a:gd name="connsiteX5391" fmla="*/ 4253907 w 6830240"/>
              <a:gd name="connsiteY5391" fmla="*/ 7115356 h 7505293"/>
              <a:gd name="connsiteX5392" fmla="*/ 4258338 w 6830240"/>
              <a:gd name="connsiteY5392" fmla="*/ 7088136 h 7505293"/>
              <a:gd name="connsiteX5393" fmla="*/ 4258971 w 6830240"/>
              <a:gd name="connsiteY5393" fmla="*/ 7049522 h 7505293"/>
              <a:gd name="connsiteX5394" fmla="*/ 4243779 w 6830240"/>
              <a:gd name="connsiteY5394" fmla="*/ 7071677 h 7505293"/>
              <a:gd name="connsiteX5395" fmla="*/ 4236183 w 6830240"/>
              <a:gd name="connsiteY5395" fmla="*/ 7097631 h 7505293"/>
              <a:gd name="connsiteX5396" fmla="*/ 4203266 w 6830240"/>
              <a:gd name="connsiteY5396" fmla="*/ 7130548 h 7505293"/>
              <a:gd name="connsiteX5397" fmla="*/ 4187124 w 6830240"/>
              <a:gd name="connsiteY5397" fmla="*/ 7145740 h 7505293"/>
              <a:gd name="connsiteX5398" fmla="*/ 4180477 w 6830240"/>
              <a:gd name="connsiteY5398" fmla="*/ 7160933 h 7505293"/>
              <a:gd name="connsiteX5399" fmla="*/ 4170349 w 6830240"/>
              <a:gd name="connsiteY5399" fmla="*/ 7160933 h 7505293"/>
              <a:gd name="connsiteX5400" fmla="*/ 4165285 w 6830240"/>
              <a:gd name="connsiteY5400" fmla="*/ 7177074 h 7505293"/>
              <a:gd name="connsiteX5401" fmla="*/ 4160221 w 6830240"/>
              <a:gd name="connsiteY5401" fmla="*/ 7191317 h 7505293"/>
              <a:gd name="connsiteX5402" fmla="*/ 4142496 w 6830240"/>
              <a:gd name="connsiteY5402" fmla="*/ 7206510 h 7505293"/>
              <a:gd name="connsiteX5403" fmla="*/ 4132368 w 6830240"/>
              <a:gd name="connsiteY5403" fmla="*/ 7186253 h 7505293"/>
              <a:gd name="connsiteX5404" fmla="*/ 4124772 w 6830240"/>
              <a:gd name="connsiteY5404" fmla="*/ 7178657 h 7505293"/>
              <a:gd name="connsiteX5405" fmla="*/ 4133634 w 6830240"/>
              <a:gd name="connsiteY5405" fmla="*/ 7149222 h 7505293"/>
              <a:gd name="connsiteX5406" fmla="*/ 4142496 w 6830240"/>
              <a:gd name="connsiteY5406" fmla="*/ 7117888 h 7505293"/>
              <a:gd name="connsiteX5407" fmla="*/ 4142180 w 6830240"/>
              <a:gd name="connsiteY5407" fmla="*/ 7115356 h 7505293"/>
              <a:gd name="connsiteX5408" fmla="*/ 4139964 w 6830240"/>
              <a:gd name="connsiteY5408" fmla="*/ 7112823 h 7505293"/>
              <a:gd name="connsiteX5409" fmla="*/ 4134900 w 6830240"/>
              <a:gd name="connsiteY5409" fmla="*/ 7120736 h 7505293"/>
              <a:gd name="connsiteX5410" fmla="*/ 4129836 w 6830240"/>
              <a:gd name="connsiteY5410" fmla="*/ 7130548 h 7505293"/>
              <a:gd name="connsiteX5411" fmla="*/ 4124772 w 6830240"/>
              <a:gd name="connsiteY5411" fmla="*/ 7138144 h 7505293"/>
              <a:gd name="connsiteX5412" fmla="*/ 4124772 w 6830240"/>
              <a:gd name="connsiteY5412" fmla="*/ 7148589 h 7505293"/>
              <a:gd name="connsiteX5413" fmla="*/ 4117176 w 6830240"/>
              <a:gd name="connsiteY5413" fmla="*/ 7153336 h 7505293"/>
              <a:gd name="connsiteX5414" fmla="*/ 4107047 w 6830240"/>
              <a:gd name="connsiteY5414" fmla="*/ 7158401 h 7505293"/>
              <a:gd name="connsiteX5415" fmla="*/ 4081727 w 6830240"/>
              <a:gd name="connsiteY5415" fmla="*/ 7160933 h 7505293"/>
              <a:gd name="connsiteX5416" fmla="*/ 4074131 w 6830240"/>
              <a:gd name="connsiteY5416" fmla="*/ 7181189 h 7505293"/>
              <a:gd name="connsiteX5417" fmla="*/ 4063053 w 6830240"/>
              <a:gd name="connsiteY5417" fmla="*/ 7187836 h 7505293"/>
              <a:gd name="connsiteX5418" fmla="*/ 4053874 w 6830240"/>
              <a:gd name="connsiteY5418" fmla="*/ 7196381 h 7505293"/>
              <a:gd name="connsiteX5419" fmla="*/ 4045645 w 6830240"/>
              <a:gd name="connsiteY5419" fmla="*/ 7198597 h 7505293"/>
              <a:gd name="connsiteX5420" fmla="*/ 4041214 w 6830240"/>
              <a:gd name="connsiteY5420" fmla="*/ 7206510 h 7505293"/>
              <a:gd name="connsiteX5421" fmla="*/ 4043746 w 6830240"/>
              <a:gd name="connsiteY5421" fmla="*/ 7216638 h 7505293"/>
              <a:gd name="connsiteX5422" fmla="*/ 4020957 w 6830240"/>
              <a:gd name="connsiteY5422" fmla="*/ 7216638 h 7505293"/>
              <a:gd name="connsiteX5423" fmla="*/ 4028237 w 6830240"/>
              <a:gd name="connsiteY5423" fmla="*/ 7194799 h 7505293"/>
              <a:gd name="connsiteX5424" fmla="*/ 4026021 w 6830240"/>
              <a:gd name="connsiteY5424" fmla="*/ 7178657 h 7505293"/>
              <a:gd name="connsiteX5425" fmla="*/ 4018742 w 6830240"/>
              <a:gd name="connsiteY5425" fmla="*/ 7181506 h 7505293"/>
              <a:gd name="connsiteX5426" fmla="*/ 4013361 w 6830240"/>
              <a:gd name="connsiteY5426" fmla="*/ 7186253 h 7505293"/>
              <a:gd name="connsiteX5427" fmla="*/ 4008297 w 6830240"/>
              <a:gd name="connsiteY5427" fmla="*/ 7216638 h 7505293"/>
              <a:gd name="connsiteX5428" fmla="*/ 3995637 w 6830240"/>
              <a:gd name="connsiteY5428" fmla="*/ 7234362 h 7505293"/>
              <a:gd name="connsiteX5429" fmla="*/ 3991838 w 6830240"/>
              <a:gd name="connsiteY5429" fmla="*/ 7253986 h 7505293"/>
              <a:gd name="connsiteX5430" fmla="*/ 3980444 w 6830240"/>
              <a:gd name="connsiteY5430" fmla="*/ 7269811 h 7505293"/>
              <a:gd name="connsiteX5431" fmla="*/ 3980444 w 6830240"/>
              <a:gd name="connsiteY5431" fmla="*/ 7290068 h 7505293"/>
              <a:gd name="connsiteX5432" fmla="*/ 3970316 w 6830240"/>
              <a:gd name="connsiteY5432" fmla="*/ 7317920 h 7505293"/>
              <a:gd name="connsiteX5433" fmla="*/ 3958605 w 6830240"/>
              <a:gd name="connsiteY5433" fmla="*/ 7319503 h 7505293"/>
              <a:gd name="connsiteX5434" fmla="*/ 3952592 w 6830240"/>
              <a:gd name="connsiteY5434" fmla="*/ 7330581 h 7505293"/>
              <a:gd name="connsiteX5435" fmla="*/ 3937399 w 6830240"/>
              <a:gd name="connsiteY5435" fmla="*/ 7353369 h 7505293"/>
              <a:gd name="connsiteX5436" fmla="*/ 3917143 w 6830240"/>
              <a:gd name="connsiteY5436" fmla="*/ 7345773 h 7505293"/>
              <a:gd name="connsiteX5437" fmla="*/ 3923789 w 6830240"/>
              <a:gd name="connsiteY5437" fmla="*/ 7317287 h 7505293"/>
              <a:gd name="connsiteX5438" fmla="*/ 3932335 w 6830240"/>
              <a:gd name="connsiteY5438" fmla="*/ 7292600 h 7505293"/>
              <a:gd name="connsiteX5439" fmla="*/ 3942463 w 6830240"/>
              <a:gd name="connsiteY5439" fmla="*/ 7279940 h 7505293"/>
              <a:gd name="connsiteX5440" fmla="*/ 3962720 w 6830240"/>
              <a:gd name="connsiteY5440" fmla="*/ 7279623 h 7505293"/>
              <a:gd name="connsiteX5441" fmla="*/ 3960188 w 6830240"/>
              <a:gd name="connsiteY5441" fmla="*/ 7269811 h 7505293"/>
              <a:gd name="connsiteX5442" fmla="*/ 3970316 w 6830240"/>
              <a:gd name="connsiteY5442" fmla="*/ 7244491 h 7505293"/>
              <a:gd name="connsiteX5443" fmla="*/ 3960188 w 6830240"/>
              <a:gd name="connsiteY5443" fmla="*/ 7244491 h 7505293"/>
              <a:gd name="connsiteX5444" fmla="*/ 3970316 w 6830240"/>
              <a:gd name="connsiteY5444" fmla="*/ 7231830 h 7505293"/>
              <a:gd name="connsiteX5445" fmla="*/ 3970316 w 6830240"/>
              <a:gd name="connsiteY5445" fmla="*/ 7206510 h 7505293"/>
              <a:gd name="connsiteX5446" fmla="*/ 3988040 w 6830240"/>
              <a:gd name="connsiteY5446" fmla="*/ 7193850 h 7505293"/>
              <a:gd name="connsiteX5447" fmla="*/ 3988040 w 6830240"/>
              <a:gd name="connsiteY5447" fmla="*/ 7171061 h 7505293"/>
              <a:gd name="connsiteX5448" fmla="*/ 4005765 w 6830240"/>
              <a:gd name="connsiteY5448" fmla="*/ 7150805 h 7505293"/>
              <a:gd name="connsiteX5449" fmla="*/ 4013361 w 6830240"/>
              <a:gd name="connsiteY5449" fmla="*/ 7130548 h 7505293"/>
              <a:gd name="connsiteX5450" fmla="*/ 4005765 w 6830240"/>
              <a:gd name="connsiteY5450" fmla="*/ 7104594 h 7505293"/>
              <a:gd name="connsiteX5451" fmla="*/ 4013361 w 6830240"/>
              <a:gd name="connsiteY5451" fmla="*/ 7074843 h 7505293"/>
              <a:gd name="connsiteX5452" fmla="*/ 4020957 w 6830240"/>
              <a:gd name="connsiteY5452" fmla="*/ 7059017 h 7505293"/>
              <a:gd name="connsiteX5453" fmla="*/ 4020957 w 6830240"/>
              <a:gd name="connsiteY5453" fmla="*/ 7039394 h 7505293"/>
              <a:gd name="connsiteX5454" fmla="*/ 4028870 w 6830240"/>
              <a:gd name="connsiteY5454" fmla="*/ 7031164 h 7505293"/>
              <a:gd name="connsiteX5455" fmla="*/ 4031085 w 6830240"/>
              <a:gd name="connsiteY5455" fmla="*/ 7019137 h 7505293"/>
              <a:gd name="connsiteX5456" fmla="*/ 4026021 w 6830240"/>
              <a:gd name="connsiteY5456" fmla="*/ 7007743 h 7505293"/>
              <a:gd name="connsiteX5457" fmla="*/ 4020957 w 6830240"/>
              <a:gd name="connsiteY5457" fmla="*/ 6996349 h 7505293"/>
              <a:gd name="connsiteX5458" fmla="*/ 4007347 w 6830240"/>
              <a:gd name="connsiteY5458" fmla="*/ 7019137 h 7505293"/>
              <a:gd name="connsiteX5459" fmla="*/ 3995637 w 6830240"/>
              <a:gd name="connsiteY5459" fmla="*/ 7041926 h 7505293"/>
              <a:gd name="connsiteX5460" fmla="*/ 3987724 w 6830240"/>
              <a:gd name="connsiteY5460" fmla="*/ 7063765 h 7505293"/>
              <a:gd name="connsiteX5461" fmla="*/ 3970316 w 6830240"/>
              <a:gd name="connsiteY5461" fmla="*/ 7079907 h 7505293"/>
              <a:gd name="connsiteX5462" fmla="*/ 3970316 w 6830240"/>
              <a:gd name="connsiteY5462" fmla="*/ 7112823 h 7505293"/>
              <a:gd name="connsiteX5463" fmla="*/ 3930752 w 6830240"/>
              <a:gd name="connsiteY5463" fmla="*/ 7149222 h 7505293"/>
              <a:gd name="connsiteX5464" fmla="*/ 3912079 w 6830240"/>
              <a:gd name="connsiteY5464" fmla="*/ 7206510 h 7505293"/>
              <a:gd name="connsiteX5465" fmla="*/ 3889290 w 6830240"/>
              <a:gd name="connsiteY5465" fmla="*/ 7215372 h 7505293"/>
              <a:gd name="connsiteX5466" fmla="*/ 3866501 w 6830240"/>
              <a:gd name="connsiteY5466" fmla="*/ 7224234 h 7505293"/>
              <a:gd name="connsiteX5467" fmla="*/ 3866501 w 6830240"/>
              <a:gd name="connsiteY5467" fmla="*/ 7252087 h 7505293"/>
              <a:gd name="connsiteX5468" fmla="*/ 3858905 w 6830240"/>
              <a:gd name="connsiteY5468" fmla="*/ 7252087 h 7505293"/>
              <a:gd name="connsiteX5469" fmla="*/ 3850043 w 6830240"/>
              <a:gd name="connsiteY5469" fmla="*/ 7248289 h 7505293"/>
              <a:gd name="connsiteX5470" fmla="*/ 3848777 w 6830240"/>
              <a:gd name="connsiteY5470" fmla="*/ 7236895 h 7505293"/>
              <a:gd name="connsiteX5471" fmla="*/ 3856373 w 6830240"/>
              <a:gd name="connsiteY5471" fmla="*/ 7216638 h 7505293"/>
              <a:gd name="connsiteX5472" fmla="*/ 3853525 w 6830240"/>
              <a:gd name="connsiteY5472" fmla="*/ 7206826 h 7505293"/>
              <a:gd name="connsiteX5473" fmla="*/ 3848777 w 6830240"/>
              <a:gd name="connsiteY5473" fmla="*/ 7198913 h 7505293"/>
              <a:gd name="connsiteX5474" fmla="*/ 3848777 w 6830240"/>
              <a:gd name="connsiteY5474" fmla="*/ 7206510 h 7505293"/>
              <a:gd name="connsiteX5475" fmla="*/ 3828520 w 6830240"/>
              <a:gd name="connsiteY5475" fmla="*/ 7223601 h 7505293"/>
              <a:gd name="connsiteX5476" fmla="*/ 3815860 w 6830240"/>
              <a:gd name="connsiteY5476" fmla="*/ 7244491 h 7505293"/>
              <a:gd name="connsiteX5477" fmla="*/ 3807947 w 6830240"/>
              <a:gd name="connsiteY5477" fmla="*/ 7256518 h 7505293"/>
              <a:gd name="connsiteX5478" fmla="*/ 3805732 w 6830240"/>
              <a:gd name="connsiteY5478" fmla="*/ 7272343 h 7505293"/>
              <a:gd name="connsiteX5479" fmla="*/ 3788007 w 6830240"/>
              <a:gd name="connsiteY5479" fmla="*/ 7282472 h 7505293"/>
              <a:gd name="connsiteX5480" fmla="*/ 3785792 w 6830240"/>
              <a:gd name="connsiteY5480" fmla="*/ 7296081 h 7505293"/>
              <a:gd name="connsiteX5481" fmla="*/ 3777879 w 6830240"/>
              <a:gd name="connsiteY5481" fmla="*/ 7307792 h 7505293"/>
              <a:gd name="connsiteX5482" fmla="*/ 3777879 w 6830240"/>
              <a:gd name="connsiteY5482" fmla="*/ 7328049 h 7505293"/>
              <a:gd name="connsiteX5483" fmla="*/ 3767751 w 6830240"/>
              <a:gd name="connsiteY5483" fmla="*/ 7335645 h 7505293"/>
              <a:gd name="connsiteX5484" fmla="*/ 3759838 w 6830240"/>
              <a:gd name="connsiteY5484" fmla="*/ 7357801 h 7505293"/>
              <a:gd name="connsiteX5485" fmla="*/ 3742430 w 6830240"/>
              <a:gd name="connsiteY5485" fmla="*/ 7376158 h 7505293"/>
              <a:gd name="connsiteX5486" fmla="*/ 3724073 w 6830240"/>
              <a:gd name="connsiteY5486" fmla="*/ 7403694 h 7505293"/>
              <a:gd name="connsiteX5487" fmla="*/ 3701917 w 6830240"/>
              <a:gd name="connsiteY5487" fmla="*/ 7429331 h 7505293"/>
              <a:gd name="connsiteX5488" fmla="*/ 3700968 w 6830240"/>
              <a:gd name="connsiteY5488" fmla="*/ 7441675 h 7505293"/>
              <a:gd name="connsiteX5489" fmla="*/ 3694321 w 6830240"/>
              <a:gd name="connsiteY5489" fmla="*/ 7452120 h 7505293"/>
              <a:gd name="connsiteX5490" fmla="*/ 3687991 w 6830240"/>
              <a:gd name="connsiteY5490" fmla="*/ 7475541 h 7505293"/>
              <a:gd name="connsiteX5491" fmla="*/ 3674065 w 6830240"/>
              <a:gd name="connsiteY5491" fmla="*/ 7495165 h 7505293"/>
              <a:gd name="connsiteX5492" fmla="*/ 3672166 w 6830240"/>
              <a:gd name="connsiteY5492" fmla="*/ 7502128 h 7505293"/>
              <a:gd name="connsiteX5493" fmla="*/ 3666468 w 6830240"/>
              <a:gd name="connsiteY5493" fmla="*/ 7505293 h 7505293"/>
              <a:gd name="connsiteX5494" fmla="*/ 3658872 w 6830240"/>
              <a:gd name="connsiteY5494" fmla="*/ 7502761 h 7505293"/>
              <a:gd name="connsiteX5495" fmla="*/ 3666468 w 6830240"/>
              <a:gd name="connsiteY5495" fmla="*/ 7477440 h 7505293"/>
              <a:gd name="connsiteX5496" fmla="*/ 3672166 w 6830240"/>
              <a:gd name="connsiteY5496" fmla="*/ 7466996 h 7505293"/>
              <a:gd name="connsiteX5497" fmla="*/ 3674065 w 6830240"/>
              <a:gd name="connsiteY5497" fmla="*/ 7454652 h 7505293"/>
              <a:gd name="connsiteX5498" fmla="*/ 3684193 w 6830240"/>
              <a:gd name="connsiteY5498" fmla="*/ 7431863 h 7505293"/>
              <a:gd name="connsiteX5499" fmla="*/ 3683560 w 6830240"/>
              <a:gd name="connsiteY5499" fmla="*/ 7412873 h 7505293"/>
              <a:gd name="connsiteX5500" fmla="*/ 3694321 w 6830240"/>
              <a:gd name="connsiteY5500" fmla="*/ 7401479 h 7505293"/>
              <a:gd name="connsiteX5501" fmla="*/ 3715844 w 6830240"/>
              <a:gd name="connsiteY5501" fmla="*/ 7314122 h 7505293"/>
              <a:gd name="connsiteX5502" fmla="*/ 3760155 w 6830240"/>
              <a:gd name="connsiteY5502" fmla="*/ 7234362 h 7505293"/>
              <a:gd name="connsiteX5503" fmla="*/ 3763953 w 6830240"/>
              <a:gd name="connsiteY5503" fmla="*/ 7210308 h 7505293"/>
              <a:gd name="connsiteX5504" fmla="*/ 3767751 w 6830240"/>
              <a:gd name="connsiteY5504" fmla="*/ 7186253 h 7505293"/>
              <a:gd name="connsiteX5505" fmla="*/ 3775664 w 6830240"/>
              <a:gd name="connsiteY5505" fmla="*/ 7181506 h 7505293"/>
              <a:gd name="connsiteX5506" fmla="*/ 3777879 w 6830240"/>
              <a:gd name="connsiteY5506" fmla="*/ 7171061 h 7505293"/>
              <a:gd name="connsiteX5507" fmla="*/ 3782943 w 6830240"/>
              <a:gd name="connsiteY5507" fmla="*/ 7153020 h 7505293"/>
              <a:gd name="connsiteX5508" fmla="*/ 3788007 w 6830240"/>
              <a:gd name="connsiteY5508" fmla="*/ 7140676 h 7505293"/>
              <a:gd name="connsiteX5509" fmla="*/ 3800668 w 6830240"/>
              <a:gd name="connsiteY5509" fmla="*/ 7115356 h 7505293"/>
              <a:gd name="connsiteX5510" fmla="*/ 3808580 w 6830240"/>
              <a:gd name="connsiteY5510" fmla="*/ 7108392 h 7505293"/>
              <a:gd name="connsiteX5511" fmla="*/ 3810796 w 6830240"/>
              <a:gd name="connsiteY5511" fmla="*/ 7097631 h 7505293"/>
              <a:gd name="connsiteX5512" fmla="*/ 3808264 w 6830240"/>
              <a:gd name="connsiteY5512" fmla="*/ 7084971 h 7505293"/>
              <a:gd name="connsiteX5513" fmla="*/ 3831053 w 6830240"/>
              <a:gd name="connsiteY5513" fmla="*/ 7006477 h 7505293"/>
              <a:gd name="connsiteX5514" fmla="*/ 3841181 w 6830240"/>
              <a:gd name="connsiteY5514" fmla="*/ 6998881 h 7505293"/>
              <a:gd name="connsiteX5515" fmla="*/ 3848777 w 6830240"/>
              <a:gd name="connsiteY5515" fmla="*/ 6986220 h 7505293"/>
              <a:gd name="connsiteX5516" fmla="*/ 3850676 w 6830240"/>
              <a:gd name="connsiteY5516" fmla="*/ 6972610 h 7505293"/>
              <a:gd name="connsiteX5517" fmla="*/ 3856373 w 6830240"/>
              <a:gd name="connsiteY5517" fmla="*/ 6960900 h 7505293"/>
              <a:gd name="connsiteX5518" fmla="*/ 3855740 w 6830240"/>
              <a:gd name="connsiteY5518" fmla="*/ 6942859 h 7505293"/>
              <a:gd name="connsiteX5519" fmla="*/ 3866501 w 6830240"/>
              <a:gd name="connsiteY5519" fmla="*/ 6930515 h 7505293"/>
              <a:gd name="connsiteX5520" fmla="*/ 3880111 w 6830240"/>
              <a:gd name="connsiteY5520" fmla="*/ 6896332 h 7505293"/>
              <a:gd name="connsiteX5521" fmla="*/ 3899418 w 6830240"/>
              <a:gd name="connsiteY5521" fmla="*/ 6869746 h 7505293"/>
              <a:gd name="connsiteX5522" fmla="*/ 3907014 w 6830240"/>
              <a:gd name="connsiteY5522" fmla="*/ 6852021 h 7505293"/>
              <a:gd name="connsiteX5523" fmla="*/ 3915877 w 6830240"/>
              <a:gd name="connsiteY5523" fmla="*/ 6810242 h 7505293"/>
              <a:gd name="connsiteX5524" fmla="*/ 3924739 w 6830240"/>
              <a:gd name="connsiteY5524" fmla="*/ 6768463 h 7505293"/>
              <a:gd name="connsiteX5525" fmla="*/ 3932335 w 6830240"/>
              <a:gd name="connsiteY5525" fmla="*/ 6758335 h 7505293"/>
              <a:gd name="connsiteX5526" fmla="*/ 3946261 w 6830240"/>
              <a:gd name="connsiteY5526" fmla="*/ 6725418 h 7505293"/>
              <a:gd name="connsiteX5527" fmla="*/ 3960188 w 6830240"/>
              <a:gd name="connsiteY5527" fmla="*/ 6692501 h 7505293"/>
              <a:gd name="connsiteX5528" fmla="*/ 3970316 w 6830240"/>
              <a:gd name="connsiteY5528" fmla="*/ 6669712 h 7505293"/>
              <a:gd name="connsiteX5529" fmla="*/ 3980444 w 6830240"/>
              <a:gd name="connsiteY5529" fmla="*/ 6646924 h 7505293"/>
              <a:gd name="connsiteX5530" fmla="*/ 3999751 w 6830240"/>
              <a:gd name="connsiteY5530" fmla="*/ 6586787 h 7505293"/>
              <a:gd name="connsiteX5531" fmla="*/ 4020957 w 6830240"/>
              <a:gd name="connsiteY5531" fmla="*/ 6530449 h 7505293"/>
              <a:gd name="connsiteX5532" fmla="*/ 4020324 w 6830240"/>
              <a:gd name="connsiteY5532" fmla="*/ 6516206 h 7505293"/>
              <a:gd name="connsiteX5533" fmla="*/ 4031085 w 6830240"/>
              <a:gd name="connsiteY5533" fmla="*/ 6507660 h 7505293"/>
              <a:gd name="connsiteX5534" fmla="*/ 4058865 w 6830240"/>
              <a:gd name="connsiteY5534" fmla="*/ 6454849 h 7505293"/>
              <a:gd name="connsiteX5535" fmla="*/ 4057844 w 6830240"/>
              <a:gd name="connsiteY5535" fmla="*/ 6450764 h 7505293"/>
              <a:gd name="connsiteX5536" fmla="*/ 4047716 w 6830240"/>
              <a:gd name="connsiteY5536" fmla="*/ 6438104 h 7505293"/>
              <a:gd name="connsiteX5537" fmla="*/ 4035056 w 6830240"/>
              <a:gd name="connsiteY5537" fmla="*/ 6450764 h 7505293"/>
              <a:gd name="connsiteX5538" fmla="*/ 4027460 w 6830240"/>
              <a:gd name="connsiteY5538" fmla="*/ 6503938 h 7505293"/>
              <a:gd name="connsiteX5539" fmla="*/ 4005937 w 6830240"/>
              <a:gd name="connsiteY5539" fmla="*/ 6533690 h 7505293"/>
              <a:gd name="connsiteX5540" fmla="*/ 3992011 w 6830240"/>
              <a:gd name="connsiteY5540" fmla="*/ 6567239 h 7505293"/>
              <a:gd name="connsiteX5541" fmla="*/ 3986314 w 6830240"/>
              <a:gd name="connsiteY5541" fmla="*/ 6592560 h 7505293"/>
              <a:gd name="connsiteX5542" fmla="*/ 3976818 w 6830240"/>
              <a:gd name="connsiteY5542" fmla="*/ 6617881 h 7505293"/>
              <a:gd name="connsiteX5543" fmla="*/ 3943902 w 6830240"/>
              <a:gd name="connsiteY5543" fmla="*/ 6653330 h 7505293"/>
              <a:gd name="connsiteX5544" fmla="*/ 3926177 w 6830240"/>
              <a:gd name="connsiteY5544" fmla="*/ 6703971 h 7505293"/>
              <a:gd name="connsiteX5545" fmla="*/ 3920163 w 6830240"/>
              <a:gd name="connsiteY5545" fmla="*/ 6704604 h 7505293"/>
              <a:gd name="connsiteX5546" fmla="*/ 3916049 w 6830240"/>
              <a:gd name="connsiteY5546" fmla="*/ 6709035 h 7505293"/>
              <a:gd name="connsiteX5547" fmla="*/ 3920163 w 6830240"/>
              <a:gd name="connsiteY5547" fmla="*/ 6714099 h 7505293"/>
              <a:gd name="connsiteX5548" fmla="*/ 3926177 w 6830240"/>
              <a:gd name="connsiteY5548" fmla="*/ 6719163 h 7505293"/>
              <a:gd name="connsiteX5549" fmla="*/ 3898324 w 6830240"/>
              <a:gd name="connsiteY5549" fmla="*/ 6734356 h 7505293"/>
              <a:gd name="connsiteX5550" fmla="*/ 3880600 w 6830240"/>
              <a:gd name="connsiteY5550" fmla="*/ 6734356 h 7505293"/>
              <a:gd name="connsiteX5551" fmla="*/ 3885031 w 6830240"/>
              <a:gd name="connsiteY5551" fmla="*/ 6707136 h 7505293"/>
              <a:gd name="connsiteX5552" fmla="*/ 3885664 w 6830240"/>
              <a:gd name="connsiteY5552" fmla="*/ 6668522 h 7505293"/>
              <a:gd name="connsiteX5553" fmla="*/ 3870472 w 6830240"/>
              <a:gd name="connsiteY5553" fmla="*/ 6690677 h 7505293"/>
              <a:gd name="connsiteX5554" fmla="*/ 3862876 w 6830240"/>
              <a:gd name="connsiteY5554" fmla="*/ 6716631 h 7505293"/>
              <a:gd name="connsiteX5555" fmla="*/ 3829959 w 6830240"/>
              <a:gd name="connsiteY5555" fmla="*/ 6749548 h 7505293"/>
              <a:gd name="connsiteX5556" fmla="*/ 3813817 w 6830240"/>
              <a:gd name="connsiteY5556" fmla="*/ 6764740 h 7505293"/>
              <a:gd name="connsiteX5557" fmla="*/ 3807170 w 6830240"/>
              <a:gd name="connsiteY5557" fmla="*/ 6779933 h 7505293"/>
              <a:gd name="connsiteX5558" fmla="*/ 3797042 w 6830240"/>
              <a:gd name="connsiteY5558" fmla="*/ 6779933 h 7505293"/>
              <a:gd name="connsiteX5559" fmla="*/ 3791978 w 6830240"/>
              <a:gd name="connsiteY5559" fmla="*/ 6796074 h 7505293"/>
              <a:gd name="connsiteX5560" fmla="*/ 3786914 w 6830240"/>
              <a:gd name="connsiteY5560" fmla="*/ 6810317 h 7505293"/>
              <a:gd name="connsiteX5561" fmla="*/ 3769189 w 6830240"/>
              <a:gd name="connsiteY5561" fmla="*/ 6825510 h 7505293"/>
              <a:gd name="connsiteX5562" fmla="*/ 3759061 w 6830240"/>
              <a:gd name="connsiteY5562" fmla="*/ 6805253 h 7505293"/>
              <a:gd name="connsiteX5563" fmla="*/ 3751465 w 6830240"/>
              <a:gd name="connsiteY5563" fmla="*/ 6797657 h 7505293"/>
              <a:gd name="connsiteX5564" fmla="*/ 3760327 w 6830240"/>
              <a:gd name="connsiteY5564" fmla="*/ 6768222 h 7505293"/>
              <a:gd name="connsiteX5565" fmla="*/ 3769189 w 6830240"/>
              <a:gd name="connsiteY5565" fmla="*/ 6736888 h 7505293"/>
              <a:gd name="connsiteX5566" fmla="*/ 3768873 w 6830240"/>
              <a:gd name="connsiteY5566" fmla="*/ 6734356 h 7505293"/>
              <a:gd name="connsiteX5567" fmla="*/ 3766657 w 6830240"/>
              <a:gd name="connsiteY5567" fmla="*/ 6731823 h 7505293"/>
              <a:gd name="connsiteX5568" fmla="*/ 3761593 w 6830240"/>
              <a:gd name="connsiteY5568" fmla="*/ 6739736 h 7505293"/>
              <a:gd name="connsiteX5569" fmla="*/ 3756529 w 6830240"/>
              <a:gd name="connsiteY5569" fmla="*/ 6749548 h 7505293"/>
              <a:gd name="connsiteX5570" fmla="*/ 3751465 w 6830240"/>
              <a:gd name="connsiteY5570" fmla="*/ 6757144 h 7505293"/>
              <a:gd name="connsiteX5571" fmla="*/ 3751465 w 6830240"/>
              <a:gd name="connsiteY5571" fmla="*/ 6767589 h 7505293"/>
              <a:gd name="connsiteX5572" fmla="*/ 3743869 w 6830240"/>
              <a:gd name="connsiteY5572" fmla="*/ 6772336 h 7505293"/>
              <a:gd name="connsiteX5573" fmla="*/ 3733740 w 6830240"/>
              <a:gd name="connsiteY5573" fmla="*/ 6777401 h 7505293"/>
              <a:gd name="connsiteX5574" fmla="*/ 3708420 w 6830240"/>
              <a:gd name="connsiteY5574" fmla="*/ 6779933 h 7505293"/>
              <a:gd name="connsiteX5575" fmla="*/ 3700824 w 6830240"/>
              <a:gd name="connsiteY5575" fmla="*/ 6800189 h 7505293"/>
              <a:gd name="connsiteX5576" fmla="*/ 3689746 w 6830240"/>
              <a:gd name="connsiteY5576" fmla="*/ 6806836 h 7505293"/>
              <a:gd name="connsiteX5577" fmla="*/ 3680567 w 6830240"/>
              <a:gd name="connsiteY5577" fmla="*/ 6815381 h 7505293"/>
              <a:gd name="connsiteX5578" fmla="*/ 3672338 w 6830240"/>
              <a:gd name="connsiteY5578" fmla="*/ 6817597 h 7505293"/>
              <a:gd name="connsiteX5579" fmla="*/ 3667907 w 6830240"/>
              <a:gd name="connsiteY5579" fmla="*/ 6825510 h 7505293"/>
              <a:gd name="connsiteX5580" fmla="*/ 3670439 w 6830240"/>
              <a:gd name="connsiteY5580" fmla="*/ 6835638 h 7505293"/>
              <a:gd name="connsiteX5581" fmla="*/ 3647650 w 6830240"/>
              <a:gd name="connsiteY5581" fmla="*/ 6835638 h 7505293"/>
              <a:gd name="connsiteX5582" fmla="*/ 3654930 w 6830240"/>
              <a:gd name="connsiteY5582" fmla="*/ 6813799 h 7505293"/>
              <a:gd name="connsiteX5583" fmla="*/ 3652714 w 6830240"/>
              <a:gd name="connsiteY5583" fmla="*/ 6797657 h 7505293"/>
              <a:gd name="connsiteX5584" fmla="*/ 3645435 w 6830240"/>
              <a:gd name="connsiteY5584" fmla="*/ 6800506 h 7505293"/>
              <a:gd name="connsiteX5585" fmla="*/ 3640054 w 6830240"/>
              <a:gd name="connsiteY5585" fmla="*/ 6805253 h 7505293"/>
              <a:gd name="connsiteX5586" fmla="*/ 3634990 w 6830240"/>
              <a:gd name="connsiteY5586" fmla="*/ 6835638 h 7505293"/>
              <a:gd name="connsiteX5587" fmla="*/ 3622330 w 6830240"/>
              <a:gd name="connsiteY5587" fmla="*/ 6853362 h 7505293"/>
              <a:gd name="connsiteX5588" fmla="*/ 3618531 w 6830240"/>
              <a:gd name="connsiteY5588" fmla="*/ 6872986 h 7505293"/>
              <a:gd name="connsiteX5589" fmla="*/ 3607137 w 6830240"/>
              <a:gd name="connsiteY5589" fmla="*/ 6888811 h 7505293"/>
              <a:gd name="connsiteX5590" fmla="*/ 3607137 w 6830240"/>
              <a:gd name="connsiteY5590" fmla="*/ 6909068 h 7505293"/>
              <a:gd name="connsiteX5591" fmla="*/ 3597009 w 6830240"/>
              <a:gd name="connsiteY5591" fmla="*/ 6936920 h 7505293"/>
              <a:gd name="connsiteX5592" fmla="*/ 3585298 w 6830240"/>
              <a:gd name="connsiteY5592" fmla="*/ 6938503 h 7505293"/>
              <a:gd name="connsiteX5593" fmla="*/ 3579285 w 6830240"/>
              <a:gd name="connsiteY5593" fmla="*/ 6949581 h 7505293"/>
              <a:gd name="connsiteX5594" fmla="*/ 3564092 w 6830240"/>
              <a:gd name="connsiteY5594" fmla="*/ 6972369 h 7505293"/>
              <a:gd name="connsiteX5595" fmla="*/ 3543836 w 6830240"/>
              <a:gd name="connsiteY5595" fmla="*/ 6964773 h 7505293"/>
              <a:gd name="connsiteX5596" fmla="*/ 3550482 w 6830240"/>
              <a:gd name="connsiteY5596" fmla="*/ 6936287 h 7505293"/>
              <a:gd name="connsiteX5597" fmla="*/ 3559028 w 6830240"/>
              <a:gd name="connsiteY5597" fmla="*/ 6911600 h 7505293"/>
              <a:gd name="connsiteX5598" fmla="*/ 3569156 w 6830240"/>
              <a:gd name="connsiteY5598" fmla="*/ 6898940 h 7505293"/>
              <a:gd name="connsiteX5599" fmla="*/ 3589413 w 6830240"/>
              <a:gd name="connsiteY5599" fmla="*/ 6898623 h 7505293"/>
              <a:gd name="connsiteX5600" fmla="*/ 3586881 w 6830240"/>
              <a:gd name="connsiteY5600" fmla="*/ 6888811 h 7505293"/>
              <a:gd name="connsiteX5601" fmla="*/ 3597009 w 6830240"/>
              <a:gd name="connsiteY5601" fmla="*/ 6863491 h 7505293"/>
              <a:gd name="connsiteX5602" fmla="*/ 3586881 w 6830240"/>
              <a:gd name="connsiteY5602" fmla="*/ 6863491 h 7505293"/>
              <a:gd name="connsiteX5603" fmla="*/ 3597009 w 6830240"/>
              <a:gd name="connsiteY5603" fmla="*/ 6850830 h 7505293"/>
              <a:gd name="connsiteX5604" fmla="*/ 3597009 w 6830240"/>
              <a:gd name="connsiteY5604" fmla="*/ 6825510 h 7505293"/>
              <a:gd name="connsiteX5605" fmla="*/ 3614733 w 6830240"/>
              <a:gd name="connsiteY5605" fmla="*/ 6812850 h 7505293"/>
              <a:gd name="connsiteX5606" fmla="*/ 3614733 w 6830240"/>
              <a:gd name="connsiteY5606" fmla="*/ 6790061 h 7505293"/>
              <a:gd name="connsiteX5607" fmla="*/ 3632458 w 6830240"/>
              <a:gd name="connsiteY5607" fmla="*/ 6769805 h 7505293"/>
              <a:gd name="connsiteX5608" fmla="*/ 3640054 w 6830240"/>
              <a:gd name="connsiteY5608" fmla="*/ 6749548 h 7505293"/>
              <a:gd name="connsiteX5609" fmla="*/ 3632458 w 6830240"/>
              <a:gd name="connsiteY5609" fmla="*/ 6723594 h 7505293"/>
              <a:gd name="connsiteX5610" fmla="*/ 3640054 w 6830240"/>
              <a:gd name="connsiteY5610" fmla="*/ 6693843 h 7505293"/>
              <a:gd name="connsiteX5611" fmla="*/ 3647650 w 6830240"/>
              <a:gd name="connsiteY5611" fmla="*/ 6678017 h 7505293"/>
              <a:gd name="connsiteX5612" fmla="*/ 3647650 w 6830240"/>
              <a:gd name="connsiteY5612" fmla="*/ 6658394 h 7505293"/>
              <a:gd name="connsiteX5613" fmla="*/ 3655563 w 6830240"/>
              <a:gd name="connsiteY5613" fmla="*/ 6650164 h 7505293"/>
              <a:gd name="connsiteX5614" fmla="*/ 3657778 w 6830240"/>
              <a:gd name="connsiteY5614" fmla="*/ 6638137 h 7505293"/>
              <a:gd name="connsiteX5615" fmla="*/ 3652714 w 6830240"/>
              <a:gd name="connsiteY5615" fmla="*/ 6626743 h 7505293"/>
              <a:gd name="connsiteX5616" fmla="*/ 3647650 w 6830240"/>
              <a:gd name="connsiteY5616" fmla="*/ 6615349 h 7505293"/>
              <a:gd name="connsiteX5617" fmla="*/ 3634040 w 6830240"/>
              <a:gd name="connsiteY5617" fmla="*/ 6638137 h 7505293"/>
              <a:gd name="connsiteX5618" fmla="*/ 3622330 w 6830240"/>
              <a:gd name="connsiteY5618" fmla="*/ 6660926 h 7505293"/>
              <a:gd name="connsiteX5619" fmla="*/ 3614417 w 6830240"/>
              <a:gd name="connsiteY5619" fmla="*/ 6682765 h 7505293"/>
              <a:gd name="connsiteX5620" fmla="*/ 3597009 w 6830240"/>
              <a:gd name="connsiteY5620" fmla="*/ 6698907 h 7505293"/>
              <a:gd name="connsiteX5621" fmla="*/ 3597009 w 6830240"/>
              <a:gd name="connsiteY5621" fmla="*/ 6731823 h 7505293"/>
              <a:gd name="connsiteX5622" fmla="*/ 3557445 w 6830240"/>
              <a:gd name="connsiteY5622" fmla="*/ 6768222 h 7505293"/>
              <a:gd name="connsiteX5623" fmla="*/ 3538772 w 6830240"/>
              <a:gd name="connsiteY5623" fmla="*/ 6825510 h 7505293"/>
              <a:gd name="connsiteX5624" fmla="*/ 3515983 w 6830240"/>
              <a:gd name="connsiteY5624" fmla="*/ 6834372 h 7505293"/>
              <a:gd name="connsiteX5625" fmla="*/ 3493194 w 6830240"/>
              <a:gd name="connsiteY5625" fmla="*/ 6843234 h 7505293"/>
              <a:gd name="connsiteX5626" fmla="*/ 3493194 w 6830240"/>
              <a:gd name="connsiteY5626" fmla="*/ 6871087 h 7505293"/>
              <a:gd name="connsiteX5627" fmla="*/ 3485598 w 6830240"/>
              <a:gd name="connsiteY5627" fmla="*/ 6871087 h 7505293"/>
              <a:gd name="connsiteX5628" fmla="*/ 3476736 w 6830240"/>
              <a:gd name="connsiteY5628" fmla="*/ 6867289 h 7505293"/>
              <a:gd name="connsiteX5629" fmla="*/ 3475470 w 6830240"/>
              <a:gd name="connsiteY5629" fmla="*/ 6855895 h 7505293"/>
              <a:gd name="connsiteX5630" fmla="*/ 3483066 w 6830240"/>
              <a:gd name="connsiteY5630" fmla="*/ 6835638 h 7505293"/>
              <a:gd name="connsiteX5631" fmla="*/ 3480218 w 6830240"/>
              <a:gd name="connsiteY5631" fmla="*/ 6825826 h 7505293"/>
              <a:gd name="connsiteX5632" fmla="*/ 3475470 w 6830240"/>
              <a:gd name="connsiteY5632" fmla="*/ 6817913 h 7505293"/>
              <a:gd name="connsiteX5633" fmla="*/ 3475470 w 6830240"/>
              <a:gd name="connsiteY5633" fmla="*/ 6825510 h 7505293"/>
              <a:gd name="connsiteX5634" fmla="*/ 3455213 w 6830240"/>
              <a:gd name="connsiteY5634" fmla="*/ 6842601 h 7505293"/>
              <a:gd name="connsiteX5635" fmla="*/ 3442553 w 6830240"/>
              <a:gd name="connsiteY5635" fmla="*/ 6863491 h 7505293"/>
              <a:gd name="connsiteX5636" fmla="*/ 3434640 w 6830240"/>
              <a:gd name="connsiteY5636" fmla="*/ 6875518 h 7505293"/>
              <a:gd name="connsiteX5637" fmla="*/ 3432425 w 6830240"/>
              <a:gd name="connsiteY5637" fmla="*/ 6891343 h 7505293"/>
              <a:gd name="connsiteX5638" fmla="*/ 3414700 w 6830240"/>
              <a:gd name="connsiteY5638" fmla="*/ 6901472 h 7505293"/>
              <a:gd name="connsiteX5639" fmla="*/ 3412485 w 6830240"/>
              <a:gd name="connsiteY5639" fmla="*/ 6915081 h 7505293"/>
              <a:gd name="connsiteX5640" fmla="*/ 3404572 w 6830240"/>
              <a:gd name="connsiteY5640" fmla="*/ 6926792 h 7505293"/>
              <a:gd name="connsiteX5641" fmla="*/ 3404572 w 6830240"/>
              <a:gd name="connsiteY5641" fmla="*/ 6947049 h 7505293"/>
              <a:gd name="connsiteX5642" fmla="*/ 3394444 w 6830240"/>
              <a:gd name="connsiteY5642" fmla="*/ 6954645 h 7505293"/>
              <a:gd name="connsiteX5643" fmla="*/ 3386531 w 6830240"/>
              <a:gd name="connsiteY5643" fmla="*/ 6976801 h 7505293"/>
              <a:gd name="connsiteX5644" fmla="*/ 3369123 w 6830240"/>
              <a:gd name="connsiteY5644" fmla="*/ 6995158 h 7505293"/>
              <a:gd name="connsiteX5645" fmla="*/ 3350766 w 6830240"/>
              <a:gd name="connsiteY5645" fmla="*/ 7022694 h 7505293"/>
              <a:gd name="connsiteX5646" fmla="*/ 3328610 w 6830240"/>
              <a:gd name="connsiteY5646" fmla="*/ 7048331 h 7505293"/>
              <a:gd name="connsiteX5647" fmla="*/ 3327661 w 6830240"/>
              <a:gd name="connsiteY5647" fmla="*/ 7060675 h 7505293"/>
              <a:gd name="connsiteX5648" fmla="*/ 3321014 w 6830240"/>
              <a:gd name="connsiteY5648" fmla="*/ 7071120 h 7505293"/>
              <a:gd name="connsiteX5649" fmla="*/ 3314684 w 6830240"/>
              <a:gd name="connsiteY5649" fmla="*/ 7094541 h 7505293"/>
              <a:gd name="connsiteX5650" fmla="*/ 3300758 w 6830240"/>
              <a:gd name="connsiteY5650" fmla="*/ 7114165 h 7505293"/>
              <a:gd name="connsiteX5651" fmla="*/ 3298859 w 6830240"/>
              <a:gd name="connsiteY5651" fmla="*/ 7121128 h 7505293"/>
              <a:gd name="connsiteX5652" fmla="*/ 3293161 w 6830240"/>
              <a:gd name="connsiteY5652" fmla="*/ 7124293 h 7505293"/>
              <a:gd name="connsiteX5653" fmla="*/ 3285565 w 6830240"/>
              <a:gd name="connsiteY5653" fmla="*/ 7121761 h 7505293"/>
              <a:gd name="connsiteX5654" fmla="*/ 3293161 w 6830240"/>
              <a:gd name="connsiteY5654" fmla="*/ 7096440 h 7505293"/>
              <a:gd name="connsiteX5655" fmla="*/ 3298859 w 6830240"/>
              <a:gd name="connsiteY5655" fmla="*/ 7085996 h 7505293"/>
              <a:gd name="connsiteX5656" fmla="*/ 3300758 w 6830240"/>
              <a:gd name="connsiteY5656" fmla="*/ 7073652 h 7505293"/>
              <a:gd name="connsiteX5657" fmla="*/ 3310886 w 6830240"/>
              <a:gd name="connsiteY5657" fmla="*/ 7050863 h 7505293"/>
              <a:gd name="connsiteX5658" fmla="*/ 3310253 w 6830240"/>
              <a:gd name="connsiteY5658" fmla="*/ 7031873 h 7505293"/>
              <a:gd name="connsiteX5659" fmla="*/ 3321014 w 6830240"/>
              <a:gd name="connsiteY5659" fmla="*/ 7020479 h 7505293"/>
              <a:gd name="connsiteX5660" fmla="*/ 3342537 w 6830240"/>
              <a:gd name="connsiteY5660" fmla="*/ 6933122 h 7505293"/>
              <a:gd name="connsiteX5661" fmla="*/ 3386848 w 6830240"/>
              <a:gd name="connsiteY5661" fmla="*/ 6853362 h 7505293"/>
              <a:gd name="connsiteX5662" fmla="*/ 3390646 w 6830240"/>
              <a:gd name="connsiteY5662" fmla="*/ 6829308 h 7505293"/>
              <a:gd name="connsiteX5663" fmla="*/ 3394444 w 6830240"/>
              <a:gd name="connsiteY5663" fmla="*/ 6805253 h 7505293"/>
              <a:gd name="connsiteX5664" fmla="*/ 3402357 w 6830240"/>
              <a:gd name="connsiteY5664" fmla="*/ 6800506 h 7505293"/>
              <a:gd name="connsiteX5665" fmla="*/ 3404572 w 6830240"/>
              <a:gd name="connsiteY5665" fmla="*/ 6790061 h 7505293"/>
              <a:gd name="connsiteX5666" fmla="*/ 3409636 w 6830240"/>
              <a:gd name="connsiteY5666" fmla="*/ 6772020 h 7505293"/>
              <a:gd name="connsiteX5667" fmla="*/ 3414700 w 6830240"/>
              <a:gd name="connsiteY5667" fmla="*/ 6759676 h 7505293"/>
              <a:gd name="connsiteX5668" fmla="*/ 3427361 w 6830240"/>
              <a:gd name="connsiteY5668" fmla="*/ 6734356 h 7505293"/>
              <a:gd name="connsiteX5669" fmla="*/ 3435273 w 6830240"/>
              <a:gd name="connsiteY5669" fmla="*/ 6727392 h 7505293"/>
              <a:gd name="connsiteX5670" fmla="*/ 3437489 w 6830240"/>
              <a:gd name="connsiteY5670" fmla="*/ 6716631 h 7505293"/>
              <a:gd name="connsiteX5671" fmla="*/ 3434957 w 6830240"/>
              <a:gd name="connsiteY5671" fmla="*/ 6703971 h 7505293"/>
              <a:gd name="connsiteX5672" fmla="*/ 3457746 w 6830240"/>
              <a:gd name="connsiteY5672" fmla="*/ 6625477 h 7505293"/>
              <a:gd name="connsiteX5673" fmla="*/ 3467874 w 6830240"/>
              <a:gd name="connsiteY5673" fmla="*/ 6617881 h 7505293"/>
              <a:gd name="connsiteX5674" fmla="*/ 3475470 w 6830240"/>
              <a:gd name="connsiteY5674" fmla="*/ 6605220 h 7505293"/>
              <a:gd name="connsiteX5675" fmla="*/ 3477369 w 6830240"/>
              <a:gd name="connsiteY5675" fmla="*/ 6591610 h 7505293"/>
              <a:gd name="connsiteX5676" fmla="*/ 3483066 w 6830240"/>
              <a:gd name="connsiteY5676" fmla="*/ 6579900 h 7505293"/>
              <a:gd name="connsiteX5677" fmla="*/ 3482433 w 6830240"/>
              <a:gd name="connsiteY5677" fmla="*/ 6561859 h 7505293"/>
              <a:gd name="connsiteX5678" fmla="*/ 3493194 w 6830240"/>
              <a:gd name="connsiteY5678" fmla="*/ 6549515 h 7505293"/>
              <a:gd name="connsiteX5679" fmla="*/ 3506804 w 6830240"/>
              <a:gd name="connsiteY5679" fmla="*/ 6515332 h 7505293"/>
              <a:gd name="connsiteX5680" fmla="*/ 3526111 w 6830240"/>
              <a:gd name="connsiteY5680" fmla="*/ 6488746 h 7505293"/>
              <a:gd name="connsiteX5681" fmla="*/ 3533707 w 6830240"/>
              <a:gd name="connsiteY5681" fmla="*/ 6471021 h 7505293"/>
              <a:gd name="connsiteX5682" fmla="*/ 3542570 w 6830240"/>
              <a:gd name="connsiteY5682" fmla="*/ 6429242 h 7505293"/>
              <a:gd name="connsiteX5683" fmla="*/ 3551432 w 6830240"/>
              <a:gd name="connsiteY5683" fmla="*/ 6387463 h 7505293"/>
              <a:gd name="connsiteX5684" fmla="*/ 3559028 w 6830240"/>
              <a:gd name="connsiteY5684" fmla="*/ 6377335 h 7505293"/>
              <a:gd name="connsiteX5685" fmla="*/ 3572954 w 6830240"/>
              <a:gd name="connsiteY5685" fmla="*/ 6344418 h 7505293"/>
              <a:gd name="connsiteX5686" fmla="*/ 3586881 w 6830240"/>
              <a:gd name="connsiteY5686" fmla="*/ 6311501 h 7505293"/>
              <a:gd name="connsiteX5687" fmla="*/ 3597009 w 6830240"/>
              <a:gd name="connsiteY5687" fmla="*/ 6288712 h 7505293"/>
              <a:gd name="connsiteX5688" fmla="*/ 3607137 w 6830240"/>
              <a:gd name="connsiteY5688" fmla="*/ 6265924 h 7505293"/>
              <a:gd name="connsiteX5689" fmla="*/ 3626444 w 6830240"/>
              <a:gd name="connsiteY5689" fmla="*/ 6205787 h 7505293"/>
              <a:gd name="connsiteX5690" fmla="*/ 3647650 w 6830240"/>
              <a:gd name="connsiteY5690" fmla="*/ 6149449 h 7505293"/>
              <a:gd name="connsiteX5691" fmla="*/ 3647017 w 6830240"/>
              <a:gd name="connsiteY5691" fmla="*/ 6135206 h 7505293"/>
              <a:gd name="connsiteX5692" fmla="*/ 3657778 w 6830240"/>
              <a:gd name="connsiteY5692" fmla="*/ 6126660 h 7505293"/>
              <a:gd name="connsiteX5693" fmla="*/ 3686581 w 6830240"/>
              <a:gd name="connsiteY5693" fmla="*/ 6071905 h 7505293"/>
              <a:gd name="connsiteX5694" fmla="*/ 3689450 w 6830240"/>
              <a:gd name="connsiteY5694" fmla="*/ 6065941 h 7505293"/>
              <a:gd name="connsiteX5695" fmla="*/ 3689712 w 6830240"/>
              <a:gd name="connsiteY5695" fmla="*/ 6049957 h 7505293"/>
              <a:gd name="connsiteX5696" fmla="*/ 3674520 w 6830240"/>
              <a:gd name="connsiteY5696" fmla="*/ 6072112 h 7505293"/>
              <a:gd name="connsiteX5697" fmla="*/ 3666924 w 6830240"/>
              <a:gd name="connsiteY5697" fmla="*/ 6098066 h 7505293"/>
              <a:gd name="connsiteX5698" fmla="*/ 3634007 w 6830240"/>
              <a:gd name="connsiteY5698" fmla="*/ 6130983 h 7505293"/>
              <a:gd name="connsiteX5699" fmla="*/ 3617865 w 6830240"/>
              <a:gd name="connsiteY5699" fmla="*/ 6146175 h 7505293"/>
              <a:gd name="connsiteX5700" fmla="*/ 3611218 w 6830240"/>
              <a:gd name="connsiteY5700" fmla="*/ 6161368 h 7505293"/>
              <a:gd name="connsiteX5701" fmla="*/ 3601090 w 6830240"/>
              <a:gd name="connsiteY5701" fmla="*/ 6161368 h 7505293"/>
              <a:gd name="connsiteX5702" fmla="*/ 3596026 w 6830240"/>
              <a:gd name="connsiteY5702" fmla="*/ 6177509 h 7505293"/>
              <a:gd name="connsiteX5703" fmla="*/ 3590962 w 6830240"/>
              <a:gd name="connsiteY5703" fmla="*/ 6191752 h 7505293"/>
              <a:gd name="connsiteX5704" fmla="*/ 3573237 w 6830240"/>
              <a:gd name="connsiteY5704" fmla="*/ 6206945 h 7505293"/>
              <a:gd name="connsiteX5705" fmla="*/ 3563109 w 6830240"/>
              <a:gd name="connsiteY5705" fmla="*/ 6186688 h 7505293"/>
              <a:gd name="connsiteX5706" fmla="*/ 3555513 w 6830240"/>
              <a:gd name="connsiteY5706" fmla="*/ 6179092 h 7505293"/>
              <a:gd name="connsiteX5707" fmla="*/ 3564375 w 6830240"/>
              <a:gd name="connsiteY5707" fmla="*/ 6149657 h 7505293"/>
              <a:gd name="connsiteX5708" fmla="*/ 3573237 w 6830240"/>
              <a:gd name="connsiteY5708" fmla="*/ 6118323 h 7505293"/>
              <a:gd name="connsiteX5709" fmla="*/ 3572921 w 6830240"/>
              <a:gd name="connsiteY5709" fmla="*/ 6115791 h 7505293"/>
              <a:gd name="connsiteX5710" fmla="*/ 3570705 w 6830240"/>
              <a:gd name="connsiteY5710" fmla="*/ 6113258 h 7505293"/>
              <a:gd name="connsiteX5711" fmla="*/ 3565641 w 6830240"/>
              <a:gd name="connsiteY5711" fmla="*/ 6121171 h 7505293"/>
              <a:gd name="connsiteX5712" fmla="*/ 3560577 w 6830240"/>
              <a:gd name="connsiteY5712" fmla="*/ 6130983 h 7505293"/>
              <a:gd name="connsiteX5713" fmla="*/ 3555513 w 6830240"/>
              <a:gd name="connsiteY5713" fmla="*/ 6138579 h 7505293"/>
              <a:gd name="connsiteX5714" fmla="*/ 3555513 w 6830240"/>
              <a:gd name="connsiteY5714" fmla="*/ 6149024 h 7505293"/>
              <a:gd name="connsiteX5715" fmla="*/ 3547917 w 6830240"/>
              <a:gd name="connsiteY5715" fmla="*/ 6153771 h 7505293"/>
              <a:gd name="connsiteX5716" fmla="*/ 3537788 w 6830240"/>
              <a:gd name="connsiteY5716" fmla="*/ 6158836 h 7505293"/>
              <a:gd name="connsiteX5717" fmla="*/ 3512468 w 6830240"/>
              <a:gd name="connsiteY5717" fmla="*/ 6161368 h 7505293"/>
              <a:gd name="connsiteX5718" fmla="*/ 3504872 w 6830240"/>
              <a:gd name="connsiteY5718" fmla="*/ 6181624 h 7505293"/>
              <a:gd name="connsiteX5719" fmla="*/ 3493794 w 6830240"/>
              <a:gd name="connsiteY5719" fmla="*/ 6188271 h 7505293"/>
              <a:gd name="connsiteX5720" fmla="*/ 3484615 w 6830240"/>
              <a:gd name="connsiteY5720" fmla="*/ 6196816 h 7505293"/>
              <a:gd name="connsiteX5721" fmla="*/ 3476386 w 6830240"/>
              <a:gd name="connsiteY5721" fmla="*/ 6199032 h 7505293"/>
              <a:gd name="connsiteX5722" fmla="*/ 3471955 w 6830240"/>
              <a:gd name="connsiteY5722" fmla="*/ 6206945 h 7505293"/>
              <a:gd name="connsiteX5723" fmla="*/ 3474487 w 6830240"/>
              <a:gd name="connsiteY5723" fmla="*/ 6217073 h 7505293"/>
              <a:gd name="connsiteX5724" fmla="*/ 3451698 w 6830240"/>
              <a:gd name="connsiteY5724" fmla="*/ 6217073 h 7505293"/>
              <a:gd name="connsiteX5725" fmla="*/ 3458978 w 6830240"/>
              <a:gd name="connsiteY5725" fmla="*/ 6195234 h 7505293"/>
              <a:gd name="connsiteX5726" fmla="*/ 3456762 w 6830240"/>
              <a:gd name="connsiteY5726" fmla="*/ 6179092 h 7505293"/>
              <a:gd name="connsiteX5727" fmla="*/ 3449483 w 6830240"/>
              <a:gd name="connsiteY5727" fmla="*/ 6181941 h 7505293"/>
              <a:gd name="connsiteX5728" fmla="*/ 3444102 w 6830240"/>
              <a:gd name="connsiteY5728" fmla="*/ 6186688 h 7505293"/>
              <a:gd name="connsiteX5729" fmla="*/ 3439038 w 6830240"/>
              <a:gd name="connsiteY5729" fmla="*/ 6217073 h 7505293"/>
              <a:gd name="connsiteX5730" fmla="*/ 3426378 w 6830240"/>
              <a:gd name="connsiteY5730" fmla="*/ 6234797 h 7505293"/>
              <a:gd name="connsiteX5731" fmla="*/ 3422579 w 6830240"/>
              <a:gd name="connsiteY5731" fmla="*/ 6254421 h 7505293"/>
              <a:gd name="connsiteX5732" fmla="*/ 3411185 w 6830240"/>
              <a:gd name="connsiteY5732" fmla="*/ 6270246 h 7505293"/>
              <a:gd name="connsiteX5733" fmla="*/ 3411185 w 6830240"/>
              <a:gd name="connsiteY5733" fmla="*/ 6290503 h 7505293"/>
              <a:gd name="connsiteX5734" fmla="*/ 3401057 w 6830240"/>
              <a:gd name="connsiteY5734" fmla="*/ 6318355 h 7505293"/>
              <a:gd name="connsiteX5735" fmla="*/ 3389346 w 6830240"/>
              <a:gd name="connsiteY5735" fmla="*/ 6319938 h 7505293"/>
              <a:gd name="connsiteX5736" fmla="*/ 3383333 w 6830240"/>
              <a:gd name="connsiteY5736" fmla="*/ 6331016 h 7505293"/>
              <a:gd name="connsiteX5737" fmla="*/ 3368140 w 6830240"/>
              <a:gd name="connsiteY5737" fmla="*/ 6353804 h 7505293"/>
              <a:gd name="connsiteX5738" fmla="*/ 3347884 w 6830240"/>
              <a:gd name="connsiteY5738" fmla="*/ 6346208 h 7505293"/>
              <a:gd name="connsiteX5739" fmla="*/ 3354530 w 6830240"/>
              <a:gd name="connsiteY5739" fmla="*/ 6317722 h 7505293"/>
              <a:gd name="connsiteX5740" fmla="*/ 3363076 w 6830240"/>
              <a:gd name="connsiteY5740" fmla="*/ 6293035 h 7505293"/>
              <a:gd name="connsiteX5741" fmla="*/ 3373204 w 6830240"/>
              <a:gd name="connsiteY5741" fmla="*/ 6280375 h 7505293"/>
              <a:gd name="connsiteX5742" fmla="*/ 3393461 w 6830240"/>
              <a:gd name="connsiteY5742" fmla="*/ 6280058 h 7505293"/>
              <a:gd name="connsiteX5743" fmla="*/ 3390929 w 6830240"/>
              <a:gd name="connsiteY5743" fmla="*/ 6270246 h 7505293"/>
              <a:gd name="connsiteX5744" fmla="*/ 3401057 w 6830240"/>
              <a:gd name="connsiteY5744" fmla="*/ 6244926 h 7505293"/>
              <a:gd name="connsiteX5745" fmla="*/ 3390929 w 6830240"/>
              <a:gd name="connsiteY5745" fmla="*/ 6244926 h 7505293"/>
              <a:gd name="connsiteX5746" fmla="*/ 3401057 w 6830240"/>
              <a:gd name="connsiteY5746" fmla="*/ 6232265 h 7505293"/>
              <a:gd name="connsiteX5747" fmla="*/ 3401057 w 6830240"/>
              <a:gd name="connsiteY5747" fmla="*/ 6206945 h 7505293"/>
              <a:gd name="connsiteX5748" fmla="*/ 3418781 w 6830240"/>
              <a:gd name="connsiteY5748" fmla="*/ 6194285 h 7505293"/>
              <a:gd name="connsiteX5749" fmla="*/ 3418781 w 6830240"/>
              <a:gd name="connsiteY5749" fmla="*/ 6171496 h 7505293"/>
              <a:gd name="connsiteX5750" fmla="*/ 3436506 w 6830240"/>
              <a:gd name="connsiteY5750" fmla="*/ 6151240 h 7505293"/>
              <a:gd name="connsiteX5751" fmla="*/ 3444102 w 6830240"/>
              <a:gd name="connsiteY5751" fmla="*/ 6130983 h 7505293"/>
              <a:gd name="connsiteX5752" fmla="*/ 3436506 w 6830240"/>
              <a:gd name="connsiteY5752" fmla="*/ 6105029 h 7505293"/>
              <a:gd name="connsiteX5753" fmla="*/ 3444102 w 6830240"/>
              <a:gd name="connsiteY5753" fmla="*/ 6075278 h 7505293"/>
              <a:gd name="connsiteX5754" fmla="*/ 3451698 w 6830240"/>
              <a:gd name="connsiteY5754" fmla="*/ 6059452 h 7505293"/>
              <a:gd name="connsiteX5755" fmla="*/ 3451698 w 6830240"/>
              <a:gd name="connsiteY5755" fmla="*/ 6039829 h 7505293"/>
              <a:gd name="connsiteX5756" fmla="*/ 3459611 w 6830240"/>
              <a:gd name="connsiteY5756" fmla="*/ 6031599 h 7505293"/>
              <a:gd name="connsiteX5757" fmla="*/ 3461826 w 6830240"/>
              <a:gd name="connsiteY5757" fmla="*/ 6019572 h 7505293"/>
              <a:gd name="connsiteX5758" fmla="*/ 3456762 w 6830240"/>
              <a:gd name="connsiteY5758" fmla="*/ 6008178 h 7505293"/>
              <a:gd name="connsiteX5759" fmla="*/ 3451698 w 6830240"/>
              <a:gd name="connsiteY5759" fmla="*/ 5996784 h 7505293"/>
              <a:gd name="connsiteX5760" fmla="*/ 3438088 w 6830240"/>
              <a:gd name="connsiteY5760" fmla="*/ 6019572 h 7505293"/>
              <a:gd name="connsiteX5761" fmla="*/ 3426378 w 6830240"/>
              <a:gd name="connsiteY5761" fmla="*/ 6042361 h 7505293"/>
              <a:gd name="connsiteX5762" fmla="*/ 3418465 w 6830240"/>
              <a:gd name="connsiteY5762" fmla="*/ 6064200 h 7505293"/>
              <a:gd name="connsiteX5763" fmla="*/ 3401057 w 6830240"/>
              <a:gd name="connsiteY5763" fmla="*/ 6080342 h 7505293"/>
              <a:gd name="connsiteX5764" fmla="*/ 3401057 w 6830240"/>
              <a:gd name="connsiteY5764" fmla="*/ 6113258 h 7505293"/>
              <a:gd name="connsiteX5765" fmla="*/ 3361493 w 6830240"/>
              <a:gd name="connsiteY5765" fmla="*/ 6149657 h 7505293"/>
              <a:gd name="connsiteX5766" fmla="*/ 3342820 w 6830240"/>
              <a:gd name="connsiteY5766" fmla="*/ 6206945 h 7505293"/>
              <a:gd name="connsiteX5767" fmla="*/ 3320031 w 6830240"/>
              <a:gd name="connsiteY5767" fmla="*/ 6215807 h 7505293"/>
              <a:gd name="connsiteX5768" fmla="*/ 3297242 w 6830240"/>
              <a:gd name="connsiteY5768" fmla="*/ 6224669 h 7505293"/>
              <a:gd name="connsiteX5769" fmla="*/ 3297242 w 6830240"/>
              <a:gd name="connsiteY5769" fmla="*/ 6252522 h 7505293"/>
              <a:gd name="connsiteX5770" fmla="*/ 3289646 w 6830240"/>
              <a:gd name="connsiteY5770" fmla="*/ 6252522 h 7505293"/>
              <a:gd name="connsiteX5771" fmla="*/ 3280784 w 6830240"/>
              <a:gd name="connsiteY5771" fmla="*/ 6248724 h 7505293"/>
              <a:gd name="connsiteX5772" fmla="*/ 3279518 w 6830240"/>
              <a:gd name="connsiteY5772" fmla="*/ 6237330 h 7505293"/>
              <a:gd name="connsiteX5773" fmla="*/ 3287114 w 6830240"/>
              <a:gd name="connsiteY5773" fmla="*/ 6217073 h 7505293"/>
              <a:gd name="connsiteX5774" fmla="*/ 3284266 w 6830240"/>
              <a:gd name="connsiteY5774" fmla="*/ 6207261 h 7505293"/>
              <a:gd name="connsiteX5775" fmla="*/ 3279518 w 6830240"/>
              <a:gd name="connsiteY5775" fmla="*/ 6199348 h 7505293"/>
              <a:gd name="connsiteX5776" fmla="*/ 3279518 w 6830240"/>
              <a:gd name="connsiteY5776" fmla="*/ 6206945 h 7505293"/>
              <a:gd name="connsiteX5777" fmla="*/ 3259261 w 6830240"/>
              <a:gd name="connsiteY5777" fmla="*/ 6224036 h 7505293"/>
              <a:gd name="connsiteX5778" fmla="*/ 3246601 w 6830240"/>
              <a:gd name="connsiteY5778" fmla="*/ 6244926 h 7505293"/>
              <a:gd name="connsiteX5779" fmla="*/ 3238688 w 6830240"/>
              <a:gd name="connsiteY5779" fmla="*/ 6256953 h 7505293"/>
              <a:gd name="connsiteX5780" fmla="*/ 3236473 w 6830240"/>
              <a:gd name="connsiteY5780" fmla="*/ 6272778 h 7505293"/>
              <a:gd name="connsiteX5781" fmla="*/ 3218748 w 6830240"/>
              <a:gd name="connsiteY5781" fmla="*/ 6282907 h 7505293"/>
              <a:gd name="connsiteX5782" fmla="*/ 3216533 w 6830240"/>
              <a:gd name="connsiteY5782" fmla="*/ 6296516 h 7505293"/>
              <a:gd name="connsiteX5783" fmla="*/ 3208620 w 6830240"/>
              <a:gd name="connsiteY5783" fmla="*/ 6308227 h 7505293"/>
              <a:gd name="connsiteX5784" fmla="*/ 3208620 w 6830240"/>
              <a:gd name="connsiteY5784" fmla="*/ 6328484 h 7505293"/>
              <a:gd name="connsiteX5785" fmla="*/ 3198492 w 6830240"/>
              <a:gd name="connsiteY5785" fmla="*/ 6336080 h 7505293"/>
              <a:gd name="connsiteX5786" fmla="*/ 3190579 w 6830240"/>
              <a:gd name="connsiteY5786" fmla="*/ 6358236 h 7505293"/>
              <a:gd name="connsiteX5787" fmla="*/ 3173171 w 6830240"/>
              <a:gd name="connsiteY5787" fmla="*/ 6376593 h 7505293"/>
              <a:gd name="connsiteX5788" fmla="*/ 3154814 w 6830240"/>
              <a:gd name="connsiteY5788" fmla="*/ 6404129 h 7505293"/>
              <a:gd name="connsiteX5789" fmla="*/ 3132658 w 6830240"/>
              <a:gd name="connsiteY5789" fmla="*/ 6429766 h 7505293"/>
              <a:gd name="connsiteX5790" fmla="*/ 3131709 w 6830240"/>
              <a:gd name="connsiteY5790" fmla="*/ 6442110 h 7505293"/>
              <a:gd name="connsiteX5791" fmla="*/ 3125062 w 6830240"/>
              <a:gd name="connsiteY5791" fmla="*/ 6452555 h 7505293"/>
              <a:gd name="connsiteX5792" fmla="*/ 3118732 w 6830240"/>
              <a:gd name="connsiteY5792" fmla="*/ 6475976 h 7505293"/>
              <a:gd name="connsiteX5793" fmla="*/ 3104806 w 6830240"/>
              <a:gd name="connsiteY5793" fmla="*/ 6495600 h 7505293"/>
              <a:gd name="connsiteX5794" fmla="*/ 3102907 w 6830240"/>
              <a:gd name="connsiteY5794" fmla="*/ 6502563 h 7505293"/>
              <a:gd name="connsiteX5795" fmla="*/ 3097209 w 6830240"/>
              <a:gd name="connsiteY5795" fmla="*/ 6505728 h 7505293"/>
              <a:gd name="connsiteX5796" fmla="*/ 3089613 w 6830240"/>
              <a:gd name="connsiteY5796" fmla="*/ 6503196 h 7505293"/>
              <a:gd name="connsiteX5797" fmla="*/ 3097209 w 6830240"/>
              <a:gd name="connsiteY5797" fmla="*/ 6477875 h 7505293"/>
              <a:gd name="connsiteX5798" fmla="*/ 3102907 w 6830240"/>
              <a:gd name="connsiteY5798" fmla="*/ 6467431 h 7505293"/>
              <a:gd name="connsiteX5799" fmla="*/ 3104806 w 6830240"/>
              <a:gd name="connsiteY5799" fmla="*/ 6455087 h 7505293"/>
              <a:gd name="connsiteX5800" fmla="*/ 3114934 w 6830240"/>
              <a:gd name="connsiteY5800" fmla="*/ 6432298 h 7505293"/>
              <a:gd name="connsiteX5801" fmla="*/ 3114301 w 6830240"/>
              <a:gd name="connsiteY5801" fmla="*/ 6413308 h 7505293"/>
              <a:gd name="connsiteX5802" fmla="*/ 3125062 w 6830240"/>
              <a:gd name="connsiteY5802" fmla="*/ 6401914 h 7505293"/>
              <a:gd name="connsiteX5803" fmla="*/ 3146585 w 6830240"/>
              <a:gd name="connsiteY5803" fmla="*/ 6314557 h 7505293"/>
              <a:gd name="connsiteX5804" fmla="*/ 3190896 w 6830240"/>
              <a:gd name="connsiteY5804" fmla="*/ 6234797 h 7505293"/>
              <a:gd name="connsiteX5805" fmla="*/ 3194694 w 6830240"/>
              <a:gd name="connsiteY5805" fmla="*/ 6210743 h 7505293"/>
              <a:gd name="connsiteX5806" fmla="*/ 3198492 w 6830240"/>
              <a:gd name="connsiteY5806" fmla="*/ 6186688 h 7505293"/>
              <a:gd name="connsiteX5807" fmla="*/ 3206405 w 6830240"/>
              <a:gd name="connsiteY5807" fmla="*/ 6181941 h 7505293"/>
              <a:gd name="connsiteX5808" fmla="*/ 3208620 w 6830240"/>
              <a:gd name="connsiteY5808" fmla="*/ 6171496 h 7505293"/>
              <a:gd name="connsiteX5809" fmla="*/ 3213684 w 6830240"/>
              <a:gd name="connsiteY5809" fmla="*/ 6153455 h 7505293"/>
              <a:gd name="connsiteX5810" fmla="*/ 3218748 w 6830240"/>
              <a:gd name="connsiteY5810" fmla="*/ 6141111 h 7505293"/>
              <a:gd name="connsiteX5811" fmla="*/ 3231409 w 6830240"/>
              <a:gd name="connsiteY5811" fmla="*/ 6115791 h 7505293"/>
              <a:gd name="connsiteX5812" fmla="*/ 3239321 w 6830240"/>
              <a:gd name="connsiteY5812" fmla="*/ 6108827 h 7505293"/>
              <a:gd name="connsiteX5813" fmla="*/ 3241537 w 6830240"/>
              <a:gd name="connsiteY5813" fmla="*/ 6098066 h 7505293"/>
              <a:gd name="connsiteX5814" fmla="*/ 3239005 w 6830240"/>
              <a:gd name="connsiteY5814" fmla="*/ 6085406 h 7505293"/>
              <a:gd name="connsiteX5815" fmla="*/ 3261794 w 6830240"/>
              <a:gd name="connsiteY5815" fmla="*/ 6006912 h 7505293"/>
              <a:gd name="connsiteX5816" fmla="*/ 3271922 w 6830240"/>
              <a:gd name="connsiteY5816" fmla="*/ 5999316 h 7505293"/>
              <a:gd name="connsiteX5817" fmla="*/ 3279518 w 6830240"/>
              <a:gd name="connsiteY5817" fmla="*/ 5986655 h 7505293"/>
              <a:gd name="connsiteX5818" fmla="*/ 3281417 w 6830240"/>
              <a:gd name="connsiteY5818" fmla="*/ 5973045 h 7505293"/>
              <a:gd name="connsiteX5819" fmla="*/ 3287114 w 6830240"/>
              <a:gd name="connsiteY5819" fmla="*/ 5961335 h 7505293"/>
              <a:gd name="connsiteX5820" fmla="*/ 3286481 w 6830240"/>
              <a:gd name="connsiteY5820" fmla="*/ 5943294 h 7505293"/>
              <a:gd name="connsiteX5821" fmla="*/ 3297242 w 6830240"/>
              <a:gd name="connsiteY5821" fmla="*/ 5930950 h 7505293"/>
              <a:gd name="connsiteX5822" fmla="*/ 3310852 w 6830240"/>
              <a:gd name="connsiteY5822" fmla="*/ 5896767 h 7505293"/>
              <a:gd name="connsiteX5823" fmla="*/ 3330159 w 6830240"/>
              <a:gd name="connsiteY5823" fmla="*/ 5870181 h 7505293"/>
              <a:gd name="connsiteX5824" fmla="*/ 3337755 w 6830240"/>
              <a:gd name="connsiteY5824" fmla="*/ 5852456 h 7505293"/>
              <a:gd name="connsiteX5825" fmla="*/ 3346618 w 6830240"/>
              <a:gd name="connsiteY5825" fmla="*/ 5810677 h 7505293"/>
              <a:gd name="connsiteX5826" fmla="*/ 3355480 w 6830240"/>
              <a:gd name="connsiteY5826" fmla="*/ 5768898 h 7505293"/>
              <a:gd name="connsiteX5827" fmla="*/ 3363076 w 6830240"/>
              <a:gd name="connsiteY5827" fmla="*/ 5758770 h 7505293"/>
              <a:gd name="connsiteX5828" fmla="*/ 3377002 w 6830240"/>
              <a:gd name="connsiteY5828" fmla="*/ 5725853 h 7505293"/>
              <a:gd name="connsiteX5829" fmla="*/ 3390929 w 6830240"/>
              <a:gd name="connsiteY5829" fmla="*/ 5692936 h 7505293"/>
              <a:gd name="connsiteX5830" fmla="*/ 3401057 w 6830240"/>
              <a:gd name="connsiteY5830" fmla="*/ 5670147 h 7505293"/>
              <a:gd name="connsiteX5831" fmla="*/ 3411185 w 6830240"/>
              <a:gd name="connsiteY5831" fmla="*/ 5647359 h 7505293"/>
              <a:gd name="connsiteX5832" fmla="*/ 3430492 w 6830240"/>
              <a:gd name="connsiteY5832" fmla="*/ 5587222 h 7505293"/>
              <a:gd name="connsiteX5833" fmla="*/ 3451698 w 6830240"/>
              <a:gd name="connsiteY5833" fmla="*/ 5530884 h 7505293"/>
              <a:gd name="connsiteX5834" fmla="*/ 3451065 w 6830240"/>
              <a:gd name="connsiteY5834" fmla="*/ 5516641 h 7505293"/>
              <a:gd name="connsiteX5835" fmla="*/ 3461826 w 6830240"/>
              <a:gd name="connsiteY5835" fmla="*/ 5508095 h 7505293"/>
              <a:gd name="connsiteX5836" fmla="*/ 3489606 w 6830240"/>
              <a:gd name="connsiteY5836" fmla="*/ 5455285 h 7505293"/>
              <a:gd name="connsiteX5837" fmla="*/ 3488585 w 6830240"/>
              <a:gd name="connsiteY5837" fmla="*/ 5451199 h 7505293"/>
              <a:gd name="connsiteX5838" fmla="*/ 3478457 w 6830240"/>
              <a:gd name="connsiteY5838" fmla="*/ 5438539 h 7505293"/>
              <a:gd name="connsiteX5839" fmla="*/ 3465797 w 6830240"/>
              <a:gd name="connsiteY5839" fmla="*/ 5451199 h 7505293"/>
              <a:gd name="connsiteX5840" fmla="*/ 3458201 w 6830240"/>
              <a:gd name="connsiteY5840" fmla="*/ 5504373 h 7505293"/>
              <a:gd name="connsiteX5841" fmla="*/ 3436678 w 6830240"/>
              <a:gd name="connsiteY5841" fmla="*/ 5534125 h 7505293"/>
              <a:gd name="connsiteX5842" fmla="*/ 3422752 w 6830240"/>
              <a:gd name="connsiteY5842" fmla="*/ 5567674 h 7505293"/>
              <a:gd name="connsiteX5843" fmla="*/ 3417055 w 6830240"/>
              <a:gd name="connsiteY5843" fmla="*/ 5592995 h 7505293"/>
              <a:gd name="connsiteX5844" fmla="*/ 3407559 w 6830240"/>
              <a:gd name="connsiteY5844" fmla="*/ 5618316 h 7505293"/>
              <a:gd name="connsiteX5845" fmla="*/ 3374643 w 6830240"/>
              <a:gd name="connsiteY5845" fmla="*/ 5653765 h 7505293"/>
              <a:gd name="connsiteX5846" fmla="*/ 3356918 w 6830240"/>
              <a:gd name="connsiteY5846" fmla="*/ 5704406 h 7505293"/>
              <a:gd name="connsiteX5847" fmla="*/ 3350904 w 6830240"/>
              <a:gd name="connsiteY5847" fmla="*/ 5705039 h 7505293"/>
              <a:gd name="connsiteX5848" fmla="*/ 3346790 w 6830240"/>
              <a:gd name="connsiteY5848" fmla="*/ 5709470 h 7505293"/>
              <a:gd name="connsiteX5849" fmla="*/ 3350904 w 6830240"/>
              <a:gd name="connsiteY5849" fmla="*/ 5714534 h 7505293"/>
              <a:gd name="connsiteX5850" fmla="*/ 3356918 w 6830240"/>
              <a:gd name="connsiteY5850" fmla="*/ 5719598 h 7505293"/>
              <a:gd name="connsiteX5851" fmla="*/ 3329065 w 6830240"/>
              <a:gd name="connsiteY5851" fmla="*/ 5734791 h 7505293"/>
              <a:gd name="connsiteX5852" fmla="*/ 3311341 w 6830240"/>
              <a:gd name="connsiteY5852" fmla="*/ 5734791 h 7505293"/>
              <a:gd name="connsiteX5853" fmla="*/ 3315772 w 6830240"/>
              <a:gd name="connsiteY5853" fmla="*/ 5707571 h 7505293"/>
              <a:gd name="connsiteX5854" fmla="*/ 3316405 w 6830240"/>
              <a:gd name="connsiteY5854" fmla="*/ 5668957 h 7505293"/>
              <a:gd name="connsiteX5855" fmla="*/ 3301213 w 6830240"/>
              <a:gd name="connsiteY5855" fmla="*/ 5691112 h 7505293"/>
              <a:gd name="connsiteX5856" fmla="*/ 3293617 w 6830240"/>
              <a:gd name="connsiteY5856" fmla="*/ 5717066 h 7505293"/>
              <a:gd name="connsiteX5857" fmla="*/ 3260700 w 6830240"/>
              <a:gd name="connsiteY5857" fmla="*/ 5749983 h 7505293"/>
              <a:gd name="connsiteX5858" fmla="*/ 3244558 w 6830240"/>
              <a:gd name="connsiteY5858" fmla="*/ 5765175 h 7505293"/>
              <a:gd name="connsiteX5859" fmla="*/ 3237911 w 6830240"/>
              <a:gd name="connsiteY5859" fmla="*/ 5780368 h 7505293"/>
              <a:gd name="connsiteX5860" fmla="*/ 3227783 w 6830240"/>
              <a:gd name="connsiteY5860" fmla="*/ 5780368 h 7505293"/>
              <a:gd name="connsiteX5861" fmla="*/ 3222719 w 6830240"/>
              <a:gd name="connsiteY5861" fmla="*/ 5796509 h 7505293"/>
              <a:gd name="connsiteX5862" fmla="*/ 3217655 w 6830240"/>
              <a:gd name="connsiteY5862" fmla="*/ 5810752 h 7505293"/>
              <a:gd name="connsiteX5863" fmla="*/ 3199930 w 6830240"/>
              <a:gd name="connsiteY5863" fmla="*/ 5825945 h 7505293"/>
              <a:gd name="connsiteX5864" fmla="*/ 3189802 w 6830240"/>
              <a:gd name="connsiteY5864" fmla="*/ 5805688 h 7505293"/>
              <a:gd name="connsiteX5865" fmla="*/ 3182206 w 6830240"/>
              <a:gd name="connsiteY5865" fmla="*/ 5798092 h 7505293"/>
              <a:gd name="connsiteX5866" fmla="*/ 3191068 w 6830240"/>
              <a:gd name="connsiteY5866" fmla="*/ 5768657 h 7505293"/>
              <a:gd name="connsiteX5867" fmla="*/ 3199930 w 6830240"/>
              <a:gd name="connsiteY5867" fmla="*/ 5737323 h 7505293"/>
              <a:gd name="connsiteX5868" fmla="*/ 3199614 w 6830240"/>
              <a:gd name="connsiteY5868" fmla="*/ 5734791 h 7505293"/>
              <a:gd name="connsiteX5869" fmla="*/ 3197398 w 6830240"/>
              <a:gd name="connsiteY5869" fmla="*/ 5732258 h 7505293"/>
              <a:gd name="connsiteX5870" fmla="*/ 3192334 w 6830240"/>
              <a:gd name="connsiteY5870" fmla="*/ 5740171 h 7505293"/>
              <a:gd name="connsiteX5871" fmla="*/ 3187270 w 6830240"/>
              <a:gd name="connsiteY5871" fmla="*/ 5749983 h 7505293"/>
              <a:gd name="connsiteX5872" fmla="*/ 3182206 w 6830240"/>
              <a:gd name="connsiteY5872" fmla="*/ 5757579 h 7505293"/>
              <a:gd name="connsiteX5873" fmla="*/ 3182206 w 6830240"/>
              <a:gd name="connsiteY5873" fmla="*/ 5768024 h 7505293"/>
              <a:gd name="connsiteX5874" fmla="*/ 3174610 w 6830240"/>
              <a:gd name="connsiteY5874" fmla="*/ 5772771 h 7505293"/>
              <a:gd name="connsiteX5875" fmla="*/ 3164481 w 6830240"/>
              <a:gd name="connsiteY5875" fmla="*/ 5777836 h 7505293"/>
              <a:gd name="connsiteX5876" fmla="*/ 3139161 w 6830240"/>
              <a:gd name="connsiteY5876" fmla="*/ 5780368 h 7505293"/>
              <a:gd name="connsiteX5877" fmla="*/ 3131565 w 6830240"/>
              <a:gd name="connsiteY5877" fmla="*/ 5800624 h 7505293"/>
              <a:gd name="connsiteX5878" fmla="*/ 3120487 w 6830240"/>
              <a:gd name="connsiteY5878" fmla="*/ 5807271 h 7505293"/>
              <a:gd name="connsiteX5879" fmla="*/ 3111308 w 6830240"/>
              <a:gd name="connsiteY5879" fmla="*/ 5815816 h 7505293"/>
              <a:gd name="connsiteX5880" fmla="*/ 3103079 w 6830240"/>
              <a:gd name="connsiteY5880" fmla="*/ 5818032 h 7505293"/>
              <a:gd name="connsiteX5881" fmla="*/ 3098648 w 6830240"/>
              <a:gd name="connsiteY5881" fmla="*/ 5825945 h 7505293"/>
              <a:gd name="connsiteX5882" fmla="*/ 3101180 w 6830240"/>
              <a:gd name="connsiteY5882" fmla="*/ 5836073 h 7505293"/>
              <a:gd name="connsiteX5883" fmla="*/ 3078391 w 6830240"/>
              <a:gd name="connsiteY5883" fmla="*/ 5836073 h 7505293"/>
              <a:gd name="connsiteX5884" fmla="*/ 3085671 w 6830240"/>
              <a:gd name="connsiteY5884" fmla="*/ 5814234 h 7505293"/>
              <a:gd name="connsiteX5885" fmla="*/ 3083455 w 6830240"/>
              <a:gd name="connsiteY5885" fmla="*/ 5798092 h 7505293"/>
              <a:gd name="connsiteX5886" fmla="*/ 3076176 w 6830240"/>
              <a:gd name="connsiteY5886" fmla="*/ 5800941 h 7505293"/>
              <a:gd name="connsiteX5887" fmla="*/ 3070795 w 6830240"/>
              <a:gd name="connsiteY5887" fmla="*/ 5805688 h 7505293"/>
              <a:gd name="connsiteX5888" fmla="*/ 3065731 w 6830240"/>
              <a:gd name="connsiteY5888" fmla="*/ 5836073 h 7505293"/>
              <a:gd name="connsiteX5889" fmla="*/ 3053071 w 6830240"/>
              <a:gd name="connsiteY5889" fmla="*/ 5853797 h 7505293"/>
              <a:gd name="connsiteX5890" fmla="*/ 3049272 w 6830240"/>
              <a:gd name="connsiteY5890" fmla="*/ 5873421 h 7505293"/>
              <a:gd name="connsiteX5891" fmla="*/ 3037878 w 6830240"/>
              <a:gd name="connsiteY5891" fmla="*/ 5889246 h 7505293"/>
              <a:gd name="connsiteX5892" fmla="*/ 3037878 w 6830240"/>
              <a:gd name="connsiteY5892" fmla="*/ 5909503 h 7505293"/>
              <a:gd name="connsiteX5893" fmla="*/ 3027750 w 6830240"/>
              <a:gd name="connsiteY5893" fmla="*/ 5937355 h 7505293"/>
              <a:gd name="connsiteX5894" fmla="*/ 3016039 w 6830240"/>
              <a:gd name="connsiteY5894" fmla="*/ 5938938 h 7505293"/>
              <a:gd name="connsiteX5895" fmla="*/ 3010026 w 6830240"/>
              <a:gd name="connsiteY5895" fmla="*/ 5950016 h 7505293"/>
              <a:gd name="connsiteX5896" fmla="*/ 2994833 w 6830240"/>
              <a:gd name="connsiteY5896" fmla="*/ 5972804 h 7505293"/>
              <a:gd name="connsiteX5897" fmla="*/ 2974577 w 6830240"/>
              <a:gd name="connsiteY5897" fmla="*/ 5965208 h 7505293"/>
              <a:gd name="connsiteX5898" fmla="*/ 2981223 w 6830240"/>
              <a:gd name="connsiteY5898" fmla="*/ 5936722 h 7505293"/>
              <a:gd name="connsiteX5899" fmla="*/ 2989769 w 6830240"/>
              <a:gd name="connsiteY5899" fmla="*/ 5912035 h 7505293"/>
              <a:gd name="connsiteX5900" fmla="*/ 2999897 w 6830240"/>
              <a:gd name="connsiteY5900" fmla="*/ 5899375 h 7505293"/>
              <a:gd name="connsiteX5901" fmla="*/ 3020154 w 6830240"/>
              <a:gd name="connsiteY5901" fmla="*/ 5899058 h 7505293"/>
              <a:gd name="connsiteX5902" fmla="*/ 3017622 w 6830240"/>
              <a:gd name="connsiteY5902" fmla="*/ 5889246 h 7505293"/>
              <a:gd name="connsiteX5903" fmla="*/ 3027750 w 6830240"/>
              <a:gd name="connsiteY5903" fmla="*/ 5863926 h 7505293"/>
              <a:gd name="connsiteX5904" fmla="*/ 3017622 w 6830240"/>
              <a:gd name="connsiteY5904" fmla="*/ 5863926 h 7505293"/>
              <a:gd name="connsiteX5905" fmla="*/ 3027750 w 6830240"/>
              <a:gd name="connsiteY5905" fmla="*/ 5851265 h 7505293"/>
              <a:gd name="connsiteX5906" fmla="*/ 3027750 w 6830240"/>
              <a:gd name="connsiteY5906" fmla="*/ 5825945 h 7505293"/>
              <a:gd name="connsiteX5907" fmla="*/ 3045474 w 6830240"/>
              <a:gd name="connsiteY5907" fmla="*/ 5813285 h 7505293"/>
              <a:gd name="connsiteX5908" fmla="*/ 3045474 w 6830240"/>
              <a:gd name="connsiteY5908" fmla="*/ 5790496 h 7505293"/>
              <a:gd name="connsiteX5909" fmla="*/ 3063199 w 6830240"/>
              <a:gd name="connsiteY5909" fmla="*/ 5770240 h 7505293"/>
              <a:gd name="connsiteX5910" fmla="*/ 3070795 w 6830240"/>
              <a:gd name="connsiteY5910" fmla="*/ 5749983 h 7505293"/>
              <a:gd name="connsiteX5911" fmla="*/ 3063199 w 6830240"/>
              <a:gd name="connsiteY5911" fmla="*/ 5724029 h 7505293"/>
              <a:gd name="connsiteX5912" fmla="*/ 3070795 w 6830240"/>
              <a:gd name="connsiteY5912" fmla="*/ 5694278 h 7505293"/>
              <a:gd name="connsiteX5913" fmla="*/ 3078391 w 6830240"/>
              <a:gd name="connsiteY5913" fmla="*/ 5678452 h 7505293"/>
              <a:gd name="connsiteX5914" fmla="*/ 3078391 w 6830240"/>
              <a:gd name="connsiteY5914" fmla="*/ 5658829 h 7505293"/>
              <a:gd name="connsiteX5915" fmla="*/ 3086304 w 6830240"/>
              <a:gd name="connsiteY5915" fmla="*/ 5650599 h 7505293"/>
              <a:gd name="connsiteX5916" fmla="*/ 3088519 w 6830240"/>
              <a:gd name="connsiteY5916" fmla="*/ 5638572 h 7505293"/>
              <a:gd name="connsiteX5917" fmla="*/ 3083455 w 6830240"/>
              <a:gd name="connsiteY5917" fmla="*/ 5627178 h 7505293"/>
              <a:gd name="connsiteX5918" fmla="*/ 3078391 w 6830240"/>
              <a:gd name="connsiteY5918" fmla="*/ 5615784 h 7505293"/>
              <a:gd name="connsiteX5919" fmla="*/ 3064781 w 6830240"/>
              <a:gd name="connsiteY5919" fmla="*/ 5638572 h 7505293"/>
              <a:gd name="connsiteX5920" fmla="*/ 3053071 w 6830240"/>
              <a:gd name="connsiteY5920" fmla="*/ 5661361 h 7505293"/>
              <a:gd name="connsiteX5921" fmla="*/ 3045158 w 6830240"/>
              <a:gd name="connsiteY5921" fmla="*/ 5683200 h 7505293"/>
              <a:gd name="connsiteX5922" fmla="*/ 3027750 w 6830240"/>
              <a:gd name="connsiteY5922" fmla="*/ 5699342 h 7505293"/>
              <a:gd name="connsiteX5923" fmla="*/ 3027750 w 6830240"/>
              <a:gd name="connsiteY5923" fmla="*/ 5732258 h 7505293"/>
              <a:gd name="connsiteX5924" fmla="*/ 2988186 w 6830240"/>
              <a:gd name="connsiteY5924" fmla="*/ 5768657 h 7505293"/>
              <a:gd name="connsiteX5925" fmla="*/ 2969513 w 6830240"/>
              <a:gd name="connsiteY5925" fmla="*/ 5825945 h 7505293"/>
              <a:gd name="connsiteX5926" fmla="*/ 2946724 w 6830240"/>
              <a:gd name="connsiteY5926" fmla="*/ 5834807 h 7505293"/>
              <a:gd name="connsiteX5927" fmla="*/ 2923935 w 6830240"/>
              <a:gd name="connsiteY5927" fmla="*/ 5843669 h 7505293"/>
              <a:gd name="connsiteX5928" fmla="*/ 2923935 w 6830240"/>
              <a:gd name="connsiteY5928" fmla="*/ 5871522 h 7505293"/>
              <a:gd name="connsiteX5929" fmla="*/ 2916339 w 6830240"/>
              <a:gd name="connsiteY5929" fmla="*/ 5871522 h 7505293"/>
              <a:gd name="connsiteX5930" fmla="*/ 2907477 w 6830240"/>
              <a:gd name="connsiteY5930" fmla="*/ 5867724 h 7505293"/>
              <a:gd name="connsiteX5931" fmla="*/ 2906211 w 6830240"/>
              <a:gd name="connsiteY5931" fmla="*/ 5856330 h 7505293"/>
              <a:gd name="connsiteX5932" fmla="*/ 2913807 w 6830240"/>
              <a:gd name="connsiteY5932" fmla="*/ 5836073 h 7505293"/>
              <a:gd name="connsiteX5933" fmla="*/ 2910959 w 6830240"/>
              <a:gd name="connsiteY5933" fmla="*/ 5826261 h 7505293"/>
              <a:gd name="connsiteX5934" fmla="*/ 2906211 w 6830240"/>
              <a:gd name="connsiteY5934" fmla="*/ 5818348 h 7505293"/>
              <a:gd name="connsiteX5935" fmla="*/ 2906211 w 6830240"/>
              <a:gd name="connsiteY5935" fmla="*/ 5825945 h 7505293"/>
              <a:gd name="connsiteX5936" fmla="*/ 2885954 w 6830240"/>
              <a:gd name="connsiteY5936" fmla="*/ 5843036 h 7505293"/>
              <a:gd name="connsiteX5937" fmla="*/ 2873294 w 6830240"/>
              <a:gd name="connsiteY5937" fmla="*/ 5863926 h 7505293"/>
              <a:gd name="connsiteX5938" fmla="*/ 2865381 w 6830240"/>
              <a:gd name="connsiteY5938" fmla="*/ 5875953 h 7505293"/>
              <a:gd name="connsiteX5939" fmla="*/ 2863166 w 6830240"/>
              <a:gd name="connsiteY5939" fmla="*/ 5891778 h 7505293"/>
              <a:gd name="connsiteX5940" fmla="*/ 2845441 w 6830240"/>
              <a:gd name="connsiteY5940" fmla="*/ 5901907 h 7505293"/>
              <a:gd name="connsiteX5941" fmla="*/ 2843226 w 6830240"/>
              <a:gd name="connsiteY5941" fmla="*/ 5915516 h 7505293"/>
              <a:gd name="connsiteX5942" fmla="*/ 2835313 w 6830240"/>
              <a:gd name="connsiteY5942" fmla="*/ 5927227 h 7505293"/>
              <a:gd name="connsiteX5943" fmla="*/ 2835313 w 6830240"/>
              <a:gd name="connsiteY5943" fmla="*/ 5947484 h 7505293"/>
              <a:gd name="connsiteX5944" fmla="*/ 2825185 w 6830240"/>
              <a:gd name="connsiteY5944" fmla="*/ 5955080 h 7505293"/>
              <a:gd name="connsiteX5945" fmla="*/ 2817272 w 6830240"/>
              <a:gd name="connsiteY5945" fmla="*/ 5977236 h 7505293"/>
              <a:gd name="connsiteX5946" fmla="*/ 2799864 w 6830240"/>
              <a:gd name="connsiteY5946" fmla="*/ 5995593 h 7505293"/>
              <a:gd name="connsiteX5947" fmla="*/ 2781507 w 6830240"/>
              <a:gd name="connsiteY5947" fmla="*/ 6023129 h 7505293"/>
              <a:gd name="connsiteX5948" fmla="*/ 2759351 w 6830240"/>
              <a:gd name="connsiteY5948" fmla="*/ 6048766 h 7505293"/>
              <a:gd name="connsiteX5949" fmla="*/ 2758402 w 6830240"/>
              <a:gd name="connsiteY5949" fmla="*/ 6061110 h 7505293"/>
              <a:gd name="connsiteX5950" fmla="*/ 2751755 w 6830240"/>
              <a:gd name="connsiteY5950" fmla="*/ 6071555 h 7505293"/>
              <a:gd name="connsiteX5951" fmla="*/ 2745425 w 6830240"/>
              <a:gd name="connsiteY5951" fmla="*/ 6094976 h 7505293"/>
              <a:gd name="connsiteX5952" fmla="*/ 2731499 w 6830240"/>
              <a:gd name="connsiteY5952" fmla="*/ 6114600 h 7505293"/>
              <a:gd name="connsiteX5953" fmla="*/ 2729600 w 6830240"/>
              <a:gd name="connsiteY5953" fmla="*/ 6121563 h 7505293"/>
              <a:gd name="connsiteX5954" fmla="*/ 2723902 w 6830240"/>
              <a:gd name="connsiteY5954" fmla="*/ 6124728 h 7505293"/>
              <a:gd name="connsiteX5955" fmla="*/ 2716306 w 6830240"/>
              <a:gd name="connsiteY5955" fmla="*/ 6122196 h 7505293"/>
              <a:gd name="connsiteX5956" fmla="*/ 2723902 w 6830240"/>
              <a:gd name="connsiteY5956" fmla="*/ 6096875 h 7505293"/>
              <a:gd name="connsiteX5957" fmla="*/ 2729600 w 6830240"/>
              <a:gd name="connsiteY5957" fmla="*/ 6086431 h 7505293"/>
              <a:gd name="connsiteX5958" fmla="*/ 2731499 w 6830240"/>
              <a:gd name="connsiteY5958" fmla="*/ 6074087 h 7505293"/>
              <a:gd name="connsiteX5959" fmla="*/ 2741627 w 6830240"/>
              <a:gd name="connsiteY5959" fmla="*/ 6051298 h 7505293"/>
              <a:gd name="connsiteX5960" fmla="*/ 2740994 w 6830240"/>
              <a:gd name="connsiteY5960" fmla="*/ 6032308 h 7505293"/>
              <a:gd name="connsiteX5961" fmla="*/ 2751755 w 6830240"/>
              <a:gd name="connsiteY5961" fmla="*/ 6020914 h 7505293"/>
              <a:gd name="connsiteX5962" fmla="*/ 2773278 w 6830240"/>
              <a:gd name="connsiteY5962" fmla="*/ 5933557 h 7505293"/>
              <a:gd name="connsiteX5963" fmla="*/ 2817589 w 6830240"/>
              <a:gd name="connsiteY5963" fmla="*/ 5853797 h 7505293"/>
              <a:gd name="connsiteX5964" fmla="*/ 2821387 w 6830240"/>
              <a:gd name="connsiteY5964" fmla="*/ 5829743 h 7505293"/>
              <a:gd name="connsiteX5965" fmla="*/ 2825185 w 6830240"/>
              <a:gd name="connsiteY5965" fmla="*/ 5805688 h 7505293"/>
              <a:gd name="connsiteX5966" fmla="*/ 2833098 w 6830240"/>
              <a:gd name="connsiteY5966" fmla="*/ 5800941 h 7505293"/>
              <a:gd name="connsiteX5967" fmla="*/ 2835313 w 6830240"/>
              <a:gd name="connsiteY5967" fmla="*/ 5790496 h 7505293"/>
              <a:gd name="connsiteX5968" fmla="*/ 2840377 w 6830240"/>
              <a:gd name="connsiteY5968" fmla="*/ 5772455 h 7505293"/>
              <a:gd name="connsiteX5969" fmla="*/ 2845441 w 6830240"/>
              <a:gd name="connsiteY5969" fmla="*/ 5760111 h 7505293"/>
              <a:gd name="connsiteX5970" fmla="*/ 2858102 w 6830240"/>
              <a:gd name="connsiteY5970" fmla="*/ 5734791 h 7505293"/>
              <a:gd name="connsiteX5971" fmla="*/ 2866014 w 6830240"/>
              <a:gd name="connsiteY5971" fmla="*/ 5727827 h 7505293"/>
              <a:gd name="connsiteX5972" fmla="*/ 2868230 w 6830240"/>
              <a:gd name="connsiteY5972" fmla="*/ 5717066 h 7505293"/>
              <a:gd name="connsiteX5973" fmla="*/ 2865698 w 6830240"/>
              <a:gd name="connsiteY5973" fmla="*/ 5704406 h 7505293"/>
              <a:gd name="connsiteX5974" fmla="*/ 2888487 w 6830240"/>
              <a:gd name="connsiteY5974" fmla="*/ 5625912 h 7505293"/>
              <a:gd name="connsiteX5975" fmla="*/ 2898615 w 6830240"/>
              <a:gd name="connsiteY5975" fmla="*/ 5618316 h 7505293"/>
              <a:gd name="connsiteX5976" fmla="*/ 2906211 w 6830240"/>
              <a:gd name="connsiteY5976" fmla="*/ 5605655 h 7505293"/>
              <a:gd name="connsiteX5977" fmla="*/ 2908110 w 6830240"/>
              <a:gd name="connsiteY5977" fmla="*/ 5592045 h 7505293"/>
              <a:gd name="connsiteX5978" fmla="*/ 2913807 w 6830240"/>
              <a:gd name="connsiteY5978" fmla="*/ 5580335 h 7505293"/>
              <a:gd name="connsiteX5979" fmla="*/ 2913174 w 6830240"/>
              <a:gd name="connsiteY5979" fmla="*/ 5562294 h 7505293"/>
              <a:gd name="connsiteX5980" fmla="*/ 2923935 w 6830240"/>
              <a:gd name="connsiteY5980" fmla="*/ 5549950 h 7505293"/>
              <a:gd name="connsiteX5981" fmla="*/ 2937545 w 6830240"/>
              <a:gd name="connsiteY5981" fmla="*/ 5515767 h 7505293"/>
              <a:gd name="connsiteX5982" fmla="*/ 2956852 w 6830240"/>
              <a:gd name="connsiteY5982" fmla="*/ 5489181 h 7505293"/>
              <a:gd name="connsiteX5983" fmla="*/ 2964448 w 6830240"/>
              <a:gd name="connsiteY5983" fmla="*/ 5471456 h 7505293"/>
              <a:gd name="connsiteX5984" fmla="*/ 2973311 w 6830240"/>
              <a:gd name="connsiteY5984" fmla="*/ 5429677 h 7505293"/>
              <a:gd name="connsiteX5985" fmla="*/ 2982173 w 6830240"/>
              <a:gd name="connsiteY5985" fmla="*/ 5387898 h 7505293"/>
              <a:gd name="connsiteX5986" fmla="*/ 2989769 w 6830240"/>
              <a:gd name="connsiteY5986" fmla="*/ 5377770 h 7505293"/>
              <a:gd name="connsiteX5987" fmla="*/ 2995621 w 6830240"/>
              <a:gd name="connsiteY5987" fmla="*/ 5363938 h 7505293"/>
              <a:gd name="connsiteX5988" fmla="*/ 2976268 w 6830240"/>
              <a:gd name="connsiteY5988" fmla="*/ 5390690 h 7505293"/>
              <a:gd name="connsiteX5989" fmla="*/ 2962342 w 6830240"/>
              <a:gd name="connsiteY5989" fmla="*/ 5424239 h 7505293"/>
              <a:gd name="connsiteX5990" fmla="*/ 2956645 w 6830240"/>
              <a:gd name="connsiteY5990" fmla="*/ 5449560 h 7505293"/>
              <a:gd name="connsiteX5991" fmla="*/ 2947149 w 6830240"/>
              <a:gd name="connsiteY5991" fmla="*/ 5474881 h 7505293"/>
              <a:gd name="connsiteX5992" fmla="*/ 2914233 w 6830240"/>
              <a:gd name="connsiteY5992" fmla="*/ 5510330 h 7505293"/>
              <a:gd name="connsiteX5993" fmla="*/ 2896508 w 6830240"/>
              <a:gd name="connsiteY5993" fmla="*/ 5560971 h 7505293"/>
              <a:gd name="connsiteX5994" fmla="*/ 2890494 w 6830240"/>
              <a:gd name="connsiteY5994" fmla="*/ 5561604 h 7505293"/>
              <a:gd name="connsiteX5995" fmla="*/ 2886380 w 6830240"/>
              <a:gd name="connsiteY5995" fmla="*/ 5566035 h 7505293"/>
              <a:gd name="connsiteX5996" fmla="*/ 2890494 w 6830240"/>
              <a:gd name="connsiteY5996" fmla="*/ 5571099 h 7505293"/>
              <a:gd name="connsiteX5997" fmla="*/ 2896508 w 6830240"/>
              <a:gd name="connsiteY5997" fmla="*/ 5576163 h 7505293"/>
              <a:gd name="connsiteX5998" fmla="*/ 2868655 w 6830240"/>
              <a:gd name="connsiteY5998" fmla="*/ 5591356 h 7505293"/>
              <a:gd name="connsiteX5999" fmla="*/ 2850931 w 6830240"/>
              <a:gd name="connsiteY5999" fmla="*/ 5591356 h 7505293"/>
              <a:gd name="connsiteX6000" fmla="*/ 2855362 w 6830240"/>
              <a:gd name="connsiteY6000" fmla="*/ 5564136 h 7505293"/>
              <a:gd name="connsiteX6001" fmla="*/ 2855995 w 6830240"/>
              <a:gd name="connsiteY6001" fmla="*/ 5525522 h 7505293"/>
              <a:gd name="connsiteX6002" fmla="*/ 2840803 w 6830240"/>
              <a:gd name="connsiteY6002" fmla="*/ 5547677 h 7505293"/>
              <a:gd name="connsiteX6003" fmla="*/ 2833207 w 6830240"/>
              <a:gd name="connsiteY6003" fmla="*/ 5573631 h 7505293"/>
              <a:gd name="connsiteX6004" fmla="*/ 2800290 w 6830240"/>
              <a:gd name="connsiteY6004" fmla="*/ 5606548 h 7505293"/>
              <a:gd name="connsiteX6005" fmla="*/ 2784148 w 6830240"/>
              <a:gd name="connsiteY6005" fmla="*/ 5621740 h 7505293"/>
              <a:gd name="connsiteX6006" fmla="*/ 2777501 w 6830240"/>
              <a:gd name="connsiteY6006" fmla="*/ 5636933 h 7505293"/>
              <a:gd name="connsiteX6007" fmla="*/ 2767373 w 6830240"/>
              <a:gd name="connsiteY6007" fmla="*/ 5636933 h 7505293"/>
              <a:gd name="connsiteX6008" fmla="*/ 2762309 w 6830240"/>
              <a:gd name="connsiteY6008" fmla="*/ 5653074 h 7505293"/>
              <a:gd name="connsiteX6009" fmla="*/ 2757245 w 6830240"/>
              <a:gd name="connsiteY6009" fmla="*/ 5667317 h 7505293"/>
              <a:gd name="connsiteX6010" fmla="*/ 2739520 w 6830240"/>
              <a:gd name="connsiteY6010" fmla="*/ 5682510 h 7505293"/>
              <a:gd name="connsiteX6011" fmla="*/ 2729392 w 6830240"/>
              <a:gd name="connsiteY6011" fmla="*/ 5662253 h 7505293"/>
              <a:gd name="connsiteX6012" fmla="*/ 2721796 w 6830240"/>
              <a:gd name="connsiteY6012" fmla="*/ 5654657 h 7505293"/>
              <a:gd name="connsiteX6013" fmla="*/ 2730658 w 6830240"/>
              <a:gd name="connsiteY6013" fmla="*/ 5625222 h 7505293"/>
              <a:gd name="connsiteX6014" fmla="*/ 2739520 w 6830240"/>
              <a:gd name="connsiteY6014" fmla="*/ 5593888 h 7505293"/>
              <a:gd name="connsiteX6015" fmla="*/ 2739204 w 6830240"/>
              <a:gd name="connsiteY6015" fmla="*/ 5591356 h 7505293"/>
              <a:gd name="connsiteX6016" fmla="*/ 2736988 w 6830240"/>
              <a:gd name="connsiteY6016" fmla="*/ 5588823 h 7505293"/>
              <a:gd name="connsiteX6017" fmla="*/ 2731924 w 6830240"/>
              <a:gd name="connsiteY6017" fmla="*/ 5596736 h 7505293"/>
              <a:gd name="connsiteX6018" fmla="*/ 2726860 w 6830240"/>
              <a:gd name="connsiteY6018" fmla="*/ 5606548 h 7505293"/>
              <a:gd name="connsiteX6019" fmla="*/ 2721796 w 6830240"/>
              <a:gd name="connsiteY6019" fmla="*/ 5614144 h 7505293"/>
              <a:gd name="connsiteX6020" fmla="*/ 2721796 w 6830240"/>
              <a:gd name="connsiteY6020" fmla="*/ 5624589 h 7505293"/>
              <a:gd name="connsiteX6021" fmla="*/ 2714200 w 6830240"/>
              <a:gd name="connsiteY6021" fmla="*/ 5629336 h 7505293"/>
              <a:gd name="connsiteX6022" fmla="*/ 2704071 w 6830240"/>
              <a:gd name="connsiteY6022" fmla="*/ 5634401 h 7505293"/>
              <a:gd name="connsiteX6023" fmla="*/ 2678751 w 6830240"/>
              <a:gd name="connsiteY6023" fmla="*/ 5636933 h 7505293"/>
              <a:gd name="connsiteX6024" fmla="*/ 2671155 w 6830240"/>
              <a:gd name="connsiteY6024" fmla="*/ 5657189 h 7505293"/>
              <a:gd name="connsiteX6025" fmla="*/ 2660077 w 6830240"/>
              <a:gd name="connsiteY6025" fmla="*/ 5663836 h 7505293"/>
              <a:gd name="connsiteX6026" fmla="*/ 2650898 w 6830240"/>
              <a:gd name="connsiteY6026" fmla="*/ 5672381 h 7505293"/>
              <a:gd name="connsiteX6027" fmla="*/ 2642669 w 6830240"/>
              <a:gd name="connsiteY6027" fmla="*/ 5674597 h 7505293"/>
              <a:gd name="connsiteX6028" fmla="*/ 2638238 w 6830240"/>
              <a:gd name="connsiteY6028" fmla="*/ 5682510 h 7505293"/>
              <a:gd name="connsiteX6029" fmla="*/ 2640770 w 6830240"/>
              <a:gd name="connsiteY6029" fmla="*/ 5692638 h 7505293"/>
              <a:gd name="connsiteX6030" fmla="*/ 2617981 w 6830240"/>
              <a:gd name="connsiteY6030" fmla="*/ 5692638 h 7505293"/>
              <a:gd name="connsiteX6031" fmla="*/ 2625261 w 6830240"/>
              <a:gd name="connsiteY6031" fmla="*/ 5670799 h 7505293"/>
              <a:gd name="connsiteX6032" fmla="*/ 2623045 w 6830240"/>
              <a:gd name="connsiteY6032" fmla="*/ 5654657 h 7505293"/>
              <a:gd name="connsiteX6033" fmla="*/ 2615766 w 6830240"/>
              <a:gd name="connsiteY6033" fmla="*/ 5657506 h 7505293"/>
              <a:gd name="connsiteX6034" fmla="*/ 2610385 w 6830240"/>
              <a:gd name="connsiteY6034" fmla="*/ 5662253 h 7505293"/>
              <a:gd name="connsiteX6035" fmla="*/ 2605321 w 6830240"/>
              <a:gd name="connsiteY6035" fmla="*/ 5692638 h 7505293"/>
              <a:gd name="connsiteX6036" fmla="*/ 2592661 w 6830240"/>
              <a:gd name="connsiteY6036" fmla="*/ 5710362 h 7505293"/>
              <a:gd name="connsiteX6037" fmla="*/ 2588862 w 6830240"/>
              <a:gd name="connsiteY6037" fmla="*/ 5729986 h 7505293"/>
              <a:gd name="connsiteX6038" fmla="*/ 2577468 w 6830240"/>
              <a:gd name="connsiteY6038" fmla="*/ 5745811 h 7505293"/>
              <a:gd name="connsiteX6039" fmla="*/ 2577468 w 6830240"/>
              <a:gd name="connsiteY6039" fmla="*/ 5766068 h 7505293"/>
              <a:gd name="connsiteX6040" fmla="*/ 2567340 w 6830240"/>
              <a:gd name="connsiteY6040" fmla="*/ 5793920 h 7505293"/>
              <a:gd name="connsiteX6041" fmla="*/ 2555629 w 6830240"/>
              <a:gd name="connsiteY6041" fmla="*/ 5795503 h 7505293"/>
              <a:gd name="connsiteX6042" fmla="*/ 2549616 w 6830240"/>
              <a:gd name="connsiteY6042" fmla="*/ 5806581 h 7505293"/>
              <a:gd name="connsiteX6043" fmla="*/ 2534423 w 6830240"/>
              <a:gd name="connsiteY6043" fmla="*/ 5829369 h 7505293"/>
              <a:gd name="connsiteX6044" fmla="*/ 2514167 w 6830240"/>
              <a:gd name="connsiteY6044" fmla="*/ 5821773 h 7505293"/>
              <a:gd name="connsiteX6045" fmla="*/ 2520813 w 6830240"/>
              <a:gd name="connsiteY6045" fmla="*/ 5793287 h 7505293"/>
              <a:gd name="connsiteX6046" fmla="*/ 2529359 w 6830240"/>
              <a:gd name="connsiteY6046" fmla="*/ 5768600 h 7505293"/>
              <a:gd name="connsiteX6047" fmla="*/ 2539487 w 6830240"/>
              <a:gd name="connsiteY6047" fmla="*/ 5755940 h 7505293"/>
              <a:gd name="connsiteX6048" fmla="*/ 2559744 w 6830240"/>
              <a:gd name="connsiteY6048" fmla="*/ 5755623 h 7505293"/>
              <a:gd name="connsiteX6049" fmla="*/ 2557212 w 6830240"/>
              <a:gd name="connsiteY6049" fmla="*/ 5745811 h 7505293"/>
              <a:gd name="connsiteX6050" fmla="*/ 2567340 w 6830240"/>
              <a:gd name="connsiteY6050" fmla="*/ 5720491 h 7505293"/>
              <a:gd name="connsiteX6051" fmla="*/ 2557212 w 6830240"/>
              <a:gd name="connsiteY6051" fmla="*/ 5720491 h 7505293"/>
              <a:gd name="connsiteX6052" fmla="*/ 2567340 w 6830240"/>
              <a:gd name="connsiteY6052" fmla="*/ 5707830 h 7505293"/>
              <a:gd name="connsiteX6053" fmla="*/ 2567340 w 6830240"/>
              <a:gd name="connsiteY6053" fmla="*/ 5682510 h 7505293"/>
              <a:gd name="connsiteX6054" fmla="*/ 2585064 w 6830240"/>
              <a:gd name="connsiteY6054" fmla="*/ 5669850 h 7505293"/>
              <a:gd name="connsiteX6055" fmla="*/ 2585064 w 6830240"/>
              <a:gd name="connsiteY6055" fmla="*/ 5647061 h 7505293"/>
              <a:gd name="connsiteX6056" fmla="*/ 2602789 w 6830240"/>
              <a:gd name="connsiteY6056" fmla="*/ 5626805 h 7505293"/>
              <a:gd name="connsiteX6057" fmla="*/ 2610385 w 6830240"/>
              <a:gd name="connsiteY6057" fmla="*/ 5606548 h 7505293"/>
              <a:gd name="connsiteX6058" fmla="*/ 2602789 w 6830240"/>
              <a:gd name="connsiteY6058" fmla="*/ 5580594 h 7505293"/>
              <a:gd name="connsiteX6059" fmla="*/ 2610385 w 6830240"/>
              <a:gd name="connsiteY6059" fmla="*/ 5550843 h 7505293"/>
              <a:gd name="connsiteX6060" fmla="*/ 2617981 w 6830240"/>
              <a:gd name="connsiteY6060" fmla="*/ 5535017 h 7505293"/>
              <a:gd name="connsiteX6061" fmla="*/ 2617981 w 6830240"/>
              <a:gd name="connsiteY6061" fmla="*/ 5515394 h 7505293"/>
              <a:gd name="connsiteX6062" fmla="*/ 2625894 w 6830240"/>
              <a:gd name="connsiteY6062" fmla="*/ 5507164 h 7505293"/>
              <a:gd name="connsiteX6063" fmla="*/ 2628109 w 6830240"/>
              <a:gd name="connsiteY6063" fmla="*/ 5495137 h 7505293"/>
              <a:gd name="connsiteX6064" fmla="*/ 2623045 w 6830240"/>
              <a:gd name="connsiteY6064" fmla="*/ 5483743 h 7505293"/>
              <a:gd name="connsiteX6065" fmla="*/ 2617981 w 6830240"/>
              <a:gd name="connsiteY6065" fmla="*/ 5472349 h 7505293"/>
              <a:gd name="connsiteX6066" fmla="*/ 2604371 w 6830240"/>
              <a:gd name="connsiteY6066" fmla="*/ 5495137 h 7505293"/>
              <a:gd name="connsiteX6067" fmla="*/ 2592661 w 6830240"/>
              <a:gd name="connsiteY6067" fmla="*/ 5517926 h 7505293"/>
              <a:gd name="connsiteX6068" fmla="*/ 2584748 w 6830240"/>
              <a:gd name="connsiteY6068" fmla="*/ 5539765 h 7505293"/>
              <a:gd name="connsiteX6069" fmla="*/ 2567340 w 6830240"/>
              <a:gd name="connsiteY6069" fmla="*/ 5555907 h 7505293"/>
              <a:gd name="connsiteX6070" fmla="*/ 2567340 w 6830240"/>
              <a:gd name="connsiteY6070" fmla="*/ 5588823 h 7505293"/>
              <a:gd name="connsiteX6071" fmla="*/ 2527776 w 6830240"/>
              <a:gd name="connsiteY6071" fmla="*/ 5625222 h 7505293"/>
              <a:gd name="connsiteX6072" fmla="*/ 2509103 w 6830240"/>
              <a:gd name="connsiteY6072" fmla="*/ 5682510 h 7505293"/>
              <a:gd name="connsiteX6073" fmla="*/ 2486314 w 6830240"/>
              <a:gd name="connsiteY6073" fmla="*/ 5691372 h 7505293"/>
              <a:gd name="connsiteX6074" fmla="*/ 2463525 w 6830240"/>
              <a:gd name="connsiteY6074" fmla="*/ 5700234 h 7505293"/>
              <a:gd name="connsiteX6075" fmla="*/ 2463525 w 6830240"/>
              <a:gd name="connsiteY6075" fmla="*/ 5728087 h 7505293"/>
              <a:gd name="connsiteX6076" fmla="*/ 2455929 w 6830240"/>
              <a:gd name="connsiteY6076" fmla="*/ 5728087 h 7505293"/>
              <a:gd name="connsiteX6077" fmla="*/ 2447067 w 6830240"/>
              <a:gd name="connsiteY6077" fmla="*/ 5724289 h 7505293"/>
              <a:gd name="connsiteX6078" fmla="*/ 2445801 w 6830240"/>
              <a:gd name="connsiteY6078" fmla="*/ 5712895 h 7505293"/>
              <a:gd name="connsiteX6079" fmla="*/ 2453397 w 6830240"/>
              <a:gd name="connsiteY6079" fmla="*/ 5692638 h 7505293"/>
              <a:gd name="connsiteX6080" fmla="*/ 2450549 w 6830240"/>
              <a:gd name="connsiteY6080" fmla="*/ 5682826 h 7505293"/>
              <a:gd name="connsiteX6081" fmla="*/ 2445801 w 6830240"/>
              <a:gd name="connsiteY6081" fmla="*/ 5674913 h 7505293"/>
              <a:gd name="connsiteX6082" fmla="*/ 2445801 w 6830240"/>
              <a:gd name="connsiteY6082" fmla="*/ 5682510 h 7505293"/>
              <a:gd name="connsiteX6083" fmla="*/ 2425544 w 6830240"/>
              <a:gd name="connsiteY6083" fmla="*/ 5699601 h 7505293"/>
              <a:gd name="connsiteX6084" fmla="*/ 2412884 w 6830240"/>
              <a:gd name="connsiteY6084" fmla="*/ 5720491 h 7505293"/>
              <a:gd name="connsiteX6085" fmla="*/ 2404971 w 6830240"/>
              <a:gd name="connsiteY6085" fmla="*/ 5732518 h 7505293"/>
              <a:gd name="connsiteX6086" fmla="*/ 2402756 w 6830240"/>
              <a:gd name="connsiteY6086" fmla="*/ 5748343 h 7505293"/>
              <a:gd name="connsiteX6087" fmla="*/ 2385031 w 6830240"/>
              <a:gd name="connsiteY6087" fmla="*/ 5758472 h 7505293"/>
              <a:gd name="connsiteX6088" fmla="*/ 2382816 w 6830240"/>
              <a:gd name="connsiteY6088" fmla="*/ 5772081 h 7505293"/>
              <a:gd name="connsiteX6089" fmla="*/ 2374903 w 6830240"/>
              <a:gd name="connsiteY6089" fmla="*/ 5783792 h 7505293"/>
              <a:gd name="connsiteX6090" fmla="*/ 2374903 w 6830240"/>
              <a:gd name="connsiteY6090" fmla="*/ 5804049 h 7505293"/>
              <a:gd name="connsiteX6091" fmla="*/ 2364775 w 6830240"/>
              <a:gd name="connsiteY6091" fmla="*/ 5811645 h 7505293"/>
              <a:gd name="connsiteX6092" fmla="*/ 2356862 w 6830240"/>
              <a:gd name="connsiteY6092" fmla="*/ 5833801 h 7505293"/>
              <a:gd name="connsiteX6093" fmla="*/ 2339454 w 6830240"/>
              <a:gd name="connsiteY6093" fmla="*/ 5852158 h 7505293"/>
              <a:gd name="connsiteX6094" fmla="*/ 2321097 w 6830240"/>
              <a:gd name="connsiteY6094" fmla="*/ 5879694 h 7505293"/>
              <a:gd name="connsiteX6095" fmla="*/ 2298941 w 6830240"/>
              <a:gd name="connsiteY6095" fmla="*/ 5905331 h 7505293"/>
              <a:gd name="connsiteX6096" fmla="*/ 2297992 w 6830240"/>
              <a:gd name="connsiteY6096" fmla="*/ 5917675 h 7505293"/>
              <a:gd name="connsiteX6097" fmla="*/ 2291345 w 6830240"/>
              <a:gd name="connsiteY6097" fmla="*/ 5928120 h 7505293"/>
              <a:gd name="connsiteX6098" fmla="*/ 2285015 w 6830240"/>
              <a:gd name="connsiteY6098" fmla="*/ 5951541 h 7505293"/>
              <a:gd name="connsiteX6099" fmla="*/ 2271089 w 6830240"/>
              <a:gd name="connsiteY6099" fmla="*/ 5971165 h 7505293"/>
              <a:gd name="connsiteX6100" fmla="*/ 2269190 w 6830240"/>
              <a:gd name="connsiteY6100" fmla="*/ 5978128 h 7505293"/>
              <a:gd name="connsiteX6101" fmla="*/ 2263492 w 6830240"/>
              <a:gd name="connsiteY6101" fmla="*/ 5981293 h 7505293"/>
              <a:gd name="connsiteX6102" fmla="*/ 2255896 w 6830240"/>
              <a:gd name="connsiteY6102" fmla="*/ 5978761 h 7505293"/>
              <a:gd name="connsiteX6103" fmla="*/ 2263492 w 6830240"/>
              <a:gd name="connsiteY6103" fmla="*/ 5953440 h 7505293"/>
              <a:gd name="connsiteX6104" fmla="*/ 2269190 w 6830240"/>
              <a:gd name="connsiteY6104" fmla="*/ 5942996 h 7505293"/>
              <a:gd name="connsiteX6105" fmla="*/ 2271089 w 6830240"/>
              <a:gd name="connsiteY6105" fmla="*/ 5930652 h 7505293"/>
              <a:gd name="connsiteX6106" fmla="*/ 2281217 w 6830240"/>
              <a:gd name="connsiteY6106" fmla="*/ 5907863 h 7505293"/>
              <a:gd name="connsiteX6107" fmla="*/ 2280584 w 6830240"/>
              <a:gd name="connsiteY6107" fmla="*/ 5888873 h 7505293"/>
              <a:gd name="connsiteX6108" fmla="*/ 2291345 w 6830240"/>
              <a:gd name="connsiteY6108" fmla="*/ 5877479 h 7505293"/>
              <a:gd name="connsiteX6109" fmla="*/ 2312868 w 6830240"/>
              <a:gd name="connsiteY6109" fmla="*/ 5790122 h 7505293"/>
              <a:gd name="connsiteX6110" fmla="*/ 2357179 w 6830240"/>
              <a:gd name="connsiteY6110" fmla="*/ 5710362 h 7505293"/>
              <a:gd name="connsiteX6111" fmla="*/ 2360977 w 6830240"/>
              <a:gd name="connsiteY6111" fmla="*/ 5686308 h 7505293"/>
              <a:gd name="connsiteX6112" fmla="*/ 2364775 w 6830240"/>
              <a:gd name="connsiteY6112" fmla="*/ 5662253 h 7505293"/>
              <a:gd name="connsiteX6113" fmla="*/ 2372688 w 6830240"/>
              <a:gd name="connsiteY6113" fmla="*/ 5657506 h 7505293"/>
              <a:gd name="connsiteX6114" fmla="*/ 2374903 w 6830240"/>
              <a:gd name="connsiteY6114" fmla="*/ 5647061 h 7505293"/>
              <a:gd name="connsiteX6115" fmla="*/ 2379967 w 6830240"/>
              <a:gd name="connsiteY6115" fmla="*/ 5629020 h 7505293"/>
              <a:gd name="connsiteX6116" fmla="*/ 2385031 w 6830240"/>
              <a:gd name="connsiteY6116" fmla="*/ 5616676 h 7505293"/>
              <a:gd name="connsiteX6117" fmla="*/ 2397692 w 6830240"/>
              <a:gd name="connsiteY6117" fmla="*/ 5591356 h 7505293"/>
              <a:gd name="connsiteX6118" fmla="*/ 2405604 w 6830240"/>
              <a:gd name="connsiteY6118" fmla="*/ 5584392 h 7505293"/>
              <a:gd name="connsiteX6119" fmla="*/ 2407820 w 6830240"/>
              <a:gd name="connsiteY6119" fmla="*/ 5573631 h 7505293"/>
              <a:gd name="connsiteX6120" fmla="*/ 2405288 w 6830240"/>
              <a:gd name="connsiteY6120" fmla="*/ 5560971 h 7505293"/>
              <a:gd name="connsiteX6121" fmla="*/ 2428077 w 6830240"/>
              <a:gd name="connsiteY6121" fmla="*/ 5482477 h 7505293"/>
              <a:gd name="connsiteX6122" fmla="*/ 2438205 w 6830240"/>
              <a:gd name="connsiteY6122" fmla="*/ 5474881 h 7505293"/>
              <a:gd name="connsiteX6123" fmla="*/ 2445801 w 6830240"/>
              <a:gd name="connsiteY6123" fmla="*/ 5462220 h 7505293"/>
              <a:gd name="connsiteX6124" fmla="*/ 2447700 w 6830240"/>
              <a:gd name="connsiteY6124" fmla="*/ 5448610 h 7505293"/>
              <a:gd name="connsiteX6125" fmla="*/ 2453397 w 6830240"/>
              <a:gd name="connsiteY6125" fmla="*/ 5436900 h 7505293"/>
              <a:gd name="connsiteX6126" fmla="*/ 2452764 w 6830240"/>
              <a:gd name="connsiteY6126" fmla="*/ 5418859 h 7505293"/>
              <a:gd name="connsiteX6127" fmla="*/ 2463525 w 6830240"/>
              <a:gd name="connsiteY6127" fmla="*/ 5406515 h 7505293"/>
              <a:gd name="connsiteX6128" fmla="*/ 2477135 w 6830240"/>
              <a:gd name="connsiteY6128" fmla="*/ 5372332 h 7505293"/>
              <a:gd name="connsiteX6129" fmla="*/ 2496442 w 6830240"/>
              <a:gd name="connsiteY6129" fmla="*/ 5345746 h 7505293"/>
              <a:gd name="connsiteX6130" fmla="*/ 2504038 w 6830240"/>
              <a:gd name="connsiteY6130" fmla="*/ 5328021 h 7505293"/>
              <a:gd name="connsiteX6131" fmla="*/ 2512901 w 6830240"/>
              <a:gd name="connsiteY6131" fmla="*/ 5286242 h 7505293"/>
              <a:gd name="connsiteX6132" fmla="*/ 2521763 w 6830240"/>
              <a:gd name="connsiteY6132" fmla="*/ 5244463 h 7505293"/>
              <a:gd name="connsiteX6133" fmla="*/ 2529359 w 6830240"/>
              <a:gd name="connsiteY6133" fmla="*/ 5234335 h 7505293"/>
              <a:gd name="connsiteX6134" fmla="*/ 2543285 w 6830240"/>
              <a:gd name="connsiteY6134" fmla="*/ 5201418 h 7505293"/>
              <a:gd name="connsiteX6135" fmla="*/ 2557212 w 6830240"/>
              <a:gd name="connsiteY6135" fmla="*/ 5168501 h 7505293"/>
              <a:gd name="connsiteX6136" fmla="*/ 2567340 w 6830240"/>
              <a:gd name="connsiteY6136" fmla="*/ 5145712 h 7505293"/>
              <a:gd name="connsiteX6137" fmla="*/ 2577468 w 6830240"/>
              <a:gd name="connsiteY6137" fmla="*/ 5122924 h 7505293"/>
              <a:gd name="connsiteX6138" fmla="*/ 2596775 w 6830240"/>
              <a:gd name="connsiteY6138" fmla="*/ 5062787 h 7505293"/>
              <a:gd name="connsiteX6139" fmla="*/ 2617981 w 6830240"/>
              <a:gd name="connsiteY6139" fmla="*/ 5006449 h 7505293"/>
              <a:gd name="connsiteX6140" fmla="*/ 2617348 w 6830240"/>
              <a:gd name="connsiteY6140" fmla="*/ 4992206 h 7505293"/>
              <a:gd name="connsiteX6141" fmla="*/ 2628109 w 6830240"/>
              <a:gd name="connsiteY6141" fmla="*/ 4983660 h 7505293"/>
              <a:gd name="connsiteX6142" fmla="*/ 2655889 w 6830240"/>
              <a:gd name="connsiteY6142" fmla="*/ 4930850 h 7505293"/>
              <a:gd name="connsiteX6143" fmla="*/ 2654868 w 6830240"/>
              <a:gd name="connsiteY6143" fmla="*/ 4926764 h 7505293"/>
              <a:gd name="connsiteX6144" fmla="*/ 2644740 w 6830240"/>
              <a:gd name="connsiteY6144" fmla="*/ 4914104 h 7505293"/>
              <a:gd name="connsiteX6145" fmla="*/ 2632080 w 6830240"/>
              <a:gd name="connsiteY6145" fmla="*/ 4926764 h 7505293"/>
              <a:gd name="connsiteX6146" fmla="*/ 2624484 w 6830240"/>
              <a:gd name="connsiteY6146" fmla="*/ 4979938 h 7505293"/>
              <a:gd name="connsiteX6147" fmla="*/ 2602961 w 6830240"/>
              <a:gd name="connsiteY6147" fmla="*/ 5009690 h 7505293"/>
              <a:gd name="connsiteX6148" fmla="*/ 2589035 w 6830240"/>
              <a:gd name="connsiteY6148" fmla="*/ 5043239 h 7505293"/>
              <a:gd name="connsiteX6149" fmla="*/ 2583338 w 6830240"/>
              <a:gd name="connsiteY6149" fmla="*/ 5068560 h 7505293"/>
              <a:gd name="connsiteX6150" fmla="*/ 2573842 w 6830240"/>
              <a:gd name="connsiteY6150" fmla="*/ 5093881 h 7505293"/>
              <a:gd name="connsiteX6151" fmla="*/ 2540926 w 6830240"/>
              <a:gd name="connsiteY6151" fmla="*/ 5129330 h 7505293"/>
              <a:gd name="connsiteX6152" fmla="*/ 2523201 w 6830240"/>
              <a:gd name="connsiteY6152" fmla="*/ 5179971 h 7505293"/>
              <a:gd name="connsiteX6153" fmla="*/ 2517187 w 6830240"/>
              <a:gd name="connsiteY6153" fmla="*/ 5180604 h 7505293"/>
              <a:gd name="connsiteX6154" fmla="*/ 2513073 w 6830240"/>
              <a:gd name="connsiteY6154" fmla="*/ 5185035 h 7505293"/>
              <a:gd name="connsiteX6155" fmla="*/ 2517187 w 6830240"/>
              <a:gd name="connsiteY6155" fmla="*/ 5190099 h 7505293"/>
              <a:gd name="connsiteX6156" fmla="*/ 2523201 w 6830240"/>
              <a:gd name="connsiteY6156" fmla="*/ 5195163 h 7505293"/>
              <a:gd name="connsiteX6157" fmla="*/ 2495348 w 6830240"/>
              <a:gd name="connsiteY6157" fmla="*/ 5210356 h 7505293"/>
              <a:gd name="connsiteX6158" fmla="*/ 2477624 w 6830240"/>
              <a:gd name="connsiteY6158" fmla="*/ 5210356 h 7505293"/>
              <a:gd name="connsiteX6159" fmla="*/ 2482055 w 6830240"/>
              <a:gd name="connsiteY6159" fmla="*/ 5183136 h 7505293"/>
              <a:gd name="connsiteX6160" fmla="*/ 2482688 w 6830240"/>
              <a:gd name="connsiteY6160" fmla="*/ 5144522 h 7505293"/>
              <a:gd name="connsiteX6161" fmla="*/ 2467496 w 6830240"/>
              <a:gd name="connsiteY6161" fmla="*/ 5166677 h 7505293"/>
              <a:gd name="connsiteX6162" fmla="*/ 2459900 w 6830240"/>
              <a:gd name="connsiteY6162" fmla="*/ 5192631 h 7505293"/>
              <a:gd name="connsiteX6163" fmla="*/ 2426983 w 6830240"/>
              <a:gd name="connsiteY6163" fmla="*/ 5225548 h 7505293"/>
              <a:gd name="connsiteX6164" fmla="*/ 2410841 w 6830240"/>
              <a:gd name="connsiteY6164" fmla="*/ 5240740 h 7505293"/>
              <a:gd name="connsiteX6165" fmla="*/ 2404194 w 6830240"/>
              <a:gd name="connsiteY6165" fmla="*/ 5255933 h 7505293"/>
              <a:gd name="connsiteX6166" fmla="*/ 2394066 w 6830240"/>
              <a:gd name="connsiteY6166" fmla="*/ 5255933 h 7505293"/>
              <a:gd name="connsiteX6167" fmla="*/ 2389002 w 6830240"/>
              <a:gd name="connsiteY6167" fmla="*/ 5272074 h 7505293"/>
              <a:gd name="connsiteX6168" fmla="*/ 2383938 w 6830240"/>
              <a:gd name="connsiteY6168" fmla="*/ 5286317 h 7505293"/>
              <a:gd name="connsiteX6169" fmla="*/ 2366213 w 6830240"/>
              <a:gd name="connsiteY6169" fmla="*/ 5301510 h 7505293"/>
              <a:gd name="connsiteX6170" fmla="*/ 2356085 w 6830240"/>
              <a:gd name="connsiteY6170" fmla="*/ 5281253 h 7505293"/>
              <a:gd name="connsiteX6171" fmla="*/ 2348489 w 6830240"/>
              <a:gd name="connsiteY6171" fmla="*/ 5273657 h 7505293"/>
              <a:gd name="connsiteX6172" fmla="*/ 2357351 w 6830240"/>
              <a:gd name="connsiteY6172" fmla="*/ 5244222 h 7505293"/>
              <a:gd name="connsiteX6173" fmla="*/ 2366213 w 6830240"/>
              <a:gd name="connsiteY6173" fmla="*/ 5212888 h 7505293"/>
              <a:gd name="connsiteX6174" fmla="*/ 2365897 w 6830240"/>
              <a:gd name="connsiteY6174" fmla="*/ 5210356 h 7505293"/>
              <a:gd name="connsiteX6175" fmla="*/ 2363681 w 6830240"/>
              <a:gd name="connsiteY6175" fmla="*/ 5207823 h 7505293"/>
              <a:gd name="connsiteX6176" fmla="*/ 2358617 w 6830240"/>
              <a:gd name="connsiteY6176" fmla="*/ 5215736 h 7505293"/>
              <a:gd name="connsiteX6177" fmla="*/ 2353553 w 6830240"/>
              <a:gd name="connsiteY6177" fmla="*/ 5225548 h 7505293"/>
              <a:gd name="connsiteX6178" fmla="*/ 2348489 w 6830240"/>
              <a:gd name="connsiteY6178" fmla="*/ 5233144 h 7505293"/>
              <a:gd name="connsiteX6179" fmla="*/ 2348489 w 6830240"/>
              <a:gd name="connsiteY6179" fmla="*/ 5243589 h 7505293"/>
              <a:gd name="connsiteX6180" fmla="*/ 2340893 w 6830240"/>
              <a:gd name="connsiteY6180" fmla="*/ 5248336 h 7505293"/>
              <a:gd name="connsiteX6181" fmla="*/ 2330764 w 6830240"/>
              <a:gd name="connsiteY6181" fmla="*/ 5253401 h 7505293"/>
              <a:gd name="connsiteX6182" fmla="*/ 2305444 w 6830240"/>
              <a:gd name="connsiteY6182" fmla="*/ 5255933 h 7505293"/>
              <a:gd name="connsiteX6183" fmla="*/ 2297848 w 6830240"/>
              <a:gd name="connsiteY6183" fmla="*/ 5276189 h 7505293"/>
              <a:gd name="connsiteX6184" fmla="*/ 2286770 w 6830240"/>
              <a:gd name="connsiteY6184" fmla="*/ 5282836 h 7505293"/>
              <a:gd name="connsiteX6185" fmla="*/ 2277591 w 6830240"/>
              <a:gd name="connsiteY6185" fmla="*/ 5291381 h 7505293"/>
              <a:gd name="connsiteX6186" fmla="*/ 2269362 w 6830240"/>
              <a:gd name="connsiteY6186" fmla="*/ 5293597 h 7505293"/>
              <a:gd name="connsiteX6187" fmla="*/ 2264931 w 6830240"/>
              <a:gd name="connsiteY6187" fmla="*/ 5301510 h 7505293"/>
              <a:gd name="connsiteX6188" fmla="*/ 2267463 w 6830240"/>
              <a:gd name="connsiteY6188" fmla="*/ 5311638 h 7505293"/>
              <a:gd name="connsiteX6189" fmla="*/ 2244674 w 6830240"/>
              <a:gd name="connsiteY6189" fmla="*/ 5311638 h 7505293"/>
              <a:gd name="connsiteX6190" fmla="*/ 2251954 w 6830240"/>
              <a:gd name="connsiteY6190" fmla="*/ 5289799 h 7505293"/>
              <a:gd name="connsiteX6191" fmla="*/ 2249738 w 6830240"/>
              <a:gd name="connsiteY6191" fmla="*/ 5273657 h 7505293"/>
              <a:gd name="connsiteX6192" fmla="*/ 2242459 w 6830240"/>
              <a:gd name="connsiteY6192" fmla="*/ 5276506 h 7505293"/>
              <a:gd name="connsiteX6193" fmla="*/ 2237078 w 6830240"/>
              <a:gd name="connsiteY6193" fmla="*/ 5281253 h 7505293"/>
              <a:gd name="connsiteX6194" fmla="*/ 2232014 w 6830240"/>
              <a:gd name="connsiteY6194" fmla="*/ 5311638 h 7505293"/>
              <a:gd name="connsiteX6195" fmla="*/ 2219354 w 6830240"/>
              <a:gd name="connsiteY6195" fmla="*/ 5329362 h 7505293"/>
              <a:gd name="connsiteX6196" fmla="*/ 2215555 w 6830240"/>
              <a:gd name="connsiteY6196" fmla="*/ 5348986 h 7505293"/>
              <a:gd name="connsiteX6197" fmla="*/ 2204161 w 6830240"/>
              <a:gd name="connsiteY6197" fmla="*/ 5364811 h 7505293"/>
              <a:gd name="connsiteX6198" fmla="*/ 2204161 w 6830240"/>
              <a:gd name="connsiteY6198" fmla="*/ 5385068 h 7505293"/>
              <a:gd name="connsiteX6199" fmla="*/ 2194033 w 6830240"/>
              <a:gd name="connsiteY6199" fmla="*/ 5412920 h 7505293"/>
              <a:gd name="connsiteX6200" fmla="*/ 2182322 w 6830240"/>
              <a:gd name="connsiteY6200" fmla="*/ 5414503 h 7505293"/>
              <a:gd name="connsiteX6201" fmla="*/ 2176309 w 6830240"/>
              <a:gd name="connsiteY6201" fmla="*/ 5425581 h 7505293"/>
              <a:gd name="connsiteX6202" fmla="*/ 2161116 w 6830240"/>
              <a:gd name="connsiteY6202" fmla="*/ 5448369 h 7505293"/>
              <a:gd name="connsiteX6203" fmla="*/ 2140860 w 6830240"/>
              <a:gd name="connsiteY6203" fmla="*/ 5440773 h 7505293"/>
              <a:gd name="connsiteX6204" fmla="*/ 2147506 w 6830240"/>
              <a:gd name="connsiteY6204" fmla="*/ 5412287 h 7505293"/>
              <a:gd name="connsiteX6205" fmla="*/ 2156052 w 6830240"/>
              <a:gd name="connsiteY6205" fmla="*/ 5387600 h 7505293"/>
              <a:gd name="connsiteX6206" fmla="*/ 2166180 w 6830240"/>
              <a:gd name="connsiteY6206" fmla="*/ 5374940 h 7505293"/>
              <a:gd name="connsiteX6207" fmla="*/ 2186437 w 6830240"/>
              <a:gd name="connsiteY6207" fmla="*/ 5374623 h 7505293"/>
              <a:gd name="connsiteX6208" fmla="*/ 2191817 w 6830240"/>
              <a:gd name="connsiteY6208" fmla="*/ 5371735 h 7505293"/>
              <a:gd name="connsiteX6209" fmla="*/ 2189518 w 6830240"/>
              <a:gd name="connsiteY6209" fmla="*/ 5369723 h 7505293"/>
              <a:gd name="connsiteX6210" fmla="*/ 2188341 w 6830240"/>
              <a:gd name="connsiteY6210" fmla="*/ 5370638 h 7505293"/>
              <a:gd name="connsiteX6211" fmla="*/ 2185594 w 6830240"/>
              <a:gd name="connsiteY6211" fmla="*/ 5366290 h 7505293"/>
              <a:gd name="connsiteX6212" fmla="*/ 2183905 w 6830240"/>
              <a:gd name="connsiteY6212" fmla="*/ 5364811 h 7505293"/>
              <a:gd name="connsiteX6213" fmla="*/ 2184198 w 6830240"/>
              <a:gd name="connsiteY6213" fmla="*/ 5364079 h 7505293"/>
              <a:gd name="connsiteX6214" fmla="*/ 2180745 w 6830240"/>
              <a:gd name="connsiteY6214" fmla="*/ 5358611 h 7505293"/>
              <a:gd name="connsiteX6215" fmla="*/ 2180745 w 6830240"/>
              <a:gd name="connsiteY6215" fmla="*/ 5342786 h 7505293"/>
              <a:gd name="connsiteX6216" fmla="*/ 2160488 w 6830240"/>
              <a:gd name="connsiteY6216" fmla="*/ 5350382 h 7505293"/>
              <a:gd name="connsiteX6217" fmla="*/ 2157956 w 6830240"/>
              <a:gd name="connsiteY6217" fmla="*/ 5375703 h 7505293"/>
              <a:gd name="connsiteX6218" fmla="*/ 2135168 w 6830240"/>
              <a:gd name="connsiteY6218" fmla="*/ 5421280 h 7505293"/>
              <a:gd name="connsiteX6219" fmla="*/ 2132636 w 6830240"/>
              <a:gd name="connsiteY6219" fmla="*/ 5421280 h 7505293"/>
              <a:gd name="connsiteX6220" fmla="*/ 2112379 w 6830240"/>
              <a:gd name="connsiteY6220" fmla="*/ 5466857 h 7505293"/>
              <a:gd name="connsiteX6221" fmla="*/ 2109214 w 6830240"/>
              <a:gd name="connsiteY6221" fmla="*/ 5479517 h 7505293"/>
              <a:gd name="connsiteX6222" fmla="*/ 2109847 w 6830240"/>
              <a:gd name="connsiteY6222" fmla="*/ 5492177 h 7505293"/>
              <a:gd name="connsiteX6223" fmla="*/ 2118393 w 6830240"/>
              <a:gd name="connsiteY6223" fmla="*/ 5493444 h 7505293"/>
              <a:gd name="connsiteX6224" fmla="*/ 2117443 w 6830240"/>
              <a:gd name="connsiteY6224" fmla="*/ 5502306 h 7505293"/>
              <a:gd name="connsiteX6225" fmla="*/ 2112696 w 6830240"/>
              <a:gd name="connsiteY6225" fmla="*/ 5502939 h 7505293"/>
              <a:gd name="connsiteX6226" fmla="*/ 2109847 w 6830240"/>
              <a:gd name="connsiteY6226" fmla="*/ 5507370 h 7505293"/>
              <a:gd name="connsiteX6227" fmla="*/ 2114278 w 6830240"/>
              <a:gd name="connsiteY6227" fmla="*/ 5516232 h 7505293"/>
              <a:gd name="connsiteX6228" fmla="*/ 2122507 w 6830240"/>
              <a:gd name="connsiteY6228" fmla="*/ 5525094 h 7505293"/>
              <a:gd name="connsiteX6229" fmla="*/ 2114278 w 6830240"/>
              <a:gd name="connsiteY6229" fmla="*/ 5549465 h 7505293"/>
              <a:gd name="connsiteX6230" fmla="*/ 2102251 w 6830240"/>
              <a:gd name="connsiteY6230" fmla="*/ 5568139 h 7505293"/>
              <a:gd name="connsiteX6231" fmla="*/ 2100035 w 6830240"/>
              <a:gd name="connsiteY6231" fmla="*/ 5584914 h 7505293"/>
              <a:gd name="connsiteX6232" fmla="*/ 2084526 w 6830240"/>
              <a:gd name="connsiteY6232" fmla="*/ 5588396 h 7505293"/>
              <a:gd name="connsiteX6233" fmla="*/ 2084526 w 6830240"/>
              <a:gd name="connsiteY6233" fmla="*/ 5616249 h 7505293"/>
              <a:gd name="connsiteX6234" fmla="*/ 2066169 w 6830240"/>
              <a:gd name="connsiteY6234" fmla="*/ 5602955 h 7505293"/>
              <a:gd name="connsiteX6235" fmla="*/ 2051610 w 6830240"/>
              <a:gd name="connsiteY6235" fmla="*/ 5585864 h 7505293"/>
              <a:gd name="connsiteX6236" fmla="*/ 2049078 w 6830240"/>
              <a:gd name="connsiteY6236" fmla="*/ 5601056 h 7505293"/>
              <a:gd name="connsiteX6237" fmla="*/ 2064270 w 6830240"/>
              <a:gd name="connsiteY6237" fmla="*/ 5626377 h 7505293"/>
              <a:gd name="connsiteX6238" fmla="*/ 2045279 w 6830240"/>
              <a:gd name="connsiteY6238" fmla="*/ 5681766 h 7505293"/>
              <a:gd name="connsiteX6239" fmla="*/ 2011097 w 6830240"/>
              <a:gd name="connsiteY6239" fmla="*/ 5727659 h 7505293"/>
              <a:gd name="connsiteX6240" fmla="*/ 2005083 w 6830240"/>
              <a:gd name="connsiteY6240" fmla="*/ 5749498 h 7505293"/>
              <a:gd name="connsiteX6241" fmla="*/ 1993372 w 6830240"/>
              <a:gd name="connsiteY6241" fmla="*/ 5765640 h 7505293"/>
              <a:gd name="connsiteX6242" fmla="*/ 1991157 w 6830240"/>
              <a:gd name="connsiteY6242" fmla="*/ 5761842 h 7505293"/>
              <a:gd name="connsiteX6243" fmla="*/ 1990840 w 6830240"/>
              <a:gd name="connsiteY6243" fmla="*/ 5758044 h 7505293"/>
              <a:gd name="connsiteX6244" fmla="*/ 1980712 w 6830240"/>
              <a:gd name="connsiteY6244" fmla="*/ 5755512 h 7505293"/>
              <a:gd name="connsiteX6245" fmla="*/ 1973116 w 6830240"/>
              <a:gd name="connsiteY6245" fmla="*/ 5765640 h 7505293"/>
              <a:gd name="connsiteX6246" fmla="*/ 1990840 w 6830240"/>
              <a:gd name="connsiteY6246" fmla="*/ 5783365 h 7505293"/>
              <a:gd name="connsiteX6247" fmla="*/ 1982611 w 6830240"/>
              <a:gd name="connsiteY6247" fmla="*/ 5820396 h 7505293"/>
              <a:gd name="connsiteX6248" fmla="*/ 1962987 w 6830240"/>
              <a:gd name="connsiteY6248" fmla="*/ 5851730 h 7505293"/>
              <a:gd name="connsiteX6249" fmla="*/ 1969634 w 6830240"/>
              <a:gd name="connsiteY6249" fmla="*/ 5873886 h 7505293"/>
              <a:gd name="connsiteX6250" fmla="*/ 1970584 w 6830240"/>
              <a:gd name="connsiteY6250" fmla="*/ 5892243 h 7505293"/>
              <a:gd name="connsiteX6251" fmla="*/ 1960772 w 6830240"/>
              <a:gd name="connsiteY6251" fmla="*/ 5889078 h 7505293"/>
              <a:gd name="connsiteX6252" fmla="*/ 1952859 w 6830240"/>
              <a:gd name="connsiteY6252" fmla="*/ 5882115 h 7505293"/>
              <a:gd name="connsiteX6253" fmla="*/ 1949061 w 6830240"/>
              <a:gd name="connsiteY6253" fmla="*/ 5911867 h 7505293"/>
              <a:gd name="connsiteX6254" fmla="*/ 1937667 w 6830240"/>
              <a:gd name="connsiteY6254" fmla="*/ 5937820 h 7505293"/>
              <a:gd name="connsiteX6255" fmla="*/ 1925006 w 6830240"/>
              <a:gd name="connsiteY6255" fmla="*/ 5917564 h 7505293"/>
              <a:gd name="connsiteX6256" fmla="*/ 1932603 w 6830240"/>
              <a:gd name="connsiteY6256" fmla="*/ 5892243 h 7505293"/>
              <a:gd name="connsiteX6257" fmla="*/ 1927855 w 6830240"/>
              <a:gd name="connsiteY6257" fmla="*/ 5888445 h 7505293"/>
              <a:gd name="connsiteX6258" fmla="*/ 1925006 w 6830240"/>
              <a:gd name="connsiteY6258" fmla="*/ 5884647 h 7505293"/>
              <a:gd name="connsiteX6259" fmla="*/ 1932919 w 6830240"/>
              <a:gd name="connsiteY6259" fmla="*/ 5880216 h 7505293"/>
              <a:gd name="connsiteX6260" fmla="*/ 1942731 w 6830240"/>
              <a:gd name="connsiteY6260" fmla="*/ 5879583 h 7505293"/>
              <a:gd name="connsiteX6261" fmla="*/ 1947479 w 6830240"/>
              <a:gd name="connsiteY6261" fmla="*/ 5855528 h 7505293"/>
              <a:gd name="connsiteX6262" fmla="*/ 1957923 w 6830240"/>
              <a:gd name="connsiteY6262" fmla="*/ 5831474 h 7505293"/>
              <a:gd name="connsiteX6263" fmla="*/ 1956341 w 6830240"/>
              <a:gd name="connsiteY6263" fmla="*/ 5825144 h 7505293"/>
              <a:gd name="connsiteX6264" fmla="*/ 1952859 w 6830240"/>
              <a:gd name="connsiteY6264" fmla="*/ 5818813 h 7505293"/>
              <a:gd name="connsiteX6265" fmla="*/ 1935135 w 6830240"/>
              <a:gd name="connsiteY6265" fmla="*/ 5841602 h 7505293"/>
              <a:gd name="connsiteX6266" fmla="*/ 1922474 w 6830240"/>
              <a:gd name="connsiteY6266" fmla="*/ 5844134 h 7505293"/>
              <a:gd name="connsiteX6267" fmla="*/ 1922474 w 6830240"/>
              <a:gd name="connsiteY6267" fmla="*/ 5879583 h 7505293"/>
              <a:gd name="connsiteX6268" fmla="*/ 1898736 w 6830240"/>
              <a:gd name="connsiteY6268" fmla="*/ 5911867 h 7505293"/>
              <a:gd name="connsiteX6269" fmla="*/ 1884493 w 6830240"/>
              <a:gd name="connsiteY6269" fmla="*/ 5947949 h 7505293"/>
              <a:gd name="connsiteX6270" fmla="*/ 1879429 w 6830240"/>
              <a:gd name="connsiteY6270" fmla="*/ 5960609 h 7505293"/>
              <a:gd name="connsiteX6271" fmla="*/ 1874365 w 6830240"/>
              <a:gd name="connsiteY6271" fmla="*/ 5973269 h 7505293"/>
              <a:gd name="connsiteX6272" fmla="*/ 1866769 w 6830240"/>
              <a:gd name="connsiteY6272" fmla="*/ 5993526 h 7505293"/>
              <a:gd name="connsiteX6273" fmla="*/ 1869301 w 6830240"/>
              <a:gd name="connsiteY6273" fmla="*/ 5993526 h 7505293"/>
              <a:gd name="connsiteX6274" fmla="*/ 1864237 w 6830240"/>
              <a:gd name="connsiteY6274" fmla="*/ 6006186 h 7505293"/>
              <a:gd name="connsiteX6275" fmla="*/ 1859173 w 6830240"/>
              <a:gd name="connsiteY6275" fmla="*/ 6018846 h 7505293"/>
              <a:gd name="connsiteX6276" fmla="*/ 1857907 w 6830240"/>
              <a:gd name="connsiteY6276" fmla="*/ 6029291 h 7505293"/>
              <a:gd name="connsiteX6277" fmla="*/ 1849045 w 6830240"/>
              <a:gd name="connsiteY6277" fmla="*/ 6034039 h 7505293"/>
              <a:gd name="connsiteX6278" fmla="*/ 1847146 w 6830240"/>
              <a:gd name="connsiteY6278" fmla="*/ 6048598 h 7505293"/>
              <a:gd name="connsiteX6279" fmla="*/ 1833852 w 6830240"/>
              <a:gd name="connsiteY6279" fmla="*/ 6051763 h 7505293"/>
              <a:gd name="connsiteX6280" fmla="*/ 1833852 w 6830240"/>
              <a:gd name="connsiteY6280" fmla="*/ 6079616 h 7505293"/>
              <a:gd name="connsiteX6281" fmla="*/ 1821192 w 6830240"/>
              <a:gd name="connsiteY6281" fmla="*/ 6074552 h 7505293"/>
              <a:gd name="connsiteX6282" fmla="*/ 1806000 w 6830240"/>
              <a:gd name="connsiteY6282" fmla="*/ 6110001 h 7505293"/>
              <a:gd name="connsiteX6283" fmla="*/ 1811064 w 6830240"/>
              <a:gd name="connsiteY6283" fmla="*/ 6115065 h 7505293"/>
              <a:gd name="connsiteX6284" fmla="*/ 1800935 w 6830240"/>
              <a:gd name="connsiteY6284" fmla="*/ 6122661 h 7505293"/>
              <a:gd name="connsiteX6285" fmla="*/ 1795871 w 6830240"/>
              <a:gd name="connsiteY6285" fmla="*/ 6132789 h 7505293"/>
              <a:gd name="connsiteX6286" fmla="*/ 1803467 w 6830240"/>
              <a:gd name="connsiteY6286" fmla="*/ 6150514 h 7505293"/>
              <a:gd name="connsiteX6287" fmla="*/ 1800935 w 6830240"/>
              <a:gd name="connsiteY6287" fmla="*/ 6170770 h 7505293"/>
              <a:gd name="connsiteX6288" fmla="*/ 1790807 w 6830240"/>
              <a:gd name="connsiteY6288" fmla="*/ 6180898 h 7505293"/>
              <a:gd name="connsiteX6289" fmla="*/ 1773083 w 6830240"/>
              <a:gd name="connsiteY6289" fmla="*/ 6191026 h 7505293"/>
              <a:gd name="connsiteX6290" fmla="*/ 1773083 w 6830240"/>
              <a:gd name="connsiteY6290" fmla="*/ 6178366 h 7505293"/>
              <a:gd name="connsiteX6291" fmla="*/ 1765487 w 6830240"/>
              <a:gd name="connsiteY6291" fmla="*/ 6180898 h 7505293"/>
              <a:gd name="connsiteX6292" fmla="*/ 1757890 w 6830240"/>
              <a:gd name="connsiteY6292" fmla="*/ 6199256 h 7505293"/>
              <a:gd name="connsiteX6293" fmla="*/ 1750294 w 6830240"/>
              <a:gd name="connsiteY6293" fmla="*/ 6213815 h 7505293"/>
              <a:gd name="connsiteX6294" fmla="*/ 1748079 w 6830240"/>
              <a:gd name="connsiteY6294" fmla="*/ 6211283 h 7505293"/>
              <a:gd name="connsiteX6295" fmla="*/ 1747762 w 6830240"/>
              <a:gd name="connsiteY6295" fmla="*/ 6208751 h 7505293"/>
              <a:gd name="connsiteX6296" fmla="*/ 1740166 w 6830240"/>
              <a:gd name="connsiteY6296" fmla="*/ 6201788 h 7505293"/>
              <a:gd name="connsiteX6297" fmla="*/ 1747762 w 6830240"/>
              <a:gd name="connsiteY6297" fmla="*/ 6191026 h 7505293"/>
              <a:gd name="connsiteX6298" fmla="*/ 1737634 w 6830240"/>
              <a:gd name="connsiteY6298" fmla="*/ 6168238 h 7505293"/>
              <a:gd name="connsiteX6299" fmla="*/ 1747762 w 6830240"/>
              <a:gd name="connsiteY6299" fmla="*/ 6150514 h 7505293"/>
              <a:gd name="connsiteX6300" fmla="*/ 1730038 w 6830240"/>
              <a:gd name="connsiteY6300" fmla="*/ 6142917 h 7505293"/>
              <a:gd name="connsiteX6301" fmla="*/ 1721175 w 6830240"/>
              <a:gd name="connsiteY6301" fmla="*/ 6166022 h 7505293"/>
              <a:gd name="connsiteX6302" fmla="*/ 1712313 w 6830240"/>
              <a:gd name="connsiteY6302" fmla="*/ 6191026 h 7505293"/>
              <a:gd name="connsiteX6303" fmla="*/ 1691107 w 6830240"/>
              <a:gd name="connsiteY6303" fmla="*/ 6222677 h 7505293"/>
              <a:gd name="connsiteX6304" fmla="*/ 1671800 w 6830240"/>
              <a:gd name="connsiteY6304" fmla="*/ 6254328 h 7505293"/>
              <a:gd name="connsiteX6305" fmla="*/ 1664204 w 6830240"/>
              <a:gd name="connsiteY6305" fmla="*/ 6278383 h 7505293"/>
              <a:gd name="connsiteX6306" fmla="*/ 1649012 w 6830240"/>
              <a:gd name="connsiteY6306" fmla="*/ 6294841 h 7505293"/>
              <a:gd name="connsiteX6307" fmla="*/ 1652810 w 6830240"/>
              <a:gd name="connsiteY6307" fmla="*/ 6305919 h 7505293"/>
              <a:gd name="connsiteX6308" fmla="*/ 1656608 w 6830240"/>
              <a:gd name="connsiteY6308" fmla="*/ 6315098 h 7505293"/>
              <a:gd name="connsiteX6309" fmla="*/ 1658823 w 6830240"/>
              <a:gd name="connsiteY6309" fmla="*/ 6311300 h 7505293"/>
              <a:gd name="connsiteX6310" fmla="*/ 1659140 w 6830240"/>
              <a:gd name="connsiteY6310" fmla="*/ 6307502 h 7505293"/>
              <a:gd name="connsiteX6311" fmla="*/ 1684461 w 6830240"/>
              <a:gd name="connsiteY6311" fmla="*/ 6264140 h 7505293"/>
              <a:gd name="connsiteX6312" fmla="*/ 1702185 w 6830240"/>
              <a:gd name="connsiteY6312" fmla="*/ 6218879 h 7505293"/>
              <a:gd name="connsiteX6313" fmla="*/ 1714845 w 6830240"/>
              <a:gd name="connsiteY6313" fmla="*/ 6218879 h 7505293"/>
              <a:gd name="connsiteX6314" fmla="*/ 1735102 w 6830240"/>
              <a:gd name="connsiteY6314" fmla="*/ 6220462 h 7505293"/>
              <a:gd name="connsiteX6315" fmla="*/ 1747762 w 6830240"/>
              <a:gd name="connsiteY6315" fmla="*/ 6231540 h 7505293"/>
              <a:gd name="connsiteX6316" fmla="*/ 1739849 w 6830240"/>
              <a:gd name="connsiteY6316" fmla="*/ 6265089 h 7505293"/>
              <a:gd name="connsiteX6317" fmla="*/ 1722441 w 6830240"/>
              <a:gd name="connsiteY6317" fmla="*/ 6294841 h 7505293"/>
              <a:gd name="connsiteX6318" fmla="*/ 1726240 w 6830240"/>
              <a:gd name="connsiteY6318" fmla="*/ 6311300 h 7505293"/>
              <a:gd name="connsiteX6319" fmla="*/ 1730038 w 6830240"/>
              <a:gd name="connsiteY6319" fmla="*/ 6327758 h 7505293"/>
              <a:gd name="connsiteX6320" fmla="*/ 1712313 w 6830240"/>
              <a:gd name="connsiteY6320" fmla="*/ 6322694 h 7505293"/>
              <a:gd name="connsiteX6321" fmla="*/ 1709781 w 6830240"/>
              <a:gd name="connsiteY6321" fmla="*/ 6348015 h 7505293"/>
              <a:gd name="connsiteX6322" fmla="*/ 1699653 w 6830240"/>
              <a:gd name="connsiteY6322" fmla="*/ 6373335 h 7505293"/>
              <a:gd name="connsiteX6323" fmla="*/ 1686993 w 6830240"/>
              <a:gd name="connsiteY6323" fmla="*/ 6355611 h 7505293"/>
              <a:gd name="connsiteX6324" fmla="*/ 1694589 w 6830240"/>
              <a:gd name="connsiteY6324" fmla="*/ 6332822 h 7505293"/>
              <a:gd name="connsiteX6325" fmla="*/ 1689841 w 6830240"/>
              <a:gd name="connsiteY6325" fmla="*/ 6329024 h 7505293"/>
              <a:gd name="connsiteX6326" fmla="*/ 1686993 w 6830240"/>
              <a:gd name="connsiteY6326" fmla="*/ 6325226 h 7505293"/>
              <a:gd name="connsiteX6327" fmla="*/ 1693639 w 6830240"/>
              <a:gd name="connsiteY6327" fmla="*/ 6320795 h 7505293"/>
              <a:gd name="connsiteX6328" fmla="*/ 1702185 w 6830240"/>
              <a:gd name="connsiteY6328" fmla="*/ 6320162 h 7505293"/>
              <a:gd name="connsiteX6329" fmla="*/ 1717377 w 6830240"/>
              <a:gd name="connsiteY6329" fmla="*/ 6277117 h 7505293"/>
              <a:gd name="connsiteX6330" fmla="*/ 1714845 w 6830240"/>
              <a:gd name="connsiteY6330" fmla="*/ 6266988 h 7505293"/>
              <a:gd name="connsiteX6331" fmla="*/ 1704717 w 6830240"/>
              <a:gd name="connsiteY6331" fmla="*/ 6254328 h 7505293"/>
              <a:gd name="connsiteX6332" fmla="*/ 1692057 w 6830240"/>
              <a:gd name="connsiteY6332" fmla="*/ 6266988 h 7505293"/>
              <a:gd name="connsiteX6333" fmla="*/ 1684461 w 6830240"/>
              <a:gd name="connsiteY6333" fmla="*/ 6320162 h 7505293"/>
              <a:gd name="connsiteX6334" fmla="*/ 1662938 w 6830240"/>
              <a:gd name="connsiteY6334" fmla="*/ 6349914 h 7505293"/>
              <a:gd name="connsiteX6335" fmla="*/ 1649012 w 6830240"/>
              <a:gd name="connsiteY6335" fmla="*/ 6383463 h 7505293"/>
              <a:gd name="connsiteX6336" fmla="*/ 1643315 w 6830240"/>
              <a:gd name="connsiteY6336" fmla="*/ 6408784 h 7505293"/>
              <a:gd name="connsiteX6337" fmla="*/ 1633819 w 6830240"/>
              <a:gd name="connsiteY6337" fmla="*/ 6434105 h 7505293"/>
              <a:gd name="connsiteX6338" fmla="*/ 1600903 w 6830240"/>
              <a:gd name="connsiteY6338" fmla="*/ 6469554 h 7505293"/>
              <a:gd name="connsiteX6339" fmla="*/ 1583178 w 6830240"/>
              <a:gd name="connsiteY6339" fmla="*/ 6520195 h 7505293"/>
              <a:gd name="connsiteX6340" fmla="*/ 1577164 w 6830240"/>
              <a:gd name="connsiteY6340" fmla="*/ 6520828 h 7505293"/>
              <a:gd name="connsiteX6341" fmla="*/ 1573050 w 6830240"/>
              <a:gd name="connsiteY6341" fmla="*/ 6525259 h 7505293"/>
              <a:gd name="connsiteX6342" fmla="*/ 1577164 w 6830240"/>
              <a:gd name="connsiteY6342" fmla="*/ 6530323 h 7505293"/>
              <a:gd name="connsiteX6343" fmla="*/ 1583178 w 6830240"/>
              <a:gd name="connsiteY6343" fmla="*/ 6535387 h 7505293"/>
              <a:gd name="connsiteX6344" fmla="*/ 1555325 w 6830240"/>
              <a:gd name="connsiteY6344" fmla="*/ 6550580 h 7505293"/>
              <a:gd name="connsiteX6345" fmla="*/ 1537601 w 6830240"/>
              <a:gd name="connsiteY6345" fmla="*/ 6550580 h 7505293"/>
              <a:gd name="connsiteX6346" fmla="*/ 1542032 w 6830240"/>
              <a:gd name="connsiteY6346" fmla="*/ 6523360 h 7505293"/>
              <a:gd name="connsiteX6347" fmla="*/ 1542665 w 6830240"/>
              <a:gd name="connsiteY6347" fmla="*/ 6484746 h 7505293"/>
              <a:gd name="connsiteX6348" fmla="*/ 1527473 w 6830240"/>
              <a:gd name="connsiteY6348" fmla="*/ 6506901 h 7505293"/>
              <a:gd name="connsiteX6349" fmla="*/ 1519877 w 6830240"/>
              <a:gd name="connsiteY6349" fmla="*/ 6532855 h 7505293"/>
              <a:gd name="connsiteX6350" fmla="*/ 1486960 w 6830240"/>
              <a:gd name="connsiteY6350" fmla="*/ 6565772 h 7505293"/>
              <a:gd name="connsiteX6351" fmla="*/ 1470818 w 6830240"/>
              <a:gd name="connsiteY6351" fmla="*/ 6580964 h 7505293"/>
              <a:gd name="connsiteX6352" fmla="*/ 1464171 w 6830240"/>
              <a:gd name="connsiteY6352" fmla="*/ 6596157 h 7505293"/>
              <a:gd name="connsiteX6353" fmla="*/ 1454043 w 6830240"/>
              <a:gd name="connsiteY6353" fmla="*/ 6596157 h 7505293"/>
              <a:gd name="connsiteX6354" fmla="*/ 1448979 w 6830240"/>
              <a:gd name="connsiteY6354" fmla="*/ 6612298 h 7505293"/>
              <a:gd name="connsiteX6355" fmla="*/ 1443915 w 6830240"/>
              <a:gd name="connsiteY6355" fmla="*/ 6626541 h 7505293"/>
              <a:gd name="connsiteX6356" fmla="*/ 1426190 w 6830240"/>
              <a:gd name="connsiteY6356" fmla="*/ 6641734 h 7505293"/>
              <a:gd name="connsiteX6357" fmla="*/ 1416062 w 6830240"/>
              <a:gd name="connsiteY6357" fmla="*/ 6621477 h 7505293"/>
              <a:gd name="connsiteX6358" fmla="*/ 1408466 w 6830240"/>
              <a:gd name="connsiteY6358" fmla="*/ 6613881 h 7505293"/>
              <a:gd name="connsiteX6359" fmla="*/ 1417328 w 6830240"/>
              <a:gd name="connsiteY6359" fmla="*/ 6584446 h 7505293"/>
              <a:gd name="connsiteX6360" fmla="*/ 1426190 w 6830240"/>
              <a:gd name="connsiteY6360" fmla="*/ 6553112 h 7505293"/>
              <a:gd name="connsiteX6361" fmla="*/ 1425874 w 6830240"/>
              <a:gd name="connsiteY6361" fmla="*/ 6550580 h 7505293"/>
              <a:gd name="connsiteX6362" fmla="*/ 1423658 w 6830240"/>
              <a:gd name="connsiteY6362" fmla="*/ 6548047 h 7505293"/>
              <a:gd name="connsiteX6363" fmla="*/ 1418594 w 6830240"/>
              <a:gd name="connsiteY6363" fmla="*/ 6555960 h 7505293"/>
              <a:gd name="connsiteX6364" fmla="*/ 1413530 w 6830240"/>
              <a:gd name="connsiteY6364" fmla="*/ 6565772 h 7505293"/>
              <a:gd name="connsiteX6365" fmla="*/ 1408466 w 6830240"/>
              <a:gd name="connsiteY6365" fmla="*/ 6573368 h 7505293"/>
              <a:gd name="connsiteX6366" fmla="*/ 1408466 w 6830240"/>
              <a:gd name="connsiteY6366" fmla="*/ 6583813 h 7505293"/>
              <a:gd name="connsiteX6367" fmla="*/ 1400870 w 6830240"/>
              <a:gd name="connsiteY6367" fmla="*/ 6588560 h 7505293"/>
              <a:gd name="connsiteX6368" fmla="*/ 1390741 w 6830240"/>
              <a:gd name="connsiteY6368" fmla="*/ 6593625 h 7505293"/>
              <a:gd name="connsiteX6369" fmla="*/ 1365421 w 6830240"/>
              <a:gd name="connsiteY6369" fmla="*/ 6596157 h 7505293"/>
              <a:gd name="connsiteX6370" fmla="*/ 1357825 w 6830240"/>
              <a:gd name="connsiteY6370" fmla="*/ 6616413 h 7505293"/>
              <a:gd name="connsiteX6371" fmla="*/ 1346747 w 6830240"/>
              <a:gd name="connsiteY6371" fmla="*/ 6623060 h 7505293"/>
              <a:gd name="connsiteX6372" fmla="*/ 1337568 w 6830240"/>
              <a:gd name="connsiteY6372" fmla="*/ 6631605 h 7505293"/>
              <a:gd name="connsiteX6373" fmla="*/ 1329339 w 6830240"/>
              <a:gd name="connsiteY6373" fmla="*/ 6633821 h 7505293"/>
              <a:gd name="connsiteX6374" fmla="*/ 1324908 w 6830240"/>
              <a:gd name="connsiteY6374" fmla="*/ 6641734 h 7505293"/>
              <a:gd name="connsiteX6375" fmla="*/ 1327440 w 6830240"/>
              <a:gd name="connsiteY6375" fmla="*/ 6651862 h 7505293"/>
              <a:gd name="connsiteX6376" fmla="*/ 1304651 w 6830240"/>
              <a:gd name="connsiteY6376" fmla="*/ 6651862 h 7505293"/>
              <a:gd name="connsiteX6377" fmla="*/ 1311931 w 6830240"/>
              <a:gd name="connsiteY6377" fmla="*/ 6630023 h 7505293"/>
              <a:gd name="connsiteX6378" fmla="*/ 1309715 w 6830240"/>
              <a:gd name="connsiteY6378" fmla="*/ 6613881 h 7505293"/>
              <a:gd name="connsiteX6379" fmla="*/ 1302436 w 6830240"/>
              <a:gd name="connsiteY6379" fmla="*/ 6616730 h 7505293"/>
              <a:gd name="connsiteX6380" fmla="*/ 1297055 w 6830240"/>
              <a:gd name="connsiteY6380" fmla="*/ 6621477 h 7505293"/>
              <a:gd name="connsiteX6381" fmla="*/ 1291991 w 6830240"/>
              <a:gd name="connsiteY6381" fmla="*/ 6651862 h 7505293"/>
              <a:gd name="connsiteX6382" fmla="*/ 1279331 w 6830240"/>
              <a:gd name="connsiteY6382" fmla="*/ 6669586 h 7505293"/>
              <a:gd name="connsiteX6383" fmla="*/ 1275532 w 6830240"/>
              <a:gd name="connsiteY6383" fmla="*/ 6689210 h 7505293"/>
              <a:gd name="connsiteX6384" fmla="*/ 1264138 w 6830240"/>
              <a:gd name="connsiteY6384" fmla="*/ 6705035 h 7505293"/>
              <a:gd name="connsiteX6385" fmla="*/ 1264138 w 6830240"/>
              <a:gd name="connsiteY6385" fmla="*/ 6725292 h 7505293"/>
              <a:gd name="connsiteX6386" fmla="*/ 1254010 w 6830240"/>
              <a:gd name="connsiteY6386" fmla="*/ 6753144 h 7505293"/>
              <a:gd name="connsiteX6387" fmla="*/ 1242299 w 6830240"/>
              <a:gd name="connsiteY6387" fmla="*/ 6754727 h 7505293"/>
              <a:gd name="connsiteX6388" fmla="*/ 1236286 w 6830240"/>
              <a:gd name="connsiteY6388" fmla="*/ 6765805 h 7505293"/>
              <a:gd name="connsiteX6389" fmla="*/ 1221093 w 6830240"/>
              <a:gd name="connsiteY6389" fmla="*/ 6788593 h 7505293"/>
              <a:gd name="connsiteX6390" fmla="*/ 1200837 w 6830240"/>
              <a:gd name="connsiteY6390" fmla="*/ 6780997 h 7505293"/>
              <a:gd name="connsiteX6391" fmla="*/ 1207483 w 6830240"/>
              <a:gd name="connsiteY6391" fmla="*/ 6752511 h 7505293"/>
              <a:gd name="connsiteX6392" fmla="*/ 1216029 w 6830240"/>
              <a:gd name="connsiteY6392" fmla="*/ 6727824 h 7505293"/>
              <a:gd name="connsiteX6393" fmla="*/ 1226157 w 6830240"/>
              <a:gd name="connsiteY6393" fmla="*/ 6715164 h 7505293"/>
              <a:gd name="connsiteX6394" fmla="*/ 1246414 w 6830240"/>
              <a:gd name="connsiteY6394" fmla="*/ 6714847 h 7505293"/>
              <a:gd name="connsiteX6395" fmla="*/ 1243882 w 6830240"/>
              <a:gd name="connsiteY6395" fmla="*/ 6705035 h 7505293"/>
              <a:gd name="connsiteX6396" fmla="*/ 1254010 w 6830240"/>
              <a:gd name="connsiteY6396" fmla="*/ 6679715 h 7505293"/>
              <a:gd name="connsiteX6397" fmla="*/ 1243882 w 6830240"/>
              <a:gd name="connsiteY6397" fmla="*/ 6679715 h 7505293"/>
              <a:gd name="connsiteX6398" fmla="*/ 1254010 w 6830240"/>
              <a:gd name="connsiteY6398" fmla="*/ 6667054 h 7505293"/>
              <a:gd name="connsiteX6399" fmla="*/ 1254010 w 6830240"/>
              <a:gd name="connsiteY6399" fmla="*/ 6641734 h 7505293"/>
              <a:gd name="connsiteX6400" fmla="*/ 1271734 w 6830240"/>
              <a:gd name="connsiteY6400" fmla="*/ 6629074 h 7505293"/>
              <a:gd name="connsiteX6401" fmla="*/ 1271734 w 6830240"/>
              <a:gd name="connsiteY6401" fmla="*/ 6606285 h 7505293"/>
              <a:gd name="connsiteX6402" fmla="*/ 1289459 w 6830240"/>
              <a:gd name="connsiteY6402" fmla="*/ 6586029 h 7505293"/>
              <a:gd name="connsiteX6403" fmla="*/ 1297055 w 6830240"/>
              <a:gd name="connsiteY6403" fmla="*/ 6565772 h 7505293"/>
              <a:gd name="connsiteX6404" fmla="*/ 1289459 w 6830240"/>
              <a:gd name="connsiteY6404" fmla="*/ 6539818 h 7505293"/>
              <a:gd name="connsiteX6405" fmla="*/ 1297055 w 6830240"/>
              <a:gd name="connsiteY6405" fmla="*/ 6510067 h 7505293"/>
              <a:gd name="connsiteX6406" fmla="*/ 1304651 w 6830240"/>
              <a:gd name="connsiteY6406" fmla="*/ 6494241 h 7505293"/>
              <a:gd name="connsiteX6407" fmla="*/ 1304651 w 6830240"/>
              <a:gd name="connsiteY6407" fmla="*/ 6474618 h 7505293"/>
              <a:gd name="connsiteX6408" fmla="*/ 1312564 w 6830240"/>
              <a:gd name="connsiteY6408" fmla="*/ 6466388 h 7505293"/>
              <a:gd name="connsiteX6409" fmla="*/ 1314779 w 6830240"/>
              <a:gd name="connsiteY6409" fmla="*/ 6454361 h 7505293"/>
              <a:gd name="connsiteX6410" fmla="*/ 1309715 w 6830240"/>
              <a:gd name="connsiteY6410" fmla="*/ 6442967 h 7505293"/>
              <a:gd name="connsiteX6411" fmla="*/ 1304651 w 6830240"/>
              <a:gd name="connsiteY6411" fmla="*/ 6431573 h 7505293"/>
              <a:gd name="connsiteX6412" fmla="*/ 1291041 w 6830240"/>
              <a:gd name="connsiteY6412" fmla="*/ 6454361 h 7505293"/>
              <a:gd name="connsiteX6413" fmla="*/ 1279331 w 6830240"/>
              <a:gd name="connsiteY6413" fmla="*/ 6477150 h 7505293"/>
              <a:gd name="connsiteX6414" fmla="*/ 1271418 w 6830240"/>
              <a:gd name="connsiteY6414" fmla="*/ 6498989 h 7505293"/>
              <a:gd name="connsiteX6415" fmla="*/ 1254010 w 6830240"/>
              <a:gd name="connsiteY6415" fmla="*/ 6515131 h 7505293"/>
              <a:gd name="connsiteX6416" fmla="*/ 1254010 w 6830240"/>
              <a:gd name="connsiteY6416" fmla="*/ 6548047 h 7505293"/>
              <a:gd name="connsiteX6417" fmla="*/ 1214446 w 6830240"/>
              <a:gd name="connsiteY6417" fmla="*/ 6584446 h 7505293"/>
              <a:gd name="connsiteX6418" fmla="*/ 1195773 w 6830240"/>
              <a:gd name="connsiteY6418" fmla="*/ 6641734 h 7505293"/>
              <a:gd name="connsiteX6419" fmla="*/ 1172984 w 6830240"/>
              <a:gd name="connsiteY6419" fmla="*/ 6650596 h 7505293"/>
              <a:gd name="connsiteX6420" fmla="*/ 1150195 w 6830240"/>
              <a:gd name="connsiteY6420" fmla="*/ 6659458 h 7505293"/>
              <a:gd name="connsiteX6421" fmla="*/ 1150195 w 6830240"/>
              <a:gd name="connsiteY6421" fmla="*/ 6687311 h 7505293"/>
              <a:gd name="connsiteX6422" fmla="*/ 1142599 w 6830240"/>
              <a:gd name="connsiteY6422" fmla="*/ 6687311 h 7505293"/>
              <a:gd name="connsiteX6423" fmla="*/ 1133737 w 6830240"/>
              <a:gd name="connsiteY6423" fmla="*/ 6683513 h 7505293"/>
              <a:gd name="connsiteX6424" fmla="*/ 1132471 w 6830240"/>
              <a:gd name="connsiteY6424" fmla="*/ 6672119 h 7505293"/>
              <a:gd name="connsiteX6425" fmla="*/ 1140067 w 6830240"/>
              <a:gd name="connsiteY6425" fmla="*/ 6651862 h 7505293"/>
              <a:gd name="connsiteX6426" fmla="*/ 1137219 w 6830240"/>
              <a:gd name="connsiteY6426" fmla="*/ 6642050 h 7505293"/>
              <a:gd name="connsiteX6427" fmla="*/ 1132471 w 6830240"/>
              <a:gd name="connsiteY6427" fmla="*/ 6634137 h 7505293"/>
              <a:gd name="connsiteX6428" fmla="*/ 1132471 w 6830240"/>
              <a:gd name="connsiteY6428" fmla="*/ 6641734 h 7505293"/>
              <a:gd name="connsiteX6429" fmla="*/ 1112214 w 6830240"/>
              <a:gd name="connsiteY6429" fmla="*/ 6658825 h 7505293"/>
              <a:gd name="connsiteX6430" fmla="*/ 1099554 w 6830240"/>
              <a:gd name="connsiteY6430" fmla="*/ 6679715 h 7505293"/>
              <a:gd name="connsiteX6431" fmla="*/ 1091641 w 6830240"/>
              <a:gd name="connsiteY6431" fmla="*/ 6691742 h 7505293"/>
              <a:gd name="connsiteX6432" fmla="*/ 1089426 w 6830240"/>
              <a:gd name="connsiteY6432" fmla="*/ 6707567 h 7505293"/>
              <a:gd name="connsiteX6433" fmla="*/ 1071701 w 6830240"/>
              <a:gd name="connsiteY6433" fmla="*/ 6717696 h 7505293"/>
              <a:gd name="connsiteX6434" fmla="*/ 1069486 w 6830240"/>
              <a:gd name="connsiteY6434" fmla="*/ 6731305 h 7505293"/>
              <a:gd name="connsiteX6435" fmla="*/ 1061573 w 6830240"/>
              <a:gd name="connsiteY6435" fmla="*/ 6743016 h 7505293"/>
              <a:gd name="connsiteX6436" fmla="*/ 1061573 w 6830240"/>
              <a:gd name="connsiteY6436" fmla="*/ 6763273 h 7505293"/>
              <a:gd name="connsiteX6437" fmla="*/ 1051445 w 6830240"/>
              <a:gd name="connsiteY6437" fmla="*/ 6770869 h 7505293"/>
              <a:gd name="connsiteX6438" fmla="*/ 1043532 w 6830240"/>
              <a:gd name="connsiteY6438" fmla="*/ 6793025 h 7505293"/>
              <a:gd name="connsiteX6439" fmla="*/ 1026124 w 6830240"/>
              <a:gd name="connsiteY6439" fmla="*/ 6811382 h 7505293"/>
              <a:gd name="connsiteX6440" fmla="*/ 1007767 w 6830240"/>
              <a:gd name="connsiteY6440" fmla="*/ 6838918 h 7505293"/>
              <a:gd name="connsiteX6441" fmla="*/ 985611 w 6830240"/>
              <a:gd name="connsiteY6441" fmla="*/ 6864555 h 7505293"/>
              <a:gd name="connsiteX6442" fmla="*/ 984662 w 6830240"/>
              <a:gd name="connsiteY6442" fmla="*/ 6876899 h 7505293"/>
              <a:gd name="connsiteX6443" fmla="*/ 978015 w 6830240"/>
              <a:gd name="connsiteY6443" fmla="*/ 6887344 h 7505293"/>
              <a:gd name="connsiteX6444" fmla="*/ 971685 w 6830240"/>
              <a:gd name="connsiteY6444" fmla="*/ 6910765 h 7505293"/>
              <a:gd name="connsiteX6445" fmla="*/ 957759 w 6830240"/>
              <a:gd name="connsiteY6445" fmla="*/ 6930389 h 7505293"/>
              <a:gd name="connsiteX6446" fmla="*/ 955860 w 6830240"/>
              <a:gd name="connsiteY6446" fmla="*/ 6937352 h 7505293"/>
              <a:gd name="connsiteX6447" fmla="*/ 950162 w 6830240"/>
              <a:gd name="connsiteY6447" fmla="*/ 6940517 h 7505293"/>
              <a:gd name="connsiteX6448" fmla="*/ 942566 w 6830240"/>
              <a:gd name="connsiteY6448" fmla="*/ 6937985 h 7505293"/>
              <a:gd name="connsiteX6449" fmla="*/ 950162 w 6830240"/>
              <a:gd name="connsiteY6449" fmla="*/ 6912664 h 7505293"/>
              <a:gd name="connsiteX6450" fmla="*/ 955860 w 6830240"/>
              <a:gd name="connsiteY6450" fmla="*/ 6902220 h 7505293"/>
              <a:gd name="connsiteX6451" fmla="*/ 957759 w 6830240"/>
              <a:gd name="connsiteY6451" fmla="*/ 6889876 h 7505293"/>
              <a:gd name="connsiteX6452" fmla="*/ 967887 w 6830240"/>
              <a:gd name="connsiteY6452" fmla="*/ 6867087 h 7505293"/>
              <a:gd name="connsiteX6453" fmla="*/ 967254 w 6830240"/>
              <a:gd name="connsiteY6453" fmla="*/ 6848097 h 7505293"/>
              <a:gd name="connsiteX6454" fmla="*/ 978015 w 6830240"/>
              <a:gd name="connsiteY6454" fmla="*/ 6836703 h 7505293"/>
              <a:gd name="connsiteX6455" fmla="*/ 999538 w 6830240"/>
              <a:gd name="connsiteY6455" fmla="*/ 6749346 h 7505293"/>
              <a:gd name="connsiteX6456" fmla="*/ 1043849 w 6830240"/>
              <a:gd name="connsiteY6456" fmla="*/ 6669586 h 7505293"/>
              <a:gd name="connsiteX6457" fmla="*/ 1047647 w 6830240"/>
              <a:gd name="connsiteY6457" fmla="*/ 6645532 h 7505293"/>
              <a:gd name="connsiteX6458" fmla="*/ 1051445 w 6830240"/>
              <a:gd name="connsiteY6458" fmla="*/ 6621477 h 7505293"/>
              <a:gd name="connsiteX6459" fmla="*/ 1059358 w 6830240"/>
              <a:gd name="connsiteY6459" fmla="*/ 6616730 h 7505293"/>
              <a:gd name="connsiteX6460" fmla="*/ 1061573 w 6830240"/>
              <a:gd name="connsiteY6460" fmla="*/ 6606285 h 7505293"/>
              <a:gd name="connsiteX6461" fmla="*/ 1066637 w 6830240"/>
              <a:gd name="connsiteY6461" fmla="*/ 6588244 h 7505293"/>
              <a:gd name="connsiteX6462" fmla="*/ 1071701 w 6830240"/>
              <a:gd name="connsiteY6462" fmla="*/ 6575900 h 7505293"/>
              <a:gd name="connsiteX6463" fmla="*/ 1084362 w 6830240"/>
              <a:gd name="connsiteY6463" fmla="*/ 6550580 h 7505293"/>
              <a:gd name="connsiteX6464" fmla="*/ 1092274 w 6830240"/>
              <a:gd name="connsiteY6464" fmla="*/ 6543616 h 7505293"/>
              <a:gd name="connsiteX6465" fmla="*/ 1094490 w 6830240"/>
              <a:gd name="connsiteY6465" fmla="*/ 6532855 h 7505293"/>
              <a:gd name="connsiteX6466" fmla="*/ 1091958 w 6830240"/>
              <a:gd name="connsiteY6466" fmla="*/ 6520195 h 7505293"/>
              <a:gd name="connsiteX6467" fmla="*/ 1114747 w 6830240"/>
              <a:gd name="connsiteY6467" fmla="*/ 6441701 h 7505293"/>
              <a:gd name="connsiteX6468" fmla="*/ 1124875 w 6830240"/>
              <a:gd name="connsiteY6468" fmla="*/ 6434105 h 7505293"/>
              <a:gd name="connsiteX6469" fmla="*/ 1132471 w 6830240"/>
              <a:gd name="connsiteY6469" fmla="*/ 6421444 h 7505293"/>
              <a:gd name="connsiteX6470" fmla="*/ 1134370 w 6830240"/>
              <a:gd name="connsiteY6470" fmla="*/ 6407834 h 7505293"/>
              <a:gd name="connsiteX6471" fmla="*/ 1140067 w 6830240"/>
              <a:gd name="connsiteY6471" fmla="*/ 6396124 h 7505293"/>
              <a:gd name="connsiteX6472" fmla="*/ 1139434 w 6830240"/>
              <a:gd name="connsiteY6472" fmla="*/ 6378083 h 7505293"/>
              <a:gd name="connsiteX6473" fmla="*/ 1150195 w 6830240"/>
              <a:gd name="connsiteY6473" fmla="*/ 6365739 h 7505293"/>
              <a:gd name="connsiteX6474" fmla="*/ 1163805 w 6830240"/>
              <a:gd name="connsiteY6474" fmla="*/ 6331556 h 7505293"/>
              <a:gd name="connsiteX6475" fmla="*/ 1183112 w 6830240"/>
              <a:gd name="connsiteY6475" fmla="*/ 6304970 h 7505293"/>
              <a:gd name="connsiteX6476" fmla="*/ 1190708 w 6830240"/>
              <a:gd name="connsiteY6476" fmla="*/ 6287245 h 7505293"/>
              <a:gd name="connsiteX6477" fmla="*/ 1199571 w 6830240"/>
              <a:gd name="connsiteY6477" fmla="*/ 6245466 h 7505293"/>
              <a:gd name="connsiteX6478" fmla="*/ 1208433 w 6830240"/>
              <a:gd name="connsiteY6478" fmla="*/ 6203687 h 7505293"/>
              <a:gd name="connsiteX6479" fmla="*/ 1216029 w 6830240"/>
              <a:gd name="connsiteY6479" fmla="*/ 6193559 h 7505293"/>
              <a:gd name="connsiteX6480" fmla="*/ 1229955 w 6830240"/>
              <a:gd name="connsiteY6480" fmla="*/ 6160642 h 7505293"/>
              <a:gd name="connsiteX6481" fmla="*/ 1243882 w 6830240"/>
              <a:gd name="connsiteY6481" fmla="*/ 6127725 h 7505293"/>
              <a:gd name="connsiteX6482" fmla="*/ 1254010 w 6830240"/>
              <a:gd name="connsiteY6482" fmla="*/ 6104936 h 7505293"/>
              <a:gd name="connsiteX6483" fmla="*/ 1264138 w 6830240"/>
              <a:gd name="connsiteY6483" fmla="*/ 6082148 h 7505293"/>
              <a:gd name="connsiteX6484" fmla="*/ 1283445 w 6830240"/>
              <a:gd name="connsiteY6484" fmla="*/ 6022011 h 7505293"/>
              <a:gd name="connsiteX6485" fmla="*/ 1304651 w 6830240"/>
              <a:gd name="connsiteY6485" fmla="*/ 5965673 h 7505293"/>
              <a:gd name="connsiteX6486" fmla="*/ 1304018 w 6830240"/>
              <a:gd name="connsiteY6486" fmla="*/ 5951430 h 7505293"/>
              <a:gd name="connsiteX6487" fmla="*/ 1314779 w 6830240"/>
              <a:gd name="connsiteY6487" fmla="*/ 5942884 h 7505293"/>
              <a:gd name="connsiteX6488" fmla="*/ 1342559 w 6830240"/>
              <a:gd name="connsiteY6488" fmla="*/ 5890074 h 7505293"/>
              <a:gd name="connsiteX6489" fmla="*/ 1341538 w 6830240"/>
              <a:gd name="connsiteY6489" fmla="*/ 5885988 h 7505293"/>
              <a:gd name="connsiteX6490" fmla="*/ 1331410 w 6830240"/>
              <a:gd name="connsiteY6490" fmla="*/ 5873328 h 7505293"/>
              <a:gd name="connsiteX6491" fmla="*/ 1318750 w 6830240"/>
              <a:gd name="connsiteY6491" fmla="*/ 5885988 h 7505293"/>
              <a:gd name="connsiteX6492" fmla="*/ 1311154 w 6830240"/>
              <a:gd name="connsiteY6492" fmla="*/ 5939162 h 7505293"/>
              <a:gd name="connsiteX6493" fmla="*/ 1289631 w 6830240"/>
              <a:gd name="connsiteY6493" fmla="*/ 5968914 h 7505293"/>
              <a:gd name="connsiteX6494" fmla="*/ 1275705 w 6830240"/>
              <a:gd name="connsiteY6494" fmla="*/ 6002463 h 7505293"/>
              <a:gd name="connsiteX6495" fmla="*/ 1270008 w 6830240"/>
              <a:gd name="connsiteY6495" fmla="*/ 6027784 h 7505293"/>
              <a:gd name="connsiteX6496" fmla="*/ 1260512 w 6830240"/>
              <a:gd name="connsiteY6496" fmla="*/ 6053105 h 7505293"/>
              <a:gd name="connsiteX6497" fmla="*/ 1227596 w 6830240"/>
              <a:gd name="connsiteY6497" fmla="*/ 6088554 h 7505293"/>
              <a:gd name="connsiteX6498" fmla="*/ 1209871 w 6830240"/>
              <a:gd name="connsiteY6498" fmla="*/ 6139195 h 7505293"/>
              <a:gd name="connsiteX6499" fmla="*/ 1203857 w 6830240"/>
              <a:gd name="connsiteY6499" fmla="*/ 6139828 h 7505293"/>
              <a:gd name="connsiteX6500" fmla="*/ 1199743 w 6830240"/>
              <a:gd name="connsiteY6500" fmla="*/ 6144259 h 7505293"/>
              <a:gd name="connsiteX6501" fmla="*/ 1203857 w 6830240"/>
              <a:gd name="connsiteY6501" fmla="*/ 6149323 h 7505293"/>
              <a:gd name="connsiteX6502" fmla="*/ 1209871 w 6830240"/>
              <a:gd name="connsiteY6502" fmla="*/ 6154387 h 7505293"/>
              <a:gd name="connsiteX6503" fmla="*/ 1182018 w 6830240"/>
              <a:gd name="connsiteY6503" fmla="*/ 6169580 h 7505293"/>
              <a:gd name="connsiteX6504" fmla="*/ 1164294 w 6830240"/>
              <a:gd name="connsiteY6504" fmla="*/ 6169580 h 7505293"/>
              <a:gd name="connsiteX6505" fmla="*/ 1168725 w 6830240"/>
              <a:gd name="connsiteY6505" fmla="*/ 6142360 h 7505293"/>
              <a:gd name="connsiteX6506" fmla="*/ 1169358 w 6830240"/>
              <a:gd name="connsiteY6506" fmla="*/ 6103746 h 7505293"/>
              <a:gd name="connsiteX6507" fmla="*/ 1154166 w 6830240"/>
              <a:gd name="connsiteY6507" fmla="*/ 6125901 h 7505293"/>
              <a:gd name="connsiteX6508" fmla="*/ 1146570 w 6830240"/>
              <a:gd name="connsiteY6508" fmla="*/ 6151855 h 7505293"/>
              <a:gd name="connsiteX6509" fmla="*/ 1113653 w 6830240"/>
              <a:gd name="connsiteY6509" fmla="*/ 6184772 h 7505293"/>
              <a:gd name="connsiteX6510" fmla="*/ 1097511 w 6830240"/>
              <a:gd name="connsiteY6510" fmla="*/ 6199964 h 7505293"/>
              <a:gd name="connsiteX6511" fmla="*/ 1090864 w 6830240"/>
              <a:gd name="connsiteY6511" fmla="*/ 6215157 h 7505293"/>
              <a:gd name="connsiteX6512" fmla="*/ 1080736 w 6830240"/>
              <a:gd name="connsiteY6512" fmla="*/ 6215157 h 7505293"/>
              <a:gd name="connsiteX6513" fmla="*/ 1075672 w 6830240"/>
              <a:gd name="connsiteY6513" fmla="*/ 6231298 h 7505293"/>
              <a:gd name="connsiteX6514" fmla="*/ 1070608 w 6830240"/>
              <a:gd name="connsiteY6514" fmla="*/ 6245541 h 7505293"/>
              <a:gd name="connsiteX6515" fmla="*/ 1052883 w 6830240"/>
              <a:gd name="connsiteY6515" fmla="*/ 6260734 h 7505293"/>
              <a:gd name="connsiteX6516" fmla="*/ 1042755 w 6830240"/>
              <a:gd name="connsiteY6516" fmla="*/ 6240477 h 7505293"/>
              <a:gd name="connsiteX6517" fmla="*/ 1035159 w 6830240"/>
              <a:gd name="connsiteY6517" fmla="*/ 6232881 h 7505293"/>
              <a:gd name="connsiteX6518" fmla="*/ 1044021 w 6830240"/>
              <a:gd name="connsiteY6518" fmla="*/ 6203446 h 7505293"/>
              <a:gd name="connsiteX6519" fmla="*/ 1052883 w 6830240"/>
              <a:gd name="connsiteY6519" fmla="*/ 6172112 h 7505293"/>
              <a:gd name="connsiteX6520" fmla="*/ 1052567 w 6830240"/>
              <a:gd name="connsiteY6520" fmla="*/ 6169580 h 7505293"/>
              <a:gd name="connsiteX6521" fmla="*/ 1050351 w 6830240"/>
              <a:gd name="connsiteY6521" fmla="*/ 6167047 h 7505293"/>
              <a:gd name="connsiteX6522" fmla="*/ 1045287 w 6830240"/>
              <a:gd name="connsiteY6522" fmla="*/ 6174960 h 7505293"/>
              <a:gd name="connsiteX6523" fmla="*/ 1040223 w 6830240"/>
              <a:gd name="connsiteY6523" fmla="*/ 6184772 h 7505293"/>
              <a:gd name="connsiteX6524" fmla="*/ 1035159 w 6830240"/>
              <a:gd name="connsiteY6524" fmla="*/ 6192368 h 7505293"/>
              <a:gd name="connsiteX6525" fmla="*/ 1035159 w 6830240"/>
              <a:gd name="connsiteY6525" fmla="*/ 6202813 h 7505293"/>
              <a:gd name="connsiteX6526" fmla="*/ 1027563 w 6830240"/>
              <a:gd name="connsiteY6526" fmla="*/ 6207560 h 7505293"/>
              <a:gd name="connsiteX6527" fmla="*/ 1017434 w 6830240"/>
              <a:gd name="connsiteY6527" fmla="*/ 6212625 h 7505293"/>
              <a:gd name="connsiteX6528" fmla="*/ 992114 w 6830240"/>
              <a:gd name="connsiteY6528" fmla="*/ 6215157 h 7505293"/>
              <a:gd name="connsiteX6529" fmla="*/ 984518 w 6830240"/>
              <a:gd name="connsiteY6529" fmla="*/ 6235413 h 7505293"/>
              <a:gd name="connsiteX6530" fmla="*/ 973440 w 6830240"/>
              <a:gd name="connsiteY6530" fmla="*/ 6242060 h 7505293"/>
              <a:gd name="connsiteX6531" fmla="*/ 964261 w 6830240"/>
              <a:gd name="connsiteY6531" fmla="*/ 6250605 h 7505293"/>
              <a:gd name="connsiteX6532" fmla="*/ 956032 w 6830240"/>
              <a:gd name="connsiteY6532" fmla="*/ 6252821 h 7505293"/>
              <a:gd name="connsiteX6533" fmla="*/ 951601 w 6830240"/>
              <a:gd name="connsiteY6533" fmla="*/ 6260734 h 7505293"/>
              <a:gd name="connsiteX6534" fmla="*/ 954133 w 6830240"/>
              <a:gd name="connsiteY6534" fmla="*/ 6270862 h 7505293"/>
              <a:gd name="connsiteX6535" fmla="*/ 931344 w 6830240"/>
              <a:gd name="connsiteY6535" fmla="*/ 6270862 h 7505293"/>
              <a:gd name="connsiteX6536" fmla="*/ 938624 w 6830240"/>
              <a:gd name="connsiteY6536" fmla="*/ 6249023 h 7505293"/>
              <a:gd name="connsiteX6537" fmla="*/ 936408 w 6830240"/>
              <a:gd name="connsiteY6537" fmla="*/ 6232881 h 7505293"/>
              <a:gd name="connsiteX6538" fmla="*/ 929129 w 6830240"/>
              <a:gd name="connsiteY6538" fmla="*/ 6235730 h 7505293"/>
              <a:gd name="connsiteX6539" fmla="*/ 923748 w 6830240"/>
              <a:gd name="connsiteY6539" fmla="*/ 6240477 h 7505293"/>
              <a:gd name="connsiteX6540" fmla="*/ 918684 w 6830240"/>
              <a:gd name="connsiteY6540" fmla="*/ 6270862 h 7505293"/>
              <a:gd name="connsiteX6541" fmla="*/ 906024 w 6830240"/>
              <a:gd name="connsiteY6541" fmla="*/ 6288586 h 7505293"/>
              <a:gd name="connsiteX6542" fmla="*/ 902225 w 6830240"/>
              <a:gd name="connsiteY6542" fmla="*/ 6308210 h 7505293"/>
              <a:gd name="connsiteX6543" fmla="*/ 890831 w 6830240"/>
              <a:gd name="connsiteY6543" fmla="*/ 6324035 h 7505293"/>
              <a:gd name="connsiteX6544" fmla="*/ 890831 w 6830240"/>
              <a:gd name="connsiteY6544" fmla="*/ 6344292 h 7505293"/>
              <a:gd name="connsiteX6545" fmla="*/ 880703 w 6830240"/>
              <a:gd name="connsiteY6545" fmla="*/ 6372144 h 7505293"/>
              <a:gd name="connsiteX6546" fmla="*/ 868992 w 6830240"/>
              <a:gd name="connsiteY6546" fmla="*/ 6373727 h 7505293"/>
              <a:gd name="connsiteX6547" fmla="*/ 862979 w 6830240"/>
              <a:gd name="connsiteY6547" fmla="*/ 6384805 h 7505293"/>
              <a:gd name="connsiteX6548" fmla="*/ 847786 w 6830240"/>
              <a:gd name="connsiteY6548" fmla="*/ 6407593 h 7505293"/>
              <a:gd name="connsiteX6549" fmla="*/ 827530 w 6830240"/>
              <a:gd name="connsiteY6549" fmla="*/ 6399997 h 7505293"/>
              <a:gd name="connsiteX6550" fmla="*/ 834176 w 6830240"/>
              <a:gd name="connsiteY6550" fmla="*/ 6371511 h 7505293"/>
              <a:gd name="connsiteX6551" fmla="*/ 842722 w 6830240"/>
              <a:gd name="connsiteY6551" fmla="*/ 6346824 h 7505293"/>
              <a:gd name="connsiteX6552" fmla="*/ 852850 w 6830240"/>
              <a:gd name="connsiteY6552" fmla="*/ 6334164 h 7505293"/>
              <a:gd name="connsiteX6553" fmla="*/ 873107 w 6830240"/>
              <a:gd name="connsiteY6553" fmla="*/ 6333847 h 7505293"/>
              <a:gd name="connsiteX6554" fmla="*/ 870575 w 6830240"/>
              <a:gd name="connsiteY6554" fmla="*/ 6324035 h 7505293"/>
              <a:gd name="connsiteX6555" fmla="*/ 880703 w 6830240"/>
              <a:gd name="connsiteY6555" fmla="*/ 6298715 h 7505293"/>
              <a:gd name="connsiteX6556" fmla="*/ 870575 w 6830240"/>
              <a:gd name="connsiteY6556" fmla="*/ 6298715 h 7505293"/>
              <a:gd name="connsiteX6557" fmla="*/ 880703 w 6830240"/>
              <a:gd name="connsiteY6557" fmla="*/ 6286054 h 7505293"/>
              <a:gd name="connsiteX6558" fmla="*/ 880703 w 6830240"/>
              <a:gd name="connsiteY6558" fmla="*/ 6260734 h 7505293"/>
              <a:gd name="connsiteX6559" fmla="*/ 898427 w 6830240"/>
              <a:gd name="connsiteY6559" fmla="*/ 6248074 h 7505293"/>
              <a:gd name="connsiteX6560" fmla="*/ 898427 w 6830240"/>
              <a:gd name="connsiteY6560" fmla="*/ 6225285 h 7505293"/>
              <a:gd name="connsiteX6561" fmla="*/ 916152 w 6830240"/>
              <a:gd name="connsiteY6561" fmla="*/ 6205029 h 7505293"/>
              <a:gd name="connsiteX6562" fmla="*/ 923748 w 6830240"/>
              <a:gd name="connsiteY6562" fmla="*/ 6184772 h 7505293"/>
              <a:gd name="connsiteX6563" fmla="*/ 916152 w 6830240"/>
              <a:gd name="connsiteY6563" fmla="*/ 6158818 h 7505293"/>
              <a:gd name="connsiteX6564" fmla="*/ 923748 w 6830240"/>
              <a:gd name="connsiteY6564" fmla="*/ 6129067 h 7505293"/>
              <a:gd name="connsiteX6565" fmla="*/ 931344 w 6830240"/>
              <a:gd name="connsiteY6565" fmla="*/ 6113241 h 7505293"/>
              <a:gd name="connsiteX6566" fmla="*/ 931344 w 6830240"/>
              <a:gd name="connsiteY6566" fmla="*/ 6093618 h 7505293"/>
              <a:gd name="connsiteX6567" fmla="*/ 939257 w 6830240"/>
              <a:gd name="connsiteY6567" fmla="*/ 6085388 h 7505293"/>
              <a:gd name="connsiteX6568" fmla="*/ 941472 w 6830240"/>
              <a:gd name="connsiteY6568" fmla="*/ 6073361 h 7505293"/>
              <a:gd name="connsiteX6569" fmla="*/ 936408 w 6830240"/>
              <a:gd name="connsiteY6569" fmla="*/ 6061967 h 7505293"/>
              <a:gd name="connsiteX6570" fmla="*/ 931344 w 6830240"/>
              <a:gd name="connsiteY6570" fmla="*/ 6050573 h 7505293"/>
              <a:gd name="connsiteX6571" fmla="*/ 917734 w 6830240"/>
              <a:gd name="connsiteY6571" fmla="*/ 6073361 h 7505293"/>
              <a:gd name="connsiteX6572" fmla="*/ 906024 w 6830240"/>
              <a:gd name="connsiteY6572" fmla="*/ 6096150 h 7505293"/>
              <a:gd name="connsiteX6573" fmla="*/ 898111 w 6830240"/>
              <a:gd name="connsiteY6573" fmla="*/ 6117989 h 7505293"/>
              <a:gd name="connsiteX6574" fmla="*/ 880703 w 6830240"/>
              <a:gd name="connsiteY6574" fmla="*/ 6134131 h 7505293"/>
              <a:gd name="connsiteX6575" fmla="*/ 880703 w 6830240"/>
              <a:gd name="connsiteY6575" fmla="*/ 6167047 h 7505293"/>
              <a:gd name="connsiteX6576" fmla="*/ 841139 w 6830240"/>
              <a:gd name="connsiteY6576" fmla="*/ 6203446 h 7505293"/>
              <a:gd name="connsiteX6577" fmla="*/ 822466 w 6830240"/>
              <a:gd name="connsiteY6577" fmla="*/ 6260734 h 7505293"/>
              <a:gd name="connsiteX6578" fmla="*/ 799677 w 6830240"/>
              <a:gd name="connsiteY6578" fmla="*/ 6269596 h 7505293"/>
              <a:gd name="connsiteX6579" fmla="*/ 776888 w 6830240"/>
              <a:gd name="connsiteY6579" fmla="*/ 6278458 h 7505293"/>
              <a:gd name="connsiteX6580" fmla="*/ 776888 w 6830240"/>
              <a:gd name="connsiteY6580" fmla="*/ 6306311 h 7505293"/>
              <a:gd name="connsiteX6581" fmla="*/ 769292 w 6830240"/>
              <a:gd name="connsiteY6581" fmla="*/ 6306311 h 7505293"/>
              <a:gd name="connsiteX6582" fmla="*/ 760430 w 6830240"/>
              <a:gd name="connsiteY6582" fmla="*/ 6302513 h 7505293"/>
              <a:gd name="connsiteX6583" fmla="*/ 759164 w 6830240"/>
              <a:gd name="connsiteY6583" fmla="*/ 6291119 h 7505293"/>
              <a:gd name="connsiteX6584" fmla="*/ 766760 w 6830240"/>
              <a:gd name="connsiteY6584" fmla="*/ 6270862 h 7505293"/>
              <a:gd name="connsiteX6585" fmla="*/ 763912 w 6830240"/>
              <a:gd name="connsiteY6585" fmla="*/ 6261050 h 7505293"/>
              <a:gd name="connsiteX6586" fmla="*/ 759164 w 6830240"/>
              <a:gd name="connsiteY6586" fmla="*/ 6253137 h 7505293"/>
              <a:gd name="connsiteX6587" fmla="*/ 759164 w 6830240"/>
              <a:gd name="connsiteY6587" fmla="*/ 6260734 h 7505293"/>
              <a:gd name="connsiteX6588" fmla="*/ 738907 w 6830240"/>
              <a:gd name="connsiteY6588" fmla="*/ 6277825 h 7505293"/>
              <a:gd name="connsiteX6589" fmla="*/ 726247 w 6830240"/>
              <a:gd name="connsiteY6589" fmla="*/ 6298715 h 7505293"/>
              <a:gd name="connsiteX6590" fmla="*/ 718334 w 6830240"/>
              <a:gd name="connsiteY6590" fmla="*/ 6310742 h 7505293"/>
              <a:gd name="connsiteX6591" fmla="*/ 716119 w 6830240"/>
              <a:gd name="connsiteY6591" fmla="*/ 6326567 h 7505293"/>
              <a:gd name="connsiteX6592" fmla="*/ 698394 w 6830240"/>
              <a:gd name="connsiteY6592" fmla="*/ 6336696 h 7505293"/>
              <a:gd name="connsiteX6593" fmla="*/ 696179 w 6830240"/>
              <a:gd name="connsiteY6593" fmla="*/ 6350305 h 7505293"/>
              <a:gd name="connsiteX6594" fmla="*/ 688266 w 6830240"/>
              <a:gd name="connsiteY6594" fmla="*/ 6362016 h 7505293"/>
              <a:gd name="connsiteX6595" fmla="*/ 688266 w 6830240"/>
              <a:gd name="connsiteY6595" fmla="*/ 6382273 h 7505293"/>
              <a:gd name="connsiteX6596" fmla="*/ 678138 w 6830240"/>
              <a:gd name="connsiteY6596" fmla="*/ 6389869 h 7505293"/>
              <a:gd name="connsiteX6597" fmla="*/ 670225 w 6830240"/>
              <a:gd name="connsiteY6597" fmla="*/ 6412025 h 7505293"/>
              <a:gd name="connsiteX6598" fmla="*/ 652817 w 6830240"/>
              <a:gd name="connsiteY6598" fmla="*/ 6430382 h 7505293"/>
              <a:gd name="connsiteX6599" fmla="*/ 634460 w 6830240"/>
              <a:gd name="connsiteY6599" fmla="*/ 6457918 h 7505293"/>
              <a:gd name="connsiteX6600" fmla="*/ 612304 w 6830240"/>
              <a:gd name="connsiteY6600" fmla="*/ 6483555 h 7505293"/>
              <a:gd name="connsiteX6601" fmla="*/ 611355 w 6830240"/>
              <a:gd name="connsiteY6601" fmla="*/ 6495899 h 7505293"/>
              <a:gd name="connsiteX6602" fmla="*/ 604708 w 6830240"/>
              <a:gd name="connsiteY6602" fmla="*/ 6506344 h 7505293"/>
              <a:gd name="connsiteX6603" fmla="*/ 598378 w 6830240"/>
              <a:gd name="connsiteY6603" fmla="*/ 6529765 h 7505293"/>
              <a:gd name="connsiteX6604" fmla="*/ 584452 w 6830240"/>
              <a:gd name="connsiteY6604" fmla="*/ 6549389 h 7505293"/>
              <a:gd name="connsiteX6605" fmla="*/ 582553 w 6830240"/>
              <a:gd name="connsiteY6605" fmla="*/ 6556352 h 7505293"/>
              <a:gd name="connsiteX6606" fmla="*/ 576855 w 6830240"/>
              <a:gd name="connsiteY6606" fmla="*/ 6559517 h 7505293"/>
              <a:gd name="connsiteX6607" fmla="*/ 569259 w 6830240"/>
              <a:gd name="connsiteY6607" fmla="*/ 6556985 h 7505293"/>
              <a:gd name="connsiteX6608" fmla="*/ 576855 w 6830240"/>
              <a:gd name="connsiteY6608" fmla="*/ 6531664 h 7505293"/>
              <a:gd name="connsiteX6609" fmla="*/ 582553 w 6830240"/>
              <a:gd name="connsiteY6609" fmla="*/ 6521220 h 7505293"/>
              <a:gd name="connsiteX6610" fmla="*/ 584452 w 6830240"/>
              <a:gd name="connsiteY6610" fmla="*/ 6508876 h 7505293"/>
              <a:gd name="connsiteX6611" fmla="*/ 594580 w 6830240"/>
              <a:gd name="connsiteY6611" fmla="*/ 6486087 h 7505293"/>
              <a:gd name="connsiteX6612" fmla="*/ 593947 w 6830240"/>
              <a:gd name="connsiteY6612" fmla="*/ 6467097 h 7505293"/>
              <a:gd name="connsiteX6613" fmla="*/ 604708 w 6830240"/>
              <a:gd name="connsiteY6613" fmla="*/ 6455703 h 7505293"/>
              <a:gd name="connsiteX6614" fmla="*/ 626231 w 6830240"/>
              <a:gd name="connsiteY6614" fmla="*/ 6368346 h 7505293"/>
              <a:gd name="connsiteX6615" fmla="*/ 670542 w 6830240"/>
              <a:gd name="connsiteY6615" fmla="*/ 6288586 h 7505293"/>
              <a:gd name="connsiteX6616" fmla="*/ 674340 w 6830240"/>
              <a:gd name="connsiteY6616" fmla="*/ 6264532 h 7505293"/>
              <a:gd name="connsiteX6617" fmla="*/ 678138 w 6830240"/>
              <a:gd name="connsiteY6617" fmla="*/ 6240477 h 7505293"/>
              <a:gd name="connsiteX6618" fmla="*/ 686051 w 6830240"/>
              <a:gd name="connsiteY6618" fmla="*/ 6235730 h 7505293"/>
              <a:gd name="connsiteX6619" fmla="*/ 688266 w 6830240"/>
              <a:gd name="connsiteY6619" fmla="*/ 6225285 h 7505293"/>
              <a:gd name="connsiteX6620" fmla="*/ 693330 w 6830240"/>
              <a:gd name="connsiteY6620" fmla="*/ 6207244 h 7505293"/>
              <a:gd name="connsiteX6621" fmla="*/ 698394 w 6830240"/>
              <a:gd name="connsiteY6621" fmla="*/ 6194900 h 7505293"/>
              <a:gd name="connsiteX6622" fmla="*/ 711055 w 6830240"/>
              <a:gd name="connsiteY6622" fmla="*/ 6169580 h 7505293"/>
              <a:gd name="connsiteX6623" fmla="*/ 718967 w 6830240"/>
              <a:gd name="connsiteY6623" fmla="*/ 6162616 h 7505293"/>
              <a:gd name="connsiteX6624" fmla="*/ 721183 w 6830240"/>
              <a:gd name="connsiteY6624" fmla="*/ 6151855 h 7505293"/>
              <a:gd name="connsiteX6625" fmla="*/ 718651 w 6830240"/>
              <a:gd name="connsiteY6625" fmla="*/ 6139195 h 7505293"/>
              <a:gd name="connsiteX6626" fmla="*/ 741440 w 6830240"/>
              <a:gd name="connsiteY6626" fmla="*/ 6060701 h 7505293"/>
              <a:gd name="connsiteX6627" fmla="*/ 751568 w 6830240"/>
              <a:gd name="connsiteY6627" fmla="*/ 6053105 h 7505293"/>
              <a:gd name="connsiteX6628" fmla="*/ 759164 w 6830240"/>
              <a:gd name="connsiteY6628" fmla="*/ 6040444 h 7505293"/>
              <a:gd name="connsiteX6629" fmla="*/ 761063 w 6830240"/>
              <a:gd name="connsiteY6629" fmla="*/ 6026834 h 7505293"/>
              <a:gd name="connsiteX6630" fmla="*/ 766760 w 6830240"/>
              <a:gd name="connsiteY6630" fmla="*/ 6015124 h 7505293"/>
              <a:gd name="connsiteX6631" fmla="*/ 766127 w 6830240"/>
              <a:gd name="connsiteY6631" fmla="*/ 5997083 h 7505293"/>
              <a:gd name="connsiteX6632" fmla="*/ 776888 w 6830240"/>
              <a:gd name="connsiteY6632" fmla="*/ 5984739 h 7505293"/>
              <a:gd name="connsiteX6633" fmla="*/ 790498 w 6830240"/>
              <a:gd name="connsiteY6633" fmla="*/ 5950556 h 7505293"/>
              <a:gd name="connsiteX6634" fmla="*/ 809805 w 6830240"/>
              <a:gd name="connsiteY6634" fmla="*/ 5923970 h 7505293"/>
              <a:gd name="connsiteX6635" fmla="*/ 817401 w 6830240"/>
              <a:gd name="connsiteY6635" fmla="*/ 5906245 h 7505293"/>
              <a:gd name="connsiteX6636" fmla="*/ 826264 w 6830240"/>
              <a:gd name="connsiteY6636" fmla="*/ 5864466 h 7505293"/>
              <a:gd name="connsiteX6637" fmla="*/ 835126 w 6830240"/>
              <a:gd name="connsiteY6637" fmla="*/ 5822687 h 7505293"/>
              <a:gd name="connsiteX6638" fmla="*/ 842722 w 6830240"/>
              <a:gd name="connsiteY6638" fmla="*/ 5812559 h 7505293"/>
              <a:gd name="connsiteX6639" fmla="*/ 856648 w 6830240"/>
              <a:gd name="connsiteY6639" fmla="*/ 5779642 h 7505293"/>
              <a:gd name="connsiteX6640" fmla="*/ 870575 w 6830240"/>
              <a:gd name="connsiteY6640" fmla="*/ 5746725 h 7505293"/>
              <a:gd name="connsiteX6641" fmla="*/ 880703 w 6830240"/>
              <a:gd name="connsiteY6641" fmla="*/ 5723936 h 7505293"/>
              <a:gd name="connsiteX6642" fmla="*/ 890831 w 6830240"/>
              <a:gd name="connsiteY6642" fmla="*/ 5701148 h 7505293"/>
              <a:gd name="connsiteX6643" fmla="*/ 910138 w 6830240"/>
              <a:gd name="connsiteY6643" fmla="*/ 5641011 h 7505293"/>
              <a:gd name="connsiteX6644" fmla="*/ 931344 w 6830240"/>
              <a:gd name="connsiteY6644" fmla="*/ 5584673 h 7505293"/>
              <a:gd name="connsiteX6645" fmla="*/ 930711 w 6830240"/>
              <a:gd name="connsiteY6645" fmla="*/ 5570430 h 7505293"/>
              <a:gd name="connsiteX6646" fmla="*/ 941472 w 6830240"/>
              <a:gd name="connsiteY6646" fmla="*/ 5561884 h 7505293"/>
              <a:gd name="connsiteX6647" fmla="*/ 970275 w 6830240"/>
              <a:gd name="connsiteY6647" fmla="*/ 5507129 h 7505293"/>
              <a:gd name="connsiteX6648" fmla="*/ 973144 w 6830240"/>
              <a:gd name="connsiteY6648" fmla="*/ 5501165 h 7505293"/>
              <a:gd name="connsiteX6649" fmla="*/ 973406 w 6830240"/>
              <a:gd name="connsiteY6649" fmla="*/ 5485181 h 7505293"/>
              <a:gd name="connsiteX6650" fmla="*/ 958214 w 6830240"/>
              <a:gd name="connsiteY6650" fmla="*/ 5507336 h 7505293"/>
              <a:gd name="connsiteX6651" fmla="*/ 950618 w 6830240"/>
              <a:gd name="connsiteY6651" fmla="*/ 5533290 h 7505293"/>
              <a:gd name="connsiteX6652" fmla="*/ 917701 w 6830240"/>
              <a:gd name="connsiteY6652" fmla="*/ 5566207 h 7505293"/>
              <a:gd name="connsiteX6653" fmla="*/ 901559 w 6830240"/>
              <a:gd name="connsiteY6653" fmla="*/ 5581399 h 7505293"/>
              <a:gd name="connsiteX6654" fmla="*/ 894912 w 6830240"/>
              <a:gd name="connsiteY6654" fmla="*/ 5596592 h 7505293"/>
              <a:gd name="connsiteX6655" fmla="*/ 884784 w 6830240"/>
              <a:gd name="connsiteY6655" fmla="*/ 5596592 h 7505293"/>
              <a:gd name="connsiteX6656" fmla="*/ 879720 w 6830240"/>
              <a:gd name="connsiteY6656" fmla="*/ 5612733 h 7505293"/>
              <a:gd name="connsiteX6657" fmla="*/ 874656 w 6830240"/>
              <a:gd name="connsiteY6657" fmla="*/ 5626976 h 7505293"/>
              <a:gd name="connsiteX6658" fmla="*/ 856931 w 6830240"/>
              <a:gd name="connsiteY6658" fmla="*/ 5642169 h 7505293"/>
              <a:gd name="connsiteX6659" fmla="*/ 846803 w 6830240"/>
              <a:gd name="connsiteY6659" fmla="*/ 5621912 h 7505293"/>
              <a:gd name="connsiteX6660" fmla="*/ 839207 w 6830240"/>
              <a:gd name="connsiteY6660" fmla="*/ 5614316 h 7505293"/>
              <a:gd name="connsiteX6661" fmla="*/ 848069 w 6830240"/>
              <a:gd name="connsiteY6661" fmla="*/ 5584881 h 7505293"/>
              <a:gd name="connsiteX6662" fmla="*/ 856931 w 6830240"/>
              <a:gd name="connsiteY6662" fmla="*/ 5553547 h 7505293"/>
              <a:gd name="connsiteX6663" fmla="*/ 856615 w 6830240"/>
              <a:gd name="connsiteY6663" fmla="*/ 5551015 h 7505293"/>
              <a:gd name="connsiteX6664" fmla="*/ 854399 w 6830240"/>
              <a:gd name="connsiteY6664" fmla="*/ 5548482 h 7505293"/>
              <a:gd name="connsiteX6665" fmla="*/ 849335 w 6830240"/>
              <a:gd name="connsiteY6665" fmla="*/ 5556395 h 7505293"/>
              <a:gd name="connsiteX6666" fmla="*/ 844271 w 6830240"/>
              <a:gd name="connsiteY6666" fmla="*/ 5566207 h 7505293"/>
              <a:gd name="connsiteX6667" fmla="*/ 839207 w 6830240"/>
              <a:gd name="connsiteY6667" fmla="*/ 5573803 h 7505293"/>
              <a:gd name="connsiteX6668" fmla="*/ 839207 w 6830240"/>
              <a:gd name="connsiteY6668" fmla="*/ 5584248 h 7505293"/>
              <a:gd name="connsiteX6669" fmla="*/ 831611 w 6830240"/>
              <a:gd name="connsiteY6669" fmla="*/ 5588995 h 7505293"/>
              <a:gd name="connsiteX6670" fmla="*/ 821482 w 6830240"/>
              <a:gd name="connsiteY6670" fmla="*/ 5594060 h 7505293"/>
              <a:gd name="connsiteX6671" fmla="*/ 796162 w 6830240"/>
              <a:gd name="connsiteY6671" fmla="*/ 5596592 h 7505293"/>
              <a:gd name="connsiteX6672" fmla="*/ 788566 w 6830240"/>
              <a:gd name="connsiteY6672" fmla="*/ 5616848 h 7505293"/>
              <a:gd name="connsiteX6673" fmla="*/ 777488 w 6830240"/>
              <a:gd name="connsiteY6673" fmla="*/ 5623495 h 7505293"/>
              <a:gd name="connsiteX6674" fmla="*/ 768309 w 6830240"/>
              <a:gd name="connsiteY6674" fmla="*/ 5632040 h 7505293"/>
              <a:gd name="connsiteX6675" fmla="*/ 760080 w 6830240"/>
              <a:gd name="connsiteY6675" fmla="*/ 5634256 h 7505293"/>
              <a:gd name="connsiteX6676" fmla="*/ 755649 w 6830240"/>
              <a:gd name="connsiteY6676" fmla="*/ 5642169 h 7505293"/>
              <a:gd name="connsiteX6677" fmla="*/ 758181 w 6830240"/>
              <a:gd name="connsiteY6677" fmla="*/ 5652297 h 7505293"/>
              <a:gd name="connsiteX6678" fmla="*/ 735392 w 6830240"/>
              <a:gd name="connsiteY6678" fmla="*/ 5652297 h 7505293"/>
              <a:gd name="connsiteX6679" fmla="*/ 742672 w 6830240"/>
              <a:gd name="connsiteY6679" fmla="*/ 5630458 h 7505293"/>
              <a:gd name="connsiteX6680" fmla="*/ 740456 w 6830240"/>
              <a:gd name="connsiteY6680" fmla="*/ 5614316 h 7505293"/>
              <a:gd name="connsiteX6681" fmla="*/ 733177 w 6830240"/>
              <a:gd name="connsiteY6681" fmla="*/ 5617165 h 7505293"/>
              <a:gd name="connsiteX6682" fmla="*/ 727796 w 6830240"/>
              <a:gd name="connsiteY6682" fmla="*/ 5621912 h 7505293"/>
              <a:gd name="connsiteX6683" fmla="*/ 722732 w 6830240"/>
              <a:gd name="connsiteY6683" fmla="*/ 5652297 h 7505293"/>
              <a:gd name="connsiteX6684" fmla="*/ 710072 w 6830240"/>
              <a:gd name="connsiteY6684" fmla="*/ 5670021 h 7505293"/>
              <a:gd name="connsiteX6685" fmla="*/ 706273 w 6830240"/>
              <a:gd name="connsiteY6685" fmla="*/ 5689645 h 7505293"/>
              <a:gd name="connsiteX6686" fmla="*/ 694879 w 6830240"/>
              <a:gd name="connsiteY6686" fmla="*/ 5705470 h 7505293"/>
              <a:gd name="connsiteX6687" fmla="*/ 694879 w 6830240"/>
              <a:gd name="connsiteY6687" fmla="*/ 5725727 h 7505293"/>
              <a:gd name="connsiteX6688" fmla="*/ 684751 w 6830240"/>
              <a:gd name="connsiteY6688" fmla="*/ 5753579 h 7505293"/>
              <a:gd name="connsiteX6689" fmla="*/ 673040 w 6830240"/>
              <a:gd name="connsiteY6689" fmla="*/ 5755162 h 7505293"/>
              <a:gd name="connsiteX6690" fmla="*/ 667027 w 6830240"/>
              <a:gd name="connsiteY6690" fmla="*/ 5766240 h 7505293"/>
              <a:gd name="connsiteX6691" fmla="*/ 651834 w 6830240"/>
              <a:gd name="connsiteY6691" fmla="*/ 5789028 h 7505293"/>
              <a:gd name="connsiteX6692" fmla="*/ 631578 w 6830240"/>
              <a:gd name="connsiteY6692" fmla="*/ 5781432 h 7505293"/>
              <a:gd name="connsiteX6693" fmla="*/ 638224 w 6830240"/>
              <a:gd name="connsiteY6693" fmla="*/ 5752946 h 7505293"/>
              <a:gd name="connsiteX6694" fmla="*/ 646770 w 6830240"/>
              <a:gd name="connsiteY6694" fmla="*/ 5728259 h 7505293"/>
              <a:gd name="connsiteX6695" fmla="*/ 656898 w 6830240"/>
              <a:gd name="connsiteY6695" fmla="*/ 5715599 h 7505293"/>
              <a:gd name="connsiteX6696" fmla="*/ 677155 w 6830240"/>
              <a:gd name="connsiteY6696" fmla="*/ 5715282 h 7505293"/>
              <a:gd name="connsiteX6697" fmla="*/ 674623 w 6830240"/>
              <a:gd name="connsiteY6697" fmla="*/ 5705470 h 7505293"/>
              <a:gd name="connsiteX6698" fmla="*/ 684751 w 6830240"/>
              <a:gd name="connsiteY6698" fmla="*/ 5680150 h 7505293"/>
              <a:gd name="connsiteX6699" fmla="*/ 674623 w 6830240"/>
              <a:gd name="connsiteY6699" fmla="*/ 5680150 h 7505293"/>
              <a:gd name="connsiteX6700" fmla="*/ 684751 w 6830240"/>
              <a:gd name="connsiteY6700" fmla="*/ 5667489 h 7505293"/>
              <a:gd name="connsiteX6701" fmla="*/ 684751 w 6830240"/>
              <a:gd name="connsiteY6701" fmla="*/ 5642169 h 7505293"/>
              <a:gd name="connsiteX6702" fmla="*/ 702475 w 6830240"/>
              <a:gd name="connsiteY6702" fmla="*/ 5629509 h 7505293"/>
              <a:gd name="connsiteX6703" fmla="*/ 702475 w 6830240"/>
              <a:gd name="connsiteY6703" fmla="*/ 5606720 h 7505293"/>
              <a:gd name="connsiteX6704" fmla="*/ 720200 w 6830240"/>
              <a:gd name="connsiteY6704" fmla="*/ 5586464 h 7505293"/>
              <a:gd name="connsiteX6705" fmla="*/ 727796 w 6830240"/>
              <a:gd name="connsiteY6705" fmla="*/ 5566207 h 7505293"/>
              <a:gd name="connsiteX6706" fmla="*/ 720200 w 6830240"/>
              <a:gd name="connsiteY6706" fmla="*/ 5540253 h 7505293"/>
              <a:gd name="connsiteX6707" fmla="*/ 727796 w 6830240"/>
              <a:gd name="connsiteY6707" fmla="*/ 5510502 h 7505293"/>
              <a:gd name="connsiteX6708" fmla="*/ 735392 w 6830240"/>
              <a:gd name="connsiteY6708" fmla="*/ 5494676 h 7505293"/>
              <a:gd name="connsiteX6709" fmla="*/ 735392 w 6830240"/>
              <a:gd name="connsiteY6709" fmla="*/ 5475053 h 7505293"/>
              <a:gd name="connsiteX6710" fmla="*/ 743305 w 6830240"/>
              <a:gd name="connsiteY6710" fmla="*/ 5466823 h 7505293"/>
              <a:gd name="connsiteX6711" fmla="*/ 745520 w 6830240"/>
              <a:gd name="connsiteY6711" fmla="*/ 5454796 h 7505293"/>
              <a:gd name="connsiteX6712" fmla="*/ 740456 w 6830240"/>
              <a:gd name="connsiteY6712" fmla="*/ 5443402 h 7505293"/>
              <a:gd name="connsiteX6713" fmla="*/ 735392 w 6830240"/>
              <a:gd name="connsiteY6713" fmla="*/ 5432008 h 7505293"/>
              <a:gd name="connsiteX6714" fmla="*/ 721782 w 6830240"/>
              <a:gd name="connsiteY6714" fmla="*/ 5454796 h 7505293"/>
              <a:gd name="connsiteX6715" fmla="*/ 710072 w 6830240"/>
              <a:gd name="connsiteY6715" fmla="*/ 5477585 h 7505293"/>
              <a:gd name="connsiteX6716" fmla="*/ 702159 w 6830240"/>
              <a:gd name="connsiteY6716" fmla="*/ 5499424 h 7505293"/>
              <a:gd name="connsiteX6717" fmla="*/ 684751 w 6830240"/>
              <a:gd name="connsiteY6717" fmla="*/ 5515566 h 7505293"/>
              <a:gd name="connsiteX6718" fmla="*/ 684751 w 6830240"/>
              <a:gd name="connsiteY6718" fmla="*/ 5548482 h 7505293"/>
              <a:gd name="connsiteX6719" fmla="*/ 645187 w 6830240"/>
              <a:gd name="connsiteY6719" fmla="*/ 5584881 h 7505293"/>
              <a:gd name="connsiteX6720" fmla="*/ 626514 w 6830240"/>
              <a:gd name="connsiteY6720" fmla="*/ 5642169 h 7505293"/>
              <a:gd name="connsiteX6721" fmla="*/ 603725 w 6830240"/>
              <a:gd name="connsiteY6721" fmla="*/ 5651031 h 7505293"/>
              <a:gd name="connsiteX6722" fmla="*/ 580936 w 6830240"/>
              <a:gd name="connsiteY6722" fmla="*/ 5659893 h 7505293"/>
              <a:gd name="connsiteX6723" fmla="*/ 580936 w 6830240"/>
              <a:gd name="connsiteY6723" fmla="*/ 5687746 h 7505293"/>
              <a:gd name="connsiteX6724" fmla="*/ 573340 w 6830240"/>
              <a:gd name="connsiteY6724" fmla="*/ 5687746 h 7505293"/>
              <a:gd name="connsiteX6725" fmla="*/ 564478 w 6830240"/>
              <a:gd name="connsiteY6725" fmla="*/ 5683948 h 7505293"/>
              <a:gd name="connsiteX6726" fmla="*/ 563212 w 6830240"/>
              <a:gd name="connsiteY6726" fmla="*/ 5672554 h 7505293"/>
              <a:gd name="connsiteX6727" fmla="*/ 570808 w 6830240"/>
              <a:gd name="connsiteY6727" fmla="*/ 5652297 h 7505293"/>
              <a:gd name="connsiteX6728" fmla="*/ 567960 w 6830240"/>
              <a:gd name="connsiteY6728" fmla="*/ 5642485 h 7505293"/>
              <a:gd name="connsiteX6729" fmla="*/ 563212 w 6830240"/>
              <a:gd name="connsiteY6729" fmla="*/ 5634572 h 7505293"/>
              <a:gd name="connsiteX6730" fmla="*/ 563212 w 6830240"/>
              <a:gd name="connsiteY6730" fmla="*/ 5642169 h 7505293"/>
              <a:gd name="connsiteX6731" fmla="*/ 542955 w 6830240"/>
              <a:gd name="connsiteY6731" fmla="*/ 5659260 h 7505293"/>
              <a:gd name="connsiteX6732" fmla="*/ 530295 w 6830240"/>
              <a:gd name="connsiteY6732" fmla="*/ 5680150 h 7505293"/>
              <a:gd name="connsiteX6733" fmla="*/ 522382 w 6830240"/>
              <a:gd name="connsiteY6733" fmla="*/ 5692177 h 7505293"/>
              <a:gd name="connsiteX6734" fmla="*/ 520167 w 6830240"/>
              <a:gd name="connsiteY6734" fmla="*/ 5708002 h 7505293"/>
              <a:gd name="connsiteX6735" fmla="*/ 502442 w 6830240"/>
              <a:gd name="connsiteY6735" fmla="*/ 5718131 h 7505293"/>
              <a:gd name="connsiteX6736" fmla="*/ 500227 w 6830240"/>
              <a:gd name="connsiteY6736" fmla="*/ 5731740 h 7505293"/>
              <a:gd name="connsiteX6737" fmla="*/ 492314 w 6830240"/>
              <a:gd name="connsiteY6737" fmla="*/ 5743451 h 7505293"/>
              <a:gd name="connsiteX6738" fmla="*/ 492314 w 6830240"/>
              <a:gd name="connsiteY6738" fmla="*/ 5763708 h 7505293"/>
              <a:gd name="connsiteX6739" fmla="*/ 482186 w 6830240"/>
              <a:gd name="connsiteY6739" fmla="*/ 5771304 h 7505293"/>
              <a:gd name="connsiteX6740" fmla="*/ 474273 w 6830240"/>
              <a:gd name="connsiteY6740" fmla="*/ 5793460 h 7505293"/>
              <a:gd name="connsiteX6741" fmla="*/ 456865 w 6830240"/>
              <a:gd name="connsiteY6741" fmla="*/ 5811817 h 7505293"/>
              <a:gd name="connsiteX6742" fmla="*/ 438508 w 6830240"/>
              <a:gd name="connsiteY6742" fmla="*/ 5839353 h 7505293"/>
              <a:gd name="connsiteX6743" fmla="*/ 416352 w 6830240"/>
              <a:gd name="connsiteY6743" fmla="*/ 5864990 h 7505293"/>
              <a:gd name="connsiteX6744" fmla="*/ 415403 w 6830240"/>
              <a:gd name="connsiteY6744" fmla="*/ 5877334 h 7505293"/>
              <a:gd name="connsiteX6745" fmla="*/ 408756 w 6830240"/>
              <a:gd name="connsiteY6745" fmla="*/ 5887779 h 7505293"/>
              <a:gd name="connsiteX6746" fmla="*/ 402426 w 6830240"/>
              <a:gd name="connsiteY6746" fmla="*/ 5911200 h 7505293"/>
              <a:gd name="connsiteX6747" fmla="*/ 388500 w 6830240"/>
              <a:gd name="connsiteY6747" fmla="*/ 5930824 h 7505293"/>
              <a:gd name="connsiteX6748" fmla="*/ 386601 w 6830240"/>
              <a:gd name="connsiteY6748" fmla="*/ 5937787 h 7505293"/>
              <a:gd name="connsiteX6749" fmla="*/ 380903 w 6830240"/>
              <a:gd name="connsiteY6749" fmla="*/ 5940952 h 7505293"/>
              <a:gd name="connsiteX6750" fmla="*/ 373307 w 6830240"/>
              <a:gd name="connsiteY6750" fmla="*/ 5938420 h 7505293"/>
              <a:gd name="connsiteX6751" fmla="*/ 380903 w 6830240"/>
              <a:gd name="connsiteY6751" fmla="*/ 5913099 h 7505293"/>
              <a:gd name="connsiteX6752" fmla="*/ 386601 w 6830240"/>
              <a:gd name="connsiteY6752" fmla="*/ 5902655 h 7505293"/>
              <a:gd name="connsiteX6753" fmla="*/ 388500 w 6830240"/>
              <a:gd name="connsiteY6753" fmla="*/ 5890311 h 7505293"/>
              <a:gd name="connsiteX6754" fmla="*/ 398628 w 6830240"/>
              <a:gd name="connsiteY6754" fmla="*/ 5867522 h 7505293"/>
              <a:gd name="connsiteX6755" fmla="*/ 397995 w 6830240"/>
              <a:gd name="connsiteY6755" fmla="*/ 5848532 h 7505293"/>
              <a:gd name="connsiteX6756" fmla="*/ 408756 w 6830240"/>
              <a:gd name="connsiteY6756" fmla="*/ 5837138 h 7505293"/>
              <a:gd name="connsiteX6757" fmla="*/ 430279 w 6830240"/>
              <a:gd name="connsiteY6757" fmla="*/ 5749781 h 7505293"/>
              <a:gd name="connsiteX6758" fmla="*/ 474590 w 6830240"/>
              <a:gd name="connsiteY6758" fmla="*/ 5670021 h 7505293"/>
              <a:gd name="connsiteX6759" fmla="*/ 478388 w 6830240"/>
              <a:gd name="connsiteY6759" fmla="*/ 5645967 h 7505293"/>
              <a:gd name="connsiteX6760" fmla="*/ 482186 w 6830240"/>
              <a:gd name="connsiteY6760" fmla="*/ 5621912 h 7505293"/>
              <a:gd name="connsiteX6761" fmla="*/ 490099 w 6830240"/>
              <a:gd name="connsiteY6761" fmla="*/ 5617165 h 7505293"/>
              <a:gd name="connsiteX6762" fmla="*/ 492314 w 6830240"/>
              <a:gd name="connsiteY6762" fmla="*/ 5606720 h 7505293"/>
              <a:gd name="connsiteX6763" fmla="*/ 497378 w 6830240"/>
              <a:gd name="connsiteY6763" fmla="*/ 5588679 h 7505293"/>
              <a:gd name="connsiteX6764" fmla="*/ 502442 w 6830240"/>
              <a:gd name="connsiteY6764" fmla="*/ 5576335 h 7505293"/>
              <a:gd name="connsiteX6765" fmla="*/ 515103 w 6830240"/>
              <a:gd name="connsiteY6765" fmla="*/ 5551015 h 7505293"/>
              <a:gd name="connsiteX6766" fmla="*/ 523015 w 6830240"/>
              <a:gd name="connsiteY6766" fmla="*/ 5544051 h 7505293"/>
              <a:gd name="connsiteX6767" fmla="*/ 525231 w 6830240"/>
              <a:gd name="connsiteY6767" fmla="*/ 5533290 h 7505293"/>
              <a:gd name="connsiteX6768" fmla="*/ 522699 w 6830240"/>
              <a:gd name="connsiteY6768" fmla="*/ 5520630 h 7505293"/>
              <a:gd name="connsiteX6769" fmla="*/ 545488 w 6830240"/>
              <a:gd name="connsiteY6769" fmla="*/ 5442136 h 7505293"/>
              <a:gd name="connsiteX6770" fmla="*/ 555616 w 6830240"/>
              <a:gd name="connsiteY6770" fmla="*/ 5434540 h 7505293"/>
              <a:gd name="connsiteX6771" fmla="*/ 563212 w 6830240"/>
              <a:gd name="connsiteY6771" fmla="*/ 5421879 h 7505293"/>
              <a:gd name="connsiteX6772" fmla="*/ 565111 w 6830240"/>
              <a:gd name="connsiteY6772" fmla="*/ 5408269 h 7505293"/>
              <a:gd name="connsiteX6773" fmla="*/ 570808 w 6830240"/>
              <a:gd name="connsiteY6773" fmla="*/ 5396559 h 7505293"/>
              <a:gd name="connsiteX6774" fmla="*/ 570175 w 6830240"/>
              <a:gd name="connsiteY6774" fmla="*/ 5378518 h 7505293"/>
              <a:gd name="connsiteX6775" fmla="*/ 580936 w 6830240"/>
              <a:gd name="connsiteY6775" fmla="*/ 5366174 h 7505293"/>
              <a:gd name="connsiteX6776" fmla="*/ 594546 w 6830240"/>
              <a:gd name="connsiteY6776" fmla="*/ 5331991 h 7505293"/>
              <a:gd name="connsiteX6777" fmla="*/ 613853 w 6830240"/>
              <a:gd name="connsiteY6777" fmla="*/ 5305405 h 7505293"/>
              <a:gd name="connsiteX6778" fmla="*/ 621449 w 6830240"/>
              <a:gd name="connsiteY6778" fmla="*/ 5287680 h 7505293"/>
              <a:gd name="connsiteX6779" fmla="*/ 630312 w 6830240"/>
              <a:gd name="connsiteY6779" fmla="*/ 5245901 h 7505293"/>
              <a:gd name="connsiteX6780" fmla="*/ 639174 w 6830240"/>
              <a:gd name="connsiteY6780" fmla="*/ 5204122 h 7505293"/>
              <a:gd name="connsiteX6781" fmla="*/ 646770 w 6830240"/>
              <a:gd name="connsiteY6781" fmla="*/ 5193994 h 7505293"/>
              <a:gd name="connsiteX6782" fmla="*/ 660696 w 6830240"/>
              <a:gd name="connsiteY6782" fmla="*/ 5161077 h 7505293"/>
              <a:gd name="connsiteX6783" fmla="*/ 674623 w 6830240"/>
              <a:gd name="connsiteY6783" fmla="*/ 5128160 h 7505293"/>
              <a:gd name="connsiteX6784" fmla="*/ 684751 w 6830240"/>
              <a:gd name="connsiteY6784" fmla="*/ 5105371 h 7505293"/>
              <a:gd name="connsiteX6785" fmla="*/ 694879 w 6830240"/>
              <a:gd name="connsiteY6785" fmla="*/ 5082583 h 7505293"/>
              <a:gd name="connsiteX6786" fmla="*/ 714186 w 6830240"/>
              <a:gd name="connsiteY6786" fmla="*/ 5022446 h 7505293"/>
              <a:gd name="connsiteX6787" fmla="*/ 735392 w 6830240"/>
              <a:gd name="connsiteY6787" fmla="*/ 4966108 h 7505293"/>
              <a:gd name="connsiteX6788" fmla="*/ 734759 w 6830240"/>
              <a:gd name="connsiteY6788" fmla="*/ 4951865 h 7505293"/>
              <a:gd name="connsiteX6789" fmla="*/ 745520 w 6830240"/>
              <a:gd name="connsiteY6789" fmla="*/ 4943319 h 7505293"/>
              <a:gd name="connsiteX6790" fmla="*/ 773300 w 6830240"/>
              <a:gd name="connsiteY6790" fmla="*/ 4890508 h 7505293"/>
              <a:gd name="connsiteX6791" fmla="*/ 772279 w 6830240"/>
              <a:gd name="connsiteY6791" fmla="*/ 4886423 h 7505293"/>
              <a:gd name="connsiteX6792" fmla="*/ 762151 w 6830240"/>
              <a:gd name="connsiteY6792" fmla="*/ 4873763 h 7505293"/>
              <a:gd name="connsiteX6793" fmla="*/ 749491 w 6830240"/>
              <a:gd name="connsiteY6793" fmla="*/ 4886423 h 7505293"/>
              <a:gd name="connsiteX6794" fmla="*/ 741895 w 6830240"/>
              <a:gd name="connsiteY6794" fmla="*/ 4939597 h 7505293"/>
              <a:gd name="connsiteX6795" fmla="*/ 720372 w 6830240"/>
              <a:gd name="connsiteY6795" fmla="*/ 4969349 h 7505293"/>
              <a:gd name="connsiteX6796" fmla="*/ 706446 w 6830240"/>
              <a:gd name="connsiteY6796" fmla="*/ 5002898 h 7505293"/>
              <a:gd name="connsiteX6797" fmla="*/ 700749 w 6830240"/>
              <a:gd name="connsiteY6797" fmla="*/ 5028219 h 7505293"/>
              <a:gd name="connsiteX6798" fmla="*/ 691253 w 6830240"/>
              <a:gd name="connsiteY6798" fmla="*/ 5053540 h 7505293"/>
              <a:gd name="connsiteX6799" fmla="*/ 658337 w 6830240"/>
              <a:gd name="connsiteY6799" fmla="*/ 5088989 h 7505293"/>
              <a:gd name="connsiteX6800" fmla="*/ 640612 w 6830240"/>
              <a:gd name="connsiteY6800" fmla="*/ 5139630 h 7505293"/>
              <a:gd name="connsiteX6801" fmla="*/ 634598 w 6830240"/>
              <a:gd name="connsiteY6801" fmla="*/ 5140263 h 7505293"/>
              <a:gd name="connsiteX6802" fmla="*/ 630484 w 6830240"/>
              <a:gd name="connsiteY6802" fmla="*/ 5144694 h 7505293"/>
              <a:gd name="connsiteX6803" fmla="*/ 634598 w 6830240"/>
              <a:gd name="connsiteY6803" fmla="*/ 5149758 h 7505293"/>
              <a:gd name="connsiteX6804" fmla="*/ 640612 w 6830240"/>
              <a:gd name="connsiteY6804" fmla="*/ 5154822 h 7505293"/>
              <a:gd name="connsiteX6805" fmla="*/ 612759 w 6830240"/>
              <a:gd name="connsiteY6805" fmla="*/ 5170015 h 7505293"/>
              <a:gd name="connsiteX6806" fmla="*/ 595035 w 6830240"/>
              <a:gd name="connsiteY6806" fmla="*/ 5170015 h 7505293"/>
              <a:gd name="connsiteX6807" fmla="*/ 599466 w 6830240"/>
              <a:gd name="connsiteY6807" fmla="*/ 5142795 h 7505293"/>
              <a:gd name="connsiteX6808" fmla="*/ 600099 w 6830240"/>
              <a:gd name="connsiteY6808" fmla="*/ 5104181 h 7505293"/>
              <a:gd name="connsiteX6809" fmla="*/ 584907 w 6830240"/>
              <a:gd name="connsiteY6809" fmla="*/ 5126336 h 7505293"/>
              <a:gd name="connsiteX6810" fmla="*/ 577311 w 6830240"/>
              <a:gd name="connsiteY6810" fmla="*/ 5152290 h 7505293"/>
              <a:gd name="connsiteX6811" fmla="*/ 544394 w 6830240"/>
              <a:gd name="connsiteY6811" fmla="*/ 5185207 h 7505293"/>
              <a:gd name="connsiteX6812" fmla="*/ 528252 w 6830240"/>
              <a:gd name="connsiteY6812" fmla="*/ 5200399 h 7505293"/>
              <a:gd name="connsiteX6813" fmla="*/ 521605 w 6830240"/>
              <a:gd name="connsiteY6813" fmla="*/ 5215592 h 7505293"/>
              <a:gd name="connsiteX6814" fmla="*/ 511477 w 6830240"/>
              <a:gd name="connsiteY6814" fmla="*/ 5215592 h 7505293"/>
              <a:gd name="connsiteX6815" fmla="*/ 506413 w 6830240"/>
              <a:gd name="connsiteY6815" fmla="*/ 5231733 h 7505293"/>
              <a:gd name="connsiteX6816" fmla="*/ 501349 w 6830240"/>
              <a:gd name="connsiteY6816" fmla="*/ 5245976 h 7505293"/>
              <a:gd name="connsiteX6817" fmla="*/ 483624 w 6830240"/>
              <a:gd name="connsiteY6817" fmla="*/ 5261169 h 7505293"/>
              <a:gd name="connsiteX6818" fmla="*/ 473496 w 6830240"/>
              <a:gd name="connsiteY6818" fmla="*/ 5240912 h 7505293"/>
              <a:gd name="connsiteX6819" fmla="*/ 465900 w 6830240"/>
              <a:gd name="connsiteY6819" fmla="*/ 5233316 h 7505293"/>
              <a:gd name="connsiteX6820" fmla="*/ 474762 w 6830240"/>
              <a:gd name="connsiteY6820" fmla="*/ 5203881 h 7505293"/>
              <a:gd name="connsiteX6821" fmla="*/ 483624 w 6830240"/>
              <a:gd name="connsiteY6821" fmla="*/ 5172547 h 7505293"/>
              <a:gd name="connsiteX6822" fmla="*/ 483308 w 6830240"/>
              <a:gd name="connsiteY6822" fmla="*/ 5170015 h 7505293"/>
              <a:gd name="connsiteX6823" fmla="*/ 481092 w 6830240"/>
              <a:gd name="connsiteY6823" fmla="*/ 5167482 h 7505293"/>
              <a:gd name="connsiteX6824" fmla="*/ 476028 w 6830240"/>
              <a:gd name="connsiteY6824" fmla="*/ 5175395 h 7505293"/>
              <a:gd name="connsiteX6825" fmla="*/ 470964 w 6830240"/>
              <a:gd name="connsiteY6825" fmla="*/ 5185207 h 7505293"/>
              <a:gd name="connsiteX6826" fmla="*/ 465900 w 6830240"/>
              <a:gd name="connsiteY6826" fmla="*/ 5192803 h 7505293"/>
              <a:gd name="connsiteX6827" fmla="*/ 465900 w 6830240"/>
              <a:gd name="connsiteY6827" fmla="*/ 5203248 h 7505293"/>
              <a:gd name="connsiteX6828" fmla="*/ 458304 w 6830240"/>
              <a:gd name="connsiteY6828" fmla="*/ 5207995 h 7505293"/>
              <a:gd name="connsiteX6829" fmla="*/ 448175 w 6830240"/>
              <a:gd name="connsiteY6829" fmla="*/ 5213060 h 7505293"/>
              <a:gd name="connsiteX6830" fmla="*/ 422855 w 6830240"/>
              <a:gd name="connsiteY6830" fmla="*/ 5215592 h 7505293"/>
              <a:gd name="connsiteX6831" fmla="*/ 415259 w 6830240"/>
              <a:gd name="connsiteY6831" fmla="*/ 5235848 h 7505293"/>
              <a:gd name="connsiteX6832" fmla="*/ 404181 w 6830240"/>
              <a:gd name="connsiteY6832" fmla="*/ 5242495 h 7505293"/>
              <a:gd name="connsiteX6833" fmla="*/ 395002 w 6830240"/>
              <a:gd name="connsiteY6833" fmla="*/ 5251040 h 7505293"/>
              <a:gd name="connsiteX6834" fmla="*/ 386773 w 6830240"/>
              <a:gd name="connsiteY6834" fmla="*/ 5253256 h 7505293"/>
              <a:gd name="connsiteX6835" fmla="*/ 382342 w 6830240"/>
              <a:gd name="connsiteY6835" fmla="*/ 5261169 h 7505293"/>
              <a:gd name="connsiteX6836" fmla="*/ 384874 w 6830240"/>
              <a:gd name="connsiteY6836" fmla="*/ 5271297 h 7505293"/>
              <a:gd name="connsiteX6837" fmla="*/ 362085 w 6830240"/>
              <a:gd name="connsiteY6837" fmla="*/ 5271297 h 7505293"/>
              <a:gd name="connsiteX6838" fmla="*/ 369365 w 6830240"/>
              <a:gd name="connsiteY6838" fmla="*/ 5249458 h 7505293"/>
              <a:gd name="connsiteX6839" fmla="*/ 367149 w 6830240"/>
              <a:gd name="connsiteY6839" fmla="*/ 5233316 h 7505293"/>
              <a:gd name="connsiteX6840" fmla="*/ 359871 w 6830240"/>
              <a:gd name="connsiteY6840" fmla="*/ 5236165 h 7505293"/>
              <a:gd name="connsiteX6841" fmla="*/ 354489 w 6830240"/>
              <a:gd name="connsiteY6841" fmla="*/ 5240912 h 7505293"/>
              <a:gd name="connsiteX6842" fmla="*/ 349425 w 6830240"/>
              <a:gd name="connsiteY6842" fmla="*/ 5271297 h 7505293"/>
              <a:gd name="connsiteX6843" fmla="*/ 336765 w 6830240"/>
              <a:gd name="connsiteY6843" fmla="*/ 5289021 h 7505293"/>
              <a:gd name="connsiteX6844" fmla="*/ 332966 w 6830240"/>
              <a:gd name="connsiteY6844" fmla="*/ 5308645 h 7505293"/>
              <a:gd name="connsiteX6845" fmla="*/ 321572 w 6830240"/>
              <a:gd name="connsiteY6845" fmla="*/ 5324470 h 7505293"/>
              <a:gd name="connsiteX6846" fmla="*/ 321572 w 6830240"/>
              <a:gd name="connsiteY6846" fmla="*/ 5344727 h 7505293"/>
              <a:gd name="connsiteX6847" fmla="*/ 311444 w 6830240"/>
              <a:gd name="connsiteY6847" fmla="*/ 5372579 h 7505293"/>
              <a:gd name="connsiteX6848" fmla="*/ 299733 w 6830240"/>
              <a:gd name="connsiteY6848" fmla="*/ 5374162 h 7505293"/>
              <a:gd name="connsiteX6849" fmla="*/ 293720 w 6830240"/>
              <a:gd name="connsiteY6849" fmla="*/ 5385240 h 7505293"/>
              <a:gd name="connsiteX6850" fmla="*/ 278527 w 6830240"/>
              <a:gd name="connsiteY6850" fmla="*/ 5408028 h 7505293"/>
              <a:gd name="connsiteX6851" fmla="*/ 258271 w 6830240"/>
              <a:gd name="connsiteY6851" fmla="*/ 5400432 h 7505293"/>
              <a:gd name="connsiteX6852" fmla="*/ 264917 w 6830240"/>
              <a:gd name="connsiteY6852" fmla="*/ 5371946 h 7505293"/>
              <a:gd name="connsiteX6853" fmla="*/ 273463 w 6830240"/>
              <a:gd name="connsiteY6853" fmla="*/ 5347259 h 7505293"/>
              <a:gd name="connsiteX6854" fmla="*/ 283591 w 6830240"/>
              <a:gd name="connsiteY6854" fmla="*/ 5334599 h 7505293"/>
              <a:gd name="connsiteX6855" fmla="*/ 303848 w 6830240"/>
              <a:gd name="connsiteY6855" fmla="*/ 5334282 h 7505293"/>
              <a:gd name="connsiteX6856" fmla="*/ 301316 w 6830240"/>
              <a:gd name="connsiteY6856" fmla="*/ 5324470 h 7505293"/>
              <a:gd name="connsiteX6857" fmla="*/ 311444 w 6830240"/>
              <a:gd name="connsiteY6857" fmla="*/ 5299150 h 7505293"/>
              <a:gd name="connsiteX6858" fmla="*/ 301316 w 6830240"/>
              <a:gd name="connsiteY6858" fmla="*/ 5299150 h 7505293"/>
              <a:gd name="connsiteX6859" fmla="*/ 311444 w 6830240"/>
              <a:gd name="connsiteY6859" fmla="*/ 5286489 h 7505293"/>
              <a:gd name="connsiteX6860" fmla="*/ 311444 w 6830240"/>
              <a:gd name="connsiteY6860" fmla="*/ 5261169 h 7505293"/>
              <a:gd name="connsiteX6861" fmla="*/ 329168 w 6830240"/>
              <a:gd name="connsiteY6861" fmla="*/ 5248509 h 7505293"/>
              <a:gd name="connsiteX6862" fmla="*/ 329168 w 6830240"/>
              <a:gd name="connsiteY6862" fmla="*/ 5225720 h 7505293"/>
              <a:gd name="connsiteX6863" fmla="*/ 346893 w 6830240"/>
              <a:gd name="connsiteY6863" fmla="*/ 5205464 h 7505293"/>
              <a:gd name="connsiteX6864" fmla="*/ 354489 w 6830240"/>
              <a:gd name="connsiteY6864" fmla="*/ 5185207 h 7505293"/>
              <a:gd name="connsiteX6865" fmla="*/ 346893 w 6830240"/>
              <a:gd name="connsiteY6865" fmla="*/ 5159253 h 7505293"/>
              <a:gd name="connsiteX6866" fmla="*/ 354489 w 6830240"/>
              <a:gd name="connsiteY6866" fmla="*/ 5129502 h 7505293"/>
              <a:gd name="connsiteX6867" fmla="*/ 362085 w 6830240"/>
              <a:gd name="connsiteY6867" fmla="*/ 5113676 h 7505293"/>
              <a:gd name="connsiteX6868" fmla="*/ 362085 w 6830240"/>
              <a:gd name="connsiteY6868" fmla="*/ 5094053 h 7505293"/>
              <a:gd name="connsiteX6869" fmla="*/ 369998 w 6830240"/>
              <a:gd name="connsiteY6869" fmla="*/ 5085823 h 7505293"/>
              <a:gd name="connsiteX6870" fmla="*/ 372213 w 6830240"/>
              <a:gd name="connsiteY6870" fmla="*/ 5073796 h 7505293"/>
              <a:gd name="connsiteX6871" fmla="*/ 367149 w 6830240"/>
              <a:gd name="connsiteY6871" fmla="*/ 5062402 h 7505293"/>
              <a:gd name="connsiteX6872" fmla="*/ 362085 w 6830240"/>
              <a:gd name="connsiteY6872" fmla="*/ 5051008 h 7505293"/>
              <a:gd name="connsiteX6873" fmla="*/ 348475 w 6830240"/>
              <a:gd name="connsiteY6873" fmla="*/ 5073796 h 7505293"/>
              <a:gd name="connsiteX6874" fmla="*/ 336765 w 6830240"/>
              <a:gd name="connsiteY6874" fmla="*/ 5096585 h 7505293"/>
              <a:gd name="connsiteX6875" fmla="*/ 328852 w 6830240"/>
              <a:gd name="connsiteY6875" fmla="*/ 5118424 h 7505293"/>
              <a:gd name="connsiteX6876" fmla="*/ 311444 w 6830240"/>
              <a:gd name="connsiteY6876" fmla="*/ 5134566 h 7505293"/>
              <a:gd name="connsiteX6877" fmla="*/ 311444 w 6830240"/>
              <a:gd name="connsiteY6877" fmla="*/ 5167482 h 7505293"/>
              <a:gd name="connsiteX6878" fmla="*/ 271880 w 6830240"/>
              <a:gd name="connsiteY6878" fmla="*/ 5203881 h 7505293"/>
              <a:gd name="connsiteX6879" fmla="*/ 253207 w 6830240"/>
              <a:gd name="connsiteY6879" fmla="*/ 5261169 h 7505293"/>
              <a:gd name="connsiteX6880" fmla="*/ 230418 w 6830240"/>
              <a:gd name="connsiteY6880" fmla="*/ 5270031 h 7505293"/>
              <a:gd name="connsiteX6881" fmla="*/ 207630 w 6830240"/>
              <a:gd name="connsiteY6881" fmla="*/ 5278893 h 7505293"/>
              <a:gd name="connsiteX6882" fmla="*/ 207630 w 6830240"/>
              <a:gd name="connsiteY6882" fmla="*/ 5306746 h 7505293"/>
              <a:gd name="connsiteX6883" fmla="*/ 200033 w 6830240"/>
              <a:gd name="connsiteY6883" fmla="*/ 5306746 h 7505293"/>
              <a:gd name="connsiteX6884" fmla="*/ 191171 w 6830240"/>
              <a:gd name="connsiteY6884" fmla="*/ 5302948 h 7505293"/>
              <a:gd name="connsiteX6885" fmla="*/ 189905 w 6830240"/>
              <a:gd name="connsiteY6885" fmla="*/ 5291554 h 7505293"/>
              <a:gd name="connsiteX6886" fmla="*/ 197501 w 6830240"/>
              <a:gd name="connsiteY6886" fmla="*/ 5271297 h 7505293"/>
              <a:gd name="connsiteX6887" fmla="*/ 194653 w 6830240"/>
              <a:gd name="connsiteY6887" fmla="*/ 5261485 h 7505293"/>
              <a:gd name="connsiteX6888" fmla="*/ 189905 w 6830240"/>
              <a:gd name="connsiteY6888" fmla="*/ 5253572 h 7505293"/>
              <a:gd name="connsiteX6889" fmla="*/ 189905 w 6830240"/>
              <a:gd name="connsiteY6889" fmla="*/ 5261169 h 7505293"/>
              <a:gd name="connsiteX6890" fmla="*/ 169648 w 6830240"/>
              <a:gd name="connsiteY6890" fmla="*/ 5278260 h 7505293"/>
              <a:gd name="connsiteX6891" fmla="*/ 156988 w 6830240"/>
              <a:gd name="connsiteY6891" fmla="*/ 5299150 h 7505293"/>
              <a:gd name="connsiteX6892" fmla="*/ 149075 w 6830240"/>
              <a:gd name="connsiteY6892" fmla="*/ 5311177 h 7505293"/>
              <a:gd name="connsiteX6893" fmla="*/ 146860 w 6830240"/>
              <a:gd name="connsiteY6893" fmla="*/ 5327002 h 7505293"/>
              <a:gd name="connsiteX6894" fmla="*/ 129135 w 6830240"/>
              <a:gd name="connsiteY6894" fmla="*/ 5337131 h 7505293"/>
              <a:gd name="connsiteX6895" fmla="*/ 126920 w 6830240"/>
              <a:gd name="connsiteY6895" fmla="*/ 5350740 h 7505293"/>
              <a:gd name="connsiteX6896" fmla="*/ 119007 w 6830240"/>
              <a:gd name="connsiteY6896" fmla="*/ 5362451 h 7505293"/>
              <a:gd name="connsiteX6897" fmla="*/ 119007 w 6830240"/>
              <a:gd name="connsiteY6897" fmla="*/ 5382708 h 7505293"/>
              <a:gd name="connsiteX6898" fmla="*/ 108879 w 6830240"/>
              <a:gd name="connsiteY6898" fmla="*/ 5390304 h 7505293"/>
              <a:gd name="connsiteX6899" fmla="*/ 100966 w 6830240"/>
              <a:gd name="connsiteY6899" fmla="*/ 5412460 h 7505293"/>
              <a:gd name="connsiteX6900" fmla="*/ 83558 w 6830240"/>
              <a:gd name="connsiteY6900" fmla="*/ 5430817 h 7505293"/>
              <a:gd name="connsiteX6901" fmla="*/ 65201 w 6830240"/>
              <a:gd name="connsiteY6901" fmla="*/ 5458353 h 7505293"/>
              <a:gd name="connsiteX6902" fmla="*/ 43045 w 6830240"/>
              <a:gd name="connsiteY6902" fmla="*/ 5483990 h 7505293"/>
              <a:gd name="connsiteX6903" fmla="*/ 42096 w 6830240"/>
              <a:gd name="connsiteY6903" fmla="*/ 5496334 h 7505293"/>
              <a:gd name="connsiteX6904" fmla="*/ 35449 w 6830240"/>
              <a:gd name="connsiteY6904" fmla="*/ 5506779 h 7505293"/>
              <a:gd name="connsiteX6905" fmla="*/ 29119 w 6830240"/>
              <a:gd name="connsiteY6905" fmla="*/ 5530200 h 7505293"/>
              <a:gd name="connsiteX6906" fmla="*/ 15193 w 6830240"/>
              <a:gd name="connsiteY6906" fmla="*/ 5549824 h 7505293"/>
              <a:gd name="connsiteX6907" fmla="*/ 13294 w 6830240"/>
              <a:gd name="connsiteY6907" fmla="*/ 5556787 h 7505293"/>
              <a:gd name="connsiteX6908" fmla="*/ 7596 w 6830240"/>
              <a:gd name="connsiteY6908" fmla="*/ 5559952 h 7505293"/>
              <a:gd name="connsiteX6909" fmla="*/ 0 w 6830240"/>
              <a:gd name="connsiteY6909" fmla="*/ 5557420 h 7505293"/>
              <a:gd name="connsiteX6910" fmla="*/ 7596 w 6830240"/>
              <a:gd name="connsiteY6910" fmla="*/ 5532099 h 7505293"/>
              <a:gd name="connsiteX6911" fmla="*/ 13294 w 6830240"/>
              <a:gd name="connsiteY6911" fmla="*/ 5521655 h 7505293"/>
              <a:gd name="connsiteX6912" fmla="*/ 15193 w 6830240"/>
              <a:gd name="connsiteY6912" fmla="*/ 5509311 h 7505293"/>
              <a:gd name="connsiteX6913" fmla="*/ 25321 w 6830240"/>
              <a:gd name="connsiteY6913" fmla="*/ 5486522 h 7505293"/>
              <a:gd name="connsiteX6914" fmla="*/ 24688 w 6830240"/>
              <a:gd name="connsiteY6914" fmla="*/ 5467532 h 7505293"/>
              <a:gd name="connsiteX6915" fmla="*/ 35449 w 6830240"/>
              <a:gd name="connsiteY6915" fmla="*/ 5456138 h 7505293"/>
              <a:gd name="connsiteX6916" fmla="*/ 56972 w 6830240"/>
              <a:gd name="connsiteY6916" fmla="*/ 5368781 h 7505293"/>
              <a:gd name="connsiteX6917" fmla="*/ 101283 w 6830240"/>
              <a:gd name="connsiteY6917" fmla="*/ 5289021 h 7505293"/>
              <a:gd name="connsiteX6918" fmla="*/ 105081 w 6830240"/>
              <a:gd name="connsiteY6918" fmla="*/ 5264967 h 7505293"/>
              <a:gd name="connsiteX6919" fmla="*/ 108879 w 6830240"/>
              <a:gd name="connsiteY6919" fmla="*/ 5240912 h 7505293"/>
              <a:gd name="connsiteX6920" fmla="*/ 116792 w 6830240"/>
              <a:gd name="connsiteY6920" fmla="*/ 5236165 h 7505293"/>
              <a:gd name="connsiteX6921" fmla="*/ 119007 w 6830240"/>
              <a:gd name="connsiteY6921" fmla="*/ 5225720 h 7505293"/>
              <a:gd name="connsiteX6922" fmla="*/ 124071 w 6830240"/>
              <a:gd name="connsiteY6922" fmla="*/ 5207679 h 7505293"/>
              <a:gd name="connsiteX6923" fmla="*/ 129135 w 6830240"/>
              <a:gd name="connsiteY6923" fmla="*/ 5195335 h 7505293"/>
              <a:gd name="connsiteX6924" fmla="*/ 141796 w 6830240"/>
              <a:gd name="connsiteY6924" fmla="*/ 5170015 h 7505293"/>
              <a:gd name="connsiteX6925" fmla="*/ 149708 w 6830240"/>
              <a:gd name="connsiteY6925" fmla="*/ 5163051 h 7505293"/>
              <a:gd name="connsiteX6926" fmla="*/ 151924 w 6830240"/>
              <a:gd name="connsiteY6926" fmla="*/ 5152290 h 7505293"/>
              <a:gd name="connsiteX6927" fmla="*/ 149392 w 6830240"/>
              <a:gd name="connsiteY6927" fmla="*/ 5139630 h 7505293"/>
              <a:gd name="connsiteX6928" fmla="*/ 172181 w 6830240"/>
              <a:gd name="connsiteY6928" fmla="*/ 5061136 h 7505293"/>
              <a:gd name="connsiteX6929" fmla="*/ 182309 w 6830240"/>
              <a:gd name="connsiteY6929" fmla="*/ 5053540 h 7505293"/>
              <a:gd name="connsiteX6930" fmla="*/ 189905 w 6830240"/>
              <a:gd name="connsiteY6930" fmla="*/ 5040879 h 7505293"/>
              <a:gd name="connsiteX6931" fmla="*/ 191804 w 6830240"/>
              <a:gd name="connsiteY6931" fmla="*/ 5027269 h 7505293"/>
              <a:gd name="connsiteX6932" fmla="*/ 197501 w 6830240"/>
              <a:gd name="connsiteY6932" fmla="*/ 5015559 h 7505293"/>
              <a:gd name="connsiteX6933" fmla="*/ 196868 w 6830240"/>
              <a:gd name="connsiteY6933" fmla="*/ 4997518 h 7505293"/>
              <a:gd name="connsiteX6934" fmla="*/ 207630 w 6830240"/>
              <a:gd name="connsiteY6934" fmla="*/ 4985174 h 7505293"/>
              <a:gd name="connsiteX6935" fmla="*/ 221239 w 6830240"/>
              <a:gd name="connsiteY6935" fmla="*/ 4950991 h 7505293"/>
              <a:gd name="connsiteX6936" fmla="*/ 240546 w 6830240"/>
              <a:gd name="connsiteY6936" fmla="*/ 4924405 h 7505293"/>
              <a:gd name="connsiteX6937" fmla="*/ 248142 w 6830240"/>
              <a:gd name="connsiteY6937" fmla="*/ 4906680 h 7505293"/>
              <a:gd name="connsiteX6938" fmla="*/ 257005 w 6830240"/>
              <a:gd name="connsiteY6938" fmla="*/ 4864901 h 7505293"/>
              <a:gd name="connsiteX6939" fmla="*/ 265867 w 6830240"/>
              <a:gd name="connsiteY6939" fmla="*/ 4823122 h 7505293"/>
              <a:gd name="connsiteX6940" fmla="*/ 273463 w 6830240"/>
              <a:gd name="connsiteY6940" fmla="*/ 4812994 h 7505293"/>
              <a:gd name="connsiteX6941" fmla="*/ 287389 w 6830240"/>
              <a:gd name="connsiteY6941" fmla="*/ 4780077 h 7505293"/>
              <a:gd name="connsiteX6942" fmla="*/ 301316 w 6830240"/>
              <a:gd name="connsiteY6942" fmla="*/ 4747160 h 7505293"/>
              <a:gd name="connsiteX6943" fmla="*/ 311444 w 6830240"/>
              <a:gd name="connsiteY6943" fmla="*/ 4724371 h 7505293"/>
              <a:gd name="connsiteX6944" fmla="*/ 321572 w 6830240"/>
              <a:gd name="connsiteY6944" fmla="*/ 4701583 h 7505293"/>
              <a:gd name="connsiteX6945" fmla="*/ 340879 w 6830240"/>
              <a:gd name="connsiteY6945" fmla="*/ 4641446 h 7505293"/>
              <a:gd name="connsiteX6946" fmla="*/ 362085 w 6830240"/>
              <a:gd name="connsiteY6946" fmla="*/ 4585108 h 7505293"/>
              <a:gd name="connsiteX6947" fmla="*/ 361452 w 6830240"/>
              <a:gd name="connsiteY6947" fmla="*/ 4570865 h 7505293"/>
              <a:gd name="connsiteX6948" fmla="*/ 372213 w 6830240"/>
              <a:gd name="connsiteY6948" fmla="*/ 4562319 h 7505293"/>
              <a:gd name="connsiteX6949" fmla="*/ 401016 w 6830240"/>
              <a:gd name="connsiteY6949" fmla="*/ 4507564 h 7505293"/>
              <a:gd name="connsiteX6950" fmla="*/ 420323 w 6830240"/>
              <a:gd name="connsiteY6950" fmla="*/ 4450909 h 7505293"/>
              <a:gd name="connsiteX6951" fmla="*/ 426336 w 6830240"/>
              <a:gd name="connsiteY6951" fmla="*/ 4446794 h 7505293"/>
              <a:gd name="connsiteX6952" fmla="*/ 430451 w 6830240"/>
              <a:gd name="connsiteY6952" fmla="*/ 4440781 h 7505293"/>
              <a:gd name="connsiteX6953" fmla="*/ 426653 w 6830240"/>
              <a:gd name="connsiteY6953" fmla="*/ 4438565 h 7505293"/>
              <a:gd name="connsiteX6954" fmla="*/ 422855 w 6830240"/>
              <a:gd name="connsiteY6954" fmla="*/ 4438248 h 7505293"/>
              <a:gd name="connsiteX6955" fmla="*/ 430451 w 6830240"/>
              <a:gd name="connsiteY6955" fmla="*/ 4415460 h 7505293"/>
              <a:gd name="connsiteX6956" fmla="*/ 440579 w 6830240"/>
              <a:gd name="connsiteY6956" fmla="*/ 4410396 h 7505293"/>
              <a:gd name="connsiteX6957" fmla="*/ 453872 w 6830240"/>
              <a:gd name="connsiteY6957" fmla="*/ 4382227 h 7505293"/>
              <a:gd name="connsiteX6958" fmla="*/ 463368 w 6830240"/>
              <a:gd name="connsiteY6958" fmla="*/ 4352158 h 7505293"/>
              <a:gd name="connsiteX6959" fmla="*/ 464001 w 6830240"/>
              <a:gd name="connsiteY6959" fmla="*/ 4338232 h 7505293"/>
              <a:gd name="connsiteX6960" fmla="*/ 476028 w 6830240"/>
              <a:gd name="connsiteY6960" fmla="*/ 4331902 h 7505293"/>
              <a:gd name="connsiteX6961" fmla="*/ 483624 w 6830240"/>
              <a:gd name="connsiteY6961" fmla="*/ 4314177 h 7505293"/>
              <a:gd name="connsiteX6962" fmla="*/ 494385 w 6830240"/>
              <a:gd name="connsiteY6962" fmla="*/ 4286008 h 7505293"/>
              <a:gd name="connsiteX6963" fmla="*/ 501349 w 6830240"/>
              <a:gd name="connsiteY6963" fmla="*/ 4255940 h 7505293"/>
              <a:gd name="connsiteX6964" fmla="*/ 510211 w 6830240"/>
              <a:gd name="connsiteY6964" fmla="*/ 4238215 h 7505293"/>
              <a:gd name="connsiteX6965" fmla="*/ 519073 w 6830240"/>
              <a:gd name="connsiteY6965" fmla="*/ 4220491 h 7505293"/>
              <a:gd name="connsiteX6966" fmla="*/ 539330 w 6830240"/>
              <a:gd name="connsiteY6966" fmla="*/ 4185042 h 7505293"/>
              <a:gd name="connsiteX6967" fmla="*/ 553256 w 6830240"/>
              <a:gd name="connsiteY6967" fmla="*/ 4147694 h 7505293"/>
              <a:gd name="connsiteX6968" fmla="*/ 567182 w 6830240"/>
              <a:gd name="connsiteY6968" fmla="*/ 4114144 h 7505293"/>
              <a:gd name="connsiteX6969" fmla="*/ 566549 w 6830240"/>
              <a:gd name="connsiteY6969" fmla="*/ 4097686 h 7505293"/>
              <a:gd name="connsiteX6970" fmla="*/ 577311 w 6830240"/>
              <a:gd name="connsiteY6970" fmla="*/ 4088824 h 7505293"/>
              <a:gd name="connsiteX6971" fmla="*/ 608645 w 6830240"/>
              <a:gd name="connsiteY6971" fmla="*/ 4029953 h 7505293"/>
              <a:gd name="connsiteX6972" fmla="*/ 630484 w 6830240"/>
              <a:gd name="connsiteY6972" fmla="*/ 3967285 h 7505293"/>
              <a:gd name="connsiteX6973" fmla="*/ 636497 w 6830240"/>
              <a:gd name="connsiteY6973" fmla="*/ 3962221 h 7505293"/>
              <a:gd name="connsiteX6974" fmla="*/ 640612 w 6830240"/>
              <a:gd name="connsiteY6974" fmla="*/ 3957157 h 7505293"/>
              <a:gd name="connsiteX6975" fmla="*/ 637764 w 6830240"/>
              <a:gd name="connsiteY6975" fmla="*/ 3952726 h 7505293"/>
              <a:gd name="connsiteX6976" fmla="*/ 633016 w 6830240"/>
              <a:gd name="connsiteY6976" fmla="*/ 3952093 h 7505293"/>
              <a:gd name="connsiteX6977" fmla="*/ 640612 w 6830240"/>
              <a:gd name="connsiteY6977" fmla="*/ 3929304 h 7505293"/>
              <a:gd name="connsiteX6978" fmla="*/ 660869 w 6830240"/>
              <a:gd name="connsiteY6978" fmla="*/ 3909049 h 7505293"/>
              <a:gd name="connsiteX6979" fmla="*/ 676061 w 6830240"/>
              <a:gd name="connsiteY6979" fmla="*/ 3858407 h 7505293"/>
              <a:gd name="connsiteX6980" fmla="*/ 677960 w 6830240"/>
              <a:gd name="connsiteY6980" fmla="*/ 3844481 h 7505293"/>
              <a:gd name="connsiteX6981" fmla="*/ 691253 w 6830240"/>
              <a:gd name="connsiteY6981" fmla="*/ 3838150 h 7505293"/>
              <a:gd name="connsiteX6982" fmla="*/ 695051 w 6830240"/>
              <a:gd name="connsiteY6982" fmla="*/ 3828022 h 7505293"/>
              <a:gd name="connsiteX6983" fmla="*/ 698849 w 6830240"/>
              <a:gd name="connsiteY6983" fmla="*/ 3817894 h 7505293"/>
              <a:gd name="connsiteX6984" fmla="*/ 709927 w 6830240"/>
              <a:gd name="connsiteY6984" fmla="*/ 3787193 h 7505293"/>
              <a:gd name="connsiteX6985" fmla="*/ 719106 w 6830240"/>
              <a:gd name="connsiteY6985" fmla="*/ 3754593 h 7505293"/>
              <a:gd name="connsiteX6986" fmla="*/ 727968 w 6830240"/>
              <a:gd name="connsiteY6986" fmla="*/ 3735602 h 7505293"/>
              <a:gd name="connsiteX6987" fmla="*/ 736830 w 6830240"/>
              <a:gd name="connsiteY6987" fmla="*/ 3716612 h 7505293"/>
              <a:gd name="connsiteX6988" fmla="*/ 746959 w 6830240"/>
              <a:gd name="connsiteY6988" fmla="*/ 3696355 h 7505293"/>
              <a:gd name="connsiteX6989" fmla="*/ 754555 w 6830240"/>
              <a:gd name="connsiteY6989" fmla="*/ 3682429 h 7505293"/>
              <a:gd name="connsiteX6990" fmla="*/ 762151 w 6830240"/>
              <a:gd name="connsiteY6990" fmla="*/ 3668504 h 7505293"/>
              <a:gd name="connsiteX6991" fmla="*/ 777343 w 6830240"/>
              <a:gd name="connsiteY6991" fmla="*/ 3655842 h 7505293"/>
              <a:gd name="connsiteX6992" fmla="*/ 777027 w 6830240"/>
              <a:gd name="connsiteY6992" fmla="*/ 3653310 h 7505293"/>
              <a:gd name="connsiteX6993" fmla="*/ 774811 w 6830240"/>
              <a:gd name="connsiteY6993" fmla="*/ 3650778 h 7505293"/>
              <a:gd name="connsiteX6994" fmla="*/ 779875 w 6830240"/>
              <a:gd name="connsiteY6994" fmla="*/ 3643182 h 7505293"/>
              <a:gd name="connsiteX6995" fmla="*/ 782091 w 6830240"/>
              <a:gd name="connsiteY6995" fmla="*/ 3636852 h 7505293"/>
              <a:gd name="connsiteX6996" fmla="*/ 782408 w 6830240"/>
              <a:gd name="connsiteY6996" fmla="*/ 3630523 h 7505293"/>
              <a:gd name="connsiteX6997" fmla="*/ 809311 w 6830240"/>
              <a:gd name="connsiteY6997" fmla="*/ 3581779 h 7505293"/>
              <a:gd name="connsiteX6998" fmla="*/ 830517 w 6830240"/>
              <a:gd name="connsiteY6998" fmla="*/ 3529239 h 7505293"/>
              <a:gd name="connsiteX6999" fmla="*/ 839695 w 6830240"/>
              <a:gd name="connsiteY6999" fmla="*/ 3504552 h 7505293"/>
              <a:gd name="connsiteX7000" fmla="*/ 850773 w 6830240"/>
              <a:gd name="connsiteY7000" fmla="*/ 3483662 h 7505293"/>
              <a:gd name="connsiteX7001" fmla="*/ 856787 w 6830240"/>
              <a:gd name="connsiteY7001" fmla="*/ 3459924 h 7505293"/>
              <a:gd name="connsiteX7002" fmla="*/ 868498 w 6830240"/>
              <a:gd name="connsiteY7002" fmla="*/ 3438085 h 7505293"/>
              <a:gd name="connsiteX7003" fmla="*/ 878626 w 6830240"/>
              <a:gd name="connsiteY7003" fmla="*/ 3430489 h 7505293"/>
              <a:gd name="connsiteX7004" fmla="*/ 879892 w 6830240"/>
              <a:gd name="connsiteY7004" fmla="*/ 3426692 h 7505293"/>
              <a:gd name="connsiteX7005" fmla="*/ 881158 w 6830240"/>
              <a:gd name="connsiteY7005" fmla="*/ 3422892 h 7505293"/>
              <a:gd name="connsiteX7006" fmla="*/ 883374 w 6830240"/>
              <a:gd name="connsiteY7006" fmla="*/ 3412764 h 7505293"/>
              <a:gd name="connsiteX7007" fmla="*/ 883690 w 6830240"/>
              <a:gd name="connsiteY7007" fmla="*/ 3402636 h 7505293"/>
              <a:gd name="connsiteX7008" fmla="*/ 888754 w 6830240"/>
              <a:gd name="connsiteY7008" fmla="*/ 3397572 h 7505293"/>
              <a:gd name="connsiteX7009" fmla="*/ 890020 w 6830240"/>
              <a:gd name="connsiteY7009" fmla="*/ 3392508 h 7505293"/>
              <a:gd name="connsiteX7010" fmla="*/ 891286 w 6830240"/>
              <a:gd name="connsiteY7010" fmla="*/ 3387444 h 7505293"/>
              <a:gd name="connsiteX7011" fmla="*/ 893818 w 6830240"/>
              <a:gd name="connsiteY7011" fmla="*/ 3387444 h 7505293"/>
              <a:gd name="connsiteX7012" fmla="*/ 898882 w 6830240"/>
              <a:gd name="connsiteY7012" fmla="*/ 3379847 h 7505293"/>
              <a:gd name="connsiteX7013" fmla="*/ 903349 w 6830240"/>
              <a:gd name="connsiteY7013" fmla="*/ 3366447 h 7505293"/>
              <a:gd name="connsiteX7014" fmla="*/ 902600 w 6830240"/>
              <a:gd name="connsiteY7014" fmla="*/ 3359702 h 7505293"/>
              <a:gd name="connsiteX7015" fmla="*/ 908199 w 6830240"/>
              <a:gd name="connsiteY7015" fmla="*/ 3344771 h 7505293"/>
              <a:gd name="connsiteX7016" fmla="*/ 908694 w 6830240"/>
              <a:gd name="connsiteY7016" fmla="*/ 3341233 h 7505293"/>
              <a:gd name="connsiteX7017" fmla="*/ 908862 w 6830240"/>
              <a:gd name="connsiteY7017" fmla="*/ 3334850 h 7505293"/>
              <a:gd name="connsiteX7018" fmla="*/ 907348 w 6830240"/>
              <a:gd name="connsiteY7018" fmla="*/ 3329633 h 7505293"/>
              <a:gd name="connsiteX7019" fmla="*/ 902600 w 6830240"/>
              <a:gd name="connsiteY7019" fmla="*/ 3321720 h 7505293"/>
              <a:gd name="connsiteX7020" fmla="*/ 902600 w 6830240"/>
              <a:gd name="connsiteY7020" fmla="*/ 3329317 h 7505293"/>
              <a:gd name="connsiteX7021" fmla="*/ 882343 w 6830240"/>
              <a:gd name="connsiteY7021" fmla="*/ 3346409 h 7505293"/>
              <a:gd name="connsiteX7022" fmla="*/ 869683 w 6830240"/>
              <a:gd name="connsiteY7022" fmla="*/ 3367298 h 7505293"/>
              <a:gd name="connsiteX7023" fmla="*/ 861770 w 6830240"/>
              <a:gd name="connsiteY7023" fmla="*/ 3379325 h 7505293"/>
              <a:gd name="connsiteX7024" fmla="*/ 859555 w 6830240"/>
              <a:gd name="connsiteY7024" fmla="*/ 3395150 h 7505293"/>
              <a:gd name="connsiteX7025" fmla="*/ 841830 w 6830240"/>
              <a:gd name="connsiteY7025" fmla="*/ 3405279 h 7505293"/>
              <a:gd name="connsiteX7026" fmla="*/ 839615 w 6830240"/>
              <a:gd name="connsiteY7026" fmla="*/ 3418888 h 7505293"/>
              <a:gd name="connsiteX7027" fmla="*/ 831702 w 6830240"/>
              <a:gd name="connsiteY7027" fmla="*/ 3430600 h 7505293"/>
              <a:gd name="connsiteX7028" fmla="*/ 831702 w 6830240"/>
              <a:gd name="connsiteY7028" fmla="*/ 3450856 h 7505293"/>
              <a:gd name="connsiteX7029" fmla="*/ 821574 w 6830240"/>
              <a:gd name="connsiteY7029" fmla="*/ 3458452 h 7505293"/>
              <a:gd name="connsiteX7030" fmla="*/ 813661 w 6830240"/>
              <a:gd name="connsiteY7030" fmla="*/ 3480608 h 7505293"/>
              <a:gd name="connsiteX7031" fmla="*/ 796253 w 6830240"/>
              <a:gd name="connsiteY7031" fmla="*/ 3498965 h 7505293"/>
              <a:gd name="connsiteX7032" fmla="*/ 777896 w 6830240"/>
              <a:gd name="connsiteY7032" fmla="*/ 3526501 h 7505293"/>
              <a:gd name="connsiteX7033" fmla="*/ 755740 w 6830240"/>
              <a:gd name="connsiteY7033" fmla="*/ 3552138 h 7505293"/>
              <a:gd name="connsiteX7034" fmla="*/ 754791 w 6830240"/>
              <a:gd name="connsiteY7034" fmla="*/ 3564482 h 7505293"/>
              <a:gd name="connsiteX7035" fmla="*/ 748144 w 6830240"/>
              <a:gd name="connsiteY7035" fmla="*/ 3574927 h 7505293"/>
              <a:gd name="connsiteX7036" fmla="*/ 741814 w 6830240"/>
              <a:gd name="connsiteY7036" fmla="*/ 3598349 h 7505293"/>
              <a:gd name="connsiteX7037" fmla="*/ 727888 w 6830240"/>
              <a:gd name="connsiteY7037" fmla="*/ 3617972 h 7505293"/>
              <a:gd name="connsiteX7038" fmla="*/ 725989 w 6830240"/>
              <a:gd name="connsiteY7038" fmla="*/ 3624935 h 7505293"/>
              <a:gd name="connsiteX7039" fmla="*/ 720291 w 6830240"/>
              <a:gd name="connsiteY7039" fmla="*/ 3628101 h 7505293"/>
              <a:gd name="connsiteX7040" fmla="*/ 712695 w 6830240"/>
              <a:gd name="connsiteY7040" fmla="*/ 3625568 h 7505293"/>
              <a:gd name="connsiteX7041" fmla="*/ 720291 w 6830240"/>
              <a:gd name="connsiteY7041" fmla="*/ 3600247 h 7505293"/>
              <a:gd name="connsiteX7042" fmla="*/ 725989 w 6830240"/>
              <a:gd name="connsiteY7042" fmla="*/ 3589803 h 7505293"/>
              <a:gd name="connsiteX7043" fmla="*/ 727888 w 6830240"/>
              <a:gd name="connsiteY7043" fmla="*/ 3577460 h 7505293"/>
              <a:gd name="connsiteX7044" fmla="*/ 738016 w 6830240"/>
              <a:gd name="connsiteY7044" fmla="*/ 3554670 h 7505293"/>
              <a:gd name="connsiteX7045" fmla="*/ 737383 w 6830240"/>
              <a:gd name="connsiteY7045" fmla="*/ 3535680 h 7505293"/>
              <a:gd name="connsiteX7046" fmla="*/ 748144 w 6830240"/>
              <a:gd name="connsiteY7046" fmla="*/ 3524287 h 7505293"/>
              <a:gd name="connsiteX7047" fmla="*/ 769667 w 6830240"/>
              <a:gd name="connsiteY7047" fmla="*/ 3436930 h 7505293"/>
              <a:gd name="connsiteX7048" fmla="*/ 813978 w 6830240"/>
              <a:gd name="connsiteY7048" fmla="*/ 3357169 h 7505293"/>
              <a:gd name="connsiteX7049" fmla="*/ 817776 w 6830240"/>
              <a:gd name="connsiteY7049" fmla="*/ 3333116 h 7505293"/>
              <a:gd name="connsiteX7050" fmla="*/ 821574 w 6830240"/>
              <a:gd name="connsiteY7050" fmla="*/ 3309060 h 7505293"/>
              <a:gd name="connsiteX7051" fmla="*/ 829487 w 6830240"/>
              <a:gd name="connsiteY7051" fmla="*/ 3304314 h 7505293"/>
              <a:gd name="connsiteX7052" fmla="*/ 831702 w 6830240"/>
              <a:gd name="connsiteY7052" fmla="*/ 3293868 h 7505293"/>
              <a:gd name="connsiteX7053" fmla="*/ 836766 w 6830240"/>
              <a:gd name="connsiteY7053" fmla="*/ 3275827 h 7505293"/>
              <a:gd name="connsiteX7054" fmla="*/ 841830 w 6830240"/>
              <a:gd name="connsiteY7054" fmla="*/ 3263483 h 7505293"/>
              <a:gd name="connsiteX7055" fmla="*/ 854491 w 6830240"/>
              <a:gd name="connsiteY7055" fmla="*/ 3238163 h 7505293"/>
              <a:gd name="connsiteX7056" fmla="*/ 862403 w 6830240"/>
              <a:gd name="connsiteY7056" fmla="*/ 3231200 h 7505293"/>
              <a:gd name="connsiteX7057" fmla="*/ 864619 w 6830240"/>
              <a:gd name="connsiteY7057" fmla="*/ 3220438 h 7505293"/>
              <a:gd name="connsiteX7058" fmla="*/ 862087 w 6830240"/>
              <a:gd name="connsiteY7058" fmla="*/ 3207778 h 7505293"/>
              <a:gd name="connsiteX7059" fmla="*/ 884876 w 6830240"/>
              <a:gd name="connsiteY7059" fmla="*/ 3129284 h 7505293"/>
              <a:gd name="connsiteX7060" fmla="*/ 895004 w 6830240"/>
              <a:gd name="connsiteY7060" fmla="*/ 3121688 h 7505293"/>
              <a:gd name="connsiteX7061" fmla="*/ 902600 w 6830240"/>
              <a:gd name="connsiteY7061" fmla="*/ 3109028 h 7505293"/>
              <a:gd name="connsiteX7062" fmla="*/ 904499 w 6830240"/>
              <a:gd name="connsiteY7062" fmla="*/ 3095417 h 7505293"/>
              <a:gd name="connsiteX7063" fmla="*/ 910196 w 6830240"/>
              <a:gd name="connsiteY7063" fmla="*/ 3083708 h 7505293"/>
              <a:gd name="connsiteX7064" fmla="*/ 909563 w 6830240"/>
              <a:gd name="connsiteY7064" fmla="*/ 3065666 h 7505293"/>
              <a:gd name="connsiteX7065" fmla="*/ 920324 w 6830240"/>
              <a:gd name="connsiteY7065" fmla="*/ 3053322 h 7505293"/>
              <a:gd name="connsiteX7066" fmla="*/ 933934 w 6830240"/>
              <a:gd name="connsiteY7066" fmla="*/ 3019140 h 7505293"/>
              <a:gd name="connsiteX7067" fmla="*/ 953241 w 6830240"/>
              <a:gd name="connsiteY7067" fmla="*/ 2992553 h 7505293"/>
              <a:gd name="connsiteX7068" fmla="*/ 960837 w 6830240"/>
              <a:gd name="connsiteY7068" fmla="*/ 2974828 h 7505293"/>
              <a:gd name="connsiteX7069" fmla="*/ 969700 w 6830240"/>
              <a:gd name="connsiteY7069" fmla="*/ 2933050 h 7505293"/>
              <a:gd name="connsiteX7070" fmla="*/ 978562 w 6830240"/>
              <a:gd name="connsiteY7070" fmla="*/ 2891270 h 7505293"/>
              <a:gd name="connsiteX7071" fmla="*/ 986158 w 6830240"/>
              <a:gd name="connsiteY7071" fmla="*/ 2881142 h 7505293"/>
              <a:gd name="connsiteX7072" fmla="*/ 1000084 w 6830240"/>
              <a:gd name="connsiteY7072" fmla="*/ 2848226 h 7505293"/>
              <a:gd name="connsiteX7073" fmla="*/ 1014011 w 6830240"/>
              <a:gd name="connsiteY7073" fmla="*/ 2815308 h 7505293"/>
              <a:gd name="connsiteX7074" fmla="*/ 1024139 w 6830240"/>
              <a:gd name="connsiteY7074" fmla="*/ 2792519 h 7505293"/>
              <a:gd name="connsiteX7075" fmla="*/ 1034267 w 6830240"/>
              <a:gd name="connsiteY7075" fmla="*/ 2769732 h 7505293"/>
              <a:gd name="connsiteX7076" fmla="*/ 1053574 w 6830240"/>
              <a:gd name="connsiteY7076" fmla="*/ 2709594 h 7505293"/>
              <a:gd name="connsiteX7077" fmla="*/ 1074780 w 6830240"/>
              <a:gd name="connsiteY7077" fmla="*/ 2653256 h 7505293"/>
              <a:gd name="connsiteX7078" fmla="*/ 1074147 w 6830240"/>
              <a:gd name="connsiteY7078" fmla="*/ 2639014 h 7505293"/>
              <a:gd name="connsiteX7079" fmla="*/ 1084908 w 6830240"/>
              <a:gd name="connsiteY7079" fmla="*/ 2630467 h 7505293"/>
              <a:gd name="connsiteX7080" fmla="*/ 1113711 w 6830240"/>
              <a:gd name="connsiteY7080" fmla="*/ 2575713 h 7505293"/>
              <a:gd name="connsiteX7081" fmla="*/ 1133018 w 6830240"/>
              <a:gd name="connsiteY7081" fmla="*/ 2519058 h 7505293"/>
              <a:gd name="connsiteX7082" fmla="*/ 1139031 w 6830240"/>
              <a:gd name="connsiteY7082" fmla="*/ 2514942 h 7505293"/>
              <a:gd name="connsiteX7083" fmla="*/ 1143146 w 6830240"/>
              <a:gd name="connsiteY7083" fmla="*/ 2508930 h 7505293"/>
              <a:gd name="connsiteX7084" fmla="*/ 1139348 w 6830240"/>
              <a:gd name="connsiteY7084" fmla="*/ 2506713 h 7505293"/>
              <a:gd name="connsiteX7085" fmla="*/ 1135550 w 6830240"/>
              <a:gd name="connsiteY7085" fmla="*/ 2506396 h 7505293"/>
              <a:gd name="connsiteX7086" fmla="*/ 1143146 w 6830240"/>
              <a:gd name="connsiteY7086" fmla="*/ 2483608 h 7505293"/>
              <a:gd name="connsiteX7087" fmla="*/ 1153274 w 6830240"/>
              <a:gd name="connsiteY7087" fmla="*/ 2478544 h 7505293"/>
              <a:gd name="connsiteX7088" fmla="*/ 1166567 w 6830240"/>
              <a:gd name="connsiteY7088" fmla="*/ 2450375 h 7505293"/>
              <a:gd name="connsiteX7089" fmla="*/ 1176063 w 6830240"/>
              <a:gd name="connsiteY7089" fmla="*/ 2420306 h 7505293"/>
              <a:gd name="connsiteX7090" fmla="*/ 1176696 w 6830240"/>
              <a:gd name="connsiteY7090" fmla="*/ 2406380 h 7505293"/>
              <a:gd name="connsiteX7091" fmla="*/ 1188723 w 6830240"/>
              <a:gd name="connsiteY7091" fmla="*/ 2400050 h 7505293"/>
              <a:gd name="connsiteX7092" fmla="*/ 1196319 w 6830240"/>
              <a:gd name="connsiteY7092" fmla="*/ 2382325 h 7505293"/>
              <a:gd name="connsiteX7093" fmla="*/ 1207080 w 6830240"/>
              <a:gd name="connsiteY7093" fmla="*/ 2354156 h 7505293"/>
              <a:gd name="connsiteX7094" fmla="*/ 1214044 w 6830240"/>
              <a:gd name="connsiteY7094" fmla="*/ 2324088 h 7505293"/>
              <a:gd name="connsiteX7095" fmla="*/ 1222906 w 6830240"/>
              <a:gd name="connsiteY7095" fmla="*/ 2306363 h 7505293"/>
              <a:gd name="connsiteX7096" fmla="*/ 1231768 w 6830240"/>
              <a:gd name="connsiteY7096" fmla="*/ 2288639 h 7505293"/>
              <a:gd name="connsiteX7097" fmla="*/ 1252025 w 6830240"/>
              <a:gd name="connsiteY7097" fmla="*/ 2253190 h 7505293"/>
              <a:gd name="connsiteX7098" fmla="*/ 1265951 w 6830240"/>
              <a:gd name="connsiteY7098" fmla="*/ 2215842 h 7505293"/>
              <a:gd name="connsiteX7099" fmla="*/ 1279877 w 6830240"/>
              <a:gd name="connsiteY7099" fmla="*/ 2182292 h 7505293"/>
              <a:gd name="connsiteX7100" fmla="*/ 1279244 w 6830240"/>
              <a:gd name="connsiteY7100" fmla="*/ 2165834 h 7505293"/>
              <a:gd name="connsiteX7101" fmla="*/ 1290006 w 6830240"/>
              <a:gd name="connsiteY7101" fmla="*/ 2156972 h 7505293"/>
              <a:gd name="connsiteX7102" fmla="*/ 1321340 w 6830240"/>
              <a:gd name="connsiteY7102" fmla="*/ 2098101 h 7505293"/>
              <a:gd name="connsiteX7103" fmla="*/ 1343179 w 6830240"/>
              <a:gd name="connsiteY7103" fmla="*/ 2035433 h 7505293"/>
              <a:gd name="connsiteX7104" fmla="*/ 1349192 w 6830240"/>
              <a:gd name="connsiteY7104" fmla="*/ 2030369 h 7505293"/>
              <a:gd name="connsiteX7105" fmla="*/ 1353307 w 6830240"/>
              <a:gd name="connsiteY7105" fmla="*/ 2025305 h 7505293"/>
              <a:gd name="connsiteX7106" fmla="*/ 1350459 w 6830240"/>
              <a:gd name="connsiteY7106" fmla="*/ 2020874 h 7505293"/>
              <a:gd name="connsiteX7107" fmla="*/ 1345711 w 6830240"/>
              <a:gd name="connsiteY7107" fmla="*/ 2020241 h 7505293"/>
              <a:gd name="connsiteX7108" fmla="*/ 1353307 w 6830240"/>
              <a:gd name="connsiteY7108" fmla="*/ 1997452 h 7505293"/>
              <a:gd name="connsiteX7109" fmla="*/ 1373564 w 6830240"/>
              <a:gd name="connsiteY7109" fmla="*/ 1977196 h 7505293"/>
              <a:gd name="connsiteX7110" fmla="*/ 1388756 w 6830240"/>
              <a:gd name="connsiteY7110" fmla="*/ 1926554 h 7505293"/>
              <a:gd name="connsiteX7111" fmla="*/ 1390655 w 6830240"/>
              <a:gd name="connsiteY7111" fmla="*/ 1912628 h 7505293"/>
              <a:gd name="connsiteX7112" fmla="*/ 1403948 w 6830240"/>
              <a:gd name="connsiteY7112" fmla="*/ 1906298 h 7505293"/>
              <a:gd name="connsiteX7113" fmla="*/ 1407746 w 6830240"/>
              <a:gd name="connsiteY7113" fmla="*/ 1896169 h 7505293"/>
              <a:gd name="connsiteX7114" fmla="*/ 1411544 w 6830240"/>
              <a:gd name="connsiteY7114" fmla="*/ 1886041 h 7505293"/>
              <a:gd name="connsiteX7115" fmla="*/ 1422622 w 6830240"/>
              <a:gd name="connsiteY7115" fmla="*/ 1855340 h 7505293"/>
              <a:gd name="connsiteX7116" fmla="*/ 1431801 w 6830240"/>
              <a:gd name="connsiteY7116" fmla="*/ 1822740 h 7505293"/>
              <a:gd name="connsiteX7117" fmla="*/ 1440663 w 6830240"/>
              <a:gd name="connsiteY7117" fmla="*/ 1803749 h 7505293"/>
              <a:gd name="connsiteX7118" fmla="*/ 1449525 w 6830240"/>
              <a:gd name="connsiteY7118" fmla="*/ 1784759 h 7505293"/>
              <a:gd name="connsiteX7119" fmla="*/ 1459654 w 6830240"/>
              <a:gd name="connsiteY7119" fmla="*/ 1764502 h 7505293"/>
              <a:gd name="connsiteX7120" fmla="*/ 1467250 w 6830240"/>
              <a:gd name="connsiteY7120" fmla="*/ 1750576 h 7505293"/>
              <a:gd name="connsiteX7121" fmla="*/ 1474846 w 6830240"/>
              <a:gd name="connsiteY7121" fmla="*/ 1736650 h 7505293"/>
              <a:gd name="connsiteX7122" fmla="*/ 1490038 w 6830240"/>
              <a:gd name="connsiteY7122" fmla="*/ 1723989 h 7505293"/>
              <a:gd name="connsiteX7123" fmla="*/ 1489722 w 6830240"/>
              <a:gd name="connsiteY7123" fmla="*/ 1721457 h 7505293"/>
              <a:gd name="connsiteX7124" fmla="*/ 1487506 w 6830240"/>
              <a:gd name="connsiteY7124" fmla="*/ 1718925 h 7505293"/>
              <a:gd name="connsiteX7125" fmla="*/ 1492570 w 6830240"/>
              <a:gd name="connsiteY7125" fmla="*/ 1711329 h 7505293"/>
              <a:gd name="connsiteX7126" fmla="*/ 1494786 w 6830240"/>
              <a:gd name="connsiteY7126" fmla="*/ 1704999 h 7505293"/>
              <a:gd name="connsiteX7127" fmla="*/ 1495103 w 6830240"/>
              <a:gd name="connsiteY7127" fmla="*/ 1698669 h 7505293"/>
              <a:gd name="connsiteX7128" fmla="*/ 1522006 w 6830240"/>
              <a:gd name="connsiteY7128" fmla="*/ 1649926 h 7505293"/>
              <a:gd name="connsiteX7129" fmla="*/ 1543212 w 6830240"/>
              <a:gd name="connsiteY7129" fmla="*/ 1597386 h 7505293"/>
              <a:gd name="connsiteX7130" fmla="*/ 1552390 w 6830240"/>
              <a:gd name="connsiteY7130" fmla="*/ 1572699 h 7505293"/>
              <a:gd name="connsiteX7131" fmla="*/ 1563468 w 6830240"/>
              <a:gd name="connsiteY7131" fmla="*/ 1551809 h 7505293"/>
              <a:gd name="connsiteX7132" fmla="*/ 1569482 w 6830240"/>
              <a:gd name="connsiteY7132" fmla="*/ 1528071 h 7505293"/>
              <a:gd name="connsiteX7133" fmla="*/ 1581193 w 6830240"/>
              <a:gd name="connsiteY7133" fmla="*/ 1506232 h 7505293"/>
              <a:gd name="connsiteX7134" fmla="*/ 1591321 w 6830240"/>
              <a:gd name="connsiteY7134" fmla="*/ 1498636 h 7505293"/>
              <a:gd name="connsiteX7135" fmla="*/ 1592587 w 6830240"/>
              <a:gd name="connsiteY7135" fmla="*/ 1494838 h 7505293"/>
              <a:gd name="connsiteX7136" fmla="*/ 1593853 w 6830240"/>
              <a:gd name="connsiteY7136" fmla="*/ 1491039 h 7505293"/>
              <a:gd name="connsiteX7137" fmla="*/ 1596069 w 6830240"/>
              <a:gd name="connsiteY7137" fmla="*/ 1480911 h 7505293"/>
              <a:gd name="connsiteX7138" fmla="*/ 1596385 w 6830240"/>
              <a:gd name="connsiteY7138" fmla="*/ 1470783 h 7505293"/>
              <a:gd name="connsiteX7139" fmla="*/ 1601449 w 6830240"/>
              <a:gd name="connsiteY7139" fmla="*/ 1465719 h 7505293"/>
              <a:gd name="connsiteX7140" fmla="*/ 1602715 w 6830240"/>
              <a:gd name="connsiteY7140" fmla="*/ 1460655 h 7505293"/>
              <a:gd name="connsiteX7141" fmla="*/ 1603981 w 6830240"/>
              <a:gd name="connsiteY7141" fmla="*/ 1455591 h 7505293"/>
              <a:gd name="connsiteX7142" fmla="*/ 1606513 w 6830240"/>
              <a:gd name="connsiteY7142" fmla="*/ 1455591 h 7505293"/>
              <a:gd name="connsiteX7143" fmla="*/ 1611577 w 6830240"/>
              <a:gd name="connsiteY7143" fmla="*/ 1447994 h 7505293"/>
              <a:gd name="connsiteX7144" fmla="*/ 1619174 w 6830240"/>
              <a:gd name="connsiteY7144" fmla="*/ 1425206 h 7505293"/>
              <a:gd name="connsiteX7145" fmla="*/ 1621389 w 6830240"/>
              <a:gd name="connsiteY7145" fmla="*/ 1409380 h 7505293"/>
              <a:gd name="connsiteX7146" fmla="*/ 1621706 w 6830240"/>
              <a:gd name="connsiteY7146" fmla="*/ 1397353 h 7505293"/>
              <a:gd name="connsiteX7147" fmla="*/ 1629935 w 6830240"/>
              <a:gd name="connsiteY7147" fmla="*/ 1396404 h 7505293"/>
              <a:gd name="connsiteX7148" fmla="*/ 1634366 w 6830240"/>
              <a:gd name="connsiteY7148" fmla="*/ 1389757 h 7505293"/>
              <a:gd name="connsiteX7149" fmla="*/ 1635632 w 6830240"/>
              <a:gd name="connsiteY7149" fmla="*/ 1381844 h 7505293"/>
              <a:gd name="connsiteX7150" fmla="*/ 1644494 w 6830240"/>
              <a:gd name="connsiteY7150" fmla="*/ 1379629 h 7505293"/>
              <a:gd name="connsiteX7151" fmla="*/ 1654622 w 6830240"/>
              <a:gd name="connsiteY7151" fmla="*/ 1359372 h 7505293"/>
              <a:gd name="connsiteX7152" fmla="*/ 1664751 w 6830240"/>
              <a:gd name="connsiteY7152" fmla="*/ 1351776 h 7505293"/>
              <a:gd name="connsiteX7153" fmla="*/ 1682475 w 6830240"/>
              <a:gd name="connsiteY7153" fmla="*/ 1318859 h 7505293"/>
              <a:gd name="connsiteX7154" fmla="*/ 1687539 w 6830240"/>
              <a:gd name="connsiteY7154" fmla="*/ 1306199 h 7505293"/>
              <a:gd name="connsiteX7155" fmla="*/ 1692603 w 6830240"/>
              <a:gd name="connsiteY7155" fmla="*/ 1293539 h 7505293"/>
              <a:gd name="connsiteX7156" fmla="*/ 1705264 w 6830240"/>
              <a:gd name="connsiteY7156" fmla="*/ 1273282 h 7505293"/>
              <a:gd name="connsiteX7157" fmla="*/ 1712860 w 6830240"/>
              <a:gd name="connsiteY7157" fmla="*/ 1258090 h 7505293"/>
              <a:gd name="connsiteX7158" fmla="*/ 1718874 w 6830240"/>
              <a:gd name="connsiteY7158" fmla="*/ 1232136 h 7505293"/>
              <a:gd name="connsiteX7159" fmla="*/ 1730584 w 6830240"/>
              <a:gd name="connsiteY7159" fmla="*/ 1209981 h 7505293"/>
              <a:gd name="connsiteX7160" fmla="*/ 1745777 w 6830240"/>
              <a:gd name="connsiteY7160" fmla="*/ 1162504 h 7505293"/>
              <a:gd name="connsiteX7161" fmla="*/ 1753373 w 6830240"/>
              <a:gd name="connsiteY7161" fmla="*/ 1126422 h 7505293"/>
              <a:gd name="connsiteX7162" fmla="*/ 1760969 w 6830240"/>
              <a:gd name="connsiteY7162" fmla="*/ 1128955 h 7505293"/>
              <a:gd name="connsiteX7163" fmla="*/ 1771097 w 6830240"/>
              <a:gd name="connsiteY7163" fmla="*/ 1121358 h 7505293"/>
              <a:gd name="connsiteX7164" fmla="*/ 1772680 w 6830240"/>
              <a:gd name="connsiteY7164" fmla="*/ 1116294 h 7505293"/>
              <a:gd name="connsiteX7165" fmla="*/ 1768565 w 6830240"/>
              <a:gd name="connsiteY7165" fmla="*/ 1111230 h 7505293"/>
              <a:gd name="connsiteX7166" fmla="*/ 1789771 w 6830240"/>
              <a:gd name="connsiteY7166" fmla="*/ 1077680 h 7505293"/>
              <a:gd name="connsiteX7167" fmla="*/ 1801482 w 6830240"/>
              <a:gd name="connsiteY7167" fmla="*/ 1040332 h 7505293"/>
              <a:gd name="connsiteX7168" fmla="*/ 1810028 w 6830240"/>
              <a:gd name="connsiteY7168" fmla="*/ 1031154 h 7505293"/>
              <a:gd name="connsiteX7169" fmla="*/ 1809078 w 6830240"/>
              <a:gd name="connsiteY7169" fmla="*/ 1020076 h 7505293"/>
              <a:gd name="connsiteX7170" fmla="*/ 1819840 w 6830240"/>
              <a:gd name="connsiteY7170" fmla="*/ 1000769 h 7505293"/>
              <a:gd name="connsiteX7171" fmla="*/ 1834399 w 6830240"/>
              <a:gd name="connsiteY7171" fmla="*/ 987159 h 7505293"/>
              <a:gd name="connsiteX7172" fmla="*/ 1839463 w 6830240"/>
              <a:gd name="connsiteY7172" fmla="*/ 979563 h 7505293"/>
              <a:gd name="connsiteX7173" fmla="*/ 1836931 w 6830240"/>
              <a:gd name="connsiteY7173" fmla="*/ 971967 h 7505293"/>
              <a:gd name="connsiteX7174" fmla="*/ 1859720 w 6830240"/>
              <a:gd name="connsiteY7174" fmla="*/ 931454 h 7505293"/>
              <a:gd name="connsiteX7175" fmla="*/ 1865733 w 6830240"/>
              <a:gd name="connsiteY7175" fmla="*/ 921958 h 7505293"/>
              <a:gd name="connsiteX7176" fmla="*/ 1869848 w 6830240"/>
              <a:gd name="connsiteY7176" fmla="*/ 908665 h 7505293"/>
              <a:gd name="connsiteX7177" fmla="*/ 1898334 w 6830240"/>
              <a:gd name="connsiteY7177" fmla="*/ 858340 h 7505293"/>
              <a:gd name="connsiteX7178" fmla="*/ 1930617 w 6830240"/>
              <a:gd name="connsiteY7178" fmla="*/ 809915 h 7505293"/>
              <a:gd name="connsiteX7179" fmla="*/ 1928085 w 6830240"/>
              <a:gd name="connsiteY7179" fmla="*/ 792190 h 7505293"/>
              <a:gd name="connsiteX7180" fmla="*/ 1955938 w 6830240"/>
              <a:gd name="connsiteY7180" fmla="*/ 749145 h 7505293"/>
              <a:gd name="connsiteX7181" fmla="*/ 1966383 w 6830240"/>
              <a:gd name="connsiteY7181" fmla="*/ 714646 h 7505293"/>
              <a:gd name="connsiteX7182" fmla="*/ 1986323 w 6830240"/>
              <a:gd name="connsiteY7182" fmla="*/ 678247 h 7505293"/>
              <a:gd name="connsiteX7183" fmla="*/ 2001515 w 6830240"/>
              <a:gd name="connsiteY7183" fmla="*/ 652927 h 7505293"/>
              <a:gd name="connsiteX7184" fmla="*/ 2000882 w 6830240"/>
              <a:gd name="connsiteY7184" fmla="*/ 639633 h 7505293"/>
              <a:gd name="connsiteX7185" fmla="*/ 2011643 w 6830240"/>
              <a:gd name="connsiteY7185" fmla="*/ 630138 h 7505293"/>
              <a:gd name="connsiteX7186" fmla="*/ 2105330 w 6830240"/>
              <a:gd name="connsiteY7186" fmla="*/ 465554 h 7505293"/>
              <a:gd name="connsiteX7187" fmla="*/ 2118306 w 6830240"/>
              <a:gd name="connsiteY7187" fmla="*/ 445614 h 7505293"/>
              <a:gd name="connsiteX7188" fmla="*/ 2133182 w 6830240"/>
              <a:gd name="connsiteY7188" fmla="*/ 427573 h 7505293"/>
              <a:gd name="connsiteX7189" fmla="*/ 2136347 w 6830240"/>
              <a:gd name="connsiteY7189" fmla="*/ 415229 h 7505293"/>
              <a:gd name="connsiteX7190" fmla="*/ 2143311 w 6830240"/>
              <a:gd name="connsiteY7190" fmla="*/ 404785 h 7505293"/>
              <a:gd name="connsiteX7191" fmla="*/ 2153439 w 6830240"/>
              <a:gd name="connsiteY7191" fmla="*/ 387060 h 7505293"/>
              <a:gd name="connsiteX7192" fmla="*/ 2163567 w 6830240"/>
              <a:gd name="connsiteY7192" fmla="*/ 381679 h 7505293"/>
              <a:gd name="connsiteX7193" fmla="*/ 2173695 w 6830240"/>
              <a:gd name="connsiteY7193" fmla="*/ 381996 h 7505293"/>
              <a:gd name="connsiteX7194" fmla="*/ 2160402 w 6830240"/>
              <a:gd name="connsiteY7194" fmla="*/ 422826 h 7505293"/>
              <a:gd name="connsiteX7195" fmla="*/ 2135714 w 6830240"/>
              <a:gd name="connsiteY7195" fmla="*/ 465554 h 7505293"/>
              <a:gd name="connsiteX7196" fmla="*/ 2138246 w 6830240"/>
              <a:gd name="connsiteY7196" fmla="*/ 465554 h 7505293"/>
              <a:gd name="connsiteX7197" fmla="*/ 2144260 w 6830240"/>
              <a:gd name="connsiteY7197" fmla="*/ 475682 h 7505293"/>
              <a:gd name="connsiteX7198" fmla="*/ 2140778 w 6830240"/>
              <a:gd name="connsiteY7198" fmla="*/ 485811 h 7505293"/>
              <a:gd name="connsiteX7199" fmla="*/ 2123687 w 6830240"/>
              <a:gd name="connsiteY7199" fmla="*/ 545314 h 7505293"/>
              <a:gd name="connsiteX7200" fmla="*/ 2102798 w 6830240"/>
              <a:gd name="connsiteY7200" fmla="*/ 604818 h 7505293"/>
              <a:gd name="connsiteX7201" fmla="*/ 2103747 w 6830240"/>
              <a:gd name="connsiteY7201" fmla="*/ 612097 h 7505293"/>
              <a:gd name="connsiteX7202" fmla="*/ 2095201 w 6830240"/>
              <a:gd name="connsiteY7202" fmla="*/ 617478 h 7505293"/>
              <a:gd name="connsiteX7203" fmla="*/ 2094568 w 6830240"/>
              <a:gd name="connsiteY7203" fmla="*/ 624441 h 7505293"/>
              <a:gd name="connsiteX7204" fmla="*/ 2097733 w 6830240"/>
              <a:gd name="connsiteY7204" fmla="*/ 627606 h 7505293"/>
              <a:gd name="connsiteX7205" fmla="*/ 2089821 w 6830240"/>
              <a:gd name="connsiteY7205" fmla="*/ 642482 h 7505293"/>
              <a:gd name="connsiteX7206" fmla="*/ 2087605 w 6830240"/>
              <a:gd name="connsiteY7206" fmla="*/ 655459 h 7505293"/>
              <a:gd name="connsiteX7207" fmla="*/ 2102798 w 6830240"/>
              <a:gd name="connsiteY7207" fmla="*/ 640266 h 7505293"/>
              <a:gd name="connsiteX7208" fmla="*/ 2107862 w 6830240"/>
              <a:gd name="connsiteY7208" fmla="*/ 632670 h 7505293"/>
              <a:gd name="connsiteX7209" fmla="*/ 2105330 w 6830240"/>
              <a:gd name="connsiteY7209" fmla="*/ 625074 h 7505293"/>
              <a:gd name="connsiteX7210" fmla="*/ 2113875 w 6830240"/>
              <a:gd name="connsiteY7210" fmla="*/ 614629 h 7505293"/>
              <a:gd name="connsiteX7211" fmla="*/ 2120522 w 6830240"/>
              <a:gd name="connsiteY7211" fmla="*/ 602285 h 7505293"/>
              <a:gd name="connsiteX7212" fmla="*/ 2140778 w 6830240"/>
              <a:gd name="connsiteY7212" fmla="*/ 556708 h 7505293"/>
              <a:gd name="connsiteX7213" fmla="*/ 2155971 w 6830240"/>
              <a:gd name="connsiteY7213" fmla="*/ 544048 h 7505293"/>
              <a:gd name="connsiteX7214" fmla="*/ 2162301 w 6830240"/>
              <a:gd name="connsiteY7214" fmla="*/ 535186 h 7505293"/>
              <a:gd name="connsiteX7215" fmla="*/ 2161035 w 6830240"/>
              <a:gd name="connsiteY7215" fmla="*/ 526323 h 7505293"/>
              <a:gd name="connsiteX7216" fmla="*/ 2171163 w 6830240"/>
              <a:gd name="connsiteY7216" fmla="*/ 506067 h 7505293"/>
              <a:gd name="connsiteX7217" fmla="*/ 2178759 w 6830240"/>
              <a:gd name="connsiteY7217" fmla="*/ 484545 h 7505293"/>
              <a:gd name="connsiteX7218" fmla="*/ 2186356 w 6830240"/>
              <a:gd name="connsiteY7218" fmla="*/ 463022 h 7505293"/>
              <a:gd name="connsiteX7219" fmla="*/ 2219272 w 6830240"/>
              <a:gd name="connsiteY7219" fmla="*/ 435169 h 7505293"/>
              <a:gd name="connsiteX7220" fmla="*/ 2228768 w 6830240"/>
              <a:gd name="connsiteY7220" fmla="*/ 449729 h 7505293"/>
              <a:gd name="connsiteX7221" fmla="*/ 2219272 w 6830240"/>
              <a:gd name="connsiteY7221" fmla="*/ 460490 h 7505293"/>
              <a:gd name="connsiteX7222" fmla="*/ 2218956 w 6830240"/>
              <a:gd name="connsiteY7222" fmla="*/ 476632 h 7505293"/>
              <a:gd name="connsiteX7223" fmla="*/ 2216740 w 6830240"/>
              <a:gd name="connsiteY7223" fmla="*/ 490875 h 7505293"/>
              <a:gd name="connsiteX7224" fmla="*/ 2201864 w 6830240"/>
              <a:gd name="connsiteY7224" fmla="*/ 523475 h 7505293"/>
              <a:gd name="connsiteX7225" fmla="*/ 2196484 w 6830240"/>
              <a:gd name="connsiteY7225" fmla="*/ 554176 h 7505293"/>
              <a:gd name="connsiteX7226" fmla="*/ 2176227 w 6830240"/>
              <a:gd name="connsiteY7226" fmla="*/ 602285 h 7505293"/>
              <a:gd name="connsiteX7227" fmla="*/ 2184457 w 6830240"/>
              <a:gd name="connsiteY7227" fmla="*/ 622542 h 7505293"/>
              <a:gd name="connsiteX7228" fmla="*/ 2173695 w 6830240"/>
              <a:gd name="connsiteY7228" fmla="*/ 642798 h 7505293"/>
              <a:gd name="connsiteX7229" fmla="*/ 2162301 w 6830240"/>
              <a:gd name="connsiteY7229" fmla="*/ 675082 h 7505293"/>
              <a:gd name="connsiteX7230" fmla="*/ 2143311 w 6830240"/>
              <a:gd name="connsiteY7230" fmla="*/ 703568 h 7505293"/>
              <a:gd name="connsiteX7231" fmla="*/ 2150907 w 6830240"/>
              <a:gd name="connsiteY7231" fmla="*/ 723824 h 7505293"/>
              <a:gd name="connsiteX7232" fmla="*/ 2133182 w 6830240"/>
              <a:gd name="connsiteY7232" fmla="*/ 736485 h 7505293"/>
              <a:gd name="connsiteX7233" fmla="*/ 2133182 w 6830240"/>
              <a:gd name="connsiteY7233" fmla="*/ 764337 h 7505293"/>
              <a:gd name="connsiteX7234" fmla="*/ 2126536 w 6830240"/>
              <a:gd name="connsiteY7234" fmla="*/ 778897 h 7505293"/>
              <a:gd name="connsiteX7235" fmla="*/ 2117990 w 6830240"/>
              <a:gd name="connsiteY7235" fmla="*/ 789658 h 7505293"/>
              <a:gd name="connsiteX7236" fmla="*/ 2117357 w 6830240"/>
              <a:gd name="connsiteY7236" fmla="*/ 800736 h 7505293"/>
              <a:gd name="connsiteX7237" fmla="*/ 2120522 w 6830240"/>
              <a:gd name="connsiteY7237" fmla="*/ 809915 h 7505293"/>
              <a:gd name="connsiteX7238" fmla="*/ 2125270 w 6830240"/>
              <a:gd name="connsiteY7238" fmla="*/ 812763 h 7505293"/>
              <a:gd name="connsiteX7239" fmla="*/ 2128118 w 6830240"/>
              <a:gd name="connsiteY7239" fmla="*/ 809915 h 7505293"/>
              <a:gd name="connsiteX7240" fmla="*/ 2130650 w 6830240"/>
              <a:gd name="connsiteY7240" fmla="*/ 790924 h 7505293"/>
              <a:gd name="connsiteX7241" fmla="*/ 2148375 w 6830240"/>
              <a:gd name="connsiteY7241" fmla="*/ 779530 h 7505293"/>
              <a:gd name="connsiteX7242" fmla="*/ 2148375 w 6830240"/>
              <a:gd name="connsiteY7242" fmla="*/ 741549 h 7505293"/>
              <a:gd name="connsiteX7243" fmla="*/ 2150907 w 6830240"/>
              <a:gd name="connsiteY7243" fmla="*/ 741549 h 7505293"/>
              <a:gd name="connsiteX7244" fmla="*/ 2153755 w 6830240"/>
              <a:gd name="connsiteY7244" fmla="*/ 732687 h 7505293"/>
              <a:gd name="connsiteX7245" fmla="*/ 2150907 w 6830240"/>
              <a:gd name="connsiteY7245" fmla="*/ 723824 h 7505293"/>
              <a:gd name="connsiteX7246" fmla="*/ 2167365 w 6830240"/>
              <a:gd name="connsiteY7246" fmla="*/ 702618 h 7505293"/>
              <a:gd name="connsiteX7247" fmla="*/ 2183824 w 6830240"/>
              <a:gd name="connsiteY7247" fmla="*/ 683311 h 7505293"/>
              <a:gd name="connsiteX7248" fmla="*/ 2176860 w 6830240"/>
              <a:gd name="connsiteY7248" fmla="*/ 665904 h 7505293"/>
              <a:gd name="connsiteX7249" fmla="*/ 2196484 w 6830240"/>
              <a:gd name="connsiteY7249" fmla="*/ 650395 h 7505293"/>
              <a:gd name="connsiteX7250" fmla="*/ 2209461 w 6830240"/>
              <a:gd name="connsiteY7250" fmla="*/ 613363 h 7505293"/>
              <a:gd name="connsiteX7251" fmla="*/ 2224337 w 6830240"/>
              <a:gd name="connsiteY7251" fmla="*/ 574433 h 7505293"/>
              <a:gd name="connsiteX7252" fmla="*/ 2231616 w 6830240"/>
              <a:gd name="connsiteY7252" fmla="*/ 573800 h 7505293"/>
              <a:gd name="connsiteX7253" fmla="*/ 2236997 w 6830240"/>
              <a:gd name="connsiteY7253" fmla="*/ 576965 h 7505293"/>
              <a:gd name="connsiteX7254" fmla="*/ 2240478 w 6830240"/>
              <a:gd name="connsiteY7254" fmla="*/ 601652 h 7505293"/>
              <a:gd name="connsiteX7255" fmla="*/ 2226869 w 6830240"/>
              <a:gd name="connsiteY7255" fmla="*/ 622542 h 7505293"/>
              <a:gd name="connsiteX7256" fmla="*/ 2211676 w 6830240"/>
              <a:gd name="connsiteY7256" fmla="*/ 669069 h 7505293"/>
              <a:gd name="connsiteX7257" fmla="*/ 2196484 w 6830240"/>
              <a:gd name="connsiteY7257" fmla="*/ 713696 h 7505293"/>
              <a:gd name="connsiteX7258" fmla="*/ 2197750 w 6830240"/>
              <a:gd name="connsiteY7258" fmla="*/ 720026 h 7505293"/>
              <a:gd name="connsiteX7259" fmla="*/ 2191420 w 6830240"/>
              <a:gd name="connsiteY7259" fmla="*/ 726357 h 7505293"/>
              <a:gd name="connsiteX7260" fmla="*/ 2188888 w 6830240"/>
              <a:gd name="connsiteY7260" fmla="*/ 733636 h 7505293"/>
              <a:gd name="connsiteX7261" fmla="*/ 2193952 w 6830240"/>
              <a:gd name="connsiteY7261" fmla="*/ 739017 h 7505293"/>
              <a:gd name="connsiteX7262" fmla="*/ 2183507 w 6830240"/>
              <a:gd name="connsiteY7262" fmla="*/ 751677 h 7505293"/>
              <a:gd name="connsiteX7263" fmla="*/ 2178759 w 6830240"/>
              <a:gd name="connsiteY7263" fmla="*/ 764337 h 7505293"/>
              <a:gd name="connsiteX7264" fmla="*/ 2168631 w 6830240"/>
              <a:gd name="connsiteY7264" fmla="*/ 782062 h 7505293"/>
              <a:gd name="connsiteX7265" fmla="*/ 2173062 w 6830240"/>
              <a:gd name="connsiteY7265" fmla="*/ 796621 h 7505293"/>
              <a:gd name="connsiteX7266" fmla="*/ 2166099 w 6830240"/>
              <a:gd name="connsiteY7266" fmla="*/ 807383 h 7505293"/>
              <a:gd name="connsiteX7267" fmla="*/ 2199965 w 6830240"/>
              <a:gd name="connsiteY7267" fmla="*/ 805484 h 7505293"/>
              <a:gd name="connsiteX7268" fmla="*/ 2231933 w 6830240"/>
              <a:gd name="connsiteY7268" fmla="*/ 814979 h 7505293"/>
              <a:gd name="connsiteX7269" fmla="*/ 2237630 w 6830240"/>
              <a:gd name="connsiteY7269" fmla="*/ 830488 h 7505293"/>
              <a:gd name="connsiteX7270" fmla="*/ 2231933 w 6830240"/>
              <a:gd name="connsiteY7270" fmla="*/ 840299 h 7505293"/>
              <a:gd name="connsiteX7271" fmla="*/ 2229717 w 6830240"/>
              <a:gd name="connsiteY7271" fmla="*/ 846630 h 7505293"/>
              <a:gd name="connsiteX7272" fmla="*/ 2229401 w 6830240"/>
              <a:gd name="connsiteY7272" fmla="*/ 852960 h 7505293"/>
              <a:gd name="connsiteX7273" fmla="*/ 2236997 w 6830240"/>
              <a:gd name="connsiteY7273" fmla="*/ 847895 h 7505293"/>
              <a:gd name="connsiteX7274" fmla="*/ 2269914 w 6830240"/>
              <a:gd name="connsiteY7274" fmla="*/ 822575 h 7505293"/>
              <a:gd name="connsiteX7275" fmla="*/ 2274978 w 6830240"/>
              <a:gd name="connsiteY7275" fmla="*/ 804850 h 7505293"/>
              <a:gd name="connsiteX7276" fmla="*/ 2273712 w 6830240"/>
              <a:gd name="connsiteY7276" fmla="*/ 797571 h 7505293"/>
              <a:gd name="connsiteX7277" fmla="*/ 2280042 w 6830240"/>
              <a:gd name="connsiteY7277" fmla="*/ 792190 h 7505293"/>
              <a:gd name="connsiteX7278" fmla="*/ 2280675 w 6830240"/>
              <a:gd name="connsiteY7278" fmla="*/ 786177 h 7505293"/>
              <a:gd name="connsiteX7279" fmla="*/ 2277510 w 6830240"/>
              <a:gd name="connsiteY7279" fmla="*/ 782062 h 7505293"/>
              <a:gd name="connsiteX7280" fmla="*/ 2297766 w 6830240"/>
              <a:gd name="connsiteY7280" fmla="*/ 756741 h 7505293"/>
              <a:gd name="connsiteX7281" fmla="*/ 2318023 w 6830240"/>
              <a:gd name="connsiteY7281" fmla="*/ 731421 h 7505293"/>
              <a:gd name="connsiteX7282" fmla="*/ 2332582 w 6830240"/>
              <a:gd name="connsiteY7282" fmla="*/ 698820 h 7505293"/>
              <a:gd name="connsiteX7283" fmla="*/ 2358536 w 6830240"/>
              <a:gd name="connsiteY7283" fmla="*/ 675715 h 7505293"/>
              <a:gd name="connsiteX7284" fmla="*/ 2356004 w 6830240"/>
              <a:gd name="connsiteY7284" fmla="*/ 663055 h 7505293"/>
              <a:gd name="connsiteX7285" fmla="*/ 2357270 w 6830240"/>
              <a:gd name="connsiteY7285" fmla="*/ 651977 h 7505293"/>
              <a:gd name="connsiteX7286" fmla="*/ 2366132 w 6830240"/>
              <a:gd name="connsiteY7286" fmla="*/ 642798 h 7505293"/>
              <a:gd name="connsiteX7287" fmla="*/ 2381324 w 6830240"/>
              <a:gd name="connsiteY7287" fmla="*/ 637734 h 7505293"/>
              <a:gd name="connsiteX7288" fmla="*/ 2391136 w 6830240"/>
              <a:gd name="connsiteY7288" fmla="*/ 651977 h 7505293"/>
              <a:gd name="connsiteX7289" fmla="*/ 2383856 w 6830240"/>
              <a:gd name="connsiteY7289" fmla="*/ 668119 h 7505293"/>
              <a:gd name="connsiteX7290" fmla="*/ 2365815 w 6830240"/>
              <a:gd name="connsiteY7290" fmla="*/ 691857 h 7505293"/>
              <a:gd name="connsiteX7291" fmla="*/ 2361068 w 6830240"/>
              <a:gd name="connsiteY7291" fmla="*/ 721292 h 7505293"/>
              <a:gd name="connsiteX7292" fmla="*/ 2350623 w 6830240"/>
              <a:gd name="connsiteY7292" fmla="*/ 757058 h 7505293"/>
              <a:gd name="connsiteX7293" fmla="*/ 2330683 w 6830240"/>
              <a:gd name="connsiteY7293" fmla="*/ 794722 h 7505293"/>
              <a:gd name="connsiteX7294" fmla="*/ 2334165 w 6830240"/>
              <a:gd name="connsiteY7294" fmla="*/ 804217 h 7505293"/>
              <a:gd name="connsiteX7295" fmla="*/ 2328151 w 6830240"/>
              <a:gd name="connsiteY7295" fmla="*/ 809915 h 7505293"/>
              <a:gd name="connsiteX7296" fmla="*/ 2329734 w 6830240"/>
              <a:gd name="connsiteY7296" fmla="*/ 829855 h 7505293"/>
              <a:gd name="connsiteX7297" fmla="*/ 2340811 w 6830240"/>
              <a:gd name="connsiteY7297" fmla="*/ 847895 h 7505293"/>
              <a:gd name="connsiteX7298" fmla="*/ 2313908 w 6830240"/>
              <a:gd name="connsiteY7298" fmla="*/ 899803 h 7505293"/>
              <a:gd name="connsiteX7299" fmla="*/ 2300298 w 6830240"/>
              <a:gd name="connsiteY7299" fmla="*/ 951710 h 7505293"/>
              <a:gd name="connsiteX7300" fmla="*/ 2280042 w 6830240"/>
              <a:gd name="connsiteY7300" fmla="*/ 969435 h 7505293"/>
              <a:gd name="connsiteX7301" fmla="*/ 2268964 w 6830240"/>
              <a:gd name="connsiteY7301" fmla="*/ 990957 h 7505293"/>
              <a:gd name="connsiteX7302" fmla="*/ 2259785 w 6830240"/>
              <a:gd name="connsiteY7302" fmla="*/ 1012480 h 7505293"/>
              <a:gd name="connsiteX7303" fmla="*/ 2262317 w 6830240"/>
              <a:gd name="connsiteY7303" fmla="*/ 1020076 h 7505293"/>
              <a:gd name="connsiteX7304" fmla="*/ 2280358 w 6830240"/>
              <a:gd name="connsiteY7304" fmla="*/ 998553 h 7505293"/>
              <a:gd name="connsiteX7305" fmla="*/ 2300298 w 6830240"/>
              <a:gd name="connsiteY7305" fmla="*/ 977031 h 7505293"/>
              <a:gd name="connsiteX7306" fmla="*/ 2318023 w 6830240"/>
              <a:gd name="connsiteY7306" fmla="*/ 971967 h 7505293"/>
              <a:gd name="connsiteX7307" fmla="*/ 2300298 w 6830240"/>
              <a:gd name="connsiteY7307" fmla="*/ 964370 h 7505293"/>
              <a:gd name="connsiteX7308" fmla="*/ 2307895 w 6830240"/>
              <a:gd name="connsiteY7308" fmla="*/ 959306 h 7505293"/>
              <a:gd name="connsiteX7309" fmla="*/ 2317706 w 6830240"/>
              <a:gd name="connsiteY7309" fmla="*/ 958040 h 7505293"/>
              <a:gd name="connsiteX7310" fmla="*/ 2325619 w 6830240"/>
              <a:gd name="connsiteY7310" fmla="*/ 964370 h 7505293"/>
              <a:gd name="connsiteX7311" fmla="*/ 2332582 w 6830240"/>
              <a:gd name="connsiteY7311" fmla="*/ 954242 h 7505293"/>
              <a:gd name="connsiteX7312" fmla="*/ 2335747 w 6830240"/>
              <a:gd name="connsiteY7312" fmla="*/ 944114 h 7505293"/>
              <a:gd name="connsiteX7313" fmla="*/ 2340495 w 6830240"/>
              <a:gd name="connsiteY7313" fmla="*/ 932087 h 7505293"/>
              <a:gd name="connsiteX7314" fmla="*/ 2343343 w 6830240"/>
              <a:gd name="connsiteY7314" fmla="*/ 916261 h 7505293"/>
              <a:gd name="connsiteX7315" fmla="*/ 2323087 w 6830240"/>
              <a:gd name="connsiteY7315" fmla="*/ 903601 h 7505293"/>
              <a:gd name="connsiteX7316" fmla="*/ 2335747 w 6830240"/>
              <a:gd name="connsiteY7316" fmla="*/ 880812 h 7505293"/>
              <a:gd name="connsiteX7317" fmla="*/ 2361068 w 6830240"/>
              <a:gd name="connsiteY7317" fmla="*/ 885876 h 7505293"/>
              <a:gd name="connsiteX7318" fmla="*/ 2353788 w 6830240"/>
              <a:gd name="connsiteY7318" fmla="*/ 897271 h 7505293"/>
              <a:gd name="connsiteX7319" fmla="*/ 2348408 w 6830240"/>
              <a:gd name="connsiteY7319" fmla="*/ 908665 h 7505293"/>
              <a:gd name="connsiteX7320" fmla="*/ 2358536 w 6830240"/>
              <a:gd name="connsiteY7320" fmla="*/ 916261 h 7505293"/>
              <a:gd name="connsiteX7321" fmla="*/ 2366132 w 6830240"/>
              <a:gd name="connsiteY7321" fmla="*/ 923857 h 7505293"/>
              <a:gd name="connsiteX7322" fmla="*/ 2361701 w 6830240"/>
              <a:gd name="connsiteY7322" fmla="*/ 938733 h 7505293"/>
              <a:gd name="connsiteX7323" fmla="*/ 2353472 w 6830240"/>
              <a:gd name="connsiteY7323" fmla="*/ 951710 h 7505293"/>
              <a:gd name="connsiteX7324" fmla="*/ 2365815 w 6830240"/>
              <a:gd name="connsiteY7324" fmla="*/ 952976 h 7505293"/>
              <a:gd name="connsiteX7325" fmla="*/ 2376260 w 6830240"/>
              <a:gd name="connsiteY7325" fmla="*/ 954242 h 7505293"/>
              <a:gd name="connsiteX7326" fmla="*/ 2370880 w 6830240"/>
              <a:gd name="connsiteY7326" fmla="*/ 970701 h 7505293"/>
              <a:gd name="connsiteX7327" fmla="*/ 2356004 w 6830240"/>
              <a:gd name="connsiteY7327" fmla="*/ 987159 h 7505293"/>
              <a:gd name="connsiteX7328" fmla="*/ 2352839 w 6830240"/>
              <a:gd name="connsiteY7328" fmla="*/ 1001085 h 7505293"/>
              <a:gd name="connsiteX7329" fmla="*/ 2345875 w 6830240"/>
              <a:gd name="connsiteY7329" fmla="*/ 1007416 h 7505293"/>
              <a:gd name="connsiteX7330" fmla="*/ 2333215 w 6830240"/>
              <a:gd name="connsiteY7330" fmla="*/ 1025140 h 7505293"/>
              <a:gd name="connsiteX7331" fmla="*/ 2333215 w 6830240"/>
              <a:gd name="connsiteY7331" fmla="*/ 1047929 h 7505293"/>
              <a:gd name="connsiteX7332" fmla="*/ 2340811 w 6830240"/>
              <a:gd name="connsiteY7332" fmla="*/ 1040332 h 7505293"/>
              <a:gd name="connsiteX7333" fmla="*/ 2350940 w 6830240"/>
              <a:gd name="connsiteY7333" fmla="*/ 1020076 h 7505293"/>
              <a:gd name="connsiteX7334" fmla="*/ 2356004 w 6830240"/>
              <a:gd name="connsiteY7334" fmla="*/ 1014379 h 7505293"/>
              <a:gd name="connsiteX7335" fmla="*/ 2361068 w 6830240"/>
              <a:gd name="connsiteY7335" fmla="*/ 1012480 h 7505293"/>
              <a:gd name="connsiteX7336" fmla="*/ 2358536 w 6830240"/>
              <a:gd name="connsiteY7336" fmla="*/ 1019126 h 7505293"/>
              <a:gd name="connsiteX7337" fmla="*/ 2356004 w 6830240"/>
              <a:gd name="connsiteY7337" fmla="*/ 1027672 h 7505293"/>
              <a:gd name="connsiteX7338" fmla="*/ 2345875 w 6830240"/>
              <a:gd name="connsiteY7338" fmla="*/ 1052993 h 7505293"/>
              <a:gd name="connsiteX7339" fmla="*/ 2335747 w 6830240"/>
              <a:gd name="connsiteY7339" fmla="*/ 1078313 h 7505293"/>
              <a:gd name="connsiteX7340" fmla="*/ 2325619 w 6830240"/>
              <a:gd name="connsiteY7340" fmla="*/ 1096038 h 7505293"/>
              <a:gd name="connsiteX7341" fmla="*/ 2320555 w 6830240"/>
              <a:gd name="connsiteY7341" fmla="*/ 1116294 h 7505293"/>
              <a:gd name="connsiteX7342" fmla="*/ 2335747 w 6830240"/>
              <a:gd name="connsiteY7342" fmla="*/ 1095405 h 7505293"/>
              <a:gd name="connsiteX7343" fmla="*/ 2343343 w 6830240"/>
              <a:gd name="connsiteY7343" fmla="*/ 1070717 h 7505293"/>
              <a:gd name="connsiteX7344" fmla="*/ 2351642 w 6830240"/>
              <a:gd name="connsiteY7344" fmla="*/ 1073829 h 7505293"/>
              <a:gd name="connsiteX7345" fmla="*/ 2359630 w 6830240"/>
              <a:gd name="connsiteY7345" fmla="*/ 1059247 h 7505293"/>
              <a:gd name="connsiteX7346" fmla="*/ 2374822 w 6830240"/>
              <a:gd name="connsiteY7346" fmla="*/ 1033927 h 7505293"/>
              <a:gd name="connsiteX7347" fmla="*/ 2374189 w 6830240"/>
              <a:gd name="connsiteY7347" fmla="*/ 1020633 h 7505293"/>
              <a:gd name="connsiteX7348" fmla="*/ 2384950 w 6830240"/>
              <a:gd name="connsiteY7348" fmla="*/ 1011138 h 7505293"/>
              <a:gd name="connsiteX7349" fmla="*/ 2478637 w 6830240"/>
              <a:gd name="connsiteY7349" fmla="*/ 846554 h 7505293"/>
              <a:gd name="connsiteX7350" fmla="*/ 2491613 w 6830240"/>
              <a:gd name="connsiteY7350" fmla="*/ 826614 h 7505293"/>
              <a:gd name="connsiteX7351" fmla="*/ 2506489 w 6830240"/>
              <a:gd name="connsiteY7351" fmla="*/ 808573 h 7505293"/>
              <a:gd name="connsiteX7352" fmla="*/ 2509654 w 6830240"/>
              <a:gd name="connsiteY7352" fmla="*/ 796229 h 7505293"/>
              <a:gd name="connsiteX7353" fmla="*/ 2516618 w 6830240"/>
              <a:gd name="connsiteY7353" fmla="*/ 785785 h 7505293"/>
              <a:gd name="connsiteX7354" fmla="*/ 2526746 w 6830240"/>
              <a:gd name="connsiteY7354" fmla="*/ 768060 h 7505293"/>
              <a:gd name="connsiteX7355" fmla="*/ 2536874 w 6830240"/>
              <a:gd name="connsiteY7355" fmla="*/ 762679 h 7505293"/>
              <a:gd name="connsiteX7356" fmla="*/ 2547002 w 6830240"/>
              <a:gd name="connsiteY7356" fmla="*/ 762996 h 7505293"/>
              <a:gd name="connsiteX7357" fmla="*/ 2533709 w 6830240"/>
              <a:gd name="connsiteY7357" fmla="*/ 803826 h 7505293"/>
              <a:gd name="connsiteX7358" fmla="*/ 2509021 w 6830240"/>
              <a:gd name="connsiteY7358" fmla="*/ 846554 h 7505293"/>
              <a:gd name="connsiteX7359" fmla="*/ 2511553 w 6830240"/>
              <a:gd name="connsiteY7359" fmla="*/ 846554 h 7505293"/>
              <a:gd name="connsiteX7360" fmla="*/ 2517567 w 6830240"/>
              <a:gd name="connsiteY7360" fmla="*/ 856682 h 7505293"/>
              <a:gd name="connsiteX7361" fmla="*/ 2514085 w 6830240"/>
              <a:gd name="connsiteY7361" fmla="*/ 866811 h 7505293"/>
              <a:gd name="connsiteX7362" fmla="*/ 2496994 w 6830240"/>
              <a:gd name="connsiteY7362" fmla="*/ 926314 h 7505293"/>
              <a:gd name="connsiteX7363" fmla="*/ 2476105 w 6830240"/>
              <a:gd name="connsiteY7363" fmla="*/ 985818 h 7505293"/>
              <a:gd name="connsiteX7364" fmla="*/ 2477054 w 6830240"/>
              <a:gd name="connsiteY7364" fmla="*/ 993097 h 7505293"/>
              <a:gd name="connsiteX7365" fmla="*/ 2468508 w 6830240"/>
              <a:gd name="connsiteY7365" fmla="*/ 998478 h 7505293"/>
              <a:gd name="connsiteX7366" fmla="*/ 2467875 w 6830240"/>
              <a:gd name="connsiteY7366" fmla="*/ 1005441 h 7505293"/>
              <a:gd name="connsiteX7367" fmla="*/ 2471040 w 6830240"/>
              <a:gd name="connsiteY7367" fmla="*/ 1008606 h 7505293"/>
              <a:gd name="connsiteX7368" fmla="*/ 2463128 w 6830240"/>
              <a:gd name="connsiteY7368" fmla="*/ 1023482 h 7505293"/>
              <a:gd name="connsiteX7369" fmla="*/ 2460912 w 6830240"/>
              <a:gd name="connsiteY7369" fmla="*/ 1036459 h 7505293"/>
              <a:gd name="connsiteX7370" fmla="*/ 2476105 w 6830240"/>
              <a:gd name="connsiteY7370" fmla="*/ 1021266 h 7505293"/>
              <a:gd name="connsiteX7371" fmla="*/ 2481169 w 6830240"/>
              <a:gd name="connsiteY7371" fmla="*/ 1013670 h 7505293"/>
              <a:gd name="connsiteX7372" fmla="*/ 2478637 w 6830240"/>
              <a:gd name="connsiteY7372" fmla="*/ 1006074 h 7505293"/>
              <a:gd name="connsiteX7373" fmla="*/ 2487182 w 6830240"/>
              <a:gd name="connsiteY7373" fmla="*/ 995629 h 7505293"/>
              <a:gd name="connsiteX7374" fmla="*/ 2493829 w 6830240"/>
              <a:gd name="connsiteY7374" fmla="*/ 983285 h 7505293"/>
              <a:gd name="connsiteX7375" fmla="*/ 2514085 w 6830240"/>
              <a:gd name="connsiteY7375" fmla="*/ 937708 h 7505293"/>
              <a:gd name="connsiteX7376" fmla="*/ 2529278 w 6830240"/>
              <a:gd name="connsiteY7376" fmla="*/ 925048 h 7505293"/>
              <a:gd name="connsiteX7377" fmla="*/ 2535608 w 6830240"/>
              <a:gd name="connsiteY7377" fmla="*/ 916186 h 7505293"/>
              <a:gd name="connsiteX7378" fmla="*/ 2534342 w 6830240"/>
              <a:gd name="connsiteY7378" fmla="*/ 907323 h 7505293"/>
              <a:gd name="connsiteX7379" fmla="*/ 2544470 w 6830240"/>
              <a:gd name="connsiteY7379" fmla="*/ 887067 h 7505293"/>
              <a:gd name="connsiteX7380" fmla="*/ 2552066 w 6830240"/>
              <a:gd name="connsiteY7380" fmla="*/ 865545 h 7505293"/>
              <a:gd name="connsiteX7381" fmla="*/ 2559663 w 6830240"/>
              <a:gd name="connsiteY7381" fmla="*/ 844022 h 7505293"/>
              <a:gd name="connsiteX7382" fmla="*/ 2592579 w 6830240"/>
              <a:gd name="connsiteY7382" fmla="*/ 816169 h 7505293"/>
              <a:gd name="connsiteX7383" fmla="*/ 2602075 w 6830240"/>
              <a:gd name="connsiteY7383" fmla="*/ 830729 h 7505293"/>
              <a:gd name="connsiteX7384" fmla="*/ 2592579 w 6830240"/>
              <a:gd name="connsiteY7384" fmla="*/ 841490 h 7505293"/>
              <a:gd name="connsiteX7385" fmla="*/ 2592263 w 6830240"/>
              <a:gd name="connsiteY7385" fmla="*/ 857632 h 7505293"/>
              <a:gd name="connsiteX7386" fmla="*/ 2590047 w 6830240"/>
              <a:gd name="connsiteY7386" fmla="*/ 871875 h 7505293"/>
              <a:gd name="connsiteX7387" fmla="*/ 2575171 w 6830240"/>
              <a:gd name="connsiteY7387" fmla="*/ 904475 h 7505293"/>
              <a:gd name="connsiteX7388" fmla="*/ 2569791 w 6830240"/>
              <a:gd name="connsiteY7388" fmla="*/ 935176 h 7505293"/>
              <a:gd name="connsiteX7389" fmla="*/ 2549534 w 6830240"/>
              <a:gd name="connsiteY7389" fmla="*/ 983285 h 7505293"/>
              <a:gd name="connsiteX7390" fmla="*/ 2557764 w 6830240"/>
              <a:gd name="connsiteY7390" fmla="*/ 1003542 h 7505293"/>
              <a:gd name="connsiteX7391" fmla="*/ 2547002 w 6830240"/>
              <a:gd name="connsiteY7391" fmla="*/ 1023798 h 7505293"/>
              <a:gd name="connsiteX7392" fmla="*/ 2535608 w 6830240"/>
              <a:gd name="connsiteY7392" fmla="*/ 1056082 h 7505293"/>
              <a:gd name="connsiteX7393" fmla="*/ 2516618 w 6830240"/>
              <a:gd name="connsiteY7393" fmla="*/ 1084568 h 7505293"/>
              <a:gd name="connsiteX7394" fmla="*/ 2524214 w 6830240"/>
              <a:gd name="connsiteY7394" fmla="*/ 1104824 h 7505293"/>
              <a:gd name="connsiteX7395" fmla="*/ 2506489 w 6830240"/>
              <a:gd name="connsiteY7395" fmla="*/ 1117485 h 7505293"/>
              <a:gd name="connsiteX7396" fmla="*/ 2506489 w 6830240"/>
              <a:gd name="connsiteY7396" fmla="*/ 1145337 h 7505293"/>
              <a:gd name="connsiteX7397" fmla="*/ 2499843 w 6830240"/>
              <a:gd name="connsiteY7397" fmla="*/ 1159897 h 7505293"/>
              <a:gd name="connsiteX7398" fmla="*/ 2491297 w 6830240"/>
              <a:gd name="connsiteY7398" fmla="*/ 1170658 h 7505293"/>
              <a:gd name="connsiteX7399" fmla="*/ 2490664 w 6830240"/>
              <a:gd name="connsiteY7399" fmla="*/ 1181736 h 7505293"/>
              <a:gd name="connsiteX7400" fmla="*/ 2493829 w 6830240"/>
              <a:gd name="connsiteY7400" fmla="*/ 1190915 h 7505293"/>
              <a:gd name="connsiteX7401" fmla="*/ 2498577 w 6830240"/>
              <a:gd name="connsiteY7401" fmla="*/ 1193763 h 7505293"/>
              <a:gd name="connsiteX7402" fmla="*/ 2501425 w 6830240"/>
              <a:gd name="connsiteY7402" fmla="*/ 1190915 h 7505293"/>
              <a:gd name="connsiteX7403" fmla="*/ 2503957 w 6830240"/>
              <a:gd name="connsiteY7403" fmla="*/ 1171924 h 7505293"/>
              <a:gd name="connsiteX7404" fmla="*/ 2521682 w 6830240"/>
              <a:gd name="connsiteY7404" fmla="*/ 1160530 h 7505293"/>
              <a:gd name="connsiteX7405" fmla="*/ 2521682 w 6830240"/>
              <a:gd name="connsiteY7405" fmla="*/ 1122549 h 7505293"/>
              <a:gd name="connsiteX7406" fmla="*/ 2524214 w 6830240"/>
              <a:gd name="connsiteY7406" fmla="*/ 1122549 h 7505293"/>
              <a:gd name="connsiteX7407" fmla="*/ 2527062 w 6830240"/>
              <a:gd name="connsiteY7407" fmla="*/ 1113687 h 7505293"/>
              <a:gd name="connsiteX7408" fmla="*/ 2524214 w 6830240"/>
              <a:gd name="connsiteY7408" fmla="*/ 1104824 h 7505293"/>
              <a:gd name="connsiteX7409" fmla="*/ 2540672 w 6830240"/>
              <a:gd name="connsiteY7409" fmla="*/ 1083618 h 7505293"/>
              <a:gd name="connsiteX7410" fmla="*/ 2557131 w 6830240"/>
              <a:gd name="connsiteY7410" fmla="*/ 1064311 h 7505293"/>
              <a:gd name="connsiteX7411" fmla="*/ 2550167 w 6830240"/>
              <a:gd name="connsiteY7411" fmla="*/ 1046904 h 7505293"/>
              <a:gd name="connsiteX7412" fmla="*/ 2569791 w 6830240"/>
              <a:gd name="connsiteY7412" fmla="*/ 1031395 h 7505293"/>
              <a:gd name="connsiteX7413" fmla="*/ 2582768 w 6830240"/>
              <a:gd name="connsiteY7413" fmla="*/ 994363 h 7505293"/>
              <a:gd name="connsiteX7414" fmla="*/ 2597644 w 6830240"/>
              <a:gd name="connsiteY7414" fmla="*/ 955433 h 7505293"/>
              <a:gd name="connsiteX7415" fmla="*/ 2604923 w 6830240"/>
              <a:gd name="connsiteY7415" fmla="*/ 954800 h 7505293"/>
              <a:gd name="connsiteX7416" fmla="*/ 2610304 w 6830240"/>
              <a:gd name="connsiteY7416" fmla="*/ 957965 h 7505293"/>
              <a:gd name="connsiteX7417" fmla="*/ 2613785 w 6830240"/>
              <a:gd name="connsiteY7417" fmla="*/ 982652 h 7505293"/>
              <a:gd name="connsiteX7418" fmla="*/ 2600176 w 6830240"/>
              <a:gd name="connsiteY7418" fmla="*/ 1003542 h 7505293"/>
              <a:gd name="connsiteX7419" fmla="*/ 2584983 w 6830240"/>
              <a:gd name="connsiteY7419" fmla="*/ 1050069 h 7505293"/>
              <a:gd name="connsiteX7420" fmla="*/ 2569791 w 6830240"/>
              <a:gd name="connsiteY7420" fmla="*/ 1094696 h 7505293"/>
              <a:gd name="connsiteX7421" fmla="*/ 2571057 w 6830240"/>
              <a:gd name="connsiteY7421" fmla="*/ 1101026 h 7505293"/>
              <a:gd name="connsiteX7422" fmla="*/ 2564727 w 6830240"/>
              <a:gd name="connsiteY7422" fmla="*/ 1107357 h 7505293"/>
              <a:gd name="connsiteX7423" fmla="*/ 2562195 w 6830240"/>
              <a:gd name="connsiteY7423" fmla="*/ 1114636 h 7505293"/>
              <a:gd name="connsiteX7424" fmla="*/ 2567259 w 6830240"/>
              <a:gd name="connsiteY7424" fmla="*/ 1120017 h 7505293"/>
              <a:gd name="connsiteX7425" fmla="*/ 2556814 w 6830240"/>
              <a:gd name="connsiteY7425" fmla="*/ 1132677 h 7505293"/>
              <a:gd name="connsiteX7426" fmla="*/ 2552066 w 6830240"/>
              <a:gd name="connsiteY7426" fmla="*/ 1145337 h 7505293"/>
              <a:gd name="connsiteX7427" fmla="*/ 2541938 w 6830240"/>
              <a:gd name="connsiteY7427" fmla="*/ 1163062 h 7505293"/>
              <a:gd name="connsiteX7428" fmla="*/ 2546369 w 6830240"/>
              <a:gd name="connsiteY7428" fmla="*/ 1177621 h 7505293"/>
              <a:gd name="connsiteX7429" fmla="*/ 2539406 w 6830240"/>
              <a:gd name="connsiteY7429" fmla="*/ 1188383 h 7505293"/>
              <a:gd name="connsiteX7430" fmla="*/ 2573272 w 6830240"/>
              <a:gd name="connsiteY7430" fmla="*/ 1186484 h 7505293"/>
              <a:gd name="connsiteX7431" fmla="*/ 2605240 w 6830240"/>
              <a:gd name="connsiteY7431" fmla="*/ 1195979 h 7505293"/>
              <a:gd name="connsiteX7432" fmla="*/ 2610937 w 6830240"/>
              <a:gd name="connsiteY7432" fmla="*/ 1211488 h 7505293"/>
              <a:gd name="connsiteX7433" fmla="*/ 2605240 w 6830240"/>
              <a:gd name="connsiteY7433" fmla="*/ 1221299 h 7505293"/>
              <a:gd name="connsiteX7434" fmla="*/ 2603024 w 6830240"/>
              <a:gd name="connsiteY7434" fmla="*/ 1227630 h 7505293"/>
              <a:gd name="connsiteX7435" fmla="*/ 2602708 w 6830240"/>
              <a:gd name="connsiteY7435" fmla="*/ 1233960 h 7505293"/>
              <a:gd name="connsiteX7436" fmla="*/ 2610304 w 6830240"/>
              <a:gd name="connsiteY7436" fmla="*/ 1228895 h 7505293"/>
              <a:gd name="connsiteX7437" fmla="*/ 2643221 w 6830240"/>
              <a:gd name="connsiteY7437" fmla="*/ 1203575 h 7505293"/>
              <a:gd name="connsiteX7438" fmla="*/ 2648285 w 6830240"/>
              <a:gd name="connsiteY7438" fmla="*/ 1185850 h 7505293"/>
              <a:gd name="connsiteX7439" fmla="*/ 2647019 w 6830240"/>
              <a:gd name="connsiteY7439" fmla="*/ 1178571 h 7505293"/>
              <a:gd name="connsiteX7440" fmla="*/ 2653349 w 6830240"/>
              <a:gd name="connsiteY7440" fmla="*/ 1173190 h 7505293"/>
              <a:gd name="connsiteX7441" fmla="*/ 2653982 w 6830240"/>
              <a:gd name="connsiteY7441" fmla="*/ 1167177 h 7505293"/>
              <a:gd name="connsiteX7442" fmla="*/ 2650817 w 6830240"/>
              <a:gd name="connsiteY7442" fmla="*/ 1163062 h 7505293"/>
              <a:gd name="connsiteX7443" fmla="*/ 2671073 w 6830240"/>
              <a:gd name="connsiteY7443" fmla="*/ 1137741 h 7505293"/>
              <a:gd name="connsiteX7444" fmla="*/ 2691330 w 6830240"/>
              <a:gd name="connsiteY7444" fmla="*/ 1112421 h 7505293"/>
              <a:gd name="connsiteX7445" fmla="*/ 2705889 w 6830240"/>
              <a:gd name="connsiteY7445" fmla="*/ 1079820 h 7505293"/>
              <a:gd name="connsiteX7446" fmla="*/ 2731843 w 6830240"/>
              <a:gd name="connsiteY7446" fmla="*/ 1056715 h 7505293"/>
              <a:gd name="connsiteX7447" fmla="*/ 2729311 w 6830240"/>
              <a:gd name="connsiteY7447" fmla="*/ 1044055 h 7505293"/>
              <a:gd name="connsiteX7448" fmla="*/ 2730577 w 6830240"/>
              <a:gd name="connsiteY7448" fmla="*/ 1032977 h 7505293"/>
              <a:gd name="connsiteX7449" fmla="*/ 2739439 w 6830240"/>
              <a:gd name="connsiteY7449" fmla="*/ 1023798 h 7505293"/>
              <a:gd name="connsiteX7450" fmla="*/ 2754631 w 6830240"/>
              <a:gd name="connsiteY7450" fmla="*/ 1018734 h 7505293"/>
              <a:gd name="connsiteX7451" fmla="*/ 2764443 w 6830240"/>
              <a:gd name="connsiteY7451" fmla="*/ 1032977 h 7505293"/>
              <a:gd name="connsiteX7452" fmla="*/ 2757163 w 6830240"/>
              <a:gd name="connsiteY7452" fmla="*/ 1049119 h 7505293"/>
              <a:gd name="connsiteX7453" fmla="*/ 2739122 w 6830240"/>
              <a:gd name="connsiteY7453" fmla="*/ 1072857 h 7505293"/>
              <a:gd name="connsiteX7454" fmla="*/ 2734375 w 6830240"/>
              <a:gd name="connsiteY7454" fmla="*/ 1102292 h 7505293"/>
              <a:gd name="connsiteX7455" fmla="*/ 2723930 w 6830240"/>
              <a:gd name="connsiteY7455" fmla="*/ 1138058 h 7505293"/>
              <a:gd name="connsiteX7456" fmla="*/ 2703990 w 6830240"/>
              <a:gd name="connsiteY7456" fmla="*/ 1175722 h 7505293"/>
              <a:gd name="connsiteX7457" fmla="*/ 2707472 w 6830240"/>
              <a:gd name="connsiteY7457" fmla="*/ 1185217 h 7505293"/>
              <a:gd name="connsiteX7458" fmla="*/ 2701458 w 6830240"/>
              <a:gd name="connsiteY7458" fmla="*/ 1190915 h 7505293"/>
              <a:gd name="connsiteX7459" fmla="*/ 2703041 w 6830240"/>
              <a:gd name="connsiteY7459" fmla="*/ 1210855 h 7505293"/>
              <a:gd name="connsiteX7460" fmla="*/ 2714118 w 6830240"/>
              <a:gd name="connsiteY7460" fmla="*/ 1228895 h 7505293"/>
              <a:gd name="connsiteX7461" fmla="*/ 2687215 w 6830240"/>
              <a:gd name="connsiteY7461" fmla="*/ 1280803 h 7505293"/>
              <a:gd name="connsiteX7462" fmla="*/ 2673605 w 6830240"/>
              <a:gd name="connsiteY7462" fmla="*/ 1332710 h 7505293"/>
              <a:gd name="connsiteX7463" fmla="*/ 2653349 w 6830240"/>
              <a:gd name="connsiteY7463" fmla="*/ 1350435 h 7505293"/>
              <a:gd name="connsiteX7464" fmla="*/ 2642271 w 6830240"/>
              <a:gd name="connsiteY7464" fmla="*/ 1371957 h 7505293"/>
              <a:gd name="connsiteX7465" fmla="*/ 2633092 w 6830240"/>
              <a:gd name="connsiteY7465" fmla="*/ 1393480 h 7505293"/>
              <a:gd name="connsiteX7466" fmla="*/ 2635624 w 6830240"/>
              <a:gd name="connsiteY7466" fmla="*/ 1401076 h 7505293"/>
              <a:gd name="connsiteX7467" fmla="*/ 2653665 w 6830240"/>
              <a:gd name="connsiteY7467" fmla="*/ 1379553 h 7505293"/>
              <a:gd name="connsiteX7468" fmla="*/ 2673605 w 6830240"/>
              <a:gd name="connsiteY7468" fmla="*/ 1358031 h 7505293"/>
              <a:gd name="connsiteX7469" fmla="*/ 2691330 w 6830240"/>
              <a:gd name="connsiteY7469" fmla="*/ 1352967 h 7505293"/>
              <a:gd name="connsiteX7470" fmla="*/ 2673605 w 6830240"/>
              <a:gd name="connsiteY7470" fmla="*/ 1345370 h 7505293"/>
              <a:gd name="connsiteX7471" fmla="*/ 2681202 w 6830240"/>
              <a:gd name="connsiteY7471" fmla="*/ 1340306 h 7505293"/>
              <a:gd name="connsiteX7472" fmla="*/ 2691013 w 6830240"/>
              <a:gd name="connsiteY7472" fmla="*/ 1339040 h 7505293"/>
              <a:gd name="connsiteX7473" fmla="*/ 2698926 w 6830240"/>
              <a:gd name="connsiteY7473" fmla="*/ 1345370 h 7505293"/>
              <a:gd name="connsiteX7474" fmla="*/ 2705889 w 6830240"/>
              <a:gd name="connsiteY7474" fmla="*/ 1335242 h 7505293"/>
              <a:gd name="connsiteX7475" fmla="*/ 2709054 w 6830240"/>
              <a:gd name="connsiteY7475" fmla="*/ 1325114 h 7505293"/>
              <a:gd name="connsiteX7476" fmla="*/ 2713802 w 6830240"/>
              <a:gd name="connsiteY7476" fmla="*/ 1313087 h 7505293"/>
              <a:gd name="connsiteX7477" fmla="*/ 2716650 w 6830240"/>
              <a:gd name="connsiteY7477" fmla="*/ 1297261 h 7505293"/>
              <a:gd name="connsiteX7478" fmla="*/ 2696394 w 6830240"/>
              <a:gd name="connsiteY7478" fmla="*/ 1284601 h 7505293"/>
              <a:gd name="connsiteX7479" fmla="*/ 2709054 w 6830240"/>
              <a:gd name="connsiteY7479" fmla="*/ 1261812 h 7505293"/>
              <a:gd name="connsiteX7480" fmla="*/ 2734375 w 6830240"/>
              <a:gd name="connsiteY7480" fmla="*/ 1266876 h 7505293"/>
              <a:gd name="connsiteX7481" fmla="*/ 2727095 w 6830240"/>
              <a:gd name="connsiteY7481" fmla="*/ 1278271 h 7505293"/>
              <a:gd name="connsiteX7482" fmla="*/ 2721715 w 6830240"/>
              <a:gd name="connsiteY7482" fmla="*/ 1289665 h 7505293"/>
              <a:gd name="connsiteX7483" fmla="*/ 2731843 w 6830240"/>
              <a:gd name="connsiteY7483" fmla="*/ 1297261 h 7505293"/>
              <a:gd name="connsiteX7484" fmla="*/ 2739439 w 6830240"/>
              <a:gd name="connsiteY7484" fmla="*/ 1304857 h 7505293"/>
              <a:gd name="connsiteX7485" fmla="*/ 2735008 w 6830240"/>
              <a:gd name="connsiteY7485" fmla="*/ 1319733 h 7505293"/>
              <a:gd name="connsiteX7486" fmla="*/ 2726779 w 6830240"/>
              <a:gd name="connsiteY7486" fmla="*/ 1332710 h 7505293"/>
              <a:gd name="connsiteX7487" fmla="*/ 2739122 w 6830240"/>
              <a:gd name="connsiteY7487" fmla="*/ 1333976 h 7505293"/>
              <a:gd name="connsiteX7488" fmla="*/ 2749567 w 6830240"/>
              <a:gd name="connsiteY7488" fmla="*/ 1335242 h 7505293"/>
              <a:gd name="connsiteX7489" fmla="*/ 2744187 w 6830240"/>
              <a:gd name="connsiteY7489" fmla="*/ 1351701 h 7505293"/>
              <a:gd name="connsiteX7490" fmla="*/ 2729311 w 6830240"/>
              <a:gd name="connsiteY7490" fmla="*/ 1368159 h 7505293"/>
              <a:gd name="connsiteX7491" fmla="*/ 2726146 w 6830240"/>
              <a:gd name="connsiteY7491" fmla="*/ 1382085 h 7505293"/>
              <a:gd name="connsiteX7492" fmla="*/ 2719182 w 6830240"/>
              <a:gd name="connsiteY7492" fmla="*/ 1388416 h 7505293"/>
              <a:gd name="connsiteX7493" fmla="*/ 2706522 w 6830240"/>
              <a:gd name="connsiteY7493" fmla="*/ 1406140 h 7505293"/>
              <a:gd name="connsiteX7494" fmla="*/ 2706522 w 6830240"/>
              <a:gd name="connsiteY7494" fmla="*/ 1428929 h 7505293"/>
              <a:gd name="connsiteX7495" fmla="*/ 2714118 w 6830240"/>
              <a:gd name="connsiteY7495" fmla="*/ 1421332 h 7505293"/>
              <a:gd name="connsiteX7496" fmla="*/ 2724247 w 6830240"/>
              <a:gd name="connsiteY7496" fmla="*/ 1401076 h 7505293"/>
              <a:gd name="connsiteX7497" fmla="*/ 2729311 w 6830240"/>
              <a:gd name="connsiteY7497" fmla="*/ 1395379 h 7505293"/>
              <a:gd name="connsiteX7498" fmla="*/ 2734375 w 6830240"/>
              <a:gd name="connsiteY7498" fmla="*/ 1393480 h 7505293"/>
              <a:gd name="connsiteX7499" fmla="*/ 2731843 w 6830240"/>
              <a:gd name="connsiteY7499" fmla="*/ 1400126 h 7505293"/>
              <a:gd name="connsiteX7500" fmla="*/ 2730700 w 6830240"/>
              <a:gd name="connsiteY7500" fmla="*/ 1403983 h 7505293"/>
              <a:gd name="connsiteX7501" fmla="*/ 2733817 w 6830240"/>
              <a:gd name="connsiteY7501" fmla="*/ 1400203 h 7505293"/>
              <a:gd name="connsiteX7502" fmla="*/ 2736982 w 6830240"/>
              <a:gd name="connsiteY7502" fmla="*/ 1387859 h 7505293"/>
              <a:gd name="connsiteX7503" fmla="*/ 2743946 w 6830240"/>
              <a:gd name="connsiteY7503" fmla="*/ 1377415 h 7505293"/>
              <a:gd name="connsiteX7504" fmla="*/ 2754074 w 6830240"/>
              <a:gd name="connsiteY7504" fmla="*/ 1359690 h 7505293"/>
              <a:gd name="connsiteX7505" fmla="*/ 2764202 w 6830240"/>
              <a:gd name="connsiteY7505" fmla="*/ 1354309 h 7505293"/>
              <a:gd name="connsiteX7506" fmla="*/ 2774330 w 6830240"/>
              <a:gd name="connsiteY7506" fmla="*/ 1354626 h 7505293"/>
              <a:gd name="connsiteX7507" fmla="*/ 2761037 w 6830240"/>
              <a:gd name="connsiteY7507" fmla="*/ 1395456 h 7505293"/>
              <a:gd name="connsiteX7508" fmla="*/ 2736349 w 6830240"/>
              <a:gd name="connsiteY7508" fmla="*/ 1438184 h 7505293"/>
              <a:gd name="connsiteX7509" fmla="*/ 2738881 w 6830240"/>
              <a:gd name="connsiteY7509" fmla="*/ 1438184 h 7505293"/>
              <a:gd name="connsiteX7510" fmla="*/ 2744895 w 6830240"/>
              <a:gd name="connsiteY7510" fmla="*/ 1448313 h 7505293"/>
              <a:gd name="connsiteX7511" fmla="*/ 2741413 w 6830240"/>
              <a:gd name="connsiteY7511" fmla="*/ 1458442 h 7505293"/>
              <a:gd name="connsiteX7512" fmla="*/ 2733243 w 6830240"/>
              <a:gd name="connsiteY7512" fmla="*/ 1486886 h 7505293"/>
              <a:gd name="connsiteX7513" fmla="*/ 2744503 w 6830240"/>
              <a:gd name="connsiteY7513" fmla="*/ 1484634 h 7505293"/>
              <a:gd name="connsiteX7514" fmla="*/ 2757163 w 6830240"/>
              <a:gd name="connsiteY7514" fmla="*/ 1499826 h 7505293"/>
              <a:gd name="connsiteX7515" fmla="*/ 2749600 w 6830240"/>
              <a:gd name="connsiteY7515" fmla="*/ 1522517 h 7505293"/>
              <a:gd name="connsiteX7516" fmla="*/ 2756606 w 6830240"/>
              <a:gd name="connsiteY7516" fmla="*/ 1516679 h 7505293"/>
              <a:gd name="connsiteX7517" fmla="*/ 2762936 w 6830240"/>
              <a:gd name="connsiteY7517" fmla="*/ 1507817 h 7505293"/>
              <a:gd name="connsiteX7518" fmla="*/ 2761670 w 6830240"/>
              <a:gd name="connsiteY7518" fmla="*/ 1498953 h 7505293"/>
              <a:gd name="connsiteX7519" fmla="*/ 2771798 w 6830240"/>
              <a:gd name="connsiteY7519" fmla="*/ 1478698 h 7505293"/>
              <a:gd name="connsiteX7520" fmla="*/ 2779394 w 6830240"/>
              <a:gd name="connsiteY7520" fmla="*/ 1457176 h 7505293"/>
              <a:gd name="connsiteX7521" fmla="*/ 2786991 w 6830240"/>
              <a:gd name="connsiteY7521" fmla="*/ 1435653 h 7505293"/>
              <a:gd name="connsiteX7522" fmla="*/ 2819907 w 6830240"/>
              <a:gd name="connsiteY7522" fmla="*/ 1407799 h 7505293"/>
              <a:gd name="connsiteX7523" fmla="*/ 2829403 w 6830240"/>
              <a:gd name="connsiteY7523" fmla="*/ 1422359 h 7505293"/>
              <a:gd name="connsiteX7524" fmla="*/ 2819907 w 6830240"/>
              <a:gd name="connsiteY7524" fmla="*/ 1433121 h 7505293"/>
              <a:gd name="connsiteX7525" fmla="*/ 2819591 w 6830240"/>
              <a:gd name="connsiteY7525" fmla="*/ 1449263 h 7505293"/>
              <a:gd name="connsiteX7526" fmla="*/ 2817375 w 6830240"/>
              <a:gd name="connsiteY7526" fmla="*/ 1463505 h 7505293"/>
              <a:gd name="connsiteX7527" fmla="*/ 2802499 w 6830240"/>
              <a:gd name="connsiteY7527" fmla="*/ 1496106 h 7505293"/>
              <a:gd name="connsiteX7528" fmla="*/ 2797119 w 6830240"/>
              <a:gd name="connsiteY7528" fmla="*/ 1526807 h 7505293"/>
              <a:gd name="connsiteX7529" fmla="*/ 2776862 w 6830240"/>
              <a:gd name="connsiteY7529" fmla="*/ 1574916 h 7505293"/>
              <a:gd name="connsiteX7530" fmla="*/ 2785092 w 6830240"/>
              <a:gd name="connsiteY7530" fmla="*/ 1595172 h 7505293"/>
              <a:gd name="connsiteX7531" fmla="*/ 2774330 w 6830240"/>
              <a:gd name="connsiteY7531" fmla="*/ 1615429 h 7505293"/>
              <a:gd name="connsiteX7532" fmla="*/ 2762936 w 6830240"/>
              <a:gd name="connsiteY7532" fmla="*/ 1647712 h 7505293"/>
              <a:gd name="connsiteX7533" fmla="*/ 2743946 w 6830240"/>
              <a:gd name="connsiteY7533" fmla="*/ 1676199 h 7505293"/>
              <a:gd name="connsiteX7534" fmla="*/ 2751542 w 6830240"/>
              <a:gd name="connsiteY7534" fmla="*/ 1696454 h 7505293"/>
              <a:gd name="connsiteX7535" fmla="*/ 2733817 w 6830240"/>
              <a:gd name="connsiteY7535" fmla="*/ 1709116 h 7505293"/>
              <a:gd name="connsiteX7536" fmla="*/ 2733817 w 6830240"/>
              <a:gd name="connsiteY7536" fmla="*/ 1736967 h 7505293"/>
              <a:gd name="connsiteX7537" fmla="*/ 2727171 w 6830240"/>
              <a:gd name="connsiteY7537" fmla="*/ 1751527 h 7505293"/>
              <a:gd name="connsiteX7538" fmla="*/ 2718625 w 6830240"/>
              <a:gd name="connsiteY7538" fmla="*/ 1762289 h 7505293"/>
              <a:gd name="connsiteX7539" fmla="*/ 2717992 w 6830240"/>
              <a:gd name="connsiteY7539" fmla="*/ 1773367 h 7505293"/>
              <a:gd name="connsiteX7540" fmla="*/ 2721157 w 6830240"/>
              <a:gd name="connsiteY7540" fmla="*/ 1782545 h 7505293"/>
              <a:gd name="connsiteX7541" fmla="*/ 2725905 w 6830240"/>
              <a:gd name="connsiteY7541" fmla="*/ 1785394 h 7505293"/>
              <a:gd name="connsiteX7542" fmla="*/ 2728753 w 6830240"/>
              <a:gd name="connsiteY7542" fmla="*/ 1782545 h 7505293"/>
              <a:gd name="connsiteX7543" fmla="*/ 2731285 w 6830240"/>
              <a:gd name="connsiteY7543" fmla="*/ 1763554 h 7505293"/>
              <a:gd name="connsiteX7544" fmla="*/ 2749010 w 6830240"/>
              <a:gd name="connsiteY7544" fmla="*/ 1752160 h 7505293"/>
              <a:gd name="connsiteX7545" fmla="*/ 2749010 w 6830240"/>
              <a:gd name="connsiteY7545" fmla="*/ 1714179 h 7505293"/>
              <a:gd name="connsiteX7546" fmla="*/ 2751542 w 6830240"/>
              <a:gd name="connsiteY7546" fmla="*/ 1714179 h 7505293"/>
              <a:gd name="connsiteX7547" fmla="*/ 2754390 w 6830240"/>
              <a:gd name="connsiteY7547" fmla="*/ 1705317 h 7505293"/>
              <a:gd name="connsiteX7548" fmla="*/ 2751542 w 6830240"/>
              <a:gd name="connsiteY7548" fmla="*/ 1696454 h 7505293"/>
              <a:gd name="connsiteX7549" fmla="*/ 2768000 w 6830240"/>
              <a:gd name="connsiteY7549" fmla="*/ 1675248 h 7505293"/>
              <a:gd name="connsiteX7550" fmla="*/ 2784459 w 6830240"/>
              <a:gd name="connsiteY7550" fmla="*/ 1655942 h 7505293"/>
              <a:gd name="connsiteX7551" fmla="*/ 2777495 w 6830240"/>
              <a:gd name="connsiteY7551" fmla="*/ 1638535 h 7505293"/>
              <a:gd name="connsiteX7552" fmla="*/ 2797119 w 6830240"/>
              <a:gd name="connsiteY7552" fmla="*/ 1623025 h 7505293"/>
              <a:gd name="connsiteX7553" fmla="*/ 2810096 w 6830240"/>
              <a:gd name="connsiteY7553" fmla="*/ 1585994 h 7505293"/>
              <a:gd name="connsiteX7554" fmla="*/ 2824972 w 6830240"/>
              <a:gd name="connsiteY7554" fmla="*/ 1547064 h 7505293"/>
              <a:gd name="connsiteX7555" fmla="*/ 2832251 w 6830240"/>
              <a:gd name="connsiteY7555" fmla="*/ 1546431 h 7505293"/>
              <a:gd name="connsiteX7556" fmla="*/ 2837632 w 6830240"/>
              <a:gd name="connsiteY7556" fmla="*/ 1549595 h 7505293"/>
              <a:gd name="connsiteX7557" fmla="*/ 2841113 w 6830240"/>
              <a:gd name="connsiteY7557" fmla="*/ 1574283 h 7505293"/>
              <a:gd name="connsiteX7558" fmla="*/ 2827504 w 6830240"/>
              <a:gd name="connsiteY7558" fmla="*/ 1595172 h 7505293"/>
              <a:gd name="connsiteX7559" fmla="*/ 2812311 w 6830240"/>
              <a:gd name="connsiteY7559" fmla="*/ 1641699 h 7505293"/>
              <a:gd name="connsiteX7560" fmla="*/ 2797119 w 6830240"/>
              <a:gd name="connsiteY7560" fmla="*/ 1686326 h 7505293"/>
              <a:gd name="connsiteX7561" fmla="*/ 2798385 w 6830240"/>
              <a:gd name="connsiteY7561" fmla="*/ 1692656 h 7505293"/>
              <a:gd name="connsiteX7562" fmla="*/ 2792055 w 6830240"/>
              <a:gd name="connsiteY7562" fmla="*/ 1698987 h 7505293"/>
              <a:gd name="connsiteX7563" fmla="*/ 2789523 w 6830240"/>
              <a:gd name="connsiteY7563" fmla="*/ 1706266 h 7505293"/>
              <a:gd name="connsiteX7564" fmla="*/ 2794587 w 6830240"/>
              <a:gd name="connsiteY7564" fmla="*/ 1711648 h 7505293"/>
              <a:gd name="connsiteX7565" fmla="*/ 2784142 w 6830240"/>
              <a:gd name="connsiteY7565" fmla="*/ 1724308 h 7505293"/>
              <a:gd name="connsiteX7566" fmla="*/ 2779394 w 6830240"/>
              <a:gd name="connsiteY7566" fmla="*/ 1736967 h 7505293"/>
              <a:gd name="connsiteX7567" fmla="*/ 2769266 w 6830240"/>
              <a:gd name="connsiteY7567" fmla="*/ 1754693 h 7505293"/>
              <a:gd name="connsiteX7568" fmla="*/ 2773697 w 6830240"/>
              <a:gd name="connsiteY7568" fmla="*/ 1769251 h 7505293"/>
              <a:gd name="connsiteX7569" fmla="*/ 2766734 w 6830240"/>
              <a:gd name="connsiteY7569" fmla="*/ 1780013 h 7505293"/>
              <a:gd name="connsiteX7570" fmla="*/ 2800600 w 6830240"/>
              <a:gd name="connsiteY7570" fmla="*/ 1778115 h 7505293"/>
              <a:gd name="connsiteX7571" fmla="*/ 2832568 w 6830240"/>
              <a:gd name="connsiteY7571" fmla="*/ 1787610 h 7505293"/>
              <a:gd name="connsiteX7572" fmla="*/ 2838265 w 6830240"/>
              <a:gd name="connsiteY7572" fmla="*/ 1803118 h 7505293"/>
              <a:gd name="connsiteX7573" fmla="*/ 2832568 w 6830240"/>
              <a:gd name="connsiteY7573" fmla="*/ 1812930 h 7505293"/>
              <a:gd name="connsiteX7574" fmla="*/ 2830352 w 6830240"/>
              <a:gd name="connsiteY7574" fmla="*/ 1819261 h 7505293"/>
              <a:gd name="connsiteX7575" fmla="*/ 2830036 w 6830240"/>
              <a:gd name="connsiteY7575" fmla="*/ 1825591 h 7505293"/>
              <a:gd name="connsiteX7576" fmla="*/ 2837632 w 6830240"/>
              <a:gd name="connsiteY7576" fmla="*/ 1820526 h 7505293"/>
              <a:gd name="connsiteX7577" fmla="*/ 2870549 w 6830240"/>
              <a:gd name="connsiteY7577" fmla="*/ 1795205 h 7505293"/>
              <a:gd name="connsiteX7578" fmla="*/ 2875613 w 6830240"/>
              <a:gd name="connsiteY7578" fmla="*/ 1777481 h 7505293"/>
              <a:gd name="connsiteX7579" fmla="*/ 2874347 w 6830240"/>
              <a:gd name="connsiteY7579" fmla="*/ 1770201 h 7505293"/>
              <a:gd name="connsiteX7580" fmla="*/ 2880677 w 6830240"/>
              <a:gd name="connsiteY7580" fmla="*/ 1764821 h 7505293"/>
              <a:gd name="connsiteX7581" fmla="*/ 2881310 w 6830240"/>
              <a:gd name="connsiteY7581" fmla="*/ 1758807 h 7505293"/>
              <a:gd name="connsiteX7582" fmla="*/ 2878145 w 6830240"/>
              <a:gd name="connsiteY7582" fmla="*/ 1754693 h 7505293"/>
              <a:gd name="connsiteX7583" fmla="*/ 2898401 w 6830240"/>
              <a:gd name="connsiteY7583" fmla="*/ 1729371 h 7505293"/>
              <a:gd name="connsiteX7584" fmla="*/ 2918658 w 6830240"/>
              <a:gd name="connsiteY7584" fmla="*/ 1704051 h 7505293"/>
              <a:gd name="connsiteX7585" fmla="*/ 2933217 w 6830240"/>
              <a:gd name="connsiteY7585" fmla="*/ 1671450 h 7505293"/>
              <a:gd name="connsiteX7586" fmla="*/ 2959171 w 6830240"/>
              <a:gd name="connsiteY7586" fmla="*/ 1648345 h 7505293"/>
              <a:gd name="connsiteX7587" fmla="*/ 2956639 w 6830240"/>
              <a:gd name="connsiteY7587" fmla="*/ 1635686 h 7505293"/>
              <a:gd name="connsiteX7588" fmla="*/ 2957905 w 6830240"/>
              <a:gd name="connsiteY7588" fmla="*/ 1624607 h 7505293"/>
              <a:gd name="connsiteX7589" fmla="*/ 2966767 w 6830240"/>
              <a:gd name="connsiteY7589" fmla="*/ 1615429 h 7505293"/>
              <a:gd name="connsiteX7590" fmla="*/ 2981959 w 6830240"/>
              <a:gd name="connsiteY7590" fmla="*/ 1610365 h 7505293"/>
              <a:gd name="connsiteX7591" fmla="*/ 2991771 w 6830240"/>
              <a:gd name="connsiteY7591" fmla="*/ 1624607 h 7505293"/>
              <a:gd name="connsiteX7592" fmla="*/ 2984491 w 6830240"/>
              <a:gd name="connsiteY7592" fmla="*/ 1640749 h 7505293"/>
              <a:gd name="connsiteX7593" fmla="*/ 2966450 w 6830240"/>
              <a:gd name="connsiteY7593" fmla="*/ 1664488 h 7505293"/>
              <a:gd name="connsiteX7594" fmla="*/ 2961703 w 6830240"/>
              <a:gd name="connsiteY7594" fmla="*/ 1693922 h 7505293"/>
              <a:gd name="connsiteX7595" fmla="*/ 2951258 w 6830240"/>
              <a:gd name="connsiteY7595" fmla="*/ 1729688 h 7505293"/>
              <a:gd name="connsiteX7596" fmla="*/ 2931318 w 6830240"/>
              <a:gd name="connsiteY7596" fmla="*/ 1767352 h 7505293"/>
              <a:gd name="connsiteX7597" fmla="*/ 2934800 w 6830240"/>
              <a:gd name="connsiteY7597" fmla="*/ 1776848 h 7505293"/>
              <a:gd name="connsiteX7598" fmla="*/ 2928786 w 6830240"/>
              <a:gd name="connsiteY7598" fmla="*/ 1782545 h 7505293"/>
              <a:gd name="connsiteX7599" fmla="*/ 2930369 w 6830240"/>
              <a:gd name="connsiteY7599" fmla="*/ 1802485 h 7505293"/>
              <a:gd name="connsiteX7600" fmla="*/ 2941446 w 6830240"/>
              <a:gd name="connsiteY7600" fmla="*/ 1820526 h 7505293"/>
              <a:gd name="connsiteX7601" fmla="*/ 2914543 w 6830240"/>
              <a:gd name="connsiteY7601" fmla="*/ 1872433 h 7505293"/>
              <a:gd name="connsiteX7602" fmla="*/ 2900933 w 6830240"/>
              <a:gd name="connsiteY7602" fmla="*/ 1924341 h 7505293"/>
              <a:gd name="connsiteX7603" fmla="*/ 2880677 w 6830240"/>
              <a:gd name="connsiteY7603" fmla="*/ 1942066 h 7505293"/>
              <a:gd name="connsiteX7604" fmla="*/ 2869599 w 6830240"/>
              <a:gd name="connsiteY7604" fmla="*/ 1963588 h 7505293"/>
              <a:gd name="connsiteX7605" fmla="*/ 2860420 w 6830240"/>
              <a:gd name="connsiteY7605" fmla="*/ 1985111 h 7505293"/>
              <a:gd name="connsiteX7606" fmla="*/ 2862952 w 6830240"/>
              <a:gd name="connsiteY7606" fmla="*/ 1992707 h 7505293"/>
              <a:gd name="connsiteX7607" fmla="*/ 2880993 w 6830240"/>
              <a:gd name="connsiteY7607" fmla="*/ 1971183 h 7505293"/>
              <a:gd name="connsiteX7608" fmla="*/ 2900933 w 6830240"/>
              <a:gd name="connsiteY7608" fmla="*/ 1949662 h 7505293"/>
              <a:gd name="connsiteX7609" fmla="*/ 2918658 w 6830240"/>
              <a:gd name="connsiteY7609" fmla="*/ 1944597 h 7505293"/>
              <a:gd name="connsiteX7610" fmla="*/ 2900933 w 6830240"/>
              <a:gd name="connsiteY7610" fmla="*/ 1937000 h 7505293"/>
              <a:gd name="connsiteX7611" fmla="*/ 2908530 w 6830240"/>
              <a:gd name="connsiteY7611" fmla="*/ 1931937 h 7505293"/>
              <a:gd name="connsiteX7612" fmla="*/ 2918341 w 6830240"/>
              <a:gd name="connsiteY7612" fmla="*/ 1930670 h 7505293"/>
              <a:gd name="connsiteX7613" fmla="*/ 2926254 w 6830240"/>
              <a:gd name="connsiteY7613" fmla="*/ 1937000 h 7505293"/>
              <a:gd name="connsiteX7614" fmla="*/ 2933217 w 6830240"/>
              <a:gd name="connsiteY7614" fmla="*/ 1926872 h 7505293"/>
              <a:gd name="connsiteX7615" fmla="*/ 2936382 w 6830240"/>
              <a:gd name="connsiteY7615" fmla="*/ 1916745 h 7505293"/>
              <a:gd name="connsiteX7616" fmla="*/ 2941130 w 6830240"/>
              <a:gd name="connsiteY7616" fmla="*/ 1904718 h 7505293"/>
              <a:gd name="connsiteX7617" fmla="*/ 2943978 w 6830240"/>
              <a:gd name="connsiteY7617" fmla="*/ 1888892 h 7505293"/>
              <a:gd name="connsiteX7618" fmla="*/ 2923722 w 6830240"/>
              <a:gd name="connsiteY7618" fmla="*/ 1876232 h 7505293"/>
              <a:gd name="connsiteX7619" fmla="*/ 2936382 w 6830240"/>
              <a:gd name="connsiteY7619" fmla="*/ 1853442 h 7505293"/>
              <a:gd name="connsiteX7620" fmla="*/ 2961703 w 6830240"/>
              <a:gd name="connsiteY7620" fmla="*/ 1858506 h 7505293"/>
              <a:gd name="connsiteX7621" fmla="*/ 2954423 w 6830240"/>
              <a:gd name="connsiteY7621" fmla="*/ 1869901 h 7505293"/>
              <a:gd name="connsiteX7622" fmla="*/ 2949043 w 6830240"/>
              <a:gd name="connsiteY7622" fmla="*/ 1881296 h 7505293"/>
              <a:gd name="connsiteX7623" fmla="*/ 2959171 w 6830240"/>
              <a:gd name="connsiteY7623" fmla="*/ 1888892 h 7505293"/>
              <a:gd name="connsiteX7624" fmla="*/ 2966767 w 6830240"/>
              <a:gd name="connsiteY7624" fmla="*/ 1896487 h 7505293"/>
              <a:gd name="connsiteX7625" fmla="*/ 2962336 w 6830240"/>
              <a:gd name="connsiteY7625" fmla="*/ 1911364 h 7505293"/>
              <a:gd name="connsiteX7626" fmla="*/ 2954107 w 6830240"/>
              <a:gd name="connsiteY7626" fmla="*/ 1924341 h 7505293"/>
              <a:gd name="connsiteX7627" fmla="*/ 2966450 w 6830240"/>
              <a:gd name="connsiteY7627" fmla="*/ 1925607 h 7505293"/>
              <a:gd name="connsiteX7628" fmla="*/ 2976895 w 6830240"/>
              <a:gd name="connsiteY7628" fmla="*/ 1926872 h 7505293"/>
              <a:gd name="connsiteX7629" fmla="*/ 2971515 w 6830240"/>
              <a:gd name="connsiteY7629" fmla="*/ 1943332 h 7505293"/>
              <a:gd name="connsiteX7630" fmla="*/ 2956639 w 6830240"/>
              <a:gd name="connsiteY7630" fmla="*/ 1959790 h 7505293"/>
              <a:gd name="connsiteX7631" fmla="*/ 2953474 w 6830240"/>
              <a:gd name="connsiteY7631" fmla="*/ 1973715 h 7505293"/>
              <a:gd name="connsiteX7632" fmla="*/ 2946510 w 6830240"/>
              <a:gd name="connsiteY7632" fmla="*/ 1980046 h 7505293"/>
              <a:gd name="connsiteX7633" fmla="*/ 2933850 w 6830240"/>
              <a:gd name="connsiteY7633" fmla="*/ 1997770 h 7505293"/>
              <a:gd name="connsiteX7634" fmla="*/ 2933850 w 6830240"/>
              <a:gd name="connsiteY7634" fmla="*/ 2020559 h 7505293"/>
              <a:gd name="connsiteX7635" fmla="*/ 2941446 w 6830240"/>
              <a:gd name="connsiteY7635" fmla="*/ 2012962 h 7505293"/>
              <a:gd name="connsiteX7636" fmla="*/ 2951575 w 6830240"/>
              <a:gd name="connsiteY7636" fmla="*/ 1992707 h 7505293"/>
              <a:gd name="connsiteX7637" fmla="*/ 2956639 w 6830240"/>
              <a:gd name="connsiteY7637" fmla="*/ 1987010 h 7505293"/>
              <a:gd name="connsiteX7638" fmla="*/ 2961703 w 6830240"/>
              <a:gd name="connsiteY7638" fmla="*/ 1985111 h 7505293"/>
              <a:gd name="connsiteX7639" fmla="*/ 2959171 w 6830240"/>
              <a:gd name="connsiteY7639" fmla="*/ 1991756 h 7505293"/>
              <a:gd name="connsiteX7640" fmla="*/ 2956639 w 6830240"/>
              <a:gd name="connsiteY7640" fmla="*/ 2000303 h 7505293"/>
              <a:gd name="connsiteX7641" fmla="*/ 2946510 w 6830240"/>
              <a:gd name="connsiteY7641" fmla="*/ 2025624 h 7505293"/>
              <a:gd name="connsiteX7642" fmla="*/ 2936382 w 6830240"/>
              <a:gd name="connsiteY7642" fmla="*/ 2050944 h 7505293"/>
              <a:gd name="connsiteX7643" fmla="*/ 2926254 w 6830240"/>
              <a:gd name="connsiteY7643" fmla="*/ 2068669 h 7505293"/>
              <a:gd name="connsiteX7644" fmla="*/ 2921190 w 6830240"/>
              <a:gd name="connsiteY7644" fmla="*/ 2088924 h 7505293"/>
              <a:gd name="connsiteX7645" fmla="*/ 2936382 w 6830240"/>
              <a:gd name="connsiteY7645" fmla="*/ 2068035 h 7505293"/>
              <a:gd name="connsiteX7646" fmla="*/ 2943978 w 6830240"/>
              <a:gd name="connsiteY7646" fmla="*/ 2043348 h 7505293"/>
              <a:gd name="connsiteX7647" fmla="*/ 2952277 w 6830240"/>
              <a:gd name="connsiteY7647" fmla="*/ 2046459 h 7505293"/>
              <a:gd name="connsiteX7648" fmla="*/ 2960265 w 6830240"/>
              <a:gd name="connsiteY7648" fmla="*/ 2031877 h 7505293"/>
              <a:gd name="connsiteX7649" fmla="*/ 2975457 w 6830240"/>
              <a:gd name="connsiteY7649" fmla="*/ 2006558 h 7505293"/>
              <a:gd name="connsiteX7650" fmla="*/ 2974824 w 6830240"/>
              <a:gd name="connsiteY7650" fmla="*/ 1993264 h 7505293"/>
              <a:gd name="connsiteX7651" fmla="*/ 2985585 w 6830240"/>
              <a:gd name="connsiteY7651" fmla="*/ 1983768 h 7505293"/>
              <a:gd name="connsiteX7652" fmla="*/ 3079272 w 6830240"/>
              <a:gd name="connsiteY7652" fmla="*/ 1819185 h 7505293"/>
              <a:gd name="connsiteX7653" fmla="*/ 3092248 w 6830240"/>
              <a:gd name="connsiteY7653" fmla="*/ 1799245 h 7505293"/>
              <a:gd name="connsiteX7654" fmla="*/ 3093074 w 6830240"/>
              <a:gd name="connsiteY7654" fmla="*/ 1798243 h 7505293"/>
              <a:gd name="connsiteX7655" fmla="*/ 3092558 w 6830240"/>
              <a:gd name="connsiteY7655" fmla="*/ 1784834 h 7505293"/>
              <a:gd name="connsiteX7656" fmla="*/ 3103320 w 6830240"/>
              <a:gd name="connsiteY7656" fmla="*/ 1775972 h 7505293"/>
              <a:gd name="connsiteX7657" fmla="*/ 3134654 w 6830240"/>
              <a:gd name="connsiteY7657" fmla="*/ 1717101 h 7505293"/>
              <a:gd name="connsiteX7658" fmla="*/ 3156493 w 6830240"/>
              <a:gd name="connsiteY7658" fmla="*/ 1654433 h 7505293"/>
              <a:gd name="connsiteX7659" fmla="*/ 3162506 w 6830240"/>
              <a:gd name="connsiteY7659" fmla="*/ 1649369 h 7505293"/>
              <a:gd name="connsiteX7660" fmla="*/ 3166621 w 6830240"/>
              <a:gd name="connsiteY7660" fmla="*/ 1644305 h 7505293"/>
              <a:gd name="connsiteX7661" fmla="*/ 3163773 w 6830240"/>
              <a:gd name="connsiteY7661" fmla="*/ 1639874 h 7505293"/>
              <a:gd name="connsiteX7662" fmla="*/ 3159025 w 6830240"/>
              <a:gd name="connsiteY7662" fmla="*/ 1639241 h 7505293"/>
              <a:gd name="connsiteX7663" fmla="*/ 3166621 w 6830240"/>
              <a:gd name="connsiteY7663" fmla="*/ 1616452 h 7505293"/>
              <a:gd name="connsiteX7664" fmla="*/ 3186878 w 6830240"/>
              <a:gd name="connsiteY7664" fmla="*/ 1596196 h 7505293"/>
              <a:gd name="connsiteX7665" fmla="*/ 3202070 w 6830240"/>
              <a:gd name="connsiteY7665" fmla="*/ 1545554 h 7505293"/>
              <a:gd name="connsiteX7666" fmla="*/ 3203969 w 6830240"/>
              <a:gd name="connsiteY7666" fmla="*/ 1531628 h 7505293"/>
              <a:gd name="connsiteX7667" fmla="*/ 3217262 w 6830240"/>
              <a:gd name="connsiteY7667" fmla="*/ 1525298 h 7505293"/>
              <a:gd name="connsiteX7668" fmla="*/ 3221060 w 6830240"/>
              <a:gd name="connsiteY7668" fmla="*/ 1515169 h 7505293"/>
              <a:gd name="connsiteX7669" fmla="*/ 3224858 w 6830240"/>
              <a:gd name="connsiteY7669" fmla="*/ 1505041 h 7505293"/>
              <a:gd name="connsiteX7670" fmla="*/ 3235936 w 6830240"/>
              <a:gd name="connsiteY7670" fmla="*/ 1474340 h 7505293"/>
              <a:gd name="connsiteX7671" fmla="*/ 3245115 w 6830240"/>
              <a:gd name="connsiteY7671" fmla="*/ 1441740 h 7505293"/>
              <a:gd name="connsiteX7672" fmla="*/ 3253977 w 6830240"/>
              <a:gd name="connsiteY7672" fmla="*/ 1422749 h 7505293"/>
              <a:gd name="connsiteX7673" fmla="*/ 3262839 w 6830240"/>
              <a:gd name="connsiteY7673" fmla="*/ 1403759 h 7505293"/>
              <a:gd name="connsiteX7674" fmla="*/ 3272968 w 6830240"/>
              <a:gd name="connsiteY7674" fmla="*/ 1383502 h 7505293"/>
              <a:gd name="connsiteX7675" fmla="*/ 3280564 w 6830240"/>
              <a:gd name="connsiteY7675" fmla="*/ 1369576 h 7505293"/>
              <a:gd name="connsiteX7676" fmla="*/ 3288160 w 6830240"/>
              <a:gd name="connsiteY7676" fmla="*/ 1355650 h 7505293"/>
              <a:gd name="connsiteX7677" fmla="*/ 3303352 w 6830240"/>
              <a:gd name="connsiteY7677" fmla="*/ 1342989 h 7505293"/>
              <a:gd name="connsiteX7678" fmla="*/ 3303036 w 6830240"/>
              <a:gd name="connsiteY7678" fmla="*/ 1340457 h 7505293"/>
              <a:gd name="connsiteX7679" fmla="*/ 3300820 w 6830240"/>
              <a:gd name="connsiteY7679" fmla="*/ 1337925 h 7505293"/>
              <a:gd name="connsiteX7680" fmla="*/ 3305884 w 6830240"/>
              <a:gd name="connsiteY7680" fmla="*/ 1330329 h 7505293"/>
              <a:gd name="connsiteX7681" fmla="*/ 3308100 w 6830240"/>
              <a:gd name="connsiteY7681" fmla="*/ 1323999 h 7505293"/>
              <a:gd name="connsiteX7682" fmla="*/ 3308417 w 6830240"/>
              <a:gd name="connsiteY7682" fmla="*/ 1317669 h 7505293"/>
              <a:gd name="connsiteX7683" fmla="*/ 3335320 w 6830240"/>
              <a:gd name="connsiteY7683" fmla="*/ 1268926 h 7505293"/>
              <a:gd name="connsiteX7684" fmla="*/ 3356526 w 6830240"/>
              <a:gd name="connsiteY7684" fmla="*/ 1216386 h 7505293"/>
              <a:gd name="connsiteX7685" fmla="*/ 3365704 w 6830240"/>
              <a:gd name="connsiteY7685" fmla="*/ 1191699 h 7505293"/>
              <a:gd name="connsiteX7686" fmla="*/ 3376782 w 6830240"/>
              <a:gd name="connsiteY7686" fmla="*/ 1170809 h 7505293"/>
              <a:gd name="connsiteX7687" fmla="*/ 3382796 w 6830240"/>
              <a:gd name="connsiteY7687" fmla="*/ 1147071 h 7505293"/>
              <a:gd name="connsiteX7688" fmla="*/ 3394507 w 6830240"/>
              <a:gd name="connsiteY7688" fmla="*/ 1125232 h 7505293"/>
              <a:gd name="connsiteX7689" fmla="*/ 3404635 w 6830240"/>
              <a:gd name="connsiteY7689" fmla="*/ 1117636 h 7505293"/>
              <a:gd name="connsiteX7690" fmla="*/ 3405901 w 6830240"/>
              <a:gd name="connsiteY7690" fmla="*/ 1113838 h 7505293"/>
              <a:gd name="connsiteX7691" fmla="*/ 3407167 w 6830240"/>
              <a:gd name="connsiteY7691" fmla="*/ 1110039 h 7505293"/>
              <a:gd name="connsiteX7692" fmla="*/ 3409383 w 6830240"/>
              <a:gd name="connsiteY7692" fmla="*/ 1099911 h 7505293"/>
              <a:gd name="connsiteX7693" fmla="*/ 3409699 w 6830240"/>
              <a:gd name="connsiteY7693" fmla="*/ 1089783 h 7505293"/>
              <a:gd name="connsiteX7694" fmla="*/ 3414763 w 6830240"/>
              <a:gd name="connsiteY7694" fmla="*/ 1084719 h 7505293"/>
              <a:gd name="connsiteX7695" fmla="*/ 3416029 w 6830240"/>
              <a:gd name="connsiteY7695" fmla="*/ 1079655 h 7505293"/>
              <a:gd name="connsiteX7696" fmla="*/ 3417295 w 6830240"/>
              <a:gd name="connsiteY7696" fmla="*/ 1074591 h 7505293"/>
              <a:gd name="connsiteX7697" fmla="*/ 3419827 w 6830240"/>
              <a:gd name="connsiteY7697" fmla="*/ 1074591 h 7505293"/>
              <a:gd name="connsiteX7698" fmla="*/ 3424891 w 6830240"/>
              <a:gd name="connsiteY7698" fmla="*/ 1066994 h 7505293"/>
              <a:gd name="connsiteX7699" fmla="*/ 3432488 w 6830240"/>
              <a:gd name="connsiteY7699" fmla="*/ 1044206 h 7505293"/>
              <a:gd name="connsiteX7700" fmla="*/ 3434703 w 6830240"/>
              <a:gd name="connsiteY7700" fmla="*/ 1028380 h 7505293"/>
              <a:gd name="connsiteX7701" fmla="*/ 3435020 w 6830240"/>
              <a:gd name="connsiteY7701" fmla="*/ 1016353 h 7505293"/>
              <a:gd name="connsiteX7702" fmla="*/ 3443249 w 6830240"/>
              <a:gd name="connsiteY7702" fmla="*/ 1015404 h 7505293"/>
              <a:gd name="connsiteX7703" fmla="*/ 3447680 w 6830240"/>
              <a:gd name="connsiteY7703" fmla="*/ 1008757 h 7505293"/>
              <a:gd name="connsiteX7704" fmla="*/ 3448946 w 6830240"/>
              <a:gd name="connsiteY7704" fmla="*/ 1000844 h 7505293"/>
              <a:gd name="connsiteX7705" fmla="*/ 3457808 w 6830240"/>
              <a:gd name="connsiteY7705" fmla="*/ 998629 h 7505293"/>
              <a:gd name="connsiteX7706" fmla="*/ 3467936 w 6830240"/>
              <a:gd name="connsiteY7706" fmla="*/ 978372 h 7505293"/>
              <a:gd name="connsiteX7707" fmla="*/ 3478065 w 6830240"/>
              <a:gd name="connsiteY7707" fmla="*/ 970776 h 7505293"/>
              <a:gd name="connsiteX7708" fmla="*/ 3495789 w 6830240"/>
              <a:gd name="connsiteY7708" fmla="*/ 937859 h 7505293"/>
              <a:gd name="connsiteX7709" fmla="*/ 3500853 w 6830240"/>
              <a:gd name="connsiteY7709" fmla="*/ 925199 h 7505293"/>
              <a:gd name="connsiteX7710" fmla="*/ 3505917 w 6830240"/>
              <a:gd name="connsiteY7710" fmla="*/ 912539 h 7505293"/>
              <a:gd name="connsiteX7711" fmla="*/ 3518578 w 6830240"/>
              <a:gd name="connsiteY7711" fmla="*/ 892282 h 7505293"/>
              <a:gd name="connsiteX7712" fmla="*/ 3526174 w 6830240"/>
              <a:gd name="connsiteY7712" fmla="*/ 877090 h 7505293"/>
              <a:gd name="connsiteX7713" fmla="*/ 3532188 w 6830240"/>
              <a:gd name="connsiteY7713" fmla="*/ 851136 h 7505293"/>
              <a:gd name="connsiteX7714" fmla="*/ 3543898 w 6830240"/>
              <a:gd name="connsiteY7714" fmla="*/ 828981 h 7505293"/>
              <a:gd name="connsiteX7715" fmla="*/ 3559091 w 6830240"/>
              <a:gd name="connsiteY7715" fmla="*/ 781504 h 7505293"/>
              <a:gd name="connsiteX7716" fmla="*/ 3566687 w 6830240"/>
              <a:gd name="connsiteY7716" fmla="*/ 745422 h 7505293"/>
              <a:gd name="connsiteX7717" fmla="*/ 3574283 w 6830240"/>
              <a:gd name="connsiteY7717" fmla="*/ 747955 h 7505293"/>
              <a:gd name="connsiteX7718" fmla="*/ 3584411 w 6830240"/>
              <a:gd name="connsiteY7718" fmla="*/ 740358 h 7505293"/>
              <a:gd name="connsiteX7719" fmla="*/ 3585994 w 6830240"/>
              <a:gd name="connsiteY7719" fmla="*/ 735294 h 7505293"/>
              <a:gd name="connsiteX7720" fmla="*/ 3581879 w 6830240"/>
              <a:gd name="connsiteY7720" fmla="*/ 730230 h 7505293"/>
              <a:gd name="connsiteX7721" fmla="*/ 3603085 w 6830240"/>
              <a:gd name="connsiteY7721" fmla="*/ 696680 h 7505293"/>
              <a:gd name="connsiteX7722" fmla="*/ 3614796 w 6830240"/>
              <a:gd name="connsiteY7722" fmla="*/ 659332 h 7505293"/>
              <a:gd name="connsiteX7723" fmla="*/ 3623342 w 6830240"/>
              <a:gd name="connsiteY7723" fmla="*/ 650154 h 7505293"/>
              <a:gd name="connsiteX7724" fmla="*/ 3622392 w 6830240"/>
              <a:gd name="connsiteY7724" fmla="*/ 639076 h 7505293"/>
              <a:gd name="connsiteX7725" fmla="*/ 3633154 w 6830240"/>
              <a:gd name="connsiteY7725" fmla="*/ 619769 h 7505293"/>
              <a:gd name="connsiteX7726" fmla="*/ 3647713 w 6830240"/>
              <a:gd name="connsiteY7726" fmla="*/ 606159 h 7505293"/>
              <a:gd name="connsiteX7727" fmla="*/ 3652777 w 6830240"/>
              <a:gd name="connsiteY7727" fmla="*/ 598563 h 7505293"/>
              <a:gd name="connsiteX7728" fmla="*/ 3650245 w 6830240"/>
              <a:gd name="connsiteY7728" fmla="*/ 590967 h 7505293"/>
              <a:gd name="connsiteX7729" fmla="*/ 3673034 w 6830240"/>
              <a:gd name="connsiteY7729" fmla="*/ 550454 h 7505293"/>
              <a:gd name="connsiteX7730" fmla="*/ 3679047 w 6830240"/>
              <a:gd name="connsiteY7730" fmla="*/ 540958 h 7505293"/>
              <a:gd name="connsiteX7731" fmla="*/ 3683162 w 6830240"/>
              <a:gd name="connsiteY7731" fmla="*/ 527665 h 7505293"/>
              <a:gd name="connsiteX7732" fmla="*/ 3711648 w 6830240"/>
              <a:gd name="connsiteY7732" fmla="*/ 477340 h 7505293"/>
              <a:gd name="connsiteX7733" fmla="*/ 3743931 w 6830240"/>
              <a:gd name="connsiteY7733" fmla="*/ 428915 h 7505293"/>
              <a:gd name="connsiteX7734" fmla="*/ 3741399 w 6830240"/>
              <a:gd name="connsiteY7734" fmla="*/ 411190 h 7505293"/>
              <a:gd name="connsiteX7735" fmla="*/ 3769252 w 6830240"/>
              <a:gd name="connsiteY7735" fmla="*/ 368145 h 7505293"/>
              <a:gd name="connsiteX7736" fmla="*/ 3779697 w 6830240"/>
              <a:gd name="connsiteY7736" fmla="*/ 333646 h 7505293"/>
              <a:gd name="connsiteX7737" fmla="*/ 3799637 w 6830240"/>
              <a:gd name="connsiteY7737" fmla="*/ 297247 h 7505293"/>
              <a:gd name="connsiteX7738" fmla="*/ 3814829 w 6830240"/>
              <a:gd name="connsiteY7738" fmla="*/ 271927 h 7505293"/>
              <a:gd name="connsiteX7739" fmla="*/ 3814196 w 6830240"/>
              <a:gd name="connsiteY7739" fmla="*/ 258633 h 7505293"/>
              <a:gd name="connsiteX7740" fmla="*/ 3824957 w 6830240"/>
              <a:gd name="connsiteY7740" fmla="*/ 249138 h 7505293"/>
              <a:gd name="connsiteX7741" fmla="*/ 3918644 w 6830240"/>
              <a:gd name="connsiteY7741" fmla="*/ 84554 h 7505293"/>
              <a:gd name="connsiteX7742" fmla="*/ 3931620 w 6830240"/>
              <a:gd name="connsiteY7742" fmla="*/ 64614 h 7505293"/>
              <a:gd name="connsiteX7743" fmla="*/ 3946496 w 6830240"/>
              <a:gd name="connsiteY7743" fmla="*/ 46573 h 7505293"/>
              <a:gd name="connsiteX7744" fmla="*/ 3949661 w 6830240"/>
              <a:gd name="connsiteY7744" fmla="*/ 34229 h 7505293"/>
              <a:gd name="connsiteX7745" fmla="*/ 3956625 w 6830240"/>
              <a:gd name="connsiteY7745" fmla="*/ 23785 h 7505293"/>
              <a:gd name="connsiteX7746" fmla="*/ 3966753 w 6830240"/>
              <a:gd name="connsiteY7746" fmla="*/ 6060 h 7505293"/>
              <a:gd name="connsiteX7747" fmla="*/ 3976881 w 6830240"/>
              <a:gd name="connsiteY7747" fmla="*/ 679 h 750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Lst>
            <a:rect l="l" t="t" r="r" b="b"/>
            <a:pathLst>
              <a:path w="6830240" h="7505293">
                <a:moveTo>
                  <a:pt x="3856373" y="7181189"/>
                </a:moveTo>
                <a:cubicBezTo>
                  <a:pt x="3856426" y="7182613"/>
                  <a:pt x="3856953" y="7184196"/>
                  <a:pt x="3857956" y="7185937"/>
                </a:cubicBezTo>
                <a:cubicBezTo>
                  <a:pt x="3858958" y="7187678"/>
                  <a:pt x="3860118" y="7188627"/>
                  <a:pt x="3861437" y="7188785"/>
                </a:cubicBezTo>
                <a:cubicBezTo>
                  <a:pt x="3864391" y="7188363"/>
                  <a:pt x="3866079" y="7186675"/>
                  <a:pt x="3866501" y="7183721"/>
                </a:cubicBezTo>
                <a:close/>
                <a:moveTo>
                  <a:pt x="3866501" y="7160933"/>
                </a:moveTo>
                <a:cubicBezTo>
                  <a:pt x="3866396" y="7162357"/>
                  <a:pt x="3866607" y="7163939"/>
                  <a:pt x="3867134" y="7165680"/>
                </a:cubicBezTo>
                <a:cubicBezTo>
                  <a:pt x="3867662" y="7167421"/>
                  <a:pt x="3869139" y="7168371"/>
                  <a:pt x="3871566" y="7168529"/>
                </a:cubicBezTo>
                <a:lnTo>
                  <a:pt x="3874098" y="7168529"/>
                </a:lnTo>
                <a:cubicBezTo>
                  <a:pt x="3874098" y="7163465"/>
                  <a:pt x="3871566" y="7160933"/>
                  <a:pt x="3866501" y="7160933"/>
                </a:cubicBezTo>
                <a:close/>
                <a:moveTo>
                  <a:pt x="4089323" y="7125484"/>
                </a:moveTo>
                <a:cubicBezTo>
                  <a:pt x="4089270" y="7126908"/>
                  <a:pt x="4089376" y="7128490"/>
                  <a:pt x="4089639" y="7130231"/>
                </a:cubicBezTo>
                <a:cubicBezTo>
                  <a:pt x="4089903" y="7131972"/>
                  <a:pt x="4090642" y="7132922"/>
                  <a:pt x="4091855" y="7133080"/>
                </a:cubicBezTo>
                <a:lnTo>
                  <a:pt x="4099451" y="7130548"/>
                </a:lnTo>
                <a:close/>
                <a:moveTo>
                  <a:pt x="4281760" y="7115356"/>
                </a:moveTo>
                <a:lnTo>
                  <a:pt x="4291888" y="7133080"/>
                </a:lnTo>
                <a:lnTo>
                  <a:pt x="4289356" y="7153336"/>
                </a:lnTo>
                <a:cubicBezTo>
                  <a:pt x="4283078" y="7154075"/>
                  <a:pt x="4279808" y="7157029"/>
                  <a:pt x="4279544" y="7162199"/>
                </a:cubicBezTo>
                <a:cubicBezTo>
                  <a:pt x="4279280" y="7167368"/>
                  <a:pt x="4274111" y="7170322"/>
                  <a:pt x="4264035" y="7171061"/>
                </a:cubicBezTo>
                <a:cubicBezTo>
                  <a:pt x="4264774" y="7161144"/>
                  <a:pt x="4267728" y="7151859"/>
                  <a:pt x="4272897" y="7143208"/>
                </a:cubicBezTo>
                <a:cubicBezTo>
                  <a:pt x="4278067" y="7134557"/>
                  <a:pt x="4281021" y="7125273"/>
                  <a:pt x="4281760" y="7115356"/>
                </a:cubicBezTo>
                <a:close/>
                <a:moveTo>
                  <a:pt x="4142496" y="7052054"/>
                </a:moveTo>
                <a:cubicBezTo>
                  <a:pt x="4142391" y="7053478"/>
                  <a:pt x="4142602" y="7055061"/>
                  <a:pt x="4143129" y="7056802"/>
                </a:cubicBezTo>
                <a:cubicBezTo>
                  <a:pt x="4143657" y="7058542"/>
                  <a:pt x="4145134" y="7059492"/>
                  <a:pt x="4147560" y="7059650"/>
                </a:cubicBezTo>
                <a:lnTo>
                  <a:pt x="4152624" y="7059650"/>
                </a:lnTo>
                <a:cubicBezTo>
                  <a:pt x="4152519" y="7057118"/>
                  <a:pt x="4151464" y="7055219"/>
                  <a:pt x="4149459" y="7053953"/>
                </a:cubicBezTo>
                <a:cubicBezTo>
                  <a:pt x="4147455" y="7052687"/>
                  <a:pt x="4145134" y="7052054"/>
                  <a:pt x="4142496" y="7052054"/>
                </a:cubicBezTo>
                <a:close/>
                <a:moveTo>
                  <a:pt x="4307080" y="6968496"/>
                </a:moveTo>
                <a:cubicBezTo>
                  <a:pt x="4307133" y="6970026"/>
                  <a:pt x="4307661" y="6972030"/>
                  <a:pt x="4308663" y="6974509"/>
                </a:cubicBezTo>
                <a:cubicBezTo>
                  <a:pt x="4309665" y="6976989"/>
                  <a:pt x="4310826" y="6978360"/>
                  <a:pt x="4312144" y="6978624"/>
                </a:cubicBezTo>
                <a:cubicBezTo>
                  <a:pt x="4314571" y="6978466"/>
                  <a:pt x="4316048" y="6977516"/>
                  <a:pt x="4316576" y="6975776"/>
                </a:cubicBezTo>
                <a:cubicBezTo>
                  <a:pt x="4317103" y="6974035"/>
                  <a:pt x="4317314" y="6972452"/>
                  <a:pt x="4317209" y="6971028"/>
                </a:cubicBezTo>
                <a:close/>
                <a:moveTo>
                  <a:pt x="4043746" y="6938111"/>
                </a:moveTo>
                <a:lnTo>
                  <a:pt x="4043746" y="6950771"/>
                </a:lnTo>
                <a:cubicBezTo>
                  <a:pt x="4043851" y="6954411"/>
                  <a:pt x="4044906" y="6956627"/>
                  <a:pt x="4046911" y="6957418"/>
                </a:cubicBezTo>
                <a:cubicBezTo>
                  <a:pt x="4048915" y="6958209"/>
                  <a:pt x="4051236" y="6958526"/>
                  <a:pt x="4053874" y="6958368"/>
                </a:cubicBezTo>
                <a:close/>
                <a:moveTo>
                  <a:pt x="5348997" y="6928342"/>
                </a:moveTo>
                <a:cubicBezTo>
                  <a:pt x="5349050" y="6929766"/>
                  <a:pt x="5349577" y="6931349"/>
                  <a:pt x="5350580" y="6933090"/>
                </a:cubicBezTo>
                <a:cubicBezTo>
                  <a:pt x="5351582" y="6934831"/>
                  <a:pt x="5352742" y="6935780"/>
                  <a:pt x="5354061" y="6935938"/>
                </a:cubicBezTo>
                <a:cubicBezTo>
                  <a:pt x="5357015" y="6935516"/>
                  <a:pt x="5358703" y="6933828"/>
                  <a:pt x="5359125" y="6930874"/>
                </a:cubicBezTo>
                <a:close/>
                <a:moveTo>
                  <a:pt x="4226054" y="6920387"/>
                </a:moveTo>
                <a:cubicBezTo>
                  <a:pt x="4218458" y="6920598"/>
                  <a:pt x="4212761" y="6923341"/>
                  <a:pt x="4208963" y="6928616"/>
                </a:cubicBezTo>
                <a:cubicBezTo>
                  <a:pt x="4205165" y="6933891"/>
                  <a:pt x="4203266" y="6940432"/>
                  <a:pt x="4203266" y="6948239"/>
                </a:cubicBezTo>
                <a:lnTo>
                  <a:pt x="4203266" y="6950771"/>
                </a:lnTo>
                <a:cubicBezTo>
                  <a:pt x="4202738" y="6950719"/>
                  <a:pt x="4200628" y="6950824"/>
                  <a:pt x="4196936" y="6951088"/>
                </a:cubicBezTo>
                <a:cubicBezTo>
                  <a:pt x="4193243" y="6951352"/>
                  <a:pt x="4191133" y="6952090"/>
                  <a:pt x="4190605" y="6953303"/>
                </a:cubicBezTo>
                <a:cubicBezTo>
                  <a:pt x="4191397" y="6954622"/>
                  <a:pt x="4194878" y="6955783"/>
                  <a:pt x="4201050" y="6956785"/>
                </a:cubicBezTo>
                <a:cubicBezTo>
                  <a:pt x="4207222" y="6957787"/>
                  <a:pt x="4211337" y="6958315"/>
                  <a:pt x="4213394" y="6958368"/>
                </a:cubicBezTo>
                <a:lnTo>
                  <a:pt x="4228586" y="6945707"/>
                </a:lnTo>
                <a:cubicBezTo>
                  <a:pt x="4224841" y="6945391"/>
                  <a:pt x="4222203" y="6943492"/>
                  <a:pt x="4220674" y="6940010"/>
                </a:cubicBezTo>
                <a:cubicBezTo>
                  <a:pt x="4219144" y="6936529"/>
                  <a:pt x="4218405" y="6933363"/>
                  <a:pt x="4218458" y="6930515"/>
                </a:cubicBezTo>
                <a:close/>
                <a:moveTo>
                  <a:pt x="4069066" y="6910258"/>
                </a:moveTo>
                <a:cubicBezTo>
                  <a:pt x="4067906" y="6910364"/>
                  <a:pt x="4067062" y="6910786"/>
                  <a:pt x="4066534" y="6911524"/>
                </a:cubicBezTo>
                <a:cubicBezTo>
                  <a:pt x="4066007" y="6912263"/>
                  <a:pt x="4065163" y="6912685"/>
                  <a:pt x="4064002" y="6912791"/>
                </a:cubicBezTo>
                <a:cubicBezTo>
                  <a:pt x="4064055" y="6914320"/>
                  <a:pt x="4064583" y="6916325"/>
                  <a:pt x="4065585" y="6918804"/>
                </a:cubicBezTo>
                <a:cubicBezTo>
                  <a:pt x="4066587" y="6921283"/>
                  <a:pt x="4067748" y="6922655"/>
                  <a:pt x="4069066" y="6922919"/>
                </a:cubicBezTo>
                <a:cubicBezTo>
                  <a:pt x="4071493" y="6922761"/>
                  <a:pt x="4072970" y="6921811"/>
                  <a:pt x="4073498" y="6920070"/>
                </a:cubicBezTo>
                <a:cubicBezTo>
                  <a:pt x="4074025" y="6918329"/>
                  <a:pt x="4074236" y="6916747"/>
                  <a:pt x="4074131" y="6915323"/>
                </a:cubicBezTo>
                <a:cubicBezTo>
                  <a:pt x="4073709" y="6912368"/>
                  <a:pt x="4072020" y="6910681"/>
                  <a:pt x="4069066" y="6910258"/>
                </a:cubicBezTo>
                <a:close/>
                <a:moveTo>
                  <a:pt x="5359125" y="6908086"/>
                </a:moveTo>
                <a:cubicBezTo>
                  <a:pt x="5359020" y="6909510"/>
                  <a:pt x="5359231" y="6911092"/>
                  <a:pt x="5359758" y="6912833"/>
                </a:cubicBezTo>
                <a:cubicBezTo>
                  <a:pt x="5360286" y="6914574"/>
                  <a:pt x="5361763" y="6915524"/>
                  <a:pt x="5364190" y="6915682"/>
                </a:cubicBezTo>
                <a:lnTo>
                  <a:pt x="5366722" y="6915682"/>
                </a:lnTo>
                <a:cubicBezTo>
                  <a:pt x="5366722" y="6910618"/>
                  <a:pt x="5364190" y="6908086"/>
                  <a:pt x="5359125" y="6908086"/>
                </a:cubicBezTo>
                <a:close/>
                <a:moveTo>
                  <a:pt x="4365318" y="6884938"/>
                </a:moveTo>
                <a:cubicBezTo>
                  <a:pt x="4356930" y="6885624"/>
                  <a:pt x="4352183" y="6889949"/>
                  <a:pt x="4351075" y="6897915"/>
                </a:cubicBezTo>
                <a:cubicBezTo>
                  <a:pt x="4349967" y="6905880"/>
                  <a:pt x="4349651" y="6913371"/>
                  <a:pt x="4350125" y="6920387"/>
                </a:cubicBezTo>
                <a:cubicBezTo>
                  <a:pt x="4346169" y="6920387"/>
                  <a:pt x="4342054" y="6921020"/>
                  <a:pt x="4337782" y="6922286"/>
                </a:cubicBezTo>
                <a:cubicBezTo>
                  <a:pt x="4333509" y="6923552"/>
                  <a:pt x="4330027" y="6925451"/>
                  <a:pt x="4327337" y="6927983"/>
                </a:cubicBezTo>
                <a:lnTo>
                  <a:pt x="4332401" y="6950771"/>
                </a:lnTo>
                <a:cubicBezTo>
                  <a:pt x="4333614" y="6943967"/>
                  <a:pt x="4336252" y="6937320"/>
                  <a:pt x="4340314" y="6930831"/>
                </a:cubicBezTo>
                <a:cubicBezTo>
                  <a:pt x="4344375" y="6924343"/>
                  <a:pt x="4350178" y="6920862"/>
                  <a:pt x="4357721" y="6920387"/>
                </a:cubicBezTo>
                <a:cubicBezTo>
                  <a:pt x="4358038" y="6914162"/>
                  <a:pt x="4359304" y="6908254"/>
                  <a:pt x="4361520" y="6902662"/>
                </a:cubicBezTo>
                <a:cubicBezTo>
                  <a:pt x="4363735" y="6897071"/>
                  <a:pt x="4365001" y="6891163"/>
                  <a:pt x="4365318" y="6884938"/>
                </a:cubicBezTo>
                <a:close/>
                <a:moveTo>
                  <a:pt x="5581947" y="6872637"/>
                </a:moveTo>
                <a:cubicBezTo>
                  <a:pt x="5581894" y="6874061"/>
                  <a:pt x="5582000" y="6875643"/>
                  <a:pt x="5582263" y="6877384"/>
                </a:cubicBezTo>
                <a:cubicBezTo>
                  <a:pt x="5582527" y="6879125"/>
                  <a:pt x="5583266" y="6880075"/>
                  <a:pt x="5584479" y="6880233"/>
                </a:cubicBezTo>
                <a:lnTo>
                  <a:pt x="5592075" y="6877701"/>
                </a:lnTo>
                <a:close/>
                <a:moveTo>
                  <a:pt x="5774384" y="6862509"/>
                </a:moveTo>
                <a:lnTo>
                  <a:pt x="5784512" y="6880233"/>
                </a:lnTo>
                <a:lnTo>
                  <a:pt x="5781980" y="6900489"/>
                </a:lnTo>
                <a:cubicBezTo>
                  <a:pt x="5775702" y="6901228"/>
                  <a:pt x="5772432" y="6904182"/>
                  <a:pt x="5772168" y="6909352"/>
                </a:cubicBezTo>
                <a:cubicBezTo>
                  <a:pt x="5771904" y="6914521"/>
                  <a:pt x="5766735" y="6917475"/>
                  <a:pt x="5756659" y="6918214"/>
                </a:cubicBezTo>
                <a:cubicBezTo>
                  <a:pt x="5757398" y="6908297"/>
                  <a:pt x="5760352" y="6899012"/>
                  <a:pt x="5765521" y="6890361"/>
                </a:cubicBezTo>
                <a:cubicBezTo>
                  <a:pt x="5770691" y="6881710"/>
                  <a:pt x="5773645" y="6872426"/>
                  <a:pt x="5774384" y="6862509"/>
                </a:cubicBezTo>
                <a:close/>
                <a:moveTo>
                  <a:pt x="4258971" y="6841893"/>
                </a:moveTo>
                <a:cubicBezTo>
                  <a:pt x="4256545" y="6842262"/>
                  <a:pt x="4255067" y="6844056"/>
                  <a:pt x="4254540" y="6847273"/>
                </a:cubicBezTo>
                <a:cubicBezTo>
                  <a:pt x="4254012" y="6850491"/>
                  <a:pt x="4253801" y="6852918"/>
                  <a:pt x="4253907" y="6854553"/>
                </a:cubicBezTo>
                <a:cubicBezTo>
                  <a:pt x="4253801" y="6860936"/>
                  <a:pt x="4252113" y="6866528"/>
                  <a:pt x="4248843" y="6871328"/>
                </a:cubicBezTo>
                <a:cubicBezTo>
                  <a:pt x="4245572" y="6876128"/>
                  <a:pt x="4241352" y="6879821"/>
                  <a:pt x="4236183" y="6882406"/>
                </a:cubicBezTo>
                <a:cubicBezTo>
                  <a:pt x="4235866" y="6888630"/>
                  <a:pt x="4234600" y="6894538"/>
                  <a:pt x="4232384" y="6900130"/>
                </a:cubicBezTo>
                <a:cubicBezTo>
                  <a:pt x="4230169" y="6905722"/>
                  <a:pt x="4228903" y="6911630"/>
                  <a:pt x="4228586" y="6917855"/>
                </a:cubicBezTo>
                <a:cubicBezTo>
                  <a:pt x="4236077" y="6908940"/>
                  <a:pt x="4242618" y="6899550"/>
                  <a:pt x="4248210" y="6889686"/>
                </a:cubicBezTo>
                <a:cubicBezTo>
                  <a:pt x="4253801" y="6879821"/>
                  <a:pt x="4259077" y="6869798"/>
                  <a:pt x="4264035" y="6859617"/>
                </a:cubicBezTo>
                <a:cubicBezTo>
                  <a:pt x="4263982" y="6857771"/>
                  <a:pt x="4263455" y="6854500"/>
                  <a:pt x="4262453" y="6849805"/>
                </a:cubicBezTo>
                <a:cubicBezTo>
                  <a:pt x="4261450" y="6845111"/>
                  <a:pt x="4260290" y="6842473"/>
                  <a:pt x="4258971" y="6841893"/>
                </a:cubicBezTo>
                <a:close/>
                <a:moveTo>
                  <a:pt x="4099451" y="6819104"/>
                </a:moveTo>
                <a:lnTo>
                  <a:pt x="4089323" y="6849489"/>
                </a:lnTo>
                <a:cubicBezTo>
                  <a:pt x="4088901" y="6849436"/>
                  <a:pt x="4087213" y="6849542"/>
                  <a:pt x="4084259" y="6849805"/>
                </a:cubicBezTo>
                <a:cubicBezTo>
                  <a:pt x="4081305" y="6850069"/>
                  <a:pt x="4079617" y="6850808"/>
                  <a:pt x="4079195" y="6852021"/>
                </a:cubicBezTo>
                <a:cubicBezTo>
                  <a:pt x="4079722" y="6854711"/>
                  <a:pt x="4082465" y="6857560"/>
                  <a:pt x="4087424" y="6860567"/>
                </a:cubicBezTo>
                <a:cubicBezTo>
                  <a:pt x="4092382" y="6863574"/>
                  <a:pt x="4096392" y="6865789"/>
                  <a:pt x="4099451" y="6867213"/>
                </a:cubicBezTo>
                <a:lnTo>
                  <a:pt x="4117176" y="6841893"/>
                </a:lnTo>
                <a:close/>
                <a:moveTo>
                  <a:pt x="3483066" y="6800189"/>
                </a:moveTo>
                <a:cubicBezTo>
                  <a:pt x="3483119" y="6801613"/>
                  <a:pt x="3483646" y="6803196"/>
                  <a:pt x="3484649" y="6804937"/>
                </a:cubicBezTo>
                <a:cubicBezTo>
                  <a:pt x="3485651" y="6806678"/>
                  <a:pt x="3486811" y="6807627"/>
                  <a:pt x="3488130" y="6807785"/>
                </a:cubicBezTo>
                <a:cubicBezTo>
                  <a:pt x="3491084" y="6807363"/>
                  <a:pt x="3492772" y="6805675"/>
                  <a:pt x="3493194" y="6802721"/>
                </a:cubicBezTo>
                <a:close/>
                <a:moveTo>
                  <a:pt x="5635120" y="6799207"/>
                </a:moveTo>
                <a:cubicBezTo>
                  <a:pt x="5635015" y="6800631"/>
                  <a:pt x="5635226" y="6802214"/>
                  <a:pt x="5635753" y="6803955"/>
                </a:cubicBezTo>
                <a:cubicBezTo>
                  <a:pt x="5636281" y="6805695"/>
                  <a:pt x="5637758" y="6806645"/>
                  <a:pt x="5640184" y="6806803"/>
                </a:cubicBezTo>
                <a:lnTo>
                  <a:pt x="5645248" y="6806803"/>
                </a:lnTo>
                <a:cubicBezTo>
                  <a:pt x="5645143" y="6804271"/>
                  <a:pt x="5644088" y="6802372"/>
                  <a:pt x="5642083" y="6801106"/>
                </a:cubicBezTo>
                <a:cubicBezTo>
                  <a:pt x="5640079" y="6799840"/>
                  <a:pt x="5637758" y="6799207"/>
                  <a:pt x="5635120" y="6799207"/>
                </a:cubicBezTo>
                <a:close/>
                <a:moveTo>
                  <a:pt x="3493194" y="6779933"/>
                </a:moveTo>
                <a:cubicBezTo>
                  <a:pt x="3493089" y="6781357"/>
                  <a:pt x="3493300" y="6782939"/>
                  <a:pt x="3493827" y="6784680"/>
                </a:cubicBezTo>
                <a:cubicBezTo>
                  <a:pt x="3494355" y="6786421"/>
                  <a:pt x="3495832" y="6787371"/>
                  <a:pt x="3498259" y="6787529"/>
                </a:cubicBezTo>
                <a:lnTo>
                  <a:pt x="3500791" y="6787529"/>
                </a:lnTo>
                <a:cubicBezTo>
                  <a:pt x="3500791" y="6782465"/>
                  <a:pt x="3498259" y="6779933"/>
                  <a:pt x="3493194" y="6779933"/>
                </a:cubicBezTo>
                <a:close/>
                <a:moveTo>
                  <a:pt x="3716016" y="6744484"/>
                </a:moveTo>
                <a:cubicBezTo>
                  <a:pt x="3715963" y="6745908"/>
                  <a:pt x="3716069" y="6747490"/>
                  <a:pt x="3716332" y="6749231"/>
                </a:cubicBezTo>
                <a:cubicBezTo>
                  <a:pt x="3716596" y="6750972"/>
                  <a:pt x="3717335" y="6751922"/>
                  <a:pt x="3718548" y="6752080"/>
                </a:cubicBezTo>
                <a:lnTo>
                  <a:pt x="3726144" y="6749548"/>
                </a:lnTo>
                <a:close/>
                <a:moveTo>
                  <a:pt x="3908453" y="6734356"/>
                </a:moveTo>
                <a:lnTo>
                  <a:pt x="3918581" y="6752080"/>
                </a:lnTo>
                <a:lnTo>
                  <a:pt x="3916049" y="6772336"/>
                </a:lnTo>
                <a:cubicBezTo>
                  <a:pt x="3909771" y="6773075"/>
                  <a:pt x="3906501" y="6776029"/>
                  <a:pt x="3906237" y="6781199"/>
                </a:cubicBezTo>
                <a:cubicBezTo>
                  <a:pt x="3905973" y="6786368"/>
                  <a:pt x="3900804" y="6789322"/>
                  <a:pt x="3890728" y="6790061"/>
                </a:cubicBezTo>
                <a:cubicBezTo>
                  <a:pt x="3891467" y="6780144"/>
                  <a:pt x="3894421" y="6770859"/>
                  <a:pt x="3899590" y="6762208"/>
                </a:cubicBezTo>
                <a:cubicBezTo>
                  <a:pt x="3904760" y="6753557"/>
                  <a:pt x="3907714" y="6744273"/>
                  <a:pt x="3908453" y="6734356"/>
                </a:cubicBezTo>
                <a:close/>
                <a:moveTo>
                  <a:pt x="4134900" y="6730482"/>
                </a:moveTo>
                <a:cubicBezTo>
                  <a:pt x="4124350" y="6750316"/>
                  <a:pt x="4115066" y="6771417"/>
                  <a:pt x="4107047" y="6793784"/>
                </a:cubicBezTo>
                <a:cubicBezTo>
                  <a:pt x="4108366" y="6798953"/>
                  <a:pt x="4110793" y="6803173"/>
                  <a:pt x="4114327" y="6806444"/>
                </a:cubicBezTo>
                <a:cubicBezTo>
                  <a:pt x="4117861" y="6809715"/>
                  <a:pt x="4122187" y="6811403"/>
                  <a:pt x="4127304" y="6811508"/>
                </a:cubicBezTo>
                <a:cubicBezTo>
                  <a:pt x="4129941" y="6803701"/>
                  <a:pt x="4133528" y="6792096"/>
                  <a:pt x="4138065" y="6776692"/>
                </a:cubicBezTo>
                <a:cubicBezTo>
                  <a:pt x="4142602" y="6761289"/>
                  <a:pt x="4147455" y="6750950"/>
                  <a:pt x="4152624" y="6745674"/>
                </a:cubicBezTo>
                <a:close/>
                <a:moveTo>
                  <a:pt x="5799704" y="6715649"/>
                </a:moveTo>
                <a:cubicBezTo>
                  <a:pt x="5799757" y="6717179"/>
                  <a:pt x="5800285" y="6719183"/>
                  <a:pt x="5801287" y="6721662"/>
                </a:cubicBezTo>
                <a:cubicBezTo>
                  <a:pt x="5802289" y="6724142"/>
                  <a:pt x="5803450" y="6725513"/>
                  <a:pt x="5804768" y="6725777"/>
                </a:cubicBezTo>
                <a:cubicBezTo>
                  <a:pt x="5807195" y="6725619"/>
                  <a:pt x="5808672" y="6724669"/>
                  <a:pt x="5809200" y="6722929"/>
                </a:cubicBezTo>
                <a:cubicBezTo>
                  <a:pt x="5809727" y="6721188"/>
                  <a:pt x="5809938" y="6719605"/>
                  <a:pt x="5809833" y="6718181"/>
                </a:cubicBezTo>
                <a:close/>
                <a:moveTo>
                  <a:pt x="5536370" y="6685264"/>
                </a:moveTo>
                <a:lnTo>
                  <a:pt x="5536370" y="6697924"/>
                </a:lnTo>
                <a:cubicBezTo>
                  <a:pt x="5536475" y="6701564"/>
                  <a:pt x="5537530" y="6703780"/>
                  <a:pt x="5539535" y="6704571"/>
                </a:cubicBezTo>
                <a:cubicBezTo>
                  <a:pt x="5541539" y="6705362"/>
                  <a:pt x="5543860" y="6705679"/>
                  <a:pt x="5546498" y="6705521"/>
                </a:cubicBezTo>
                <a:close/>
                <a:moveTo>
                  <a:pt x="3769189" y="6671054"/>
                </a:moveTo>
                <a:cubicBezTo>
                  <a:pt x="3769084" y="6672478"/>
                  <a:pt x="3769295" y="6674061"/>
                  <a:pt x="3769822" y="6675802"/>
                </a:cubicBezTo>
                <a:cubicBezTo>
                  <a:pt x="3770350" y="6677542"/>
                  <a:pt x="3771827" y="6678492"/>
                  <a:pt x="3774253" y="6678650"/>
                </a:cubicBezTo>
                <a:lnTo>
                  <a:pt x="3779317" y="6678650"/>
                </a:lnTo>
                <a:cubicBezTo>
                  <a:pt x="3779212" y="6676118"/>
                  <a:pt x="3778157" y="6674219"/>
                  <a:pt x="3776152" y="6672953"/>
                </a:cubicBezTo>
                <a:cubicBezTo>
                  <a:pt x="3774148" y="6671687"/>
                  <a:pt x="3771827" y="6671054"/>
                  <a:pt x="3769189" y="6671054"/>
                </a:cubicBezTo>
                <a:close/>
                <a:moveTo>
                  <a:pt x="5718678" y="6667540"/>
                </a:moveTo>
                <a:cubicBezTo>
                  <a:pt x="5711082" y="6667751"/>
                  <a:pt x="5705385" y="6670494"/>
                  <a:pt x="5701587" y="6675769"/>
                </a:cubicBezTo>
                <a:cubicBezTo>
                  <a:pt x="5697789" y="6681044"/>
                  <a:pt x="5695890" y="6687585"/>
                  <a:pt x="5695890" y="6695392"/>
                </a:cubicBezTo>
                <a:lnTo>
                  <a:pt x="5695890" y="6697924"/>
                </a:lnTo>
                <a:cubicBezTo>
                  <a:pt x="5695362" y="6697872"/>
                  <a:pt x="5693252" y="6697977"/>
                  <a:pt x="5689560" y="6698241"/>
                </a:cubicBezTo>
                <a:cubicBezTo>
                  <a:pt x="5685867" y="6698505"/>
                  <a:pt x="5683757" y="6699243"/>
                  <a:pt x="5683229" y="6700456"/>
                </a:cubicBezTo>
                <a:cubicBezTo>
                  <a:pt x="5684021" y="6701775"/>
                  <a:pt x="5687502" y="6702936"/>
                  <a:pt x="5693674" y="6703938"/>
                </a:cubicBezTo>
                <a:cubicBezTo>
                  <a:pt x="5699846" y="6704940"/>
                  <a:pt x="5703961" y="6705468"/>
                  <a:pt x="5706018" y="6705521"/>
                </a:cubicBezTo>
                <a:lnTo>
                  <a:pt x="5721210" y="6692860"/>
                </a:lnTo>
                <a:cubicBezTo>
                  <a:pt x="5717465" y="6692544"/>
                  <a:pt x="5714827" y="6690645"/>
                  <a:pt x="5713298" y="6687163"/>
                </a:cubicBezTo>
                <a:cubicBezTo>
                  <a:pt x="5711768" y="6683682"/>
                  <a:pt x="5711029" y="6680516"/>
                  <a:pt x="5711082" y="6677668"/>
                </a:cubicBezTo>
                <a:close/>
                <a:moveTo>
                  <a:pt x="5561690" y="6657411"/>
                </a:moveTo>
                <a:cubicBezTo>
                  <a:pt x="5560530" y="6657517"/>
                  <a:pt x="5559686" y="6657939"/>
                  <a:pt x="5559158" y="6658677"/>
                </a:cubicBezTo>
                <a:cubicBezTo>
                  <a:pt x="5558631" y="6659416"/>
                  <a:pt x="5557787" y="6659838"/>
                  <a:pt x="5556626" y="6659944"/>
                </a:cubicBezTo>
                <a:cubicBezTo>
                  <a:pt x="5556679" y="6661473"/>
                  <a:pt x="5557207" y="6663478"/>
                  <a:pt x="5558209" y="6665957"/>
                </a:cubicBezTo>
                <a:cubicBezTo>
                  <a:pt x="5559211" y="6668436"/>
                  <a:pt x="5560372" y="6669808"/>
                  <a:pt x="5561690" y="6670072"/>
                </a:cubicBezTo>
                <a:cubicBezTo>
                  <a:pt x="5564117" y="6669914"/>
                  <a:pt x="5565594" y="6668964"/>
                  <a:pt x="5566122" y="6667223"/>
                </a:cubicBezTo>
                <a:cubicBezTo>
                  <a:pt x="5566649" y="6665482"/>
                  <a:pt x="5566860" y="6663900"/>
                  <a:pt x="5566755" y="6662476"/>
                </a:cubicBezTo>
                <a:cubicBezTo>
                  <a:pt x="5566333" y="6659521"/>
                  <a:pt x="5564644" y="6657834"/>
                  <a:pt x="5561690" y="6657411"/>
                </a:cubicBezTo>
                <a:close/>
                <a:moveTo>
                  <a:pt x="4183009" y="6641860"/>
                </a:moveTo>
                <a:lnTo>
                  <a:pt x="4170349" y="6657052"/>
                </a:lnTo>
                <a:lnTo>
                  <a:pt x="4170349" y="6664648"/>
                </a:lnTo>
                <a:lnTo>
                  <a:pt x="4175413" y="6664648"/>
                </a:lnTo>
                <a:cubicBezTo>
                  <a:pt x="4180372" y="6664859"/>
                  <a:pt x="4183748" y="6664437"/>
                  <a:pt x="4185541" y="6663382"/>
                </a:cubicBezTo>
                <a:cubicBezTo>
                  <a:pt x="4187335" y="6662327"/>
                  <a:pt x="4188179" y="6659373"/>
                  <a:pt x="4188073" y="6654520"/>
                </a:cubicBezTo>
                <a:close/>
                <a:moveTo>
                  <a:pt x="5857942" y="6632091"/>
                </a:moveTo>
                <a:cubicBezTo>
                  <a:pt x="5849554" y="6632777"/>
                  <a:pt x="5844807" y="6637102"/>
                  <a:pt x="5843699" y="6645068"/>
                </a:cubicBezTo>
                <a:cubicBezTo>
                  <a:pt x="5842591" y="6653033"/>
                  <a:pt x="5842275" y="6660524"/>
                  <a:pt x="5842749" y="6667540"/>
                </a:cubicBezTo>
                <a:cubicBezTo>
                  <a:pt x="5838793" y="6667540"/>
                  <a:pt x="5834678" y="6668173"/>
                  <a:pt x="5830406" y="6669439"/>
                </a:cubicBezTo>
                <a:cubicBezTo>
                  <a:pt x="5826133" y="6670705"/>
                  <a:pt x="5822651" y="6672604"/>
                  <a:pt x="5819961" y="6675136"/>
                </a:cubicBezTo>
                <a:lnTo>
                  <a:pt x="5825025" y="6697924"/>
                </a:lnTo>
                <a:cubicBezTo>
                  <a:pt x="5826238" y="6691120"/>
                  <a:pt x="5828876" y="6684473"/>
                  <a:pt x="5832938" y="6677984"/>
                </a:cubicBezTo>
                <a:cubicBezTo>
                  <a:pt x="5836999" y="6671496"/>
                  <a:pt x="5842802" y="6668015"/>
                  <a:pt x="5850345" y="6667540"/>
                </a:cubicBezTo>
                <a:cubicBezTo>
                  <a:pt x="5850662" y="6661315"/>
                  <a:pt x="5851928" y="6655407"/>
                  <a:pt x="5854144" y="6649815"/>
                </a:cubicBezTo>
                <a:cubicBezTo>
                  <a:pt x="5856359" y="6644224"/>
                  <a:pt x="5857625" y="6638316"/>
                  <a:pt x="5857942" y="6632091"/>
                </a:cubicBezTo>
                <a:close/>
                <a:moveTo>
                  <a:pt x="4484325" y="6624135"/>
                </a:moveTo>
                <a:lnTo>
                  <a:pt x="4464068" y="6657052"/>
                </a:lnTo>
                <a:cubicBezTo>
                  <a:pt x="4469132" y="6665071"/>
                  <a:pt x="4471664" y="6674355"/>
                  <a:pt x="4471664" y="6684905"/>
                </a:cubicBezTo>
                <a:cubicBezTo>
                  <a:pt x="4470240" y="6684800"/>
                  <a:pt x="4468657" y="6685010"/>
                  <a:pt x="4466917" y="6685538"/>
                </a:cubicBezTo>
                <a:cubicBezTo>
                  <a:pt x="4465176" y="6686065"/>
                  <a:pt x="4464226" y="6687542"/>
                  <a:pt x="4464068" y="6689969"/>
                </a:cubicBezTo>
                <a:cubicBezTo>
                  <a:pt x="4464226" y="6692501"/>
                  <a:pt x="4465176" y="6695033"/>
                  <a:pt x="4466917" y="6697565"/>
                </a:cubicBezTo>
                <a:cubicBezTo>
                  <a:pt x="4468657" y="6700097"/>
                  <a:pt x="4470240" y="6702629"/>
                  <a:pt x="4471664" y="6705161"/>
                </a:cubicBezTo>
                <a:lnTo>
                  <a:pt x="4489389" y="6712757"/>
                </a:lnTo>
                <a:lnTo>
                  <a:pt x="4491921" y="6705161"/>
                </a:lnTo>
                <a:lnTo>
                  <a:pt x="4479261" y="6695033"/>
                </a:lnTo>
                <a:cubicBezTo>
                  <a:pt x="4479208" y="6691130"/>
                  <a:pt x="4479946" y="6687542"/>
                  <a:pt x="4481476" y="6684272"/>
                </a:cubicBezTo>
                <a:cubicBezTo>
                  <a:pt x="4483006" y="6681001"/>
                  <a:pt x="4485643" y="6678680"/>
                  <a:pt x="4489389" y="6677309"/>
                </a:cubicBezTo>
                <a:cubicBezTo>
                  <a:pt x="4489652" y="6668446"/>
                  <a:pt x="4489758" y="6659584"/>
                  <a:pt x="4489705" y="6650722"/>
                </a:cubicBezTo>
                <a:cubicBezTo>
                  <a:pt x="4489652" y="6641860"/>
                  <a:pt x="4487859" y="6632998"/>
                  <a:pt x="4484325" y="6624135"/>
                </a:cubicBezTo>
                <a:close/>
                <a:moveTo>
                  <a:pt x="1140067" y="6616413"/>
                </a:moveTo>
                <a:cubicBezTo>
                  <a:pt x="1140120" y="6617837"/>
                  <a:pt x="1140647" y="6619420"/>
                  <a:pt x="1141650" y="6621161"/>
                </a:cubicBezTo>
                <a:cubicBezTo>
                  <a:pt x="1142652" y="6622902"/>
                  <a:pt x="1143812" y="6623851"/>
                  <a:pt x="1145131" y="6624009"/>
                </a:cubicBezTo>
                <a:cubicBezTo>
                  <a:pt x="1148085" y="6623587"/>
                  <a:pt x="1149773" y="6621899"/>
                  <a:pt x="1150195" y="6618945"/>
                </a:cubicBezTo>
                <a:close/>
                <a:moveTo>
                  <a:pt x="4210862" y="6601347"/>
                </a:moveTo>
                <a:lnTo>
                  <a:pt x="4205798" y="6611475"/>
                </a:lnTo>
                <a:cubicBezTo>
                  <a:pt x="4208752" y="6608943"/>
                  <a:pt x="4210440" y="6606411"/>
                  <a:pt x="4210862" y="6603879"/>
                </a:cubicBezTo>
                <a:close/>
                <a:moveTo>
                  <a:pt x="1150195" y="6596157"/>
                </a:moveTo>
                <a:cubicBezTo>
                  <a:pt x="1150090" y="6597581"/>
                  <a:pt x="1150301" y="6599163"/>
                  <a:pt x="1150828" y="6600904"/>
                </a:cubicBezTo>
                <a:cubicBezTo>
                  <a:pt x="1151356" y="6602645"/>
                  <a:pt x="1152833" y="6603595"/>
                  <a:pt x="1155260" y="6603753"/>
                </a:cubicBezTo>
                <a:lnTo>
                  <a:pt x="1157792" y="6603753"/>
                </a:lnTo>
                <a:cubicBezTo>
                  <a:pt x="1157792" y="6598689"/>
                  <a:pt x="1155260" y="6596157"/>
                  <a:pt x="1150195" y="6596157"/>
                </a:cubicBezTo>
                <a:close/>
                <a:moveTo>
                  <a:pt x="5751595" y="6589046"/>
                </a:moveTo>
                <a:cubicBezTo>
                  <a:pt x="5749169" y="6589415"/>
                  <a:pt x="5747691" y="6591209"/>
                  <a:pt x="5747164" y="6594426"/>
                </a:cubicBezTo>
                <a:cubicBezTo>
                  <a:pt x="5746636" y="6597644"/>
                  <a:pt x="5746425" y="6600071"/>
                  <a:pt x="5746531" y="6601706"/>
                </a:cubicBezTo>
                <a:cubicBezTo>
                  <a:pt x="5746425" y="6608089"/>
                  <a:pt x="5744737" y="6613681"/>
                  <a:pt x="5741467" y="6618481"/>
                </a:cubicBezTo>
                <a:cubicBezTo>
                  <a:pt x="5738196" y="6623281"/>
                  <a:pt x="5733976" y="6626974"/>
                  <a:pt x="5728807" y="6629559"/>
                </a:cubicBezTo>
                <a:cubicBezTo>
                  <a:pt x="5728490" y="6635783"/>
                  <a:pt x="5727224" y="6641691"/>
                  <a:pt x="5725008" y="6647283"/>
                </a:cubicBezTo>
                <a:cubicBezTo>
                  <a:pt x="5722793" y="6652875"/>
                  <a:pt x="5721527" y="6658783"/>
                  <a:pt x="5721210" y="6665008"/>
                </a:cubicBezTo>
                <a:cubicBezTo>
                  <a:pt x="5728701" y="6656093"/>
                  <a:pt x="5735242" y="6646703"/>
                  <a:pt x="5740834" y="6636839"/>
                </a:cubicBezTo>
                <a:cubicBezTo>
                  <a:pt x="5746425" y="6626974"/>
                  <a:pt x="5751701" y="6616951"/>
                  <a:pt x="5756659" y="6606770"/>
                </a:cubicBezTo>
                <a:cubicBezTo>
                  <a:pt x="5756606" y="6604924"/>
                  <a:pt x="5756079" y="6601653"/>
                  <a:pt x="5755077" y="6596958"/>
                </a:cubicBezTo>
                <a:cubicBezTo>
                  <a:pt x="5754074" y="6592264"/>
                  <a:pt x="5752914" y="6589626"/>
                  <a:pt x="5751595" y="6589046"/>
                </a:cubicBezTo>
                <a:close/>
                <a:moveTo>
                  <a:pt x="3933773" y="6587496"/>
                </a:moveTo>
                <a:cubicBezTo>
                  <a:pt x="3933826" y="6589026"/>
                  <a:pt x="3934354" y="6591030"/>
                  <a:pt x="3935356" y="6593509"/>
                </a:cubicBezTo>
                <a:cubicBezTo>
                  <a:pt x="3936358" y="6595989"/>
                  <a:pt x="3937519" y="6597360"/>
                  <a:pt x="3938837" y="6597624"/>
                </a:cubicBezTo>
                <a:cubicBezTo>
                  <a:pt x="3941264" y="6597466"/>
                  <a:pt x="3942741" y="6596516"/>
                  <a:pt x="3943269" y="6594776"/>
                </a:cubicBezTo>
                <a:cubicBezTo>
                  <a:pt x="3943796" y="6593035"/>
                  <a:pt x="3944007" y="6591452"/>
                  <a:pt x="3943902" y="6590028"/>
                </a:cubicBezTo>
                <a:close/>
                <a:moveTo>
                  <a:pt x="5592075" y="6566257"/>
                </a:moveTo>
                <a:lnTo>
                  <a:pt x="5581947" y="6596642"/>
                </a:lnTo>
                <a:cubicBezTo>
                  <a:pt x="5581525" y="6596589"/>
                  <a:pt x="5579837" y="6596695"/>
                  <a:pt x="5576883" y="6596958"/>
                </a:cubicBezTo>
                <a:cubicBezTo>
                  <a:pt x="5573929" y="6597222"/>
                  <a:pt x="5572241" y="6597961"/>
                  <a:pt x="5571819" y="6599174"/>
                </a:cubicBezTo>
                <a:cubicBezTo>
                  <a:pt x="5572346" y="6601864"/>
                  <a:pt x="5575089" y="6604713"/>
                  <a:pt x="5580048" y="6607720"/>
                </a:cubicBezTo>
                <a:cubicBezTo>
                  <a:pt x="5585006" y="6610727"/>
                  <a:pt x="5589016" y="6612942"/>
                  <a:pt x="5592075" y="6614366"/>
                </a:cubicBezTo>
                <a:lnTo>
                  <a:pt x="5609800" y="6589046"/>
                </a:lnTo>
                <a:close/>
                <a:moveTo>
                  <a:pt x="1373017" y="6560708"/>
                </a:moveTo>
                <a:cubicBezTo>
                  <a:pt x="1372964" y="6562132"/>
                  <a:pt x="1373070" y="6563714"/>
                  <a:pt x="1373333" y="6565455"/>
                </a:cubicBezTo>
                <a:cubicBezTo>
                  <a:pt x="1373597" y="6567196"/>
                  <a:pt x="1374336" y="6568146"/>
                  <a:pt x="1375549" y="6568304"/>
                </a:cubicBezTo>
                <a:lnTo>
                  <a:pt x="1383145" y="6565772"/>
                </a:lnTo>
                <a:close/>
                <a:moveTo>
                  <a:pt x="3670439" y="6557111"/>
                </a:moveTo>
                <a:lnTo>
                  <a:pt x="3670439" y="6569771"/>
                </a:lnTo>
                <a:cubicBezTo>
                  <a:pt x="3670544" y="6573411"/>
                  <a:pt x="3671599" y="6575627"/>
                  <a:pt x="3673604" y="6576418"/>
                </a:cubicBezTo>
                <a:cubicBezTo>
                  <a:pt x="3675608" y="6577209"/>
                  <a:pt x="3677929" y="6577526"/>
                  <a:pt x="3680567" y="6577368"/>
                </a:cubicBezTo>
                <a:close/>
                <a:moveTo>
                  <a:pt x="1565454" y="6550580"/>
                </a:moveTo>
                <a:lnTo>
                  <a:pt x="1575582" y="6568304"/>
                </a:lnTo>
                <a:lnTo>
                  <a:pt x="1573050" y="6588560"/>
                </a:lnTo>
                <a:cubicBezTo>
                  <a:pt x="1566772" y="6589299"/>
                  <a:pt x="1563502" y="6592253"/>
                  <a:pt x="1563238" y="6597423"/>
                </a:cubicBezTo>
                <a:cubicBezTo>
                  <a:pt x="1562974" y="6602592"/>
                  <a:pt x="1557805" y="6605546"/>
                  <a:pt x="1547729" y="6606285"/>
                </a:cubicBezTo>
                <a:cubicBezTo>
                  <a:pt x="1548468" y="6596368"/>
                  <a:pt x="1551422" y="6587083"/>
                  <a:pt x="1556591" y="6578432"/>
                </a:cubicBezTo>
                <a:cubicBezTo>
                  <a:pt x="1561761" y="6569781"/>
                  <a:pt x="1564715" y="6560497"/>
                  <a:pt x="1565454" y="6550580"/>
                </a:cubicBezTo>
                <a:close/>
                <a:moveTo>
                  <a:pt x="4975690" y="6547342"/>
                </a:moveTo>
                <a:cubicBezTo>
                  <a:pt x="4975743" y="6548766"/>
                  <a:pt x="4976270" y="6550349"/>
                  <a:pt x="4977273" y="6552090"/>
                </a:cubicBezTo>
                <a:cubicBezTo>
                  <a:pt x="4978275" y="6553831"/>
                  <a:pt x="4979435" y="6554780"/>
                  <a:pt x="4980754" y="6554938"/>
                </a:cubicBezTo>
                <a:cubicBezTo>
                  <a:pt x="4983708" y="6554516"/>
                  <a:pt x="4985396" y="6552828"/>
                  <a:pt x="4985818" y="6549874"/>
                </a:cubicBezTo>
                <a:close/>
                <a:moveTo>
                  <a:pt x="3852747" y="6539387"/>
                </a:moveTo>
                <a:cubicBezTo>
                  <a:pt x="3845151" y="6539598"/>
                  <a:pt x="3839454" y="6542341"/>
                  <a:pt x="3835656" y="6547616"/>
                </a:cubicBezTo>
                <a:cubicBezTo>
                  <a:pt x="3831858" y="6552891"/>
                  <a:pt x="3829959" y="6559432"/>
                  <a:pt x="3829959" y="6567239"/>
                </a:cubicBezTo>
                <a:lnTo>
                  <a:pt x="3829959" y="6569771"/>
                </a:lnTo>
                <a:cubicBezTo>
                  <a:pt x="3829431" y="6569719"/>
                  <a:pt x="3827321" y="6569824"/>
                  <a:pt x="3823629" y="6570088"/>
                </a:cubicBezTo>
                <a:cubicBezTo>
                  <a:pt x="3819936" y="6570352"/>
                  <a:pt x="3817826" y="6571090"/>
                  <a:pt x="3817298" y="6572303"/>
                </a:cubicBezTo>
                <a:cubicBezTo>
                  <a:pt x="3818090" y="6573622"/>
                  <a:pt x="3821571" y="6574783"/>
                  <a:pt x="3827743" y="6575785"/>
                </a:cubicBezTo>
                <a:cubicBezTo>
                  <a:pt x="3833915" y="6576787"/>
                  <a:pt x="3838030" y="6577315"/>
                  <a:pt x="3840087" y="6577368"/>
                </a:cubicBezTo>
                <a:lnTo>
                  <a:pt x="3855279" y="6564707"/>
                </a:lnTo>
                <a:cubicBezTo>
                  <a:pt x="3851534" y="6564391"/>
                  <a:pt x="3848896" y="6562492"/>
                  <a:pt x="3847367" y="6559010"/>
                </a:cubicBezTo>
                <a:cubicBezTo>
                  <a:pt x="3845837" y="6555529"/>
                  <a:pt x="3845098" y="6552363"/>
                  <a:pt x="3845151" y="6549515"/>
                </a:cubicBezTo>
                <a:close/>
                <a:moveTo>
                  <a:pt x="4537498" y="6535513"/>
                </a:moveTo>
                <a:cubicBezTo>
                  <a:pt x="4537076" y="6538045"/>
                  <a:pt x="4537920" y="6540577"/>
                  <a:pt x="4540030" y="6543109"/>
                </a:cubicBezTo>
                <a:lnTo>
                  <a:pt x="4540030" y="6535513"/>
                </a:lnTo>
                <a:close/>
                <a:moveTo>
                  <a:pt x="3695759" y="6529258"/>
                </a:moveTo>
                <a:cubicBezTo>
                  <a:pt x="3694599" y="6529364"/>
                  <a:pt x="3693755" y="6529786"/>
                  <a:pt x="3693227" y="6530524"/>
                </a:cubicBezTo>
                <a:cubicBezTo>
                  <a:pt x="3692700" y="6531263"/>
                  <a:pt x="3691856" y="6531685"/>
                  <a:pt x="3690695" y="6531791"/>
                </a:cubicBezTo>
                <a:cubicBezTo>
                  <a:pt x="3690748" y="6533320"/>
                  <a:pt x="3691276" y="6535325"/>
                  <a:pt x="3692278" y="6537804"/>
                </a:cubicBezTo>
                <a:cubicBezTo>
                  <a:pt x="3693280" y="6540283"/>
                  <a:pt x="3694441" y="6541655"/>
                  <a:pt x="3695759" y="6541919"/>
                </a:cubicBezTo>
                <a:cubicBezTo>
                  <a:pt x="3698186" y="6541761"/>
                  <a:pt x="3699663" y="6540811"/>
                  <a:pt x="3700191" y="6539070"/>
                </a:cubicBezTo>
                <a:cubicBezTo>
                  <a:pt x="3700718" y="6537329"/>
                  <a:pt x="3700929" y="6535747"/>
                  <a:pt x="3700824" y="6534323"/>
                </a:cubicBezTo>
                <a:cubicBezTo>
                  <a:pt x="3700402" y="6531368"/>
                  <a:pt x="3698713" y="6529681"/>
                  <a:pt x="3695759" y="6529258"/>
                </a:cubicBezTo>
                <a:close/>
                <a:moveTo>
                  <a:pt x="4985818" y="6527086"/>
                </a:moveTo>
                <a:cubicBezTo>
                  <a:pt x="4985713" y="6528510"/>
                  <a:pt x="4985924" y="6530092"/>
                  <a:pt x="4986451" y="6531833"/>
                </a:cubicBezTo>
                <a:cubicBezTo>
                  <a:pt x="4986979" y="6533574"/>
                  <a:pt x="4988456" y="6534524"/>
                  <a:pt x="4990883" y="6534682"/>
                </a:cubicBezTo>
                <a:lnTo>
                  <a:pt x="4993415" y="6534682"/>
                </a:lnTo>
                <a:cubicBezTo>
                  <a:pt x="4993415" y="6529618"/>
                  <a:pt x="4990883" y="6527086"/>
                  <a:pt x="4985818" y="6527086"/>
                </a:cubicBezTo>
                <a:close/>
                <a:moveTo>
                  <a:pt x="4567883" y="6507660"/>
                </a:moveTo>
                <a:cubicBezTo>
                  <a:pt x="4563241" y="6507660"/>
                  <a:pt x="4559864" y="6510193"/>
                  <a:pt x="4557754" y="6515257"/>
                </a:cubicBezTo>
                <a:lnTo>
                  <a:pt x="4565351" y="6515257"/>
                </a:lnTo>
                <a:cubicBezTo>
                  <a:pt x="4565456" y="6513991"/>
                  <a:pt x="4565878" y="6512725"/>
                  <a:pt x="4566617" y="6511459"/>
                </a:cubicBezTo>
                <a:cubicBezTo>
                  <a:pt x="4567355" y="6510193"/>
                  <a:pt x="4567777" y="6508927"/>
                  <a:pt x="4567883" y="6507660"/>
                </a:cubicBezTo>
                <a:close/>
                <a:moveTo>
                  <a:pt x="3992011" y="6503938"/>
                </a:moveTo>
                <a:cubicBezTo>
                  <a:pt x="3983623" y="6504624"/>
                  <a:pt x="3978876" y="6508949"/>
                  <a:pt x="3977768" y="6516915"/>
                </a:cubicBezTo>
                <a:cubicBezTo>
                  <a:pt x="3976660" y="6524880"/>
                  <a:pt x="3976344" y="6532371"/>
                  <a:pt x="3976818" y="6539387"/>
                </a:cubicBezTo>
                <a:cubicBezTo>
                  <a:pt x="3972862" y="6539387"/>
                  <a:pt x="3968747" y="6540020"/>
                  <a:pt x="3964475" y="6541286"/>
                </a:cubicBezTo>
                <a:cubicBezTo>
                  <a:pt x="3960202" y="6542552"/>
                  <a:pt x="3956720" y="6544451"/>
                  <a:pt x="3954030" y="6546983"/>
                </a:cubicBezTo>
                <a:lnTo>
                  <a:pt x="3959094" y="6569771"/>
                </a:lnTo>
                <a:cubicBezTo>
                  <a:pt x="3960307" y="6562967"/>
                  <a:pt x="3962945" y="6556320"/>
                  <a:pt x="3967007" y="6549831"/>
                </a:cubicBezTo>
                <a:cubicBezTo>
                  <a:pt x="3971068" y="6543343"/>
                  <a:pt x="3976871" y="6539862"/>
                  <a:pt x="3984414" y="6539387"/>
                </a:cubicBezTo>
                <a:cubicBezTo>
                  <a:pt x="3984731" y="6533162"/>
                  <a:pt x="3985997" y="6527254"/>
                  <a:pt x="3988213" y="6521662"/>
                </a:cubicBezTo>
                <a:cubicBezTo>
                  <a:pt x="3990428" y="6516071"/>
                  <a:pt x="3991694" y="6510163"/>
                  <a:pt x="3992011" y="6503938"/>
                </a:cubicBezTo>
                <a:close/>
                <a:moveTo>
                  <a:pt x="5208640" y="6491637"/>
                </a:moveTo>
                <a:cubicBezTo>
                  <a:pt x="5208587" y="6493061"/>
                  <a:pt x="5208693" y="6494643"/>
                  <a:pt x="5208956" y="6496384"/>
                </a:cubicBezTo>
                <a:cubicBezTo>
                  <a:pt x="5209220" y="6498125"/>
                  <a:pt x="5209959" y="6499075"/>
                  <a:pt x="5211172" y="6499233"/>
                </a:cubicBezTo>
                <a:lnTo>
                  <a:pt x="5218768" y="6496701"/>
                </a:lnTo>
                <a:close/>
                <a:moveTo>
                  <a:pt x="1426190" y="6487278"/>
                </a:moveTo>
                <a:cubicBezTo>
                  <a:pt x="1426085" y="6488702"/>
                  <a:pt x="1426296" y="6490285"/>
                  <a:pt x="1426823" y="6492026"/>
                </a:cubicBezTo>
                <a:cubicBezTo>
                  <a:pt x="1427351" y="6493766"/>
                  <a:pt x="1428828" y="6494716"/>
                  <a:pt x="1431254" y="6494874"/>
                </a:cubicBezTo>
                <a:lnTo>
                  <a:pt x="1436318" y="6494874"/>
                </a:lnTo>
                <a:cubicBezTo>
                  <a:pt x="1436213" y="6492342"/>
                  <a:pt x="1435158" y="6490443"/>
                  <a:pt x="1433153" y="6489177"/>
                </a:cubicBezTo>
                <a:cubicBezTo>
                  <a:pt x="1431149" y="6487911"/>
                  <a:pt x="1428828" y="6487278"/>
                  <a:pt x="1426190" y="6487278"/>
                </a:cubicBezTo>
                <a:close/>
                <a:moveTo>
                  <a:pt x="5401077" y="6481509"/>
                </a:moveTo>
                <a:lnTo>
                  <a:pt x="5411205" y="6499233"/>
                </a:lnTo>
                <a:lnTo>
                  <a:pt x="5408673" y="6519489"/>
                </a:lnTo>
                <a:cubicBezTo>
                  <a:pt x="5402395" y="6520228"/>
                  <a:pt x="5399125" y="6523182"/>
                  <a:pt x="5398861" y="6528352"/>
                </a:cubicBezTo>
                <a:cubicBezTo>
                  <a:pt x="5398597" y="6533521"/>
                  <a:pt x="5393428" y="6536475"/>
                  <a:pt x="5383352" y="6537214"/>
                </a:cubicBezTo>
                <a:cubicBezTo>
                  <a:pt x="5384091" y="6527297"/>
                  <a:pt x="5387045" y="6518012"/>
                  <a:pt x="5392214" y="6509361"/>
                </a:cubicBezTo>
                <a:cubicBezTo>
                  <a:pt x="5397384" y="6500710"/>
                  <a:pt x="5400338" y="6491426"/>
                  <a:pt x="5401077" y="6481509"/>
                </a:cubicBezTo>
                <a:close/>
                <a:moveTo>
                  <a:pt x="5627524" y="6477635"/>
                </a:moveTo>
                <a:cubicBezTo>
                  <a:pt x="5616974" y="6497469"/>
                  <a:pt x="5607690" y="6518570"/>
                  <a:pt x="5599671" y="6540937"/>
                </a:cubicBezTo>
                <a:cubicBezTo>
                  <a:pt x="5600990" y="6546106"/>
                  <a:pt x="5603417" y="6550326"/>
                  <a:pt x="5606951" y="6553597"/>
                </a:cubicBezTo>
                <a:cubicBezTo>
                  <a:pt x="5610485" y="6556868"/>
                  <a:pt x="5614811" y="6558556"/>
                  <a:pt x="5619928" y="6558661"/>
                </a:cubicBezTo>
                <a:cubicBezTo>
                  <a:pt x="5622565" y="6550854"/>
                  <a:pt x="5626152" y="6539249"/>
                  <a:pt x="5630689" y="6523845"/>
                </a:cubicBezTo>
                <a:cubicBezTo>
                  <a:pt x="5635226" y="6508442"/>
                  <a:pt x="5640079" y="6498103"/>
                  <a:pt x="5645248" y="6492827"/>
                </a:cubicBezTo>
                <a:close/>
                <a:moveTo>
                  <a:pt x="4583075" y="6469680"/>
                </a:moveTo>
                <a:lnTo>
                  <a:pt x="4583075" y="6482340"/>
                </a:lnTo>
                <a:lnTo>
                  <a:pt x="4565351" y="6482340"/>
                </a:lnTo>
                <a:lnTo>
                  <a:pt x="4565351" y="6492468"/>
                </a:lnTo>
                <a:lnTo>
                  <a:pt x="4570415" y="6500064"/>
                </a:lnTo>
                <a:lnTo>
                  <a:pt x="4590671" y="6482340"/>
                </a:lnTo>
                <a:lnTo>
                  <a:pt x="4590671" y="6472212"/>
                </a:lnTo>
                <a:close/>
                <a:moveTo>
                  <a:pt x="3885664" y="6460893"/>
                </a:moveTo>
                <a:cubicBezTo>
                  <a:pt x="3883238" y="6461262"/>
                  <a:pt x="3881760" y="6463056"/>
                  <a:pt x="3881233" y="6466273"/>
                </a:cubicBezTo>
                <a:cubicBezTo>
                  <a:pt x="3880705" y="6469491"/>
                  <a:pt x="3880494" y="6471918"/>
                  <a:pt x="3880600" y="6473553"/>
                </a:cubicBezTo>
                <a:cubicBezTo>
                  <a:pt x="3880494" y="6479936"/>
                  <a:pt x="3878806" y="6485528"/>
                  <a:pt x="3875536" y="6490328"/>
                </a:cubicBezTo>
                <a:cubicBezTo>
                  <a:pt x="3872265" y="6495128"/>
                  <a:pt x="3868045" y="6498821"/>
                  <a:pt x="3862876" y="6501406"/>
                </a:cubicBezTo>
                <a:cubicBezTo>
                  <a:pt x="3862559" y="6507630"/>
                  <a:pt x="3861293" y="6513538"/>
                  <a:pt x="3859077" y="6519130"/>
                </a:cubicBezTo>
                <a:cubicBezTo>
                  <a:pt x="3856862" y="6524722"/>
                  <a:pt x="3855596" y="6530630"/>
                  <a:pt x="3855279" y="6536855"/>
                </a:cubicBezTo>
                <a:cubicBezTo>
                  <a:pt x="3862770" y="6527940"/>
                  <a:pt x="3869311" y="6518550"/>
                  <a:pt x="3874903" y="6508686"/>
                </a:cubicBezTo>
                <a:cubicBezTo>
                  <a:pt x="3880494" y="6498821"/>
                  <a:pt x="3885770" y="6488798"/>
                  <a:pt x="3890728" y="6478617"/>
                </a:cubicBezTo>
                <a:cubicBezTo>
                  <a:pt x="3890675" y="6476771"/>
                  <a:pt x="3890148" y="6473500"/>
                  <a:pt x="3889146" y="6468805"/>
                </a:cubicBezTo>
                <a:cubicBezTo>
                  <a:pt x="3888143" y="6464111"/>
                  <a:pt x="3886983" y="6461473"/>
                  <a:pt x="3885664" y="6460893"/>
                </a:cubicBezTo>
                <a:close/>
                <a:moveTo>
                  <a:pt x="4600799" y="6444359"/>
                </a:moveTo>
                <a:lnTo>
                  <a:pt x="4593203" y="6446891"/>
                </a:lnTo>
                <a:lnTo>
                  <a:pt x="4593203" y="6467148"/>
                </a:lnTo>
                <a:cubicBezTo>
                  <a:pt x="4596843" y="6464457"/>
                  <a:pt x="4599059" y="6460976"/>
                  <a:pt x="4599850" y="6456703"/>
                </a:cubicBezTo>
                <a:cubicBezTo>
                  <a:pt x="4600641" y="6452430"/>
                  <a:pt x="4600958" y="6448315"/>
                  <a:pt x="4600799" y="6444359"/>
                </a:cubicBezTo>
                <a:close/>
                <a:moveTo>
                  <a:pt x="3726144" y="6438104"/>
                </a:moveTo>
                <a:lnTo>
                  <a:pt x="3716016" y="6468489"/>
                </a:lnTo>
                <a:cubicBezTo>
                  <a:pt x="3715594" y="6468436"/>
                  <a:pt x="3713906" y="6468542"/>
                  <a:pt x="3710952" y="6468805"/>
                </a:cubicBezTo>
                <a:cubicBezTo>
                  <a:pt x="3707998" y="6469069"/>
                  <a:pt x="3706310" y="6469808"/>
                  <a:pt x="3705888" y="6471021"/>
                </a:cubicBezTo>
                <a:cubicBezTo>
                  <a:pt x="3706415" y="6473711"/>
                  <a:pt x="3709158" y="6476560"/>
                  <a:pt x="3714117" y="6479567"/>
                </a:cubicBezTo>
                <a:cubicBezTo>
                  <a:pt x="3719075" y="6482574"/>
                  <a:pt x="3723085" y="6484789"/>
                  <a:pt x="3726144" y="6486213"/>
                </a:cubicBezTo>
                <a:lnTo>
                  <a:pt x="3743869" y="6460893"/>
                </a:lnTo>
                <a:close/>
                <a:moveTo>
                  <a:pt x="5261813" y="6418207"/>
                </a:moveTo>
                <a:cubicBezTo>
                  <a:pt x="5261708" y="6419631"/>
                  <a:pt x="5261919" y="6421214"/>
                  <a:pt x="5262446" y="6422955"/>
                </a:cubicBezTo>
                <a:cubicBezTo>
                  <a:pt x="5262974" y="6424695"/>
                  <a:pt x="5264451" y="6425645"/>
                  <a:pt x="5266877" y="6425803"/>
                </a:cubicBezTo>
                <a:lnTo>
                  <a:pt x="5271941" y="6425803"/>
                </a:lnTo>
                <a:cubicBezTo>
                  <a:pt x="5271836" y="6423271"/>
                  <a:pt x="5270781" y="6421372"/>
                  <a:pt x="5268776" y="6420106"/>
                </a:cubicBezTo>
                <a:cubicBezTo>
                  <a:pt x="5266772" y="6418840"/>
                  <a:pt x="5264451" y="6418207"/>
                  <a:pt x="5261813" y="6418207"/>
                </a:cubicBezTo>
                <a:close/>
                <a:moveTo>
                  <a:pt x="1590774" y="6403720"/>
                </a:moveTo>
                <a:cubicBezTo>
                  <a:pt x="1590827" y="6405250"/>
                  <a:pt x="1591355" y="6407254"/>
                  <a:pt x="1592357" y="6409733"/>
                </a:cubicBezTo>
                <a:cubicBezTo>
                  <a:pt x="1593359" y="6412213"/>
                  <a:pt x="1594520" y="6413584"/>
                  <a:pt x="1595838" y="6413848"/>
                </a:cubicBezTo>
                <a:cubicBezTo>
                  <a:pt x="1598265" y="6413690"/>
                  <a:pt x="1599742" y="6412740"/>
                  <a:pt x="1600270" y="6411000"/>
                </a:cubicBezTo>
                <a:cubicBezTo>
                  <a:pt x="1600797" y="6409259"/>
                  <a:pt x="1601008" y="6407676"/>
                  <a:pt x="1600903" y="6406252"/>
                </a:cubicBezTo>
                <a:close/>
                <a:moveTo>
                  <a:pt x="5675633" y="6389013"/>
                </a:moveTo>
                <a:lnTo>
                  <a:pt x="5662973" y="6404205"/>
                </a:lnTo>
                <a:lnTo>
                  <a:pt x="5662973" y="6411801"/>
                </a:lnTo>
                <a:lnTo>
                  <a:pt x="5668037" y="6411801"/>
                </a:lnTo>
                <a:cubicBezTo>
                  <a:pt x="5672996" y="6412012"/>
                  <a:pt x="5676372" y="6411590"/>
                  <a:pt x="5678165" y="6410535"/>
                </a:cubicBezTo>
                <a:cubicBezTo>
                  <a:pt x="5679959" y="6409480"/>
                  <a:pt x="5680803" y="6406526"/>
                  <a:pt x="5680697" y="6401673"/>
                </a:cubicBezTo>
                <a:close/>
                <a:moveTo>
                  <a:pt x="4621056" y="6383589"/>
                </a:moveTo>
                <a:cubicBezTo>
                  <a:pt x="4618629" y="6391608"/>
                  <a:pt x="4615886" y="6398993"/>
                  <a:pt x="4612827" y="6405745"/>
                </a:cubicBezTo>
                <a:cubicBezTo>
                  <a:pt x="4609767" y="6412497"/>
                  <a:pt x="4605758" y="6416084"/>
                  <a:pt x="4600799" y="6416506"/>
                </a:cubicBezTo>
                <a:cubicBezTo>
                  <a:pt x="4600958" y="6418458"/>
                  <a:pt x="4601907" y="6422151"/>
                  <a:pt x="4603648" y="6427584"/>
                </a:cubicBezTo>
                <a:cubicBezTo>
                  <a:pt x="4605389" y="6433017"/>
                  <a:pt x="4606971" y="6436077"/>
                  <a:pt x="4608396" y="6436763"/>
                </a:cubicBezTo>
                <a:cubicBezTo>
                  <a:pt x="4609609" y="6436605"/>
                  <a:pt x="4610347" y="6435655"/>
                  <a:pt x="4610611" y="6433914"/>
                </a:cubicBezTo>
                <a:cubicBezTo>
                  <a:pt x="4610875" y="6432173"/>
                  <a:pt x="4610980" y="6430591"/>
                  <a:pt x="4610928" y="6429167"/>
                </a:cubicBezTo>
                <a:cubicBezTo>
                  <a:pt x="4615095" y="6423628"/>
                  <a:pt x="4619421" y="6416348"/>
                  <a:pt x="4623905" y="6407328"/>
                </a:cubicBezTo>
                <a:cubicBezTo>
                  <a:pt x="4628388" y="6398307"/>
                  <a:pt x="4630815" y="6390394"/>
                  <a:pt x="4631184" y="6383589"/>
                </a:cubicBezTo>
                <a:close/>
                <a:moveTo>
                  <a:pt x="1327440" y="6373335"/>
                </a:moveTo>
                <a:lnTo>
                  <a:pt x="1327440" y="6385995"/>
                </a:lnTo>
                <a:cubicBezTo>
                  <a:pt x="1327545" y="6389635"/>
                  <a:pt x="1328600" y="6391851"/>
                  <a:pt x="1330605" y="6392642"/>
                </a:cubicBezTo>
                <a:cubicBezTo>
                  <a:pt x="1332609" y="6393433"/>
                  <a:pt x="1334930" y="6393750"/>
                  <a:pt x="1337568" y="6393592"/>
                </a:cubicBezTo>
                <a:close/>
                <a:moveTo>
                  <a:pt x="5976949" y="6371288"/>
                </a:moveTo>
                <a:lnTo>
                  <a:pt x="5956692" y="6404205"/>
                </a:lnTo>
                <a:cubicBezTo>
                  <a:pt x="5961756" y="6412224"/>
                  <a:pt x="5964288" y="6421508"/>
                  <a:pt x="5964288" y="6432058"/>
                </a:cubicBezTo>
                <a:cubicBezTo>
                  <a:pt x="5962864" y="6431953"/>
                  <a:pt x="5961281" y="6432163"/>
                  <a:pt x="5959541" y="6432691"/>
                </a:cubicBezTo>
                <a:cubicBezTo>
                  <a:pt x="5957800" y="6433218"/>
                  <a:pt x="5956850" y="6434695"/>
                  <a:pt x="5956692" y="6437122"/>
                </a:cubicBezTo>
                <a:cubicBezTo>
                  <a:pt x="5956850" y="6439654"/>
                  <a:pt x="5957800" y="6442186"/>
                  <a:pt x="5959541" y="6444718"/>
                </a:cubicBezTo>
                <a:cubicBezTo>
                  <a:pt x="5961281" y="6447250"/>
                  <a:pt x="5962864" y="6449782"/>
                  <a:pt x="5964288" y="6452314"/>
                </a:cubicBezTo>
                <a:lnTo>
                  <a:pt x="5982013" y="6459910"/>
                </a:lnTo>
                <a:lnTo>
                  <a:pt x="5984545" y="6452314"/>
                </a:lnTo>
                <a:lnTo>
                  <a:pt x="5971885" y="6442186"/>
                </a:lnTo>
                <a:cubicBezTo>
                  <a:pt x="5971832" y="6438283"/>
                  <a:pt x="5972570" y="6434695"/>
                  <a:pt x="5974100" y="6431425"/>
                </a:cubicBezTo>
                <a:cubicBezTo>
                  <a:pt x="5975630" y="6428154"/>
                  <a:pt x="5978267" y="6425833"/>
                  <a:pt x="5982013" y="6424462"/>
                </a:cubicBezTo>
                <a:cubicBezTo>
                  <a:pt x="5982276" y="6415599"/>
                  <a:pt x="5982382" y="6406737"/>
                  <a:pt x="5982329" y="6397875"/>
                </a:cubicBezTo>
                <a:cubicBezTo>
                  <a:pt x="5982276" y="6389013"/>
                  <a:pt x="5980483" y="6380151"/>
                  <a:pt x="5976949" y="6371288"/>
                </a:cubicBezTo>
                <a:close/>
                <a:moveTo>
                  <a:pt x="1509748" y="6355611"/>
                </a:moveTo>
                <a:cubicBezTo>
                  <a:pt x="1502152" y="6355822"/>
                  <a:pt x="1496455" y="6358565"/>
                  <a:pt x="1492657" y="6363840"/>
                </a:cubicBezTo>
                <a:cubicBezTo>
                  <a:pt x="1488859" y="6369115"/>
                  <a:pt x="1486960" y="6375656"/>
                  <a:pt x="1486960" y="6383463"/>
                </a:cubicBezTo>
                <a:lnTo>
                  <a:pt x="1486960" y="6385995"/>
                </a:lnTo>
                <a:cubicBezTo>
                  <a:pt x="1486432" y="6385943"/>
                  <a:pt x="1484322" y="6386048"/>
                  <a:pt x="1480630" y="6386312"/>
                </a:cubicBezTo>
                <a:cubicBezTo>
                  <a:pt x="1476937" y="6386576"/>
                  <a:pt x="1474827" y="6387314"/>
                  <a:pt x="1474299" y="6388527"/>
                </a:cubicBezTo>
                <a:cubicBezTo>
                  <a:pt x="1475091" y="6389846"/>
                  <a:pt x="1478572" y="6391007"/>
                  <a:pt x="1484744" y="6392009"/>
                </a:cubicBezTo>
                <a:cubicBezTo>
                  <a:pt x="1490916" y="6393011"/>
                  <a:pt x="1495031" y="6393539"/>
                  <a:pt x="1497088" y="6393592"/>
                </a:cubicBezTo>
                <a:lnTo>
                  <a:pt x="1512280" y="6380931"/>
                </a:lnTo>
                <a:cubicBezTo>
                  <a:pt x="1508535" y="6380615"/>
                  <a:pt x="1505897" y="6378716"/>
                  <a:pt x="1504368" y="6375234"/>
                </a:cubicBezTo>
                <a:cubicBezTo>
                  <a:pt x="1502838" y="6371753"/>
                  <a:pt x="1502099" y="6368587"/>
                  <a:pt x="1502152" y="6365739"/>
                </a:cubicBezTo>
                <a:close/>
                <a:moveTo>
                  <a:pt x="3761593" y="6349482"/>
                </a:moveTo>
                <a:cubicBezTo>
                  <a:pt x="3751043" y="6369316"/>
                  <a:pt x="3741759" y="6390417"/>
                  <a:pt x="3733740" y="6412784"/>
                </a:cubicBezTo>
                <a:cubicBezTo>
                  <a:pt x="3735059" y="6417953"/>
                  <a:pt x="3737486" y="6422173"/>
                  <a:pt x="3741020" y="6425444"/>
                </a:cubicBezTo>
                <a:cubicBezTo>
                  <a:pt x="3744554" y="6428715"/>
                  <a:pt x="3748880" y="6430403"/>
                  <a:pt x="3753997" y="6430508"/>
                </a:cubicBezTo>
                <a:cubicBezTo>
                  <a:pt x="3756634" y="6422701"/>
                  <a:pt x="3760221" y="6411096"/>
                  <a:pt x="3764758" y="6395692"/>
                </a:cubicBezTo>
                <a:cubicBezTo>
                  <a:pt x="3769295" y="6380289"/>
                  <a:pt x="3774148" y="6369950"/>
                  <a:pt x="3779317" y="6364674"/>
                </a:cubicBezTo>
                <a:close/>
                <a:moveTo>
                  <a:pt x="5703486" y="6348500"/>
                </a:moveTo>
                <a:lnTo>
                  <a:pt x="5698422" y="6358628"/>
                </a:lnTo>
                <a:cubicBezTo>
                  <a:pt x="5701376" y="6356096"/>
                  <a:pt x="5703064" y="6353564"/>
                  <a:pt x="5703486" y="6351032"/>
                </a:cubicBezTo>
                <a:close/>
                <a:moveTo>
                  <a:pt x="1352760" y="6345482"/>
                </a:moveTo>
                <a:cubicBezTo>
                  <a:pt x="1351600" y="6345588"/>
                  <a:pt x="1350756" y="6346010"/>
                  <a:pt x="1350228" y="6346748"/>
                </a:cubicBezTo>
                <a:cubicBezTo>
                  <a:pt x="1349701" y="6347487"/>
                  <a:pt x="1348857" y="6347909"/>
                  <a:pt x="1347696" y="6348015"/>
                </a:cubicBezTo>
                <a:cubicBezTo>
                  <a:pt x="1347749" y="6349544"/>
                  <a:pt x="1348277" y="6351549"/>
                  <a:pt x="1349279" y="6354028"/>
                </a:cubicBezTo>
                <a:cubicBezTo>
                  <a:pt x="1350281" y="6356507"/>
                  <a:pt x="1351442" y="6357879"/>
                  <a:pt x="1352760" y="6358143"/>
                </a:cubicBezTo>
                <a:cubicBezTo>
                  <a:pt x="1355187" y="6357985"/>
                  <a:pt x="1356664" y="6357035"/>
                  <a:pt x="1357192" y="6355294"/>
                </a:cubicBezTo>
                <a:cubicBezTo>
                  <a:pt x="1357719" y="6353553"/>
                  <a:pt x="1357930" y="6351971"/>
                  <a:pt x="1357825" y="6350547"/>
                </a:cubicBezTo>
                <a:cubicBezTo>
                  <a:pt x="1357403" y="6347592"/>
                  <a:pt x="1355714" y="6345905"/>
                  <a:pt x="1352760" y="6345482"/>
                </a:cubicBezTo>
                <a:close/>
                <a:moveTo>
                  <a:pt x="5426397" y="6334649"/>
                </a:moveTo>
                <a:cubicBezTo>
                  <a:pt x="5426450" y="6336179"/>
                  <a:pt x="5426978" y="6338183"/>
                  <a:pt x="5427980" y="6340662"/>
                </a:cubicBezTo>
                <a:cubicBezTo>
                  <a:pt x="5428982" y="6343142"/>
                  <a:pt x="5430143" y="6344513"/>
                  <a:pt x="5431461" y="6344777"/>
                </a:cubicBezTo>
                <a:cubicBezTo>
                  <a:pt x="5433888" y="6344619"/>
                  <a:pt x="5435365" y="6343669"/>
                  <a:pt x="5435893" y="6341929"/>
                </a:cubicBezTo>
                <a:cubicBezTo>
                  <a:pt x="5436420" y="6340188"/>
                  <a:pt x="5436631" y="6338605"/>
                  <a:pt x="5436526" y="6337181"/>
                </a:cubicBezTo>
                <a:close/>
                <a:moveTo>
                  <a:pt x="4073037" y="6326693"/>
                </a:moveTo>
                <a:cubicBezTo>
                  <a:pt x="4072298" y="6335186"/>
                  <a:pt x="4069344" y="6342888"/>
                  <a:pt x="4064174" y="6349798"/>
                </a:cubicBezTo>
                <a:cubicBezTo>
                  <a:pt x="4059005" y="6356709"/>
                  <a:pt x="4056051" y="6365044"/>
                  <a:pt x="4055312" y="6374802"/>
                </a:cubicBezTo>
                <a:cubicBezTo>
                  <a:pt x="4047769" y="6385036"/>
                  <a:pt x="4040700" y="6395587"/>
                  <a:pt x="4034106" y="6406453"/>
                </a:cubicBezTo>
                <a:cubicBezTo>
                  <a:pt x="4027512" y="6417320"/>
                  <a:pt x="4021077" y="6427870"/>
                  <a:pt x="4014799" y="6438104"/>
                </a:cubicBezTo>
                <a:cubicBezTo>
                  <a:pt x="4013533" y="6444223"/>
                  <a:pt x="4011001" y="6452242"/>
                  <a:pt x="4007203" y="6462159"/>
                </a:cubicBezTo>
                <a:cubicBezTo>
                  <a:pt x="4003405" y="6472076"/>
                  <a:pt x="3998341" y="6477562"/>
                  <a:pt x="3992011" y="6478617"/>
                </a:cubicBezTo>
                <a:cubicBezTo>
                  <a:pt x="3992327" y="6480569"/>
                  <a:pt x="3993593" y="6484261"/>
                  <a:pt x="3995809" y="6489695"/>
                </a:cubicBezTo>
                <a:cubicBezTo>
                  <a:pt x="3998024" y="6495128"/>
                  <a:pt x="3999290" y="6498188"/>
                  <a:pt x="3999607" y="6498874"/>
                </a:cubicBezTo>
                <a:cubicBezTo>
                  <a:pt x="4000820" y="6498557"/>
                  <a:pt x="4001559" y="6497291"/>
                  <a:pt x="4001822" y="6495076"/>
                </a:cubicBezTo>
                <a:cubicBezTo>
                  <a:pt x="4002086" y="6492860"/>
                  <a:pt x="4002192" y="6491594"/>
                  <a:pt x="4002139" y="6491278"/>
                </a:cubicBezTo>
                <a:cubicBezTo>
                  <a:pt x="4009313" y="6476349"/>
                  <a:pt x="4017753" y="6461895"/>
                  <a:pt x="4027460" y="6447916"/>
                </a:cubicBezTo>
                <a:cubicBezTo>
                  <a:pt x="4037166" y="6433937"/>
                  <a:pt x="4043074" y="6418850"/>
                  <a:pt x="4045184" y="6402655"/>
                </a:cubicBezTo>
                <a:lnTo>
                  <a:pt x="4057844" y="6402655"/>
                </a:lnTo>
                <a:lnTo>
                  <a:pt x="4077592" y="6404198"/>
                </a:lnTo>
                <a:lnTo>
                  <a:pt x="4079195" y="6396250"/>
                </a:lnTo>
                <a:cubicBezTo>
                  <a:pt x="4080724" y="6395036"/>
                  <a:pt x="4082729" y="6393665"/>
                  <a:pt x="4085208" y="6392135"/>
                </a:cubicBezTo>
                <a:lnTo>
                  <a:pt x="4087184" y="6389248"/>
                </a:lnTo>
                <a:lnTo>
                  <a:pt x="4083165" y="6385564"/>
                </a:lnTo>
                <a:lnTo>
                  <a:pt x="4084402" y="6383812"/>
                </a:lnTo>
                <a:lnTo>
                  <a:pt x="4081727" y="6383589"/>
                </a:lnTo>
                <a:lnTo>
                  <a:pt x="4087273" y="6366953"/>
                </a:lnTo>
                <a:lnTo>
                  <a:pt x="4080633" y="6352014"/>
                </a:lnTo>
                <a:lnTo>
                  <a:pt x="4090761" y="6334290"/>
                </a:lnTo>
                <a:close/>
                <a:moveTo>
                  <a:pt x="1649012" y="6320162"/>
                </a:moveTo>
                <a:cubicBezTo>
                  <a:pt x="1640624" y="6320848"/>
                  <a:pt x="1635877" y="6325173"/>
                  <a:pt x="1634769" y="6333139"/>
                </a:cubicBezTo>
                <a:cubicBezTo>
                  <a:pt x="1633661" y="6341104"/>
                  <a:pt x="1633345" y="6348595"/>
                  <a:pt x="1633819" y="6355611"/>
                </a:cubicBezTo>
                <a:cubicBezTo>
                  <a:pt x="1629863" y="6355611"/>
                  <a:pt x="1625748" y="6356244"/>
                  <a:pt x="1621476" y="6357510"/>
                </a:cubicBezTo>
                <a:cubicBezTo>
                  <a:pt x="1617203" y="6358776"/>
                  <a:pt x="1613721" y="6360675"/>
                  <a:pt x="1611031" y="6363207"/>
                </a:cubicBezTo>
                <a:lnTo>
                  <a:pt x="1616095" y="6385995"/>
                </a:lnTo>
                <a:cubicBezTo>
                  <a:pt x="1617308" y="6379191"/>
                  <a:pt x="1619946" y="6372544"/>
                  <a:pt x="1624008" y="6366055"/>
                </a:cubicBezTo>
                <a:cubicBezTo>
                  <a:pt x="1628069" y="6359567"/>
                  <a:pt x="1633872" y="6356086"/>
                  <a:pt x="1641415" y="6355611"/>
                </a:cubicBezTo>
                <a:cubicBezTo>
                  <a:pt x="1641732" y="6349386"/>
                  <a:pt x="1642998" y="6343478"/>
                  <a:pt x="1645214" y="6337886"/>
                </a:cubicBezTo>
                <a:cubicBezTo>
                  <a:pt x="1647429" y="6332295"/>
                  <a:pt x="1648695" y="6326387"/>
                  <a:pt x="1649012" y="6320162"/>
                </a:cubicBezTo>
                <a:close/>
                <a:moveTo>
                  <a:pt x="5163063" y="6304264"/>
                </a:moveTo>
                <a:lnTo>
                  <a:pt x="5163063" y="6316924"/>
                </a:lnTo>
                <a:cubicBezTo>
                  <a:pt x="5163168" y="6320564"/>
                  <a:pt x="5164223" y="6322780"/>
                  <a:pt x="5166228" y="6323571"/>
                </a:cubicBezTo>
                <a:cubicBezTo>
                  <a:pt x="5168232" y="6324362"/>
                  <a:pt x="5170553" y="6324679"/>
                  <a:pt x="5173191" y="6324521"/>
                </a:cubicBezTo>
                <a:close/>
                <a:moveTo>
                  <a:pt x="4704614" y="6302563"/>
                </a:moveTo>
                <a:cubicBezTo>
                  <a:pt x="4703401" y="6304990"/>
                  <a:pt x="4702662" y="6307100"/>
                  <a:pt x="4702398" y="6308894"/>
                </a:cubicBezTo>
                <a:cubicBezTo>
                  <a:pt x="4702135" y="6310687"/>
                  <a:pt x="4702029" y="6312797"/>
                  <a:pt x="4702082" y="6315224"/>
                </a:cubicBezTo>
                <a:cubicBezTo>
                  <a:pt x="4705036" y="6312270"/>
                  <a:pt x="4706724" y="6308050"/>
                  <a:pt x="4707146" y="6302563"/>
                </a:cubicBezTo>
                <a:close/>
                <a:moveTo>
                  <a:pt x="5345371" y="6286540"/>
                </a:moveTo>
                <a:cubicBezTo>
                  <a:pt x="5337775" y="6286751"/>
                  <a:pt x="5332078" y="6289494"/>
                  <a:pt x="5328280" y="6294769"/>
                </a:cubicBezTo>
                <a:cubicBezTo>
                  <a:pt x="5324482" y="6300044"/>
                  <a:pt x="5322583" y="6306585"/>
                  <a:pt x="5322583" y="6314392"/>
                </a:cubicBezTo>
                <a:lnTo>
                  <a:pt x="5322583" y="6316924"/>
                </a:lnTo>
                <a:cubicBezTo>
                  <a:pt x="5322055" y="6316872"/>
                  <a:pt x="5319945" y="6316977"/>
                  <a:pt x="5316253" y="6317241"/>
                </a:cubicBezTo>
                <a:cubicBezTo>
                  <a:pt x="5312560" y="6317505"/>
                  <a:pt x="5310450" y="6318243"/>
                  <a:pt x="5309922" y="6319456"/>
                </a:cubicBezTo>
                <a:cubicBezTo>
                  <a:pt x="5310714" y="6320775"/>
                  <a:pt x="5314195" y="6321936"/>
                  <a:pt x="5320367" y="6322938"/>
                </a:cubicBezTo>
                <a:cubicBezTo>
                  <a:pt x="5326539" y="6323940"/>
                  <a:pt x="5330654" y="6324468"/>
                  <a:pt x="5332711" y="6324521"/>
                </a:cubicBezTo>
                <a:lnTo>
                  <a:pt x="5347903" y="6311860"/>
                </a:lnTo>
                <a:cubicBezTo>
                  <a:pt x="5344158" y="6311544"/>
                  <a:pt x="5341520" y="6309645"/>
                  <a:pt x="5339991" y="6306163"/>
                </a:cubicBezTo>
                <a:cubicBezTo>
                  <a:pt x="5338461" y="6302682"/>
                  <a:pt x="5337722" y="6299516"/>
                  <a:pt x="5337775" y="6296668"/>
                </a:cubicBezTo>
                <a:close/>
                <a:moveTo>
                  <a:pt x="6030122" y="6282666"/>
                </a:moveTo>
                <a:cubicBezTo>
                  <a:pt x="6029700" y="6285198"/>
                  <a:pt x="6030544" y="6287730"/>
                  <a:pt x="6032654" y="6290262"/>
                </a:cubicBezTo>
                <a:lnTo>
                  <a:pt x="6032654" y="6282666"/>
                </a:lnTo>
                <a:close/>
                <a:moveTo>
                  <a:pt x="1542665" y="6277117"/>
                </a:moveTo>
                <a:cubicBezTo>
                  <a:pt x="1540239" y="6277486"/>
                  <a:pt x="1538761" y="6279280"/>
                  <a:pt x="1538234" y="6282497"/>
                </a:cubicBezTo>
                <a:cubicBezTo>
                  <a:pt x="1537706" y="6285715"/>
                  <a:pt x="1537495" y="6288142"/>
                  <a:pt x="1537601" y="6289777"/>
                </a:cubicBezTo>
                <a:cubicBezTo>
                  <a:pt x="1537495" y="6296160"/>
                  <a:pt x="1535807" y="6301752"/>
                  <a:pt x="1532537" y="6306552"/>
                </a:cubicBezTo>
                <a:cubicBezTo>
                  <a:pt x="1529266" y="6311352"/>
                  <a:pt x="1525046" y="6315045"/>
                  <a:pt x="1519877" y="6317630"/>
                </a:cubicBezTo>
                <a:cubicBezTo>
                  <a:pt x="1519560" y="6323854"/>
                  <a:pt x="1518294" y="6329762"/>
                  <a:pt x="1516078" y="6335354"/>
                </a:cubicBezTo>
                <a:cubicBezTo>
                  <a:pt x="1513863" y="6340946"/>
                  <a:pt x="1512597" y="6346854"/>
                  <a:pt x="1512280" y="6353079"/>
                </a:cubicBezTo>
                <a:cubicBezTo>
                  <a:pt x="1519771" y="6344164"/>
                  <a:pt x="1526312" y="6334774"/>
                  <a:pt x="1531904" y="6324910"/>
                </a:cubicBezTo>
                <a:cubicBezTo>
                  <a:pt x="1537495" y="6315045"/>
                  <a:pt x="1542771" y="6305022"/>
                  <a:pt x="1547729" y="6294841"/>
                </a:cubicBezTo>
                <a:cubicBezTo>
                  <a:pt x="1547676" y="6292995"/>
                  <a:pt x="1547149" y="6289724"/>
                  <a:pt x="1546147" y="6285029"/>
                </a:cubicBezTo>
                <a:cubicBezTo>
                  <a:pt x="1545144" y="6280335"/>
                  <a:pt x="1543984" y="6277697"/>
                  <a:pt x="1542665" y="6277117"/>
                </a:cubicBezTo>
                <a:close/>
                <a:moveTo>
                  <a:pt x="5188383" y="6276411"/>
                </a:moveTo>
                <a:cubicBezTo>
                  <a:pt x="5187223" y="6276517"/>
                  <a:pt x="5186379" y="6276939"/>
                  <a:pt x="5185851" y="6277677"/>
                </a:cubicBezTo>
                <a:cubicBezTo>
                  <a:pt x="5185324" y="6278416"/>
                  <a:pt x="5184480" y="6278838"/>
                  <a:pt x="5183319" y="6278944"/>
                </a:cubicBezTo>
                <a:cubicBezTo>
                  <a:pt x="5183372" y="6280473"/>
                  <a:pt x="5183900" y="6282478"/>
                  <a:pt x="5184902" y="6284957"/>
                </a:cubicBezTo>
                <a:cubicBezTo>
                  <a:pt x="5185904" y="6287436"/>
                  <a:pt x="5187065" y="6288808"/>
                  <a:pt x="5188383" y="6289072"/>
                </a:cubicBezTo>
                <a:cubicBezTo>
                  <a:pt x="5190810" y="6288914"/>
                  <a:pt x="5192287" y="6287964"/>
                  <a:pt x="5192815" y="6286223"/>
                </a:cubicBezTo>
                <a:cubicBezTo>
                  <a:pt x="5193342" y="6284482"/>
                  <a:pt x="5193553" y="6282900"/>
                  <a:pt x="5193448" y="6281476"/>
                </a:cubicBezTo>
                <a:cubicBezTo>
                  <a:pt x="5193026" y="6278521"/>
                  <a:pt x="5191337" y="6276834"/>
                  <a:pt x="5188383" y="6276411"/>
                </a:cubicBezTo>
                <a:close/>
                <a:moveTo>
                  <a:pt x="3809702" y="6260860"/>
                </a:moveTo>
                <a:lnTo>
                  <a:pt x="3797042" y="6276052"/>
                </a:lnTo>
                <a:lnTo>
                  <a:pt x="3797042" y="6283648"/>
                </a:lnTo>
                <a:lnTo>
                  <a:pt x="3802106" y="6283648"/>
                </a:lnTo>
                <a:cubicBezTo>
                  <a:pt x="3807065" y="6283859"/>
                  <a:pt x="3810441" y="6283437"/>
                  <a:pt x="3812234" y="6282382"/>
                </a:cubicBezTo>
                <a:cubicBezTo>
                  <a:pt x="3814028" y="6281327"/>
                  <a:pt x="3814872" y="6278373"/>
                  <a:pt x="3814766" y="6273520"/>
                </a:cubicBezTo>
                <a:close/>
                <a:moveTo>
                  <a:pt x="6060507" y="6254813"/>
                </a:moveTo>
                <a:cubicBezTo>
                  <a:pt x="6055865" y="6254813"/>
                  <a:pt x="6052488" y="6257346"/>
                  <a:pt x="6050378" y="6262410"/>
                </a:cubicBezTo>
                <a:lnTo>
                  <a:pt x="6057975" y="6262410"/>
                </a:lnTo>
                <a:cubicBezTo>
                  <a:pt x="6058080" y="6261144"/>
                  <a:pt x="6058502" y="6259878"/>
                  <a:pt x="6059241" y="6258612"/>
                </a:cubicBezTo>
                <a:cubicBezTo>
                  <a:pt x="6059979" y="6257346"/>
                  <a:pt x="6060401" y="6256080"/>
                  <a:pt x="6060507" y="6254813"/>
                </a:cubicBezTo>
                <a:close/>
                <a:moveTo>
                  <a:pt x="1383145" y="6254328"/>
                </a:moveTo>
                <a:lnTo>
                  <a:pt x="1373017" y="6284713"/>
                </a:lnTo>
                <a:cubicBezTo>
                  <a:pt x="1372595" y="6284660"/>
                  <a:pt x="1370907" y="6284766"/>
                  <a:pt x="1367953" y="6285029"/>
                </a:cubicBezTo>
                <a:cubicBezTo>
                  <a:pt x="1364999" y="6285293"/>
                  <a:pt x="1363311" y="6286032"/>
                  <a:pt x="1362889" y="6287245"/>
                </a:cubicBezTo>
                <a:cubicBezTo>
                  <a:pt x="1363416" y="6289935"/>
                  <a:pt x="1366159" y="6292784"/>
                  <a:pt x="1371118" y="6295791"/>
                </a:cubicBezTo>
                <a:cubicBezTo>
                  <a:pt x="1376076" y="6298798"/>
                  <a:pt x="1380086" y="6301013"/>
                  <a:pt x="1383145" y="6302437"/>
                </a:cubicBezTo>
                <a:lnTo>
                  <a:pt x="1400870" y="6277117"/>
                </a:lnTo>
                <a:close/>
                <a:moveTo>
                  <a:pt x="4689422" y="6251922"/>
                </a:moveTo>
                <a:cubicBezTo>
                  <a:pt x="4688578" y="6261628"/>
                  <a:pt x="4685202" y="6270069"/>
                  <a:pt x="4679293" y="6277243"/>
                </a:cubicBezTo>
                <a:cubicBezTo>
                  <a:pt x="4673385" y="6284417"/>
                  <a:pt x="4670009" y="6292857"/>
                  <a:pt x="4669165" y="6302563"/>
                </a:cubicBezTo>
                <a:lnTo>
                  <a:pt x="4653973" y="6322820"/>
                </a:lnTo>
                <a:cubicBezTo>
                  <a:pt x="4652918" y="6324244"/>
                  <a:pt x="4653129" y="6325827"/>
                  <a:pt x="4654606" y="6327568"/>
                </a:cubicBezTo>
                <a:cubicBezTo>
                  <a:pt x="4656083" y="6329308"/>
                  <a:pt x="4657560" y="6330258"/>
                  <a:pt x="4659037" y="6330416"/>
                </a:cubicBezTo>
                <a:lnTo>
                  <a:pt x="4674229" y="6327884"/>
                </a:lnTo>
                <a:cubicBezTo>
                  <a:pt x="4676972" y="6321501"/>
                  <a:pt x="4679715" y="6314643"/>
                  <a:pt x="4682458" y="6307311"/>
                </a:cubicBezTo>
                <a:cubicBezTo>
                  <a:pt x="4685202" y="6299979"/>
                  <a:pt x="4686679" y="6292488"/>
                  <a:pt x="4686890" y="6284839"/>
                </a:cubicBezTo>
                <a:cubicBezTo>
                  <a:pt x="4689369" y="6279511"/>
                  <a:pt x="4692006" y="6273708"/>
                  <a:pt x="4694802" y="6267431"/>
                </a:cubicBezTo>
                <a:cubicBezTo>
                  <a:pt x="4697598" y="6261154"/>
                  <a:pt x="4700869" y="6255984"/>
                  <a:pt x="4704614" y="6251922"/>
                </a:cubicBezTo>
                <a:close/>
                <a:moveTo>
                  <a:pt x="5484635" y="6251091"/>
                </a:moveTo>
                <a:cubicBezTo>
                  <a:pt x="5476247" y="6251777"/>
                  <a:pt x="5471500" y="6256102"/>
                  <a:pt x="5470392" y="6264068"/>
                </a:cubicBezTo>
                <a:cubicBezTo>
                  <a:pt x="5469284" y="6272033"/>
                  <a:pt x="5468968" y="6279524"/>
                  <a:pt x="5469442" y="6286540"/>
                </a:cubicBezTo>
                <a:cubicBezTo>
                  <a:pt x="5465486" y="6286540"/>
                  <a:pt x="5461371" y="6287173"/>
                  <a:pt x="5457099" y="6288439"/>
                </a:cubicBezTo>
                <a:cubicBezTo>
                  <a:pt x="5452826" y="6289705"/>
                  <a:pt x="5449344" y="6291604"/>
                  <a:pt x="5446654" y="6294136"/>
                </a:cubicBezTo>
                <a:lnTo>
                  <a:pt x="5451718" y="6316924"/>
                </a:lnTo>
                <a:cubicBezTo>
                  <a:pt x="5452931" y="6310120"/>
                  <a:pt x="5455569" y="6303473"/>
                  <a:pt x="5459631" y="6296984"/>
                </a:cubicBezTo>
                <a:cubicBezTo>
                  <a:pt x="5463692" y="6290496"/>
                  <a:pt x="5469495" y="6287015"/>
                  <a:pt x="5477038" y="6286540"/>
                </a:cubicBezTo>
                <a:cubicBezTo>
                  <a:pt x="5477355" y="6280315"/>
                  <a:pt x="5478621" y="6274407"/>
                  <a:pt x="5480837" y="6268815"/>
                </a:cubicBezTo>
                <a:cubicBezTo>
                  <a:pt x="5483052" y="6263224"/>
                  <a:pt x="5484318" y="6257316"/>
                  <a:pt x="5484635" y="6251091"/>
                </a:cubicBezTo>
                <a:close/>
                <a:moveTo>
                  <a:pt x="4111018" y="6243135"/>
                </a:moveTo>
                <a:lnTo>
                  <a:pt x="4090761" y="6276052"/>
                </a:lnTo>
                <a:cubicBezTo>
                  <a:pt x="4095825" y="6284071"/>
                  <a:pt x="4098357" y="6293355"/>
                  <a:pt x="4098357" y="6303905"/>
                </a:cubicBezTo>
                <a:cubicBezTo>
                  <a:pt x="4096933" y="6303800"/>
                  <a:pt x="4095350" y="6304010"/>
                  <a:pt x="4093610" y="6304538"/>
                </a:cubicBezTo>
                <a:cubicBezTo>
                  <a:pt x="4091869" y="6305065"/>
                  <a:pt x="4090919" y="6306542"/>
                  <a:pt x="4090761" y="6308969"/>
                </a:cubicBezTo>
                <a:cubicBezTo>
                  <a:pt x="4090919" y="6311501"/>
                  <a:pt x="4091869" y="6314033"/>
                  <a:pt x="4093610" y="6316565"/>
                </a:cubicBezTo>
                <a:cubicBezTo>
                  <a:pt x="4095350" y="6319097"/>
                  <a:pt x="4096933" y="6321629"/>
                  <a:pt x="4098357" y="6324161"/>
                </a:cubicBezTo>
                <a:lnTo>
                  <a:pt x="4111661" y="6329863"/>
                </a:lnTo>
                <a:lnTo>
                  <a:pt x="4112744" y="6327568"/>
                </a:lnTo>
                <a:lnTo>
                  <a:pt x="4114787" y="6321100"/>
                </a:lnTo>
                <a:lnTo>
                  <a:pt x="4105954" y="6314033"/>
                </a:lnTo>
                <a:cubicBezTo>
                  <a:pt x="4105901" y="6310130"/>
                  <a:pt x="4106639" y="6306542"/>
                  <a:pt x="4108169" y="6303272"/>
                </a:cubicBezTo>
                <a:cubicBezTo>
                  <a:pt x="4109699" y="6300001"/>
                  <a:pt x="4112336" y="6297680"/>
                  <a:pt x="4116082" y="6296309"/>
                </a:cubicBezTo>
                <a:cubicBezTo>
                  <a:pt x="4116345" y="6287446"/>
                  <a:pt x="4116451" y="6278584"/>
                  <a:pt x="4116398" y="6269722"/>
                </a:cubicBezTo>
                <a:cubicBezTo>
                  <a:pt x="4116345" y="6260860"/>
                  <a:pt x="4114552" y="6251998"/>
                  <a:pt x="4111018" y="6243135"/>
                </a:cubicBezTo>
                <a:close/>
                <a:moveTo>
                  <a:pt x="766760" y="6235413"/>
                </a:moveTo>
                <a:cubicBezTo>
                  <a:pt x="766813" y="6236837"/>
                  <a:pt x="767340" y="6238420"/>
                  <a:pt x="768343" y="6240161"/>
                </a:cubicBezTo>
                <a:cubicBezTo>
                  <a:pt x="769345" y="6241902"/>
                  <a:pt x="770505" y="6242851"/>
                  <a:pt x="771824" y="6243009"/>
                </a:cubicBezTo>
                <a:cubicBezTo>
                  <a:pt x="774778" y="6242587"/>
                  <a:pt x="776466" y="6240899"/>
                  <a:pt x="776888" y="6237945"/>
                </a:cubicBezTo>
                <a:close/>
                <a:moveTo>
                  <a:pt x="3837555" y="6220347"/>
                </a:moveTo>
                <a:lnTo>
                  <a:pt x="3832491" y="6230475"/>
                </a:lnTo>
                <a:cubicBezTo>
                  <a:pt x="3835445" y="6227943"/>
                  <a:pt x="3837133" y="6225411"/>
                  <a:pt x="3837555" y="6222879"/>
                </a:cubicBezTo>
                <a:close/>
                <a:moveTo>
                  <a:pt x="4734999" y="6219005"/>
                </a:moveTo>
                <a:lnTo>
                  <a:pt x="4719806" y="6234198"/>
                </a:lnTo>
                <a:cubicBezTo>
                  <a:pt x="4720387" y="6230400"/>
                  <a:pt x="4718593" y="6228501"/>
                  <a:pt x="4714426" y="6228501"/>
                </a:cubicBezTo>
                <a:cubicBezTo>
                  <a:pt x="4710258" y="6228501"/>
                  <a:pt x="4707832" y="6230400"/>
                  <a:pt x="4707146" y="6234198"/>
                </a:cubicBezTo>
                <a:lnTo>
                  <a:pt x="4724871" y="6256986"/>
                </a:lnTo>
                <a:lnTo>
                  <a:pt x="4734999" y="6256986"/>
                </a:lnTo>
                <a:lnTo>
                  <a:pt x="4737531" y="6234198"/>
                </a:lnTo>
                <a:close/>
                <a:moveTo>
                  <a:pt x="6075699" y="6216833"/>
                </a:moveTo>
                <a:lnTo>
                  <a:pt x="6075699" y="6229493"/>
                </a:lnTo>
                <a:lnTo>
                  <a:pt x="6057975" y="6229493"/>
                </a:lnTo>
                <a:lnTo>
                  <a:pt x="6057975" y="6239621"/>
                </a:lnTo>
                <a:lnTo>
                  <a:pt x="6063039" y="6247217"/>
                </a:lnTo>
                <a:lnTo>
                  <a:pt x="6083295" y="6229493"/>
                </a:lnTo>
                <a:lnTo>
                  <a:pt x="6083295" y="6219365"/>
                </a:lnTo>
                <a:close/>
                <a:moveTo>
                  <a:pt x="776888" y="6215157"/>
                </a:moveTo>
                <a:cubicBezTo>
                  <a:pt x="776783" y="6216581"/>
                  <a:pt x="776994" y="6218163"/>
                  <a:pt x="777521" y="6219904"/>
                </a:cubicBezTo>
                <a:cubicBezTo>
                  <a:pt x="778049" y="6221645"/>
                  <a:pt x="779526" y="6222595"/>
                  <a:pt x="781953" y="6222753"/>
                </a:cubicBezTo>
                <a:lnTo>
                  <a:pt x="784485" y="6222753"/>
                </a:lnTo>
                <a:cubicBezTo>
                  <a:pt x="784485" y="6217689"/>
                  <a:pt x="781953" y="6215157"/>
                  <a:pt x="776888" y="6215157"/>
                </a:cubicBezTo>
                <a:close/>
                <a:moveTo>
                  <a:pt x="5378288" y="6208046"/>
                </a:moveTo>
                <a:cubicBezTo>
                  <a:pt x="5375862" y="6208415"/>
                  <a:pt x="5374384" y="6210209"/>
                  <a:pt x="5373857" y="6213426"/>
                </a:cubicBezTo>
                <a:cubicBezTo>
                  <a:pt x="5373329" y="6216644"/>
                  <a:pt x="5373118" y="6219071"/>
                  <a:pt x="5373224" y="6220706"/>
                </a:cubicBezTo>
                <a:cubicBezTo>
                  <a:pt x="5373118" y="6227089"/>
                  <a:pt x="5371430" y="6232681"/>
                  <a:pt x="5368160" y="6237481"/>
                </a:cubicBezTo>
                <a:cubicBezTo>
                  <a:pt x="5364889" y="6242281"/>
                  <a:pt x="5360669" y="6245974"/>
                  <a:pt x="5355500" y="6248559"/>
                </a:cubicBezTo>
                <a:cubicBezTo>
                  <a:pt x="5355183" y="6254783"/>
                  <a:pt x="5353917" y="6260691"/>
                  <a:pt x="5351701" y="6266283"/>
                </a:cubicBezTo>
                <a:cubicBezTo>
                  <a:pt x="5349486" y="6271875"/>
                  <a:pt x="5348220" y="6277783"/>
                  <a:pt x="5347903" y="6284008"/>
                </a:cubicBezTo>
                <a:cubicBezTo>
                  <a:pt x="5355394" y="6275093"/>
                  <a:pt x="5361935" y="6265703"/>
                  <a:pt x="5367527" y="6255839"/>
                </a:cubicBezTo>
                <a:cubicBezTo>
                  <a:pt x="5373118" y="6245974"/>
                  <a:pt x="5378394" y="6235951"/>
                  <a:pt x="5383352" y="6225770"/>
                </a:cubicBezTo>
                <a:cubicBezTo>
                  <a:pt x="5383299" y="6223924"/>
                  <a:pt x="5382772" y="6220653"/>
                  <a:pt x="5381770" y="6215958"/>
                </a:cubicBezTo>
                <a:cubicBezTo>
                  <a:pt x="5380767" y="6211264"/>
                  <a:pt x="5379607" y="6208626"/>
                  <a:pt x="5378288" y="6208046"/>
                </a:cubicBezTo>
                <a:close/>
                <a:moveTo>
                  <a:pt x="6093423" y="6191512"/>
                </a:moveTo>
                <a:lnTo>
                  <a:pt x="6085827" y="6194044"/>
                </a:lnTo>
                <a:lnTo>
                  <a:pt x="6085827" y="6214301"/>
                </a:lnTo>
                <a:cubicBezTo>
                  <a:pt x="6089467" y="6211610"/>
                  <a:pt x="6091683" y="6208129"/>
                  <a:pt x="6092474" y="6203856"/>
                </a:cubicBezTo>
                <a:cubicBezTo>
                  <a:pt x="6093265" y="6199583"/>
                  <a:pt x="6093582" y="6195468"/>
                  <a:pt x="6093423" y="6191512"/>
                </a:cubicBezTo>
                <a:close/>
                <a:moveTo>
                  <a:pt x="5218768" y="6185257"/>
                </a:moveTo>
                <a:lnTo>
                  <a:pt x="5208640" y="6215642"/>
                </a:lnTo>
                <a:cubicBezTo>
                  <a:pt x="5208218" y="6215589"/>
                  <a:pt x="5206530" y="6215695"/>
                  <a:pt x="5203576" y="6215958"/>
                </a:cubicBezTo>
                <a:cubicBezTo>
                  <a:pt x="5200622" y="6216222"/>
                  <a:pt x="5198934" y="6216961"/>
                  <a:pt x="5198512" y="6218174"/>
                </a:cubicBezTo>
                <a:cubicBezTo>
                  <a:pt x="5199039" y="6220864"/>
                  <a:pt x="5201782" y="6223713"/>
                  <a:pt x="5206741" y="6226720"/>
                </a:cubicBezTo>
                <a:cubicBezTo>
                  <a:pt x="5211699" y="6229727"/>
                  <a:pt x="5215709" y="6231942"/>
                  <a:pt x="5218768" y="6233366"/>
                </a:cubicBezTo>
                <a:lnTo>
                  <a:pt x="5236493" y="6208046"/>
                </a:lnTo>
                <a:close/>
                <a:moveTo>
                  <a:pt x="3287114" y="6181624"/>
                </a:moveTo>
                <a:cubicBezTo>
                  <a:pt x="3287167" y="6183048"/>
                  <a:pt x="3287694" y="6184631"/>
                  <a:pt x="3288697" y="6186372"/>
                </a:cubicBezTo>
                <a:cubicBezTo>
                  <a:pt x="3289699" y="6188113"/>
                  <a:pt x="3290859" y="6189062"/>
                  <a:pt x="3292178" y="6189220"/>
                </a:cubicBezTo>
                <a:cubicBezTo>
                  <a:pt x="3295132" y="6188798"/>
                  <a:pt x="3296820" y="6187110"/>
                  <a:pt x="3297242" y="6184156"/>
                </a:cubicBezTo>
                <a:close/>
                <a:moveTo>
                  <a:pt x="999710" y="6179708"/>
                </a:moveTo>
                <a:cubicBezTo>
                  <a:pt x="999657" y="6181132"/>
                  <a:pt x="999763" y="6182714"/>
                  <a:pt x="1000026" y="6184455"/>
                </a:cubicBezTo>
                <a:cubicBezTo>
                  <a:pt x="1000290" y="6186196"/>
                  <a:pt x="1001029" y="6187146"/>
                  <a:pt x="1002242" y="6187304"/>
                </a:cubicBezTo>
                <a:lnTo>
                  <a:pt x="1009838" y="6184772"/>
                </a:lnTo>
                <a:close/>
                <a:moveTo>
                  <a:pt x="4762851" y="6173428"/>
                </a:moveTo>
                <a:lnTo>
                  <a:pt x="4750191" y="6193685"/>
                </a:lnTo>
                <a:lnTo>
                  <a:pt x="4757787" y="6193685"/>
                </a:lnTo>
                <a:cubicBezTo>
                  <a:pt x="4760741" y="6188199"/>
                  <a:pt x="4762429" y="6181446"/>
                  <a:pt x="4762851" y="6173428"/>
                </a:cubicBezTo>
                <a:close/>
                <a:moveTo>
                  <a:pt x="1192147" y="6169580"/>
                </a:moveTo>
                <a:lnTo>
                  <a:pt x="1202275" y="6187304"/>
                </a:lnTo>
                <a:lnTo>
                  <a:pt x="1199743" y="6207560"/>
                </a:lnTo>
                <a:cubicBezTo>
                  <a:pt x="1193465" y="6208299"/>
                  <a:pt x="1190195" y="6211253"/>
                  <a:pt x="1189931" y="6216423"/>
                </a:cubicBezTo>
                <a:cubicBezTo>
                  <a:pt x="1189667" y="6221592"/>
                  <a:pt x="1184498" y="6224546"/>
                  <a:pt x="1174422" y="6225285"/>
                </a:cubicBezTo>
                <a:cubicBezTo>
                  <a:pt x="1175161" y="6215368"/>
                  <a:pt x="1178115" y="6206083"/>
                  <a:pt x="1183284" y="6197432"/>
                </a:cubicBezTo>
                <a:cubicBezTo>
                  <a:pt x="1188454" y="6188781"/>
                  <a:pt x="1191408" y="6179497"/>
                  <a:pt x="1192147" y="6169580"/>
                </a:cubicBezTo>
                <a:close/>
                <a:moveTo>
                  <a:pt x="4709678" y="6165832"/>
                </a:moveTo>
                <a:cubicBezTo>
                  <a:pt x="4709573" y="6166993"/>
                  <a:pt x="4709151" y="6167837"/>
                  <a:pt x="4708412" y="6168364"/>
                </a:cubicBezTo>
                <a:cubicBezTo>
                  <a:pt x="4707674" y="6168892"/>
                  <a:pt x="4707252" y="6169736"/>
                  <a:pt x="4707146" y="6170896"/>
                </a:cubicBezTo>
                <a:lnTo>
                  <a:pt x="4707146" y="6183556"/>
                </a:lnTo>
                <a:cubicBezTo>
                  <a:pt x="4707146" y="6188779"/>
                  <a:pt x="4707779" y="6194160"/>
                  <a:pt x="4709045" y="6199698"/>
                </a:cubicBezTo>
                <a:cubicBezTo>
                  <a:pt x="4710311" y="6205237"/>
                  <a:pt x="4712210" y="6209985"/>
                  <a:pt x="4714742" y="6213941"/>
                </a:cubicBezTo>
                <a:lnTo>
                  <a:pt x="4722338" y="6168364"/>
                </a:lnTo>
                <a:close/>
                <a:moveTo>
                  <a:pt x="1418594" y="6165706"/>
                </a:moveTo>
                <a:cubicBezTo>
                  <a:pt x="1408044" y="6185540"/>
                  <a:pt x="1398760" y="6206641"/>
                  <a:pt x="1390741" y="6229008"/>
                </a:cubicBezTo>
                <a:cubicBezTo>
                  <a:pt x="1392060" y="6234177"/>
                  <a:pt x="1394487" y="6238397"/>
                  <a:pt x="1398021" y="6241668"/>
                </a:cubicBezTo>
                <a:cubicBezTo>
                  <a:pt x="1401555" y="6244939"/>
                  <a:pt x="1405881" y="6246627"/>
                  <a:pt x="1410998" y="6246732"/>
                </a:cubicBezTo>
                <a:cubicBezTo>
                  <a:pt x="1413635" y="6238925"/>
                  <a:pt x="1417222" y="6227320"/>
                  <a:pt x="1421759" y="6211916"/>
                </a:cubicBezTo>
                <a:cubicBezTo>
                  <a:pt x="1426296" y="6196513"/>
                  <a:pt x="1431149" y="6186174"/>
                  <a:pt x="1436318" y="6180898"/>
                </a:cubicBezTo>
                <a:close/>
                <a:moveTo>
                  <a:pt x="3297242" y="6161368"/>
                </a:moveTo>
                <a:cubicBezTo>
                  <a:pt x="3297137" y="6162792"/>
                  <a:pt x="3297348" y="6164374"/>
                  <a:pt x="3297875" y="6166115"/>
                </a:cubicBezTo>
                <a:cubicBezTo>
                  <a:pt x="3298403" y="6167856"/>
                  <a:pt x="3299880" y="6168806"/>
                  <a:pt x="3302307" y="6168964"/>
                </a:cubicBezTo>
                <a:lnTo>
                  <a:pt x="3304839" y="6168964"/>
                </a:lnTo>
                <a:cubicBezTo>
                  <a:pt x="3304839" y="6163900"/>
                  <a:pt x="3302307" y="6161368"/>
                  <a:pt x="3297242" y="6161368"/>
                </a:cubicBezTo>
                <a:close/>
                <a:moveTo>
                  <a:pt x="4164191" y="6154513"/>
                </a:moveTo>
                <a:cubicBezTo>
                  <a:pt x="4163769" y="6157045"/>
                  <a:pt x="4164613" y="6159577"/>
                  <a:pt x="4166723" y="6162109"/>
                </a:cubicBezTo>
                <a:lnTo>
                  <a:pt x="4166723" y="6154513"/>
                </a:lnTo>
                <a:close/>
                <a:moveTo>
                  <a:pt x="6113680" y="6130742"/>
                </a:moveTo>
                <a:cubicBezTo>
                  <a:pt x="6111253" y="6138761"/>
                  <a:pt x="6108510" y="6146146"/>
                  <a:pt x="6105451" y="6152898"/>
                </a:cubicBezTo>
                <a:cubicBezTo>
                  <a:pt x="6102391" y="6159650"/>
                  <a:pt x="6098382" y="6163237"/>
                  <a:pt x="6093423" y="6163659"/>
                </a:cubicBezTo>
                <a:cubicBezTo>
                  <a:pt x="6093582" y="6165611"/>
                  <a:pt x="6094531" y="6169304"/>
                  <a:pt x="6096272" y="6174737"/>
                </a:cubicBezTo>
                <a:cubicBezTo>
                  <a:pt x="6098013" y="6180170"/>
                  <a:pt x="6099595" y="6183230"/>
                  <a:pt x="6101020" y="6183916"/>
                </a:cubicBezTo>
                <a:cubicBezTo>
                  <a:pt x="6102233" y="6183758"/>
                  <a:pt x="6102971" y="6182808"/>
                  <a:pt x="6103235" y="6181067"/>
                </a:cubicBezTo>
                <a:cubicBezTo>
                  <a:pt x="6103499" y="6179326"/>
                  <a:pt x="6103604" y="6177744"/>
                  <a:pt x="6103552" y="6176320"/>
                </a:cubicBezTo>
                <a:cubicBezTo>
                  <a:pt x="6107719" y="6170781"/>
                  <a:pt x="6112045" y="6163501"/>
                  <a:pt x="6116529" y="6154481"/>
                </a:cubicBezTo>
                <a:cubicBezTo>
                  <a:pt x="6121012" y="6145460"/>
                  <a:pt x="6123439" y="6137547"/>
                  <a:pt x="6123808" y="6130742"/>
                </a:cubicBezTo>
                <a:close/>
                <a:moveTo>
                  <a:pt x="4737531" y="6127851"/>
                </a:moveTo>
                <a:lnTo>
                  <a:pt x="4727403" y="6132915"/>
                </a:lnTo>
                <a:lnTo>
                  <a:pt x="4717274" y="6150640"/>
                </a:lnTo>
                <a:lnTo>
                  <a:pt x="4729935" y="6145576"/>
                </a:lnTo>
                <a:lnTo>
                  <a:pt x="4737531" y="6132915"/>
                </a:lnTo>
                <a:close/>
                <a:moveTo>
                  <a:pt x="4194576" y="6126660"/>
                </a:moveTo>
                <a:cubicBezTo>
                  <a:pt x="4189934" y="6126660"/>
                  <a:pt x="4186557" y="6129193"/>
                  <a:pt x="4184447" y="6134257"/>
                </a:cubicBezTo>
                <a:lnTo>
                  <a:pt x="4192044" y="6134257"/>
                </a:lnTo>
                <a:cubicBezTo>
                  <a:pt x="4192149" y="6132991"/>
                  <a:pt x="4192571" y="6131725"/>
                  <a:pt x="4193310" y="6130459"/>
                </a:cubicBezTo>
                <a:cubicBezTo>
                  <a:pt x="4194048" y="6129193"/>
                  <a:pt x="4194470" y="6127927"/>
                  <a:pt x="4194576" y="6126660"/>
                </a:cubicBezTo>
                <a:close/>
                <a:moveTo>
                  <a:pt x="3520064" y="6125919"/>
                </a:moveTo>
                <a:cubicBezTo>
                  <a:pt x="3520011" y="6127343"/>
                  <a:pt x="3520117" y="6128925"/>
                  <a:pt x="3520380" y="6130666"/>
                </a:cubicBezTo>
                <a:cubicBezTo>
                  <a:pt x="3520644" y="6132407"/>
                  <a:pt x="3521383" y="6133357"/>
                  <a:pt x="3522596" y="6133515"/>
                </a:cubicBezTo>
                <a:lnTo>
                  <a:pt x="3530192" y="6130983"/>
                </a:lnTo>
                <a:close/>
                <a:moveTo>
                  <a:pt x="1052883" y="6106278"/>
                </a:moveTo>
                <a:cubicBezTo>
                  <a:pt x="1052778" y="6107702"/>
                  <a:pt x="1052989" y="6109285"/>
                  <a:pt x="1053516" y="6111026"/>
                </a:cubicBezTo>
                <a:cubicBezTo>
                  <a:pt x="1054044" y="6112766"/>
                  <a:pt x="1055521" y="6113716"/>
                  <a:pt x="1057947" y="6113874"/>
                </a:cubicBezTo>
                <a:lnTo>
                  <a:pt x="1063011" y="6113874"/>
                </a:lnTo>
                <a:cubicBezTo>
                  <a:pt x="1062906" y="6111342"/>
                  <a:pt x="1061851" y="6109443"/>
                  <a:pt x="1059846" y="6108177"/>
                </a:cubicBezTo>
                <a:cubicBezTo>
                  <a:pt x="1057842" y="6106911"/>
                  <a:pt x="1055521" y="6106278"/>
                  <a:pt x="1052883" y="6106278"/>
                </a:cubicBezTo>
                <a:close/>
                <a:moveTo>
                  <a:pt x="4192044" y="6101340"/>
                </a:moveTo>
                <a:lnTo>
                  <a:pt x="4192044" y="6111468"/>
                </a:lnTo>
                <a:lnTo>
                  <a:pt x="4197108" y="6119064"/>
                </a:lnTo>
                <a:lnTo>
                  <a:pt x="4204996" y="6112162"/>
                </a:lnTo>
                <a:lnTo>
                  <a:pt x="4209032" y="6101340"/>
                </a:lnTo>
                <a:close/>
                <a:moveTo>
                  <a:pt x="5254217" y="6096635"/>
                </a:moveTo>
                <a:cubicBezTo>
                  <a:pt x="5243667" y="6116469"/>
                  <a:pt x="5234383" y="6137570"/>
                  <a:pt x="5226364" y="6159937"/>
                </a:cubicBezTo>
                <a:cubicBezTo>
                  <a:pt x="5227683" y="6165106"/>
                  <a:pt x="5230110" y="6169326"/>
                  <a:pt x="5233644" y="6172597"/>
                </a:cubicBezTo>
                <a:cubicBezTo>
                  <a:pt x="5237178" y="6175868"/>
                  <a:pt x="5241504" y="6177556"/>
                  <a:pt x="5246621" y="6177661"/>
                </a:cubicBezTo>
                <a:cubicBezTo>
                  <a:pt x="5249258" y="6169854"/>
                  <a:pt x="5252845" y="6158249"/>
                  <a:pt x="5257382" y="6142845"/>
                </a:cubicBezTo>
                <a:cubicBezTo>
                  <a:pt x="5261919" y="6127442"/>
                  <a:pt x="5266772" y="6117103"/>
                  <a:pt x="5271941" y="6111827"/>
                </a:cubicBezTo>
                <a:close/>
                <a:moveTo>
                  <a:pt x="4209768" y="6088680"/>
                </a:moveTo>
                <a:lnTo>
                  <a:pt x="4209768" y="6099365"/>
                </a:lnTo>
                <a:lnTo>
                  <a:pt x="4212128" y="6093035"/>
                </a:lnTo>
                <a:lnTo>
                  <a:pt x="4213429" y="6089901"/>
                </a:lnTo>
                <a:close/>
                <a:moveTo>
                  <a:pt x="1466703" y="6077084"/>
                </a:moveTo>
                <a:lnTo>
                  <a:pt x="1454043" y="6092276"/>
                </a:lnTo>
                <a:lnTo>
                  <a:pt x="1454043" y="6099872"/>
                </a:lnTo>
                <a:lnTo>
                  <a:pt x="1459107" y="6099872"/>
                </a:lnTo>
                <a:cubicBezTo>
                  <a:pt x="1464066" y="6100083"/>
                  <a:pt x="1467442" y="6099661"/>
                  <a:pt x="1469235" y="6098606"/>
                </a:cubicBezTo>
                <a:cubicBezTo>
                  <a:pt x="1471029" y="6097551"/>
                  <a:pt x="1471873" y="6094597"/>
                  <a:pt x="1471767" y="6089744"/>
                </a:cubicBezTo>
                <a:close/>
                <a:moveTo>
                  <a:pt x="5565661" y="6073846"/>
                </a:moveTo>
                <a:cubicBezTo>
                  <a:pt x="5564922" y="6082339"/>
                  <a:pt x="5561968" y="6090041"/>
                  <a:pt x="5556798" y="6096951"/>
                </a:cubicBezTo>
                <a:cubicBezTo>
                  <a:pt x="5551629" y="6103862"/>
                  <a:pt x="5548675" y="6112197"/>
                  <a:pt x="5547936" y="6121955"/>
                </a:cubicBezTo>
                <a:cubicBezTo>
                  <a:pt x="5540393" y="6132189"/>
                  <a:pt x="5533324" y="6142740"/>
                  <a:pt x="5526730" y="6153606"/>
                </a:cubicBezTo>
                <a:cubicBezTo>
                  <a:pt x="5520136" y="6164473"/>
                  <a:pt x="5513701" y="6175023"/>
                  <a:pt x="5507423" y="6185257"/>
                </a:cubicBezTo>
                <a:cubicBezTo>
                  <a:pt x="5506157" y="6191376"/>
                  <a:pt x="5503625" y="6199395"/>
                  <a:pt x="5499827" y="6209312"/>
                </a:cubicBezTo>
                <a:cubicBezTo>
                  <a:pt x="5496029" y="6219229"/>
                  <a:pt x="5490965" y="6224715"/>
                  <a:pt x="5484635" y="6225770"/>
                </a:cubicBezTo>
                <a:cubicBezTo>
                  <a:pt x="5484951" y="6227722"/>
                  <a:pt x="5486217" y="6231414"/>
                  <a:pt x="5488433" y="6236848"/>
                </a:cubicBezTo>
                <a:cubicBezTo>
                  <a:pt x="5490648" y="6242281"/>
                  <a:pt x="5491914" y="6245341"/>
                  <a:pt x="5492231" y="6246027"/>
                </a:cubicBezTo>
                <a:cubicBezTo>
                  <a:pt x="5493444" y="6245710"/>
                  <a:pt x="5494183" y="6244444"/>
                  <a:pt x="5494446" y="6242229"/>
                </a:cubicBezTo>
                <a:cubicBezTo>
                  <a:pt x="5494710" y="6240013"/>
                  <a:pt x="5494816" y="6238747"/>
                  <a:pt x="5494763" y="6238431"/>
                </a:cubicBezTo>
                <a:cubicBezTo>
                  <a:pt x="5501937" y="6223502"/>
                  <a:pt x="5510377" y="6209048"/>
                  <a:pt x="5520084" y="6195069"/>
                </a:cubicBezTo>
                <a:cubicBezTo>
                  <a:pt x="5529790" y="6181090"/>
                  <a:pt x="5535698" y="6166003"/>
                  <a:pt x="5537808" y="6149808"/>
                </a:cubicBezTo>
                <a:lnTo>
                  <a:pt x="5550468" y="6149808"/>
                </a:lnTo>
                <a:lnTo>
                  <a:pt x="5570216" y="6151351"/>
                </a:lnTo>
                <a:lnTo>
                  <a:pt x="5571819" y="6143403"/>
                </a:lnTo>
                <a:cubicBezTo>
                  <a:pt x="5573348" y="6142189"/>
                  <a:pt x="5575353" y="6140818"/>
                  <a:pt x="5577832" y="6139288"/>
                </a:cubicBezTo>
                <a:lnTo>
                  <a:pt x="5579808" y="6136401"/>
                </a:lnTo>
                <a:lnTo>
                  <a:pt x="5575789" y="6132717"/>
                </a:lnTo>
                <a:lnTo>
                  <a:pt x="5577025" y="6130965"/>
                </a:lnTo>
                <a:lnTo>
                  <a:pt x="5574351" y="6130742"/>
                </a:lnTo>
                <a:lnTo>
                  <a:pt x="5579896" y="6114106"/>
                </a:lnTo>
                <a:lnTo>
                  <a:pt x="5573257" y="6099167"/>
                </a:lnTo>
                <a:lnTo>
                  <a:pt x="5583385" y="6081443"/>
                </a:lnTo>
                <a:close/>
                <a:moveTo>
                  <a:pt x="4223957" y="6064538"/>
                </a:moveTo>
                <a:lnTo>
                  <a:pt x="4219896" y="6065891"/>
                </a:lnTo>
                <a:lnTo>
                  <a:pt x="4219896" y="6074321"/>
                </a:lnTo>
                <a:close/>
                <a:moveTo>
                  <a:pt x="1768019" y="6059359"/>
                </a:moveTo>
                <a:lnTo>
                  <a:pt x="1747762" y="6092276"/>
                </a:lnTo>
                <a:cubicBezTo>
                  <a:pt x="1752826" y="6100295"/>
                  <a:pt x="1755358" y="6109579"/>
                  <a:pt x="1755358" y="6120129"/>
                </a:cubicBezTo>
                <a:cubicBezTo>
                  <a:pt x="1753934" y="6120024"/>
                  <a:pt x="1752351" y="6120234"/>
                  <a:pt x="1750611" y="6120762"/>
                </a:cubicBezTo>
                <a:cubicBezTo>
                  <a:pt x="1748870" y="6121289"/>
                  <a:pt x="1747920" y="6122766"/>
                  <a:pt x="1747762" y="6125193"/>
                </a:cubicBezTo>
                <a:cubicBezTo>
                  <a:pt x="1747920" y="6127725"/>
                  <a:pt x="1748870" y="6130257"/>
                  <a:pt x="1750611" y="6132789"/>
                </a:cubicBezTo>
                <a:cubicBezTo>
                  <a:pt x="1752351" y="6135321"/>
                  <a:pt x="1753934" y="6137853"/>
                  <a:pt x="1755358" y="6140385"/>
                </a:cubicBezTo>
                <a:lnTo>
                  <a:pt x="1773083" y="6147981"/>
                </a:lnTo>
                <a:lnTo>
                  <a:pt x="1775615" y="6140385"/>
                </a:lnTo>
                <a:lnTo>
                  <a:pt x="1762955" y="6130257"/>
                </a:lnTo>
                <a:cubicBezTo>
                  <a:pt x="1762902" y="6126354"/>
                  <a:pt x="1763640" y="6122766"/>
                  <a:pt x="1765170" y="6119496"/>
                </a:cubicBezTo>
                <a:cubicBezTo>
                  <a:pt x="1766700" y="6116225"/>
                  <a:pt x="1769337" y="6113904"/>
                  <a:pt x="1773083" y="6112533"/>
                </a:cubicBezTo>
                <a:cubicBezTo>
                  <a:pt x="1773346" y="6103670"/>
                  <a:pt x="1773452" y="6094808"/>
                  <a:pt x="1773399" y="6085946"/>
                </a:cubicBezTo>
                <a:cubicBezTo>
                  <a:pt x="1773346" y="6077084"/>
                  <a:pt x="1771553" y="6068222"/>
                  <a:pt x="1768019" y="6059359"/>
                </a:cubicBezTo>
                <a:close/>
                <a:moveTo>
                  <a:pt x="3573237" y="6052489"/>
                </a:moveTo>
                <a:cubicBezTo>
                  <a:pt x="3573132" y="6053913"/>
                  <a:pt x="3573343" y="6055496"/>
                  <a:pt x="3573870" y="6057237"/>
                </a:cubicBezTo>
                <a:cubicBezTo>
                  <a:pt x="3574398" y="6058977"/>
                  <a:pt x="3575875" y="6059927"/>
                  <a:pt x="3578301" y="6060085"/>
                </a:cubicBezTo>
                <a:lnTo>
                  <a:pt x="3583365" y="6060085"/>
                </a:lnTo>
                <a:cubicBezTo>
                  <a:pt x="3583260" y="6057553"/>
                  <a:pt x="3582205" y="6055654"/>
                  <a:pt x="3580200" y="6054388"/>
                </a:cubicBezTo>
                <a:cubicBezTo>
                  <a:pt x="3578196" y="6053122"/>
                  <a:pt x="3575875" y="6052489"/>
                  <a:pt x="3573237" y="6052489"/>
                </a:cubicBezTo>
                <a:close/>
                <a:moveTo>
                  <a:pt x="6197238" y="6049716"/>
                </a:moveTo>
                <a:cubicBezTo>
                  <a:pt x="6196025" y="6052143"/>
                  <a:pt x="6195286" y="6054253"/>
                  <a:pt x="6195022" y="6056047"/>
                </a:cubicBezTo>
                <a:cubicBezTo>
                  <a:pt x="6194759" y="6057840"/>
                  <a:pt x="6194653" y="6059950"/>
                  <a:pt x="6194706" y="6062377"/>
                </a:cubicBezTo>
                <a:cubicBezTo>
                  <a:pt x="6197660" y="6059423"/>
                  <a:pt x="6199348" y="6055203"/>
                  <a:pt x="6199770" y="6049716"/>
                </a:cubicBezTo>
                <a:close/>
                <a:moveTo>
                  <a:pt x="1494556" y="6036571"/>
                </a:moveTo>
                <a:lnTo>
                  <a:pt x="1489492" y="6046699"/>
                </a:lnTo>
                <a:cubicBezTo>
                  <a:pt x="1492446" y="6044167"/>
                  <a:pt x="1494134" y="6041635"/>
                  <a:pt x="1494556" y="6039103"/>
                </a:cubicBezTo>
                <a:close/>
                <a:moveTo>
                  <a:pt x="4770448" y="6026569"/>
                </a:moveTo>
                <a:cubicBezTo>
                  <a:pt x="4770659" y="6034587"/>
                  <a:pt x="4770870" y="6043871"/>
                  <a:pt x="4771081" y="6054421"/>
                </a:cubicBezTo>
                <a:cubicBezTo>
                  <a:pt x="4771292" y="6064972"/>
                  <a:pt x="4770237" y="6074256"/>
                  <a:pt x="4767916" y="6082274"/>
                </a:cubicBezTo>
                <a:cubicBezTo>
                  <a:pt x="4772980" y="6077210"/>
                  <a:pt x="4775512" y="6069614"/>
                  <a:pt x="4775512" y="6059485"/>
                </a:cubicBezTo>
                <a:lnTo>
                  <a:pt x="4788172" y="6034165"/>
                </a:lnTo>
                <a:close/>
                <a:moveTo>
                  <a:pt x="1217467" y="6022720"/>
                </a:moveTo>
                <a:cubicBezTo>
                  <a:pt x="1217520" y="6024250"/>
                  <a:pt x="1218048" y="6026254"/>
                  <a:pt x="1219050" y="6028733"/>
                </a:cubicBezTo>
                <a:cubicBezTo>
                  <a:pt x="1220052" y="6031213"/>
                  <a:pt x="1221213" y="6032584"/>
                  <a:pt x="1222531" y="6032848"/>
                </a:cubicBezTo>
                <a:cubicBezTo>
                  <a:pt x="1224958" y="6032690"/>
                  <a:pt x="1226435" y="6031740"/>
                  <a:pt x="1226963" y="6030000"/>
                </a:cubicBezTo>
                <a:cubicBezTo>
                  <a:pt x="1227490" y="6028259"/>
                  <a:pt x="1227701" y="6026676"/>
                  <a:pt x="1227596" y="6025252"/>
                </a:cubicBezTo>
                <a:close/>
                <a:moveTo>
                  <a:pt x="5302326" y="6008013"/>
                </a:moveTo>
                <a:lnTo>
                  <a:pt x="5289666" y="6023205"/>
                </a:lnTo>
                <a:lnTo>
                  <a:pt x="5289666" y="6030801"/>
                </a:lnTo>
                <a:lnTo>
                  <a:pt x="5294730" y="6030801"/>
                </a:lnTo>
                <a:cubicBezTo>
                  <a:pt x="5299689" y="6031012"/>
                  <a:pt x="5303065" y="6030590"/>
                  <a:pt x="5304858" y="6029535"/>
                </a:cubicBezTo>
                <a:cubicBezTo>
                  <a:pt x="5306652" y="6028480"/>
                  <a:pt x="5307496" y="6025526"/>
                  <a:pt x="5307390" y="6020673"/>
                </a:cubicBezTo>
                <a:close/>
                <a:moveTo>
                  <a:pt x="4247749" y="6002589"/>
                </a:moveTo>
                <a:cubicBezTo>
                  <a:pt x="4245322" y="6010608"/>
                  <a:pt x="4242579" y="6017993"/>
                  <a:pt x="4239520" y="6024745"/>
                </a:cubicBezTo>
                <a:cubicBezTo>
                  <a:pt x="4236460" y="6031497"/>
                  <a:pt x="4232451" y="6035084"/>
                  <a:pt x="4227492" y="6035506"/>
                </a:cubicBezTo>
                <a:lnTo>
                  <a:pt x="4228727" y="6040306"/>
                </a:lnTo>
                <a:lnTo>
                  <a:pt x="4236183" y="6034165"/>
                </a:lnTo>
                <a:lnTo>
                  <a:pt x="4252990" y="6002589"/>
                </a:lnTo>
                <a:close/>
                <a:moveTo>
                  <a:pt x="6182046" y="5999075"/>
                </a:moveTo>
                <a:cubicBezTo>
                  <a:pt x="6181202" y="6008781"/>
                  <a:pt x="6177826" y="6017222"/>
                  <a:pt x="6171917" y="6024396"/>
                </a:cubicBezTo>
                <a:cubicBezTo>
                  <a:pt x="6166009" y="6031570"/>
                  <a:pt x="6162633" y="6040010"/>
                  <a:pt x="6161789" y="6049716"/>
                </a:cubicBezTo>
                <a:lnTo>
                  <a:pt x="6146597" y="6069973"/>
                </a:lnTo>
                <a:cubicBezTo>
                  <a:pt x="6145542" y="6071397"/>
                  <a:pt x="6145753" y="6072980"/>
                  <a:pt x="6147230" y="6074721"/>
                </a:cubicBezTo>
                <a:cubicBezTo>
                  <a:pt x="6148707" y="6076461"/>
                  <a:pt x="6150184" y="6077411"/>
                  <a:pt x="6151661" y="6077569"/>
                </a:cubicBezTo>
                <a:lnTo>
                  <a:pt x="6166853" y="6075037"/>
                </a:lnTo>
                <a:cubicBezTo>
                  <a:pt x="6169596" y="6068654"/>
                  <a:pt x="6172339" y="6061796"/>
                  <a:pt x="6175082" y="6054464"/>
                </a:cubicBezTo>
                <a:cubicBezTo>
                  <a:pt x="6177826" y="6047132"/>
                  <a:pt x="6179303" y="6039641"/>
                  <a:pt x="6179514" y="6031992"/>
                </a:cubicBezTo>
                <a:cubicBezTo>
                  <a:pt x="6181993" y="6026664"/>
                  <a:pt x="6184630" y="6020861"/>
                  <a:pt x="6187426" y="6014584"/>
                </a:cubicBezTo>
                <a:cubicBezTo>
                  <a:pt x="6190222" y="6008307"/>
                  <a:pt x="6193493" y="6003137"/>
                  <a:pt x="6197238" y="5999075"/>
                </a:cubicBezTo>
                <a:close/>
                <a:moveTo>
                  <a:pt x="954133" y="5992335"/>
                </a:moveTo>
                <a:lnTo>
                  <a:pt x="954133" y="6004995"/>
                </a:lnTo>
                <a:cubicBezTo>
                  <a:pt x="954238" y="6008635"/>
                  <a:pt x="955293" y="6010851"/>
                  <a:pt x="957298" y="6011642"/>
                </a:cubicBezTo>
                <a:cubicBezTo>
                  <a:pt x="959302" y="6012433"/>
                  <a:pt x="961623" y="6012750"/>
                  <a:pt x="964261" y="6012592"/>
                </a:cubicBezTo>
                <a:close/>
                <a:moveTo>
                  <a:pt x="5603642" y="5990288"/>
                </a:moveTo>
                <a:lnTo>
                  <a:pt x="5583385" y="6023205"/>
                </a:lnTo>
                <a:cubicBezTo>
                  <a:pt x="5588449" y="6031224"/>
                  <a:pt x="5590981" y="6040508"/>
                  <a:pt x="5590981" y="6051058"/>
                </a:cubicBezTo>
                <a:cubicBezTo>
                  <a:pt x="5589557" y="6050953"/>
                  <a:pt x="5587974" y="6051163"/>
                  <a:pt x="5586234" y="6051691"/>
                </a:cubicBezTo>
                <a:cubicBezTo>
                  <a:pt x="5584493" y="6052218"/>
                  <a:pt x="5583543" y="6053695"/>
                  <a:pt x="5583385" y="6056122"/>
                </a:cubicBezTo>
                <a:cubicBezTo>
                  <a:pt x="5583543" y="6058654"/>
                  <a:pt x="5584493" y="6061186"/>
                  <a:pt x="5586234" y="6063718"/>
                </a:cubicBezTo>
                <a:cubicBezTo>
                  <a:pt x="5587974" y="6066250"/>
                  <a:pt x="5589557" y="6068782"/>
                  <a:pt x="5590981" y="6071314"/>
                </a:cubicBezTo>
                <a:lnTo>
                  <a:pt x="5604285" y="6077016"/>
                </a:lnTo>
                <a:lnTo>
                  <a:pt x="5605368" y="6074721"/>
                </a:lnTo>
                <a:lnTo>
                  <a:pt x="5607411" y="6068253"/>
                </a:lnTo>
                <a:lnTo>
                  <a:pt x="5598578" y="6061186"/>
                </a:lnTo>
                <a:cubicBezTo>
                  <a:pt x="5598525" y="6057283"/>
                  <a:pt x="5599263" y="6053695"/>
                  <a:pt x="5600793" y="6050425"/>
                </a:cubicBezTo>
                <a:cubicBezTo>
                  <a:pt x="5602323" y="6047154"/>
                  <a:pt x="5604960" y="6044833"/>
                  <a:pt x="5608706" y="6043462"/>
                </a:cubicBezTo>
                <a:cubicBezTo>
                  <a:pt x="5608969" y="6034599"/>
                  <a:pt x="5609075" y="6025737"/>
                  <a:pt x="5609022" y="6016875"/>
                </a:cubicBezTo>
                <a:cubicBezTo>
                  <a:pt x="5608969" y="6008013"/>
                  <a:pt x="5607176" y="5999151"/>
                  <a:pt x="5603642" y="5990288"/>
                </a:cubicBezTo>
                <a:close/>
                <a:moveTo>
                  <a:pt x="1136441" y="5974611"/>
                </a:moveTo>
                <a:cubicBezTo>
                  <a:pt x="1128845" y="5974822"/>
                  <a:pt x="1123148" y="5977565"/>
                  <a:pt x="1119350" y="5982840"/>
                </a:cubicBezTo>
                <a:cubicBezTo>
                  <a:pt x="1115552" y="5988115"/>
                  <a:pt x="1113653" y="5994656"/>
                  <a:pt x="1113653" y="6002463"/>
                </a:cubicBezTo>
                <a:lnTo>
                  <a:pt x="1113653" y="6004995"/>
                </a:lnTo>
                <a:cubicBezTo>
                  <a:pt x="1113125" y="6004943"/>
                  <a:pt x="1111015" y="6005048"/>
                  <a:pt x="1107323" y="6005312"/>
                </a:cubicBezTo>
                <a:cubicBezTo>
                  <a:pt x="1103630" y="6005576"/>
                  <a:pt x="1101520" y="6006314"/>
                  <a:pt x="1100992" y="6007527"/>
                </a:cubicBezTo>
                <a:cubicBezTo>
                  <a:pt x="1101784" y="6008846"/>
                  <a:pt x="1105265" y="6010007"/>
                  <a:pt x="1111437" y="6011009"/>
                </a:cubicBezTo>
                <a:cubicBezTo>
                  <a:pt x="1117609" y="6012011"/>
                  <a:pt x="1121724" y="6012539"/>
                  <a:pt x="1123781" y="6012592"/>
                </a:cubicBezTo>
                <a:lnTo>
                  <a:pt x="1138973" y="5999931"/>
                </a:lnTo>
                <a:cubicBezTo>
                  <a:pt x="1135228" y="5999615"/>
                  <a:pt x="1132590" y="5997716"/>
                  <a:pt x="1131061" y="5994234"/>
                </a:cubicBezTo>
                <a:cubicBezTo>
                  <a:pt x="1129531" y="5990753"/>
                  <a:pt x="1128792" y="5987587"/>
                  <a:pt x="1128845" y="5984739"/>
                </a:cubicBezTo>
                <a:close/>
                <a:moveTo>
                  <a:pt x="1821192" y="5970737"/>
                </a:moveTo>
                <a:cubicBezTo>
                  <a:pt x="1820770" y="5973269"/>
                  <a:pt x="1821614" y="5975801"/>
                  <a:pt x="1823724" y="5978333"/>
                </a:cubicBezTo>
                <a:lnTo>
                  <a:pt x="1823724" y="5970737"/>
                </a:lnTo>
                <a:close/>
                <a:moveTo>
                  <a:pt x="5330179" y="5967500"/>
                </a:moveTo>
                <a:lnTo>
                  <a:pt x="5325115" y="5977628"/>
                </a:lnTo>
                <a:cubicBezTo>
                  <a:pt x="5328069" y="5975096"/>
                  <a:pt x="5329757" y="5972564"/>
                  <a:pt x="5330179" y="5970032"/>
                </a:cubicBezTo>
                <a:close/>
                <a:moveTo>
                  <a:pt x="6227623" y="5966158"/>
                </a:moveTo>
                <a:lnTo>
                  <a:pt x="6212430" y="5981351"/>
                </a:lnTo>
                <a:cubicBezTo>
                  <a:pt x="6213011" y="5977553"/>
                  <a:pt x="6211217" y="5975654"/>
                  <a:pt x="6207050" y="5975654"/>
                </a:cubicBezTo>
                <a:cubicBezTo>
                  <a:pt x="6202882" y="5975654"/>
                  <a:pt x="6200456" y="5977553"/>
                  <a:pt x="6199770" y="5981351"/>
                </a:cubicBezTo>
                <a:lnTo>
                  <a:pt x="6217495" y="6004139"/>
                </a:lnTo>
                <a:lnTo>
                  <a:pt x="6227623" y="6004139"/>
                </a:lnTo>
                <a:lnTo>
                  <a:pt x="6230155" y="5981351"/>
                </a:lnTo>
                <a:close/>
                <a:moveTo>
                  <a:pt x="979453" y="5964482"/>
                </a:moveTo>
                <a:cubicBezTo>
                  <a:pt x="978293" y="5964588"/>
                  <a:pt x="977449" y="5965010"/>
                  <a:pt x="976921" y="5965748"/>
                </a:cubicBezTo>
                <a:cubicBezTo>
                  <a:pt x="976394" y="5966487"/>
                  <a:pt x="975550" y="5966909"/>
                  <a:pt x="974389" y="5967015"/>
                </a:cubicBezTo>
                <a:cubicBezTo>
                  <a:pt x="974442" y="5968544"/>
                  <a:pt x="974970" y="5970549"/>
                  <a:pt x="975972" y="5973028"/>
                </a:cubicBezTo>
                <a:cubicBezTo>
                  <a:pt x="976974" y="5975507"/>
                  <a:pt x="978135" y="5976879"/>
                  <a:pt x="979453" y="5977143"/>
                </a:cubicBezTo>
                <a:cubicBezTo>
                  <a:pt x="981880" y="5976985"/>
                  <a:pt x="983357" y="5976035"/>
                  <a:pt x="983885" y="5974294"/>
                </a:cubicBezTo>
                <a:cubicBezTo>
                  <a:pt x="984412" y="5972553"/>
                  <a:pt x="984623" y="5970971"/>
                  <a:pt x="984518" y="5969547"/>
                </a:cubicBezTo>
                <a:cubicBezTo>
                  <a:pt x="984096" y="5966592"/>
                  <a:pt x="982407" y="5964905"/>
                  <a:pt x="979453" y="5964482"/>
                </a:cubicBezTo>
                <a:close/>
                <a:moveTo>
                  <a:pt x="4828348" y="5956858"/>
                </a:moveTo>
                <a:lnTo>
                  <a:pt x="4812655" y="5962960"/>
                </a:lnTo>
                <a:lnTo>
                  <a:pt x="4792496" y="5970800"/>
                </a:lnTo>
                <a:lnTo>
                  <a:pt x="4789866" y="5979565"/>
                </a:lnTo>
                <a:lnTo>
                  <a:pt x="4789866" y="5999675"/>
                </a:lnTo>
                <a:lnTo>
                  <a:pt x="4782270" y="5999675"/>
                </a:lnTo>
                <a:lnTo>
                  <a:pt x="4780576" y="5998949"/>
                </a:lnTo>
                <a:lnTo>
                  <a:pt x="4780576" y="6011376"/>
                </a:lnTo>
                <a:lnTo>
                  <a:pt x="4793236" y="6016440"/>
                </a:lnTo>
                <a:cubicBezTo>
                  <a:pt x="4792076" y="6015069"/>
                  <a:pt x="4791865" y="6014014"/>
                  <a:pt x="4792603" y="6013275"/>
                </a:cubicBezTo>
                <a:cubicBezTo>
                  <a:pt x="4793342" y="6012537"/>
                  <a:pt x="4794397" y="6012748"/>
                  <a:pt x="4795768" y="6013908"/>
                </a:cubicBezTo>
                <a:lnTo>
                  <a:pt x="4800832" y="6003780"/>
                </a:lnTo>
                <a:cubicBezTo>
                  <a:pt x="4802257" y="6004571"/>
                  <a:pt x="4803839" y="6003622"/>
                  <a:pt x="4805580" y="6000932"/>
                </a:cubicBezTo>
                <a:cubicBezTo>
                  <a:pt x="4807321" y="5998241"/>
                  <a:pt x="4808270" y="5996659"/>
                  <a:pt x="4808429" y="5996184"/>
                </a:cubicBezTo>
                <a:lnTo>
                  <a:pt x="4826153" y="5965799"/>
                </a:lnTo>
                <a:close/>
                <a:moveTo>
                  <a:pt x="1851577" y="5942884"/>
                </a:moveTo>
                <a:cubicBezTo>
                  <a:pt x="1846935" y="5942884"/>
                  <a:pt x="1843558" y="5945417"/>
                  <a:pt x="1841448" y="5950481"/>
                </a:cubicBezTo>
                <a:lnTo>
                  <a:pt x="1849045" y="5950481"/>
                </a:lnTo>
                <a:cubicBezTo>
                  <a:pt x="1849150" y="5949215"/>
                  <a:pt x="1849572" y="5947949"/>
                  <a:pt x="1850311" y="5946683"/>
                </a:cubicBezTo>
                <a:cubicBezTo>
                  <a:pt x="1851049" y="5945417"/>
                  <a:pt x="1851471" y="5944151"/>
                  <a:pt x="1851577" y="5942884"/>
                </a:cubicBezTo>
                <a:close/>
                <a:moveTo>
                  <a:pt x="1275705" y="5939162"/>
                </a:moveTo>
                <a:cubicBezTo>
                  <a:pt x="1267317" y="5939848"/>
                  <a:pt x="1262570" y="5944173"/>
                  <a:pt x="1261462" y="5952139"/>
                </a:cubicBezTo>
                <a:cubicBezTo>
                  <a:pt x="1260354" y="5960104"/>
                  <a:pt x="1260038" y="5967595"/>
                  <a:pt x="1260512" y="5974611"/>
                </a:cubicBezTo>
                <a:cubicBezTo>
                  <a:pt x="1256556" y="5974611"/>
                  <a:pt x="1252441" y="5975244"/>
                  <a:pt x="1248169" y="5976510"/>
                </a:cubicBezTo>
                <a:cubicBezTo>
                  <a:pt x="1243896" y="5977776"/>
                  <a:pt x="1240414" y="5979675"/>
                  <a:pt x="1237724" y="5982207"/>
                </a:cubicBezTo>
                <a:lnTo>
                  <a:pt x="1242788" y="6004995"/>
                </a:lnTo>
                <a:cubicBezTo>
                  <a:pt x="1244001" y="5998191"/>
                  <a:pt x="1246639" y="5991544"/>
                  <a:pt x="1250701" y="5985055"/>
                </a:cubicBezTo>
                <a:cubicBezTo>
                  <a:pt x="1254762" y="5978567"/>
                  <a:pt x="1260565" y="5975086"/>
                  <a:pt x="1268108" y="5974611"/>
                </a:cubicBezTo>
                <a:cubicBezTo>
                  <a:pt x="1268425" y="5968386"/>
                  <a:pt x="1269691" y="5962478"/>
                  <a:pt x="1271907" y="5956886"/>
                </a:cubicBezTo>
                <a:cubicBezTo>
                  <a:pt x="1274122" y="5951295"/>
                  <a:pt x="1275388" y="5945387"/>
                  <a:pt x="1275705" y="5939162"/>
                </a:cubicBezTo>
                <a:close/>
                <a:moveTo>
                  <a:pt x="3474487" y="5938546"/>
                </a:moveTo>
                <a:lnTo>
                  <a:pt x="3474487" y="5951206"/>
                </a:lnTo>
                <a:cubicBezTo>
                  <a:pt x="3474592" y="5954846"/>
                  <a:pt x="3475647" y="5957062"/>
                  <a:pt x="3477652" y="5957853"/>
                </a:cubicBezTo>
                <a:cubicBezTo>
                  <a:pt x="3479656" y="5958644"/>
                  <a:pt x="3481977" y="5958961"/>
                  <a:pt x="3484615" y="5958803"/>
                </a:cubicBezTo>
                <a:close/>
                <a:moveTo>
                  <a:pt x="4284224" y="5937077"/>
                </a:moveTo>
                <a:lnTo>
                  <a:pt x="4280666" y="5941820"/>
                </a:lnTo>
                <a:cubicBezTo>
                  <a:pt x="4279611" y="5943244"/>
                  <a:pt x="4279822" y="5944827"/>
                  <a:pt x="4281299" y="5946568"/>
                </a:cubicBezTo>
                <a:lnTo>
                  <a:pt x="4281413" y="5946641"/>
                </a:lnTo>
                <a:lnTo>
                  <a:pt x="4282828" y="5943723"/>
                </a:lnTo>
                <a:close/>
                <a:moveTo>
                  <a:pt x="3656795" y="5920822"/>
                </a:moveTo>
                <a:cubicBezTo>
                  <a:pt x="3649199" y="5921033"/>
                  <a:pt x="3643502" y="5923776"/>
                  <a:pt x="3639704" y="5929051"/>
                </a:cubicBezTo>
                <a:cubicBezTo>
                  <a:pt x="3635906" y="5934326"/>
                  <a:pt x="3634007" y="5940867"/>
                  <a:pt x="3634007" y="5948674"/>
                </a:cubicBezTo>
                <a:lnTo>
                  <a:pt x="3634007" y="5951206"/>
                </a:lnTo>
                <a:cubicBezTo>
                  <a:pt x="3633479" y="5951154"/>
                  <a:pt x="3631369" y="5951259"/>
                  <a:pt x="3627677" y="5951523"/>
                </a:cubicBezTo>
                <a:cubicBezTo>
                  <a:pt x="3623984" y="5951787"/>
                  <a:pt x="3621874" y="5952525"/>
                  <a:pt x="3621346" y="5953738"/>
                </a:cubicBezTo>
                <a:cubicBezTo>
                  <a:pt x="3622138" y="5955057"/>
                  <a:pt x="3625619" y="5956218"/>
                  <a:pt x="3631791" y="5957220"/>
                </a:cubicBezTo>
                <a:cubicBezTo>
                  <a:pt x="3637963" y="5958222"/>
                  <a:pt x="3642078" y="5958750"/>
                  <a:pt x="3644135" y="5958803"/>
                </a:cubicBezTo>
                <a:lnTo>
                  <a:pt x="3659327" y="5946142"/>
                </a:lnTo>
                <a:cubicBezTo>
                  <a:pt x="3655582" y="5945826"/>
                  <a:pt x="3652944" y="5943927"/>
                  <a:pt x="3651415" y="5940445"/>
                </a:cubicBezTo>
                <a:cubicBezTo>
                  <a:pt x="3649885" y="5936964"/>
                  <a:pt x="3649146" y="5933798"/>
                  <a:pt x="3649199" y="5930950"/>
                </a:cubicBezTo>
                <a:close/>
                <a:moveTo>
                  <a:pt x="6255475" y="5920581"/>
                </a:moveTo>
                <a:lnTo>
                  <a:pt x="6242815" y="5940838"/>
                </a:lnTo>
                <a:lnTo>
                  <a:pt x="6250411" y="5940838"/>
                </a:lnTo>
                <a:cubicBezTo>
                  <a:pt x="6253365" y="5935352"/>
                  <a:pt x="6255053" y="5928599"/>
                  <a:pt x="6255475" y="5920581"/>
                </a:cubicBezTo>
                <a:close/>
                <a:moveTo>
                  <a:pt x="6202302" y="5912985"/>
                </a:moveTo>
                <a:cubicBezTo>
                  <a:pt x="6202197" y="5914146"/>
                  <a:pt x="6201775" y="5914990"/>
                  <a:pt x="6201036" y="5915517"/>
                </a:cubicBezTo>
                <a:cubicBezTo>
                  <a:pt x="6200298" y="5916045"/>
                  <a:pt x="6199876" y="5916889"/>
                  <a:pt x="6199770" y="5918049"/>
                </a:cubicBezTo>
                <a:lnTo>
                  <a:pt x="6199770" y="5930709"/>
                </a:lnTo>
                <a:cubicBezTo>
                  <a:pt x="6199770" y="5935932"/>
                  <a:pt x="6200403" y="5941313"/>
                  <a:pt x="6201669" y="5946851"/>
                </a:cubicBezTo>
                <a:cubicBezTo>
                  <a:pt x="6202935" y="5952390"/>
                  <a:pt x="6204834" y="5957138"/>
                  <a:pt x="6207366" y="5961094"/>
                </a:cubicBezTo>
                <a:lnTo>
                  <a:pt x="6214962" y="5915517"/>
                </a:lnTo>
                <a:close/>
                <a:moveTo>
                  <a:pt x="3499807" y="5910693"/>
                </a:moveTo>
                <a:cubicBezTo>
                  <a:pt x="3498647" y="5910799"/>
                  <a:pt x="3497803" y="5911221"/>
                  <a:pt x="3497275" y="5911959"/>
                </a:cubicBezTo>
                <a:cubicBezTo>
                  <a:pt x="3496748" y="5912698"/>
                  <a:pt x="3495904" y="5913120"/>
                  <a:pt x="3494743" y="5913226"/>
                </a:cubicBezTo>
                <a:cubicBezTo>
                  <a:pt x="3494796" y="5914755"/>
                  <a:pt x="3495324" y="5916760"/>
                  <a:pt x="3496326" y="5919239"/>
                </a:cubicBezTo>
                <a:cubicBezTo>
                  <a:pt x="3497328" y="5921718"/>
                  <a:pt x="3498489" y="5923090"/>
                  <a:pt x="3499807" y="5923354"/>
                </a:cubicBezTo>
                <a:cubicBezTo>
                  <a:pt x="3502234" y="5923196"/>
                  <a:pt x="3503711" y="5922246"/>
                  <a:pt x="3504239" y="5920505"/>
                </a:cubicBezTo>
                <a:cubicBezTo>
                  <a:pt x="3504766" y="5918764"/>
                  <a:pt x="3504977" y="5917182"/>
                  <a:pt x="3504872" y="5915758"/>
                </a:cubicBezTo>
                <a:cubicBezTo>
                  <a:pt x="3504450" y="5912803"/>
                  <a:pt x="3502761" y="5911116"/>
                  <a:pt x="3499807" y="5910693"/>
                </a:cubicBezTo>
                <a:close/>
                <a:moveTo>
                  <a:pt x="1866769" y="5904904"/>
                </a:moveTo>
                <a:lnTo>
                  <a:pt x="1866769" y="5917564"/>
                </a:lnTo>
                <a:lnTo>
                  <a:pt x="1849045" y="5917564"/>
                </a:lnTo>
                <a:lnTo>
                  <a:pt x="1849045" y="5927692"/>
                </a:lnTo>
                <a:lnTo>
                  <a:pt x="1854109" y="5935288"/>
                </a:lnTo>
                <a:lnTo>
                  <a:pt x="1874365" y="5917564"/>
                </a:lnTo>
                <a:lnTo>
                  <a:pt x="1874365" y="5907436"/>
                </a:lnTo>
                <a:close/>
                <a:moveTo>
                  <a:pt x="5656815" y="5901666"/>
                </a:moveTo>
                <a:cubicBezTo>
                  <a:pt x="5656393" y="5904198"/>
                  <a:pt x="5657237" y="5906730"/>
                  <a:pt x="5659347" y="5909262"/>
                </a:cubicBezTo>
                <a:lnTo>
                  <a:pt x="5659347" y="5901666"/>
                </a:lnTo>
                <a:close/>
                <a:moveTo>
                  <a:pt x="1169358" y="5896117"/>
                </a:moveTo>
                <a:cubicBezTo>
                  <a:pt x="1166932" y="5896486"/>
                  <a:pt x="1165454" y="5898280"/>
                  <a:pt x="1164927" y="5901497"/>
                </a:cubicBezTo>
                <a:cubicBezTo>
                  <a:pt x="1164399" y="5904715"/>
                  <a:pt x="1164188" y="5907142"/>
                  <a:pt x="1164294" y="5908777"/>
                </a:cubicBezTo>
                <a:cubicBezTo>
                  <a:pt x="1164188" y="5915160"/>
                  <a:pt x="1162500" y="5920752"/>
                  <a:pt x="1159230" y="5925552"/>
                </a:cubicBezTo>
                <a:cubicBezTo>
                  <a:pt x="1155959" y="5930352"/>
                  <a:pt x="1151739" y="5934045"/>
                  <a:pt x="1146570" y="5936630"/>
                </a:cubicBezTo>
                <a:cubicBezTo>
                  <a:pt x="1146253" y="5942854"/>
                  <a:pt x="1144987" y="5948762"/>
                  <a:pt x="1142771" y="5954354"/>
                </a:cubicBezTo>
                <a:cubicBezTo>
                  <a:pt x="1140556" y="5959946"/>
                  <a:pt x="1139290" y="5965854"/>
                  <a:pt x="1138973" y="5972079"/>
                </a:cubicBezTo>
                <a:cubicBezTo>
                  <a:pt x="1146464" y="5963164"/>
                  <a:pt x="1153005" y="5953774"/>
                  <a:pt x="1158597" y="5943910"/>
                </a:cubicBezTo>
                <a:cubicBezTo>
                  <a:pt x="1164188" y="5934045"/>
                  <a:pt x="1169464" y="5924022"/>
                  <a:pt x="1174422" y="5913841"/>
                </a:cubicBezTo>
                <a:cubicBezTo>
                  <a:pt x="1174369" y="5911995"/>
                  <a:pt x="1173842" y="5908724"/>
                  <a:pt x="1172840" y="5904029"/>
                </a:cubicBezTo>
                <a:cubicBezTo>
                  <a:pt x="1171837" y="5899335"/>
                  <a:pt x="1170677" y="5896697"/>
                  <a:pt x="1169358" y="5896117"/>
                </a:cubicBezTo>
                <a:close/>
                <a:moveTo>
                  <a:pt x="4930560" y="5894580"/>
                </a:moveTo>
                <a:lnTo>
                  <a:pt x="4929335" y="5897117"/>
                </a:lnTo>
                <a:lnTo>
                  <a:pt x="4926419" y="5901492"/>
                </a:lnTo>
                <a:lnTo>
                  <a:pt x="4929130" y="5898393"/>
                </a:lnTo>
                <a:close/>
                <a:moveTo>
                  <a:pt x="1884493" y="5879583"/>
                </a:moveTo>
                <a:lnTo>
                  <a:pt x="1876897" y="5882115"/>
                </a:lnTo>
                <a:lnTo>
                  <a:pt x="1876897" y="5902372"/>
                </a:lnTo>
                <a:cubicBezTo>
                  <a:pt x="1880537" y="5899681"/>
                  <a:pt x="1882753" y="5896200"/>
                  <a:pt x="1883544" y="5891927"/>
                </a:cubicBezTo>
                <a:cubicBezTo>
                  <a:pt x="1884335" y="5887654"/>
                  <a:pt x="1884652" y="5883539"/>
                  <a:pt x="1884493" y="5879583"/>
                </a:cubicBezTo>
                <a:close/>
                <a:moveTo>
                  <a:pt x="4869253" y="5876175"/>
                </a:moveTo>
                <a:lnTo>
                  <a:pt x="4867134" y="5877543"/>
                </a:lnTo>
                <a:cubicBezTo>
                  <a:pt x="4860540" y="5883609"/>
                  <a:pt x="4856201" y="5890032"/>
                  <a:pt x="4854117" y="5896810"/>
                </a:cubicBezTo>
                <a:lnTo>
                  <a:pt x="4852410" y="5902047"/>
                </a:lnTo>
                <a:lnTo>
                  <a:pt x="4861602" y="5907562"/>
                </a:lnTo>
                <a:cubicBezTo>
                  <a:pt x="4862762" y="5902339"/>
                  <a:pt x="4864239" y="5896959"/>
                  <a:pt x="4866033" y="5891420"/>
                </a:cubicBezTo>
                <a:cubicBezTo>
                  <a:pt x="4867827" y="5885881"/>
                  <a:pt x="4870570" y="5881133"/>
                  <a:pt x="4874262" y="5877177"/>
                </a:cubicBezTo>
                <a:close/>
                <a:moveTo>
                  <a:pt x="6230155" y="5875004"/>
                </a:moveTo>
                <a:lnTo>
                  <a:pt x="6220027" y="5880068"/>
                </a:lnTo>
                <a:lnTo>
                  <a:pt x="6209898" y="5897793"/>
                </a:lnTo>
                <a:lnTo>
                  <a:pt x="6222559" y="5892729"/>
                </a:lnTo>
                <a:lnTo>
                  <a:pt x="6230155" y="5880068"/>
                </a:lnTo>
                <a:close/>
                <a:moveTo>
                  <a:pt x="5687200" y="5873813"/>
                </a:moveTo>
                <a:cubicBezTo>
                  <a:pt x="5682558" y="5873813"/>
                  <a:pt x="5679181" y="5876346"/>
                  <a:pt x="5677071" y="5881410"/>
                </a:cubicBezTo>
                <a:lnTo>
                  <a:pt x="5684668" y="5881410"/>
                </a:lnTo>
                <a:cubicBezTo>
                  <a:pt x="5684773" y="5880144"/>
                  <a:pt x="5685195" y="5878878"/>
                  <a:pt x="5685934" y="5877612"/>
                </a:cubicBezTo>
                <a:cubicBezTo>
                  <a:pt x="5686672" y="5876346"/>
                  <a:pt x="5687094" y="5875080"/>
                  <a:pt x="5687200" y="5873813"/>
                </a:cubicBezTo>
                <a:close/>
                <a:moveTo>
                  <a:pt x="1009838" y="5873328"/>
                </a:moveTo>
                <a:lnTo>
                  <a:pt x="999710" y="5903713"/>
                </a:lnTo>
                <a:cubicBezTo>
                  <a:pt x="999288" y="5903660"/>
                  <a:pt x="997600" y="5903766"/>
                  <a:pt x="994646" y="5904029"/>
                </a:cubicBezTo>
                <a:cubicBezTo>
                  <a:pt x="991692" y="5904293"/>
                  <a:pt x="990004" y="5905032"/>
                  <a:pt x="989582" y="5906245"/>
                </a:cubicBezTo>
                <a:cubicBezTo>
                  <a:pt x="990109" y="5908935"/>
                  <a:pt x="992852" y="5911784"/>
                  <a:pt x="997811" y="5914791"/>
                </a:cubicBezTo>
                <a:cubicBezTo>
                  <a:pt x="1002769" y="5917798"/>
                  <a:pt x="1006779" y="5920013"/>
                  <a:pt x="1009838" y="5921437"/>
                </a:cubicBezTo>
                <a:lnTo>
                  <a:pt x="1027563" y="5896117"/>
                </a:lnTo>
                <a:close/>
                <a:moveTo>
                  <a:pt x="5012688" y="5873072"/>
                </a:moveTo>
                <a:cubicBezTo>
                  <a:pt x="5012635" y="5874496"/>
                  <a:pt x="5012741" y="5876078"/>
                  <a:pt x="5013004" y="5877819"/>
                </a:cubicBezTo>
                <a:cubicBezTo>
                  <a:pt x="5013268" y="5879560"/>
                  <a:pt x="5014007" y="5880510"/>
                  <a:pt x="5015220" y="5880668"/>
                </a:cubicBezTo>
                <a:lnTo>
                  <a:pt x="5022816" y="5878136"/>
                </a:lnTo>
                <a:close/>
                <a:moveTo>
                  <a:pt x="5684668" y="5848493"/>
                </a:moveTo>
                <a:lnTo>
                  <a:pt x="5684668" y="5858621"/>
                </a:lnTo>
                <a:lnTo>
                  <a:pt x="5689732" y="5866217"/>
                </a:lnTo>
                <a:lnTo>
                  <a:pt x="5696921" y="5859927"/>
                </a:lnTo>
                <a:lnTo>
                  <a:pt x="5701457" y="5848493"/>
                </a:lnTo>
                <a:close/>
                <a:moveTo>
                  <a:pt x="4893681" y="5843422"/>
                </a:moveTo>
                <a:lnTo>
                  <a:pt x="4893681" y="5860411"/>
                </a:lnTo>
                <a:lnTo>
                  <a:pt x="4887233" y="5864573"/>
                </a:lnTo>
                <a:lnTo>
                  <a:pt x="4886923" y="5867049"/>
                </a:lnTo>
                <a:lnTo>
                  <a:pt x="4889455" y="5874645"/>
                </a:lnTo>
                <a:cubicBezTo>
                  <a:pt x="4892092" y="5870741"/>
                  <a:pt x="4894413" y="5866521"/>
                  <a:pt x="4896418" y="5861985"/>
                </a:cubicBezTo>
                <a:cubicBezTo>
                  <a:pt x="4898422" y="5857448"/>
                  <a:pt x="4899477" y="5853228"/>
                  <a:pt x="4899583" y="5849324"/>
                </a:cubicBezTo>
                <a:close/>
                <a:moveTo>
                  <a:pt x="3689712" y="5842328"/>
                </a:moveTo>
                <a:cubicBezTo>
                  <a:pt x="3687286" y="5842697"/>
                  <a:pt x="3685808" y="5844491"/>
                  <a:pt x="3685281" y="5847708"/>
                </a:cubicBezTo>
                <a:cubicBezTo>
                  <a:pt x="3684753" y="5850926"/>
                  <a:pt x="3684542" y="5853353"/>
                  <a:pt x="3684648" y="5854988"/>
                </a:cubicBezTo>
                <a:cubicBezTo>
                  <a:pt x="3684542" y="5861371"/>
                  <a:pt x="3682854" y="5866963"/>
                  <a:pt x="3679584" y="5871763"/>
                </a:cubicBezTo>
                <a:cubicBezTo>
                  <a:pt x="3676313" y="5876563"/>
                  <a:pt x="3672093" y="5880256"/>
                  <a:pt x="3666924" y="5882841"/>
                </a:cubicBezTo>
                <a:cubicBezTo>
                  <a:pt x="3666607" y="5889065"/>
                  <a:pt x="3665341" y="5894973"/>
                  <a:pt x="3663125" y="5900565"/>
                </a:cubicBezTo>
                <a:cubicBezTo>
                  <a:pt x="3660910" y="5906157"/>
                  <a:pt x="3659644" y="5912065"/>
                  <a:pt x="3659327" y="5918290"/>
                </a:cubicBezTo>
                <a:cubicBezTo>
                  <a:pt x="3666818" y="5909375"/>
                  <a:pt x="3673359" y="5899985"/>
                  <a:pt x="3678951" y="5890121"/>
                </a:cubicBezTo>
                <a:cubicBezTo>
                  <a:pt x="3684542" y="5880256"/>
                  <a:pt x="3689818" y="5870233"/>
                  <a:pt x="3694776" y="5860052"/>
                </a:cubicBezTo>
                <a:cubicBezTo>
                  <a:pt x="3694723" y="5858206"/>
                  <a:pt x="3694196" y="5854935"/>
                  <a:pt x="3693194" y="5850240"/>
                </a:cubicBezTo>
                <a:cubicBezTo>
                  <a:pt x="3692191" y="5845546"/>
                  <a:pt x="3691031" y="5842908"/>
                  <a:pt x="3689712" y="5842328"/>
                </a:cubicBezTo>
                <a:close/>
                <a:moveTo>
                  <a:pt x="5702392" y="5835833"/>
                </a:moveTo>
                <a:lnTo>
                  <a:pt x="5702392" y="5846137"/>
                </a:lnTo>
                <a:lnTo>
                  <a:pt x="5704752" y="5840188"/>
                </a:lnTo>
                <a:lnTo>
                  <a:pt x="5706047" y="5837052"/>
                </a:lnTo>
                <a:close/>
                <a:moveTo>
                  <a:pt x="3530192" y="5819539"/>
                </a:moveTo>
                <a:lnTo>
                  <a:pt x="3520064" y="5849924"/>
                </a:lnTo>
                <a:cubicBezTo>
                  <a:pt x="3519642" y="5849871"/>
                  <a:pt x="3517954" y="5849977"/>
                  <a:pt x="3515000" y="5850240"/>
                </a:cubicBezTo>
                <a:cubicBezTo>
                  <a:pt x="3512046" y="5850504"/>
                  <a:pt x="3510358" y="5851243"/>
                  <a:pt x="3509936" y="5852456"/>
                </a:cubicBezTo>
                <a:cubicBezTo>
                  <a:pt x="3510463" y="5855146"/>
                  <a:pt x="3513206" y="5857995"/>
                  <a:pt x="3518165" y="5861002"/>
                </a:cubicBezTo>
                <a:cubicBezTo>
                  <a:pt x="3523123" y="5864009"/>
                  <a:pt x="3527133" y="5866224"/>
                  <a:pt x="3530192" y="5867648"/>
                </a:cubicBezTo>
                <a:lnTo>
                  <a:pt x="3547917" y="5842328"/>
                </a:lnTo>
                <a:close/>
                <a:moveTo>
                  <a:pt x="1904750" y="5818813"/>
                </a:moveTo>
                <a:cubicBezTo>
                  <a:pt x="1902323" y="5826832"/>
                  <a:pt x="1899580" y="5834217"/>
                  <a:pt x="1896521" y="5840969"/>
                </a:cubicBezTo>
                <a:cubicBezTo>
                  <a:pt x="1893461" y="5847721"/>
                  <a:pt x="1889452" y="5851308"/>
                  <a:pt x="1884493" y="5851730"/>
                </a:cubicBezTo>
                <a:cubicBezTo>
                  <a:pt x="1884652" y="5853682"/>
                  <a:pt x="1885601" y="5857375"/>
                  <a:pt x="1887342" y="5862808"/>
                </a:cubicBezTo>
                <a:cubicBezTo>
                  <a:pt x="1889083" y="5868241"/>
                  <a:pt x="1890665" y="5871301"/>
                  <a:pt x="1892090" y="5871987"/>
                </a:cubicBezTo>
                <a:cubicBezTo>
                  <a:pt x="1893303" y="5871829"/>
                  <a:pt x="1894041" y="5870879"/>
                  <a:pt x="1894305" y="5869138"/>
                </a:cubicBezTo>
                <a:cubicBezTo>
                  <a:pt x="1894569" y="5867397"/>
                  <a:pt x="1894674" y="5865815"/>
                  <a:pt x="1894622" y="5864391"/>
                </a:cubicBezTo>
                <a:cubicBezTo>
                  <a:pt x="1898789" y="5858852"/>
                  <a:pt x="1903115" y="5851572"/>
                  <a:pt x="1907599" y="5842552"/>
                </a:cubicBezTo>
                <a:cubicBezTo>
                  <a:pt x="1912082" y="5833531"/>
                  <a:pt x="1914509" y="5825618"/>
                  <a:pt x="1914878" y="5818813"/>
                </a:cubicBezTo>
                <a:close/>
                <a:moveTo>
                  <a:pt x="5716553" y="5811700"/>
                </a:moveTo>
                <a:lnTo>
                  <a:pt x="5712520" y="5813044"/>
                </a:lnTo>
                <a:lnTo>
                  <a:pt x="5712520" y="5821379"/>
                </a:lnTo>
                <a:lnTo>
                  <a:pt x="5714327" y="5817004"/>
                </a:lnTo>
                <a:close/>
                <a:moveTo>
                  <a:pt x="2913807" y="5800624"/>
                </a:moveTo>
                <a:cubicBezTo>
                  <a:pt x="2913860" y="5802048"/>
                  <a:pt x="2914387" y="5803631"/>
                  <a:pt x="2915390" y="5805372"/>
                </a:cubicBezTo>
                <a:cubicBezTo>
                  <a:pt x="2916392" y="5807113"/>
                  <a:pt x="2917552" y="5808062"/>
                  <a:pt x="2918871" y="5808220"/>
                </a:cubicBezTo>
                <a:cubicBezTo>
                  <a:pt x="2921825" y="5807798"/>
                  <a:pt x="2923513" y="5806110"/>
                  <a:pt x="2923935" y="5803156"/>
                </a:cubicBezTo>
                <a:close/>
                <a:moveTo>
                  <a:pt x="5065861" y="5799642"/>
                </a:moveTo>
                <a:cubicBezTo>
                  <a:pt x="5065756" y="5801066"/>
                  <a:pt x="5065967" y="5802649"/>
                  <a:pt x="5066494" y="5804390"/>
                </a:cubicBezTo>
                <a:cubicBezTo>
                  <a:pt x="5067022" y="5806130"/>
                  <a:pt x="5068499" y="5807080"/>
                  <a:pt x="5070925" y="5807238"/>
                </a:cubicBezTo>
                <a:lnTo>
                  <a:pt x="5075989" y="5807238"/>
                </a:lnTo>
                <a:cubicBezTo>
                  <a:pt x="5075884" y="5804706"/>
                  <a:pt x="5074829" y="5802807"/>
                  <a:pt x="5072824" y="5801541"/>
                </a:cubicBezTo>
                <a:cubicBezTo>
                  <a:pt x="5070820" y="5800275"/>
                  <a:pt x="5068499" y="5799642"/>
                  <a:pt x="5065861" y="5799642"/>
                </a:cubicBezTo>
                <a:close/>
                <a:moveTo>
                  <a:pt x="4336371" y="5784832"/>
                </a:moveTo>
                <a:cubicBezTo>
                  <a:pt x="4336266" y="5785993"/>
                  <a:pt x="4335844" y="5786837"/>
                  <a:pt x="4335105" y="5787364"/>
                </a:cubicBezTo>
                <a:cubicBezTo>
                  <a:pt x="4334367" y="5787892"/>
                  <a:pt x="4333945" y="5788736"/>
                  <a:pt x="4333839" y="5789896"/>
                </a:cubicBezTo>
                <a:lnTo>
                  <a:pt x="4333839" y="5802556"/>
                </a:lnTo>
                <a:lnTo>
                  <a:pt x="4334248" y="5806031"/>
                </a:lnTo>
                <a:lnTo>
                  <a:pt x="4334933" y="5803747"/>
                </a:lnTo>
                <a:cubicBezTo>
                  <a:pt x="4333667" y="5798472"/>
                  <a:pt x="4334300" y="5793830"/>
                  <a:pt x="4336832" y="5789821"/>
                </a:cubicBezTo>
                <a:lnTo>
                  <a:pt x="4344074" y="5786373"/>
                </a:lnTo>
                <a:close/>
                <a:moveTo>
                  <a:pt x="1045287" y="5784706"/>
                </a:moveTo>
                <a:cubicBezTo>
                  <a:pt x="1034737" y="5804540"/>
                  <a:pt x="1025453" y="5825641"/>
                  <a:pt x="1017434" y="5848008"/>
                </a:cubicBezTo>
                <a:cubicBezTo>
                  <a:pt x="1018753" y="5853177"/>
                  <a:pt x="1021180" y="5857397"/>
                  <a:pt x="1024714" y="5860668"/>
                </a:cubicBezTo>
                <a:cubicBezTo>
                  <a:pt x="1028248" y="5863939"/>
                  <a:pt x="1032574" y="5865627"/>
                  <a:pt x="1037691" y="5865732"/>
                </a:cubicBezTo>
                <a:cubicBezTo>
                  <a:pt x="1040328" y="5857925"/>
                  <a:pt x="1043915" y="5846320"/>
                  <a:pt x="1048452" y="5830916"/>
                </a:cubicBezTo>
                <a:cubicBezTo>
                  <a:pt x="1052989" y="5815513"/>
                  <a:pt x="1057842" y="5805174"/>
                  <a:pt x="1063011" y="5799898"/>
                </a:cubicBezTo>
                <a:close/>
                <a:moveTo>
                  <a:pt x="2923935" y="5780368"/>
                </a:moveTo>
                <a:cubicBezTo>
                  <a:pt x="2923830" y="5781792"/>
                  <a:pt x="2924041" y="5783374"/>
                  <a:pt x="2924568" y="5785115"/>
                </a:cubicBezTo>
                <a:cubicBezTo>
                  <a:pt x="2925096" y="5786856"/>
                  <a:pt x="2926573" y="5787806"/>
                  <a:pt x="2929000" y="5787964"/>
                </a:cubicBezTo>
                <a:lnTo>
                  <a:pt x="2931532" y="5787964"/>
                </a:lnTo>
                <a:cubicBezTo>
                  <a:pt x="2931532" y="5782900"/>
                  <a:pt x="2929000" y="5780368"/>
                  <a:pt x="2923935" y="5780368"/>
                </a:cubicBezTo>
                <a:close/>
                <a:moveTo>
                  <a:pt x="6263072" y="5773722"/>
                </a:moveTo>
                <a:cubicBezTo>
                  <a:pt x="6263283" y="5781740"/>
                  <a:pt x="6263494" y="5791024"/>
                  <a:pt x="6263705" y="5801574"/>
                </a:cubicBezTo>
                <a:cubicBezTo>
                  <a:pt x="6263916" y="5812125"/>
                  <a:pt x="6262861" y="5821409"/>
                  <a:pt x="6260540" y="5829427"/>
                </a:cubicBezTo>
                <a:cubicBezTo>
                  <a:pt x="6265604" y="5824363"/>
                  <a:pt x="6268136" y="5816767"/>
                  <a:pt x="6268136" y="5806638"/>
                </a:cubicBezTo>
                <a:lnTo>
                  <a:pt x="6280796" y="5781318"/>
                </a:lnTo>
                <a:close/>
                <a:moveTo>
                  <a:pt x="1356731" y="5761917"/>
                </a:moveTo>
                <a:cubicBezTo>
                  <a:pt x="1355992" y="5770410"/>
                  <a:pt x="1353038" y="5778112"/>
                  <a:pt x="1347868" y="5785022"/>
                </a:cubicBezTo>
                <a:cubicBezTo>
                  <a:pt x="1342699" y="5791933"/>
                  <a:pt x="1339745" y="5800268"/>
                  <a:pt x="1339006" y="5810026"/>
                </a:cubicBezTo>
                <a:cubicBezTo>
                  <a:pt x="1331463" y="5820260"/>
                  <a:pt x="1324394" y="5830811"/>
                  <a:pt x="1317800" y="5841677"/>
                </a:cubicBezTo>
                <a:cubicBezTo>
                  <a:pt x="1311206" y="5852544"/>
                  <a:pt x="1304771" y="5863094"/>
                  <a:pt x="1298493" y="5873328"/>
                </a:cubicBezTo>
                <a:cubicBezTo>
                  <a:pt x="1297227" y="5879447"/>
                  <a:pt x="1294695" y="5887466"/>
                  <a:pt x="1290897" y="5897383"/>
                </a:cubicBezTo>
                <a:cubicBezTo>
                  <a:pt x="1287099" y="5907300"/>
                  <a:pt x="1282035" y="5912786"/>
                  <a:pt x="1275705" y="5913841"/>
                </a:cubicBezTo>
                <a:cubicBezTo>
                  <a:pt x="1276021" y="5915793"/>
                  <a:pt x="1277287" y="5919485"/>
                  <a:pt x="1279503" y="5924919"/>
                </a:cubicBezTo>
                <a:cubicBezTo>
                  <a:pt x="1281718" y="5930352"/>
                  <a:pt x="1282984" y="5933412"/>
                  <a:pt x="1283301" y="5934098"/>
                </a:cubicBezTo>
                <a:cubicBezTo>
                  <a:pt x="1284514" y="5933781"/>
                  <a:pt x="1285253" y="5932515"/>
                  <a:pt x="1285516" y="5930300"/>
                </a:cubicBezTo>
                <a:cubicBezTo>
                  <a:pt x="1285780" y="5928084"/>
                  <a:pt x="1285886" y="5926818"/>
                  <a:pt x="1285833" y="5926502"/>
                </a:cubicBezTo>
                <a:cubicBezTo>
                  <a:pt x="1293007" y="5911573"/>
                  <a:pt x="1301447" y="5897119"/>
                  <a:pt x="1311154" y="5883140"/>
                </a:cubicBezTo>
                <a:cubicBezTo>
                  <a:pt x="1320860" y="5869161"/>
                  <a:pt x="1326768" y="5854074"/>
                  <a:pt x="1328878" y="5837879"/>
                </a:cubicBezTo>
                <a:lnTo>
                  <a:pt x="1341538" y="5837879"/>
                </a:lnTo>
                <a:lnTo>
                  <a:pt x="1361286" y="5839422"/>
                </a:lnTo>
                <a:lnTo>
                  <a:pt x="1362889" y="5831474"/>
                </a:lnTo>
                <a:cubicBezTo>
                  <a:pt x="1364418" y="5830260"/>
                  <a:pt x="1366423" y="5828889"/>
                  <a:pt x="1368902" y="5827359"/>
                </a:cubicBezTo>
                <a:lnTo>
                  <a:pt x="1370878" y="5824472"/>
                </a:lnTo>
                <a:lnTo>
                  <a:pt x="1366859" y="5820788"/>
                </a:lnTo>
                <a:lnTo>
                  <a:pt x="1368095" y="5819036"/>
                </a:lnTo>
                <a:lnTo>
                  <a:pt x="1365421" y="5818813"/>
                </a:lnTo>
                <a:lnTo>
                  <a:pt x="1370966" y="5802177"/>
                </a:lnTo>
                <a:lnTo>
                  <a:pt x="1364327" y="5787238"/>
                </a:lnTo>
                <a:lnTo>
                  <a:pt x="1374455" y="5769514"/>
                </a:lnTo>
                <a:close/>
                <a:moveTo>
                  <a:pt x="5740373" y="5749742"/>
                </a:moveTo>
                <a:cubicBezTo>
                  <a:pt x="5737946" y="5757761"/>
                  <a:pt x="5735203" y="5765146"/>
                  <a:pt x="5732144" y="5771898"/>
                </a:cubicBezTo>
                <a:cubicBezTo>
                  <a:pt x="5729084" y="5778650"/>
                  <a:pt x="5725075" y="5782237"/>
                  <a:pt x="5720116" y="5782659"/>
                </a:cubicBezTo>
                <a:lnTo>
                  <a:pt x="5721350" y="5787459"/>
                </a:lnTo>
                <a:lnTo>
                  <a:pt x="5728807" y="5781318"/>
                </a:lnTo>
                <a:lnTo>
                  <a:pt x="5745613" y="5749742"/>
                </a:lnTo>
                <a:close/>
                <a:moveTo>
                  <a:pt x="4363503" y="5747212"/>
                </a:moveTo>
                <a:lnTo>
                  <a:pt x="4354096" y="5751915"/>
                </a:lnTo>
                <a:lnTo>
                  <a:pt x="4343967" y="5769640"/>
                </a:lnTo>
                <a:lnTo>
                  <a:pt x="4356628" y="5764576"/>
                </a:lnTo>
                <a:lnTo>
                  <a:pt x="4358156" y="5762030"/>
                </a:lnTo>
                <a:close/>
                <a:moveTo>
                  <a:pt x="4945717" y="5747076"/>
                </a:moveTo>
                <a:lnTo>
                  <a:pt x="4942628" y="5763234"/>
                </a:lnTo>
                <a:cubicBezTo>
                  <a:pt x="4943050" y="5774048"/>
                  <a:pt x="4941573" y="5780273"/>
                  <a:pt x="4938197" y="5781908"/>
                </a:cubicBezTo>
                <a:lnTo>
                  <a:pt x="4928035" y="5782595"/>
                </a:lnTo>
                <a:lnTo>
                  <a:pt x="4919002" y="5789514"/>
                </a:lnTo>
                <a:lnTo>
                  <a:pt x="4916030" y="5797715"/>
                </a:lnTo>
                <a:lnTo>
                  <a:pt x="4919839" y="5804380"/>
                </a:lnTo>
                <a:cubicBezTo>
                  <a:pt x="4921738" y="5810077"/>
                  <a:pt x="4919206" y="5813242"/>
                  <a:pt x="4912243" y="5813876"/>
                </a:cubicBezTo>
                <a:lnTo>
                  <a:pt x="4907402" y="5814772"/>
                </a:lnTo>
                <a:lnTo>
                  <a:pt x="4898985" y="5822577"/>
                </a:lnTo>
                <a:lnTo>
                  <a:pt x="4931888" y="5841379"/>
                </a:lnTo>
                <a:lnTo>
                  <a:pt x="4936726" y="5822431"/>
                </a:lnTo>
                <a:cubicBezTo>
                  <a:pt x="4941474" y="5821270"/>
                  <a:pt x="4944006" y="5815995"/>
                  <a:pt x="4944322" y="5806605"/>
                </a:cubicBezTo>
                <a:cubicBezTo>
                  <a:pt x="4944639" y="5797215"/>
                  <a:pt x="4944639" y="5790674"/>
                  <a:pt x="4944322" y="5786982"/>
                </a:cubicBezTo>
                <a:cubicBezTo>
                  <a:pt x="4948068" y="5785505"/>
                  <a:pt x="4950705" y="5782761"/>
                  <a:pt x="4952235" y="5778752"/>
                </a:cubicBezTo>
                <a:cubicBezTo>
                  <a:pt x="4953765" y="5774743"/>
                  <a:pt x="4954503" y="5770734"/>
                  <a:pt x="4954450" y="5766725"/>
                </a:cubicBezTo>
                <a:cubicBezTo>
                  <a:pt x="4954028" y="5761978"/>
                  <a:pt x="4952340" y="5758179"/>
                  <a:pt x="4949386" y="5755331"/>
                </a:cubicBezTo>
                <a:close/>
                <a:moveTo>
                  <a:pt x="3146757" y="5744919"/>
                </a:moveTo>
                <a:cubicBezTo>
                  <a:pt x="3146704" y="5746343"/>
                  <a:pt x="3146810" y="5747925"/>
                  <a:pt x="3147073" y="5749666"/>
                </a:cubicBezTo>
                <a:cubicBezTo>
                  <a:pt x="3147337" y="5751407"/>
                  <a:pt x="3148076" y="5752357"/>
                  <a:pt x="3149289" y="5752515"/>
                </a:cubicBezTo>
                <a:lnTo>
                  <a:pt x="3156885" y="5749983"/>
                </a:lnTo>
                <a:close/>
                <a:moveTo>
                  <a:pt x="1988308" y="5737787"/>
                </a:moveTo>
                <a:cubicBezTo>
                  <a:pt x="1987095" y="5740214"/>
                  <a:pt x="1986356" y="5742324"/>
                  <a:pt x="1986092" y="5744118"/>
                </a:cubicBezTo>
                <a:cubicBezTo>
                  <a:pt x="1985829" y="5745911"/>
                  <a:pt x="1985723" y="5748021"/>
                  <a:pt x="1985776" y="5750448"/>
                </a:cubicBezTo>
                <a:cubicBezTo>
                  <a:pt x="1988730" y="5747494"/>
                  <a:pt x="1990418" y="5743274"/>
                  <a:pt x="1990840" y="5737787"/>
                </a:cubicBezTo>
                <a:close/>
                <a:moveTo>
                  <a:pt x="3339194" y="5734791"/>
                </a:moveTo>
                <a:lnTo>
                  <a:pt x="3349322" y="5752515"/>
                </a:lnTo>
                <a:lnTo>
                  <a:pt x="3346790" y="5772771"/>
                </a:lnTo>
                <a:cubicBezTo>
                  <a:pt x="3340512" y="5773510"/>
                  <a:pt x="3337242" y="5776464"/>
                  <a:pt x="3336978" y="5781634"/>
                </a:cubicBezTo>
                <a:cubicBezTo>
                  <a:pt x="3336714" y="5786803"/>
                  <a:pt x="3331545" y="5789757"/>
                  <a:pt x="3321469" y="5790496"/>
                </a:cubicBezTo>
                <a:cubicBezTo>
                  <a:pt x="3322208" y="5780579"/>
                  <a:pt x="3325162" y="5771294"/>
                  <a:pt x="3330331" y="5762643"/>
                </a:cubicBezTo>
                <a:cubicBezTo>
                  <a:pt x="3335501" y="5753992"/>
                  <a:pt x="3338455" y="5744708"/>
                  <a:pt x="3339194" y="5734791"/>
                </a:cubicBezTo>
                <a:close/>
                <a:moveTo>
                  <a:pt x="3565641" y="5730917"/>
                </a:moveTo>
                <a:cubicBezTo>
                  <a:pt x="3555091" y="5750751"/>
                  <a:pt x="3545807" y="5771852"/>
                  <a:pt x="3537788" y="5794219"/>
                </a:cubicBezTo>
                <a:cubicBezTo>
                  <a:pt x="3539107" y="5799388"/>
                  <a:pt x="3541534" y="5803608"/>
                  <a:pt x="3545068" y="5806879"/>
                </a:cubicBezTo>
                <a:cubicBezTo>
                  <a:pt x="3548602" y="5810150"/>
                  <a:pt x="3552928" y="5811838"/>
                  <a:pt x="3558045" y="5811943"/>
                </a:cubicBezTo>
                <a:cubicBezTo>
                  <a:pt x="3560682" y="5804136"/>
                  <a:pt x="3564269" y="5792531"/>
                  <a:pt x="3568806" y="5777127"/>
                </a:cubicBezTo>
                <a:cubicBezTo>
                  <a:pt x="3573343" y="5761724"/>
                  <a:pt x="3578196" y="5751385"/>
                  <a:pt x="3583365" y="5746109"/>
                </a:cubicBezTo>
                <a:close/>
                <a:moveTo>
                  <a:pt x="1093396" y="5696084"/>
                </a:moveTo>
                <a:lnTo>
                  <a:pt x="1080736" y="5711276"/>
                </a:lnTo>
                <a:lnTo>
                  <a:pt x="1080736" y="5718872"/>
                </a:lnTo>
                <a:lnTo>
                  <a:pt x="1085800" y="5718872"/>
                </a:lnTo>
                <a:cubicBezTo>
                  <a:pt x="1090759" y="5719083"/>
                  <a:pt x="1094135" y="5718661"/>
                  <a:pt x="1095928" y="5717606"/>
                </a:cubicBezTo>
                <a:cubicBezTo>
                  <a:pt x="1097722" y="5716551"/>
                  <a:pt x="1098566" y="5713597"/>
                  <a:pt x="1098460" y="5708744"/>
                </a:cubicBezTo>
                <a:close/>
                <a:moveTo>
                  <a:pt x="1973116" y="5687146"/>
                </a:moveTo>
                <a:cubicBezTo>
                  <a:pt x="1972272" y="5696852"/>
                  <a:pt x="1968896" y="5705293"/>
                  <a:pt x="1962987" y="5712467"/>
                </a:cubicBezTo>
                <a:cubicBezTo>
                  <a:pt x="1957079" y="5719641"/>
                  <a:pt x="1953703" y="5728081"/>
                  <a:pt x="1952859" y="5737787"/>
                </a:cubicBezTo>
                <a:lnTo>
                  <a:pt x="1937667" y="5758044"/>
                </a:lnTo>
                <a:cubicBezTo>
                  <a:pt x="1936612" y="5759468"/>
                  <a:pt x="1936823" y="5761051"/>
                  <a:pt x="1938300" y="5762792"/>
                </a:cubicBezTo>
                <a:cubicBezTo>
                  <a:pt x="1939777" y="5764532"/>
                  <a:pt x="1941254" y="5765482"/>
                  <a:pt x="1942731" y="5765640"/>
                </a:cubicBezTo>
                <a:lnTo>
                  <a:pt x="1957923" y="5763108"/>
                </a:lnTo>
                <a:cubicBezTo>
                  <a:pt x="1960666" y="5756725"/>
                  <a:pt x="1963409" y="5749867"/>
                  <a:pt x="1966152" y="5742535"/>
                </a:cubicBezTo>
                <a:cubicBezTo>
                  <a:pt x="1968896" y="5735203"/>
                  <a:pt x="1970373" y="5727712"/>
                  <a:pt x="1970584" y="5720063"/>
                </a:cubicBezTo>
                <a:cubicBezTo>
                  <a:pt x="1973063" y="5714735"/>
                  <a:pt x="1975700" y="5708932"/>
                  <a:pt x="1978496" y="5702655"/>
                </a:cubicBezTo>
                <a:cubicBezTo>
                  <a:pt x="1981292" y="5696378"/>
                  <a:pt x="1984563" y="5691208"/>
                  <a:pt x="1988308" y="5687146"/>
                </a:cubicBezTo>
                <a:close/>
                <a:moveTo>
                  <a:pt x="4967111" y="5685699"/>
                </a:moveTo>
                <a:lnTo>
                  <a:pt x="4967111" y="5698359"/>
                </a:lnTo>
                <a:cubicBezTo>
                  <a:pt x="4967216" y="5701999"/>
                  <a:pt x="4968271" y="5704215"/>
                  <a:pt x="4970276" y="5705006"/>
                </a:cubicBezTo>
                <a:cubicBezTo>
                  <a:pt x="4972280" y="5705797"/>
                  <a:pt x="4974601" y="5706114"/>
                  <a:pt x="4977239" y="5705956"/>
                </a:cubicBezTo>
                <a:close/>
                <a:moveTo>
                  <a:pt x="5776847" y="5684230"/>
                </a:moveTo>
                <a:lnTo>
                  <a:pt x="5773290" y="5688973"/>
                </a:lnTo>
                <a:cubicBezTo>
                  <a:pt x="5772235" y="5690397"/>
                  <a:pt x="5772446" y="5691980"/>
                  <a:pt x="5773923" y="5693721"/>
                </a:cubicBezTo>
                <a:lnTo>
                  <a:pt x="5774037" y="5693794"/>
                </a:lnTo>
                <a:lnTo>
                  <a:pt x="5775452" y="5690876"/>
                </a:lnTo>
                <a:close/>
                <a:moveTo>
                  <a:pt x="1394712" y="5678359"/>
                </a:moveTo>
                <a:lnTo>
                  <a:pt x="1374455" y="5711276"/>
                </a:lnTo>
                <a:cubicBezTo>
                  <a:pt x="1379519" y="5719295"/>
                  <a:pt x="1382051" y="5728579"/>
                  <a:pt x="1382051" y="5739129"/>
                </a:cubicBezTo>
                <a:cubicBezTo>
                  <a:pt x="1380627" y="5739024"/>
                  <a:pt x="1379044" y="5739234"/>
                  <a:pt x="1377304" y="5739762"/>
                </a:cubicBezTo>
                <a:cubicBezTo>
                  <a:pt x="1375563" y="5740289"/>
                  <a:pt x="1374613" y="5741766"/>
                  <a:pt x="1374455" y="5744193"/>
                </a:cubicBezTo>
                <a:cubicBezTo>
                  <a:pt x="1374613" y="5746725"/>
                  <a:pt x="1375563" y="5749257"/>
                  <a:pt x="1377304" y="5751789"/>
                </a:cubicBezTo>
                <a:cubicBezTo>
                  <a:pt x="1379044" y="5754321"/>
                  <a:pt x="1380627" y="5756853"/>
                  <a:pt x="1382051" y="5759385"/>
                </a:cubicBezTo>
                <a:lnTo>
                  <a:pt x="1395355" y="5765087"/>
                </a:lnTo>
                <a:lnTo>
                  <a:pt x="1396438" y="5762792"/>
                </a:lnTo>
                <a:lnTo>
                  <a:pt x="1398481" y="5756324"/>
                </a:lnTo>
                <a:lnTo>
                  <a:pt x="1389648" y="5749257"/>
                </a:lnTo>
                <a:cubicBezTo>
                  <a:pt x="1389595" y="5745354"/>
                  <a:pt x="1390333" y="5741766"/>
                  <a:pt x="1391863" y="5738496"/>
                </a:cubicBezTo>
                <a:cubicBezTo>
                  <a:pt x="1393393" y="5735225"/>
                  <a:pt x="1396030" y="5732904"/>
                  <a:pt x="1399776" y="5731533"/>
                </a:cubicBezTo>
                <a:cubicBezTo>
                  <a:pt x="1400039" y="5722670"/>
                  <a:pt x="1400145" y="5713808"/>
                  <a:pt x="1400092" y="5704946"/>
                </a:cubicBezTo>
                <a:cubicBezTo>
                  <a:pt x="1400039" y="5696084"/>
                  <a:pt x="1398246" y="5687222"/>
                  <a:pt x="1394712" y="5678359"/>
                </a:cubicBezTo>
                <a:close/>
                <a:moveTo>
                  <a:pt x="3199930" y="5671489"/>
                </a:moveTo>
                <a:cubicBezTo>
                  <a:pt x="3199825" y="5672913"/>
                  <a:pt x="3200036" y="5674496"/>
                  <a:pt x="3200563" y="5676237"/>
                </a:cubicBezTo>
                <a:cubicBezTo>
                  <a:pt x="3201091" y="5677977"/>
                  <a:pt x="3202568" y="5678927"/>
                  <a:pt x="3204994" y="5679085"/>
                </a:cubicBezTo>
                <a:lnTo>
                  <a:pt x="3210058" y="5679085"/>
                </a:lnTo>
                <a:cubicBezTo>
                  <a:pt x="3209953" y="5676553"/>
                  <a:pt x="3208898" y="5674654"/>
                  <a:pt x="3206893" y="5673388"/>
                </a:cubicBezTo>
                <a:cubicBezTo>
                  <a:pt x="3204889" y="5672122"/>
                  <a:pt x="3202568" y="5671489"/>
                  <a:pt x="3199930" y="5671489"/>
                </a:cubicBezTo>
                <a:close/>
                <a:moveTo>
                  <a:pt x="5149419" y="5667975"/>
                </a:moveTo>
                <a:cubicBezTo>
                  <a:pt x="5141823" y="5668186"/>
                  <a:pt x="5136126" y="5670929"/>
                  <a:pt x="5132328" y="5676204"/>
                </a:cubicBezTo>
                <a:cubicBezTo>
                  <a:pt x="5128530" y="5681479"/>
                  <a:pt x="5126631" y="5688020"/>
                  <a:pt x="5126631" y="5695827"/>
                </a:cubicBezTo>
                <a:lnTo>
                  <a:pt x="5126631" y="5698359"/>
                </a:lnTo>
                <a:cubicBezTo>
                  <a:pt x="5126103" y="5698307"/>
                  <a:pt x="5123993" y="5698412"/>
                  <a:pt x="5120301" y="5698676"/>
                </a:cubicBezTo>
                <a:cubicBezTo>
                  <a:pt x="5116608" y="5698940"/>
                  <a:pt x="5114498" y="5699678"/>
                  <a:pt x="5113970" y="5700891"/>
                </a:cubicBezTo>
                <a:cubicBezTo>
                  <a:pt x="5114762" y="5702210"/>
                  <a:pt x="5118243" y="5703371"/>
                  <a:pt x="5124415" y="5704373"/>
                </a:cubicBezTo>
                <a:cubicBezTo>
                  <a:pt x="5130587" y="5705375"/>
                  <a:pt x="5134702" y="5705903"/>
                  <a:pt x="5136759" y="5705956"/>
                </a:cubicBezTo>
                <a:lnTo>
                  <a:pt x="5151951" y="5693295"/>
                </a:lnTo>
                <a:cubicBezTo>
                  <a:pt x="5148206" y="5692979"/>
                  <a:pt x="5145568" y="5691080"/>
                  <a:pt x="5144039" y="5687598"/>
                </a:cubicBezTo>
                <a:cubicBezTo>
                  <a:pt x="5142509" y="5684117"/>
                  <a:pt x="5141770" y="5680951"/>
                  <a:pt x="5141823" y="5678103"/>
                </a:cubicBezTo>
                <a:close/>
                <a:moveTo>
                  <a:pt x="2453397" y="5657189"/>
                </a:moveTo>
                <a:cubicBezTo>
                  <a:pt x="2453450" y="5658613"/>
                  <a:pt x="2453977" y="5660196"/>
                  <a:pt x="2454980" y="5661937"/>
                </a:cubicBezTo>
                <a:cubicBezTo>
                  <a:pt x="2455982" y="5663678"/>
                  <a:pt x="2457142" y="5664627"/>
                  <a:pt x="2458461" y="5664785"/>
                </a:cubicBezTo>
                <a:cubicBezTo>
                  <a:pt x="2461415" y="5664363"/>
                  <a:pt x="2463103" y="5662675"/>
                  <a:pt x="2463525" y="5659721"/>
                </a:cubicBezTo>
                <a:close/>
                <a:moveTo>
                  <a:pt x="1121249" y="5655571"/>
                </a:moveTo>
                <a:lnTo>
                  <a:pt x="1116185" y="5665699"/>
                </a:lnTo>
                <a:cubicBezTo>
                  <a:pt x="1119139" y="5663167"/>
                  <a:pt x="1120827" y="5660635"/>
                  <a:pt x="1121249" y="5658103"/>
                </a:cubicBezTo>
                <a:close/>
                <a:moveTo>
                  <a:pt x="2018693" y="5654229"/>
                </a:moveTo>
                <a:lnTo>
                  <a:pt x="2003500" y="5669422"/>
                </a:lnTo>
                <a:cubicBezTo>
                  <a:pt x="2004081" y="5665624"/>
                  <a:pt x="2002287" y="5663725"/>
                  <a:pt x="1998120" y="5663725"/>
                </a:cubicBezTo>
                <a:cubicBezTo>
                  <a:pt x="1993952" y="5663725"/>
                  <a:pt x="1991526" y="5665624"/>
                  <a:pt x="1990840" y="5669422"/>
                </a:cubicBezTo>
                <a:lnTo>
                  <a:pt x="2008565" y="5692210"/>
                </a:lnTo>
                <a:lnTo>
                  <a:pt x="2018693" y="5692210"/>
                </a:lnTo>
                <a:lnTo>
                  <a:pt x="2021225" y="5669422"/>
                </a:lnTo>
                <a:close/>
                <a:moveTo>
                  <a:pt x="4397141" y="5645569"/>
                </a:moveTo>
                <a:lnTo>
                  <a:pt x="4397435" y="5658487"/>
                </a:lnTo>
                <a:lnTo>
                  <a:pt x="4402702" y="5647953"/>
                </a:lnTo>
                <a:close/>
                <a:moveTo>
                  <a:pt x="3613750" y="5642295"/>
                </a:moveTo>
                <a:lnTo>
                  <a:pt x="3601090" y="5657487"/>
                </a:lnTo>
                <a:lnTo>
                  <a:pt x="3601090" y="5665083"/>
                </a:lnTo>
                <a:lnTo>
                  <a:pt x="3606154" y="5665083"/>
                </a:lnTo>
                <a:cubicBezTo>
                  <a:pt x="3611113" y="5665294"/>
                  <a:pt x="3614489" y="5664872"/>
                  <a:pt x="3616282" y="5663817"/>
                </a:cubicBezTo>
                <a:cubicBezTo>
                  <a:pt x="3618076" y="5662762"/>
                  <a:pt x="3618920" y="5659808"/>
                  <a:pt x="3618814" y="5654955"/>
                </a:cubicBezTo>
                <a:close/>
                <a:moveTo>
                  <a:pt x="2463525" y="5636933"/>
                </a:moveTo>
                <a:cubicBezTo>
                  <a:pt x="2463420" y="5638357"/>
                  <a:pt x="2463631" y="5639939"/>
                  <a:pt x="2464158" y="5641680"/>
                </a:cubicBezTo>
                <a:cubicBezTo>
                  <a:pt x="2464686" y="5643421"/>
                  <a:pt x="2466163" y="5644371"/>
                  <a:pt x="2468590" y="5644529"/>
                </a:cubicBezTo>
                <a:lnTo>
                  <a:pt x="2471122" y="5644529"/>
                </a:lnTo>
                <a:cubicBezTo>
                  <a:pt x="2471122" y="5639465"/>
                  <a:pt x="2468590" y="5636933"/>
                  <a:pt x="2463525" y="5636933"/>
                </a:cubicBezTo>
                <a:close/>
                <a:moveTo>
                  <a:pt x="570808" y="5616848"/>
                </a:moveTo>
                <a:cubicBezTo>
                  <a:pt x="570861" y="5618272"/>
                  <a:pt x="571388" y="5619855"/>
                  <a:pt x="572391" y="5621596"/>
                </a:cubicBezTo>
                <a:cubicBezTo>
                  <a:pt x="573393" y="5623337"/>
                  <a:pt x="574553" y="5624286"/>
                  <a:pt x="575872" y="5624444"/>
                </a:cubicBezTo>
                <a:cubicBezTo>
                  <a:pt x="578826" y="5624022"/>
                  <a:pt x="580514" y="5622334"/>
                  <a:pt x="580936" y="5619380"/>
                </a:cubicBezTo>
                <a:close/>
                <a:moveTo>
                  <a:pt x="6344098" y="5614202"/>
                </a:moveTo>
                <a:lnTo>
                  <a:pt x="6341566" y="5631926"/>
                </a:lnTo>
                <a:cubicBezTo>
                  <a:pt x="6337715" y="5635883"/>
                  <a:pt x="6334022" y="5640630"/>
                  <a:pt x="6330488" y="5646169"/>
                </a:cubicBezTo>
                <a:cubicBezTo>
                  <a:pt x="6326953" y="5651708"/>
                  <a:pt x="6323894" y="5657089"/>
                  <a:pt x="6321309" y="5662311"/>
                </a:cubicBezTo>
                <a:cubicBezTo>
                  <a:pt x="6321731" y="5672861"/>
                  <a:pt x="6318355" y="5682145"/>
                  <a:pt x="6311181" y="5690164"/>
                </a:cubicBezTo>
                <a:cubicBezTo>
                  <a:pt x="6308227" y="5688106"/>
                  <a:pt x="6305273" y="5688423"/>
                  <a:pt x="6302319" y="5691113"/>
                </a:cubicBezTo>
                <a:cubicBezTo>
                  <a:pt x="6299365" y="5693803"/>
                  <a:pt x="6298943" y="5696019"/>
                  <a:pt x="6301053" y="5697760"/>
                </a:cubicBezTo>
                <a:lnTo>
                  <a:pt x="6285860" y="5715484"/>
                </a:lnTo>
                <a:lnTo>
                  <a:pt x="6278264" y="5740805"/>
                </a:lnTo>
                <a:lnTo>
                  <a:pt x="6273200" y="5740805"/>
                </a:lnTo>
                <a:lnTo>
                  <a:pt x="6273200" y="5758529"/>
                </a:lnTo>
                <a:lnTo>
                  <a:pt x="6285860" y="5763593"/>
                </a:lnTo>
                <a:cubicBezTo>
                  <a:pt x="6284700" y="5762222"/>
                  <a:pt x="6284489" y="5761167"/>
                  <a:pt x="6285227" y="5760428"/>
                </a:cubicBezTo>
                <a:cubicBezTo>
                  <a:pt x="6285966" y="5759690"/>
                  <a:pt x="6287021" y="5759901"/>
                  <a:pt x="6288392" y="5761061"/>
                </a:cubicBezTo>
                <a:lnTo>
                  <a:pt x="6293456" y="5750933"/>
                </a:lnTo>
                <a:cubicBezTo>
                  <a:pt x="6294881" y="5751724"/>
                  <a:pt x="6296463" y="5750775"/>
                  <a:pt x="6298204" y="5748085"/>
                </a:cubicBezTo>
                <a:cubicBezTo>
                  <a:pt x="6299945" y="5745394"/>
                  <a:pt x="6300894" y="5743812"/>
                  <a:pt x="6301053" y="5743337"/>
                </a:cubicBezTo>
                <a:lnTo>
                  <a:pt x="6318777" y="5712952"/>
                </a:lnTo>
                <a:cubicBezTo>
                  <a:pt x="6319252" y="5706094"/>
                  <a:pt x="6322100" y="5694489"/>
                  <a:pt x="6327323" y="5678136"/>
                </a:cubicBezTo>
                <a:cubicBezTo>
                  <a:pt x="6332545" y="5661783"/>
                  <a:pt x="6337293" y="5651444"/>
                  <a:pt x="6341566" y="5647119"/>
                </a:cubicBezTo>
                <a:lnTo>
                  <a:pt x="6354226" y="5654715"/>
                </a:lnTo>
                <a:cubicBezTo>
                  <a:pt x="6355386" y="5649492"/>
                  <a:pt x="6356863" y="5644112"/>
                  <a:pt x="6358657" y="5638573"/>
                </a:cubicBezTo>
                <a:cubicBezTo>
                  <a:pt x="6360451" y="5633034"/>
                  <a:pt x="6363194" y="5628286"/>
                  <a:pt x="6366886" y="5624330"/>
                </a:cubicBezTo>
                <a:lnTo>
                  <a:pt x="6354226" y="5621798"/>
                </a:lnTo>
                <a:close/>
                <a:moveTo>
                  <a:pt x="2046545" y="5608652"/>
                </a:moveTo>
                <a:lnTo>
                  <a:pt x="2033885" y="5628909"/>
                </a:lnTo>
                <a:lnTo>
                  <a:pt x="2041481" y="5628909"/>
                </a:lnTo>
                <a:cubicBezTo>
                  <a:pt x="2044435" y="5623423"/>
                  <a:pt x="2046123" y="5616670"/>
                  <a:pt x="2046545" y="5608652"/>
                </a:cubicBezTo>
                <a:close/>
                <a:moveTo>
                  <a:pt x="3641603" y="5601782"/>
                </a:moveTo>
                <a:lnTo>
                  <a:pt x="3636539" y="5611910"/>
                </a:lnTo>
                <a:cubicBezTo>
                  <a:pt x="3639493" y="5609378"/>
                  <a:pt x="3641181" y="5606846"/>
                  <a:pt x="3641603" y="5604314"/>
                </a:cubicBezTo>
                <a:close/>
                <a:moveTo>
                  <a:pt x="2686347" y="5601484"/>
                </a:moveTo>
                <a:cubicBezTo>
                  <a:pt x="2686294" y="5602908"/>
                  <a:pt x="2686400" y="5604490"/>
                  <a:pt x="2686663" y="5606231"/>
                </a:cubicBezTo>
                <a:cubicBezTo>
                  <a:pt x="2686927" y="5607972"/>
                  <a:pt x="2687666" y="5608922"/>
                  <a:pt x="2688879" y="5609080"/>
                </a:cubicBezTo>
                <a:lnTo>
                  <a:pt x="2696475" y="5606548"/>
                </a:lnTo>
                <a:close/>
                <a:moveTo>
                  <a:pt x="1993372" y="5601056"/>
                </a:moveTo>
                <a:cubicBezTo>
                  <a:pt x="1993267" y="5602217"/>
                  <a:pt x="1992845" y="5603061"/>
                  <a:pt x="1992106" y="5603588"/>
                </a:cubicBezTo>
                <a:cubicBezTo>
                  <a:pt x="1991368" y="5604116"/>
                  <a:pt x="1990946" y="5604960"/>
                  <a:pt x="1990840" y="5606120"/>
                </a:cubicBezTo>
                <a:lnTo>
                  <a:pt x="1990840" y="5618780"/>
                </a:lnTo>
                <a:cubicBezTo>
                  <a:pt x="1990840" y="5624003"/>
                  <a:pt x="1991473" y="5629384"/>
                  <a:pt x="1992739" y="5634922"/>
                </a:cubicBezTo>
                <a:cubicBezTo>
                  <a:pt x="1994005" y="5640461"/>
                  <a:pt x="1995904" y="5645209"/>
                  <a:pt x="1998436" y="5649165"/>
                </a:cubicBezTo>
                <a:lnTo>
                  <a:pt x="2006032" y="5603588"/>
                </a:lnTo>
                <a:close/>
                <a:moveTo>
                  <a:pt x="580936" y="5596592"/>
                </a:moveTo>
                <a:cubicBezTo>
                  <a:pt x="580831" y="5598016"/>
                  <a:pt x="581042" y="5599598"/>
                  <a:pt x="581569" y="5601339"/>
                </a:cubicBezTo>
                <a:cubicBezTo>
                  <a:pt x="582097" y="5603080"/>
                  <a:pt x="583574" y="5604030"/>
                  <a:pt x="586001" y="5604188"/>
                </a:cubicBezTo>
                <a:lnTo>
                  <a:pt x="588533" y="5604188"/>
                </a:lnTo>
                <a:cubicBezTo>
                  <a:pt x="588533" y="5599124"/>
                  <a:pt x="586001" y="5596592"/>
                  <a:pt x="580936" y="5596592"/>
                </a:cubicBezTo>
                <a:close/>
                <a:moveTo>
                  <a:pt x="2878784" y="5591356"/>
                </a:moveTo>
                <a:lnTo>
                  <a:pt x="2888912" y="5609080"/>
                </a:lnTo>
                <a:lnTo>
                  <a:pt x="2886380" y="5629336"/>
                </a:lnTo>
                <a:cubicBezTo>
                  <a:pt x="2880102" y="5630075"/>
                  <a:pt x="2876832" y="5633029"/>
                  <a:pt x="2876568" y="5638199"/>
                </a:cubicBezTo>
                <a:cubicBezTo>
                  <a:pt x="2876304" y="5643368"/>
                  <a:pt x="2871135" y="5646322"/>
                  <a:pt x="2861059" y="5647061"/>
                </a:cubicBezTo>
                <a:cubicBezTo>
                  <a:pt x="2861798" y="5637144"/>
                  <a:pt x="2864752" y="5627859"/>
                  <a:pt x="2869921" y="5619208"/>
                </a:cubicBezTo>
                <a:cubicBezTo>
                  <a:pt x="2875091" y="5610557"/>
                  <a:pt x="2878045" y="5601273"/>
                  <a:pt x="2878784" y="5591356"/>
                </a:cubicBezTo>
                <a:close/>
                <a:moveTo>
                  <a:pt x="1447885" y="5589737"/>
                </a:moveTo>
                <a:cubicBezTo>
                  <a:pt x="1447463" y="5592269"/>
                  <a:pt x="1448307" y="5594801"/>
                  <a:pt x="1450417" y="5597333"/>
                </a:cubicBezTo>
                <a:lnTo>
                  <a:pt x="1450417" y="5589737"/>
                </a:lnTo>
                <a:close/>
                <a:moveTo>
                  <a:pt x="5182336" y="5589481"/>
                </a:moveTo>
                <a:cubicBezTo>
                  <a:pt x="5179910" y="5589850"/>
                  <a:pt x="5178432" y="5591644"/>
                  <a:pt x="5177905" y="5594861"/>
                </a:cubicBezTo>
                <a:cubicBezTo>
                  <a:pt x="5177377" y="5598079"/>
                  <a:pt x="5177166" y="5600506"/>
                  <a:pt x="5177272" y="5602141"/>
                </a:cubicBezTo>
                <a:cubicBezTo>
                  <a:pt x="5177166" y="5608524"/>
                  <a:pt x="5175478" y="5614116"/>
                  <a:pt x="5172208" y="5618916"/>
                </a:cubicBezTo>
                <a:cubicBezTo>
                  <a:pt x="5168937" y="5623716"/>
                  <a:pt x="5164717" y="5627409"/>
                  <a:pt x="5159548" y="5629994"/>
                </a:cubicBezTo>
                <a:cubicBezTo>
                  <a:pt x="5159231" y="5636218"/>
                  <a:pt x="5157965" y="5642126"/>
                  <a:pt x="5155749" y="5647718"/>
                </a:cubicBezTo>
                <a:cubicBezTo>
                  <a:pt x="5153534" y="5653310"/>
                  <a:pt x="5152268" y="5659218"/>
                  <a:pt x="5151951" y="5665443"/>
                </a:cubicBezTo>
                <a:cubicBezTo>
                  <a:pt x="5159442" y="5656528"/>
                  <a:pt x="5165983" y="5647138"/>
                  <a:pt x="5171575" y="5637274"/>
                </a:cubicBezTo>
                <a:cubicBezTo>
                  <a:pt x="5177166" y="5627409"/>
                  <a:pt x="5182442" y="5617386"/>
                  <a:pt x="5187400" y="5607205"/>
                </a:cubicBezTo>
                <a:cubicBezTo>
                  <a:pt x="5187347" y="5605359"/>
                  <a:pt x="5186820" y="5602088"/>
                  <a:pt x="5185818" y="5597393"/>
                </a:cubicBezTo>
                <a:cubicBezTo>
                  <a:pt x="5184815" y="5592699"/>
                  <a:pt x="5183655" y="5590061"/>
                  <a:pt x="5182336" y="5589481"/>
                </a:cubicBezTo>
                <a:close/>
                <a:moveTo>
                  <a:pt x="6384611" y="5588881"/>
                </a:moveTo>
                <a:cubicBezTo>
                  <a:pt x="6385033" y="5591835"/>
                  <a:pt x="6384189" y="5593523"/>
                  <a:pt x="6382079" y="5593945"/>
                </a:cubicBezTo>
                <a:lnTo>
                  <a:pt x="6379547" y="5614202"/>
                </a:lnTo>
                <a:lnTo>
                  <a:pt x="6382079" y="5621798"/>
                </a:lnTo>
                <a:cubicBezTo>
                  <a:pt x="6384716" y="5617894"/>
                  <a:pt x="6387037" y="5613674"/>
                  <a:pt x="6389042" y="5609138"/>
                </a:cubicBezTo>
                <a:cubicBezTo>
                  <a:pt x="6391046" y="5604601"/>
                  <a:pt x="6392101" y="5600381"/>
                  <a:pt x="6392207" y="5596477"/>
                </a:cubicBezTo>
                <a:cubicBezTo>
                  <a:pt x="6392207" y="5591413"/>
                  <a:pt x="6389675" y="5588881"/>
                  <a:pt x="6384611" y="5588881"/>
                </a:cubicBezTo>
                <a:close/>
                <a:moveTo>
                  <a:pt x="3364514" y="5587931"/>
                </a:moveTo>
                <a:cubicBezTo>
                  <a:pt x="3364567" y="5589461"/>
                  <a:pt x="3365095" y="5591465"/>
                  <a:pt x="3366097" y="5593944"/>
                </a:cubicBezTo>
                <a:cubicBezTo>
                  <a:pt x="3367099" y="5596424"/>
                  <a:pt x="3368260" y="5597795"/>
                  <a:pt x="3369578" y="5598059"/>
                </a:cubicBezTo>
                <a:cubicBezTo>
                  <a:pt x="3372005" y="5597901"/>
                  <a:pt x="3373482" y="5596951"/>
                  <a:pt x="3374010" y="5595211"/>
                </a:cubicBezTo>
                <a:cubicBezTo>
                  <a:pt x="3374537" y="5593470"/>
                  <a:pt x="3374748" y="5591887"/>
                  <a:pt x="3374643" y="5590463"/>
                </a:cubicBezTo>
                <a:close/>
                <a:moveTo>
                  <a:pt x="4441007" y="5581315"/>
                </a:moveTo>
                <a:lnTo>
                  <a:pt x="4439348" y="5581960"/>
                </a:lnTo>
                <a:lnTo>
                  <a:pt x="4419189" y="5589800"/>
                </a:lnTo>
                <a:lnTo>
                  <a:pt x="4416559" y="5598565"/>
                </a:lnTo>
                <a:lnTo>
                  <a:pt x="4416559" y="5618675"/>
                </a:lnTo>
                <a:lnTo>
                  <a:pt x="4408963" y="5618675"/>
                </a:lnTo>
                <a:lnTo>
                  <a:pt x="4407269" y="5617949"/>
                </a:lnTo>
                <a:lnTo>
                  <a:pt x="4407269" y="5630376"/>
                </a:lnTo>
                <a:lnTo>
                  <a:pt x="4411157" y="5631931"/>
                </a:lnTo>
                <a:lnTo>
                  <a:pt x="4413427" y="5627769"/>
                </a:lnTo>
                <a:cubicBezTo>
                  <a:pt x="4417858" y="5624393"/>
                  <a:pt x="4420390" y="5619751"/>
                  <a:pt x="4421023" y="5613843"/>
                </a:cubicBezTo>
                <a:cubicBezTo>
                  <a:pt x="4428619" y="5613421"/>
                  <a:pt x="4433683" y="5609200"/>
                  <a:pt x="4436215" y="5601182"/>
                </a:cubicBezTo>
                <a:cubicBezTo>
                  <a:pt x="4436268" y="5600022"/>
                  <a:pt x="4436163" y="5599178"/>
                  <a:pt x="4435899" y="5598650"/>
                </a:cubicBezTo>
                <a:cubicBezTo>
                  <a:pt x="4435635" y="5598123"/>
                  <a:pt x="4434897" y="5597279"/>
                  <a:pt x="4433683" y="5596118"/>
                </a:cubicBezTo>
                <a:lnTo>
                  <a:pt x="4438747" y="5588522"/>
                </a:lnTo>
                <a:cubicBezTo>
                  <a:pt x="4439961" y="5586095"/>
                  <a:pt x="4440699" y="5583985"/>
                  <a:pt x="4440963" y="5582192"/>
                </a:cubicBezTo>
                <a:close/>
                <a:moveTo>
                  <a:pt x="6361822" y="5581285"/>
                </a:moveTo>
                <a:lnTo>
                  <a:pt x="6361822" y="5591413"/>
                </a:lnTo>
                <a:cubicBezTo>
                  <a:pt x="6363141" y="5590042"/>
                  <a:pt x="6364301" y="5588354"/>
                  <a:pt x="6365304" y="5586349"/>
                </a:cubicBezTo>
                <a:cubicBezTo>
                  <a:pt x="6366306" y="5584345"/>
                  <a:pt x="6366833" y="5582656"/>
                  <a:pt x="6366886" y="5581285"/>
                </a:cubicBezTo>
                <a:close/>
                <a:moveTo>
                  <a:pt x="5022816" y="5566692"/>
                </a:moveTo>
                <a:lnTo>
                  <a:pt x="5012688" y="5597077"/>
                </a:lnTo>
                <a:cubicBezTo>
                  <a:pt x="5012266" y="5597024"/>
                  <a:pt x="5010578" y="5597130"/>
                  <a:pt x="5007624" y="5597393"/>
                </a:cubicBezTo>
                <a:cubicBezTo>
                  <a:pt x="5004670" y="5597657"/>
                  <a:pt x="5002982" y="5598396"/>
                  <a:pt x="5002560" y="5599609"/>
                </a:cubicBezTo>
                <a:cubicBezTo>
                  <a:pt x="5003087" y="5602299"/>
                  <a:pt x="5005830" y="5605148"/>
                  <a:pt x="5010789" y="5608155"/>
                </a:cubicBezTo>
                <a:lnTo>
                  <a:pt x="5013260" y="5609520"/>
                </a:lnTo>
                <a:lnTo>
                  <a:pt x="5018590" y="5596118"/>
                </a:lnTo>
                <a:cubicBezTo>
                  <a:pt x="5021227" y="5596224"/>
                  <a:pt x="5023548" y="5596013"/>
                  <a:pt x="5025553" y="5595485"/>
                </a:cubicBezTo>
                <a:cubicBezTo>
                  <a:pt x="5027557" y="5594958"/>
                  <a:pt x="5028613" y="5593481"/>
                  <a:pt x="5028718" y="5591054"/>
                </a:cubicBezTo>
                <a:cubicBezTo>
                  <a:pt x="5028402" y="5587098"/>
                  <a:pt x="5028402" y="5583616"/>
                  <a:pt x="5028718" y="5580609"/>
                </a:cubicBezTo>
                <a:lnTo>
                  <a:pt x="5032030" y="5578539"/>
                </a:lnTo>
                <a:close/>
                <a:moveTo>
                  <a:pt x="2021225" y="5563075"/>
                </a:moveTo>
                <a:lnTo>
                  <a:pt x="2011097" y="5568139"/>
                </a:lnTo>
                <a:lnTo>
                  <a:pt x="2000968" y="5585864"/>
                </a:lnTo>
                <a:lnTo>
                  <a:pt x="2013629" y="5580800"/>
                </a:lnTo>
                <a:lnTo>
                  <a:pt x="2021225" y="5568139"/>
                </a:lnTo>
                <a:close/>
                <a:moveTo>
                  <a:pt x="1478270" y="5561884"/>
                </a:moveTo>
                <a:cubicBezTo>
                  <a:pt x="1473628" y="5561884"/>
                  <a:pt x="1470251" y="5564417"/>
                  <a:pt x="1468141" y="5569481"/>
                </a:cubicBezTo>
                <a:lnTo>
                  <a:pt x="1475738" y="5569481"/>
                </a:lnTo>
                <a:cubicBezTo>
                  <a:pt x="1475843" y="5568215"/>
                  <a:pt x="1476265" y="5566949"/>
                  <a:pt x="1477004" y="5565683"/>
                </a:cubicBezTo>
                <a:cubicBezTo>
                  <a:pt x="1477742" y="5564417"/>
                  <a:pt x="1478164" y="5563151"/>
                  <a:pt x="1478270" y="5561884"/>
                </a:cubicBezTo>
                <a:close/>
                <a:moveTo>
                  <a:pt x="803758" y="5561143"/>
                </a:moveTo>
                <a:cubicBezTo>
                  <a:pt x="803705" y="5562567"/>
                  <a:pt x="803811" y="5564149"/>
                  <a:pt x="804074" y="5565890"/>
                </a:cubicBezTo>
                <a:cubicBezTo>
                  <a:pt x="804338" y="5567631"/>
                  <a:pt x="805077" y="5568581"/>
                  <a:pt x="806290" y="5568739"/>
                </a:cubicBezTo>
                <a:lnTo>
                  <a:pt x="813886" y="5566207"/>
                </a:lnTo>
                <a:close/>
                <a:moveTo>
                  <a:pt x="3101180" y="5557546"/>
                </a:moveTo>
                <a:lnTo>
                  <a:pt x="3101180" y="5570206"/>
                </a:lnTo>
                <a:cubicBezTo>
                  <a:pt x="3101285" y="5573846"/>
                  <a:pt x="3102340" y="5576062"/>
                  <a:pt x="3104345" y="5576853"/>
                </a:cubicBezTo>
                <a:cubicBezTo>
                  <a:pt x="3106349" y="5577644"/>
                  <a:pt x="3108670" y="5577961"/>
                  <a:pt x="3111308" y="5577803"/>
                </a:cubicBezTo>
                <a:close/>
                <a:moveTo>
                  <a:pt x="3283488" y="5539822"/>
                </a:moveTo>
                <a:cubicBezTo>
                  <a:pt x="3275892" y="5540033"/>
                  <a:pt x="3270195" y="5542776"/>
                  <a:pt x="3266397" y="5548051"/>
                </a:cubicBezTo>
                <a:cubicBezTo>
                  <a:pt x="3262599" y="5553326"/>
                  <a:pt x="3260700" y="5559867"/>
                  <a:pt x="3260700" y="5567674"/>
                </a:cubicBezTo>
                <a:lnTo>
                  <a:pt x="3260700" y="5570206"/>
                </a:lnTo>
                <a:cubicBezTo>
                  <a:pt x="3260172" y="5570154"/>
                  <a:pt x="3258062" y="5570259"/>
                  <a:pt x="3254370" y="5570523"/>
                </a:cubicBezTo>
                <a:cubicBezTo>
                  <a:pt x="3250677" y="5570787"/>
                  <a:pt x="3248567" y="5571525"/>
                  <a:pt x="3248039" y="5572738"/>
                </a:cubicBezTo>
                <a:cubicBezTo>
                  <a:pt x="3248831" y="5574057"/>
                  <a:pt x="3252312" y="5575218"/>
                  <a:pt x="3258484" y="5576220"/>
                </a:cubicBezTo>
                <a:cubicBezTo>
                  <a:pt x="3264656" y="5577222"/>
                  <a:pt x="3268771" y="5577750"/>
                  <a:pt x="3270828" y="5577803"/>
                </a:cubicBezTo>
                <a:lnTo>
                  <a:pt x="3286020" y="5565142"/>
                </a:lnTo>
                <a:cubicBezTo>
                  <a:pt x="3282275" y="5564826"/>
                  <a:pt x="3279637" y="5562927"/>
                  <a:pt x="3278108" y="5559445"/>
                </a:cubicBezTo>
                <a:cubicBezTo>
                  <a:pt x="3276578" y="5555964"/>
                  <a:pt x="3275839" y="5552798"/>
                  <a:pt x="3275892" y="5549950"/>
                </a:cubicBezTo>
                <a:close/>
                <a:moveTo>
                  <a:pt x="1475738" y="5536564"/>
                </a:moveTo>
                <a:lnTo>
                  <a:pt x="1475738" y="5546692"/>
                </a:lnTo>
                <a:lnTo>
                  <a:pt x="1480802" y="5554288"/>
                </a:lnTo>
                <a:lnTo>
                  <a:pt x="1487991" y="5547998"/>
                </a:lnTo>
                <a:lnTo>
                  <a:pt x="1492527" y="5536564"/>
                </a:lnTo>
                <a:close/>
                <a:moveTo>
                  <a:pt x="5828995" y="5531985"/>
                </a:moveTo>
                <a:cubicBezTo>
                  <a:pt x="5828890" y="5533146"/>
                  <a:pt x="5828468" y="5533990"/>
                  <a:pt x="5827729" y="5534517"/>
                </a:cubicBezTo>
                <a:cubicBezTo>
                  <a:pt x="5826991" y="5535045"/>
                  <a:pt x="5826569" y="5535889"/>
                  <a:pt x="5826463" y="5537049"/>
                </a:cubicBezTo>
                <a:lnTo>
                  <a:pt x="5826463" y="5549709"/>
                </a:lnTo>
                <a:lnTo>
                  <a:pt x="5826872" y="5553184"/>
                </a:lnTo>
                <a:lnTo>
                  <a:pt x="5827557" y="5550900"/>
                </a:lnTo>
                <a:cubicBezTo>
                  <a:pt x="5826291" y="5545625"/>
                  <a:pt x="5826924" y="5540983"/>
                  <a:pt x="5829456" y="5536974"/>
                </a:cubicBezTo>
                <a:lnTo>
                  <a:pt x="5836698" y="5533526"/>
                </a:lnTo>
                <a:close/>
                <a:moveTo>
                  <a:pt x="3126500" y="5529693"/>
                </a:moveTo>
                <a:cubicBezTo>
                  <a:pt x="3125340" y="5529799"/>
                  <a:pt x="3124496" y="5530221"/>
                  <a:pt x="3123968" y="5530959"/>
                </a:cubicBezTo>
                <a:cubicBezTo>
                  <a:pt x="3123441" y="5531698"/>
                  <a:pt x="3122597" y="5532120"/>
                  <a:pt x="3121436" y="5532226"/>
                </a:cubicBezTo>
                <a:cubicBezTo>
                  <a:pt x="3121489" y="5533755"/>
                  <a:pt x="3122017" y="5535760"/>
                  <a:pt x="3123019" y="5538239"/>
                </a:cubicBezTo>
                <a:cubicBezTo>
                  <a:pt x="3124021" y="5540718"/>
                  <a:pt x="3125182" y="5542090"/>
                  <a:pt x="3126500" y="5542354"/>
                </a:cubicBezTo>
                <a:cubicBezTo>
                  <a:pt x="3128927" y="5542196"/>
                  <a:pt x="3130404" y="5541246"/>
                  <a:pt x="3130932" y="5539505"/>
                </a:cubicBezTo>
                <a:cubicBezTo>
                  <a:pt x="3131459" y="5537764"/>
                  <a:pt x="3131670" y="5536182"/>
                  <a:pt x="3131565" y="5534758"/>
                </a:cubicBezTo>
                <a:cubicBezTo>
                  <a:pt x="3131143" y="5531803"/>
                  <a:pt x="3129454" y="5530116"/>
                  <a:pt x="3126500" y="5529693"/>
                </a:cubicBezTo>
                <a:close/>
                <a:moveTo>
                  <a:pt x="2739520" y="5528054"/>
                </a:moveTo>
                <a:cubicBezTo>
                  <a:pt x="2739415" y="5529478"/>
                  <a:pt x="2739626" y="5531061"/>
                  <a:pt x="2740153" y="5532802"/>
                </a:cubicBezTo>
                <a:cubicBezTo>
                  <a:pt x="2740681" y="5534542"/>
                  <a:pt x="2742158" y="5535492"/>
                  <a:pt x="2744584" y="5535650"/>
                </a:cubicBezTo>
                <a:lnTo>
                  <a:pt x="2749648" y="5535650"/>
                </a:lnTo>
                <a:cubicBezTo>
                  <a:pt x="2749543" y="5533118"/>
                  <a:pt x="2748488" y="5531219"/>
                  <a:pt x="2746483" y="5529953"/>
                </a:cubicBezTo>
                <a:cubicBezTo>
                  <a:pt x="2744479" y="5528687"/>
                  <a:pt x="2742158" y="5528054"/>
                  <a:pt x="2739520" y="5528054"/>
                </a:cubicBezTo>
                <a:close/>
                <a:moveTo>
                  <a:pt x="1493462" y="5523904"/>
                </a:moveTo>
                <a:lnTo>
                  <a:pt x="1493462" y="5534208"/>
                </a:lnTo>
                <a:lnTo>
                  <a:pt x="1495822" y="5528259"/>
                </a:lnTo>
                <a:lnTo>
                  <a:pt x="1497117" y="5525123"/>
                </a:lnTo>
                <a:close/>
                <a:moveTo>
                  <a:pt x="3422752" y="5504373"/>
                </a:moveTo>
                <a:cubicBezTo>
                  <a:pt x="3414364" y="5505059"/>
                  <a:pt x="3409617" y="5509384"/>
                  <a:pt x="3408509" y="5517350"/>
                </a:cubicBezTo>
                <a:cubicBezTo>
                  <a:pt x="3407401" y="5525315"/>
                  <a:pt x="3407085" y="5532806"/>
                  <a:pt x="3407559" y="5539822"/>
                </a:cubicBezTo>
                <a:cubicBezTo>
                  <a:pt x="3403603" y="5539822"/>
                  <a:pt x="3399488" y="5540455"/>
                  <a:pt x="3395216" y="5541721"/>
                </a:cubicBezTo>
                <a:cubicBezTo>
                  <a:pt x="3390943" y="5542987"/>
                  <a:pt x="3387461" y="5544886"/>
                  <a:pt x="3384771" y="5547418"/>
                </a:cubicBezTo>
                <a:lnTo>
                  <a:pt x="3389835" y="5570206"/>
                </a:lnTo>
                <a:cubicBezTo>
                  <a:pt x="3391048" y="5563402"/>
                  <a:pt x="3393686" y="5556755"/>
                  <a:pt x="3397748" y="5550266"/>
                </a:cubicBezTo>
                <a:cubicBezTo>
                  <a:pt x="3401809" y="5543778"/>
                  <a:pt x="3407612" y="5540297"/>
                  <a:pt x="3415155" y="5539822"/>
                </a:cubicBezTo>
                <a:cubicBezTo>
                  <a:pt x="3415472" y="5533597"/>
                  <a:pt x="3416738" y="5527689"/>
                  <a:pt x="3418954" y="5522097"/>
                </a:cubicBezTo>
                <a:cubicBezTo>
                  <a:pt x="3421169" y="5516506"/>
                  <a:pt x="3422435" y="5510598"/>
                  <a:pt x="3422752" y="5504373"/>
                </a:cubicBezTo>
                <a:close/>
                <a:moveTo>
                  <a:pt x="1507623" y="5499771"/>
                </a:moveTo>
                <a:lnTo>
                  <a:pt x="1503590" y="5501115"/>
                </a:lnTo>
                <a:lnTo>
                  <a:pt x="1503590" y="5509450"/>
                </a:lnTo>
                <a:lnTo>
                  <a:pt x="1505396" y="5505075"/>
                </a:lnTo>
                <a:close/>
                <a:moveTo>
                  <a:pt x="5856589" y="5494134"/>
                </a:moveTo>
                <a:lnTo>
                  <a:pt x="5846720" y="5499068"/>
                </a:lnTo>
                <a:lnTo>
                  <a:pt x="5836591" y="5516793"/>
                </a:lnTo>
                <a:lnTo>
                  <a:pt x="5849252" y="5511729"/>
                </a:lnTo>
                <a:lnTo>
                  <a:pt x="5850982" y="5508846"/>
                </a:lnTo>
                <a:lnTo>
                  <a:pt x="5854579" y="5500141"/>
                </a:lnTo>
                <a:close/>
                <a:moveTo>
                  <a:pt x="6402335" y="5492663"/>
                </a:moveTo>
                <a:cubicBezTo>
                  <a:pt x="6400700" y="5492663"/>
                  <a:pt x="6398273" y="5493296"/>
                  <a:pt x="6395055" y="5494562"/>
                </a:cubicBezTo>
                <a:cubicBezTo>
                  <a:pt x="6391838" y="5495828"/>
                  <a:pt x="6390044" y="5497727"/>
                  <a:pt x="6389675" y="5500259"/>
                </a:cubicBezTo>
                <a:cubicBezTo>
                  <a:pt x="6389833" y="5501472"/>
                  <a:pt x="6390783" y="5502211"/>
                  <a:pt x="6392523" y="5502474"/>
                </a:cubicBezTo>
                <a:cubicBezTo>
                  <a:pt x="6394264" y="5502738"/>
                  <a:pt x="6395847" y="5502844"/>
                  <a:pt x="6397271" y="5502791"/>
                </a:cubicBezTo>
                <a:close/>
                <a:moveTo>
                  <a:pt x="856931" y="5487713"/>
                </a:moveTo>
                <a:cubicBezTo>
                  <a:pt x="856826" y="5489137"/>
                  <a:pt x="857037" y="5490720"/>
                  <a:pt x="857564" y="5492461"/>
                </a:cubicBezTo>
                <a:cubicBezTo>
                  <a:pt x="858092" y="5494201"/>
                  <a:pt x="859569" y="5495151"/>
                  <a:pt x="861995" y="5495309"/>
                </a:cubicBezTo>
                <a:lnTo>
                  <a:pt x="867059" y="5495309"/>
                </a:lnTo>
                <a:cubicBezTo>
                  <a:pt x="866954" y="5492777"/>
                  <a:pt x="865899" y="5490878"/>
                  <a:pt x="863894" y="5489612"/>
                </a:cubicBezTo>
                <a:cubicBezTo>
                  <a:pt x="861890" y="5488346"/>
                  <a:pt x="859569" y="5487713"/>
                  <a:pt x="856931" y="5487713"/>
                </a:cubicBezTo>
                <a:close/>
                <a:moveTo>
                  <a:pt x="5058265" y="5478070"/>
                </a:moveTo>
                <a:cubicBezTo>
                  <a:pt x="5047715" y="5497904"/>
                  <a:pt x="5038431" y="5519005"/>
                  <a:pt x="5030412" y="5541372"/>
                </a:cubicBezTo>
                <a:cubicBezTo>
                  <a:pt x="5031731" y="5546541"/>
                  <a:pt x="5034158" y="5550761"/>
                  <a:pt x="5037692" y="5554032"/>
                </a:cubicBezTo>
                <a:lnTo>
                  <a:pt x="5043631" y="5556350"/>
                </a:lnTo>
                <a:lnTo>
                  <a:pt x="5066699" y="5494836"/>
                </a:lnTo>
                <a:lnTo>
                  <a:pt x="5073244" y="5490909"/>
                </a:lnTo>
                <a:close/>
                <a:moveTo>
                  <a:pt x="2054142" y="5461793"/>
                </a:moveTo>
                <a:cubicBezTo>
                  <a:pt x="2054353" y="5469811"/>
                  <a:pt x="2054564" y="5479095"/>
                  <a:pt x="2054775" y="5489645"/>
                </a:cubicBezTo>
                <a:cubicBezTo>
                  <a:pt x="2054986" y="5500196"/>
                  <a:pt x="2053931" y="5509480"/>
                  <a:pt x="2051610" y="5517498"/>
                </a:cubicBezTo>
                <a:cubicBezTo>
                  <a:pt x="2056674" y="5512434"/>
                  <a:pt x="2059206" y="5504838"/>
                  <a:pt x="2059206" y="5494709"/>
                </a:cubicBezTo>
                <a:lnTo>
                  <a:pt x="2071866" y="5469389"/>
                </a:lnTo>
                <a:close/>
                <a:moveTo>
                  <a:pt x="3316405" y="5461328"/>
                </a:moveTo>
                <a:cubicBezTo>
                  <a:pt x="3313979" y="5461697"/>
                  <a:pt x="3312501" y="5463491"/>
                  <a:pt x="3311974" y="5466708"/>
                </a:cubicBezTo>
                <a:cubicBezTo>
                  <a:pt x="3311446" y="5469926"/>
                  <a:pt x="3311235" y="5472353"/>
                  <a:pt x="3311341" y="5473988"/>
                </a:cubicBezTo>
                <a:cubicBezTo>
                  <a:pt x="3311235" y="5480371"/>
                  <a:pt x="3309547" y="5485963"/>
                  <a:pt x="3306277" y="5490763"/>
                </a:cubicBezTo>
                <a:cubicBezTo>
                  <a:pt x="3303006" y="5495563"/>
                  <a:pt x="3298786" y="5499256"/>
                  <a:pt x="3293617" y="5501841"/>
                </a:cubicBezTo>
                <a:cubicBezTo>
                  <a:pt x="3293300" y="5508065"/>
                  <a:pt x="3292034" y="5513973"/>
                  <a:pt x="3289818" y="5519565"/>
                </a:cubicBezTo>
                <a:cubicBezTo>
                  <a:pt x="3287603" y="5525157"/>
                  <a:pt x="3286337" y="5531065"/>
                  <a:pt x="3286020" y="5537290"/>
                </a:cubicBezTo>
                <a:cubicBezTo>
                  <a:pt x="3293511" y="5528375"/>
                  <a:pt x="3300052" y="5518985"/>
                  <a:pt x="3305644" y="5509121"/>
                </a:cubicBezTo>
                <a:cubicBezTo>
                  <a:pt x="3311235" y="5499256"/>
                  <a:pt x="3316511" y="5489233"/>
                  <a:pt x="3321469" y="5479052"/>
                </a:cubicBezTo>
                <a:cubicBezTo>
                  <a:pt x="3321416" y="5477206"/>
                  <a:pt x="3320889" y="5473935"/>
                  <a:pt x="3319887" y="5469240"/>
                </a:cubicBezTo>
                <a:cubicBezTo>
                  <a:pt x="3318884" y="5464546"/>
                  <a:pt x="3317724" y="5461908"/>
                  <a:pt x="3316405" y="5461328"/>
                </a:cubicBezTo>
                <a:close/>
                <a:moveTo>
                  <a:pt x="2904104" y="5444496"/>
                </a:moveTo>
                <a:cubicBezTo>
                  <a:pt x="2904157" y="5446026"/>
                  <a:pt x="2904685" y="5448030"/>
                  <a:pt x="2905687" y="5450509"/>
                </a:cubicBezTo>
                <a:cubicBezTo>
                  <a:pt x="2906689" y="5452989"/>
                  <a:pt x="2907850" y="5454360"/>
                  <a:pt x="2909168" y="5454624"/>
                </a:cubicBezTo>
                <a:cubicBezTo>
                  <a:pt x="2911595" y="5454466"/>
                  <a:pt x="2913072" y="5453516"/>
                  <a:pt x="2913600" y="5451776"/>
                </a:cubicBezTo>
                <a:cubicBezTo>
                  <a:pt x="2914127" y="5450035"/>
                  <a:pt x="2914338" y="5448452"/>
                  <a:pt x="2914233" y="5447028"/>
                </a:cubicBezTo>
                <a:close/>
                <a:moveTo>
                  <a:pt x="3156885" y="5438539"/>
                </a:moveTo>
                <a:lnTo>
                  <a:pt x="3146757" y="5468924"/>
                </a:lnTo>
                <a:cubicBezTo>
                  <a:pt x="3146335" y="5468871"/>
                  <a:pt x="3144647" y="5468977"/>
                  <a:pt x="3141693" y="5469240"/>
                </a:cubicBezTo>
                <a:cubicBezTo>
                  <a:pt x="3138739" y="5469504"/>
                  <a:pt x="3137051" y="5470243"/>
                  <a:pt x="3136629" y="5471456"/>
                </a:cubicBezTo>
                <a:cubicBezTo>
                  <a:pt x="3137156" y="5474146"/>
                  <a:pt x="3139899" y="5476995"/>
                  <a:pt x="3144858" y="5480002"/>
                </a:cubicBezTo>
                <a:cubicBezTo>
                  <a:pt x="3149816" y="5483009"/>
                  <a:pt x="3153826" y="5485224"/>
                  <a:pt x="3156885" y="5486648"/>
                </a:cubicBezTo>
                <a:lnTo>
                  <a:pt x="3174610" y="5461328"/>
                </a:lnTo>
                <a:close/>
                <a:moveTo>
                  <a:pt x="1531443" y="5437813"/>
                </a:moveTo>
                <a:cubicBezTo>
                  <a:pt x="1529016" y="5445832"/>
                  <a:pt x="1526273" y="5453217"/>
                  <a:pt x="1523214" y="5459969"/>
                </a:cubicBezTo>
                <a:cubicBezTo>
                  <a:pt x="1520154" y="5466721"/>
                  <a:pt x="1516145" y="5470308"/>
                  <a:pt x="1511186" y="5470730"/>
                </a:cubicBezTo>
                <a:lnTo>
                  <a:pt x="1512420" y="5475530"/>
                </a:lnTo>
                <a:lnTo>
                  <a:pt x="1519877" y="5469389"/>
                </a:lnTo>
                <a:lnTo>
                  <a:pt x="1536683" y="5437813"/>
                </a:lnTo>
                <a:close/>
                <a:moveTo>
                  <a:pt x="2640770" y="5414111"/>
                </a:moveTo>
                <a:lnTo>
                  <a:pt x="2640770" y="5426771"/>
                </a:lnTo>
                <a:cubicBezTo>
                  <a:pt x="2640875" y="5430411"/>
                  <a:pt x="2641930" y="5432627"/>
                  <a:pt x="2643935" y="5433418"/>
                </a:cubicBezTo>
                <a:cubicBezTo>
                  <a:pt x="2645939" y="5434209"/>
                  <a:pt x="2648260" y="5434526"/>
                  <a:pt x="2650898" y="5434368"/>
                </a:cubicBezTo>
                <a:close/>
                <a:moveTo>
                  <a:pt x="5110248" y="5399133"/>
                </a:moveTo>
                <a:lnTo>
                  <a:pt x="5109744" y="5401149"/>
                </a:lnTo>
                <a:cubicBezTo>
                  <a:pt x="5109322" y="5403681"/>
                  <a:pt x="5107634" y="5406213"/>
                  <a:pt x="5104680" y="5408746"/>
                </a:cubicBezTo>
                <a:lnTo>
                  <a:pt x="5098886" y="5412223"/>
                </a:lnTo>
                <a:lnTo>
                  <a:pt x="5107773" y="5411112"/>
                </a:lnTo>
                <a:lnTo>
                  <a:pt x="5109744" y="5401149"/>
                </a:lnTo>
                <a:lnTo>
                  <a:pt x="5110399" y="5399511"/>
                </a:lnTo>
                <a:close/>
                <a:moveTo>
                  <a:pt x="2823078" y="5396387"/>
                </a:moveTo>
                <a:cubicBezTo>
                  <a:pt x="2815482" y="5396598"/>
                  <a:pt x="2809785" y="5399341"/>
                  <a:pt x="2805987" y="5404616"/>
                </a:cubicBezTo>
                <a:cubicBezTo>
                  <a:pt x="2802189" y="5409891"/>
                  <a:pt x="2800290" y="5416432"/>
                  <a:pt x="2800290" y="5424239"/>
                </a:cubicBezTo>
                <a:lnTo>
                  <a:pt x="2800290" y="5426771"/>
                </a:lnTo>
                <a:cubicBezTo>
                  <a:pt x="2799762" y="5426719"/>
                  <a:pt x="2797652" y="5426824"/>
                  <a:pt x="2793960" y="5427088"/>
                </a:cubicBezTo>
                <a:cubicBezTo>
                  <a:pt x="2790267" y="5427352"/>
                  <a:pt x="2788157" y="5428090"/>
                  <a:pt x="2787629" y="5429303"/>
                </a:cubicBezTo>
                <a:cubicBezTo>
                  <a:pt x="2788421" y="5430622"/>
                  <a:pt x="2791902" y="5431783"/>
                  <a:pt x="2798074" y="5432785"/>
                </a:cubicBezTo>
                <a:cubicBezTo>
                  <a:pt x="2804246" y="5433787"/>
                  <a:pt x="2808361" y="5434315"/>
                  <a:pt x="2810418" y="5434368"/>
                </a:cubicBezTo>
                <a:lnTo>
                  <a:pt x="2825610" y="5421707"/>
                </a:lnTo>
                <a:cubicBezTo>
                  <a:pt x="2821865" y="5421391"/>
                  <a:pt x="2819227" y="5419492"/>
                  <a:pt x="2817698" y="5416010"/>
                </a:cubicBezTo>
                <a:cubicBezTo>
                  <a:pt x="2816168" y="5412529"/>
                  <a:pt x="2815429" y="5409363"/>
                  <a:pt x="2815482" y="5406515"/>
                </a:cubicBezTo>
                <a:close/>
                <a:moveTo>
                  <a:pt x="5108510" y="5394788"/>
                </a:moveTo>
                <a:lnTo>
                  <a:pt x="5107212" y="5396085"/>
                </a:lnTo>
                <a:lnTo>
                  <a:pt x="5109884" y="5398223"/>
                </a:lnTo>
                <a:close/>
                <a:moveTo>
                  <a:pt x="5889765" y="5392722"/>
                </a:moveTo>
                <a:lnTo>
                  <a:pt x="5890059" y="5405640"/>
                </a:lnTo>
                <a:lnTo>
                  <a:pt x="5895326" y="5395106"/>
                </a:lnTo>
                <a:close/>
                <a:moveTo>
                  <a:pt x="2666090" y="5386258"/>
                </a:moveTo>
                <a:cubicBezTo>
                  <a:pt x="2664930" y="5386364"/>
                  <a:pt x="2664086" y="5386786"/>
                  <a:pt x="2663558" y="5387524"/>
                </a:cubicBezTo>
                <a:cubicBezTo>
                  <a:pt x="2663031" y="5388263"/>
                  <a:pt x="2662187" y="5388685"/>
                  <a:pt x="2661026" y="5388791"/>
                </a:cubicBezTo>
                <a:cubicBezTo>
                  <a:pt x="2661079" y="5390320"/>
                  <a:pt x="2661607" y="5392325"/>
                  <a:pt x="2662609" y="5394804"/>
                </a:cubicBezTo>
                <a:cubicBezTo>
                  <a:pt x="2663611" y="5397283"/>
                  <a:pt x="2664772" y="5398655"/>
                  <a:pt x="2666090" y="5398919"/>
                </a:cubicBezTo>
                <a:cubicBezTo>
                  <a:pt x="2668517" y="5398761"/>
                  <a:pt x="2669994" y="5397811"/>
                  <a:pt x="2670522" y="5396070"/>
                </a:cubicBezTo>
                <a:cubicBezTo>
                  <a:pt x="2671049" y="5394329"/>
                  <a:pt x="2671260" y="5392747"/>
                  <a:pt x="2671155" y="5391323"/>
                </a:cubicBezTo>
                <a:cubicBezTo>
                  <a:pt x="2670733" y="5388368"/>
                  <a:pt x="2669044" y="5386681"/>
                  <a:pt x="2666090" y="5386258"/>
                </a:cubicBezTo>
                <a:close/>
                <a:moveTo>
                  <a:pt x="758181" y="5373770"/>
                </a:moveTo>
                <a:lnTo>
                  <a:pt x="758181" y="5386430"/>
                </a:lnTo>
                <a:cubicBezTo>
                  <a:pt x="758286" y="5390070"/>
                  <a:pt x="759341" y="5392286"/>
                  <a:pt x="761346" y="5393077"/>
                </a:cubicBezTo>
                <a:cubicBezTo>
                  <a:pt x="763350" y="5393868"/>
                  <a:pt x="765671" y="5394185"/>
                  <a:pt x="768309" y="5394027"/>
                </a:cubicBezTo>
                <a:close/>
                <a:moveTo>
                  <a:pt x="1567917" y="5372301"/>
                </a:moveTo>
                <a:lnTo>
                  <a:pt x="1564360" y="5377044"/>
                </a:lnTo>
                <a:cubicBezTo>
                  <a:pt x="1563305" y="5378468"/>
                  <a:pt x="1563516" y="5380051"/>
                  <a:pt x="1564993" y="5381792"/>
                </a:cubicBezTo>
                <a:lnTo>
                  <a:pt x="1565107" y="5381865"/>
                </a:lnTo>
                <a:lnTo>
                  <a:pt x="1566522" y="5378947"/>
                </a:lnTo>
                <a:close/>
                <a:moveTo>
                  <a:pt x="2962342" y="5360938"/>
                </a:moveTo>
                <a:cubicBezTo>
                  <a:pt x="2953954" y="5361624"/>
                  <a:pt x="2949207" y="5365949"/>
                  <a:pt x="2948099" y="5373915"/>
                </a:cubicBezTo>
                <a:cubicBezTo>
                  <a:pt x="2946991" y="5381880"/>
                  <a:pt x="2946675" y="5389371"/>
                  <a:pt x="2947149" y="5396387"/>
                </a:cubicBezTo>
                <a:cubicBezTo>
                  <a:pt x="2943193" y="5396387"/>
                  <a:pt x="2939078" y="5397020"/>
                  <a:pt x="2934806" y="5398286"/>
                </a:cubicBezTo>
                <a:cubicBezTo>
                  <a:pt x="2930533" y="5399552"/>
                  <a:pt x="2927051" y="5401451"/>
                  <a:pt x="2924361" y="5403983"/>
                </a:cubicBezTo>
                <a:lnTo>
                  <a:pt x="2929425" y="5426771"/>
                </a:lnTo>
                <a:cubicBezTo>
                  <a:pt x="2930638" y="5419967"/>
                  <a:pt x="2933276" y="5413320"/>
                  <a:pt x="2937338" y="5406831"/>
                </a:cubicBezTo>
                <a:cubicBezTo>
                  <a:pt x="2941399" y="5400343"/>
                  <a:pt x="2947202" y="5396862"/>
                  <a:pt x="2954745" y="5396387"/>
                </a:cubicBezTo>
                <a:cubicBezTo>
                  <a:pt x="2955062" y="5390162"/>
                  <a:pt x="2956328" y="5384254"/>
                  <a:pt x="2958544" y="5378662"/>
                </a:cubicBezTo>
                <a:cubicBezTo>
                  <a:pt x="2960759" y="5373071"/>
                  <a:pt x="2962025" y="5367163"/>
                  <a:pt x="2962342" y="5360938"/>
                </a:cubicBezTo>
                <a:close/>
                <a:moveTo>
                  <a:pt x="940489" y="5356046"/>
                </a:moveTo>
                <a:cubicBezTo>
                  <a:pt x="932893" y="5356257"/>
                  <a:pt x="927196" y="5359000"/>
                  <a:pt x="923398" y="5364275"/>
                </a:cubicBezTo>
                <a:cubicBezTo>
                  <a:pt x="919600" y="5369550"/>
                  <a:pt x="917701" y="5376091"/>
                  <a:pt x="917701" y="5383898"/>
                </a:cubicBezTo>
                <a:lnTo>
                  <a:pt x="917701" y="5386430"/>
                </a:lnTo>
                <a:cubicBezTo>
                  <a:pt x="917173" y="5386378"/>
                  <a:pt x="915063" y="5386483"/>
                  <a:pt x="911371" y="5386747"/>
                </a:cubicBezTo>
                <a:cubicBezTo>
                  <a:pt x="907678" y="5387011"/>
                  <a:pt x="905568" y="5387749"/>
                  <a:pt x="905040" y="5388962"/>
                </a:cubicBezTo>
                <a:cubicBezTo>
                  <a:pt x="905832" y="5390281"/>
                  <a:pt x="909313" y="5391442"/>
                  <a:pt x="915485" y="5392444"/>
                </a:cubicBezTo>
                <a:cubicBezTo>
                  <a:pt x="921657" y="5393446"/>
                  <a:pt x="925772" y="5393974"/>
                  <a:pt x="927829" y="5394027"/>
                </a:cubicBezTo>
                <a:lnTo>
                  <a:pt x="943021" y="5381366"/>
                </a:lnTo>
                <a:cubicBezTo>
                  <a:pt x="939276" y="5381050"/>
                  <a:pt x="936638" y="5379151"/>
                  <a:pt x="935109" y="5375669"/>
                </a:cubicBezTo>
                <a:cubicBezTo>
                  <a:pt x="933579" y="5372188"/>
                  <a:pt x="932840" y="5369022"/>
                  <a:pt x="932893" y="5366174"/>
                </a:cubicBezTo>
                <a:close/>
                <a:moveTo>
                  <a:pt x="3192334" y="5349917"/>
                </a:moveTo>
                <a:cubicBezTo>
                  <a:pt x="3181784" y="5369751"/>
                  <a:pt x="3172500" y="5390852"/>
                  <a:pt x="3164481" y="5413219"/>
                </a:cubicBezTo>
                <a:cubicBezTo>
                  <a:pt x="3165800" y="5418388"/>
                  <a:pt x="3168227" y="5422608"/>
                  <a:pt x="3171761" y="5425879"/>
                </a:cubicBezTo>
                <a:cubicBezTo>
                  <a:pt x="3175295" y="5429150"/>
                  <a:pt x="3179621" y="5430838"/>
                  <a:pt x="3184738" y="5430943"/>
                </a:cubicBezTo>
                <a:cubicBezTo>
                  <a:pt x="3187375" y="5423136"/>
                  <a:pt x="3190962" y="5411531"/>
                  <a:pt x="3195499" y="5396127"/>
                </a:cubicBezTo>
                <a:cubicBezTo>
                  <a:pt x="3200036" y="5380724"/>
                  <a:pt x="3204889" y="5370385"/>
                  <a:pt x="3210058" y="5365109"/>
                </a:cubicBezTo>
                <a:close/>
                <a:moveTo>
                  <a:pt x="783501" y="5345917"/>
                </a:moveTo>
                <a:cubicBezTo>
                  <a:pt x="782341" y="5346023"/>
                  <a:pt x="781497" y="5346445"/>
                  <a:pt x="780969" y="5347183"/>
                </a:cubicBezTo>
                <a:cubicBezTo>
                  <a:pt x="780442" y="5347922"/>
                  <a:pt x="779598" y="5348344"/>
                  <a:pt x="778437" y="5348450"/>
                </a:cubicBezTo>
                <a:cubicBezTo>
                  <a:pt x="778490" y="5349979"/>
                  <a:pt x="779018" y="5351984"/>
                  <a:pt x="780020" y="5354463"/>
                </a:cubicBezTo>
                <a:cubicBezTo>
                  <a:pt x="781022" y="5356942"/>
                  <a:pt x="782183" y="5358314"/>
                  <a:pt x="783501" y="5358578"/>
                </a:cubicBezTo>
                <a:cubicBezTo>
                  <a:pt x="785928" y="5358420"/>
                  <a:pt x="787405" y="5357470"/>
                  <a:pt x="787933" y="5355729"/>
                </a:cubicBezTo>
                <a:cubicBezTo>
                  <a:pt x="788460" y="5353988"/>
                  <a:pt x="788671" y="5352406"/>
                  <a:pt x="788566" y="5350982"/>
                </a:cubicBezTo>
                <a:cubicBezTo>
                  <a:pt x="788144" y="5348027"/>
                  <a:pt x="786455" y="5346340"/>
                  <a:pt x="783501" y="5345917"/>
                </a:cubicBezTo>
                <a:close/>
                <a:moveTo>
                  <a:pt x="3503778" y="5327128"/>
                </a:moveTo>
                <a:cubicBezTo>
                  <a:pt x="3503039" y="5335621"/>
                  <a:pt x="3500085" y="5343323"/>
                  <a:pt x="3494915" y="5350233"/>
                </a:cubicBezTo>
                <a:cubicBezTo>
                  <a:pt x="3489746" y="5357144"/>
                  <a:pt x="3486792" y="5365479"/>
                  <a:pt x="3486053" y="5375237"/>
                </a:cubicBezTo>
                <a:cubicBezTo>
                  <a:pt x="3478510" y="5385471"/>
                  <a:pt x="3471441" y="5396022"/>
                  <a:pt x="3464847" y="5406888"/>
                </a:cubicBezTo>
                <a:cubicBezTo>
                  <a:pt x="3458253" y="5417755"/>
                  <a:pt x="3451818" y="5428305"/>
                  <a:pt x="3445540" y="5438539"/>
                </a:cubicBezTo>
                <a:cubicBezTo>
                  <a:pt x="3444274" y="5444658"/>
                  <a:pt x="3441742" y="5452677"/>
                  <a:pt x="3437944" y="5462594"/>
                </a:cubicBezTo>
                <a:cubicBezTo>
                  <a:pt x="3434146" y="5472511"/>
                  <a:pt x="3429082" y="5477997"/>
                  <a:pt x="3422752" y="5479052"/>
                </a:cubicBezTo>
                <a:cubicBezTo>
                  <a:pt x="3423068" y="5481004"/>
                  <a:pt x="3424334" y="5484696"/>
                  <a:pt x="3426550" y="5490130"/>
                </a:cubicBezTo>
                <a:cubicBezTo>
                  <a:pt x="3428765" y="5495563"/>
                  <a:pt x="3430031" y="5498623"/>
                  <a:pt x="3430348" y="5499309"/>
                </a:cubicBezTo>
                <a:cubicBezTo>
                  <a:pt x="3431561" y="5498992"/>
                  <a:pt x="3432300" y="5497726"/>
                  <a:pt x="3432563" y="5495511"/>
                </a:cubicBezTo>
                <a:cubicBezTo>
                  <a:pt x="3432827" y="5493295"/>
                  <a:pt x="3432933" y="5492029"/>
                  <a:pt x="3432880" y="5491713"/>
                </a:cubicBezTo>
                <a:cubicBezTo>
                  <a:pt x="3440054" y="5476784"/>
                  <a:pt x="3448494" y="5462330"/>
                  <a:pt x="3458201" y="5448351"/>
                </a:cubicBezTo>
                <a:cubicBezTo>
                  <a:pt x="3467907" y="5434372"/>
                  <a:pt x="3473815" y="5419285"/>
                  <a:pt x="3475925" y="5403090"/>
                </a:cubicBezTo>
                <a:lnTo>
                  <a:pt x="3488585" y="5403090"/>
                </a:lnTo>
                <a:lnTo>
                  <a:pt x="3508333" y="5404633"/>
                </a:lnTo>
                <a:lnTo>
                  <a:pt x="3509936" y="5396685"/>
                </a:lnTo>
                <a:cubicBezTo>
                  <a:pt x="3511465" y="5395471"/>
                  <a:pt x="3513470" y="5394100"/>
                  <a:pt x="3515949" y="5392570"/>
                </a:cubicBezTo>
                <a:lnTo>
                  <a:pt x="3517925" y="5389683"/>
                </a:lnTo>
                <a:lnTo>
                  <a:pt x="3513906" y="5385999"/>
                </a:lnTo>
                <a:lnTo>
                  <a:pt x="3515143" y="5384247"/>
                </a:lnTo>
                <a:lnTo>
                  <a:pt x="3512468" y="5384024"/>
                </a:lnTo>
                <a:lnTo>
                  <a:pt x="3518014" y="5367388"/>
                </a:lnTo>
                <a:lnTo>
                  <a:pt x="3511374" y="5352449"/>
                </a:lnTo>
                <a:lnTo>
                  <a:pt x="3521502" y="5334725"/>
                </a:lnTo>
                <a:close/>
                <a:moveTo>
                  <a:pt x="2855995" y="5317893"/>
                </a:moveTo>
                <a:cubicBezTo>
                  <a:pt x="2853569" y="5318262"/>
                  <a:pt x="2852091" y="5320056"/>
                  <a:pt x="2851564" y="5323273"/>
                </a:cubicBezTo>
                <a:cubicBezTo>
                  <a:pt x="2851036" y="5326491"/>
                  <a:pt x="2850825" y="5328918"/>
                  <a:pt x="2850931" y="5330553"/>
                </a:cubicBezTo>
                <a:cubicBezTo>
                  <a:pt x="2850825" y="5336936"/>
                  <a:pt x="2849137" y="5342528"/>
                  <a:pt x="2845867" y="5347328"/>
                </a:cubicBezTo>
                <a:cubicBezTo>
                  <a:pt x="2842596" y="5352128"/>
                  <a:pt x="2838376" y="5355821"/>
                  <a:pt x="2833207" y="5358406"/>
                </a:cubicBezTo>
                <a:cubicBezTo>
                  <a:pt x="2832890" y="5364630"/>
                  <a:pt x="2831624" y="5370538"/>
                  <a:pt x="2829408" y="5376130"/>
                </a:cubicBezTo>
                <a:cubicBezTo>
                  <a:pt x="2827193" y="5381722"/>
                  <a:pt x="2825927" y="5387630"/>
                  <a:pt x="2825610" y="5393855"/>
                </a:cubicBezTo>
                <a:cubicBezTo>
                  <a:pt x="2833101" y="5384940"/>
                  <a:pt x="2839642" y="5375550"/>
                  <a:pt x="2845234" y="5365686"/>
                </a:cubicBezTo>
                <a:cubicBezTo>
                  <a:pt x="2850825" y="5355821"/>
                  <a:pt x="2856101" y="5345798"/>
                  <a:pt x="2861059" y="5335617"/>
                </a:cubicBezTo>
                <a:cubicBezTo>
                  <a:pt x="2861006" y="5333771"/>
                  <a:pt x="2860479" y="5330500"/>
                  <a:pt x="2859477" y="5325805"/>
                </a:cubicBezTo>
                <a:cubicBezTo>
                  <a:pt x="2858474" y="5321111"/>
                  <a:pt x="2857314" y="5318473"/>
                  <a:pt x="2855995" y="5317893"/>
                </a:cubicBezTo>
                <a:close/>
                <a:moveTo>
                  <a:pt x="2135168" y="5302273"/>
                </a:moveTo>
                <a:lnTo>
                  <a:pt x="2132636" y="5319997"/>
                </a:lnTo>
                <a:cubicBezTo>
                  <a:pt x="2128785" y="5323954"/>
                  <a:pt x="2125092" y="5328701"/>
                  <a:pt x="2121558" y="5334240"/>
                </a:cubicBezTo>
                <a:cubicBezTo>
                  <a:pt x="2118023" y="5339779"/>
                  <a:pt x="2114964" y="5345160"/>
                  <a:pt x="2112379" y="5350382"/>
                </a:cubicBezTo>
                <a:cubicBezTo>
                  <a:pt x="2112801" y="5360932"/>
                  <a:pt x="2109425" y="5370216"/>
                  <a:pt x="2102251" y="5378235"/>
                </a:cubicBezTo>
                <a:cubicBezTo>
                  <a:pt x="2099297" y="5376177"/>
                  <a:pt x="2096343" y="5376494"/>
                  <a:pt x="2093389" y="5379184"/>
                </a:cubicBezTo>
                <a:cubicBezTo>
                  <a:pt x="2090435" y="5381874"/>
                  <a:pt x="2090013" y="5384090"/>
                  <a:pt x="2092123" y="5385831"/>
                </a:cubicBezTo>
                <a:lnTo>
                  <a:pt x="2076930" y="5403555"/>
                </a:lnTo>
                <a:lnTo>
                  <a:pt x="2069334" y="5428876"/>
                </a:lnTo>
                <a:lnTo>
                  <a:pt x="2064270" y="5428876"/>
                </a:lnTo>
                <a:lnTo>
                  <a:pt x="2064270" y="5446600"/>
                </a:lnTo>
                <a:lnTo>
                  <a:pt x="2076930" y="5451664"/>
                </a:lnTo>
                <a:cubicBezTo>
                  <a:pt x="2075770" y="5450293"/>
                  <a:pt x="2075559" y="5449238"/>
                  <a:pt x="2076297" y="5448499"/>
                </a:cubicBezTo>
                <a:cubicBezTo>
                  <a:pt x="2077036" y="5447761"/>
                  <a:pt x="2078091" y="5447972"/>
                  <a:pt x="2079462" y="5449132"/>
                </a:cubicBezTo>
                <a:lnTo>
                  <a:pt x="2084526" y="5439004"/>
                </a:lnTo>
                <a:cubicBezTo>
                  <a:pt x="2085951" y="5439795"/>
                  <a:pt x="2087533" y="5438846"/>
                  <a:pt x="2089274" y="5436156"/>
                </a:cubicBezTo>
                <a:cubicBezTo>
                  <a:pt x="2091015" y="5433465"/>
                  <a:pt x="2091964" y="5431883"/>
                  <a:pt x="2092123" y="5431408"/>
                </a:cubicBezTo>
                <a:lnTo>
                  <a:pt x="2109847" y="5401023"/>
                </a:lnTo>
                <a:cubicBezTo>
                  <a:pt x="2110322" y="5394165"/>
                  <a:pt x="2113170" y="5382560"/>
                  <a:pt x="2118393" y="5366207"/>
                </a:cubicBezTo>
                <a:cubicBezTo>
                  <a:pt x="2123615" y="5349854"/>
                  <a:pt x="2128363" y="5339515"/>
                  <a:pt x="2132636" y="5335190"/>
                </a:cubicBezTo>
                <a:lnTo>
                  <a:pt x="2145296" y="5342786"/>
                </a:lnTo>
                <a:cubicBezTo>
                  <a:pt x="2146456" y="5337563"/>
                  <a:pt x="2147933" y="5332183"/>
                  <a:pt x="2149727" y="5326644"/>
                </a:cubicBezTo>
                <a:cubicBezTo>
                  <a:pt x="2151521" y="5321105"/>
                  <a:pt x="2154264" y="5316357"/>
                  <a:pt x="2157956" y="5312401"/>
                </a:cubicBezTo>
                <a:lnTo>
                  <a:pt x="2145296" y="5309869"/>
                </a:lnTo>
                <a:close/>
                <a:moveTo>
                  <a:pt x="3018047" y="5295104"/>
                </a:moveTo>
                <a:lnTo>
                  <a:pt x="3005387" y="5307764"/>
                </a:lnTo>
                <a:lnTo>
                  <a:pt x="2998251" y="5357723"/>
                </a:lnTo>
                <a:lnTo>
                  <a:pt x="3003695" y="5344853"/>
                </a:lnTo>
                <a:cubicBezTo>
                  <a:pt x="3011819" y="5332298"/>
                  <a:pt x="3016461" y="5321326"/>
                  <a:pt x="3017622" y="5311936"/>
                </a:cubicBezTo>
                <a:lnTo>
                  <a:pt x="3022583" y="5300774"/>
                </a:lnTo>
                <a:close/>
                <a:moveTo>
                  <a:pt x="2696475" y="5295104"/>
                </a:moveTo>
                <a:lnTo>
                  <a:pt x="2686347" y="5325489"/>
                </a:lnTo>
                <a:cubicBezTo>
                  <a:pt x="2685925" y="5325436"/>
                  <a:pt x="2684237" y="5325542"/>
                  <a:pt x="2681283" y="5325805"/>
                </a:cubicBezTo>
                <a:cubicBezTo>
                  <a:pt x="2678329" y="5326069"/>
                  <a:pt x="2676641" y="5326808"/>
                  <a:pt x="2676219" y="5328021"/>
                </a:cubicBezTo>
                <a:cubicBezTo>
                  <a:pt x="2676746" y="5330711"/>
                  <a:pt x="2679489" y="5333560"/>
                  <a:pt x="2684448" y="5336567"/>
                </a:cubicBezTo>
                <a:cubicBezTo>
                  <a:pt x="2689406" y="5339574"/>
                  <a:pt x="2693416" y="5341789"/>
                  <a:pt x="2696475" y="5343213"/>
                </a:cubicBezTo>
                <a:lnTo>
                  <a:pt x="2714200" y="5317893"/>
                </a:lnTo>
                <a:close/>
                <a:moveTo>
                  <a:pt x="973406" y="5277552"/>
                </a:moveTo>
                <a:cubicBezTo>
                  <a:pt x="970980" y="5277921"/>
                  <a:pt x="969502" y="5279715"/>
                  <a:pt x="968975" y="5282932"/>
                </a:cubicBezTo>
                <a:cubicBezTo>
                  <a:pt x="968447" y="5286150"/>
                  <a:pt x="968236" y="5288577"/>
                  <a:pt x="968342" y="5290212"/>
                </a:cubicBezTo>
                <a:cubicBezTo>
                  <a:pt x="968236" y="5296595"/>
                  <a:pt x="966548" y="5302187"/>
                  <a:pt x="963278" y="5306987"/>
                </a:cubicBezTo>
                <a:cubicBezTo>
                  <a:pt x="960007" y="5311787"/>
                  <a:pt x="955787" y="5315480"/>
                  <a:pt x="950618" y="5318065"/>
                </a:cubicBezTo>
                <a:cubicBezTo>
                  <a:pt x="950301" y="5324289"/>
                  <a:pt x="949035" y="5330197"/>
                  <a:pt x="946819" y="5335789"/>
                </a:cubicBezTo>
                <a:cubicBezTo>
                  <a:pt x="944604" y="5341381"/>
                  <a:pt x="943338" y="5347289"/>
                  <a:pt x="943021" y="5353514"/>
                </a:cubicBezTo>
                <a:cubicBezTo>
                  <a:pt x="950512" y="5344599"/>
                  <a:pt x="957053" y="5335209"/>
                  <a:pt x="962645" y="5325345"/>
                </a:cubicBezTo>
                <a:cubicBezTo>
                  <a:pt x="968236" y="5315480"/>
                  <a:pt x="973512" y="5305457"/>
                  <a:pt x="978470" y="5295276"/>
                </a:cubicBezTo>
                <a:cubicBezTo>
                  <a:pt x="978417" y="5293430"/>
                  <a:pt x="977890" y="5290159"/>
                  <a:pt x="976888" y="5285464"/>
                </a:cubicBezTo>
                <a:cubicBezTo>
                  <a:pt x="975885" y="5280770"/>
                  <a:pt x="974725" y="5278132"/>
                  <a:pt x="973406" y="5277552"/>
                </a:cubicBezTo>
                <a:close/>
                <a:moveTo>
                  <a:pt x="2175681" y="5276952"/>
                </a:moveTo>
                <a:cubicBezTo>
                  <a:pt x="2176103" y="5279906"/>
                  <a:pt x="2175259" y="5281594"/>
                  <a:pt x="2173149" y="5282016"/>
                </a:cubicBezTo>
                <a:lnTo>
                  <a:pt x="2170617" y="5302273"/>
                </a:lnTo>
                <a:lnTo>
                  <a:pt x="2173149" y="5309869"/>
                </a:lnTo>
                <a:cubicBezTo>
                  <a:pt x="2175786" y="5305965"/>
                  <a:pt x="2178107" y="5301745"/>
                  <a:pt x="2180112" y="5297209"/>
                </a:cubicBezTo>
                <a:cubicBezTo>
                  <a:pt x="2182116" y="5292672"/>
                  <a:pt x="2183171" y="5288452"/>
                  <a:pt x="2183277" y="5284548"/>
                </a:cubicBezTo>
                <a:cubicBezTo>
                  <a:pt x="2183277" y="5279484"/>
                  <a:pt x="2180745" y="5276952"/>
                  <a:pt x="2175681" y="5276952"/>
                </a:cubicBezTo>
                <a:close/>
                <a:moveTo>
                  <a:pt x="6508682" y="5274905"/>
                </a:moveTo>
                <a:lnTo>
                  <a:pt x="6508682" y="5285034"/>
                </a:lnTo>
                <a:lnTo>
                  <a:pt x="6511214" y="5277437"/>
                </a:lnTo>
                <a:close/>
                <a:moveTo>
                  <a:pt x="2152892" y="5269356"/>
                </a:moveTo>
                <a:lnTo>
                  <a:pt x="2152892" y="5279484"/>
                </a:lnTo>
                <a:cubicBezTo>
                  <a:pt x="2154211" y="5278113"/>
                  <a:pt x="2155371" y="5276425"/>
                  <a:pt x="2156374" y="5274420"/>
                </a:cubicBezTo>
                <a:cubicBezTo>
                  <a:pt x="2157376" y="5272416"/>
                  <a:pt x="2157903" y="5270727"/>
                  <a:pt x="2157956" y="5269356"/>
                </a:cubicBezTo>
                <a:close/>
                <a:moveTo>
                  <a:pt x="3240443" y="5261295"/>
                </a:moveTo>
                <a:lnTo>
                  <a:pt x="3227783" y="5276487"/>
                </a:lnTo>
                <a:lnTo>
                  <a:pt x="3227783" y="5284083"/>
                </a:lnTo>
                <a:lnTo>
                  <a:pt x="3232847" y="5284083"/>
                </a:lnTo>
                <a:cubicBezTo>
                  <a:pt x="3237806" y="5284294"/>
                  <a:pt x="3241182" y="5283872"/>
                  <a:pt x="3242975" y="5282817"/>
                </a:cubicBezTo>
                <a:cubicBezTo>
                  <a:pt x="3244769" y="5281762"/>
                  <a:pt x="3245613" y="5278808"/>
                  <a:pt x="3245507" y="5273955"/>
                </a:cubicBezTo>
                <a:close/>
                <a:moveTo>
                  <a:pt x="813886" y="5254763"/>
                </a:moveTo>
                <a:lnTo>
                  <a:pt x="803758" y="5285148"/>
                </a:lnTo>
                <a:cubicBezTo>
                  <a:pt x="803336" y="5285095"/>
                  <a:pt x="801648" y="5285201"/>
                  <a:pt x="798694" y="5285464"/>
                </a:cubicBezTo>
                <a:cubicBezTo>
                  <a:pt x="795740" y="5285728"/>
                  <a:pt x="794052" y="5286467"/>
                  <a:pt x="793630" y="5287680"/>
                </a:cubicBezTo>
                <a:cubicBezTo>
                  <a:pt x="794157" y="5290370"/>
                  <a:pt x="796900" y="5293219"/>
                  <a:pt x="801859" y="5296226"/>
                </a:cubicBezTo>
                <a:cubicBezTo>
                  <a:pt x="806817" y="5299233"/>
                  <a:pt x="810827" y="5301448"/>
                  <a:pt x="813886" y="5302872"/>
                </a:cubicBezTo>
                <a:lnTo>
                  <a:pt x="831611" y="5277552"/>
                </a:lnTo>
                <a:close/>
                <a:moveTo>
                  <a:pt x="3541759" y="5243570"/>
                </a:moveTo>
                <a:lnTo>
                  <a:pt x="3521502" y="5276487"/>
                </a:lnTo>
                <a:cubicBezTo>
                  <a:pt x="3526566" y="5284506"/>
                  <a:pt x="3529098" y="5293790"/>
                  <a:pt x="3529098" y="5304340"/>
                </a:cubicBezTo>
                <a:cubicBezTo>
                  <a:pt x="3527674" y="5304235"/>
                  <a:pt x="3526091" y="5304445"/>
                  <a:pt x="3524351" y="5304973"/>
                </a:cubicBezTo>
                <a:cubicBezTo>
                  <a:pt x="3522610" y="5305500"/>
                  <a:pt x="3521660" y="5306977"/>
                  <a:pt x="3521502" y="5309404"/>
                </a:cubicBezTo>
                <a:cubicBezTo>
                  <a:pt x="3521660" y="5311936"/>
                  <a:pt x="3522610" y="5314468"/>
                  <a:pt x="3524351" y="5317000"/>
                </a:cubicBezTo>
                <a:cubicBezTo>
                  <a:pt x="3526091" y="5319532"/>
                  <a:pt x="3527674" y="5322064"/>
                  <a:pt x="3529098" y="5324596"/>
                </a:cubicBezTo>
                <a:lnTo>
                  <a:pt x="3542402" y="5330298"/>
                </a:lnTo>
                <a:lnTo>
                  <a:pt x="3543485" y="5328003"/>
                </a:lnTo>
                <a:lnTo>
                  <a:pt x="3545528" y="5321535"/>
                </a:lnTo>
                <a:lnTo>
                  <a:pt x="3536695" y="5314468"/>
                </a:lnTo>
                <a:cubicBezTo>
                  <a:pt x="3536642" y="5310565"/>
                  <a:pt x="3537380" y="5306977"/>
                  <a:pt x="3538910" y="5303707"/>
                </a:cubicBezTo>
                <a:cubicBezTo>
                  <a:pt x="3540440" y="5300436"/>
                  <a:pt x="3543077" y="5298115"/>
                  <a:pt x="3546823" y="5296744"/>
                </a:cubicBezTo>
                <a:cubicBezTo>
                  <a:pt x="3547086" y="5287881"/>
                  <a:pt x="3547192" y="5279019"/>
                  <a:pt x="3547139" y="5270157"/>
                </a:cubicBezTo>
                <a:cubicBezTo>
                  <a:pt x="3547086" y="5261295"/>
                  <a:pt x="3545293" y="5252433"/>
                  <a:pt x="3541759" y="5243570"/>
                </a:cubicBezTo>
                <a:close/>
                <a:moveTo>
                  <a:pt x="197501" y="5235848"/>
                </a:moveTo>
                <a:cubicBezTo>
                  <a:pt x="197554" y="5237272"/>
                  <a:pt x="198081" y="5238855"/>
                  <a:pt x="199084" y="5240596"/>
                </a:cubicBezTo>
                <a:cubicBezTo>
                  <a:pt x="200086" y="5242337"/>
                  <a:pt x="201246" y="5243286"/>
                  <a:pt x="202565" y="5243444"/>
                </a:cubicBezTo>
                <a:cubicBezTo>
                  <a:pt x="205519" y="5243022"/>
                  <a:pt x="207207" y="5241334"/>
                  <a:pt x="207630" y="5238380"/>
                </a:cubicBezTo>
                <a:close/>
                <a:moveTo>
                  <a:pt x="5970791" y="5233202"/>
                </a:moveTo>
                <a:lnTo>
                  <a:pt x="5968259" y="5250926"/>
                </a:lnTo>
                <a:cubicBezTo>
                  <a:pt x="5964408" y="5254883"/>
                  <a:pt x="5960715" y="5259630"/>
                  <a:pt x="5957181" y="5265169"/>
                </a:cubicBezTo>
                <a:cubicBezTo>
                  <a:pt x="5953646" y="5270708"/>
                  <a:pt x="5950587" y="5276089"/>
                  <a:pt x="5948002" y="5281311"/>
                </a:cubicBezTo>
                <a:cubicBezTo>
                  <a:pt x="5948424" y="5291861"/>
                  <a:pt x="5945048" y="5301145"/>
                  <a:pt x="5937874" y="5309164"/>
                </a:cubicBezTo>
                <a:cubicBezTo>
                  <a:pt x="5934920" y="5307106"/>
                  <a:pt x="5931966" y="5307423"/>
                  <a:pt x="5929012" y="5310113"/>
                </a:cubicBezTo>
                <a:cubicBezTo>
                  <a:pt x="5926058" y="5312803"/>
                  <a:pt x="5925636" y="5315019"/>
                  <a:pt x="5927746" y="5316760"/>
                </a:cubicBezTo>
                <a:lnTo>
                  <a:pt x="5912553" y="5334484"/>
                </a:lnTo>
                <a:lnTo>
                  <a:pt x="5904957" y="5359805"/>
                </a:lnTo>
                <a:lnTo>
                  <a:pt x="5899893" y="5359805"/>
                </a:lnTo>
                <a:lnTo>
                  <a:pt x="5899893" y="5377529"/>
                </a:lnTo>
                <a:lnTo>
                  <a:pt x="5903781" y="5379084"/>
                </a:lnTo>
                <a:lnTo>
                  <a:pt x="5906051" y="5374922"/>
                </a:lnTo>
                <a:cubicBezTo>
                  <a:pt x="5910482" y="5371546"/>
                  <a:pt x="5913014" y="5366904"/>
                  <a:pt x="5913647" y="5360996"/>
                </a:cubicBezTo>
                <a:cubicBezTo>
                  <a:pt x="5921243" y="5360574"/>
                  <a:pt x="5926307" y="5356353"/>
                  <a:pt x="5928839" y="5348335"/>
                </a:cubicBezTo>
                <a:cubicBezTo>
                  <a:pt x="5928892" y="5347175"/>
                  <a:pt x="5928787" y="5346331"/>
                  <a:pt x="5928523" y="5345803"/>
                </a:cubicBezTo>
                <a:cubicBezTo>
                  <a:pt x="5928259" y="5345276"/>
                  <a:pt x="5927521" y="5344432"/>
                  <a:pt x="5926307" y="5343271"/>
                </a:cubicBezTo>
                <a:lnTo>
                  <a:pt x="5931371" y="5335675"/>
                </a:lnTo>
                <a:cubicBezTo>
                  <a:pt x="5932585" y="5333248"/>
                  <a:pt x="5933323" y="5331138"/>
                  <a:pt x="5933587" y="5329345"/>
                </a:cubicBezTo>
                <a:cubicBezTo>
                  <a:pt x="5933851" y="5327551"/>
                  <a:pt x="5933956" y="5325441"/>
                  <a:pt x="5933904" y="5323015"/>
                </a:cubicBezTo>
                <a:cubicBezTo>
                  <a:pt x="5943979" y="5307717"/>
                  <a:pt x="5952947" y="5291469"/>
                  <a:pt x="5960807" y="5274272"/>
                </a:cubicBezTo>
                <a:lnTo>
                  <a:pt x="5975852" y="5236998"/>
                </a:lnTo>
                <a:close/>
                <a:moveTo>
                  <a:pt x="3268296" y="5220782"/>
                </a:moveTo>
                <a:lnTo>
                  <a:pt x="3263232" y="5230910"/>
                </a:lnTo>
                <a:cubicBezTo>
                  <a:pt x="3266186" y="5228378"/>
                  <a:pt x="3267874" y="5225846"/>
                  <a:pt x="3268296" y="5223314"/>
                </a:cubicBezTo>
                <a:close/>
                <a:moveTo>
                  <a:pt x="2313040" y="5220484"/>
                </a:moveTo>
                <a:cubicBezTo>
                  <a:pt x="2312987" y="5221908"/>
                  <a:pt x="2313093" y="5223490"/>
                  <a:pt x="2313356" y="5225231"/>
                </a:cubicBezTo>
                <a:cubicBezTo>
                  <a:pt x="2313620" y="5226972"/>
                  <a:pt x="2314359" y="5227922"/>
                  <a:pt x="2315572" y="5228080"/>
                </a:cubicBezTo>
                <a:lnTo>
                  <a:pt x="2323168" y="5225548"/>
                </a:lnTo>
                <a:close/>
                <a:moveTo>
                  <a:pt x="1620065" y="5220056"/>
                </a:moveTo>
                <a:cubicBezTo>
                  <a:pt x="1619960" y="5221217"/>
                  <a:pt x="1619538" y="5222061"/>
                  <a:pt x="1618799" y="5222588"/>
                </a:cubicBezTo>
                <a:cubicBezTo>
                  <a:pt x="1618061" y="5223116"/>
                  <a:pt x="1617639" y="5223960"/>
                  <a:pt x="1617533" y="5225120"/>
                </a:cubicBezTo>
                <a:lnTo>
                  <a:pt x="1617533" y="5237780"/>
                </a:lnTo>
                <a:lnTo>
                  <a:pt x="1617942" y="5241255"/>
                </a:lnTo>
                <a:lnTo>
                  <a:pt x="1618627" y="5238971"/>
                </a:lnTo>
                <a:cubicBezTo>
                  <a:pt x="1617361" y="5233696"/>
                  <a:pt x="1617994" y="5229054"/>
                  <a:pt x="1620526" y="5225045"/>
                </a:cubicBezTo>
                <a:lnTo>
                  <a:pt x="1627768" y="5221597"/>
                </a:lnTo>
                <a:close/>
                <a:moveTo>
                  <a:pt x="207630" y="5215592"/>
                </a:moveTo>
                <a:cubicBezTo>
                  <a:pt x="207524" y="5217016"/>
                  <a:pt x="207735" y="5218598"/>
                  <a:pt x="208262" y="5220339"/>
                </a:cubicBezTo>
                <a:cubicBezTo>
                  <a:pt x="208790" y="5222080"/>
                  <a:pt x="210267" y="5223030"/>
                  <a:pt x="212694" y="5223188"/>
                </a:cubicBezTo>
                <a:lnTo>
                  <a:pt x="215226" y="5223188"/>
                </a:lnTo>
                <a:cubicBezTo>
                  <a:pt x="215226" y="5218124"/>
                  <a:pt x="212694" y="5215592"/>
                  <a:pt x="207630" y="5215592"/>
                </a:cubicBezTo>
                <a:close/>
                <a:moveTo>
                  <a:pt x="2505477" y="5210356"/>
                </a:moveTo>
                <a:lnTo>
                  <a:pt x="2515605" y="5228080"/>
                </a:lnTo>
                <a:lnTo>
                  <a:pt x="2513073" y="5248336"/>
                </a:lnTo>
                <a:cubicBezTo>
                  <a:pt x="2506795" y="5249075"/>
                  <a:pt x="2503525" y="5252029"/>
                  <a:pt x="2503261" y="5257199"/>
                </a:cubicBezTo>
                <a:cubicBezTo>
                  <a:pt x="2502997" y="5262368"/>
                  <a:pt x="2497828" y="5265322"/>
                  <a:pt x="2487752" y="5266061"/>
                </a:cubicBezTo>
                <a:cubicBezTo>
                  <a:pt x="2488491" y="5256144"/>
                  <a:pt x="2491445" y="5246859"/>
                  <a:pt x="2496614" y="5238208"/>
                </a:cubicBezTo>
                <a:cubicBezTo>
                  <a:pt x="2501784" y="5229557"/>
                  <a:pt x="2504738" y="5220273"/>
                  <a:pt x="2505477" y="5210356"/>
                </a:cubicBezTo>
                <a:close/>
                <a:moveTo>
                  <a:pt x="6521342" y="5206540"/>
                </a:moveTo>
                <a:lnTo>
                  <a:pt x="6521342" y="5209072"/>
                </a:lnTo>
                <a:cubicBezTo>
                  <a:pt x="6520920" y="5217090"/>
                  <a:pt x="6524296" y="5221310"/>
                  <a:pt x="6531470" y="5221732"/>
                </a:cubicBezTo>
                <a:close/>
                <a:moveTo>
                  <a:pt x="2731924" y="5206482"/>
                </a:moveTo>
                <a:cubicBezTo>
                  <a:pt x="2721374" y="5226316"/>
                  <a:pt x="2712090" y="5247417"/>
                  <a:pt x="2704071" y="5269784"/>
                </a:cubicBezTo>
                <a:cubicBezTo>
                  <a:pt x="2705390" y="5274953"/>
                  <a:pt x="2707817" y="5279173"/>
                  <a:pt x="2711351" y="5282444"/>
                </a:cubicBezTo>
                <a:cubicBezTo>
                  <a:pt x="2714885" y="5285715"/>
                  <a:pt x="2719211" y="5287403"/>
                  <a:pt x="2724328" y="5287508"/>
                </a:cubicBezTo>
                <a:cubicBezTo>
                  <a:pt x="2726965" y="5279701"/>
                  <a:pt x="2730552" y="5268096"/>
                  <a:pt x="2735089" y="5252692"/>
                </a:cubicBezTo>
                <a:cubicBezTo>
                  <a:pt x="2739626" y="5237289"/>
                  <a:pt x="2744479" y="5226950"/>
                  <a:pt x="2749648" y="5221674"/>
                </a:cubicBezTo>
                <a:close/>
                <a:moveTo>
                  <a:pt x="5988515" y="5200285"/>
                </a:moveTo>
                <a:lnTo>
                  <a:pt x="5988515" y="5204243"/>
                </a:lnTo>
                <a:lnTo>
                  <a:pt x="5989986" y="5200285"/>
                </a:lnTo>
                <a:close/>
                <a:moveTo>
                  <a:pt x="3043368" y="5183693"/>
                </a:moveTo>
                <a:cubicBezTo>
                  <a:pt x="3042629" y="5192186"/>
                  <a:pt x="3039675" y="5199888"/>
                  <a:pt x="3034505" y="5206798"/>
                </a:cubicBezTo>
                <a:cubicBezTo>
                  <a:pt x="3029336" y="5213709"/>
                  <a:pt x="3026382" y="5222044"/>
                  <a:pt x="3025643" y="5231802"/>
                </a:cubicBezTo>
                <a:cubicBezTo>
                  <a:pt x="3018100" y="5242036"/>
                  <a:pt x="3011031" y="5252587"/>
                  <a:pt x="3004437" y="5263453"/>
                </a:cubicBezTo>
                <a:cubicBezTo>
                  <a:pt x="2997843" y="5274320"/>
                  <a:pt x="2991408" y="5284870"/>
                  <a:pt x="2985130" y="5295104"/>
                </a:cubicBezTo>
                <a:cubicBezTo>
                  <a:pt x="2983864" y="5301223"/>
                  <a:pt x="2981332" y="5309242"/>
                  <a:pt x="2977534" y="5319159"/>
                </a:cubicBezTo>
                <a:cubicBezTo>
                  <a:pt x="2973736" y="5329076"/>
                  <a:pt x="2968672" y="5334562"/>
                  <a:pt x="2962342" y="5335617"/>
                </a:cubicBezTo>
                <a:cubicBezTo>
                  <a:pt x="2962658" y="5337569"/>
                  <a:pt x="2963924" y="5341261"/>
                  <a:pt x="2966140" y="5346695"/>
                </a:cubicBezTo>
                <a:cubicBezTo>
                  <a:pt x="2968355" y="5352128"/>
                  <a:pt x="2969621" y="5355188"/>
                  <a:pt x="2969938" y="5355874"/>
                </a:cubicBezTo>
                <a:cubicBezTo>
                  <a:pt x="2971151" y="5355557"/>
                  <a:pt x="2971890" y="5354291"/>
                  <a:pt x="2972153" y="5352076"/>
                </a:cubicBezTo>
                <a:cubicBezTo>
                  <a:pt x="2972417" y="5349860"/>
                  <a:pt x="2972523" y="5348594"/>
                  <a:pt x="2972470" y="5348278"/>
                </a:cubicBezTo>
                <a:cubicBezTo>
                  <a:pt x="2979644" y="5333349"/>
                  <a:pt x="2988084" y="5318895"/>
                  <a:pt x="2997791" y="5304916"/>
                </a:cubicBezTo>
                <a:cubicBezTo>
                  <a:pt x="3007497" y="5290937"/>
                  <a:pt x="3013405" y="5275850"/>
                  <a:pt x="3015515" y="5259655"/>
                </a:cubicBezTo>
                <a:lnTo>
                  <a:pt x="3028175" y="5259655"/>
                </a:lnTo>
                <a:lnTo>
                  <a:pt x="3039529" y="5260543"/>
                </a:lnTo>
                <a:lnTo>
                  <a:pt x="3043853" y="5245311"/>
                </a:lnTo>
                <a:lnTo>
                  <a:pt x="3053945" y="5215721"/>
                </a:lnTo>
                <a:lnTo>
                  <a:pt x="3050964" y="5209014"/>
                </a:lnTo>
                <a:lnTo>
                  <a:pt x="3061092" y="5191290"/>
                </a:lnTo>
                <a:close/>
                <a:moveTo>
                  <a:pt x="1647658" y="5182205"/>
                </a:moveTo>
                <a:lnTo>
                  <a:pt x="1637790" y="5187139"/>
                </a:lnTo>
                <a:lnTo>
                  <a:pt x="1627661" y="5204864"/>
                </a:lnTo>
                <a:lnTo>
                  <a:pt x="1640322" y="5199800"/>
                </a:lnTo>
                <a:lnTo>
                  <a:pt x="1642051" y="5196917"/>
                </a:lnTo>
                <a:lnTo>
                  <a:pt x="1645648" y="5188212"/>
                </a:lnTo>
                <a:close/>
                <a:moveTo>
                  <a:pt x="430451" y="5180143"/>
                </a:moveTo>
                <a:cubicBezTo>
                  <a:pt x="430398" y="5181567"/>
                  <a:pt x="430504" y="5183149"/>
                  <a:pt x="430767" y="5184890"/>
                </a:cubicBezTo>
                <a:cubicBezTo>
                  <a:pt x="431031" y="5186631"/>
                  <a:pt x="431771" y="5187581"/>
                  <a:pt x="432983" y="5187739"/>
                </a:cubicBezTo>
                <a:lnTo>
                  <a:pt x="440579" y="5185207"/>
                </a:lnTo>
                <a:close/>
                <a:moveTo>
                  <a:pt x="622888" y="5170015"/>
                </a:moveTo>
                <a:lnTo>
                  <a:pt x="633016" y="5187739"/>
                </a:lnTo>
                <a:lnTo>
                  <a:pt x="630484" y="5207995"/>
                </a:lnTo>
                <a:cubicBezTo>
                  <a:pt x="624206" y="5208734"/>
                  <a:pt x="620936" y="5211688"/>
                  <a:pt x="620672" y="5216858"/>
                </a:cubicBezTo>
                <a:cubicBezTo>
                  <a:pt x="620408" y="5222027"/>
                  <a:pt x="615239" y="5224981"/>
                  <a:pt x="605163" y="5225720"/>
                </a:cubicBezTo>
                <a:cubicBezTo>
                  <a:pt x="605902" y="5215803"/>
                  <a:pt x="608856" y="5206518"/>
                  <a:pt x="614025" y="5197867"/>
                </a:cubicBezTo>
                <a:cubicBezTo>
                  <a:pt x="619195" y="5189216"/>
                  <a:pt x="622149" y="5179932"/>
                  <a:pt x="622888" y="5170015"/>
                </a:cubicBezTo>
                <a:close/>
                <a:moveTo>
                  <a:pt x="849335" y="5166141"/>
                </a:moveTo>
                <a:cubicBezTo>
                  <a:pt x="838785" y="5185975"/>
                  <a:pt x="829501" y="5207076"/>
                  <a:pt x="821482" y="5229443"/>
                </a:cubicBezTo>
                <a:cubicBezTo>
                  <a:pt x="822801" y="5234612"/>
                  <a:pt x="825228" y="5238832"/>
                  <a:pt x="828762" y="5242103"/>
                </a:cubicBezTo>
                <a:cubicBezTo>
                  <a:pt x="832296" y="5245374"/>
                  <a:pt x="836622" y="5247062"/>
                  <a:pt x="841739" y="5247167"/>
                </a:cubicBezTo>
                <a:cubicBezTo>
                  <a:pt x="844376" y="5239360"/>
                  <a:pt x="847963" y="5227755"/>
                  <a:pt x="852500" y="5212351"/>
                </a:cubicBezTo>
                <a:cubicBezTo>
                  <a:pt x="857037" y="5196948"/>
                  <a:pt x="861890" y="5186609"/>
                  <a:pt x="867059" y="5181333"/>
                </a:cubicBezTo>
                <a:close/>
                <a:moveTo>
                  <a:pt x="3594932" y="5154948"/>
                </a:moveTo>
                <a:cubicBezTo>
                  <a:pt x="3594510" y="5157480"/>
                  <a:pt x="3595354" y="5160012"/>
                  <a:pt x="3597464" y="5162544"/>
                </a:cubicBezTo>
                <a:lnTo>
                  <a:pt x="3597464" y="5154948"/>
                </a:lnTo>
                <a:close/>
                <a:moveTo>
                  <a:pt x="2366213" y="5147054"/>
                </a:moveTo>
                <a:cubicBezTo>
                  <a:pt x="2366108" y="5148478"/>
                  <a:pt x="2366319" y="5150061"/>
                  <a:pt x="2366846" y="5151802"/>
                </a:cubicBezTo>
                <a:cubicBezTo>
                  <a:pt x="2367374" y="5153542"/>
                  <a:pt x="2368851" y="5154492"/>
                  <a:pt x="2371277" y="5154650"/>
                </a:cubicBezTo>
                <a:lnTo>
                  <a:pt x="2376341" y="5154650"/>
                </a:lnTo>
                <a:cubicBezTo>
                  <a:pt x="2376236" y="5152118"/>
                  <a:pt x="2375181" y="5150219"/>
                  <a:pt x="2373176" y="5148953"/>
                </a:cubicBezTo>
                <a:cubicBezTo>
                  <a:pt x="2371172" y="5147687"/>
                  <a:pt x="2368851" y="5147054"/>
                  <a:pt x="2366213" y="5147054"/>
                </a:cubicBezTo>
                <a:close/>
                <a:moveTo>
                  <a:pt x="6607432" y="5135642"/>
                </a:moveTo>
                <a:lnTo>
                  <a:pt x="6599836" y="5143238"/>
                </a:lnTo>
                <a:cubicBezTo>
                  <a:pt x="6601207" y="5144399"/>
                  <a:pt x="6602263" y="5145243"/>
                  <a:pt x="6603001" y="5145770"/>
                </a:cubicBezTo>
                <a:cubicBezTo>
                  <a:pt x="6603740" y="5146298"/>
                  <a:pt x="6603529" y="5147142"/>
                  <a:pt x="6602368" y="5148302"/>
                </a:cubicBezTo>
                <a:cubicBezTo>
                  <a:pt x="6601946" y="5150834"/>
                  <a:pt x="6600258" y="5153366"/>
                  <a:pt x="6597304" y="5155899"/>
                </a:cubicBezTo>
                <a:lnTo>
                  <a:pt x="6584644" y="5163495"/>
                </a:lnTo>
                <a:lnTo>
                  <a:pt x="6579579" y="5158430"/>
                </a:lnTo>
                <a:cubicBezTo>
                  <a:pt x="6576625" y="5166027"/>
                  <a:pt x="6574937" y="5171091"/>
                  <a:pt x="6574515" y="5173623"/>
                </a:cubicBezTo>
                <a:cubicBezTo>
                  <a:pt x="6569029" y="5181008"/>
                  <a:pt x="6563543" y="5188393"/>
                  <a:pt x="6558057" y="5195778"/>
                </a:cubicBezTo>
                <a:cubicBezTo>
                  <a:pt x="6552571" y="5203164"/>
                  <a:pt x="6549617" y="5211815"/>
                  <a:pt x="6549195" y="5221732"/>
                </a:cubicBezTo>
                <a:lnTo>
                  <a:pt x="6539067" y="5244521"/>
                </a:lnTo>
                <a:cubicBezTo>
                  <a:pt x="6535427" y="5247211"/>
                  <a:pt x="6533211" y="5250693"/>
                  <a:pt x="6532420" y="5254965"/>
                </a:cubicBezTo>
                <a:cubicBezTo>
                  <a:pt x="6531629" y="5259238"/>
                  <a:pt x="6531312" y="5263353"/>
                  <a:pt x="6531470" y="5267309"/>
                </a:cubicBezTo>
                <a:cubicBezTo>
                  <a:pt x="6530204" y="5278704"/>
                  <a:pt x="6525140" y="5290098"/>
                  <a:pt x="6516278" y="5301492"/>
                </a:cubicBezTo>
                <a:cubicBezTo>
                  <a:pt x="6507416" y="5312886"/>
                  <a:pt x="6502352" y="5324281"/>
                  <a:pt x="6501086" y="5335675"/>
                </a:cubicBezTo>
                <a:lnTo>
                  <a:pt x="6490957" y="5343271"/>
                </a:lnTo>
                <a:cubicBezTo>
                  <a:pt x="6489533" y="5348335"/>
                  <a:pt x="6487317" y="5353399"/>
                  <a:pt x="6484311" y="5358463"/>
                </a:cubicBezTo>
                <a:cubicBezTo>
                  <a:pt x="6481304" y="5363528"/>
                  <a:pt x="6478455" y="5368592"/>
                  <a:pt x="6475765" y="5373656"/>
                </a:cubicBezTo>
                <a:lnTo>
                  <a:pt x="6475765" y="5391380"/>
                </a:lnTo>
                <a:cubicBezTo>
                  <a:pt x="6484996" y="5388110"/>
                  <a:pt x="6493120" y="5381358"/>
                  <a:pt x="6500136" y="5371124"/>
                </a:cubicBezTo>
                <a:cubicBezTo>
                  <a:pt x="6507152" y="5360890"/>
                  <a:pt x="6510845" y="5351606"/>
                  <a:pt x="6511214" y="5343271"/>
                </a:cubicBezTo>
                <a:cubicBezTo>
                  <a:pt x="6513851" y="5343377"/>
                  <a:pt x="6516172" y="5343166"/>
                  <a:pt x="6518177" y="5342638"/>
                </a:cubicBezTo>
                <a:cubicBezTo>
                  <a:pt x="6520181" y="5342111"/>
                  <a:pt x="6521237" y="5340634"/>
                  <a:pt x="6521342" y="5338207"/>
                </a:cubicBezTo>
                <a:cubicBezTo>
                  <a:pt x="6521026" y="5334251"/>
                  <a:pt x="6521026" y="5330769"/>
                  <a:pt x="6521342" y="5327762"/>
                </a:cubicBezTo>
                <a:cubicBezTo>
                  <a:pt x="6521659" y="5324755"/>
                  <a:pt x="6524191" y="5323173"/>
                  <a:pt x="6528938" y="5323015"/>
                </a:cubicBezTo>
                <a:lnTo>
                  <a:pt x="6559323" y="5241989"/>
                </a:lnTo>
                <a:cubicBezTo>
                  <a:pt x="6567341" y="5241989"/>
                  <a:pt x="6571561" y="5239456"/>
                  <a:pt x="6571983" y="5234392"/>
                </a:cubicBezTo>
                <a:cubicBezTo>
                  <a:pt x="6571772" y="5229434"/>
                  <a:pt x="6572194" y="5226058"/>
                  <a:pt x="6573249" y="5224264"/>
                </a:cubicBezTo>
                <a:cubicBezTo>
                  <a:pt x="6574304" y="5222471"/>
                  <a:pt x="6577258" y="5221626"/>
                  <a:pt x="6582112" y="5221732"/>
                </a:cubicBezTo>
                <a:lnTo>
                  <a:pt x="6594772" y="5196411"/>
                </a:lnTo>
                <a:cubicBezTo>
                  <a:pt x="6594772" y="5192350"/>
                  <a:pt x="6595405" y="5185914"/>
                  <a:pt x="6596671" y="5177104"/>
                </a:cubicBezTo>
                <a:cubicBezTo>
                  <a:pt x="6597937" y="5168295"/>
                  <a:pt x="6599836" y="5158694"/>
                  <a:pt x="6602368" y="5148302"/>
                </a:cubicBezTo>
                <a:cubicBezTo>
                  <a:pt x="6605322" y="5142816"/>
                  <a:pt x="6607010" y="5138596"/>
                  <a:pt x="6607432" y="5135642"/>
                </a:cubicBezTo>
                <a:close/>
                <a:moveTo>
                  <a:pt x="3625317" y="5127095"/>
                </a:moveTo>
                <a:cubicBezTo>
                  <a:pt x="3620675" y="5127095"/>
                  <a:pt x="3617298" y="5129628"/>
                  <a:pt x="3615188" y="5134692"/>
                </a:cubicBezTo>
                <a:lnTo>
                  <a:pt x="3622785" y="5134692"/>
                </a:lnTo>
                <a:cubicBezTo>
                  <a:pt x="3622890" y="5133426"/>
                  <a:pt x="3623312" y="5132160"/>
                  <a:pt x="3624051" y="5130894"/>
                </a:cubicBezTo>
                <a:cubicBezTo>
                  <a:pt x="3624789" y="5129628"/>
                  <a:pt x="3625211" y="5128362"/>
                  <a:pt x="3625317" y="5127095"/>
                </a:cubicBezTo>
                <a:close/>
                <a:moveTo>
                  <a:pt x="2780033" y="5117860"/>
                </a:moveTo>
                <a:lnTo>
                  <a:pt x="2767373" y="5133052"/>
                </a:lnTo>
                <a:lnTo>
                  <a:pt x="2767373" y="5140648"/>
                </a:lnTo>
                <a:lnTo>
                  <a:pt x="2772437" y="5140648"/>
                </a:lnTo>
                <a:cubicBezTo>
                  <a:pt x="2777396" y="5140859"/>
                  <a:pt x="2780772" y="5140437"/>
                  <a:pt x="2782565" y="5139382"/>
                </a:cubicBezTo>
                <a:cubicBezTo>
                  <a:pt x="2784359" y="5138327"/>
                  <a:pt x="2785203" y="5135373"/>
                  <a:pt x="2785097" y="5130520"/>
                </a:cubicBezTo>
                <a:close/>
                <a:moveTo>
                  <a:pt x="6029028" y="5111663"/>
                </a:moveTo>
                <a:cubicBezTo>
                  <a:pt x="6027393" y="5111663"/>
                  <a:pt x="6024966" y="5112296"/>
                  <a:pt x="6021748" y="5113562"/>
                </a:cubicBezTo>
                <a:cubicBezTo>
                  <a:pt x="6018531" y="5114828"/>
                  <a:pt x="6016737" y="5116727"/>
                  <a:pt x="6016368" y="5119259"/>
                </a:cubicBezTo>
                <a:cubicBezTo>
                  <a:pt x="6016526" y="5120472"/>
                  <a:pt x="6017476" y="5121211"/>
                  <a:pt x="6019216" y="5121474"/>
                </a:cubicBezTo>
                <a:cubicBezTo>
                  <a:pt x="6020957" y="5121738"/>
                  <a:pt x="6022540" y="5121844"/>
                  <a:pt x="6023964" y="5121791"/>
                </a:cubicBezTo>
                <a:close/>
                <a:moveTo>
                  <a:pt x="483624" y="5106713"/>
                </a:moveTo>
                <a:cubicBezTo>
                  <a:pt x="483519" y="5108137"/>
                  <a:pt x="483730" y="5109720"/>
                  <a:pt x="484257" y="5111461"/>
                </a:cubicBezTo>
                <a:cubicBezTo>
                  <a:pt x="484785" y="5113201"/>
                  <a:pt x="486262" y="5114151"/>
                  <a:pt x="488688" y="5114309"/>
                </a:cubicBezTo>
                <a:lnTo>
                  <a:pt x="493752" y="5114309"/>
                </a:lnTo>
                <a:cubicBezTo>
                  <a:pt x="493647" y="5111777"/>
                  <a:pt x="492592" y="5109878"/>
                  <a:pt x="490587" y="5108612"/>
                </a:cubicBezTo>
                <a:cubicBezTo>
                  <a:pt x="488583" y="5107346"/>
                  <a:pt x="486262" y="5106713"/>
                  <a:pt x="483624" y="5106713"/>
                </a:cubicBezTo>
                <a:close/>
                <a:moveTo>
                  <a:pt x="2250762" y="5105047"/>
                </a:moveTo>
                <a:lnTo>
                  <a:pt x="2246578" y="5112368"/>
                </a:lnTo>
                <a:cubicBezTo>
                  <a:pt x="2243519" y="5122602"/>
                  <a:pt x="2239510" y="5136950"/>
                  <a:pt x="2234551" y="5155413"/>
                </a:cubicBezTo>
                <a:cubicBezTo>
                  <a:pt x="2229593" y="5173876"/>
                  <a:pt x="2226849" y="5188225"/>
                  <a:pt x="2226322" y="5198458"/>
                </a:cubicBezTo>
                <a:cubicBezTo>
                  <a:pt x="2226744" y="5209272"/>
                  <a:pt x="2225267" y="5215497"/>
                  <a:pt x="2221891" y="5217132"/>
                </a:cubicBezTo>
                <a:cubicBezTo>
                  <a:pt x="2218515" y="5218768"/>
                  <a:pt x="2210708" y="5219295"/>
                  <a:pt x="2198469" y="5218715"/>
                </a:cubicBezTo>
                <a:lnTo>
                  <a:pt x="2195937" y="5226311"/>
                </a:lnTo>
                <a:cubicBezTo>
                  <a:pt x="2199102" y="5229476"/>
                  <a:pt x="2201634" y="5233907"/>
                  <a:pt x="2203533" y="5239604"/>
                </a:cubicBezTo>
                <a:cubicBezTo>
                  <a:pt x="2205432" y="5245301"/>
                  <a:pt x="2202900" y="5248466"/>
                  <a:pt x="2195937" y="5249100"/>
                </a:cubicBezTo>
                <a:cubicBezTo>
                  <a:pt x="2194196" y="5249152"/>
                  <a:pt x="2191348" y="5249680"/>
                  <a:pt x="2187391" y="5250682"/>
                </a:cubicBezTo>
                <a:cubicBezTo>
                  <a:pt x="2183435" y="5251684"/>
                  <a:pt x="2181220" y="5252845"/>
                  <a:pt x="2180745" y="5254164"/>
                </a:cubicBezTo>
                <a:lnTo>
                  <a:pt x="2180745" y="5256696"/>
                </a:lnTo>
                <a:lnTo>
                  <a:pt x="2211757" y="5274417"/>
                </a:lnTo>
                <a:lnTo>
                  <a:pt x="2211757" y="5266061"/>
                </a:lnTo>
                <a:cubicBezTo>
                  <a:pt x="2216400" y="5258043"/>
                  <a:pt x="2222308" y="5251291"/>
                  <a:pt x="2229482" y="5245805"/>
                </a:cubicBezTo>
                <a:lnTo>
                  <a:pt x="2231977" y="5239150"/>
                </a:lnTo>
                <a:lnTo>
                  <a:pt x="2233918" y="5226311"/>
                </a:lnTo>
                <a:lnTo>
                  <a:pt x="2235050" y="5223480"/>
                </a:lnTo>
                <a:lnTo>
                  <a:pt x="2229244" y="5217556"/>
                </a:lnTo>
                <a:cubicBezTo>
                  <a:pt x="2227978" y="5213230"/>
                  <a:pt x="2228057" y="5207243"/>
                  <a:pt x="2229482" y="5199594"/>
                </a:cubicBezTo>
                <a:cubicBezTo>
                  <a:pt x="2232330" y="5184296"/>
                  <a:pt x="2234862" y="5174379"/>
                  <a:pt x="2237078" y="5169843"/>
                </a:cubicBezTo>
                <a:cubicBezTo>
                  <a:pt x="2241826" y="5168682"/>
                  <a:pt x="2244358" y="5163407"/>
                  <a:pt x="2244674" y="5154017"/>
                </a:cubicBezTo>
                <a:cubicBezTo>
                  <a:pt x="2244991" y="5144627"/>
                  <a:pt x="2244991" y="5138086"/>
                  <a:pt x="2244674" y="5134394"/>
                </a:cubicBezTo>
                <a:cubicBezTo>
                  <a:pt x="2248420" y="5132917"/>
                  <a:pt x="2251057" y="5130173"/>
                  <a:pt x="2252587" y="5126164"/>
                </a:cubicBezTo>
                <a:cubicBezTo>
                  <a:pt x="2254117" y="5122155"/>
                  <a:pt x="2254855" y="5118146"/>
                  <a:pt x="2254802" y="5114137"/>
                </a:cubicBezTo>
                <a:close/>
                <a:moveTo>
                  <a:pt x="6607432" y="5102725"/>
                </a:moveTo>
                <a:lnTo>
                  <a:pt x="6606241" y="5104810"/>
                </a:lnTo>
                <a:lnTo>
                  <a:pt x="6612496" y="5102725"/>
                </a:lnTo>
                <a:close/>
                <a:moveTo>
                  <a:pt x="3622785" y="5101775"/>
                </a:moveTo>
                <a:lnTo>
                  <a:pt x="3622785" y="5111903"/>
                </a:lnTo>
                <a:lnTo>
                  <a:pt x="3627849" y="5119499"/>
                </a:lnTo>
                <a:lnTo>
                  <a:pt x="3635737" y="5112597"/>
                </a:lnTo>
                <a:lnTo>
                  <a:pt x="3639773" y="5101775"/>
                </a:lnTo>
                <a:close/>
                <a:moveTo>
                  <a:pt x="3081349" y="5100135"/>
                </a:moveTo>
                <a:lnTo>
                  <a:pt x="3061092" y="5133052"/>
                </a:lnTo>
                <a:cubicBezTo>
                  <a:pt x="3066156" y="5141071"/>
                  <a:pt x="3068688" y="5150355"/>
                  <a:pt x="3068688" y="5160905"/>
                </a:cubicBezTo>
                <a:cubicBezTo>
                  <a:pt x="3067264" y="5160800"/>
                  <a:pt x="3065681" y="5161010"/>
                  <a:pt x="3063941" y="5161538"/>
                </a:cubicBezTo>
                <a:cubicBezTo>
                  <a:pt x="3062200" y="5162065"/>
                  <a:pt x="3061250" y="5163542"/>
                  <a:pt x="3061092" y="5165969"/>
                </a:cubicBezTo>
                <a:cubicBezTo>
                  <a:pt x="3061250" y="5168501"/>
                  <a:pt x="3062200" y="5171033"/>
                  <a:pt x="3063941" y="5173565"/>
                </a:cubicBezTo>
                <a:lnTo>
                  <a:pt x="3067150" y="5178699"/>
                </a:lnTo>
                <a:lnTo>
                  <a:pt x="3070993" y="5168084"/>
                </a:lnTo>
                <a:cubicBezTo>
                  <a:pt x="3074527" y="5158694"/>
                  <a:pt x="3076993" y="5152627"/>
                  <a:pt x="3078391" y="5149884"/>
                </a:cubicBezTo>
                <a:cubicBezTo>
                  <a:pt x="3076914" y="5145611"/>
                  <a:pt x="3076703" y="5140864"/>
                  <a:pt x="3077758" y="5135641"/>
                </a:cubicBezTo>
                <a:lnTo>
                  <a:pt x="3086708" y="5128534"/>
                </a:lnTo>
                <a:lnTo>
                  <a:pt x="3086729" y="5126722"/>
                </a:lnTo>
                <a:cubicBezTo>
                  <a:pt x="3086676" y="5117860"/>
                  <a:pt x="3084883" y="5108998"/>
                  <a:pt x="3081349" y="5100135"/>
                </a:cubicBezTo>
                <a:close/>
                <a:moveTo>
                  <a:pt x="6642248" y="5089432"/>
                </a:moveTo>
                <a:cubicBezTo>
                  <a:pt x="6638766" y="5089643"/>
                  <a:pt x="6635601" y="5089854"/>
                  <a:pt x="6632753" y="5090065"/>
                </a:cubicBezTo>
                <a:cubicBezTo>
                  <a:pt x="6630379" y="5095129"/>
                  <a:pt x="6628163" y="5100193"/>
                  <a:pt x="6626106" y="5105257"/>
                </a:cubicBezTo>
                <a:cubicBezTo>
                  <a:pt x="6624049" y="5110321"/>
                  <a:pt x="6621200" y="5115385"/>
                  <a:pt x="6617560" y="5120450"/>
                </a:cubicBezTo>
                <a:cubicBezTo>
                  <a:pt x="6622625" y="5120450"/>
                  <a:pt x="6627689" y="5122982"/>
                  <a:pt x="6632753" y="5128046"/>
                </a:cubicBezTo>
                <a:lnTo>
                  <a:pt x="6640349" y="5102725"/>
                </a:lnTo>
                <a:cubicBezTo>
                  <a:pt x="6641773" y="5101354"/>
                  <a:pt x="6643356" y="5099666"/>
                  <a:pt x="6645097" y="5097661"/>
                </a:cubicBezTo>
                <a:cubicBezTo>
                  <a:pt x="6646837" y="5095656"/>
                  <a:pt x="6647787" y="5093968"/>
                  <a:pt x="6647945" y="5092597"/>
                </a:cubicBezTo>
                <a:cubicBezTo>
                  <a:pt x="6647629" y="5090276"/>
                  <a:pt x="6645730" y="5089221"/>
                  <a:pt x="6642248" y="5089432"/>
                </a:cubicBezTo>
                <a:close/>
                <a:moveTo>
                  <a:pt x="3640509" y="5089115"/>
                </a:moveTo>
                <a:lnTo>
                  <a:pt x="3640509" y="5099799"/>
                </a:lnTo>
                <a:lnTo>
                  <a:pt x="3642869" y="5093470"/>
                </a:lnTo>
                <a:lnTo>
                  <a:pt x="3644170" y="5090336"/>
                </a:lnTo>
                <a:close/>
                <a:moveTo>
                  <a:pt x="1680835" y="5080793"/>
                </a:moveTo>
                <a:lnTo>
                  <a:pt x="1681128" y="5093711"/>
                </a:lnTo>
                <a:lnTo>
                  <a:pt x="1686396" y="5083177"/>
                </a:lnTo>
                <a:close/>
                <a:moveTo>
                  <a:pt x="897444" y="5077519"/>
                </a:moveTo>
                <a:lnTo>
                  <a:pt x="884784" y="5092711"/>
                </a:lnTo>
                <a:lnTo>
                  <a:pt x="884784" y="5100307"/>
                </a:lnTo>
                <a:lnTo>
                  <a:pt x="889848" y="5100307"/>
                </a:lnTo>
                <a:cubicBezTo>
                  <a:pt x="894807" y="5100518"/>
                  <a:pt x="898183" y="5100096"/>
                  <a:pt x="899976" y="5099041"/>
                </a:cubicBezTo>
                <a:cubicBezTo>
                  <a:pt x="901770" y="5097986"/>
                  <a:pt x="902614" y="5095032"/>
                  <a:pt x="902508" y="5090179"/>
                </a:cubicBezTo>
                <a:close/>
                <a:moveTo>
                  <a:pt x="2807886" y="5077347"/>
                </a:moveTo>
                <a:lnTo>
                  <a:pt x="2802822" y="5087475"/>
                </a:lnTo>
                <a:cubicBezTo>
                  <a:pt x="2805776" y="5084943"/>
                  <a:pt x="2807464" y="5082411"/>
                  <a:pt x="2807886" y="5079879"/>
                </a:cubicBezTo>
                <a:close/>
                <a:moveTo>
                  <a:pt x="3654698" y="5064973"/>
                </a:moveTo>
                <a:lnTo>
                  <a:pt x="3650637" y="5066326"/>
                </a:lnTo>
                <a:lnTo>
                  <a:pt x="3650637" y="5074756"/>
                </a:lnTo>
                <a:close/>
                <a:moveTo>
                  <a:pt x="2530797" y="5063496"/>
                </a:moveTo>
                <a:cubicBezTo>
                  <a:pt x="2530850" y="5065026"/>
                  <a:pt x="2531378" y="5067030"/>
                  <a:pt x="2532380" y="5069509"/>
                </a:cubicBezTo>
                <a:cubicBezTo>
                  <a:pt x="2533382" y="5071989"/>
                  <a:pt x="2534543" y="5073360"/>
                  <a:pt x="2535861" y="5073624"/>
                </a:cubicBezTo>
                <a:cubicBezTo>
                  <a:pt x="2538288" y="5073466"/>
                  <a:pt x="2539765" y="5072516"/>
                  <a:pt x="2540293" y="5070776"/>
                </a:cubicBezTo>
                <a:cubicBezTo>
                  <a:pt x="2540820" y="5069035"/>
                  <a:pt x="2541031" y="5067452"/>
                  <a:pt x="2540926" y="5066028"/>
                </a:cubicBezTo>
                <a:close/>
                <a:moveTo>
                  <a:pt x="2274742" y="5047670"/>
                </a:moveTo>
                <a:lnTo>
                  <a:pt x="2271968" y="5052601"/>
                </a:lnTo>
                <a:lnTo>
                  <a:pt x="2277591" y="5053368"/>
                </a:lnTo>
                <a:close/>
                <a:moveTo>
                  <a:pt x="925297" y="5037006"/>
                </a:moveTo>
                <a:lnTo>
                  <a:pt x="920233" y="5047134"/>
                </a:lnTo>
                <a:cubicBezTo>
                  <a:pt x="923187" y="5044602"/>
                  <a:pt x="924875" y="5042070"/>
                  <a:pt x="925297" y="5039538"/>
                </a:cubicBezTo>
                <a:close/>
                <a:moveTo>
                  <a:pt x="648208" y="5023155"/>
                </a:moveTo>
                <a:cubicBezTo>
                  <a:pt x="648261" y="5024685"/>
                  <a:pt x="648789" y="5026689"/>
                  <a:pt x="649791" y="5029168"/>
                </a:cubicBezTo>
                <a:cubicBezTo>
                  <a:pt x="650793" y="5031648"/>
                  <a:pt x="651954" y="5033019"/>
                  <a:pt x="653272" y="5033283"/>
                </a:cubicBezTo>
                <a:cubicBezTo>
                  <a:pt x="655699" y="5033125"/>
                  <a:pt x="657176" y="5032175"/>
                  <a:pt x="657704" y="5030435"/>
                </a:cubicBezTo>
                <a:cubicBezTo>
                  <a:pt x="658231" y="5028694"/>
                  <a:pt x="658442" y="5027111"/>
                  <a:pt x="658337" y="5025687"/>
                </a:cubicBezTo>
                <a:close/>
                <a:moveTo>
                  <a:pt x="6642881" y="5019167"/>
                </a:moveTo>
                <a:lnTo>
                  <a:pt x="6632753" y="5024231"/>
                </a:lnTo>
                <a:cubicBezTo>
                  <a:pt x="6632331" y="5033937"/>
                  <a:pt x="6630643" y="5042378"/>
                  <a:pt x="6627689" y="5049552"/>
                </a:cubicBezTo>
                <a:cubicBezTo>
                  <a:pt x="6631329" y="5044488"/>
                  <a:pt x="6634177" y="5039424"/>
                  <a:pt x="6636234" y="5034359"/>
                </a:cubicBezTo>
                <a:cubicBezTo>
                  <a:pt x="6638292" y="5029295"/>
                  <a:pt x="6640507" y="5024231"/>
                  <a:pt x="6642881" y="5019167"/>
                </a:cubicBezTo>
                <a:close/>
                <a:moveTo>
                  <a:pt x="2449771" y="5015387"/>
                </a:moveTo>
                <a:cubicBezTo>
                  <a:pt x="2442175" y="5015598"/>
                  <a:pt x="2436478" y="5018341"/>
                  <a:pt x="2432680" y="5023616"/>
                </a:cubicBezTo>
                <a:cubicBezTo>
                  <a:pt x="2428882" y="5028891"/>
                  <a:pt x="2426983" y="5035432"/>
                  <a:pt x="2426983" y="5043239"/>
                </a:cubicBezTo>
                <a:lnTo>
                  <a:pt x="2426983" y="5045771"/>
                </a:lnTo>
                <a:cubicBezTo>
                  <a:pt x="2426455" y="5045719"/>
                  <a:pt x="2424345" y="5045824"/>
                  <a:pt x="2420653" y="5046088"/>
                </a:cubicBezTo>
                <a:cubicBezTo>
                  <a:pt x="2416960" y="5046352"/>
                  <a:pt x="2414850" y="5047090"/>
                  <a:pt x="2414322" y="5048303"/>
                </a:cubicBezTo>
                <a:cubicBezTo>
                  <a:pt x="2415114" y="5049622"/>
                  <a:pt x="2418595" y="5050783"/>
                  <a:pt x="2424767" y="5051785"/>
                </a:cubicBezTo>
                <a:cubicBezTo>
                  <a:pt x="2430939" y="5052787"/>
                  <a:pt x="2435054" y="5053315"/>
                  <a:pt x="2437111" y="5053368"/>
                </a:cubicBezTo>
                <a:lnTo>
                  <a:pt x="2452303" y="5040707"/>
                </a:lnTo>
                <a:cubicBezTo>
                  <a:pt x="2448558" y="5040391"/>
                  <a:pt x="2445920" y="5038492"/>
                  <a:pt x="2444391" y="5035010"/>
                </a:cubicBezTo>
                <a:cubicBezTo>
                  <a:pt x="2442861" y="5031529"/>
                  <a:pt x="2442122" y="5028363"/>
                  <a:pt x="2442175" y="5025515"/>
                </a:cubicBezTo>
                <a:close/>
                <a:moveTo>
                  <a:pt x="3134522" y="5011513"/>
                </a:moveTo>
                <a:lnTo>
                  <a:pt x="3136359" y="5017024"/>
                </a:lnTo>
                <a:lnTo>
                  <a:pt x="3136629" y="5015685"/>
                </a:lnTo>
                <a:lnTo>
                  <a:pt x="3137054" y="5015394"/>
                </a:lnTo>
                <a:lnTo>
                  <a:pt x="3137054" y="5011513"/>
                </a:lnTo>
                <a:close/>
                <a:moveTo>
                  <a:pt x="2297731" y="5011203"/>
                </a:moveTo>
                <a:lnTo>
                  <a:pt x="2295531" y="5016153"/>
                </a:lnTo>
                <a:lnTo>
                  <a:pt x="2297215" y="5015070"/>
                </a:lnTo>
                <a:close/>
                <a:moveTo>
                  <a:pt x="3678490" y="5003024"/>
                </a:moveTo>
                <a:cubicBezTo>
                  <a:pt x="3676063" y="5011043"/>
                  <a:pt x="3673320" y="5018428"/>
                  <a:pt x="3670261" y="5025180"/>
                </a:cubicBezTo>
                <a:cubicBezTo>
                  <a:pt x="3667201" y="5031932"/>
                  <a:pt x="3663192" y="5035519"/>
                  <a:pt x="3658233" y="5035941"/>
                </a:cubicBezTo>
                <a:lnTo>
                  <a:pt x="3659468" y="5040741"/>
                </a:lnTo>
                <a:lnTo>
                  <a:pt x="3666924" y="5034600"/>
                </a:lnTo>
                <a:lnTo>
                  <a:pt x="3683731" y="5003024"/>
                </a:lnTo>
                <a:close/>
                <a:moveTo>
                  <a:pt x="6660605" y="4993846"/>
                </a:moveTo>
                <a:cubicBezTo>
                  <a:pt x="6660183" y="4998488"/>
                  <a:pt x="6661027" y="5001865"/>
                  <a:pt x="6663138" y="5003975"/>
                </a:cubicBezTo>
                <a:lnTo>
                  <a:pt x="6668202" y="5003975"/>
                </a:lnTo>
                <a:cubicBezTo>
                  <a:pt x="6670312" y="5003553"/>
                  <a:pt x="6671156" y="5001865"/>
                  <a:pt x="6670734" y="4998911"/>
                </a:cubicBezTo>
                <a:cubicBezTo>
                  <a:pt x="6670734" y="4996484"/>
                  <a:pt x="6670101" y="4995007"/>
                  <a:pt x="6668835" y="4994479"/>
                </a:cubicBezTo>
                <a:cubicBezTo>
                  <a:pt x="6667569" y="4993952"/>
                  <a:pt x="6665670" y="4993741"/>
                  <a:pt x="6663138" y="4993846"/>
                </a:cubicBezTo>
                <a:close/>
                <a:moveTo>
                  <a:pt x="384874" y="4992770"/>
                </a:moveTo>
                <a:lnTo>
                  <a:pt x="384874" y="5005430"/>
                </a:lnTo>
                <a:cubicBezTo>
                  <a:pt x="384979" y="5009070"/>
                  <a:pt x="386034" y="5011286"/>
                  <a:pt x="388039" y="5012077"/>
                </a:cubicBezTo>
                <a:cubicBezTo>
                  <a:pt x="390043" y="5012868"/>
                  <a:pt x="392364" y="5013185"/>
                  <a:pt x="395002" y="5013027"/>
                </a:cubicBezTo>
                <a:close/>
                <a:moveTo>
                  <a:pt x="2589035" y="4979938"/>
                </a:moveTo>
                <a:cubicBezTo>
                  <a:pt x="2580647" y="4980624"/>
                  <a:pt x="2575900" y="4984949"/>
                  <a:pt x="2574792" y="4992915"/>
                </a:cubicBezTo>
                <a:cubicBezTo>
                  <a:pt x="2573684" y="5000880"/>
                  <a:pt x="2573368" y="5008371"/>
                  <a:pt x="2573842" y="5015387"/>
                </a:cubicBezTo>
                <a:cubicBezTo>
                  <a:pt x="2569886" y="5015387"/>
                  <a:pt x="2565771" y="5016020"/>
                  <a:pt x="2561499" y="5017286"/>
                </a:cubicBezTo>
                <a:cubicBezTo>
                  <a:pt x="2557226" y="5018552"/>
                  <a:pt x="2553744" y="5020451"/>
                  <a:pt x="2551054" y="5022983"/>
                </a:cubicBezTo>
                <a:lnTo>
                  <a:pt x="2556118" y="5045771"/>
                </a:lnTo>
                <a:cubicBezTo>
                  <a:pt x="2557331" y="5038967"/>
                  <a:pt x="2559969" y="5032320"/>
                  <a:pt x="2564031" y="5025831"/>
                </a:cubicBezTo>
                <a:cubicBezTo>
                  <a:pt x="2568092" y="5019343"/>
                  <a:pt x="2573895" y="5015862"/>
                  <a:pt x="2581438" y="5015387"/>
                </a:cubicBezTo>
                <a:cubicBezTo>
                  <a:pt x="2581755" y="5009162"/>
                  <a:pt x="2583021" y="5003254"/>
                  <a:pt x="2585237" y="4997662"/>
                </a:cubicBezTo>
                <a:cubicBezTo>
                  <a:pt x="2587452" y="4992071"/>
                  <a:pt x="2588718" y="4986163"/>
                  <a:pt x="2589035" y="4979938"/>
                </a:cubicBezTo>
                <a:close/>
                <a:moveTo>
                  <a:pt x="567182" y="4975046"/>
                </a:moveTo>
                <a:cubicBezTo>
                  <a:pt x="559586" y="4975257"/>
                  <a:pt x="553889" y="4978000"/>
                  <a:pt x="550091" y="4983275"/>
                </a:cubicBezTo>
                <a:cubicBezTo>
                  <a:pt x="546293" y="4988550"/>
                  <a:pt x="544394" y="4995091"/>
                  <a:pt x="544394" y="5002898"/>
                </a:cubicBezTo>
                <a:lnTo>
                  <a:pt x="544394" y="5005430"/>
                </a:lnTo>
                <a:cubicBezTo>
                  <a:pt x="543866" y="5005378"/>
                  <a:pt x="541756" y="5005483"/>
                  <a:pt x="538064" y="5005747"/>
                </a:cubicBezTo>
                <a:cubicBezTo>
                  <a:pt x="534371" y="5006011"/>
                  <a:pt x="532261" y="5006749"/>
                  <a:pt x="531733" y="5007962"/>
                </a:cubicBezTo>
                <a:cubicBezTo>
                  <a:pt x="532525" y="5009281"/>
                  <a:pt x="536006" y="5010442"/>
                  <a:pt x="542178" y="5011444"/>
                </a:cubicBezTo>
                <a:cubicBezTo>
                  <a:pt x="548350" y="5012446"/>
                  <a:pt x="552465" y="5012974"/>
                  <a:pt x="554522" y="5013027"/>
                </a:cubicBezTo>
                <a:lnTo>
                  <a:pt x="569714" y="5000366"/>
                </a:lnTo>
                <a:cubicBezTo>
                  <a:pt x="565969" y="5000050"/>
                  <a:pt x="563331" y="4998151"/>
                  <a:pt x="561802" y="4994669"/>
                </a:cubicBezTo>
                <a:cubicBezTo>
                  <a:pt x="560272" y="4991188"/>
                  <a:pt x="559533" y="4988022"/>
                  <a:pt x="559586" y="4985174"/>
                </a:cubicBezTo>
                <a:close/>
                <a:moveTo>
                  <a:pt x="410194" y="4964917"/>
                </a:moveTo>
                <a:cubicBezTo>
                  <a:pt x="409034" y="4965023"/>
                  <a:pt x="408190" y="4965445"/>
                  <a:pt x="407662" y="4966183"/>
                </a:cubicBezTo>
                <a:cubicBezTo>
                  <a:pt x="407135" y="4966922"/>
                  <a:pt x="406291" y="4967344"/>
                  <a:pt x="405130" y="4967450"/>
                </a:cubicBezTo>
                <a:cubicBezTo>
                  <a:pt x="405183" y="4968979"/>
                  <a:pt x="405711" y="4970984"/>
                  <a:pt x="406713" y="4973463"/>
                </a:cubicBezTo>
                <a:cubicBezTo>
                  <a:pt x="407715" y="4975942"/>
                  <a:pt x="408876" y="4977314"/>
                  <a:pt x="410194" y="4977578"/>
                </a:cubicBezTo>
                <a:cubicBezTo>
                  <a:pt x="412622" y="4977420"/>
                  <a:pt x="414098" y="4976470"/>
                  <a:pt x="414626" y="4974729"/>
                </a:cubicBezTo>
                <a:cubicBezTo>
                  <a:pt x="415153" y="4972988"/>
                  <a:pt x="415364" y="4971406"/>
                  <a:pt x="415259" y="4969982"/>
                </a:cubicBezTo>
                <a:cubicBezTo>
                  <a:pt x="414837" y="4967027"/>
                  <a:pt x="413148" y="4965340"/>
                  <a:pt x="410194" y="4964917"/>
                </a:cubicBezTo>
                <a:close/>
                <a:moveTo>
                  <a:pt x="3162375" y="4958340"/>
                </a:moveTo>
                <a:lnTo>
                  <a:pt x="3162375" y="4963538"/>
                </a:lnTo>
                <a:lnTo>
                  <a:pt x="3164828" y="4958340"/>
                </a:lnTo>
                <a:close/>
                <a:moveTo>
                  <a:pt x="706446" y="4939597"/>
                </a:moveTo>
                <a:cubicBezTo>
                  <a:pt x="698058" y="4940283"/>
                  <a:pt x="693311" y="4944608"/>
                  <a:pt x="692203" y="4952574"/>
                </a:cubicBezTo>
                <a:cubicBezTo>
                  <a:pt x="691095" y="4960539"/>
                  <a:pt x="690779" y="4968030"/>
                  <a:pt x="691253" y="4975046"/>
                </a:cubicBezTo>
                <a:cubicBezTo>
                  <a:pt x="687297" y="4975046"/>
                  <a:pt x="683182" y="4975679"/>
                  <a:pt x="678910" y="4976945"/>
                </a:cubicBezTo>
                <a:cubicBezTo>
                  <a:pt x="674637" y="4978211"/>
                  <a:pt x="671155" y="4980110"/>
                  <a:pt x="668465" y="4982642"/>
                </a:cubicBezTo>
                <a:lnTo>
                  <a:pt x="673529" y="5005430"/>
                </a:lnTo>
                <a:cubicBezTo>
                  <a:pt x="674742" y="4998626"/>
                  <a:pt x="677380" y="4991979"/>
                  <a:pt x="681442" y="4985490"/>
                </a:cubicBezTo>
                <a:cubicBezTo>
                  <a:pt x="685503" y="4979002"/>
                  <a:pt x="691306" y="4975521"/>
                  <a:pt x="698849" y="4975046"/>
                </a:cubicBezTo>
                <a:cubicBezTo>
                  <a:pt x="699166" y="4968821"/>
                  <a:pt x="700432" y="4962913"/>
                  <a:pt x="702648" y="4957321"/>
                </a:cubicBezTo>
                <a:cubicBezTo>
                  <a:pt x="704863" y="4951730"/>
                  <a:pt x="706129" y="4945822"/>
                  <a:pt x="706446" y="4939597"/>
                </a:cubicBezTo>
                <a:close/>
                <a:moveTo>
                  <a:pt x="3714964" y="4937512"/>
                </a:moveTo>
                <a:lnTo>
                  <a:pt x="3711407" y="4942255"/>
                </a:lnTo>
                <a:cubicBezTo>
                  <a:pt x="3710352" y="4943679"/>
                  <a:pt x="3710563" y="4945262"/>
                  <a:pt x="3712040" y="4947003"/>
                </a:cubicBezTo>
                <a:lnTo>
                  <a:pt x="3712154" y="4947076"/>
                </a:lnTo>
                <a:lnTo>
                  <a:pt x="3713569" y="4944158"/>
                </a:lnTo>
                <a:close/>
                <a:moveTo>
                  <a:pt x="2482688" y="4936893"/>
                </a:moveTo>
                <a:cubicBezTo>
                  <a:pt x="2480262" y="4937262"/>
                  <a:pt x="2478784" y="4939056"/>
                  <a:pt x="2478257" y="4942273"/>
                </a:cubicBezTo>
                <a:cubicBezTo>
                  <a:pt x="2477729" y="4945491"/>
                  <a:pt x="2477518" y="4947918"/>
                  <a:pt x="2477624" y="4949553"/>
                </a:cubicBezTo>
                <a:cubicBezTo>
                  <a:pt x="2477518" y="4955936"/>
                  <a:pt x="2475830" y="4961528"/>
                  <a:pt x="2472560" y="4966328"/>
                </a:cubicBezTo>
                <a:cubicBezTo>
                  <a:pt x="2469289" y="4971128"/>
                  <a:pt x="2465069" y="4974821"/>
                  <a:pt x="2459900" y="4977406"/>
                </a:cubicBezTo>
                <a:cubicBezTo>
                  <a:pt x="2459583" y="4983630"/>
                  <a:pt x="2458317" y="4989538"/>
                  <a:pt x="2456101" y="4995130"/>
                </a:cubicBezTo>
                <a:cubicBezTo>
                  <a:pt x="2453886" y="5000722"/>
                  <a:pt x="2452620" y="5006630"/>
                  <a:pt x="2452303" y="5012855"/>
                </a:cubicBezTo>
                <a:cubicBezTo>
                  <a:pt x="2459794" y="5003940"/>
                  <a:pt x="2466335" y="4994550"/>
                  <a:pt x="2471927" y="4984686"/>
                </a:cubicBezTo>
                <a:cubicBezTo>
                  <a:pt x="2477518" y="4974821"/>
                  <a:pt x="2482794" y="4964798"/>
                  <a:pt x="2487752" y="4954617"/>
                </a:cubicBezTo>
                <a:cubicBezTo>
                  <a:pt x="2487699" y="4952771"/>
                  <a:pt x="2487172" y="4949500"/>
                  <a:pt x="2486170" y="4944805"/>
                </a:cubicBezTo>
                <a:cubicBezTo>
                  <a:pt x="2485167" y="4940111"/>
                  <a:pt x="2484007" y="4937473"/>
                  <a:pt x="2482688" y="4936893"/>
                </a:cubicBezTo>
                <a:close/>
                <a:moveTo>
                  <a:pt x="6680862" y="4933077"/>
                </a:moveTo>
                <a:lnTo>
                  <a:pt x="6680862" y="4950801"/>
                </a:lnTo>
                <a:cubicBezTo>
                  <a:pt x="6678224" y="4950801"/>
                  <a:pt x="6675903" y="4951434"/>
                  <a:pt x="6673899" y="4952700"/>
                </a:cubicBezTo>
                <a:cubicBezTo>
                  <a:pt x="6671894" y="4953966"/>
                  <a:pt x="6670839" y="4955865"/>
                  <a:pt x="6670734" y="4958398"/>
                </a:cubicBezTo>
                <a:cubicBezTo>
                  <a:pt x="6670734" y="4961141"/>
                  <a:pt x="6671367" y="4963884"/>
                  <a:pt x="6672633" y="4966627"/>
                </a:cubicBezTo>
                <a:cubicBezTo>
                  <a:pt x="6673899" y="4969370"/>
                  <a:pt x="6675798" y="4970847"/>
                  <a:pt x="6678330" y="4971058"/>
                </a:cubicBezTo>
                <a:cubicBezTo>
                  <a:pt x="6679543" y="4970847"/>
                  <a:pt x="6680282" y="4970003"/>
                  <a:pt x="6680545" y="4968526"/>
                </a:cubicBezTo>
                <a:cubicBezTo>
                  <a:pt x="6680809" y="4967049"/>
                  <a:pt x="6680915" y="4966205"/>
                  <a:pt x="6680862" y="4965994"/>
                </a:cubicBezTo>
                <a:lnTo>
                  <a:pt x="6693522" y="4943205"/>
                </a:lnTo>
                <a:close/>
                <a:moveTo>
                  <a:pt x="2332832" y="4926529"/>
                </a:moveTo>
                <a:lnTo>
                  <a:pt x="2330137" y="4932592"/>
                </a:lnTo>
                <a:cubicBezTo>
                  <a:pt x="2326497" y="4935282"/>
                  <a:pt x="2324281" y="4938764"/>
                  <a:pt x="2323490" y="4943036"/>
                </a:cubicBezTo>
                <a:cubicBezTo>
                  <a:pt x="2322699" y="4947309"/>
                  <a:pt x="2322382" y="4951424"/>
                  <a:pt x="2322540" y="4955380"/>
                </a:cubicBezTo>
                <a:lnTo>
                  <a:pt x="2320226" y="4960587"/>
                </a:lnTo>
                <a:lnTo>
                  <a:pt x="2323168" y="4962213"/>
                </a:lnTo>
                <a:lnTo>
                  <a:pt x="2340893" y="4936893"/>
                </a:lnTo>
                <a:close/>
                <a:moveTo>
                  <a:pt x="1761861" y="4921273"/>
                </a:moveTo>
                <a:lnTo>
                  <a:pt x="1759329" y="4938997"/>
                </a:lnTo>
                <a:cubicBezTo>
                  <a:pt x="1755478" y="4942954"/>
                  <a:pt x="1751785" y="4947701"/>
                  <a:pt x="1748251" y="4953240"/>
                </a:cubicBezTo>
                <a:cubicBezTo>
                  <a:pt x="1744716" y="4958779"/>
                  <a:pt x="1741657" y="4964160"/>
                  <a:pt x="1739072" y="4969382"/>
                </a:cubicBezTo>
                <a:cubicBezTo>
                  <a:pt x="1739494" y="4979932"/>
                  <a:pt x="1736118" y="4989216"/>
                  <a:pt x="1728944" y="4997235"/>
                </a:cubicBezTo>
                <a:cubicBezTo>
                  <a:pt x="1725990" y="4995177"/>
                  <a:pt x="1723036" y="4995494"/>
                  <a:pt x="1720082" y="4998184"/>
                </a:cubicBezTo>
                <a:cubicBezTo>
                  <a:pt x="1717128" y="5000874"/>
                  <a:pt x="1716706" y="5003090"/>
                  <a:pt x="1718816" y="5004831"/>
                </a:cubicBezTo>
                <a:lnTo>
                  <a:pt x="1703623" y="5022555"/>
                </a:lnTo>
                <a:lnTo>
                  <a:pt x="1696027" y="5047876"/>
                </a:lnTo>
                <a:lnTo>
                  <a:pt x="1690963" y="5047876"/>
                </a:lnTo>
                <a:lnTo>
                  <a:pt x="1690963" y="5065600"/>
                </a:lnTo>
                <a:lnTo>
                  <a:pt x="1694851" y="5067155"/>
                </a:lnTo>
                <a:lnTo>
                  <a:pt x="1697121" y="5062993"/>
                </a:lnTo>
                <a:cubicBezTo>
                  <a:pt x="1701552" y="5059617"/>
                  <a:pt x="1704084" y="5054975"/>
                  <a:pt x="1704717" y="5049067"/>
                </a:cubicBezTo>
                <a:cubicBezTo>
                  <a:pt x="1712313" y="5048645"/>
                  <a:pt x="1717377" y="5044424"/>
                  <a:pt x="1719909" y="5036406"/>
                </a:cubicBezTo>
                <a:cubicBezTo>
                  <a:pt x="1719962" y="5035246"/>
                  <a:pt x="1719857" y="5034402"/>
                  <a:pt x="1719593" y="5033874"/>
                </a:cubicBezTo>
                <a:cubicBezTo>
                  <a:pt x="1719329" y="5033347"/>
                  <a:pt x="1718591" y="5032503"/>
                  <a:pt x="1717377" y="5031342"/>
                </a:cubicBezTo>
                <a:lnTo>
                  <a:pt x="1722441" y="5023746"/>
                </a:lnTo>
                <a:cubicBezTo>
                  <a:pt x="1723655" y="5021319"/>
                  <a:pt x="1724393" y="5019209"/>
                  <a:pt x="1724657" y="5017416"/>
                </a:cubicBezTo>
                <a:cubicBezTo>
                  <a:pt x="1724921" y="5015622"/>
                  <a:pt x="1725026" y="5013512"/>
                  <a:pt x="1724974" y="5011086"/>
                </a:cubicBezTo>
                <a:cubicBezTo>
                  <a:pt x="1735049" y="4995788"/>
                  <a:pt x="1744017" y="4979540"/>
                  <a:pt x="1751877" y="4962343"/>
                </a:cubicBezTo>
                <a:lnTo>
                  <a:pt x="1766921" y="4925069"/>
                </a:lnTo>
                <a:close/>
                <a:moveTo>
                  <a:pt x="6690990" y="4900160"/>
                </a:moveTo>
                <a:lnTo>
                  <a:pt x="6690990" y="4907756"/>
                </a:lnTo>
                <a:lnTo>
                  <a:pt x="6680862" y="4920417"/>
                </a:lnTo>
                <a:lnTo>
                  <a:pt x="6680862" y="4925481"/>
                </a:lnTo>
                <a:lnTo>
                  <a:pt x="6693522" y="4915353"/>
                </a:lnTo>
                <a:lnTo>
                  <a:pt x="6693522" y="4907756"/>
                </a:lnTo>
                <a:cubicBezTo>
                  <a:pt x="6693575" y="4907440"/>
                  <a:pt x="6693469" y="4906174"/>
                  <a:pt x="6693206" y="4903958"/>
                </a:cubicBezTo>
                <a:cubicBezTo>
                  <a:pt x="6692942" y="4901743"/>
                  <a:pt x="6692203" y="4900477"/>
                  <a:pt x="6690990" y="4900160"/>
                </a:cubicBezTo>
                <a:close/>
                <a:moveTo>
                  <a:pt x="600099" y="4896552"/>
                </a:moveTo>
                <a:cubicBezTo>
                  <a:pt x="597673" y="4896921"/>
                  <a:pt x="596195" y="4898715"/>
                  <a:pt x="595668" y="4901932"/>
                </a:cubicBezTo>
                <a:cubicBezTo>
                  <a:pt x="595140" y="4905150"/>
                  <a:pt x="594929" y="4907577"/>
                  <a:pt x="595035" y="4909212"/>
                </a:cubicBezTo>
                <a:cubicBezTo>
                  <a:pt x="594929" y="4915595"/>
                  <a:pt x="593241" y="4921187"/>
                  <a:pt x="589971" y="4925987"/>
                </a:cubicBezTo>
                <a:cubicBezTo>
                  <a:pt x="586700" y="4930787"/>
                  <a:pt x="582480" y="4934480"/>
                  <a:pt x="577311" y="4937065"/>
                </a:cubicBezTo>
                <a:cubicBezTo>
                  <a:pt x="576994" y="4943289"/>
                  <a:pt x="575728" y="4949197"/>
                  <a:pt x="573512" y="4954789"/>
                </a:cubicBezTo>
                <a:cubicBezTo>
                  <a:pt x="571297" y="4960381"/>
                  <a:pt x="570031" y="4966289"/>
                  <a:pt x="569714" y="4972514"/>
                </a:cubicBezTo>
                <a:cubicBezTo>
                  <a:pt x="577205" y="4963599"/>
                  <a:pt x="583746" y="4954209"/>
                  <a:pt x="589338" y="4944345"/>
                </a:cubicBezTo>
                <a:cubicBezTo>
                  <a:pt x="594929" y="4934480"/>
                  <a:pt x="600205" y="4924457"/>
                  <a:pt x="605163" y="4914276"/>
                </a:cubicBezTo>
                <a:cubicBezTo>
                  <a:pt x="605110" y="4912430"/>
                  <a:pt x="604583" y="4909159"/>
                  <a:pt x="603581" y="4904464"/>
                </a:cubicBezTo>
                <a:cubicBezTo>
                  <a:pt x="602578" y="4899770"/>
                  <a:pt x="601418" y="4897132"/>
                  <a:pt x="600099" y="4896552"/>
                </a:cubicBezTo>
                <a:close/>
                <a:moveTo>
                  <a:pt x="6135375" y="4893905"/>
                </a:moveTo>
                <a:lnTo>
                  <a:pt x="6135375" y="4904034"/>
                </a:lnTo>
                <a:lnTo>
                  <a:pt x="6137907" y="4896437"/>
                </a:lnTo>
                <a:close/>
                <a:moveTo>
                  <a:pt x="1779585" y="4888356"/>
                </a:moveTo>
                <a:lnTo>
                  <a:pt x="1779585" y="4892314"/>
                </a:lnTo>
                <a:lnTo>
                  <a:pt x="1781056" y="4888356"/>
                </a:lnTo>
                <a:close/>
                <a:moveTo>
                  <a:pt x="440579" y="4873763"/>
                </a:moveTo>
                <a:lnTo>
                  <a:pt x="430451" y="4904148"/>
                </a:lnTo>
                <a:cubicBezTo>
                  <a:pt x="430029" y="4904095"/>
                  <a:pt x="428341" y="4904201"/>
                  <a:pt x="425387" y="4904464"/>
                </a:cubicBezTo>
                <a:cubicBezTo>
                  <a:pt x="422433" y="4904728"/>
                  <a:pt x="420745" y="4905467"/>
                  <a:pt x="420323" y="4906680"/>
                </a:cubicBezTo>
                <a:cubicBezTo>
                  <a:pt x="420850" y="4909370"/>
                  <a:pt x="423593" y="4912219"/>
                  <a:pt x="428552" y="4915226"/>
                </a:cubicBezTo>
                <a:cubicBezTo>
                  <a:pt x="433510" y="4918233"/>
                  <a:pt x="437520" y="4920448"/>
                  <a:pt x="440579" y="4921872"/>
                </a:cubicBezTo>
                <a:lnTo>
                  <a:pt x="458304" y="4896552"/>
                </a:lnTo>
                <a:close/>
                <a:moveTo>
                  <a:pt x="2370649" y="4846501"/>
                </a:moveTo>
                <a:cubicBezTo>
                  <a:pt x="2367695" y="4854098"/>
                  <a:pt x="2366007" y="4859162"/>
                  <a:pt x="2365585" y="4861694"/>
                </a:cubicBezTo>
                <a:cubicBezTo>
                  <a:pt x="2360099" y="4869079"/>
                  <a:pt x="2354613" y="4876464"/>
                  <a:pt x="2349127" y="4883849"/>
                </a:cubicBezTo>
                <a:lnTo>
                  <a:pt x="2342522" y="4903192"/>
                </a:lnTo>
                <a:lnTo>
                  <a:pt x="2351021" y="4906508"/>
                </a:lnTo>
                <a:cubicBezTo>
                  <a:pt x="2353658" y="4898701"/>
                  <a:pt x="2357245" y="4887096"/>
                  <a:pt x="2361782" y="4871692"/>
                </a:cubicBezTo>
                <a:lnTo>
                  <a:pt x="2372661" y="4848514"/>
                </a:lnTo>
                <a:close/>
                <a:moveTo>
                  <a:pt x="6148035" y="4825540"/>
                </a:moveTo>
                <a:lnTo>
                  <a:pt x="6148035" y="4828072"/>
                </a:lnTo>
                <a:cubicBezTo>
                  <a:pt x="6147613" y="4836090"/>
                  <a:pt x="6150989" y="4840310"/>
                  <a:pt x="6158163" y="4840732"/>
                </a:cubicBezTo>
                <a:close/>
                <a:moveTo>
                  <a:pt x="2670061" y="4802693"/>
                </a:moveTo>
                <a:cubicBezTo>
                  <a:pt x="2669322" y="4811186"/>
                  <a:pt x="2666368" y="4818888"/>
                  <a:pt x="2661198" y="4825798"/>
                </a:cubicBezTo>
                <a:cubicBezTo>
                  <a:pt x="2656029" y="4832709"/>
                  <a:pt x="2653075" y="4841044"/>
                  <a:pt x="2652336" y="4850802"/>
                </a:cubicBezTo>
                <a:cubicBezTo>
                  <a:pt x="2644793" y="4861036"/>
                  <a:pt x="2637724" y="4871587"/>
                  <a:pt x="2631130" y="4882453"/>
                </a:cubicBezTo>
                <a:cubicBezTo>
                  <a:pt x="2624536" y="4893320"/>
                  <a:pt x="2618101" y="4903870"/>
                  <a:pt x="2611823" y="4914104"/>
                </a:cubicBezTo>
                <a:cubicBezTo>
                  <a:pt x="2610557" y="4920223"/>
                  <a:pt x="2608025" y="4928242"/>
                  <a:pt x="2604227" y="4938159"/>
                </a:cubicBezTo>
                <a:cubicBezTo>
                  <a:pt x="2600429" y="4948076"/>
                  <a:pt x="2595365" y="4953562"/>
                  <a:pt x="2589035" y="4954617"/>
                </a:cubicBezTo>
                <a:cubicBezTo>
                  <a:pt x="2589351" y="4956569"/>
                  <a:pt x="2590617" y="4960261"/>
                  <a:pt x="2592833" y="4965695"/>
                </a:cubicBezTo>
                <a:cubicBezTo>
                  <a:pt x="2595048" y="4971128"/>
                  <a:pt x="2596314" y="4974188"/>
                  <a:pt x="2596631" y="4974874"/>
                </a:cubicBezTo>
                <a:cubicBezTo>
                  <a:pt x="2597844" y="4974557"/>
                  <a:pt x="2598583" y="4973291"/>
                  <a:pt x="2598846" y="4971076"/>
                </a:cubicBezTo>
                <a:cubicBezTo>
                  <a:pt x="2599110" y="4968860"/>
                  <a:pt x="2599216" y="4967594"/>
                  <a:pt x="2599163" y="4967278"/>
                </a:cubicBezTo>
                <a:cubicBezTo>
                  <a:pt x="2606337" y="4952349"/>
                  <a:pt x="2614777" y="4937895"/>
                  <a:pt x="2624484" y="4923916"/>
                </a:cubicBezTo>
                <a:cubicBezTo>
                  <a:pt x="2634190" y="4909937"/>
                  <a:pt x="2640098" y="4894850"/>
                  <a:pt x="2642208" y="4878655"/>
                </a:cubicBezTo>
                <a:lnTo>
                  <a:pt x="2654868" y="4878655"/>
                </a:lnTo>
                <a:lnTo>
                  <a:pt x="2674616" y="4880198"/>
                </a:lnTo>
                <a:lnTo>
                  <a:pt x="2676219" y="4872250"/>
                </a:lnTo>
                <a:cubicBezTo>
                  <a:pt x="2677748" y="4871036"/>
                  <a:pt x="2679753" y="4869665"/>
                  <a:pt x="2682232" y="4868135"/>
                </a:cubicBezTo>
                <a:lnTo>
                  <a:pt x="2684208" y="4865248"/>
                </a:lnTo>
                <a:lnTo>
                  <a:pt x="2680189" y="4861564"/>
                </a:lnTo>
                <a:lnTo>
                  <a:pt x="2681425" y="4859812"/>
                </a:lnTo>
                <a:lnTo>
                  <a:pt x="2678751" y="4859589"/>
                </a:lnTo>
                <a:lnTo>
                  <a:pt x="2684296" y="4842953"/>
                </a:lnTo>
                <a:lnTo>
                  <a:pt x="2677657" y="4828014"/>
                </a:lnTo>
                <a:lnTo>
                  <a:pt x="2687785" y="4810290"/>
                </a:lnTo>
                <a:close/>
                <a:moveTo>
                  <a:pt x="1820098" y="4799734"/>
                </a:moveTo>
                <a:cubicBezTo>
                  <a:pt x="1818463" y="4799734"/>
                  <a:pt x="1816036" y="4800367"/>
                  <a:pt x="1812818" y="4801633"/>
                </a:cubicBezTo>
                <a:cubicBezTo>
                  <a:pt x="1809601" y="4802899"/>
                  <a:pt x="1807807" y="4804798"/>
                  <a:pt x="1807438" y="4807330"/>
                </a:cubicBezTo>
                <a:cubicBezTo>
                  <a:pt x="1807596" y="4808543"/>
                  <a:pt x="1808546" y="4809282"/>
                  <a:pt x="1810286" y="4809545"/>
                </a:cubicBezTo>
                <a:cubicBezTo>
                  <a:pt x="1812027" y="4809809"/>
                  <a:pt x="1813610" y="4809915"/>
                  <a:pt x="1815034" y="4809862"/>
                </a:cubicBezTo>
                <a:close/>
                <a:moveTo>
                  <a:pt x="3767112" y="4785267"/>
                </a:moveTo>
                <a:cubicBezTo>
                  <a:pt x="3767007" y="4786428"/>
                  <a:pt x="3766585" y="4787272"/>
                  <a:pt x="3765846" y="4787799"/>
                </a:cubicBezTo>
                <a:cubicBezTo>
                  <a:pt x="3765108" y="4788327"/>
                  <a:pt x="3764686" y="4789171"/>
                  <a:pt x="3764580" y="4790331"/>
                </a:cubicBezTo>
                <a:lnTo>
                  <a:pt x="3764580" y="4802991"/>
                </a:lnTo>
                <a:lnTo>
                  <a:pt x="3764989" y="4806466"/>
                </a:lnTo>
                <a:lnTo>
                  <a:pt x="3765674" y="4804182"/>
                </a:lnTo>
                <a:cubicBezTo>
                  <a:pt x="3764408" y="4798907"/>
                  <a:pt x="3765041" y="4794265"/>
                  <a:pt x="3767573" y="4790256"/>
                </a:cubicBezTo>
                <a:lnTo>
                  <a:pt x="3774815" y="4786808"/>
                </a:lnTo>
                <a:close/>
                <a:moveTo>
                  <a:pt x="476028" y="4785141"/>
                </a:moveTo>
                <a:cubicBezTo>
                  <a:pt x="465478" y="4804975"/>
                  <a:pt x="456194" y="4826076"/>
                  <a:pt x="448175" y="4848443"/>
                </a:cubicBezTo>
                <a:cubicBezTo>
                  <a:pt x="449494" y="4853612"/>
                  <a:pt x="451921" y="4857832"/>
                  <a:pt x="455455" y="4861103"/>
                </a:cubicBezTo>
                <a:cubicBezTo>
                  <a:pt x="458989" y="4864374"/>
                  <a:pt x="463315" y="4866062"/>
                  <a:pt x="468432" y="4866167"/>
                </a:cubicBezTo>
                <a:cubicBezTo>
                  <a:pt x="471069" y="4858360"/>
                  <a:pt x="474656" y="4846755"/>
                  <a:pt x="479193" y="4831351"/>
                </a:cubicBezTo>
                <a:cubicBezTo>
                  <a:pt x="483730" y="4815948"/>
                  <a:pt x="488583" y="4805609"/>
                  <a:pt x="493752" y="4800333"/>
                </a:cubicBezTo>
                <a:close/>
                <a:moveTo>
                  <a:pt x="787472" y="4762352"/>
                </a:moveTo>
                <a:cubicBezTo>
                  <a:pt x="786733" y="4770845"/>
                  <a:pt x="783779" y="4778547"/>
                  <a:pt x="778609" y="4785457"/>
                </a:cubicBezTo>
                <a:cubicBezTo>
                  <a:pt x="773440" y="4792368"/>
                  <a:pt x="770486" y="4800703"/>
                  <a:pt x="769747" y="4810461"/>
                </a:cubicBezTo>
                <a:cubicBezTo>
                  <a:pt x="762204" y="4820695"/>
                  <a:pt x="755135" y="4831246"/>
                  <a:pt x="748541" y="4842112"/>
                </a:cubicBezTo>
                <a:cubicBezTo>
                  <a:pt x="741947" y="4852979"/>
                  <a:pt x="735512" y="4863529"/>
                  <a:pt x="729234" y="4873763"/>
                </a:cubicBezTo>
                <a:cubicBezTo>
                  <a:pt x="727968" y="4879882"/>
                  <a:pt x="725436" y="4887901"/>
                  <a:pt x="721638" y="4897818"/>
                </a:cubicBezTo>
                <a:cubicBezTo>
                  <a:pt x="717840" y="4907735"/>
                  <a:pt x="712776" y="4913221"/>
                  <a:pt x="706446" y="4914276"/>
                </a:cubicBezTo>
                <a:cubicBezTo>
                  <a:pt x="706762" y="4916228"/>
                  <a:pt x="708028" y="4919920"/>
                  <a:pt x="710244" y="4925354"/>
                </a:cubicBezTo>
                <a:cubicBezTo>
                  <a:pt x="712459" y="4930787"/>
                  <a:pt x="713725" y="4933847"/>
                  <a:pt x="714042" y="4934533"/>
                </a:cubicBezTo>
                <a:cubicBezTo>
                  <a:pt x="715255" y="4934216"/>
                  <a:pt x="715994" y="4932950"/>
                  <a:pt x="716257" y="4930735"/>
                </a:cubicBezTo>
                <a:cubicBezTo>
                  <a:pt x="716521" y="4928519"/>
                  <a:pt x="716627" y="4927253"/>
                  <a:pt x="716574" y="4926937"/>
                </a:cubicBezTo>
                <a:cubicBezTo>
                  <a:pt x="723748" y="4912008"/>
                  <a:pt x="732188" y="4897554"/>
                  <a:pt x="741895" y="4883575"/>
                </a:cubicBezTo>
                <a:cubicBezTo>
                  <a:pt x="751601" y="4869596"/>
                  <a:pt x="757509" y="4854509"/>
                  <a:pt x="759619" y="4838314"/>
                </a:cubicBezTo>
                <a:lnTo>
                  <a:pt x="772279" y="4838314"/>
                </a:lnTo>
                <a:lnTo>
                  <a:pt x="792027" y="4839858"/>
                </a:lnTo>
                <a:lnTo>
                  <a:pt x="793630" y="4831909"/>
                </a:lnTo>
                <a:cubicBezTo>
                  <a:pt x="795159" y="4830695"/>
                  <a:pt x="797164" y="4829324"/>
                  <a:pt x="799643" y="4827794"/>
                </a:cubicBezTo>
                <a:lnTo>
                  <a:pt x="801619" y="4824907"/>
                </a:lnTo>
                <a:lnTo>
                  <a:pt x="797600" y="4821223"/>
                </a:lnTo>
                <a:lnTo>
                  <a:pt x="798836" y="4819471"/>
                </a:lnTo>
                <a:lnTo>
                  <a:pt x="796162" y="4819248"/>
                </a:lnTo>
                <a:lnTo>
                  <a:pt x="801707" y="4802612"/>
                </a:lnTo>
                <a:lnTo>
                  <a:pt x="795068" y="4787673"/>
                </a:lnTo>
                <a:lnTo>
                  <a:pt x="805196" y="4769949"/>
                </a:lnTo>
                <a:close/>
                <a:moveTo>
                  <a:pt x="3794244" y="4747647"/>
                </a:moveTo>
                <a:lnTo>
                  <a:pt x="3784837" y="4752350"/>
                </a:lnTo>
                <a:lnTo>
                  <a:pt x="3774708" y="4770075"/>
                </a:lnTo>
                <a:lnTo>
                  <a:pt x="3787369" y="4765011"/>
                </a:lnTo>
                <a:lnTo>
                  <a:pt x="3788897" y="4762465"/>
                </a:lnTo>
                <a:close/>
                <a:moveTo>
                  <a:pt x="2708042" y="4719135"/>
                </a:moveTo>
                <a:lnTo>
                  <a:pt x="2687785" y="4752052"/>
                </a:lnTo>
                <a:cubicBezTo>
                  <a:pt x="2692849" y="4760071"/>
                  <a:pt x="2695381" y="4769355"/>
                  <a:pt x="2695381" y="4779905"/>
                </a:cubicBezTo>
                <a:cubicBezTo>
                  <a:pt x="2693957" y="4779800"/>
                  <a:pt x="2692374" y="4780010"/>
                  <a:pt x="2690634" y="4780538"/>
                </a:cubicBezTo>
                <a:cubicBezTo>
                  <a:pt x="2688893" y="4781065"/>
                  <a:pt x="2687943" y="4782542"/>
                  <a:pt x="2687785" y="4784969"/>
                </a:cubicBezTo>
                <a:cubicBezTo>
                  <a:pt x="2687943" y="4787501"/>
                  <a:pt x="2688893" y="4790033"/>
                  <a:pt x="2690634" y="4792565"/>
                </a:cubicBezTo>
                <a:cubicBezTo>
                  <a:pt x="2692374" y="4795097"/>
                  <a:pt x="2693957" y="4797629"/>
                  <a:pt x="2695381" y="4800161"/>
                </a:cubicBezTo>
                <a:lnTo>
                  <a:pt x="2708685" y="4805863"/>
                </a:lnTo>
                <a:lnTo>
                  <a:pt x="2709768" y="4803568"/>
                </a:lnTo>
                <a:lnTo>
                  <a:pt x="2711811" y="4797100"/>
                </a:lnTo>
                <a:lnTo>
                  <a:pt x="2702978" y="4790033"/>
                </a:lnTo>
                <a:cubicBezTo>
                  <a:pt x="2702925" y="4786130"/>
                  <a:pt x="2703663" y="4782542"/>
                  <a:pt x="2705193" y="4779272"/>
                </a:cubicBezTo>
                <a:cubicBezTo>
                  <a:pt x="2706723" y="4776001"/>
                  <a:pt x="2709360" y="4773680"/>
                  <a:pt x="2713106" y="4772309"/>
                </a:cubicBezTo>
                <a:cubicBezTo>
                  <a:pt x="2713369" y="4763446"/>
                  <a:pt x="2713475" y="4754584"/>
                  <a:pt x="2713422" y="4745722"/>
                </a:cubicBezTo>
                <a:cubicBezTo>
                  <a:pt x="2713369" y="4736860"/>
                  <a:pt x="2711576" y="4727998"/>
                  <a:pt x="2708042" y="4719135"/>
                </a:cubicBezTo>
                <a:close/>
                <a:moveTo>
                  <a:pt x="524137" y="4696519"/>
                </a:moveTo>
                <a:lnTo>
                  <a:pt x="511477" y="4711711"/>
                </a:lnTo>
                <a:lnTo>
                  <a:pt x="511477" y="4719307"/>
                </a:lnTo>
                <a:lnTo>
                  <a:pt x="516541" y="4719307"/>
                </a:lnTo>
                <a:cubicBezTo>
                  <a:pt x="521500" y="4719518"/>
                  <a:pt x="524876" y="4719096"/>
                  <a:pt x="526669" y="4718041"/>
                </a:cubicBezTo>
                <a:cubicBezTo>
                  <a:pt x="528463" y="4716986"/>
                  <a:pt x="529307" y="4714032"/>
                  <a:pt x="529201" y="4709179"/>
                </a:cubicBezTo>
                <a:close/>
                <a:moveTo>
                  <a:pt x="5207588" y="4684665"/>
                </a:moveTo>
                <a:lnTo>
                  <a:pt x="5204031" y="4689408"/>
                </a:lnTo>
                <a:cubicBezTo>
                  <a:pt x="5202976" y="4690832"/>
                  <a:pt x="5203187" y="4692415"/>
                  <a:pt x="5204664" y="4694156"/>
                </a:cubicBezTo>
                <a:lnTo>
                  <a:pt x="5204778" y="4694229"/>
                </a:lnTo>
                <a:lnTo>
                  <a:pt x="5206193" y="4691311"/>
                </a:lnTo>
                <a:close/>
                <a:moveTo>
                  <a:pt x="825453" y="4678794"/>
                </a:moveTo>
                <a:lnTo>
                  <a:pt x="805196" y="4711711"/>
                </a:lnTo>
                <a:cubicBezTo>
                  <a:pt x="810260" y="4719730"/>
                  <a:pt x="812792" y="4729014"/>
                  <a:pt x="812792" y="4739564"/>
                </a:cubicBezTo>
                <a:cubicBezTo>
                  <a:pt x="811368" y="4739459"/>
                  <a:pt x="809785" y="4739669"/>
                  <a:pt x="808045" y="4740197"/>
                </a:cubicBezTo>
                <a:cubicBezTo>
                  <a:pt x="806304" y="4740724"/>
                  <a:pt x="805354" y="4742201"/>
                  <a:pt x="805196" y="4744628"/>
                </a:cubicBezTo>
                <a:cubicBezTo>
                  <a:pt x="805354" y="4747160"/>
                  <a:pt x="806304" y="4749692"/>
                  <a:pt x="808045" y="4752224"/>
                </a:cubicBezTo>
                <a:cubicBezTo>
                  <a:pt x="809785" y="4754756"/>
                  <a:pt x="811368" y="4757288"/>
                  <a:pt x="812792" y="4759820"/>
                </a:cubicBezTo>
                <a:lnTo>
                  <a:pt x="826096" y="4765522"/>
                </a:lnTo>
                <a:lnTo>
                  <a:pt x="827179" y="4763227"/>
                </a:lnTo>
                <a:lnTo>
                  <a:pt x="829222" y="4756759"/>
                </a:lnTo>
                <a:lnTo>
                  <a:pt x="820389" y="4749692"/>
                </a:lnTo>
                <a:cubicBezTo>
                  <a:pt x="820336" y="4745789"/>
                  <a:pt x="821074" y="4742201"/>
                  <a:pt x="822604" y="4738931"/>
                </a:cubicBezTo>
                <a:cubicBezTo>
                  <a:pt x="824134" y="4735660"/>
                  <a:pt x="826771" y="4733339"/>
                  <a:pt x="830517" y="4731968"/>
                </a:cubicBezTo>
                <a:cubicBezTo>
                  <a:pt x="830780" y="4723105"/>
                  <a:pt x="830886" y="4714243"/>
                  <a:pt x="830833" y="4705381"/>
                </a:cubicBezTo>
                <a:cubicBezTo>
                  <a:pt x="830780" y="4696519"/>
                  <a:pt x="828987" y="4687657"/>
                  <a:pt x="825453" y="4678794"/>
                </a:cubicBezTo>
                <a:close/>
                <a:moveTo>
                  <a:pt x="551990" y="4656006"/>
                </a:moveTo>
                <a:lnTo>
                  <a:pt x="546926" y="4666134"/>
                </a:lnTo>
                <a:cubicBezTo>
                  <a:pt x="549880" y="4663602"/>
                  <a:pt x="551568" y="4661070"/>
                  <a:pt x="551990" y="4658538"/>
                </a:cubicBezTo>
                <a:close/>
                <a:moveTo>
                  <a:pt x="3827882" y="4646004"/>
                </a:moveTo>
                <a:lnTo>
                  <a:pt x="3828176" y="4658922"/>
                </a:lnTo>
                <a:lnTo>
                  <a:pt x="3833443" y="4648388"/>
                </a:lnTo>
                <a:close/>
                <a:moveTo>
                  <a:pt x="2761215" y="4630513"/>
                </a:moveTo>
                <a:cubicBezTo>
                  <a:pt x="2760793" y="4633045"/>
                  <a:pt x="2761637" y="4635577"/>
                  <a:pt x="2763747" y="4638109"/>
                </a:cubicBezTo>
                <a:lnTo>
                  <a:pt x="2763747" y="4630513"/>
                </a:lnTo>
                <a:close/>
                <a:moveTo>
                  <a:pt x="2791600" y="4602660"/>
                </a:moveTo>
                <a:cubicBezTo>
                  <a:pt x="2786958" y="4602660"/>
                  <a:pt x="2783581" y="4605193"/>
                  <a:pt x="2781471" y="4610257"/>
                </a:cubicBezTo>
                <a:lnTo>
                  <a:pt x="2789068" y="4610257"/>
                </a:lnTo>
                <a:cubicBezTo>
                  <a:pt x="2789173" y="4608991"/>
                  <a:pt x="2789595" y="4607725"/>
                  <a:pt x="2790334" y="4606459"/>
                </a:cubicBezTo>
                <a:cubicBezTo>
                  <a:pt x="2791072" y="4605193"/>
                  <a:pt x="2791494" y="4603927"/>
                  <a:pt x="2791600" y="4602660"/>
                </a:cubicBezTo>
                <a:close/>
                <a:moveTo>
                  <a:pt x="878626" y="4590172"/>
                </a:moveTo>
                <a:cubicBezTo>
                  <a:pt x="878204" y="4592704"/>
                  <a:pt x="879048" y="4595236"/>
                  <a:pt x="881158" y="4597768"/>
                </a:cubicBezTo>
                <a:lnTo>
                  <a:pt x="881158" y="4590172"/>
                </a:lnTo>
                <a:close/>
                <a:moveTo>
                  <a:pt x="2789068" y="4577340"/>
                </a:moveTo>
                <a:lnTo>
                  <a:pt x="2789068" y="4587468"/>
                </a:lnTo>
                <a:lnTo>
                  <a:pt x="2794132" y="4595064"/>
                </a:lnTo>
                <a:lnTo>
                  <a:pt x="2802020" y="4588162"/>
                </a:lnTo>
                <a:lnTo>
                  <a:pt x="2806055" y="4577340"/>
                </a:lnTo>
                <a:close/>
                <a:moveTo>
                  <a:pt x="2806792" y="4564680"/>
                </a:moveTo>
                <a:lnTo>
                  <a:pt x="2806792" y="4575365"/>
                </a:lnTo>
                <a:lnTo>
                  <a:pt x="2809152" y="4569035"/>
                </a:lnTo>
                <a:lnTo>
                  <a:pt x="2810453" y="4565901"/>
                </a:lnTo>
                <a:close/>
                <a:moveTo>
                  <a:pt x="909011" y="4562319"/>
                </a:moveTo>
                <a:cubicBezTo>
                  <a:pt x="904369" y="4562319"/>
                  <a:pt x="900992" y="4564852"/>
                  <a:pt x="898882" y="4569916"/>
                </a:cubicBezTo>
                <a:lnTo>
                  <a:pt x="906479" y="4569916"/>
                </a:lnTo>
                <a:cubicBezTo>
                  <a:pt x="906584" y="4568650"/>
                  <a:pt x="907006" y="4567384"/>
                  <a:pt x="907745" y="4566118"/>
                </a:cubicBezTo>
                <a:cubicBezTo>
                  <a:pt x="908483" y="4564852"/>
                  <a:pt x="908905" y="4563586"/>
                  <a:pt x="909011" y="4562319"/>
                </a:cubicBezTo>
                <a:close/>
                <a:moveTo>
                  <a:pt x="2820981" y="4540538"/>
                </a:moveTo>
                <a:lnTo>
                  <a:pt x="2816920" y="4541891"/>
                </a:lnTo>
                <a:lnTo>
                  <a:pt x="2816920" y="4550321"/>
                </a:lnTo>
                <a:close/>
                <a:moveTo>
                  <a:pt x="906479" y="4536999"/>
                </a:moveTo>
                <a:lnTo>
                  <a:pt x="906479" y="4547127"/>
                </a:lnTo>
                <a:lnTo>
                  <a:pt x="911543" y="4554723"/>
                </a:lnTo>
                <a:lnTo>
                  <a:pt x="918732" y="4548432"/>
                </a:lnTo>
                <a:lnTo>
                  <a:pt x="923268" y="4536999"/>
                </a:lnTo>
                <a:close/>
                <a:moveTo>
                  <a:pt x="5259736" y="4532420"/>
                </a:moveTo>
                <a:cubicBezTo>
                  <a:pt x="5259631" y="4533581"/>
                  <a:pt x="5259209" y="4534425"/>
                  <a:pt x="5258470" y="4534952"/>
                </a:cubicBezTo>
                <a:cubicBezTo>
                  <a:pt x="5257732" y="4535480"/>
                  <a:pt x="5257310" y="4536324"/>
                  <a:pt x="5257204" y="4537484"/>
                </a:cubicBezTo>
                <a:lnTo>
                  <a:pt x="5257204" y="4550144"/>
                </a:lnTo>
                <a:lnTo>
                  <a:pt x="5257613" y="4553619"/>
                </a:lnTo>
                <a:lnTo>
                  <a:pt x="5258298" y="4551335"/>
                </a:lnTo>
                <a:cubicBezTo>
                  <a:pt x="5257032" y="4546060"/>
                  <a:pt x="5257665" y="4541418"/>
                  <a:pt x="5260197" y="4537409"/>
                </a:cubicBezTo>
                <a:lnTo>
                  <a:pt x="5267439" y="4533961"/>
                </a:lnTo>
                <a:close/>
                <a:moveTo>
                  <a:pt x="924203" y="4524339"/>
                </a:moveTo>
                <a:lnTo>
                  <a:pt x="924203" y="4534643"/>
                </a:lnTo>
                <a:lnTo>
                  <a:pt x="926563" y="4528694"/>
                </a:lnTo>
                <a:lnTo>
                  <a:pt x="927858" y="4525558"/>
                </a:lnTo>
                <a:close/>
                <a:moveTo>
                  <a:pt x="938364" y="4500206"/>
                </a:moveTo>
                <a:lnTo>
                  <a:pt x="934331" y="4501550"/>
                </a:lnTo>
                <a:lnTo>
                  <a:pt x="934331" y="4509884"/>
                </a:lnTo>
                <a:lnTo>
                  <a:pt x="936137" y="4505510"/>
                </a:lnTo>
                <a:close/>
                <a:moveTo>
                  <a:pt x="5287330" y="4494569"/>
                </a:moveTo>
                <a:lnTo>
                  <a:pt x="5277461" y="4499503"/>
                </a:lnTo>
                <a:lnTo>
                  <a:pt x="5267332" y="4517228"/>
                </a:lnTo>
                <a:lnTo>
                  <a:pt x="5279993" y="4512164"/>
                </a:lnTo>
                <a:lnTo>
                  <a:pt x="5281723" y="4509281"/>
                </a:lnTo>
                <a:lnTo>
                  <a:pt x="5285320" y="4500575"/>
                </a:lnTo>
                <a:close/>
                <a:moveTo>
                  <a:pt x="3908908" y="4486484"/>
                </a:moveTo>
                <a:lnTo>
                  <a:pt x="3906376" y="4504208"/>
                </a:lnTo>
                <a:cubicBezTo>
                  <a:pt x="3902525" y="4508165"/>
                  <a:pt x="3898832" y="4512912"/>
                  <a:pt x="3895298" y="4518451"/>
                </a:cubicBezTo>
                <a:cubicBezTo>
                  <a:pt x="3891763" y="4523990"/>
                  <a:pt x="3888704" y="4529371"/>
                  <a:pt x="3886119" y="4534593"/>
                </a:cubicBezTo>
                <a:cubicBezTo>
                  <a:pt x="3886541" y="4545143"/>
                  <a:pt x="3883165" y="4554427"/>
                  <a:pt x="3875991" y="4562446"/>
                </a:cubicBezTo>
                <a:cubicBezTo>
                  <a:pt x="3873037" y="4560388"/>
                  <a:pt x="3870083" y="4560705"/>
                  <a:pt x="3867129" y="4563395"/>
                </a:cubicBezTo>
                <a:cubicBezTo>
                  <a:pt x="3864175" y="4566085"/>
                  <a:pt x="3863753" y="4568301"/>
                  <a:pt x="3865863" y="4570042"/>
                </a:cubicBezTo>
                <a:lnTo>
                  <a:pt x="3850670" y="4587766"/>
                </a:lnTo>
                <a:lnTo>
                  <a:pt x="3843074" y="4613087"/>
                </a:lnTo>
                <a:lnTo>
                  <a:pt x="3838010" y="4613087"/>
                </a:lnTo>
                <a:lnTo>
                  <a:pt x="3838010" y="4630811"/>
                </a:lnTo>
                <a:lnTo>
                  <a:pt x="3841898" y="4632366"/>
                </a:lnTo>
                <a:lnTo>
                  <a:pt x="3844168" y="4628204"/>
                </a:lnTo>
                <a:cubicBezTo>
                  <a:pt x="3848599" y="4624828"/>
                  <a:pt x="3851131" y="4620186"/>
                  <a:pt x="3851764" y="4614278"/>
                </a:cubicBezTo>
                <a:cubicBezTo>
                  <a:pt x="3859360" y="4613856"/>
                  <a:pt x="3864424" y="4609635"/>
                  <a:pt x="3866956" y="4601617"/>
                </a:cubicBezTo>
                <a:cubicBezTo>
                  <a:pt x="3867009" y="4600457"/>
                  <a:pt x="3866904" y="4599613"/>
                  <a:pt x="3866640" y="4599085"/>
                </a:cubicBezTo>
                <a:cubicBezTo>
                  <a:pt x="3866376" y="4598558"/>
                  <a:pt x="3865638" y="4597714"/>
                  <a:pt x="3864424" y="4596553"/>
                </a:cubicBezTo>
                <a:lnTo>
                  <a:pt x="3869488" y="4588957"/>
                </a:lnTo>
                <a:cubicBezTo>
                  <a:pt x="3870702" y="4586530"/>
                  <a:pt x="3871440" y="4584420"/>
                  <a:pt x="3871704" y="4582627"/>
                </a:cubicBezTo>
                <a:cubicBezTo>
                  <a:pt x="3871968" y="4580833"/>
                  <a:pt x="3872073" y="4578723"/>
                  <a:pt x="3872021" y="4576297"/>
                </a:cubicBezTo>
                <a:cubicBezTo>
                  <a:pt x="3882096" y="4560999"/>
                  <a:pt x="3891064" y="4544751"/>
                  <a:pt x="3898924" y="4527554"/>
                </a:cubicBezTo>
                <a:lnTo>
                  <a:pt x="3913969" y="4490280"/>
                </a:lnTo>
                <a:close/>
                <a:moveTo>
                  <a:pt x="2844773" y="4478589"/>
                </a:moveTo>
                <a:cubicBezTo>
                  <a:pt x="2842346" y="4486608"/>
                  <a:pt x="2839603" y="4493993"/>
                  <a:pt x="2836544" y="4500745"/>
                </a:cubicBezTo>
                <a:cubicBezTo>
                  <a:pt x="2833484" y="4507497"/>
                  <a:pt x="2829475" y="4511084"/>
                  <a:pt x="2824516" y="4511506"/>
                </a:cubicBezTo>
                <a:lnTo>
                  <a:pt x="2825750" y="4516305"/>
                </a:lnTo>
                <a:lnTo>
                  <a:pt x="2833207" y="4510165"/>
                </a:lnTo>
                <a:lnTo>
                  <a:pt x="2850013" y="4478589"/>
                </a:lnTo>
                <a:close/>
                <a:moveTo>
                  <a:pt x="3377600" y="4469652"/>
                </a:moveTo>
                <a:lnTo>
                  <a:pt x="3377600" y="4472407"/>
                </a:lnTo>
                <a:lnTo>
                  <a:pt x="3378427" y="4469652"/>
                </a:lnTo>
                <a:close/>
                <a:moveTo>
                  <a:pt x="6528938" y="4467177"/>
                </a:moveTo>
                <a:lnTo>
                  <a:pt x="6501086" y="4492498"/>
                </a:lnTo>
                <a:cubicBezTo>
                  <a:pt x="6493384" y="4500622"/>
                  <a:pt x="6490430" y="4509062"/>
                  <a:pt x="6492223" y="4517819"/>
                </a:cubicBezTo>
                <a:cubicBezTo>
                  <a:pt x="6494017" y="4526575"/>
                  <a:pt x="6493595" y="4532484"/>
                  <a:pt x="6490957" y="4535543"/>
                </a:cubicBezTo>
                <a:lnTo>
                  <a:pt x="6508682" y="4533011"/>
                </a:lnTo>
                <a:lnTo>
                  <a:pt x="6511214" y="4533011"/>
                </a:lnTo>
                <a:lnTo>
                  <a:pt x="6508682" y="4507690"/>
                </a:lnTo>
                <a:lnTo>
                  <a:pt x="6531470" y="4489966"/>
                </a:lnTo>
                <a:lnTo>
                  <a:pt x="6539067" y="4469709"/>
                </a:lnTo>
                <a:close/>
                <a:moveTo>
                  <a:pt x="3926632" y="4453567"/>
                </a:moveTo>
                <a:lnTo>
                  <a:pt x="3926632" y="4457525"/>
                </a:lnTo>
                <a:lnTo>
                  <a:pt x="3928104" y="4453567"/>
                </a:lnTo>
                <a:close/>
                <a:moveTo>
                  <a:pt x="962184" y="4438248"/>
                </a:moveTo>
                <a:cubicBezTo>
                  <a:pt x="959757" y="4446267"/>
                  <a:pt x="957014" y="4453652"/>
                  <a:pt x="953955" y="4460404"/>
                </a:cubicBezTo>
                <a:cubicBezTo>
                  <a:pt x="950895" y="4467156"/>
                  <a:pt x="946886" y="4470743"/>
                  <a:pt x="941927" y="4471165"/>
                </a:cubicBezTo>
                <a:lnTo>
                  <a:pt x="943161" y="4475964"/>
                </a:lnTo>
                <a:lnTo>
                  <a:pt x="950618" y="4469824"/>
                </a:lnTo>
                <a:lnTo>
                  <a:pt x="967424" y="4438248"/>
                </a:lnTo>
                <a:close/>
                <a:moveTo>
                  <a:pt x="2881247" y="4413077"/>
                </a:moveTo>
                <a:lnTo>
                  <a:pt x="2877690" y="4417820"/>
                </a:lnTo>
                <a:cubicBezTo>
                  <a:pt x="2876635" y="4419244"/>
                  <a:pt x="2876846" y="4420827"/>
                  <a:pt x="2878323" y="4422568"/>
                </a:cubicBezTo>
                <a:lnTo>
                  <a:pt x="2878437" y="4422641"/>
                </a:lnTo>
                <a:lnTo>
                  <a:pt x="2879852" y="4419723"/>
                </a:lnTo>
                <a:close/>
                <a:moveTo>
                  <a:pt x="5320506" y="4393157"/>
                </a:moveTo>
                <a:lnTo>
                  <a:pt x="5320800" y="4406075"/>
                </a:lnTo>
                <a:lnTo>
                  <a:pt x="5326067" y="4395541"/>
                </a:lnTo>
                <a:close/>
                <a:moveTo>
                  <a:pt x="998658" y="4372736"/>
                </a:moveTo>
                <a:lnTo>
                  <a:pt x="995101" y="4377479"/>
                </a:lnTo>
                <a:cubicBezTo>
                  <a:pt x="994046" y="4378903"/>
                  <a:pt x="994257" y="4380486"/>
                  <a:pt x="995734" y="4382227"/>
                </a:cubicBezTo>
                <a:lnTo>
                  <a:pt x="995848" y="4382300"/>
                </a:lnTo>
                <a:lnTo>
                  <a:pt x="997263" y="4379382"/>
                </a:lnTo>
                <a:close/>
                <a:moveTo>
                  <a:pt x="3967145" y="4364945"/>
                </a:moveTo>
                <a:cubicBezTo>
                  <a:pt x="3965510" y="4364945"/>
                  <a:pt x="3963083" y="4365578"/>
                  <a:pt x="3959865" y="4366844"/>
                </a:cubicBezTo>
                <a:cubicBezTo>
                  <a:pt x="3956648" y="4368110"/>
                  <a:pt x="3954854" y="4370009"/>
                  <a:pt x="3954485" y="4372541"/>
                </a:cubicBezTo>
                <a:cubicBezTo>
                  <a:pt x="3954643" y="4373754"/>
                  <a:pt x="3955593" y="4374493"/>
                  <a:pt x="3957333" y="4374756"/>
                </a:cubicBezTo>
                <a:cubicBezTo>
                  <a:pt x="3959074" y="4375020"/>
                  <a:pt x="3960657" y="4375126"/>
                  <a:pt x="3962081" y="4375073"/>
                </a:cubicBezTo>
                <a:close/>
                <a:moveTo>
                  <a:pt x="2933395" y="4260832"/>
                </a:moveTo>
                <a:cubicBezTo>
                  <a:pt x="2933290" y="4261993"/>
                  <a:pt x="2932868" y="4262837"/>
                  <a:pt x="2932129" y="4263364"/>
                </a:cubicBezTo>
                <a:cubicBezTo>
                  <a:pt x="2931391" y="4263892"/>
                  <a:pt x="2930969" y="4264736"/>
                  <a:pt x="2930863" y="4265896"/>
                </a:cubicBezTo>
                <a:lnTo>
                  <a:pt x="2930863" y="4278556"/>
                </a:lnTo>
                <a:lnTo>
                  <a:pt x="2931272" y="4282031"/>
                </a:lnTo>
                <a:lnTo>
                  <a:pt x="2931957" y="4279747"/>
                </a:lnTo>
                <a:cubicBezTo>
                  <a:pt x="2930691" y="4274472"/>
                  <a:pt x="2931324" y="4269830"/>
                  <a:pt x="2933856" y="4265821"/>
                </a:cubicBezTo>
                <a:lnTo>
                  <a:pt x="2941098" y="4262373"/>
                </a:lnTo>
                <a:close/>
                <a:moveTo>
                  <a:pt x="5401532" y="4233637"/>
                </a:moveTo>
                <a:lnTo>
                  <a:pt x="5399000" y="4251361"/>
                </a:lnTo>
                <a:cubicBezTo>
                  <a:pt x="5395149" y="4255318"/>
                  <a:pt x="5391456" y="4260065"/>
                  <a:pt x="5387922" y="4265604"/>
                </a:cubicBezTo>
                <a:cubicBezTo>
                  <a:pt x="5384387" y="4271143"/>
                  <a:pt x="5381328" y="4276524"/>
                  <a:pt x="5378743" y="4281746"/>
                </a:cubicBezTo>
                <a:cubicBezTo>
                  <a:pt x="5379165" y="4292296"/>
                  <a:pt x="5375789" y="4301580"/>
                  <a:pt x="5368615" y="4309599"/>
                </a:cubicBezTo>
                <a:cubicBezTo>
                  <a:pt x="5365661" y="4307541"/>
                  <a:pt x="5362707" y="4307858"/>
                  <a:pt x="5359753" y="4310548"/>
                </a:cubicBezTo>
                <a:cubicBezTo>
                  <a:pt x="5356799" y="4313238"/>
                  <a:pt x="5356377" y="4315454"/>
                  <a:pt x="5358487" y="4317195"/>
                </a:cubicBezTo>
                <a:lnTo>
                  <a:pt x="5343294" y="4334919"/>
                </a:lnTo>
                <a:lnTo>
                  <a:pt x="5335698" y="4360240"/>
                </a:lnTo>
                <a:lnTo>
                  <a:pt x="5330634" y="4360240"/>
                </a:lnTo>
                <a:lnTo>
                  <a:pt x="5330634" y="4377964"/>
                </a:lnTo>
                <a:lnTo>
                  <a:pt x="5334522" y="4379519"/>
                </a:lnTo>
                <a:lnTo>
                  <a:pt x="5336792" y="4375357"/>
                </a:lnTo>
                <a:cubicBezTo>
                  <a:pt x="5341223" y="4371981"/>
                  <a:pt x="5343755" y="4367339"/>
                  <a:pt x="5344388" y="4361431"/>
                </a:cubicBezTo>
                <a:cubicBezTo>
                  <a:pt x="5351984" y="4361009"/>
                  <a:pt x="5357048" y="4356788"/>
                  <a:pt x="5359580" y="4348770"/>
                </a:cubicBezTo>
                <a:cubicBezTo>
                  <a:pt x="5359633" y="4347610"/>
                  <a:pt x="5359528" y="4346766"/>
                  <a:pt x="5359264" y="4346238"/>
                </a:cubicBezTo>
                <a:cubicBezTo>
                  <a:pt x="5359000" y="4345711"/>
                  <a:pt x="5358262" y="4344867"/>
                  <a:pt x="5357048" y="4343706"/>
                </a:cubicBezTo>
                <a:lnTo>
                  <a:pt x="5362112" y="4336110"/>
                </a:lnTo>
                <a:cubicBezTo>
                  <a:pt x="5363326" y="4333683"/>
                  <a:pt x="5364064" y="4331573"/>
                  <a:pt x="5364328" y="4329780"/>
                </a:cubicBezTo>
                <a:cubicBezTo>
                  <a:pt x="5364592" y="4327986"/>
                  <a:pt x="5364697" y="4325876"/>
                  <a:pt x="5364645" y="4323450"/>
                </a:cubicBezTo>
                <a:cubicBezTo>
                  <a:pt x="5374720" y="4308152"/>
                  <a:pt x="5383688" y="4291904"/>
                  <a:pt x="5391548" y="4274707"/>
                </a:cubicBezTo>
                <a:lnTo>
                  <a:pt x="5406593" y="4237433"/>
                </a:lnTo>
                <a:close/>
                <a:moveTo>
                  <a:pt x="2960527" y="4223212"/>
                </a:moveTo>
                <a:lnTo>
                  <a:pt x="2951120" y="4227915"/>
                </a:lnTo>
                <a:lnTo>
                  <a:pt x="2940991" y="4245640"/>
                </a:lnTo>
                <a:lnTo>
                  <a:pt x="2953652" y="4240576"/>
                </a:lnTo>
                <a:lnTo>
                  <a:pt x="2955180" y="4238030"/>
                </a:lnTo>
                <a:close/>
                <a:moveTo>
                  <a:pt x="1050806" y="4220491"/>
                </a:moveTo>
                <a:cubicBezTo>
                  <a:pt x="1050701" y="4221652"/>
                  <a:pt x="1050279" y="4222496"/>
                  <a:pt x="1049540" y="4223023"/>
                </a:cubicBezTo>
                <a:cubicBezTo>
                  <a:pt x="1048802" y="4223551"/>
                  <a:pt x="1048380" y="4224395"/>
                  <a:pt x="1048274" y="4225555"/>
                </a:cubicBezTo>
                <a:lnTo>
                  <a:pt x="1048274" y="4238215"/>
                </a:lnTo>
                <a:lnTo>
                  <a:pt x="1048683" y="4241690"/>
                </a:lnTo>
                <a:lnTo>
                  <a:pt x="1049368" y="4239406"/>
                </a:lnTo>
                <a:cubicBezTo>
                  <a:pt x="1048102" y="4234131"/>
                  <a:pt x="1048735" y="4229489"/>
                  <a:pt x="1051267" y="4225480"/>
                </a:cubicBezTo>
                <a:lnTo>
                  <a:pt x="1058509" y="4222032"/>
                </a:lnTo>
                <a:close/>
                <a:moveTo>
                  <a:pt x="5419256" y="4200720"/>
                </a:moveTo>
                <a:lnTo>
                  <a:pt x="5419256" y="4204678"/>
                </a:lnTo>
                <a:lnTo>
                  <a:pt x="5420727" y="4200720"/>
                </a:lnTo>
                <a:close/>
                <a:moveTo>
                  <a:pt x="1078399" y="4182640"/>
                </a:moveTo>
                <a:lnTo>
                  <a:pt x="1068531" y="4187574"/>
                </a:lnTo>
                <a:lnTo>
                  <a:pt x="1058402" y="4205299"/>
                </a:lnTo>
                <a:lnTo>
                  <a:pt x="1071063" y="4200235"/>
                </a:lnTo>
                <a:lnTo>
                  <a:pt x="1072793" y="4197352"/>
                </a:lnTo>
                <a:lnTo>
                  <a:pt x="1076389" y="4188646"/>
                </a:lnTo>
                <a:close/>
                <a:moveTo>
                  <a:pt x="4073492" y="4147187"/>
                </a:moveTo>
                <a:lnTo>
                  <a:pt x="4073492" y="4157316"/>
                </a:lnTo>
                <a:lnTo>
                  <a:pt x="4076024" y="4149719"/>
                </a:lnTo>
                <a:close/>
                <a:moveTo>
                  <a:pt x="2994165" y="4121569"/>
                </a:moveTo>
                <a:lnTo>
                  <a:pt x="2994459" y="4134487"/>
                </a:lnTo>
                <a:lnTo>
                  <a:pt x="2999726" y="4123952"/>
                </a:lnTo>
                <a:close/>
                <a:moveTo>
                  <a:pt x="5459769" y="4112098"/>
                </a:moveTo>
                <a:cubicBezTo>
                  <a:pt x="5458134" y="4112098"/>
                  <a:pt x="5455707" y="4112731"/>
                  <a:pt x="5452489" y="4113997"/>
                </a:cubicBezTo>
                <a:cubicBezTo>
                  <a:pt x="5449272" y="4115263"/>
                  <a:pt x="5447478" y="4117162"/>
                  <a:pt x="5447109" y="4119694"/>
                </a:cubicBezTo>
                <a:cubicBezTo>
                  <a:pt x="5447267" y="4120907"/>
                  <a:pt x="5448217" y="4121646"/>
                  <a:pt x="5449957" y="4121909"/>
                </a:cubicBezTo>
                <a:cubicBezTo>
                  <a:pt x="5451698" y="4122173"/>
                  <a:pt x="5453281" y="4122279"/>
                  <a:pt x="5454705" y="4122226"/>
                </a:cubicBezTo>
                <a:close/>
                <a:moveTo>
                  <a:pt x="6155631" y="4086177"/>
                </a:moveTo>
                <a:lnTo>
                  <a:pt x="6127779" y="4111498"/>
                </a:lnTo>
                <a:cubicBezTo>
                  <a:pt x="6120077" y="4119622"/>
                  <a:pt x="6117123" y="4128062"/>
                  <a:pt x="6118916" y="4136819"/>
                </a:cubicBezTo>
                <a:cubicBezTo>
                  <a:pt x="6120710" y="4145575"/>
                  <a:pt x="6120288" y="4151484"/>
                  <a:pt x="6117650" y="4154543"/>
                </a:cubicBezTo>
                <a:lnTo>
                  <a:pt x="6135375" y="4152011"/>
                </a:lnTo>
                <a:lnTo>
                  <a:pt x="6137907" y="4152011"/>
                </a:lnTo>
                <a:lnTo>
                  <a:pt x="6135375" y="4126690"/>
                </a:lnTo>
                <a:lnTo>
                  <a:pt x="6158163" y="4108966"/>
                </a:lnTo>
                <a:lnTo>
                  <a:pt x="6165760" y="4088709"/>
                </a:lnTo>
                <a:close/>
                <a:moveTo>
                  <a:pt x="1111576" y="4081228"/>
                </a:moveTo>
                <a:lnTo>
                  <a:pt x="1111869" y="4094146"/>
                </a:lnTo>
                <a:lnTo>
                  <a:pt x="1117137" y="4083611"/>
                </a:lnTo>
                <a:close/>
                <a:moveTo>
                  <a:pt x="4086152" y="4078822"/>
                </a:moveTo>
                <a:lnTo>
                  <a:pt x="4086152" y="4081354"/>
                </a:lnTo>
                <a:cubicBezTo>
                  <a:pt x="4085730" y="4089372"/>
                  <a:pt x="4089106" y="4093592"/>
                  <a:pt x="4096280" y="4094014"/>
                </a:cubicBezTo>
                <a:close/>
                <a:moveTo>
                  <a:pt x="3075191" y="3962049"/>
                </a:moveTo>
                <a:lnTo>
                  <a:pt x="3072659" y="3979773"/>
                </a:lnTo>
                <a:cubicBezTo>
                  <a:pt x="3068808" y="3983730"/>
                  <a:pt x="3065115" y="3988477"/>
                  <a:pt x="3061581" y="3994016"/>
                </a:cubicBezTo>
                <a:cubicBezTo>
                  <a:pt x="3058046" y="3999555"/>
                  <a:pt x="3054987" y="4004936"/>
                  <a:pt x="3052402" y="4010158"/>
                </a:cubicBezTo>
                <a:cubicBezTo>
                  <a:pt x="3052824" y="4020708"/>
                  <a:pt x="3049448" y="4029992"/>
                  <a:pt x="3042274" y="4038011"/>
                </a:cubicBezTo>
                <a:cubicBezTo>
                  <a:pt x="3039320" y="4035953"/>
                  <a:pt x="3036366" y="4036270"/>
                  <a:pt x="3033412" y="4038960"/>
                </a:cubicBezTo>
                <a:cubicBezTo>
                  <a:pt x="3030458" y="4041650"/>
                  <a:pt x="3030036" y="4043866"/>
                  <a:pt x="3032146" y="4045607"/>
                </a:cubicBezTo>
                <a:lnTo>
                  <a:pt x="3016953" y="4063331"/>
                </a:lnTo>
                <a:lnTo>
                  <a:pt x="3009357" y="4088652"/>
                </a:lnTo>
                <a:lnTo>
                  <a:pt x="3004293" y="4088652"/>
                </a:lnTo>
                <a:lnTo>
                  <a:pt x="3004293" y="4106376"/>
                </a:lnTo>
                <a:lnTo>
                  <a:pt x="3008181" y="4107931"/>
                </a:lnTo>
                <a:lnTo>
                  <a:pt x="3010451" y="4103769"/>
                </a:lnTo>
                <a:cubicBezTo>
                  <a:pt x="3014882" y="4100393"/>
                  <a:pt x="3017414" y="4095751"/>
                  <a:pt x="3018047" y="4089843"/>
                </a:cubicBezTo>
                <a:cubicBezTo>
                  <a:pt x="3025643" y="4089421"/>
                  <a:pt x="3030707" y="4085200"/>
                  <a:pt x="3033239" y="4077182"/>
                </a:cubicBezTo>
                <a:cubicBezTo>
                  <a:pt x="3033292" y="4076022"/>
                  <a:pt x="3033187" y="4075178"/>
                  <a:pt x="3032923" y="4074650"/>
                </a:cubicBezTo>
                <a:cubicBezTo>
                  <a:pt x="3032659" y="4074123"/>
                  <a:pt x="3031921" y="4073279"/>
                  <a:pt x="3030707" y="4072118"/>
                </a:cubicBezTo>
                <a:lnTo>
                  <a:pt x="3035771" y="4064522"/>
                </a:lnTo>
                <a:cubicBezTo>
                  <a:pt x="3036985" y="4062095"/>
                  <a:pt x="3037723" y="4059985"/>
                  <a:pt x="3037987" y="4058192"/>
                </a:cubicBezTo>
                <a:cubicBezTo>
                  <a:pt x="3038251" y="4056398"/>
                  <a:pt x="3038356" y="4054288"/>
                  <a:pt x="3038304" y="4051862"/>
                </a:cubicBezTo>
                <a:cubicBezTo>
                  <a:pt x="3048379" y="4036564"/>
                  <a:pt x="3057347" y="4020316"/>
                  <a:pt x="3065207" y="4003119"/>
                </a:cubicBezTo>
                <a:lnTo>
                  <a:pt x="3080252" y="3965845"/>
                </a:lnTo>
                <a:close/>
                <a:moveTo>
                  <a:pt x="3092915" y="3929133"/>
                </a:moveTo>
                <a:lnTo>
                  <a:pt x="3092915" y="3933090"/>
                </a:lnTo>
                <a:lnTo>
                  <a:pt x="3094387" y="3929133"/>
                </a:lnTo>
                <a:close/>
                <a:moveTo>
                  <a:pt x="1192602" y="3921709"/>
                </a:moveTo>
                <a:lnTo>
                  <a:pt x="1190070" y="3939432"/>
                </a:lnTo>
                <a:cubicBezTo>
                  <a:pt x="1186219" y="3943389"/>
                  <a:pt x="1182526" y="3948136"/>
                  <a:pt x="1178992" y="3953675"/>
                </a:cubicBezTo>
                <a:cubicBezTo>
                  <a:pt x="1175457" y="3959214"/>
                  <a:pt x="1172398" y="3964595"/>
                  <a:pt x="1169813" y="3969817"/>
                </a:cubicBezTo>
                <a:cubicBezTo>
                  <a:pt x="1170235" y="3980367"/>
                  <a:pt x="1166859" y="3989651"/>
                  <a:pt x="1159685" y="3997670"/>
                </a:cubicBezTo>
                <a:cubicBezTo>
                  <a:pt x="1156731" y="3995612"/>
                  <a:pt x="1153777" y="3995929"/>
                  <a:pt x="1150823" y="3998619"/>
                </a:cubicBezTo>
                <a:cubicBezTo>
                  <a:pt x="1147869" y="4001309"/>
                  <a:pt x="1147447" y="4003525"/>
                  <a:pt x="1149557" y="4005266"/>
                </a:cubicBezTo>
                <a:lnTo>
                  <a:pt x="1134364" y="4022990"/>
                </a:lnTo>
                <a:lnTo>
                  <a:pt x="1126768" y="4048311"/>
                </a:lnTo>
                <a:lnTo>
                  <a:pt x="1121704" y="4048311"/>
                </a:lnTo>
                <a:lnTo>
                  <a:pt x="1121704" y="4066035"/>
                </a:lnTo>
                <a:lnTo>
                  <a:pt x="1125592" y="4067590"/>
                </a:lnTo>
                <a:lnTo>
                  <a:pt x="1127862" y="4063428"/>
                </a:lnTo>
                <a:cubicBezTo>
                  <a:pt x="1132293" y="4060052"/>
                  <a:pt x="1134825" y="4055410"/>
                  <a:pt x="1135458" y="4049502"/>
                </a:cubicBezTo>
                <a:cubicBezTo>
                  <a:pt x="1143054" y="4049080"/>
                  <a:pt x="1148118" y="4044859"/>
                  <a:pt x="1150650" y="4036841"/>
                </a:cubicBezTo>
                <a:cubicBezTo>
                  <a:pt x="1150703" y="4035681"/>
                  <a:pt x="1150598" y="4034837"/>
                  <a:pt x="1150334" y="4034309"/>
                </a:cubicBezTo>
                <a:cubicBezTo>
                  <a:pt x="1150070" y="4033782"/>
                  <a:pt x="1149332" y="4032938"/>
                  <a:pt x="1148118" y="4031777"/>
                </a:cubicBezTo>
                <a:lnTo>
                  <a:pt x="1153182" y="4024181"/>
                </a:lnTo>
                <a:cubicBezTo>
                  <a:pt x="1154396" y="4021754"/>
                  <a:pt x="1155134" y="4019644"/>
                  <a:pt x="1155398" y="4017851"/>
                </a:cubicBezTo>
                <a:cubicBezTo>
                  <a:pt x="1155662" y="4016057"/>
                  <a:pt x="1155767" y="4013947"/>
                  <a:pt x="1155715" y="4011521"/>
                </a:cubicBezTo>
                <a:cubicBezTo>
                  <a:pt x="1165790" y="3996223"/>
                  <a:pt x="1174758" y="3979975"/>
                  <a:pt x="1182618" y="3962778"/>
                </a:cubicBezTo>
                <a:lnTo>
                  <a:pt x="1197662" y="3925504"/>
                </a:lnTo>
                <a:close/>
                <a:moveTo>
                  <a:pt x="5566116" y="3894341"/>
                </a:moveTo>
                <a:lnTo>
                  <a:pt x="5566116" y="3904470"/>
                </a:lnTo>
                <a:lnTo>
                  <a:pt x="5568648" y="3896872"/>
                </a:lnTo>
                <a:close/>
                <a:moveTo>
                  <a:pt x="1210326" y="3888792"/>
                </a:moveTo>
                <a:lnTo>
                  <a:pt x="1210326" y="3892749"/>
                </a:lnTo>
                <a:lnTo>
                  <a:pt x="1211797" y="3888792"/>
                </a:lnTo>
                <a:close/>
                <a:moveTo>
                  <a:pt x="4767351" y="3869939"/>
                </a:moveTo>
                <a:lnTo>
                  <a:pt x="4764017" y="3877971"/>
                </a:lnTo>
                <a:lnTo>
                  <a:pt x="4766922" y="3871979"/>
                </a:lnTo>
                <a:close/>
                <a:moveTo>
                  <a:pt x="3133428" y="3840511"/>
                </a:moveTo>
                <a:cubicBezTo>
                  <a:pt x="3131793" y="3840511"/>
                  <a:pt x="3129366" y="3841144"/>
                  <a:pt x="3126148" y="3842410"/>
                </a:cubicBezTo>
                <a:cubicBezTo>
                  <a:pt x="3122931" y="3843675"/>
                  <a:pt x="3121137" y="3845576"/>
                  <a:pt x="3120768" y="3848107"/>
                </a:cubicBezTo>
                <a:cubicBezTo>
                  <a:pt x="3120926" y="3849320"/>
                  <a:pt x="3121876" y="3850059"/>
                  <a:pt x="3123616" y="3850322"/>
                </a:cubicBezTo>
                <a:cubicBezTo>
                  <a:pt x="3125357" y="3850586"/>
                  <a:pt x="3126940" y="3850692"/>
                  <a:pt x="3128364" y="3850639"/>
                </a:cubicBezTo>
                <a:close/>
                <a:moveTo>
                  <a:pt x="4758494" y="3827974"/>
                </a:moveTo>
                <a:lnTo>
                  <a:pt x="4752738" y="3833219"/>
                </a:lnTo>
                <a:lnTo>
                  <a:pt x="4747798" y="3848330"/>
                </a:lnTo>
                <a:lnTo>
                  <a:pt x="4743750" y="3852809"/>
                </a:lnTo>
                <a:lnTo>
                  <a:pt x="4743301" y="3863423"/>
                </a:lnTo>
                <a:lnTo>
                  <a:pt x="4732868" y="3865028"/>
                </a:lnTo>
                <a:lnTo>
                  <a:pt x="4729757" y="3878714"/>
                </a:lnTo>
                <a:lnTo>
                  <a:pt x="4723490" y="3884412"/>
                </a:lnTo>
                <a:lnTo>
                  <a:pt x="4724094" y="3887131"/>
                </a:lnTo>
                <a:lnTo>
                  <a:pt x="4726309" y="3883254"/>
                </a:lnTo>
                <a:lnTo>
                  <a:pt x="4730688" y="3880928"/>
                </a:lnTo>
                <a:lnTo>
                  <a:pt x="4733490" y="3873867"/>
                </a:lnTo>
                <a:cubicBezTo>
                  <a:pt x="4737551" y="3867379"/>
                  <a:pt x="4743354" y="3863898"/>
                  <a:pt x="4750897" y="3863423"/>
                </a:cubicBezTo>
                <a:cubicBezTo>
                  <a:pt x="4751214" y="3857198"/>
                  <a:pt x="4752480" y="3851290"/>
                  <a:pt x="4754696" y="3845698"/>
                </a:cubicBezTo>
                <a:cubicBezTo>
                  <a:pt x="4756911" y="3840106"/>
                  <a:pt x="4758177" y="3834199"/>
                  <a:pt x="4758494" y="3827974"/>
                </a:cubicBezTo>
                <a:close/>
                <a:moveTo>
                  <a:pt x="5578776" y="3825976"/>
                </a:moveTo>
                <a:lnTo>
                  <a:pt x="5578776" y="3828507"/>
                </a:lnTo>
                <a:cubicBezTo>
                  <a:pt x="5578354" y="3836526"/>
                  <a:pt x="5581730" y="3840745"/>
                  <a:pt x="5588904" y="3841168"/>
                </a:cubicBezTo>
                <a:close/>
                <a:moveTo>
                  <a:pt x="1250839" y="3800169"/>
                </a:moveTo>
                <a:cubicBezTo>
                  <a:pt x="1249204" y="3800169"/>
                  <a:pt x="1246777" y="3800802"/>
                  <a:pt x="1243559" y="3802068"/>
                </a:cubicBezTo>
                <a:cubicBezTo>
                  <a:pt x="1240342" y="3803335"/>
                  <a:pt x="1238548" y="3805234"/>
                  <a:pt x="1238179" y="3807765"/>
                </a:cubicBezTo>
                <a:cubicBezTo>
                  <a:pt x="1238337" y="3808979"/>
                  <a:pt x="1239287" y="3809717"/>
                  <a:pt x="1241027" y="3809981"/>
                </a:cubicBezTo>
                <a:cubicBezTo>
                  <a:pt x="1242768" y="3810245"/>
                  <a:pt x="1244351" y="3810351"/>
                  <a:pt x="1245775" y="3810298"/>
                </a:cubicBezTo>
                <a:close/>
                <a:moveTo>
                  <a:pt x="4808182" y="3768158"/>
                </a:moveTo>
                <a:lnTo>
                  <a:pt x="4801539" y="3774800"/>
                </a:lnTo>
                <a:lnTo>
                  <a:pt x="4799849" y="3786632"/>
                </a:lnTo>
                <a:lnTo>
                  <a:pt x="4803835" y="3782646"/>
                </a:lnTo>
                <a:close/>
                <a:moveTo>
                  <a:pt x="2130873" y="3732425"/>
                </a:moveTo>
                <a:lnTo>
                  <a:pt x="2118526" y="3752489"/>
                </a:lnTo>
                <a:lnTo>
                  <a:pt x="2120244" y="3758788"/>
                </a:lnTo>
                <a:lnTo>
                  <a:pt x="2126478" y="3753993"/>
                </a:lnTo>
                <a:lnTo>
                  <a:pt x="2131542" y="3736268"/>
                </a:lnTo>
                <a:close/>
                <a:moveTo>
                  <a:pt x="2136669" y="3723006"/>
                </a:moveTo>
                <a:lnTo>
                  <a:pt x="2135962" y="3724156"/>
                </a:lnTo>
                <a:lnTo>
                  <a:pt x="2136606" y="3723608"/>
                </a:lnTo>
                <a:close/>
                <a:moveTo>
                  <a:pt x="4839520" y="3650729"/>
                </a:moveTo>
                <a:cubicBezTo>
                  <a:pt x="4838781" y="3659222"/>
                  <a:pt x="4835827" y="3666924"/>
                  <a:pt x="4830657" y="3673834"/>
                </a:cubicBezTo>
                <a:cubicBezTo>
                  <a:pt x="4825488" y="3680745"/>
                  <a:pt x="4822534" y="3689080"/>
                  <a:pt x="4821795" y="3698838"/>
                </a:cubicBezTo>
                <a:cubicBezTo>
                  <a:pt x="4814252" y="3709072"/>
                  <a:pt x="4807183" y="3719623"/>
                  <a:pt x="4800589" y="3730489"/>
                </a:cubicBezTo>
                <a:cubicBezTo>
                  <a:pt x="4793995" y="3741356"/>
                  <a:pt x="4787560" y="3751906"/>
                  <a:pt x="4781282" y="3762140"/>
                </a:cubicBezTo>
                <a:cubicBezTo>
                  <a:pt x="4780016" y="3768259"/>
                  <a:pt x="4777484" y="3776278"/>
                  <a:pt x="4773686" y="3786195"/>
                </a:cubicBezTo>
                <a:cubicBezTo>
                  <a:pt x="4769888" y="3796112"/>
                  <a:pt x="4764824" y="3801598"/>
                  <a:pt x="4758494" y="3802653"/>
                </a:cubicBezTo>
                <a:cubicBezTo>
                  <a:pt x="4758810" y="3804605"/>
                  <a:pt x="4760076" y="3808297"/>
                  <a:pt x="4762292" y="3813731"/>
                </a:cubicBezTo>
                <a:cubicBezTo>
                  <a:pt x="4764507" y="3819164"/>
                  <a:pt x="4765773" y="3822224"/>
                  <a:pt x="4766090" y="3822909"/>
                </a:cubicBezTo>
                <a:cubicBezTo>
                  <a:pt x="4767303" y="3822593"/>
                  <a:pt x="4768042" y="3821327"/>
                  <a:pt x="4768305" y="3819112"/>
                </a:cubicBezTo>
                <a:cubicBezTo>
                  <a:pt x="4768569" y="3816896"/>
                  <a:pt x="4768675" y="3815630"/>
                  <a:pt x="4768622" y="3815314"/>
                </a:cubicBezTo>
                <a:cubicBezTo>
                  <a:pt x="4775796" y="3800385"/>
                  <a:pt x="4784236" y="3785931"/>
                  <a:pt x="4793943" y="3771952"/>
                </a:cubicBezTo>
                <a:cubicBezTo>
                  <a:pt x="4803649" y="3757973"/>
                  <a:pt x="4809557" y="3742886"/>
                  <a:pt x="4811667" y="3726691"/>
                </a:cubicBezTo>
                <a:lnTo>
                  <a:pt x="4819751" y="3726691"/>
                </a:lnTo>
                <a:lnTo>
                  <a:pt x="4820926" y="3718078"/>
                </a:lnTo>
                <a:cubicBezTo>
                  <a:pt x="4823458" y="3714069"/>
                  <a:pt x="4827889" y="3711960"/>
                  <a:pt x="4834219" y="3711749"/>
                </a:cubicBezTo>
                <a:cubicBezTo>
                  <a:pt x="4834536" y="3707105"/>
                  <a:pt x="4835802" y="3703730"/>
                  <a:pt x="4838017" y="3701619"/>
                </a:cubicBezTo>
                <a:cubicBezTo>
                  <a:pt x="4840233" y="3699509"/>
                  <a:pt x="4841499" y="3696134"/>
                  <a:pt x="4841815" y="3691491"/>
                </a:cubicBezTo>
                <a:lnTo>
                  <a:pt x="4847265" y="3676387"/>
                </a:lnTo>
                <a:lnTo>
                  <a:pt x="4847116" y="3676050"/>
                </a:lnTo>
                <a:lnTo>
                  <a:pt x="4847850" y="3674764"/>
                </a:lnTo>
                <a:lnTo>
                  <a:pt x="4852893" y="3660790"/>
                </a:lnTo>
                <a:lnTo>
                  <a:pt x="4853981" y="3656928"/>
                </a:lnTo>
                <a:close/>
                <a:moveTo>
                  <a:pt x="4862037" y="3628315"/>
                </a:moveTo>
                <a:lnTo>
                  <a:pt x="4860093" y="3628574"/>
                </a:lnTo>
                <a:cubicBezTo>
                  <a:pt x="4858352" y="3629101"/>
                  <a:pt x="4857402" y="3630578"/>
                  <a:pt x="4857244" y="3633005"/>
                </a:cubicBezTo>
                <a:lnTo>
                  <a:pt x="4859227" y="3638294"/>
                </a:lnTo>
                <a:close/>
                <a:moveTo>
                  <a:pt x="3239775" y="3622754"/>
                </a:moveTo>
                <a:lnTo>
                  <a:pt x="3239775" y="3632883"/>
                </a:lnTo>
                <a:lnTo>
                  <a:pt x="3242307" y="3625286"/>
                </a:lnTo>
                <a:close/>
                <a:moveTo>
                  <a:pt x="4341233" y="3585941"/>
                </a:moveTo>
                <a:lnTo>
                  <a:pt x="4336302" y="3588631"/>
                </a:lnTo>
                <a:lnTo>
                  <a:pt x="4337597" y="3594456"/>
                </a:lnTo>
                <a:lnTo>
                  <a:pt x="4339358" y="3592035"/>
                </a:lnTo>
                <a:close/>
                <a:moveTo>
                  <a:pt x="4576185" y="3584896"/>
                </a:moveTo>
                <a:lnTo>
                  <a:pt x="4575180" y="3586102"/>
                </a:lnTo>
                <a:lnTo>
                  <a:pt x="4573402" y="3591326"/>
                </a:lnTo>
                <a:cubicBezTo>
                  <a:pt x="4575723" y="3593753"/>
                  <a:pt x="4576145" y="3595864"/>
                  <a:pt x="4574668" y="3597655"/>
                </a:cubicBezTo>
                <a:cubicBezTo>
                  <a:pt x="4573191" y="3599449"/>
                  <a:pt x="4571081" y="3601560"/>
                  <a:pt x="4568338" y="3603987"/>
                </a:cubicBezTo>
                <a:lnTo>
                  <a:pt x="4567052" y="3607684"/>
                </a:lnTo>
                <a:lnTo>
                  <a:pt x="4568589" y="3607684"/>
                </a:lnTo>
                <a:cubicBezTo>
                  <a:pt x="4573548" y="3607896"/>
                  <a:pt x="4576924" y="3607473"/>
                  <a:pt x="4578717" y="3606419"/>
                </a:cubicBezTo>
                <a:cubicBezTo>
                  <a:pt x="4580511" y="3605363"/>
                  <a:pt x="4581355" y="3602409"/>
                  <a:pt x="4581249" y="3597557"/>
                </a:cubicBezTo>
                <a:close/>
                <a:moveTo>
                  <a:pt x="4877501" y="3567171"/>
                </a:moveTo>
                <a:lnTo>
                  <a:pt x="4857244" y="3600088"/>
                </a:lnTo>
                <a:lnTo>
                  <a:pt x="4863862" y="3624354"/>
                </a:lnTo>
                <a:lnTo>
                  <a:pt x="4870934" y="3609199"/>
                </a:lnTo>
                <a:cubicBezTo>
                  <a:pt x="4876104" y="3604769"/>
                  <a:pt x="4879058" y="3598438"/>
                  <a:pt x="4879796" y="3590209"/>
                </a:cubicBezTo>
                <a:lnTo>
                  <a:pt x="4881481" y="3586839"/>
                </a:lnTo>
                <a:close/>
                <a:moveTo>
                  <a:pt x="2237533" y="3565117"/>
                </a:moveTo>
                <a:lnTo>
                  <a:pt x="2237533" y="3568960"/>
                </a:lnTo>
                <a:lnTo>
                  <a:pt x="2237888" y="3569151"/>
                </a:lnTo>
                <a:lnTo>
                  <a:pt x="2239241" y="3571116"/>
                </a:lnTo>
                <a:lnTo>
                  <a:pt x="2239893" y="3569472"/>
                </a:lnTo>
                <a:lnTo>
                  <a:pt x="2241188" y="3566335"/>
                </a:lnTo>
                <a:close/>
                <a:moveTo>
                  <a:pt x="4363328" y="3555568"/>
                </a:moveTo>
                <a:lnTo>
                  <a:pt x="4360040" y="3558563"/>
                </a:lnTo>
                <a:lnTo>
                  <a:pt x="4359896" y="3561984"/>
                </a:lnTo>
                <a:lnTo>
                  <a:pt x="4363241" y="3555877"/>
                </a:lnTo>
                <a:close/>
                <a:moveTo>
                  <a:pt x="3252435" y="3554389"/>
                </a:moveTo>
                <a:lnTo>
                  <a:pt x="3252435" y="3556921"/>
                </a:lnTo>
                <a:cubicBezTo>
                  <a:pt x="3252013" y="3564939"/>
                  <a:pt x="3255389" y="3569159"/>
                  <a:pt x="3262563" y="3569581"/>
                </a:cubicBezTo>
                <a:close/>
                <a:moveTo>
                  <a:pt x="4604038" y="3544384"/>
                </a:moveTo>
                <a:lnTo>
                  <a:pt x="4598974" y="3554512"/>
                </a:lnTo>
                <a:cubicBezTo>
                  <a:pt x="4601928" y="3551979"/>
                  <a:pt x="4603616" y="3549448"/>
                  <a:pt x="4604038" y="3546915"/>
                </a:cubicBezTo>
                <a:close/>
                <a:moveTo>
                  <a:pt x="2251694" y="3540983"/>
                </a:moveTo>
                <a:lnTo>
                  <a:pt x="2247661" y="3542328"/>
                </a:lnTo>
                <a:lnTo>
                  <a:pt x="2247661" y="3550662"/>
                </a:lnTo>
                <a:lnTo>
                  <a:pt x="2249467" y="3546288"/>
                </a:lnTo>
                <a:close/>
                <a:moveTo>
                  <a:pt x="4267936" y="3502541"/>
                </a:moveTo>
                <a:lnTo>
                  <a:pt x="4264331" y="3506918"/>
                </a:lnTo>
                <a:lnTo>
                  <a:pt x="4263403" y="3509094"/>
                </a:lnTo>
                <a:lnTo>
                  <a:pt x="4263401" y="3509124"/>
                </a:lnTo>
                <a:lnTo>
                  <a:pt x="4265928" y="3516707"/>
                </a:lnTo>
                <a:lnTo>
                  <a:pt x="4271333" y="3510259"/>
                </a:lnTo>
                <a:close/>
                <a:moveTo>
                  <a:pt x="2275514" y="3479026"/>
                </a:moveTo>
                <a:cubicBezTo>
                  <a:pt x="2273087" y="3487045"/>
                  <a:pt x="2270344" y="3494430"/>
                  <a:pt x="2267285" y="3501182"/>
                </a:cubicBezTo>
                <a:cubicBezTo>
                  <a:pt x="2264225" y="3507934"/>
                  <a:pt x="2260216" y="3511521"/>
                  <a:pt x="2255257" y="3511943"/>
                </a:cubicBezTo>
                <a:lnTo>
                  <a:pt x="2256491" y="3516743"/>
                </a:lnTo>
                <a:lnTo>
                  <a:pt x="2263948" y="3510602"/>
                </a:lnTo>
                <a:lnTo>
                  <a:pt x="2280754" y="3479026"/>
                </a:lnTo>
                <a:close/>
                <a:moveTo>
                  <a:pt x="4930674" y="3478550"/>
                </a:moveTo>
                <a:cubicBezTo>
                  <a:pt x="4930252" y="3481081"/>
                  <a:pt x="4931096" y="3483614"/>
                  <a:pt x="4933206" y="3486146"/>
                </a:cubicBezTo>
                <a:lnTo>
                  <a:pt x="4933206" y="3478550"/>
                </a:lnTo>
                <a:close/>
                <a:moveTo>
                  <a:pt x="5959679" y="3467613"/>
                </a:moveTo>
                <a:lnTo>
                  <a:pt x="5931827" y="3492934"/>
                </a:lnTo>
                <a:cubicBezTo>
                  <a:pt x="5924125" y="3501058"/>
                  <a:pt x="5921171" y="3509498"/>
                  <a:pt x="5922964" y="3518255"/>
                </a:cubicBezTo>
                <a:cubicBezTo>
                  <a:pt x="5924758" y="3527010"/>
                  <a:pt x="5924336" y="3532920"/>
                  <a:pt x="5921698" y="3535979"/>
                </a:cubicBezTo>
                <a:lnTo>
                  <a:pt x="5939423" y="3533447"/>
                </a:lnTo>
                <a:lnTo>
                  <a:pt x="5941955" y="3533447"/>
                </a:lnTo>
                <a:lnTo>
                  <a:pt x="5939423" y="3508126"/>
                </a:lnTo>
                <a:lnTo>
                  <a:pt x="5962211" y="3490402"/>
                </a:lnTo>
                <a:lnTo>
                  <a:pt x="5969808" y="3470145"/>
                </a:lnTo>
                <a:close/>
                <a:moveTo>
                  <a:pt x="4958527" y="3425377"/>
                </a:moveTo>
                <a:lnTo>
                  <a:pt x="4958527" y="3435505"/>
                </a:lnTo>
                <a:lnTo>
                  <a:pt x="4959630" y="3437159"/>
                </a:lnTo>
                <a:lnTo>
                  <a:pt x="4964385" y="3425377"/>
                </a:lnTo>
                <a:close/>
                <a:moveTo>
                  <a:pt x="2311988" y="3413514"/>
                </a:moveTo>
                <a:lnTo>
                  <a:pt x="2308431" y="3418257"/>
                </a:lnTo>
                <a:cubicBezTo>
                  <a:pt x="2307376" y="3419682"/>
                  <a:pt x="2307587" y="3421265"/>
                  <a:pt x="2309064" y="3423005"/>
                </a:cubicBezTo>
                <a:lnTo>
                  <a:pt x="2309178" y="3423078"/>
                </a:lnTo>
                <a:lnTo>
                  <a:pt x="2310593" y="3420160"/>
                </a:lnTo>
                <a:close/>
                <a:moveTo>
                  <a:pt x="4455309" y="3368340"/>
                </a:moveTo>
                <a:cubicBezTo>
                  <a:pt x="4454570" y="3376834"/>
                  <a:pt x="4451616" y="3384535"/>
                  <a:pt x="4446446" y="3391446"/>
                </a:cubicBezTo>
                <a:cubicBezTo>
                  <a:pt x="4441277" y="3398356"/>
                  <a:pt x="4438323" y="3406691"/>
                  <a:pt x="4437584" y="3416450"/>
                </a:cubicBezTo>
                <a:cubicBezTo>
                  <a:pt x="4430041" y="3426684"/>
                  <a:pt x="4422972" y="3437235"/>
                  <a:pt x="4416378" y="3448101"/>
                </a:cubicBezTo>
                <a:cubicBezTo>
                  <a:pt x="4409784" y="3458968"/>
                  <a:pt x="4403349" y="3469518"/>
                  <a:pt x="4397071" y="3479751"/>
                </a:cubicBezTo>
                <a:cubicBezTo>
                  <a:pt x="4395805" y="3485871"/>
                  <a:pt x="4393273" y="3493890"/>
                  <a:pt x="4389475" y="3503807"/>
                </a:cubicBezTo>
                <a:cubicBezTo>
                  <a:pt x="4385677" y="3513724"/>
                  <a:pt x="4380613" y="3519210"/>
                  <a:pt x="4374283" y="3520265"/>
                </a:cubicBezTo>
                <a:lnTo>
                  <a:pt x="4377974" y="3531029"/>
                </a:lnTo>
                <a:lnTo>
                  <a:pt x="4378433" y="3530557"/>
                </a:lnTo>
                <a:cubicBezTo>
                  <a:pt x="4375057" y="3525493"/>
                  <a:pt x="4374846" y="3521062"/>
                  <a:pt x="4377800" y="3517263"/>
                </a:cubicBezTo>
                <a:cubicBezTo>
                  <a:pt x="4380754" y="3513465"/>
                  <a:pt x="4384341" y="3510300"/>
                  <a:pt x="4388561" y="3507768"/>
                </a:cubicBezTo>
                <a:lnTo>
                  <a:pt x="4413695" y="3463615"/>
                </a:lnTo>
                <a:lnTo>
                  <a:pt x="4413500" y="3459243"/>
                </a:lnTo>
                <a:lnTo>
                  <a:pt x="4418397" y="3455353"/>
                </a:lnTo>
                <a:lnTo>
                  <a:pt x="4457687" y="3386332"/>
                </a:lnTo>
                <a:lnTo>
                  <a:pt x="4464456" y="3372261"/>
                </a:lnTo>
                <a:close/>
                <a:moveTo>
                  <a:pt x="4475481" y="3326674"/>
                </a:moveTo>
                <a:lnTo>
                  <a:pt x="4477890" y="3335509"/>
                </a:lnTo>
                <a:lnTo>
                  <a:pt x="4478384" y="3335171"/>
                </a:lnTo>
                <a:cubicBezTo>
                  <a:pt x="4480864" y="3333641"/>
                  <a:pt x="4482235" y="3331638"/>
                  <a:pt x="4482499" y="3329158"/>
                </a:cubicBezTo>
                <a:cubicBezTo>
                  <a:pt x="4482182" y="3327944"/>
                  <a:pt x="4480916" y="3327206"/>
                  <a:pt x="4478701" y="3326943"/>
                </a:cubicBezTo>
                <a:close/>
                <a:moveTo>
                  <a:pt x="910196" y="3303996"/>
                </a:moveTo>
                <a:cubicBezTo>
                  <a:pt x="910249" y="3305420"/>
                  <a:pt x="910776" y="3307003"/>
                  <a:pt x="911779" y="3308744"/>
                </a:cubicBezTo>
                <a:cubicBezTo>
                  <a:pt x="912781" y="3310485"/>
                  <a:pt x="913941" y="3311434"/>
                  <a:pt x="915260" y="3311592"/>
                </a:cubicBezTo>
                <a:cubicBezTo>
                  <a:pt x="918214" y="3311171"/>
                  <a:pt x="919902" y="3309482"/>
                  <a:pt x="920324" y="3306528"/>
                </a:cubicBezTo>
                <a:close/>
                <a:moveTo>
                  <a:pt x="4191974" y="3302507"/>
                </a:moveTo>
                <a:lnTo>
                  <a:pt x="4191750" y="3302776"/>
                </a:lnTo>
                <a:lnTo>
                  <a:pt x="4192075" y="3302758"/>
                </a:lnTo>
                <a:close/>
                <a:moveTo>
                  <a:pt x="4493290" y="3284782"/>
                </a:moveTo>
                <a:lnTo>
                  <a:pt x="4473033" y="3317699"/>
                </a:lnTo>
                <a:lnTo>
                  <a:pt x="4475214" y="3325695"/>
                </a:lnTo>
                <a:lnTo>
                  <a:pt x="4482499" y="3303837"/>
                </a:lnTo>
                <a:lnTo>
                  <a:pt x="4492627" y="3298773"/>
                </a:lnTo>
                <a:lnTo>
                  <a:pt x="4495073" y="3293591"/>
                </a:lnTo>
                <a:close/>
                <a:moveTo>
                  <a:pt x="920324" y="3283740"/>
                </a:moveTo>
                <a:cubicBezTo>
                  <a:pt x="920219" y="3285164"/>
                  <a:pt x="920430" y="3286746"/>
                  <a:pt x="920957" y="3288487"/>
                </a:cubicBezTo>
                <a:cubicBezTo>
                  <a:pt x="921485" y="3290228"/>
                  <a:pt x="922962" y="3291178"/>
                  <a:pt x="925389" y="3291336"/>
                </a:cubicBezTo>
                <a:lnTo>
                  <a:pt x="927921" y="3291336"/>
                </a:lnTo>
                <a:cubicBezTo>
                  <a:pt x="927921" y="3286272"/>
                  <a:pt x="925389" y="3283740"/>
                  <a:pt x="920324" y="3283740"/>
                </a:cubicBezTo>
                <a:close/>
                <a:moveTo>
                  <a:pt x="4219827" y="3261994"/>
                </a:moveTo>
                <a:lnTo>
                  <a:pt x="4214763" y="3272123"/>
                </a:lnTo>
                <a:cubicBezTo>
                  <a:pt x="4217717" y="3269591"/>
                  <a:pt x="4219405" y="3267059"/>
                  <a:pt x="4219827" y="3264526"/>
                </a:cubicBezTo>
                <a:close/>
                <a:moveTo>
                  <a:pt x="2364136" y="3261269"/>
                </a:moveTo>
                <a:cubicBezTo>
                  <a:pt x="2364031" y="3262429"/>
                  <a:pt x="2363609" y="3263274"/>
                  <a:pt x="2362870" y="3263800"/>
                </a:cubicBezTo>
                <a:cubicBezTo>
                  <a:pt x="2362132" y="3264328"/>
                  <a:pt x="2361710" y="3265173"/>
                  <a:pt x="2361604" y="3266333"/>
                </a:cubicBezTo>
                <a:lnTo>
                  <a:pt x="2361604" y="3278993"/>
                </a:lnTo>
                <a:lnTo>
                  <a:pt x="2362013" y="3282467"/>
                </a:lnTo>
                <a:lnTo>
                  <a:pt x="2362698" y="3280183"/>
                </a:lnTo>
                <a:cubicBezTo>
                  <a:pt x="2361432" y="3274909"/>
                  <a:pt x="2362065" y="3270267"/>
                  <a:pt x="2364597" y="3266258"/>
                </a:cubicBezTo>
                <a:lnTo>
                  <a:pt x="2371839" y="3262809"/>
                </a:lnTo>
                <a:close/>
                <a:moveTo>
                  <a:pt x="3908076" y="3256012"/>
                </a:moveTo>
                <a:cubicBezTo>
                  <a:pt x="3905650" y="3256380"/>
                  <a:pt x="3904172" y="3258174"/>
                  <a:pt x="3903645" y="3261391"/>
                </a:cubicBezTo>
                <a:cubicBezTo>
                  <a:pt x="3903117" y="3264610"/>
                  <a:pt x="3902906" y="3267037"/>
                  <a:pt x="3903012" y="3268671"/>
                </a:cubicBezTo>
                <a:lnTo>
                  <a:pt x="3902535" y="3270253"/>
                </a:lnTo>
                <a:lnTo>
                  <a:pt x="3909333" y="3277052"/>
                </a:lnTo>
                <a:lnTo>
                  <a:pt x="3906645" y="3286078"/>
                </a:lnTo>
                <a:lnTo>
                  <a:pt x="3913140" y="3273735"/>
                </a:lnTo>
                <a:cubicBezTo>
                  <a:pt x="3913087" y="3271889"/>
                  <a:pt x="3912560" y="3268619"/>
                  <a:pt x="3911558" y="3263923"/>
                </a:cubicBezTo>
                <a:cubicBezTo>
                  <a:pt x="3910555" y="3259229"/>
                  <a:pt x="3909395" y="3256592"/>
                  <a:pt x="3908076" y="3256012"/>
                </a:cubicBezTo>
                <a:close/>
                <a:moveTo>
                  <a:pt x="2391267" y="3223648"/>
                </a:moveTo>
                <a:lnTo>
                  <a:pt x="2381861" y="3228352"/>
                </a:lnTo>
                <a:lnTo>
                  <a:pt x="2371732" y="3246077"/>
                </a:lnTo>
                <a:lnTo>
                  <a:pt x="2384393" y="3241013"/>
                </a:lnTo>
                <a:lnTo>
                  <a:pt x="2385920" y="3238467"/>
                </a:lnTo>
                <a:close/>
                <a:moveTo>
                  <a:pt x="3784005" y="3144601"/>
                </a:moveTo>
                <a:lnTo>
                  <a:pt x="3773807" y="3167780"/>
                </a:lnTo>
                <a:lnTo>
                  <a:pt x="3775134" y="3168174"/>
                </a:lnTo>
                <a:cubicBezTo>
                  <a:pt x="3778932" y="3173501"/>
                  <a:pt x="3780831" y="3178671"/>
                  <a:pt x="3780831" y="3183683"/>
                </a:cubicBezTo>
                <a:cubicBezTo>
                  <a:pt x="3780831" y="3188694"/>
                  <a:pt x="3778932" y="3191964"/>
                  <a:pt x="3775134" y="3193494"/>
                </a:cubicBezTo>
                <a:cubicBezTo>
                  <a:pt x="3774870" y="3194972"/>
                  <a:pt x="3774131" y="3197081"/>
                  <a:pt x="3772918" y="3199825"/>
                </a:cubicBezTo>
                <a:cubicBezTo>
                  <a:pt x="3771705" y="3202568"/>
                  <a:pt x="3771599" y="3204678"/>
                  <a:pt x="3772602" y="3206155"/>
                </a:cubicBezTo>
                <a:lnTo>
                  <a:pt x="3780198" y="3201090"/>
                </a:lnTo>
                <a:lnTo>
                  <a:pt x="3785177" y="3197260"/>
                </a:lnTo>
                <a:lnTo>
                  <a:pt x="3787170" y="3190810"/>
                </a:lnTo>
                <a:cubicBezTo>
                  <a:pt x="3791707" y="3175408"/>
                  <a:pt x="3796560" y="3165069"/>
                  <a:pt x="3801729" y="3159793"/>
                </a:cubicBezTo>
                <a:close/>
                <a:moveTo>
                  <a:pt x="2424906" y="3122006"/>
                </a:moveTo>
                <a:lnTo>
                  <a:pt x="2425199" y="3134924"/>
                </a:lnTo>
                <a:lnTo>
                  <a:pt x="2430467" y="3124389"/>
                </a:lnTo>
                <a:close/>
                <a:moveTo>
                  <a:pt x="5102854" y="3108868"/>
                </a:moveTo>
                <a:cubicBezTo>
                  <a:pt x="5102749" y="3110029"/>
                  <a:pt x="5102327" y="3110874"/>
                  <a:pt x="5101588" y="3111400"/>
                </a:cubicBezTo>
                <a:cubicBezTo>
                  <a:pt x="5100850" y="3111928"/>
                  <a:pt x="5100428" y="3112773"/>
                  <a:pt x="5100322" y="3113933"/>
                </a:cubicBezTo>
                <a:lnTo>
                  <a:pt x="5100322" y="3126593"/>
                </a:lnTo>
                <a:cubicBezTo>
                  <a:pt x="5100322" y="3131815"/>
                  <a:pt x="5100955" y="3137197"/>
                  <a:pt x="5102221" y="3142734"/>
                </a:cubicBezTo>
                <a:lnTo>
                  <a:pt x="5102479" y="3143378"/>
                </a:lnTo>
                <a:lnTo>
                  <a:pt x="5112746" y="3124309"/>
                </a:lnTo>
                <a:lnTo>
                  <a:pt x="5113803" y="3121667"/>
                </a:lnTo>
                <a:lnTo>
                  <a:pt x="5115514" y="3111400"/>
                </a:lnTo>
                <a:close/>
                <a:moveTo>
                  <a:pt x="5130707" y="3070888"/>
                </a:moveTo>
                <a:lnTo>
                  <a:pt x="5120579" y="3075952"/>
                </a:lnTo>
                <a:lnTo>
                  <a:pt x="5110450" y="3093677"/>
                </a:lnTo>
                <a:lnTo>
                  <a:pt x="5123111" y="3088613"/>
                </a:lnTo>
                <a:lnTo>
                  <a:pt x="5130707" y="3075952"/>
                </a:lnTo>
                <a:close/>
                <a:moveTo>
                  <a:pt x="3832114" y="3055979"/>
                </a:moveTo>
                <a:lnTo>
                  <a:pt x="3819454" y="3071171"/>
                </a:lnTo>
                <a:lnTo>
                  <a:pt x="3819454" y="3078767"/>
                </a:lnTo>
                <a:lnTo>
                  <a:pt x="3824518" y="3078767"/>
                </a:lnTo>
                <a:cubicBezTo>
                  <a:pt x="3829477" y="3078978"/>
                  <a:pt x="3832853" y="3078555"/>
                  <a:pt x="3834646" y="3077501"/>
                </a:cubicBezTo>
                <a:cubicBezTo>
                  <a:pt x="3836440" y="3076445"/>
                  <a:pt x="3837284" y="3073492"/>
                  <a:pt x="3837178" y="3068639"/>
                </a:cubicBezTo>
                <a:close/>
                <a:moveTo>
                  <a:pt x="3859967" y="3015466"/>
                </a:moveTo>
                <a:lnTo>
                  <a:pt x="3854903" y="3025593"/>
                </a:lnTo>
                <a:cubicBezTo>
                  <a:pt x="3857857" y="3023062"/>
                  <a:pt x="3859545" y="3020530"/>
                  <a:pt x="3859967" y="3017998"/>
                </a:cubicBezTo>
                <a:close/>
                <a:moveTo>
                  <a:pt x="5163624" y="2969606"/>
                </a:moveTo>
                <a:cubicBezTo>
                  <a:pt x="5163835" y="2977624"/>
                  <a:pt x="5164046" y="2986908"/>
                  <a:pt x="5164257" y="2997458"/>
                </a:cubicBezTo>
                <a:lnTo>
                  <a:pt x="5162963" y="3008843"/>
                </a:lnTo>
                <a:lnTo>
                  <a:pt x="5174085" y="2974089"/>
                </a:lnTo>
                <a:close/>
                <a:moveTo>
                  <a:pt x="2505932" y="2962486"/>
                </a:moveTo>
                <a:lnTo>
                  <a:pt x="2503400" y="2980211"/>
                </a:lnTo>
                <a:cubicBezTo>
                  <a:pt x="2499549" y="2984167"/>
                  <a:pt x="2495856" y="2988914"/>
                  <a:pt x="2492322" y="2994453"/>
                </a:cubicBezTo>
                <a:cubicBezTo>
                  <a:pt x="2488787" y="2999993"/>
                  <a:pt x="2485728" y="3005373"/>
                  <a:pt x="2483143" y="3010595"/>
                </a:cubicBezTo>
                <a:cubicBezTo>
                  <a:pt x="2483565" y="3021145"/>
                  <a:pt x="2480189" y="3030428"/>
                  <a:pt x="2473015" y="3038448"/>
                </a:cubicBezTo>
                <a:cubicBezTo>
                  <a:pt x="2470061" y="3036391"/>
                  <a:pt x="2467107" y="3036707"/>
                  <a:pt x="2464153" y="3039398"/>
                </a:cubicBezTo>
                <a:cubicBezTo>
                  <a:pt x="2461199" y="3042087"/>
                  <a:pt x="2460777" y="3044303"/>
                  <a:pt x="2462887" y="3046044"/>
                </a:cubicBezTo>
                <a:lnTo>
                  <a:pt x="2447694" y="3063768"/>
                </a:lnTo>
                <a:lnTo>
                  <a:pt x="2440098" y="3089089"/>
                </a:lnTo>
                <a:lnTo>
                  <a:pt x="2435034" y="3089089"/>
                </a:lnTo>
                <a:lnTo>
                  <a:pt x="2435034" y="3106813"/>
                </a:lnTo>
                <a:lnTo>
                  <a:pt x="2438922" y="3108368"/>
                </a:lnTo>
                <a:lnTo>
                  <a:pt x="2441192" y="3104206"/>
                </a:lnTo>
                <a:cubicBezTo>
                  <a:pt x="2445623" y="3100830"/>
                  <a:pt x="2448155" y="3096188"/>
                  <a:pt x="2448788" y="3090280"/>
                </a:cubicBezTo>
                <a:cubicBezTo>
                  <a:pt x="2456384" y="3089859"/>
                  <a:pt x="2461448" y="3085637"/>
                  <a:pt x="2463980" y="3077619"/>
                </a:cubicBezTo>
                <a:cubicBezTo>
                  <a:pt x="2464033" y="3076459"/>
                  <a:pt x="2463928" y="3075615"/>
                  <a:pt x="2463664" y="3075087"/>
                </a:cubicBezTo>
                <a:cubicBezTo>
                  <a:pt x="2463400" y="3074560"/>
                  <a:pt x="2462662" y="3073716"/>
                  <a:pt x="2461448" y="3072555"/>
                </a:cubicBezTo>
                <a:lnTo>
                  <a:pt x="2466512" y="3064959"/>
                </a:lnTo>
                <a:cubicBezTo>
                  <a:pt x="2467726" y="3062532"/>
                  <a:pt x="2468464" y="3060422"/>
                  <a:pt x="2468728" y="3058629"/>
                </a:cubicBezTo>
                <a:cubicBezTo>
                  <a:pt x="2468992" y="3056835"/>
                  <a:pt x="2469097" y="3054725"/>
                  <a:pt x="2469045" y="3052299"/>
                </a:cubicBezTo>
                <a:cubicBezTo>
                  <a:pt x="2479120" y="3037001"/>
                  <a:pt x="2488088" y="3020753"/>
                  <a:pt x="2495948" y="3003556"/>
                </a:cubicBezTo>
                <a:lnTo>
                  <a:pt x="2510992" y="2966281"/>
                </a:lnTo>
                <a:close/>
                <a:moveTo>
                  <a:pt x="3661467" y="2941913"/>
                </a:moveTo>
                <a:lnTo>
                  <a:pt x="3648807" y="2954573"/>
                </a:lnTo>
                <a:lnTo>
                  <a:pt x="3642794" y="2996667"/>
                </a:lnTo>
                <a:lnTo>
                  <a:pt x="3645999" y="2993461"/>
                </a:lnTo>
                <a:cubicBezTo>
                  <a:pt x="3648636" y="2990928"/>
                  <a:pt x="3650324" y="2988397"/>
                  <a:pt x="3651063" y="2985865"/>
                </a:cubicBezTo>
                <a:cubicBezTo>
                  <a:pt x="3651801" y="2983333"/>
                  <a:pt x="3650957" y="2980801"/>
                  <a:pt x="3648531" y="2978269"/>
                </a:cubicBezTo>
                <a:cubicBezTo>
                  <a:pt x="3651221" y="2975579"/>
                  <a:pt x="3654070" y="2972097"/>
                  <a:pt x="3657076" y="2967824"/>
                </a:cubicBezTo>
                <a:cubicBezTo>
                  <a:pt x="3660083" y="2963550"/>
                  <a:pt x="3662299" y="2959437"/>
                  <a:pt x="3663723" y="2955480"/>
                </a:cubicBezTo>
                <a:lnTo>
                  <a:pt x="3666794" y="2948571"/>
                </a:lnTo>
                <a:close/>
                <a:moveTo>
                  <a:pt x="2523656" y="2929569"/>
                </a:moveTo>
                <a:lnTo>
                  <a:pt x="2523656" y="2933527"/>
                </a:lnTo>
                <a:lnTo>
                  <a:pt x="2525127" y="2929569"/>
                </a:lnTo>
                <a:close/>
                <a:moveTo>
                  <a:pt x="2564169" y="2840947"/>
                </a:moveTo>
                <a:cubicBezTo>
                  <a:pt x="2562534" y="2840947"/>
                  <a:pt x="2560107" y="2841579"/>
                  <a:pt x="2556889" y="2842846"/>
                </a:cubicBezTo>
                <a:cubicBezTo>
                  <a:pt x="2553672" y="2844111"/>
                  <a:pt x="2551878" y="2846010"/>
                  <a:pt x="2551509" y="2848543"/>
                </a:cubicBezTo>
                <a:cubicBezTo>
                  <a:pt x="2551667" y="2849755"/>
                  <a:pt x="2552617" y="2850495"/>
                  <a:pt x="2554357" y="2850758"/>
                </a:cubicBezTo>
                <a:cubicBezTo>
                  <a:pt x="2556098" y="2851022"/>
                  <a:pt x="2557681" y="2851128"/>
                  <a:pt x="2559105" y="2851075"/>
                </a:cubicBezTo>
                <a:close/>
                <a:moveTo>
                  <a:pt x="5239800" y="2830790"/>
                </a:moveTo>
                <a:lnTo>
                  <a:pt x="5231040" y="2842053"/>
                </a:lnTo>
                <a:cubicBezTo>
                  <a:pt x="5227505" y="2847592"/>
                  <a:pt x="5224446" y="2852972"/>
                  <a:pt x="5221861" y="2858194"/>
                </a:cubicBezTo>
                <a:cubicBezTo>
                  <a:pt x="5222283" y="2868744"/>
                  <a:pt x="5218907" y="2878028"/>
                  <a:pt x="5211733" y="2886048"/>
                </a:cubicBezTo>
                <a:cubicBezTo>
                  <a:pt x="5208779" y="2883990"/>
                  <a:pt x="5205825" y="2884306"/>
                  <a:pt x="5202871" y="2886996"/>
                </a:cubicBezTo>
                <a:cubicBezTo>
                  <a:pt x="5199917" y="2889686"/>
                  <a:pt x="5199495" y="2891902"/>
                  <a:pt x="5201605" y="2893643"/>
                </a:cubicBezTo>
                <a:lnTo>
                  <a:pt x="5186412" y="2911367"/>
                </a:lnTo>
                <a:lnTo>
                  <a:pt x="5178816" y="2936689"/>
                </a:lnTo>
                <a:lnTo>
                  <a:pt x="5173752" y="2936689"/>
                </a:lnTo>
                <a:lnTo>
                  <a:pt x="5173752" y="2954413"/>
                </a:lnTo>
                <a:lnTo>
                  <a:pt x="5178499" y="2956311"/>
                </a:lnTo>
                <a:lnTo>
                  <a:pt x="5183644" y="2931872"/>
                </a:lnTo>
                <a:cubicBezTo>
                  <a:pt x="5186176" y="2933982"/>
                  <a:pt x="5188708" y="2934827"/>
                  <a:pt x="5191240" y="2934405"/>
                </a:cubicBezTo>
                <a:lnTo>
                  <a:pt x="5201368" y="2926809"/>
                </a:lnTo>
                <a:cubicBezTo>
                  <a:pt x="5202687" y="2925437"/>
                  <a:pt x="5203215" y="2923750"/>
                  <a:pt x="5202951" y="2921744"/>
                </a:cubicBezTo>
                <a:cubicBezTo>
                  <a:pt x="5202687" y="2919741"/>
                  <a:pt x="5201316" y="2918052"/>
                  <a:pt x="5198836" y="2916680"/>
                </a:cubicBezTo>
                <a:cubicBezTo>
                  <a:pt x="5205747" y="2908345"/>
                  <a:pt x="5212815" y="2897163"/>
                  <a:pt x="5220042" y="2883130"/>
                </a:cubicBezTo>
                <a:cubicBezTo>
                  <a:pt x="5227269" y="2869098"/>
                  <a:pt x="5231173" y="2856649"/>
                  <a:pt x="5231753" y="2845782"/>
                </a:cubicBezTo>
                <a:cubicBezTo>
                  <a:pt x="5235709" y="2843199"/>
                  <a:pt x="5238558" y="2840138"/>
                  <a:pt x="5240299" y="2836604"/>
                </a:cubicBezTo>
                <a:close/>
                <a:moveTo>
                  <a:pt x="3686888" y="2830545"/>
                </a:moveTo>
                <a:lnTo>
                  <a:pt x="3683979" y="2839006"/>
                </a:lnTo>
                <a:cubicBezTo>
                  <a:pt x="3680814" y="2858206"/>
                  <a:pt x="3675117" y="2878042"/>
                  <a:pt x="3666888" y="2898509"/>
                </a:cubicBezTo>
                <a:lnTo>
                  <a:pt x="3664096" y="2906464"/>
                </a:lnTo>
                <a:lnTo>
                  <a:pt x="3671595" y="2906464"/>
                </a:lnTo>
                <a:lnTo>
                  <a:pt x="3686691" y="2907644"/>
                </a:lnTo>
                <a:lnTo>
                  <a:pt x="3688355" y="2906256"/>
                </a:lnTo>
                <a:lnTo>
                  <a:pt x="3697133" y="2889571"/>
                </a:lnTo>
                <a:lnTo>
                  <a:pt x="3696916" y="2889373"/>
                </a:lnTo>
                <a:lnTo>
                  <a:pt x="3698175" y="2887589"/>
                </a:lnTo>
                <a:lnTo>
                  <a:pt x="3703773" y="2876948"/>
                </a:lnTo>
                <a:lnTo>
                  <a:pt x="3694384" y="2855823"/>
                </a:lnTo>
                <a:lnTo>
                  <a:pt x="3704512" y="2838099"/>
                </a:lnTo>
                <a:close/>
                <a:moveTo>
                  <a:pt x="5244650" y="2810086"/>
                </a:moveTo>
                <a:lnTo>
                  <a:pt x="5243511" y="2818060"/>
                </a:lnTo>
                <a:lnTo>
                  <a:pt x="5246981" y="2811834"/>
                </a:lnTo>
                <a:close/>
                <a:moveTo>
                  <a:pt x="5262374" y="2777169"/>
                </a:moveTo>
                <a:lnTo>
                  <a:pt x="5262374" y="2787297"/>
                </a:lnTo>
                <a:cubicBezTo>
                  <a:pt x="5263693" y="2785925"/>
                  <a:pt x="5264853" y="2784238"/>
                  <a:pt x="5265856" y="2782232"/>
                </a:cubicBezTo>
                <a:lnTo>
                  <a:pt x="5267284" y="2777662"/>
                </a:lnTo>
                <a:lnTo>
                  <a:pt x="5267202" y="2777417"/>
                </a:lnTo>
                <a:lnTo>
                  <a:pt x="5267342" y="2777169"/>
                </a:lnTo>
                <a:close/>
                <a:moveTo>
                  <a:pt x="3423453" y="2764669"/>
                </a:moveTo>
                <a:lnTo>
                  <a:pt x="3410793" y="2779861"/>
                </a:lnTo>
                <a:lnTo>
                  <a:pt x="3410793" y="2787457"/>
                </a:lnTo>
                <a:lnTo>
                  <a:pt x="3415857" y="2787457"/>
                </a:lnTo>
                <a:cubicBezTo>
                  <a:pt x="3420816" y="2787668"/>
                  <a:pt x="3424192" y="2787246"/>
                  <a:pt x="3425985" y="2786191"/>
                </a:cubicBezTo>
                <a:cubicBezTo>
                  <a:pt x="3427779" y="2785136"/>
                  <a:pt x="3428623" y="2782182"/>
                  <a:pt x="3428517" y="2777329"/>
                </a:cubicBezTo>
                <a:close/>
                <a:moveTo>
                  <a:pt x="3724769" y="2746943"/>
                </a:moveTo>
                <a:lnTo>
                  <a:pt x="3704512" y="2779861"/>
                </a:lnTo>
                <a:cubicBezTo>
                  <a:pt x="3709576" y="2787880"/>
                  <a:pt x="3712108" y="2797164"/>
                  <a:pt x="3712108" y="2807714"/>
                </a:cubicBezTo>
                <a:cubicBezTo>
                  <a:pt x="3710684" y="2807608"/>
                  <a:pt x="3709101" y="2807819"/>
                  <a:pt x="3707361" y="2808347"/>
                </a:cubicBezTo>
                <a:cubicBezTo>
                  <a:pt x="3705620" y="2808874"/>
                  <a:pt x="3704670" y="2810351"/>
                  <a:pt x="3704512" y="2812778"/>
                </a:cubicBezTo>
                <a:cubicBezTo>
                  <a:pt x="3704670" y="2815310"/>
                  <a:pt x="3705620" y="2817842"/>
                  <a:pt x="3707361" y="2820374"/>
                </a:cubicBezTo>
                <a:cubicBezTo>
                  <a:pt x="3709101" y="2822906"/>
                  <a:pt x="3710684" y="2825438"/>
                  <a:pt x="3712108" y="2827970"/>
                </a:cubicBezTo>
                <a:lnTo>
                  <a:pt x="3723661" y="2832920"/>
                </a:lnTo>
                <a:lnTo>
                  <a:pt x="3723873" y="2832321"/>
                </a:lnTo>
                <a:lnTo>
                  <a:pt x="3725808" y="2822725"/>
                </a:lnTo>
                <a:lnTo>
                  <a:pt x="3719705" y="2817842"/>
                </a:lnTo>
                <a:cubicBezTo>
                  <a:pt x="3719652" y="2813939"/>
                  <a:pt x="3720390" y="2810351"/>
                  <a:pt x="3721920" y="2807081"/>
                </a:cubicBezTo>
                <a:cubicBezTo>
                  <a:pt x="3723450" y="2803810"/>
                  <a:pt x="3726087" y="2801489"/>
                  <a:pt x="3729833" y="2800118"/>
                </a:cubicBezTo>
                <a:cubicBezTo>
                  <a:pt x="3730096" y="2791255"/>
                  <a:pt x="3730202" y="2782393"/>
                  <a:pt x="3730149" y="2773531"/>
                </a:cubicBezTo>
                <a:cubicBezTo>
                  <a:pt x="3730096" y="2764669"/>
                  <a:pt x="3728303" y="2755806"/>
                  <a:pt x="3724769" y="2746943"/>
                </a:cubicBezTo>
                <a:close/>
                <a:moveTo>
                  <a:pt x="1538148" y="2746942"/>
                </a:moveTo>
                <a:lnTo>
                  <a:pt x="1517891" y="2779860"/>
                </a:lnTo>
                <a:lnTo>
                  <a:pt x="1518852" y="2783383"/>
                </a:lnTo>
                <a:lnTo>
                  <a:pt x="1524302" y="2779748"/>
                </a:lnTo>
                <a:lnTo>
                  <a:pt x="1542027" y="2766114"/>
                </a:lnTo>
                <a:close/>
                <a:moveTo>
                  <a:pt x="3451306" y="2724156"/>
                </a:moveTo>
                <a:lnTo>
                  <a:pt x="3446242" y="2734284"/>
                </a:lnTo>
                <a:cubicBezTo>
                  <a:pt x="3449196" y="2731752"/>
                  <a:pt x="3450884" y="2729220"/>
                  <a:pt x="3451306" y="2726688"/>
                </a:cubicBezTo>
                <a:close/>
                <a:moveTo>
                  <a:pt x="5302887" y="2688546"/>
                </a:moveTo>
                <a:cubicBezTo>
                  <a:pt x="5301252" y="2688546"/>
                  <a:pt x="5298825" y="2689180"/>
                  <a:pt x="5295607" y="2690445"/>
                </a:cubicBezTo>
                <a:cubicBezTo>
                  <a:pt x="5292390" y="2691712"/>
                  <a:pt x="5290596" y="2693611"/>
                  <a:pt x="5290227" y="2696143"/>
                </a:cubicBezTo>
                <a:cubicBezTo>
                  <a:pt x="5290385" y="2697356"/>
                  <a:pt x="5291335" y="2698095"/>
                  <a:pt x="5293075" y="2698357"/>
                </a:cubicBezTo>
                <a:cubicBezTo>
                  <a:pt x="5294816" y="2698622"/>
                  <a:pt x="5296399" y="2698728"/>
                  <a:pt x="5297823" y="2698675"/>
                </a:cubicBezTo>
                <a:close/>
                <a:moveTo>
                  <a:pt x="3777942" y="2658322"/>
                </a:moveTo>
                <a:cubicBezTo>
                  <a:pt x="3777520" y="2660854"/>
                  <a:pt x="3778364" y="2663386"/>
                  <a:pt x="3780474" y="2665918"/>
                </a:cubicBezTo>
                <a:lnTo>
                  <a:pt x="3780474" y="2658322"/>
                </a:lnTo>
                <a:close/>
                <a:moveTo>
                  <a:pt x="1591321" y="2658320"/>
                </a:moveTo>
                <a:cubicBezTo>
                  <a:pt x="1590899" y="2660852"/>
                  <a:pt x="1591743" y="2663384"/>
                  <a:pt x="1593853" y="2665916"/>
                </a:cubicBezTo>
                <a:lnTo>
                  <a:pt x="1593853" y="2658320"/>
                </a:lnTo>
                <a:close/>
                <a:moveTo>
                  <a:pt x="5520408" y="2648281"/>
                </a:moveTo>
                <a:lnTo>
                  <a:pt x="5492556" y="2673603"/>
                </a:lnTo>
                <a:cubicBezTo>
                  <a:pt x="5484854" y="2681727"/>
                  <a:pt x="5481900" y="2690166"/>
                  <a:pt x="5483693" y="2698924"/>
                </a:cubicBezTo>
                <a:cubicBezTo>
                  <a:pt x="5485487" y="2707680"/>
                  <a:pt x="5485065" y="2713588"/>
                  <a:pt x="5482427" y="2716647"/>
                </a:cubicBezTo>
                <a:lnTo>
                  <a:pt x="5500152" y="2714115"/>
                </a:lnTo>
                <a:lnTo>
                  <a:pt x="5502684" y="2714115"/>
                </a:lnTo>
                <a:lnTo>
                  <a:pt x="5500152" y="2688794"/>
                </a:lnTo>
                <a:lnTo>
                  <a:pt x="5522940" y="2671071"/>
                </a:lnTo>
                <a:lnTo>
                  <a:pt x="5530537" y="2650813"/>
                </a:lnTo>
                <a:close/>
                <a:moveTo>
                  <a:pt x="3805312" y="2632730"/>
                </a:moveTo>
                <a:lnTo>
                  <a:pt x="3798198" y="2638066"/>
                </a:lnTo>
                <a:lnTo>
                  <a:pt x="3804077" y="2638066"/>
                </a:lnTo>
                <a:close/>
                <a:moveTo>
                  <a:pt x="1619109" y="2632415"/>
                </a:moveTo>
                <a:lnTo>
                  <a:pt x="1611577" y="2638064"/>
                </a:lnTo>
                <a:lnTo>
                  <a:pt x="1616586" y="2638064"/>
                </a:lnTo>
                <a:close/>
                <a:moveTo>
                  <a:pt x="2670516" y="2623189"/>
                </a:moveTo>
                <a:lnTo>
                  <a:pt x="2670516" y="2633318"/>
                </a:lnTo>
                <a:lnTo>
                  <a:pt x="2673048" y="2625722"/>
                </a:lnTo>
                <a:close/>
                <a:moveTo>
                  <a:pt x="5360473" y="2612459"/>
                </a:moveTo>
                <a:lnTo>
                  <a:pt x="5356060" y="2620180"/>
                </a:lnTo>
                <a:lnTo>
                  <a:pt x="5354893" y="2624359"/>
                </a:lnTo>
                <a:lnTo>
                  <a:pt x="5360888" y="2615365"/>
                </a:lnTo>
                <a:close/>
                <a:moveTo>
                  <a:pt x="3805795" y="2605149"/>
                </a:moveTo>
                <a:lnTo>
                  <a:pt x="3805795" y="2615277"/>
                </a:lnTo>
                <a:lnTo>
                  <a:pt x="3808437" y="2619239"/>
                </a:lnTo>
                <a:lnTo>
                  <a:pt x="3809326" y="2615400"/>
                </a:lnTo>
                <a:lnTo>
                  <a:pt x="3814451" y="2605149"/>
                </a:lnTo>
                <a:close/>
                <a:moveTo>
                  <a:pt x="1619174" y="2605147"/>
                </a:moveTo>
                <a:lnTo>
                  <a:pt x="1619174" y="2615275"/>
                </a:lnTo>
                <a:lnTo>
                  <a:pt x="1624238" y="2622871"/>
                </a:lnTo>
                <a:lnTo>
                  <a:pt x="1631427" y="2616581"/>
                </a:lnTo>
                <a:lnTo>
                  <a:pt x="1635963" y="2605147"/>
                </a:lnTo>
                <a:close/>
                <a:moveTo>
                  <a:pt x="1636898" y="2592488"/>
                </a:moveTo>
                <a:lnTo>
                  <a:pt x="1636898" y="2602791"/>
                </a:lnTo>
                <a:lnTo>
                  <a:pt x="1639258" y="2596842"/>
                </a:lnTo>
                <a:lnTo>
                  <a:pt x="1640553" y="2593706"/>
                </a:lnTo>
                <a:close/>
                <a:moveTo>
                  <a:pt x="1651059" y="2568354"/>
                </a:moveTo>
                <a:lnTo>
                  <a:pt x="1647026" y="2569698"/>
                </a:lnTo>
                <a:lnTo>
                  <a:pt x="1647026" y="2578033"/>
                </a:lnTo>
                <a:lnTo>
                  <a:pt x="1648832" y="2573658"/>
                </a:lnTo>
                <a:close/>
                <a:moveTo>
                  <a:pt x="2683176" y="2554825"/>
                </a:moveTo>
                <a:lnTo>
                  <a:pt x="2683176" y="2557356"/>
                </a:lnTo>
                <a:cubicBezTo>
                  <a:pt x="2682754" y="2565374"/>
                  <a:pt x="2686130" y="2569594"/>
                  <a:pt x="2693304" y="2570016"/>
                </a:cubicBezTo>
                <a:close/>
                <a:moveTo>
                  <a:pt x="5389479" y="2543795"/>
                </a:moveTo>
                <a:lnTo>
                  <a:pt x="5384863" y="2554346"/>
                </a:lnTo>
                <a:cubicBezTo>
                  <a:pt x="5381856" y="2559412"/>
                  <a:pt x="5379007" y="2564476"/>
                  <a:pt x="5376317" y="2569539"/>
                </a:cubicBezTo>
                <a:lnTo>
                  <a:pt x="5376317" y="2569882"/>
                </a:lnTo>
                <a:lnTo>
                  <a:pt x="5386209" y="2554595"/>
                </a:lnTo>
                <a:close/>
                <a:moveTo>
                  <a:pt x="3853245" y="2528577"/>
                </a:moveTo>
                <a:lnTo>
                  <a:pt x="3841243" y="2539314"/>
                </a:lnTo>
                <a:lnTo>
                  <a:pt x="3844045" y="2550210"/>
                </a:lnTo>
                <a:lnTo>
                  <a:pt x="3847307" y="2544501"/>
                </a:lnTo>
                <a:close/>
                <a:moveTo>
                  <a:pt x="3861500" y="2506398"/>
                </a:moveTo>
                <a:lnTo>
                  <a:pt x="3857712" y="2516599"/>
                </a:lnTo>
                <a:lnTo>
                  <a:pt x="3861233" y="2507154"/>
                </a:lnTo>
                <a:lnTo>
                  <a:pt x="3861547" y="2506398"/>
                </a:lnTo>
                <a:close/>
                <a:moveTo>
                  <a:pt x="1674879" y="2506396"/>
                </a:moveTo>
                <a:cubicBezTo>
                  <a:pt x="1672452" y="2514415"/>
                  <a:pt x="1669709" y="2521800"/>
                  <a:pt x="1666650" y="2528553"/>
                </a:cubicBezTo>
                <a:cubicBezTo>
                  <a:pt x="1663590" y="2535305"/>
                  <a:pt x="1659581" y="2538891"/>
                  <a:pt x="1654622" y="2539313"/>
                </a:cubicBezTo>
                <a:lnTo>
                  <a:pt x="1655856" y="2544112"/>
                </a:lnTo>
                <a:lnTo>
                  <a:pt x="1663313" y="2537972"/>
                </a:lnTo>
                <a:lnTo>
                  <a:pt x="1680119" y="2506396"/>
                </a:lnTo>
                <a:close/>
                <a:moveTo>
                  <a:pt x="5409234" y="2470789"/>
                </a:moveTo>
                <a:lnTo>
                  <a:pt x="5409234" y="2480917"/>
                </a:lnTo>
                <a:lnTo>
                  <a:pt x="5411766" y="2473321"/>
                </a:lnTo>
                <a:close/>
                <a:moveTo>
                  <a:pt x="1711353" y="2440884"/>
                </a:moveTo>
                <a:lnTo>
                  <a:pt x="1707796" y="2445627"/>
                </a:lnTo>
                <a:cubicBezTo>
                  <a:pt x="1706741" y="2447051"/>
                  <a:pt x="1706952" y="2448634"/>
                  <a:pt x="1708429" y="2450375"/>
                </a:cubicBezTo>
                <a:lnTo>
                  <a:pt x="1708543" y="2450448"/>
                </a:lnTo>
                <a:lnTo>
                  <a:pt x="1709958" y="2447530"/>
                </a:lnTo>
                <a:close/>
                <a:moveTo>
                  <a:pt x="5421894" y="2402424"/>
                </a:moveTo>
                <a:lnTo>
                  <a:pt x="5421894" y="2404955"/>
                </a:lnTo>
                <a:cubicBezTo>
                  <a:pt x="5421472" y="2412974"/>
                  <a:pt x="5424848" y="2417194"/>
                  <a:pt x="5432022" y="2417616"/>
                </a:cubicBezTo>
                <a:close/>
                <a:moveTo>
                  <a:pt x="3351462" y="2365942"/>
                </a:moveTo>
                <a:lnTo>
                  <a:pt x="3331205" y="2398859"/>
                </a:lnTo>
                <a:cubicBezTo>
                  <a:pt x="3336269" y="2406878"/>
                  <a:pt x="3338801" y="2416162"/>
                  <a:pt x="3338801" y="2426712"/>
                </a:cubicBezTo>
                <a:cubicBezTo>
                  <a:pt x="3337377" y="2426607"/>
                  <a:pt x="3335794" y="2426817"/>
                  <a:pt x="3334054" y="2427345"/>
                </a:cubicBezTo>
                <a:lnTo>
                  <a:pt x="3332350" y="2429996"/>
                </a:lnTo>
                <a:lnTo>
                  <a:pt x="3337542" y="2431944"/>
                </a:lnTo>
                <a:lnTo>
                  <a:pt x="3335710" y="2442022"/>
                </a:lnTo>
                <a:lnTo>
                  <a:pt x="3338801" y="2446968"/>
                </a:lnTo>
                <a:lnTo>
                  <a:pt x="3350355" y="2451919"/>
                </a:lnTo>
                <a:lnTo>
                  <a:pt x="3353634" y="2442629"/>
                </a:lnTo>
                <a:lnTo>
                  <a:pt x="3346398" y="2436840"/>
                </a:lnTo>
                <a:cubicBezTo>
                  <a:pt x="3346345" y="2432937"/>
                  <a:pt x="3347083" y="2429349"/>
                  <a:pt x="3348613" y="2426079"/>
                </a:cubicBezTo>
                <a:cubicBezTo>
                  <a:pt x="3350143" y="2422808"/>
                  <a:pt x="3352780" y="2420487"/>
                  <a:pt x="3356526" y="2419116"/>
                </a:cubicBezTo>
                <a:cubicBezTo>
                  <a:pt x="3356789" y="2410253"/>
                  <a:pt x="3356895" y="2401391"/>
                  <a:pt x="3356842" y="2392529"/>
                </a:cubicBezTo>
                <a:cubicBezTo>
                  <a:pt x="3356789" y="2383667"/>
                  <a:pt x="3354996" y="2374805"/>
                  <a:pt x="3351462" y="2365942"/>
                </a:cubicBezTo>
                <a:close/>
                <a:moveTo>
                  <a:pt x="5480131" y="2354314"/>
                </a:moveTo>
                <a:cubicBezTo>
                  <a:pt x="5477177" y="2361911"/>
                  <a:pt x="5475489" y="2366975"/>
                  <a:pt x="5475067" y="2369506"/>
                </a:cubicBezTo>
                <a:cubicBezTo>
                  <a:pt x="5469581" y="2376892"/>
                  <a:pt x="5464095" y="2384277"/>
                  <a:pt x="5458609" y="2391661"/>
                </a:cubicBezTo>
                <a:cubicBezTo>
                  <a:pt x="5453123" y="2399048"/>
                  <a:pt x="5450169" y="2407699"/>
                  <a:pt x="5449747" y="2417616"/>
                </a:cubicBezTo>
                <a:lnTo>
                  <a:pt x="5441660" y="2435813"/>
                </a:lnTo>
                <a:lnTo>
                  <a:pt x="5441914" y="2435588"/>
                </a:lnTo>
                <a:lnTo>
                  <a:pt x="5485347" y="2359288"/>
                </a:lnTo>
                <a:lnTo>
                  <a:pt x="5485196" y="2359379"/>
                </a:lnTo>
                <a:close/>
                <a:moveTo>
                  <a:pt x="5507984" y="2298608"/>
                </a:moveTo>
                <a:lnTo>
                  <a:pt x="5506793" y="2300693"/>
                </a:lnTo>
                <a:lnTo>
                  <a:pt x="5513048" y="2298608"/>
                </a:lnTo>
                <a:close/>
                <a:moveTo>
                  <a:pt x="1763501" y="2288639"/>
                </a:moveTo>
                <a:cubicBezTo>
                  <a:pt x="1763396" y="2289800"/>
                  <a:pt x="1762974" y="2290644"/>
                  <a:pt x="1762235" y="2291171"/>
                </a:cubicBezTo>
                <a:cubicBezTo>
                  <a:pt x="1761497" y="2291699"/>
                  <a:pt x="1761075" y="2292543"/>
                  <a:pt x="1760969" y="2293703"/>
                </a:cubicBezTo>
                <a:lnTo>
                  <a:pt x="1760969" y="2306363"/>
                </a:lnTo>
                <a:lnTo>
                  <a:pt x="1761378" y="2309838"/>
                </a:lnTo>
                <a:lnTo>
                  <a:pt x="1762063" y="2307554"/>
                </a:lnTo>
                <a:cubicBezTo>
                  <a:pt x="1760797" y="2302279"/>
                  <a:pt x="1761430" y="2297637"/>
                  <a:pt x="1763962" y="2293628"/>
                </a:cubicBezTo>
                <a:lnTo>
                  <a:pt x="1771203" y="2290180"/>
                </a:lnTo>
                <a:close/>
                <a:moveTo>
                  <a:pt x="3404635" y="2277320"/>
                </a:moveTo>
                <a:cubicBezTo>
                  <a:pt x="3404213" y="2279852"/>
                  <a:pt x="3405057" y="2282384"/>
                  <a:pt x="3407167" y="2284916"/>
                </a:cubicBezTo>
                <a:lnTo>
                  <a:pt x="3407167" y="2277320"/>
                </a:lnTo>
                <a:close/>
                <a:moveTo>
                  <a:pt x="3973534" y="2252881"/>
                </a:moveTo>
                <a:lnTo>
                  <a:pt x="3967847" y="2255725"/>
                </a:lnTo>
                <a:lnTo>
                  <a:pt x="3957718" y="2273449"/>
                </a:lnTo>
                <a:lnTo>
                  <a:pt x="3968028" y="2269326"/>
                </a:lnTo>
                <a:lnTo>
                  <a:pt x="3968846" y="2268508"/>
                </a:lnTo>
                <a:close/>
                <a:moveTo>
                  <a:pt x="1791094" y="2250788"/>
                </a:moveTo>
                <a:lnTo>
                  <a:pt x="1781226" y="2255722"/>
                </a:lnTo>
                <a:lnTo>
                  <a:pt x="1771097" y="2273447"/>
                </a:lnTo>
                <a:lnTo>
                  <a:pt x="1783758" y="2268383"/>
                </a:lnTo>
                <a:lnTo>
                  <a:pt x="1785487" y="2265500"/>
                </a:lnTo>
                <a:lnTo>
                  <a:pt x="1789084" y="2256795"/>
                </a:lnTo>
                <a:close/>
                <a:moveTo>
                  <a:pt x="3435020" y="2249467"/>
                </a:moveTo>
                <a:cubicBezTo>
                  <a:pt x="3430378" y="2249467"/>
                  <a:pt x="3427001" y="2252000"/>
                  <a:pt x="3424891" y="2257064"/>
                </a:cubicBezTo>
                <a:lnTo>
                  <a:pt x="3432488" y="2257064"/>
                </a:lnTo>
                <a:cubicBezTo>
                  <a:pt x="3432593" y="2255798"/>
                  <a:pt x="3433015" y="2254532"/>
                  <a:pt x="3433754" y="2253266"/>
                </a:cubicBezTo>
                <a:cubicBezTo>
                  <a:pt x="3434492" y="2252000"/>
                  <a:pt x="3434914" y="2250734"/>
                  <a:pt x="3435020" y="2249467"/>
                </a:cubicBezTo>
                <a:close/>
                <a:moveTo>
                  <a:pt x="3432488" y="2224147"/>
                </a:moveTo>
                <a:lnTo>
                  <a:pt x="3432488" y="2234275"/>
                </a:lnTo>
                <a:lnTo>
                  <a:pt x="3437552" y="2241871"/>
                </a:lnTo>
                <a:lnTo>
                  <a:pt x="3444743" y="2235579"/>
                </a:lnTo>
                <a:lnTo>
                  <a:pt x="3449278" y="2224147"/>
                </a:lnTo>
                <a:close/>
                <a:moveTo>
                  <a:pt x="5543433" y="2215051"/>
                </a:moveTo>
                <a:lnTo>
                  <a:pt x="5533305" y="2220115"/>
                </a:lnTo>
                <a:cubicBezTo>
                  <a:pt x="5532883" y="2229820"/>
                  <a:pt x="5531195" y="2238261"/>
                  <a:pt x="5528241" y="2245436"/>
                </a:cubicBezTo>
                <a:cubicBezTo>
                  <a:pt x="5531881" y="2240372"/>
                  <a:pt x="5534729" y="2235307"/>
                  <a:pt x="5536786" y="2230243"/>
                </a:cubicBezTo>
                <a:cubicBezTo>
                  <a:pt x="5538844" y="2225179"/>
                  <a:pt x="5541059" y="2220115"/>
                  <a:pt x="5543433" y="2215051"/>
                </a:cubicBezTo>
                <a:close/>
                <a:moveTo>
                  <a:pt x="3450212" y="2211487"/>
                </a:moveTo>
                <a:lnTo>
                  <a:pt x="3450212" y="2221793"/>
                </a:lnTo>
                <a:lnTo>
                  <a:pt x="3452572" y="2215844"/>
                </a:lnTo>
                <a:lnTo>
                  <a:pt x="3453868" y="2212706"/>
                </a:lnTo>
                <a:close/>
                <a:moveTo>
                  <a:pt x="5561157" y="2189729"/>
                </a:moveTo>
                <a:cubicBezTo>
                  <a:pt x="5560735" y="2194372"/>
                  <a:pt x="5561579" y="2197748"/>
                  <a:pt x="5563690" y="2199859"/>
                </a:cubicBezTo>
                <a:lnTo>
                  <a:pt x="5568754" y="2199859"/>
                </a:lnTo>
                <a:cubicBezTo>
                  <a:pt x="5570864" y="2199437"/>
                  <a:pt x="5571708" y="2197748"/>
                  <a:pt x="5571286" y="2194795"/>
                </a:cubicBezTo>
                <a:cubicBezTo>
                  <a:pt x="5571286" y="2192368"/>
                  <a:pt x="5570653" y="2190891"/>
                  <a:pt x="5569387" y="2190362"/>
                </a:cubicBezTo>
                <a:cubicBezTo>
                  <a:pt x="5568121" y="2189835"/>
                  <a:pt x="5566222" y="2189625"/>
                  <a:pt x="5563690" y="2189729"/>
                </a:cubicBezTo>
                <a:close/>
                <a:moveTo>
                  <a:pt x="3464375" y="2187353"/>
                </a:moveTo>
                <a:lnTo>
                  <a:pt x="3460340" y="2188698"/>
                </a:lnTo>
                <a:lnTo>
                  <a:pt x="3460340" y="2197035"/>
                </a:lnTo>
                <a:lnTo>
                  <a:pt x="3462147" y="2192660"/>
                </a:lnTo>
                <a:close/>
                <a:moveTo>
                  <a:pt x="4010892" y="2149379"/>
                </a:moveTo>
                <a:lnTo>
                  <a:pt x="4011249" y="2165094"/>
                </a:lnTo>
                <a:lnTo>
                  <a:pt x="4016113" y="2151616"/>
                </a:lnTo>
                <a:close/>
                <a:moveTo>
                  <a:pt x="1824271" y="2149376"/>
                </a:moveTo>
                <a:lnTo>
                  <a:pt x="1824564" y="2162294"/>
                </a:lnTo>
                <a:lnTo>
                  <a:pt x="1829832" y="2151760"/>
                </a:lnTo>
                <a:close/>
                <a:moveTo>
                  <a:pt x="5581414" y="2128961"/>
                </a:moveTo>
                <a:lnTo>
                  <a:pt x="5581414" y="2146685"/>
                </a:lnTo>
                <a:cubicBezTo>
                  <a:pt x="5578776" y="2146685"/>
                  <a:pt x="5576455" y="2147318"/>
                  <a:pt x="5574451" y="2148584"/>
                </a:cubicBezTo>
                <a:cubicBezTo>
                  <a:pt x="5572446" y="2149850"/>
                  <a:pt x="5571391" y="2151749"/>
                  <a:pt x="5571286" y="2154282"/>
                </a:cubicBezTo>
                <a:cubicBezTo>
                  <a:pt x="5571286" y="2157025"/>
                  <a:pt x="5571919" y="2159768"/>
                  <a:pt x="5573185" y="2162511"/>
                </a:cubicBezTo>
                <a:cubicBezTo>
                  <a:pt x="5574451" y="2165254"/>
                  <a:pt x="5576350" y="2166731"/>
                  <a:pt x="5578882" y="2166942"/>
                </a:cubicBezTo>
                <a:cubicBezTo>
                  <a:pt x="5580095" y="2166731"/>
                  <a:pt x="5580834" y="2165887"/>
                  <a:pt x="5581097" y="2164409"/>
                </a:cubicBezTo>
                <a:cubicBezTo>
                  <a:pt x="5581361" y="2162933"/>
                  <a:pt x="5581467" y="2162089"/>
                  <a:pt x="5581414" y="2161878"/>
                </a:cubicBezTo>
                <a:lnTo>
                  <a:pt x="5594074" y="2139089"/>
                </a:lnTo>
                <a:close/>
                <a:moveTo>
                  <a:pt x="3488193" y="2125396"/>
                </a:moveTo>
                <a:cubicBezTo>
                  <a:pt x="3485766" y="2133415"/>
                  <a:pt x="3483023" y="2140800"/>
                  <a:pt x="3479964" y="2147552"/>
                </a:cubicBezTo>
                <a:cubicBezTo>
                  <a:pt x="3476904" y="2154304"/>
                  <a:pt x="3472895" y="2157891"/>
                  <a:pt x="3467936" y="2158313"/>
                </a:cubicBezTo>
                <a:lnTo>
                  <a:pt x="3469171" y="2163114"/>
                </a:lnTo>
                <a:lnTo>
                  <a:pt x="3476627" y="2156975"/>
                </a:lnTo>
                <a:lnTo>
                  <a:pt x="3493435" y="2125396"/>
                </a:lnTo>
                <a:close/>
                <a:moveTo>
                  <a:pt x="5591542" y="2096044"/>
                </a:moveTo>
                <a:lnTo>
                  <a:pt x="5591542" y="2103640"/>
                </a:lnTo>
                <a:lnTo>
                  <a:pt x="5581414" y="2116301"/>
                </a:lnTo>
                <a:lnTo>
                  <a:pt x="5581414" y="2121364"/>
                </a:lnTo>
                <a:lnTo>
                  <a:pt x="5594074" y="2111237"/>
                </a:lnTo>
                <a:lnTo>
                  <a:pt x="5594074" y="2103640"/>
                </a:lnTo>
                <a:cubicBezTo>
                  <a:pt x="5594127" y="2103324"/>
                  <a:pt x="5594021" y="2102058"/>
                  <a:pt x="5593758" y="2099841"/>
                </a:cubicBezTo>
                <a:cubicBezTo>
                  <a:pt x="5593494" y="2097627"/>
                  <a:pt x="5592755" y="2096361"/>
                  <a:pt x="5591542" y="2096044"/>
                </a:cubicBezTo>
                <a:close/>
                <a:moveTo>
                  <a:pt x="4042667" y="2080656"/>
                </a:moveTo>
                <a:lnTo>
                  <a:pt x="4033680" y="2091140"/>
                </a:lnTo>
                <a:lnTo>
                  <a:pt x="4026084" y="2116462"/>
                </a:lnTo>
                <a:lnTo>
                  <a:pt x="4021020" y="2116462"/>
                </a:lnTo>
                <a:lnTo>
                  <a:pt x="4021020" y="2134185"/>
                </a:lnTo>
                <a:lnTo>
                  <a:pt x="4021374" y="2134327"/>
                </a:lnTo>
                <a:lnTo>
                  <a:pt x="4027083" y="2114052"/>
                </a:lnTo>
                <a:cubicBezTo>
                  <a:pt x="4027822" y="2105823"/>
                  <a:pt x="4030776" y="2099492"/>
                  <a:pt x="4035945" y="2095061"/>
                </a:cubicBezTo>
                <a:close/>
                <a:moveTo>
                  <a:pt x="3524668" y="2059883"/>
                </a:moveTo>
                <a:lnTo>
                  <a:pt x="3521110" y="2064627"/>
                </a:lnTo>
                <a:cubicBezTo>
                  <a:pt x="3520055" y="2066051"/>
                  <a:pt x="3520266" y="2067634"/>
                  <a:pt x="3521743" y="2069375"/>
                </a:cubicBezTo>
                <a:lnTo>
                  <a:pt x="3521858" y="2069449"/>
                </a:lnTo>
                <a:lnTo>
                  <a:pt x="3523272" y="2066532"/>
                </a:lnTo>
                <a:close/>
                <a:moveTo>
                  <a:pt x="4085052" y="2013154"/>
                </a:moveTo>
                <a:lnTo>
                  <a:pt x="4079814" y="2019890"/>
                </a:lnTo>
                <a:lnTo>
                  <a:pt x="4085320" y="2015301"/>
                </a:lnTo>
                <a:close/>
                <a:moveTo>
                  <a:pt x="1905297" y="1989856"/>
                </a:moveTo>
                <a:lnTo>
                  <a:pt x="1902765" y="2007580"/>
                </a:lnTo>
                <a:cubicBezTo>
                  <a:pt x="1898914" y="2011537"/>
                  <a:pt x="1895221" y="2016284"/>
                  <a:pt x="1891687" y="2021823"/>
                </a:cubicBezTo>
                <a:cubicBezTo>
                  <a:pt x="1888152" y="2027362"/>
                  <a:pt x="1885093" y="2032743"/>
                  <a:pt x="1882508" y="2037965"/>
                </a:cubicBezTo>
                <a:cubicBezTo>
                  <a:pt x="1882930" y="2048515"/>
                  <a:pt x="1879554" y="2057799"/>
                  <a:pt x="1872380" y="2065818"/>
                </a:cubicBezTo>
                <a:cubicBezTo>
                  <a:pt x="1869426" y="2063760"/>
                  <a:pt x="1866472" y="2064077"/>
                  <a:pt x="1863518" y="2066767"/>
                </a:cubicBezTo>
                <a:cubicBezTo>
                  <a:pt x="1860564" y="2069457"/>
                  <a:pt x="1860142" y="2071673"/>
                  <a:pt x="1862252" y="2073414"/>
                </a:cubicBezTo>
                <a:lnTo>
                  <a:pt x="1847059" y="2091138"/>
                </a:lnTo>
                <a:lnTo>
                  <a:pt x="1839463" y="2116459"/>
                </a:lnTo>
                <a:lnTo>
                  <a:pt x="1834399" y="2116459"/>
                </a:lnTo>
                <a:lnTo>
                  <a:pt x="1834399" y="2134183"/>
                </a:lnTo>
                <a:lnTo>
                  <a:pt x="1838287" y="2135739"/>
                </a:lnTo>
                <a:lnTo>
                  <a:pt x="1840557" y="2131576"/>
                </a:lnTo>
                <a:cubicBezTo>
                  <a:pt x="1844988" y="2128200"/>
                  <a:pt x="1847520" y="2123558"/>
                  <a:pt x="1848153" y="2117650"/>
                </a:cubicBezTo>
                <a:cubicBezTo>
                  <a:pt x="1855749" y="2117228"/>
                  <a:pt x="1860813" y="2113007"/>
                  <a:pt x="1863345" y="2104989"/>
                </a:cubicBezTo>
                <a:cubicBezTo>
                  <a:pt x="1863398" y="2103829"/>
                  <a:pt x="1863293" y="2102985"/>
                  <a:pt x="1863029" y="2102457"/>
                </a:cubicBezTo>
                <a:cubicBezTo>
                  <a:pt x="1862765" y="2101930"/>
                  <a:pt x="1862027" y="2101086"/>
                  <a:pt x="1860813" y="2099925"/>
                </a:cubicBezTo>
                <a:lnTo>
                  <a:pt x="1865877" y="2092329"/>
                </a:lnTo>
                <a:cubicBezTo>
                  <a:pt x="1867091" y="2089902"/>
                  <a:pt x="1867829" y="2087792"/>
                  <a:pt x="1868093" y="2085999"/>
                </a:cubicBezTo>
                <a:cubicBezTo>
                  <a:pt x="1868357" y="2084205"/>
                  <a:pt x="1868462" y="2082095"/>
                  <a:pt x="1868410" y="2079669"/>
                </a:cubicBezTo>
                <a:cubicBezTo>
                  <a:pt x="1878485" y="2064371"/>
                  <a:pt x="1887453" y="2048123"/>
                  <a:pt x="1895313" y="2030926"/>
                </a:cubicBezTo>
                <a:lnTo>
                  <a:pt x="1910357" y="1993652"/>
                </a:lnTo>
                <a:close/>
                <a:moveTo>
                  <a:pt x="1923021" y="1956939"/>
                </a:moveTo>
                <a:lnTo>
                  <a:pt x="1923021" y="1960897"/>
                </a:lnTo>
                <a:lnTo>
                  <a:pt x="1924492" y="1956939"/>
                </a:lnTo>
                <a:close/>
                <a:moveTo>
                  <a:pt x="3576815" y="1907639"/>
                </a:moveTo>
                <a:cubicBezTo>
                  <a:pt x="3576710" y="1908800"/>
                  <a:pt x="3576288" y="1909644"/>
                  <a:pt x="3575549" y="1910171"/>
                </a:cubicBezTo>
                <a:cubicBezTo>
                  <a:pt x="3574811" y="1910699"/>
                  <a:pt x="3574389" y="1911543"/>
                  <a:pt x="3574283" y="1912703"/>
                </a:cubicBezTo>
                <a:lnTo>
                  <a:pt x="3574283" y="1925363"/>
                </a:lnTo>
                <a:lnTo>
                  <a:pt x="3574692" y="1928840"/>
                </a:lnTo>
                <a:lnTo>
                  <a:pt x="3575377" y="1926556"/>
                </a:lnTo>
                <a:cubicBezTo>
                  <a:pt x="3574111" y="1921282"/>
                  <a:pt x="3574744" y="1916639"/>
                  <a:pt x="3577276" y="1912630"/>
                </a:cubicBezTo>
                <a:lnTo>
                  <a:pt x="3584521" y="1909180"/>
                </a:lnTo>
                <a:close/>
                <a:moveTo>
                  <a:pt x="3604410" y="1869787"/>
                </a:moveTo>
                <a:lnTo>
                  <a:pt x="3594540" y="1874722"/>
                </a:lnTo>
                <a:lnTo>
                  <a:pt x="3584411" y="1892447"/>
                </a:lnTo>
                <a:lnTo>
                  <a:pt x="3597072" y="1887383"/>
                </a:lnTo>
                <a:lnTo>
                  <a:pt x="3598805" y="1884495"/>
                </a:lnTo>
                <a:lnTo>
                  <a:pt x="3602399" y="1875797"/>
                </a:lnTo>
                <a:close/>
                <a:moveTo>
                  <a:pt x="4145632" y="1869499"/>
                </a:moveTo>
                <a:lnTo>
                  <a:pt x="4142875" y="1870218"/>
                </a:lnTo>
                <a:cubicBezTo>
                  <a:pt x="4139658" y="1871484"/>
                  <a:pt x="4137864" y="1873383"/>
                  <a:pt x="4137495" y="1875915"/>
                </a:cubicBezTo>
                <a:cubicBezTo>
                  <a:pt x="4137653" y="1877129"/>
                  <a:pt x="4138603" y="1877867"/>
                  <a:pt x="4140343" y="1878131"/>
                </a:cubicBezTo>
                <a:lnTo>
                  <a:pt x="4142373" y="1878266"/>
                </a:lnTo>
                <a:close/>
                <a:moveTo>
                  <a:pt x="1963534" y="1868317"/>
                </a:moveTo>
                <a:cubicBezTo>
                  <a:pt x="1961899" y="1868317"/>
                  <a:pt x="1959472" y="1868950"/>
                  <a:pt x="1956254" y="1870216"/>
                </a:cubicBezTo>
                <a:cubicBezTo>
                  <a:pt x="1953037" y="1871482"/>
                  <a:pt x="1951243" y="1873381"/>
                  <a:pt x="1950874" y="1875913"/>
                </a:cubicBezTo>
                <a:cubicBezTo>
                  <a:pt x="1951032" y="1877126"/>
                  <a:pt x="1951982" y="1877865"/>
                  <a:pt x="1953722" y="1878128"/>
                </a:cubicBezTo>
                <a:cubicBezTo>
                  <a:pt x="1955463" y="1878392"/>
                  <a:pt x="1957046" y="1878498"/>
                  <a:pt x="1958470" y="1878445"/>
                </a:cubicBezTo>
                <a:close/>
                <a:moveTo>
                  <a:pt x="2690772" y="1815462"/>
                </a:moveTo>
                <a:lnTo>
                  <a:pt x="2662920" y="1840783"/>
                </a:lnTo>
                <a:cubicBezTo>
                  <a:pt x="2655218" y="1848906"/>
                  <a:pt x="2652264" y="1857347"/>
                  <a:pt x="2654057" y="1866104"/>
                </a:cubicBezTo>
                <a:cubicBezTo>
                  <a:pt x="2655851" y="1874860"/>
                  <a:pt x="2655429" y="1880769"/>
                  <a:pt x="2652791" y="1883828"/>
                </a:cubicBezTo>
                <a:lnTo>
                  <a:pt x="2670516" y="1881296"/>
                </a:lnTo>
                <a:lnTo>
                  <a:pt x="2673048" y="1881296"/>
                </a:lnTo>
                <a:lnTo>
                  <a:pt x="2670516" y="1855975"/>
                </a:lnTo>
                <a:lnTo>
                  <a:pt x="2693304" y="1838251"/>
                </a:lnTo>
                <a:lnTo>
                  <a:pt x="2700901" y="1817994"/>
                </a:lnTo>
                <a:close/>
                <a:moveTo>
                  <a:pt x="3637585" y="1768376"/>
                </a:moveTo>
                <a:lnTo>
                  <a:pt x="3637879" y="1781297"/>
                </a:lnTo>
                <a:lnTo>
                  <a:pt x="3643147" y="1770760"/>
                </a:lnTo>
                <a:close/>
                <a:moveTo>
                  <a:pt x="5429490" y="1663061"/>
                </a:moveTo>
                <a:lnTo>
                  <a:pt x="5401638" y="1688381"/>
                </a:lnTo>
                <a:cubicBezTo>
                  <a:pt x="5393936" y="1696506"/>
                  <a:pt x="5390982" y="1704945"/>
                  <a:pt x="5392775" y="1713703"/>
                </a:cubicBezTo>
                <a:cubicBezTo>
                  <a:pt x="5394569" y="1722459"/>
                  <a:pt x="5394147" y="1728368"/>
                  <a:pt x="5391509" y="1731426"/>
                </a:cubicBezTo>
                <a:lnTo>
                  <a:pt x="5409234" y="1728895"/>
                </a:lnTo>
                <a:lnTo>
                  <a:pt x="5411766" y="1728895"/>
                </a:lnTo>
                <a:lnTo>
                  <a:pt x="5409234" y="1703574"/>
                </a:lnTo>
                <a:lnTo>
                  <a:pt x="5432022" y="1685850"/>
                </a:lnTo>
                <a:lnTo>
                  <a:pt x="5439619" y="1665593"/>
                </a:lnTo>
                <a:close/>
                <a:moveTo>
                  <a:pt x="2069881" y="1650559"/>
                </a:moveTo>
                <a:lnTo>
                  <a:pt x="2069881" y="1660688"/>
                </a:lnTo>
                <a:lnTo>
                  <a:pt x="2072413" y="1653091"/>
                </a:lnTo>
                <a:close/>
                <a:moveTo>
                  <a:pt x="3718611" y="1608856"/>
                </a:moveTo>
                <a:lnTo>
                  <a:pt x="3716079" y="1626580"/>
                </a:lnTo>
                <a:cubicBezTo>
                  <a:pt x="3712228" y="1630537"/>
                  <a:pt x="3708535" y="1635284"/>
                  <a:pt x="3705001" y="1640823"/>
                </a:cubicBezTo>
                <a:cubicBezTo>
                  <a:pt x="3701466" y="1646362"/>
                  <a:pt x="3698407" y="1651743"/>
                  <a:pt x="3695822" y="1656965"/>
                </a:cubicBezTo>
                <a:cubicBezTo>
                  <a:pt x="3696244" y="1667515"/>
                  <a:pt x="3692868" y="1676799"/>
                  <a:pt x="3685694" y="1684818"/>
                </a:cubicBezTo>
                <a:cubicBezTo>
                  <a:pt x="3682740" y="1682760"/>
                  <a:pt x="3679786" y="1683077"/>
                  <a:pt x="3676832" y="1685767"/>
                </a:cubicBezTo>
                <a:cubicBezTo>
                  <a:pt x="3673878" y="1688457"/>
                  <a:pt x="3673456" y="1690673"/>
                  <a:pt x="3675566" y="1692414"/>
                </a:cubicBezTo>
                <a:lnTo>
                  <a:pt x="3660373" y="1710138"/>
                </a:lnTo>
                <a:lnTo>
                  <a:pt x="3652777" y="1735459"/>
                </a:lnTo>
                <a:lnTo>
                  <a:pt x="3647713" y="1735459"/>
                </a:lnTo>
                <a:lnTo>
                  <a:pt x="3647713" y="1753183"/>
                </a:lnTo>
                <a:lnTo>
                  <a:pt x="3651602" y="1754739"/>
                </a:lnTo>
                <a:lnTo>
                  <a:pt x="3653871" y="1750578"/>
                </a:lnTo>
                <a:cubicBezTo>
                  <a:pt x="3658302" y="1747202"/>
                  <a:pt x="3660834" y="1742561"/>
                  <a:pt x="3661467" y="1736653"/>
                </a:cubicBezTo>
                <a:cubicBezTo>
                  <a:pt x="3669063" y="1736231"/>
                  <a:pt x="3674127" y="1732009"/>
                  <a:pt x="3676659" y="1723991"/>
                </a:cubicBezTo>
                <a:cubicBezTo>
                  <a:pt x="3676712" y="1722832"/>
                  <a:pt x="3676607" y="1721988"/>
                  <a:pt x="3676343" y="1721459"/>
                </a:cubicBezTo>
                <a:cubicBezTo>
                  <a:pt x="3676079" y="1720932"/>
                  <a:pt x="3675341" y="1720089"/>
                  <a:pt x="3674127" y="1718928"/>
                </a:cubicBezTo>
                <a:lnTo>
                  <a:pt x="3679191" y="1711331"/>
                </a:lnTo>
                <a:cubicBezTo>
                  <a:pt x="3680405" y="1708905"/>
                  <a:pt x="3681143" y="1706794"/>
                  <a:pt x="3681407" y="1705001"/>
                </a:cubicBezTo>
                <a:cubicBezTo>
                  <a:pt x="3681671" y="1703207"/>
                  <a:pt x="3681776" y="1701097"/>
                  <a:pt x="3681724" y="1698671"/>
                </a:cubicBezTo>
                <a:cubicBezTo>
                  <a:pt x="3691799" y="1683373"/>
                  <a:pt x="3700767" y="1667125"/>
                  <a:pt x="3708627" y="1649928"/>
                </a:cubicBezTo>
                <a:lnTo>
                  <a:pt x="3723673" y="1612652"/>
                </a:lnTo>
                <a:close/>
                <a:moveTo>
                  <a:pt x="4269162" y="1582196"/>
                </a:moveTo>
                <a:lnTo>
                  <a:pt x="4269162" y="1584729"/>
                </a:lnTo>
                <a:cubicBezTo>
                  <a:pt x="4268740" y="1592747"/>
                  <a:pt x="4272116" y="1596967"/>
                  <a:pt x="4279290" y="1597389"/>
                </a:cubicBezTo>
                <a:close/>
                <a:moveTo>
                  <a:pt x="2082541" y="1582194"/>
                </a:moveTo>
                <a:lnTo>
                  <a:pt x="2082541" y="1584726"/>
                </a:lnTo>
                <a:cubicBezTo>
                  <a:pt x="2082119" y="1592744"/>
                  <a:pt x="2085495" y="1596964"/>
                  <a:pt x="2092669" y="1597386"/>
                </a:cubicBezTo>
                <a:close/>
                <a:moveTo>
                  <a:pt x="3736335" y="1575939"/>
                </a:moveTo>
                <a:lnTo>
                  <a:pt x="3736335" y="1579900"/>
                </a:lnTo>
                <a:lnTo>
                  <a:pt x="3737808" y="1575939"/>
                </a:lnTo>
                <a:close/>
                <a:moveTo>
                  <a:pt x="2727911" y="1559717"/>
                </a:moveTo>
                <a:lnTo>
                  <a:pt x="2719816" y="1570408"/>
                </a:lnTo>
                <a:cubicBezTo>
                  <a:pt x="2713169" y="1582699"/>
                  <a:pt x="2706206" y="1592932"/>
                  <a:pt x="2698926" y="1601109"/>
                </a:cubicBezTo>
                <a:lnTo>
                  <a:pt x="2697904" y="1601109"/>
                </a:lnTo>
                <a:lnTo>
                  <a:pt x="2690456" y="1615113"/>
                </a:lnTo>
                <a:cubicBezTo>
                  <a:pt x="2687027" y="1620862"/>
                  <a:pt x="2686288" y="1625189"/>
                  <a:pt x="2688240" y="1628090"/>
                </a:cubicBezTo>
                <a:lnTo>
                  <a:pt x="2703433" y="1612896"/>
                </a:lnTo>
                <a:cubicBezTo>
                  <a:pt x="2706070" y="1610365"/>
                  <a:pt x="2707758" y="1607833"/>
                  <a:pt x="2708497" y="1605301"/>
                </a:cubicBezTo>
                <a:cubicBezTo>
                  <a:pt x="2709235" y="1602768"/>
                  <a:pt x="2708391" y="1600236"/>
                  <a:pt x="2705965" y="1597704"/>
                </a:cubicBezTo>
                <a:cubicBezTo>
                  <a:pt x="2708655" y="1595014"/>
                  <a:pt x="2711504" y="1591533"/>
                  <a:pt x="2714510" y="1587259"/>
                </a:cubicBezTo>
                <a:cubicBezTo>
                  <a:pt x="2717517" y="1582987"/>
                  <a:pt x="2719733" y="1578872"/>
                  <a:pt x="2721157" y="1574916"/>
                </a:cubicBezTo>
                <a:close/>
                <a:moveTo>
                  <a:pt x="5303192" y="1543280"/>
                </a:moveTo>
                <a:lnTo>
                  <a:pt x="5301017" y="1545257"/>
                </a:lnTo>
                <a:lnTo>
                  <a:pt x="5288357" y="1562981"/>
                </a:lnTo>
                <a:lnTo>
                  <a:pt x="5288357" y="1580091"/>
                </a:lnTo>
                <a:lnTo>
                  <a:pt x="5295291" y="1569375"/>
                </a:lnTo>
                <a:close/>
                <a:moveTo>
                  <a:pt x="5311147" y="1524999"/>
                </a:moveTo>
                <a:lnTo>
                  <a:pt x="5311146" y="1525000"/>
                </a:lnTo>
                <a:lnTo>
                  <a:pt x="5311146" y="1525000"/>
                </a:lnTo>
                <a:close/>
                <a:moveTo>
                  <a:pt x="3776848" y="1487317"/>
                </a:moveTo>
                <a:cubicBezTo>
                  <a:pt x="3775213" y="1487317"/>
                  <a:pt x="3772786" y="1487950"/>
                  <a:pt x="3769568" y="1489216"/>
                </a:cubicBezTo>
                <a:cubicBezTo>
                  <a:pt x="3766351" y="1490482"/>
                  <a:pt x="3764557" y="1492381"/>
                  <a:pt x="3764188" y="1494913"/>
                </a:cubicBezTo>
                <a:cubicBezTo>
                  <a:pt x="3764346" y="1496126"/>
                  <a:pt x="3765296" y="1496865"/>
                  <a:pt x="3767036" y="1497128"/>
                </a:cubicBezTo>
                <a:cubicBezTo>
                  <a:pt x="3768777" y="1497392"/>
                  <a:pt x="3770360" y="1497498"/>
                  <a:pt x="3771784" y="1497445"/>
                </a:cubicBezTo>
                <a:close/>
                <a:moveTo>
                  <a:pt x="5045279" y="1380671"/>
                </a:moveTo>
                <a:lnTo>
                  <a:pt x="5017427" y="1405992"/>
                </a:lnTo>
                <a:cubicBezTo>
                  <a:pt x="5009725" y="1414116"/>
                  <a:pt x="5006771" y="1422556"/>
                  <a:pt x="5008564" y="1431314"/>
                </a:cubicBezTo>
                <a:cubicBezTo>
                  <a:pt x="5010358" y="1440070"/>
                  <a:pt x="5009936" y="1445979"/>
                  <a:pt x="5007298" y="1449038"/>
                </a:cubicBezTo>
                <a:lnTo>
                  <a:pt x="5025023" y="1446506"/>
                </a:lnTo>
                <a:lnTo>
                  <a:pt x="5027555" y="1446506"/>
                </a:lnTo>
                <a:lnTo>
                  <a:pt x="5025023" y="1421184"/>
                </a:lnTo>
                <a:lnTo>
                  <a:pt x="5047811" y="1403460"/>
                </a:lnTo>
                <a:lnTo>
                  <a:pt x="5055408" y="1383203"/>
                </a:lnTo>
                <a:close/>
                <a:moveTo>
                  <a:pt x="3883195" y="1269559"/>
                </a:moveTo>
                <a:lnTo>
                  <a:pt x="3883195" y="1279688"/>
                </a:lnTo>
                <a:lnTo>
                  <a:pt x="3885727" y="1272091"/>
                </a:lnTo>
                <a:close/>
                <a:moveTo>
                  <a:pt x="2463444" y="1223831"/>
                </a:moveTo>
                <a:lnTo>
                  <a:pt x="2435592" y="1249152"/>
                </a:lnTo>
                <a:cubicBezTo>
                  <a:pt x="2427890" y="1257276"/>
                  <a:pt x="2424936" y="1265716"/>
                  <a:pt x="2426729" y="1274473"/>
                </a:cubicBezTo>
                <a:cubicBezTo>
                  <a:pt x="2428523" y="1283229"/>
                  <a:pt x="2428101" y="1289138"/>
                  <a:pt x="2425463" y="1292197"/>
                </a:cubicBezTo>
                <a:lnTo>
                  <a:pt x="2443188" y="1289665"/>
                </a:lnTo>
                <a:lnTo>
                  <a:pt x="2445720" y="1289665"/>
                </a:lnTo>
                <a:lnTo>
                  <a:pt x="2443188" y="1264344"/>
                </a:lnTo>
                <a:lnTo>
                  <a:pt x="2465976" y="1246620"/>
                </a:lnTo>
                <a:lnTo>
                  <a:pt x="2473573" y="1226363"/>
                </a:lnTo>
                <a:close/>
                <a:moveTo>
                  <a:pt x="3895855" y="1201194"/>
                </a:moveTo>
                <a:lnTo>
                  <a:pt x="3895855" y="1203726"/>
                </a:lnTo>
                <a:cubicBezTo>
                  <a:pt x="3895433" y="1211744"/>
                  <a:pt x="3898809" y="1215964"/>
                  <a:pt x="3905983" y="1216386"/>
                </a:cubicBezTo>
                <a:close/>
                <a:moveTo>
                  <a:pt x="4956034" y="1177682"/>
                </a:moveTo>
                <a:lnTo>
                  <a:pt x="4949070" y="1188582"/>
                </a:lnTo>
                <a:cubicBezTo>
                  <a:pt x="4947751" y="1192381"/>
                  <a:pt x="4945958" y="1196179"/>
                  <a:pt x="4943690" y="1199977"/>
                </a:cubicBezTo>
                <a:lnTo>
                  <a:pt x="4946006" y="1201714"/>
                </a:lnTo>
                <a:lnTo>
                  <a:pt x="4956657" y="1190767"/>
                </a:lnTo>
                <a:close/>
                <a:moveTo>
                  <a:pt x="4685419" y="1134143"/>
                </a:moveTo>
                <a:lnTo>
                  <a:pt x="4657567" y="1159463"/>
                </a:lnTo>
                <a:cubicBezTo>
                  <a:pt x="4649865" y="1167587"/>
                  <a:pt x="4646911" y="1176028"/>
                  <a:pt x="4648704" y="1184784"/>
                </a:cubicBezTo>
                <a:cubicBezTo>
                  <a:pt x="4650498" y="1193541"/>
                  <a:pt x="4650076" y="1199450"/>
                  <a:pt x="4647438" y="1202509"/>
                </a:cubicBezTo>
                <a:lnTo>
                  <a:pt x="4665163" y="1199977"/>
                </a:lnTo>
                <a:lnTo>
                  <a:pt x="4667695" y="1199977"/>
                </a:lnTo>
                <a:lnTo>
                  <a:pt x="4665163" y="1174656"/>
                </a:lnTo>
                <a:lnTo>
                  <a:pt x="4687951" y="1156931"/>
                </a:lnTo>
                <a:lnTo>
                  <a:pt x="4695548" y="1136674"/>
                </a:lnTo>
                <a:close/>
                <a:moveTo>
                  <a:pt x="4276758" y="842833"/>
                </a:moveTo>
                <a:lnTo>
                  <a:pt x="4248906" y="868154"/>
                </a:lnTo>
                <a:cubicBezTo>
                  <a:pt x="4241204" y="876278"/>
                  <a:pt x="4238250" y="884718"/>
                  <a:pt x="4240043" y="893475"/>
                </a:cubicBezTo>
                <a:cubicBezTo>
                  <a:pt x="4241837" y="902231"/>
                  <a:pt x="4241415" y="908140"/>
                  <a:pt x="4238777" y="911199"/>
                </a:cubicBezTo>
                <a:lnTo>
                  <a:pt x="4256502" y="908667"/>
                </a:lnTo>
                <a:lnTo>
                  <a:pt x="4259034" y="908667"/>
                </a:lnTo>
                <a:lnTo>
                  <a:pt x="4256502" y="883346"/>
                </a:lnTo>
                <a:lnTo>
                  <a:pt x="4279290" y="865622"/>
                </a:lnTo>
                <a:lnTo>
                  <a:pt x="4286887" y="845365"/>
                </a:lnTo>
                <a:close/>
                <a:moveTo>
                  <a:pt x="2090137" y="842831"/>
                </a:moveTo>
                <a:lnTo>
                  <a:pt x="2062285" y="868152"/>
                </a:lnTo>
                <a:cubicBezTo>
                  <a:pt x="2054583" y="876276"/>
                  <a:pt x="2051629" y="884716"/>
                  <a:pt x="2053422" y="893473"/>
                </a:cubicBezTo>
                <a:cubicBezTo>
                  <a:pt x="2055216" y="902229"/>
                  <a:pt x="2054794" y="908138"/>
                  <a:pt x="2052156" y="911197"/>
                </a:cubicBezTo>
                <a:lnTo>
                  <a:pt x="2069881" y="908665"/>
                </a:lnTo>
                <a:lnTo>
                  <a:pt x="2072413" y="908665"/>
                </a:lnTo>
                <a:lnTo>
                  <a:pt x="2069881" y="883344"/>
                </a:lnTo>
                <a:lnTo>
                  <a:pt x="2092669" y="865620"/>
                </a:lnTo>
                <a:lnTo>
                  <a:pt x="2100266" y="845363"/>
                </a:lnTo>
                <a:close/>
                <a:moveTo>
                  <a:pt x="3903451" y="461831"/>
                </a:moveTo>
                <a:lnTo>
                  <a:pt x="3875599" y="487152"/>
                </a:lnTo>
                <a:cubicBezTo>
                  <a:pt x="3867897" y="495276"/>
                  <a:pt x="3864943" y="503716"/>
                  <a:pt x="3866736" y="512473"/>
                </a:cubicBezTo>
                <a:cubicBezTo>
                  <a:pt x="3868530" y="521229"/>
                  <a:pt x="3868108" y="527138"/>
                  <a:pt x="3865470" y="530197"/>
                </a:cubicBezTo>
                <a:lnTo>
                  <a:pt x="3883195" y="527665"/>
                </a:lnTo>
                <a:lnTo>
                  <a:pt x="3885727" y="527665"/>
                </a:lnTo>
                <a:lnTo>
                  <a:pt x="3883195" y="502344"/>
                </a:lnTo>
                <a:lnTo>
                  <a:pt x="3905983" y="484620"/>
                </a:lnTo>
                <a:lnTo>
                  <a:pt x="3913580" y="464363"/>
                </a:lnTo>
                <a:close/>
                <a:moveTo>
                  <a:pt x="3976881" y="679"/>
                </a:moveTo>
                <a:cubicBezTo>
                  <a:pt x="3980890" y="-323"/>
                  <a:pt x="3984266" y="-217"/>
                  <a:pt x="3987009" y="996"/>
                </a:cubicBezTo>
                <a:cubicBezTo>
                  <a:pt x="3988275" y="7168"/>
                  <a:pt x="3983844" y="20778"/>
                  <a:pt x="3973716" y="41826"/>
                </a:cubicBezTo>
                <a:cubicBezTo>
                  <a:pt x="3963588" y="62873"/>
                  <a:pt x="3955358" y="77116"/>
                  <a:pt x="3949028" y="84554"/>
                </a:cubicBezTo>
                <a:lnTo>
                  <a:pt x="3951560" y="84554"/>
                </a:lnTo>
                <a:cubicBezTo>
                  <a:pt x="3955306" y="88247"/>
                  <a:pt x="3957310" y="91623"/>
                  <a:pt x="3957574" y="94682"/>
                </a:cubicBezTo>
                <a:cubicBezTo>
                  <a:pt x="3957838" y="97742"/>
                  <a:pt x="3956677" y="101118"/>
                  <a:pt x="3954092" y="104811"/>
                </a:cubicBezTo>
                <a:cubicBezTo>
                  <a:pt x="3950927" y="124012"/>
                  <a:pt x="3945230" y="143847"/>
                  <a:pt x="3937001" y="164314"/>
                </a:cubicBezTo>
                <a:cubicBezTo>
                  <a:pt x="3928772" y="184781"/>
                  <a:pt x="3921809" y="204616"/>
                  <a:pt x="3916112" y="223818"/>
                </a:cubicBezTo>
                <a:cubicBezTo>
                  <a:pt x="3918485" y="227352"/>
                  <a:pt x="3918802" y="229778"/>
                  <a:pt x="3917061" y="231097"/>
                </a:cubicBezTo>
                <a:cubicBezTo>
                  <a:pt x="3915320" y="232416"/>
                  <a:pt x="3912472" y="234209"/>
                  <a:pt x="3908515" y="236478"/>
                </a:cubicBezTo>
                <a:cubicBezTo>
                  <a:pt x="3908304" y="239115"/>
                  <a:pt x="3908093" y="241436"/>
                  <a:pt x="3907882" y="243441"/>
                </a:cubicBezTo>
                <a:cubicBezTo>
                  <a:pt x="3907671" y="245446"/>
                  <a:pt x="3908726" y="246501"/>
                  <a:pt x="3911047" y="246606"/>
                </a:cubicBezTo>
                <a:cubicBezTo>
                  <a:pt x="3909201" y="250773"/>
                  <a:pt x="3906564" y="255732"/>
                  <a:pt x="3903135" y="261482"/>
                </a:cubicBezTo>
                <a:cubicBezTo>
                  <a:pt x="3899706" y="267232"/>
                  <a:pt x="3898967" y="271558"/>
                  <a:pt x="3900919" y="274459"/>
                </a:cubicBezTo>
                <a:lnTo>
                  <a:pt x="3916112" y="259266"/>
                </a:lnTo>
                <a:cubicBezTo>
                  <a:pt x="3918749" y="256734"/>
                  <a:pt x="3920437" y="254202"/>
                  <a:pt x="3921176" y="251670"/>
                </a:cubicBezTo>
                <a:cubicBezTo>
                  <a:pt x="3921914" y="249138"/>
                  <a:pt x="3921070" y="246606"/>
                  <a:pt x="3918644" y="244074"/>
                </a:cubicBezTo>
                <a:cubicBezTo>
                  <a:pt x="3921334" y="241384"/>
                  <a:pt x="3924183" y="237902"/>
                  <a:pt x="3927189" y="233629"/>
                </a:cubicBezTo>
                <a:cubicBezTo>
                  <a:pt x="3930196" y="229356"/>
                  <a:pt x="3932412" y="225242"/>
                  <a:pt x="3933836" y="221285"/>
                </a:cubicBezTo>
                <a:lnTo>
                  <a:pt x="3954092" y="175708"/>
                </a:lnTo>
                <a:lnTo>
                  <a:pt x="3969285" y="163048"/>
                </a:lnTo>
                <a:cubicBezTo>
                  <a:pt x="3972028" y="160410"/>
                  <a:pt x="3974138" y="157456"/>
                  <a:pt x="3975615" y="154186"/>
                </a:cubicBezTo>
                <a:cubicBezTo>
                  <a:pt x="3977092" y="150915"/>
                  <a:pt x="3976670" y="147961"/>
                  <a:pt x="3974349" y="145323"/>
                </a:cubicBezTo>
                <a:lnTo>
                  <a:pt x="3984477" y="125067"/>
                </a:lnTo>
                <a:cubicBezTo>
                  <a:pt x="3983211" y="116627"/>
                  <a:pt x="3985743" y="109453"/>
                  <a:pt x="3992073" y="103545"/>
                </a:cubicBezTo>
                <a:cubicBezTo>
                  <a:pt x="3998404" y="97636"/>
                  <a:pt x="4000936" y="90462"/>
                  <a:pt x="3999670" y="82022"/>
                </a:cubicBezTo>
                <a:lnTo>
                  <a:pt x="4032586" y="54169"/>
                </a:lnTo>
                <a:cubicBezTo>
                  <a:pt x="4038917" y="61238"/>
                  <a:pt x="4042082" y="66091"/>
                  <a:pt x="4042082" y="68729"/>
                </a:cubicBezTo>
                <a:cubicBezTo>
                  <a:pt x="4042082" y="71366"/>
                  <a:pt x="4038917" y="74953"/>
                  <a:pt x="4032586" y="79490"/>
                </a:cubicBezTo>
                <a:cubicBezTo>
                  <a:pt x="4037387" y="86611"/>
                  <a:pt x="4037281" y="91992"/>
                  <a:pt x="4032270" y="95632"/>
                </a:cubicBezTo>
                <a:cubicBezTo>
                  <a:pt x="4027259" y="99272"/>
                  <a:pt x="4026520" y="104019"/>
                  <a:pt x="4030054" y="109875"/>
                </a:cubicBezTo>
                <a:cubicBezTo>
                  <a:pt x="4025570" y="116469"/>
                  <a:pt x="4020612" y="127335"/>
                  <a:pt x="4015178" y="142475"/>
                </a:cubicBezTo>
                <a:cubicBezTo>
                  <a:pt x="4009745" y="157615"/>
                  <a:pt x="4007952" y="167848"/>
                  <a:pt x="4009798" y="173176"/>
                </a:cubicBezTo>
                <a:lnTo>
                  <a:pt x="3989541" y="221285"/>
                </a:lnTo>
                <a:cubicBezTo>
                  <a:pt x="3994816" y="227721"/>
                  <a:pt x="3997560" y="234473"/>
                  <a:pt x="3997771" y="241542"/>
                </a:cubicBezTo>
                <a:cubicBezTo>
                  <a:pt x="3997982" y="248611"/>
                  <a:pt x="3994394" y="255363"/>
                  <a:pt x="3987009" y="261798"/>
                </a:cubicBezTo>
                <a:cubicBezTo>
                  <a:pt x="3984477" y="272243"/>
                  <a:pt x="3980679" y="283004"/>
                  <a:pt x="3975615" y="294082"/>
                </a:cubicBezTo>
                <a:cubicBezTo>
                  <a:pt x="3970551" y="305160"/>
                  <a:pt x="3964221" y="314655"/>
                  <a:pt x="3956625" y="322568"/>
                </a:cubicBezTo>
                <a:lnTo>
                  <a:pt x="3964221" y="342824"/>
                </a:lnTo>
                <a:lnTo>
                  <a:pt x="3946496" y="355485"/>
                </a:lnTo>
                <a:lnTo>
                  <a:pt x="3946496" y="383337"/>
                </a:lnTo>
                <a:cubicBezTo>
                  <a:pt x="3943173" y="388507"/>
                  <a:pt x="3940957" y="393360"/>
                  <a:pt x="3939850" y="397897"/>
                </a:cubicBezTo>
                <a:cubicBezTo>
                  <a:pt x="3938742" y="402433"/>
                  <a:pt x="3935893" y="406020"/>
                  <a:pt x="3931304" y="408658"/>
                </a:cubicBezTo>
                <a:cubicBezTo>
                  <a:pt x="3930143" y="411559"/>
                  <a:pt x="3929932" y="415252"/>
                  <a:pt x="3930671" y="419736"/>
                </a:cubicBezTo>
                <a:cubicBezTo>
                  <a:pt x="3931409" y="424220"/>
                  <a:pt x="3932464" y="427279"/>
                  <a:pt x="3933836" y="428915"/>
                </a:cubicBezTo>
                <a:cubicBezTo>
                  <a:pt x="3935260" y="431288"/>
                  <a:pt x="3936843" y="432238"/>
                  <a:pt x="3938584" y="431763"/>
                </a:cubicBezTo>
                <a:cubicBezTo>
                  <a:pt x="3940324" y="431288"/>
                  <a:pt x="3941274" y="430339"/>
                  <a:pt x="3941432" y="428915"/>
                </a:cubicBezTo>
                <a:cubicBezTo>
                  <a:pt x="3936263" y="421318"/>
                  <a:pt x="3937107" y="414988"/>
                  <a:pt x="3943964" y="409924"/>
                </a:cubicBezTo>
                <a:cubicBezTo>
                  <a:pt x="3950822" y="404860"/>
                  <a:pt x="3956730" y="401062"/>
                  <a:pt x="3961689" y="398530"/>
                </a:cubicBezTo>
                <a:lnTo>
                  <a:pt x="3961689" y="360549"/>
                </a:lnTo>
                <a:lnTo>
                  <a:pt x="3964221" y="360549"/>
                </a:lnTo>
                <a:cubicBezTo>
                  <a:pt x="3965645" y="357911"/>
                  <a:pt x="3966594" y="354957"/>
                  <a:pt x="3967069" y="351687"/>
                </a:cubicBezTo>
                <a:cubicBezTo>
                  <a:pt x="3967544" y="348416"/>
                  <a:pt x="3966594" y="345462"/>
                  <a:pt x="3964221" y="342824"/>
                </a:cubicBezTo>
                <a:cubicBezTo>
                  <a:pt x="3971289" y="336230"/>
                  <a:pt x="3976776" y="329162"/>
                  <a:pt x="3980679" y="321618"/>
                </a:cubicBezTo>
                <a:cubicBezTo>
                  <a:pt x="3984583" y="314075"/>
                  <a:pt x="3990069" y="307639"/>
                  <a:pt x="3997138" y="302311"/>
                </a:cubicBezTo>
                <a:cubicBezTo>
                  <a:pt x="3988803" y="294135"/>
                  <a:pt x="3986482" y="288332"/>
                  <a:pt x="3990174" y="284904"/>
                </a:cubicBezTo>
                <a:cubicBezTo>
                  <a:pt x="3993867" y="281475"/>
                  <a:pt x="4000408" y="276305"/>
                  <a:pt x="4009798" y="269395"/>
                </a:cubicBezTo>
                <a:cubicBezTo>
                  <a:pt x="4015548" y="262590"/>
                  <a:pt x="4019873" y="250246"/>
                  <a:pt x="4022775" y="232363"/>
                </a:cubicBezTo>
                <a:cubicBezTo>
                  <a:pt x="4025676" y="214480"/>
                  <a:pt x="4030635" y="201504"/>
                  <a:pt x="4037651" y="193433"/>
                </a:cubicBezTo>
                <a:cubicBezTo>
                  <a:pt x="4040235" y="192272"/>
                  <a:pt x="4042662" y="192061"/>
                  <a:pt x="4044930" y="192800"/>
                </a:cubicBezTo>
                <a:cubicBezTo>
                  <a:pt x="4047199" y="193538"/>
                  <a:pt x="4048992" y="194593"/>
                  <a:pt x="4050311" y="195965"/>
                </a:cubicBezTo>
                <a:cubicBezTo>
                  <a:pt x="4056061" y="202928"/>
                  <a:pt x="4057221" y="211157"/>
                  <a:pt x="4053792" y="220652"/>
                </a:cubicBezTo>
                <a:cubicBezTo>
                  <a:pt x="4050364" y="230148"/>
                  <a:pt x="4045827" y="237111"/>
                  <a:pt x="4040183" y="241542"/>
                </a:cubicBezTo>
                <a:cubicBezTo>
                  <a:pt x="4034169" y="257842"/>
                  <a:pt x="4029105" y="273351"/>
                  <a:pt x="4024990" y="288069"/>
                </a:cubicBezTo>
                <a:cubicBezTo>
                  <a:pt x="4020876" y="302786"/>
                  <a:pt x="4015811" y="317662"/>
                  <a:pt x="4009798" y="332696"/>
                </a:cubicBezTo>
                <a:cubicBezTo>
                  <a:pt x="4012119" y="335123"/>
                  <a:pt x="4012541" y="337233"/>
                  <a:pt x="4011064" y="339026"/>
                </a:cubicBezTo>
                <a:cubicBezTo>
                  <a:pt x="4009587" y="340820"/>
                  <a:pt x="4007477" y="342930"/>
                  <a:pt x="4004734" y="345357"/>
                </a:cubicBezTo>
                <a:cubicBezTo>
                  <a:pt x="4002307" y="347941"/>
                  <a:pt x="4001463" y="350368"/>
                  <a:pt x="4002202" y="352636"/>
                </a:cubicBezTo>
                <a:cubicBezTo>
                  <a:pt x="4002940" y="354905"/>
                  <a:pt x="4004628" y="356698"/>
                  <a:pt x="4007266" y="358017"/>
                </a:cubicBezTo>
                <a:cubicBezTo>
                  <a:pt x="4003309" y="361920"/>
                  <a:pt x="3999828" y="366140"/>
                  <a:pt x="3996821" y="370677"/>
                </a:cubicBezTo>
                <a:cubicBezTo>
                  <a:pt x="3993814" y="375214"/>
                  <a:pt x="3992232" y="379434"/>
                  <a:pt x="3992073" y="383337"/>
                </a:cubicBezTo>
                <a:lnTo>
                  <a:pt x="3981945" y="401062"/>
                </a:lnTo>
                <a:cubicBezTo>
                  <a:pt x="3985638" y="406232"/>
                  <a:pt x="3987115" y="411085"/>
                  <a:pt x="3986376" y="415621"/>
                </a:cubicBezTo>
                <a:cubicBezTo>
                  <a:pt x="3985638" y="420158"/>
                  <a:pt x="3983317" y="423745"/>
                  <a:pt x="3979413" y="426383"/>
                </a:cubicBezTo>
                <a:cubicBezTo>
                  <a:pt x="3988012" y="425749"/>
                  <a:pt x="3999300" y="425116"/>
                  <a:pt x="4013279" y="424484"/>
                </a:cubicBezTo>
                <a:cubicBezTo>
                  <a:pt x="4027259" y="423850"/>
                  <a:pt x="4037914" y="427016"/>
                  <a:pt x="4045247" y="433979"/>
                </a:cubicBezTo>
                <a:cubicBezTo>
                  <a:pt x="4049045" y="439307"/>
                  <a:pt x="4050944" y="444476"/>
                  <a:pt x="4050944" y="449488"/>
                </a:cubicBezTo>
                <a:cubicBezTo>
                  <a:pt x="4050944" y="454499"/>
                  <a:pt x="4049045" y="457769"/>
                  <a:pt x="4045247" y="459299"/>
                </a:cubicBezTo>
                <a:cubicBezTo>
                  <a:pt x="4044983" y="460776"/>
                  <a:pt x="4044244" y="462886"/>
                  <a:pt x="4043031" y="465630"/>
                </a:cubicBezTo>
                <a:cubicBezTo>
                  <a:pt x="4041818" y="468373"/>
                  <a:pt x="4041712" y="470483"/>
                  <a:pt x="4042715" y="471960"/>
                </a:cubicBezTo>
                <a:lnTo>
                  <a:pt x="4050311" y="466895"/>
                </a:lnTo>
                <a:lnTo>
                  <a:pt x="4083228" y="441575"/>
                </a:lnTo>
                <a:lnTo>
                  <a:pt x="4088292" y="423850"/>
                </a:lnTo>
                <a:cubicBezTo>
                  <a:pt x="4085971" y="420316"/>
                  <a:pt x="4085549" y="417889"/>
                  <a:pt x="4087026" y="416571"/>
                </a:cubicBezTo>
                <a:cubicBezTo>
                  <a:pt x="4088503" y="415252"/>
                  <a:pt x="4090613" y="413458"/>
                  <a:pt x="4093356" y="411190"/>
                </a:cubicBezTo>
                <a:cubicBezTo>
                  <a:pt x="4094516" y="408711"/>
                  <a:pt x="4094727" y="406706"/>
                  <a:pt x="4093989" y="405177"/>
                </a:cubicBezTo>
                <a:cubicBezTo>
                  <a:pt x="4093250" y="403647"/>
                  <a:pt x="4092195" y="402275"/>
                  <a:pt x="4090824" y="401062"/>
                </a:cubicBezTo>
                <a:cubicBezTo>
                  <a:pt x="4098209" y="393255"/>
                  <a:pt x="4104961" y="384814"/>
                  <a:pt x="4111080" y="375741"/>
                </a:cubicBezTo>
                <a:cubicBezTo>
                  <a:pt x="4117199" y="366668"/>
                  <a:pt x="4123952" y="358228"/>
                  <a:pt x="4131337" y="350421"/>
                </a:cubicBezTo>
                <a:cubicBezTo>
                  <a:pt x="4133974" y="338763"/>
                  <a:pt x="4138827" y="327896"/>
                  <a:pt x="4145896" y="317820"/>
                </a:cubicBezTo>
                <a:cubicBezTo>
                  <a:pt x="4152965" y="307745"/>
                  <a:pt x="4161616" y="300043"/>
                  <a:pt x="4171850" y="294715"/>
                </a:cubicBezTo>
                <a:lnTo>
                  <a:pt x="4169318" y="282055"/>
                </a:lnTo>
                <a:cubicBezTo>
                  <a:pt x="4168157" y="278204"/>
                  <a:pt x="4168579" y="274511"/>
                  <a:pt x="4170584" y="270977"/>
                </a:cubicBezTo>
                <a:cubicBezTo>
                  <a:pt x="4172588" y="267443"/>
                  <a:pt x="4175542" y="264383"/>
                  <a:pt x="4179446" y="261798"/>
                </a:cubicBezTo>
                <a:cubicBezTo>
                  <a:pt x="4184510" y="251248"/>
                  <a:pt x="4189574" y="249560"/>
                  <a:pt x="4194638" y="256734"/>
                </a:cubicBezTo>
                <a:cubicBezTo>
                  <a:pt x="4199966" y="261640"/>
                  <a:pt x="4203237" y="266388"/>
                  <a:pt x="4204450" y="270977"/>
                </a:cubicBezTo>
                <a:cubicBezTo>
                  <a:pt x="4205663" y="275567"/>
                  <a:pt x="4203237" y="280947"/>
                  <a:pt x="4197170" y="287119"/>
                </a:cubicBezTo>
                <a:cubicBezTo>
                  <a:pt x="4192265" y="291709"/>
                  <a:pt x="4186251" y="299621"/>
                  <a:pt x="4179129" y="310857"/>
                </a:cubicBezTo>
                <a:cubicBezTo>
                  <a:pt x="4172008" y="322093"/>
                  <a:pt x="4170426" y="331905"/>
                  <a:pt x="4174382" y="340292"/>
                </a:cubicBezTo>
                <a:cubicBezTo>
                  <a:pt x="4172958" y="347941"/>
                  <a:pt x="4169476" y="359863"/>
                  <a:pt x="4163937" y="376058"/>
                </a:cubicBezTo>
                <a:cubicBezTo>
                  <a:pt x="4158398" y="392252"/>
                  <a:pt x="4151752" y="404807"/>
                  <a:pt x="4143997" y="413722"/>
                </a:cubicBezTo>
                <a:cubicBezTo>
                  <a:pt x="4147531" y="417520"/>
                  <a:pt x="4148692" y="420685"/>
                  <a:pt x="4147479" y="423217"/>
                </a:cubicBezTo>
                <a:cubicBezTo>
                  <a:pt x="4146266" y="425749"/>
                  <a:pt x="4144261" y="427649"/>
                  <a:pt x="4141465" y="428915"/>
                </a:cubicBezTo>
                <a:cubicBezTo>
                  <a:pt x="4137403" y="433504"/>
                  <a:pt x="4137931" y="440151"/>
                  <a:pt x="4143048" y="448855"/>
                </a:cubicBezTo>
                <a:cubicBezTo>
                  <a:pt x="4148165" y="457559"/>
                  <a:pt x="4151857" y="463572"/>
                  <a:pt x="4154125" y="466895"/>
                </a:cubicBezTo>
                <a:cubicBezTo>
                  <a:pt x="4148481" y="475019"/>
                  <a:pt x="4139513" y="492322"/>
                  <a:pt x="4127222" y="518803"/>
                </a:cubicBezTo>
                <a:cubicBezTo>
                  <a:pt x="4114931" y="545284"/>
                  <a:pt x="4110395" y="562586"/>
                  <a:pt x="4113612" y="570710"/>
                </a:cubicBezTo>
                <a:lnTo>
                  <a:pt x="4093356" y="588435"/>
                </a:lnTo>
                <a:cubicBezTo>
                  <a:pt x="4089505" y="595925"/>
                  <a:pt x="4085813" y="603099"/>
                  <a:pt x="4082278" y="609957"/>
                </a:cubicBezTo>
                <a:cubicBezTo>
                  <a:pt x="4078744" y="616815"/>
                  <a:pt x="4075684" y="623989"/>
                  <a:pt x="4073099" y="631480"/>
                </a:cubicBezTo>
                <a:lnTo>
                  <a:pt x="4075631" y="639076"/>
                </a:lnTo>
                <a:cubicBezTo>
                  <a:pt x="4083702" y="637282"/>
                  <a:pt x="4089716" y="630108"/>
                  <a:pt x="4093672" y="617553"/>
                </a:cubicBezTo>
                <a:cubicBezTo>
                  <a:pt x="4097629" y="604999"/>
                  <a:pt x="4104275" y="597824"/>
                  <a:pt x="4113612" y="596031"/>
                </a:cubicBezTo>
                <a:cubicBezTo>
                  <a:pt x="4118255" y="595609"/>
                  <a:pt x="4124163" y="593921"/>
                  <a:pt x="4131337" y="590967"/>
                </a:cubicBezTo>
                <a:lnTo>
                  <a:pt x="4113612" y="583370"/>
                </a:lnTo>
                <a:lnTo>
                  <a:pt x="4121209" y="578306"/>
                </a:lnTo>
                <a:cubicBezTo>
                  <a:pt x="4124954" y="575985"/>
                  <a:pt x="4128224" y="575563"/>
                  <a:pt x="4131020" y="577040"/>
                </a:cubicBezTo>
                <a:cubicBezTo>
                  <a:pt x="4133816" y="578517"/>
                  <a:pt x="4136454" y="580627"/>
                  <a:pt x="4138933" y="583370"/>
                </a:cubicBezTo>
                <a:cubicBezTo>
                  <a:pt x="4141571" y="579678"/>
                  <a:pt x="4143892" y="576302"/>
                  <a:pt x="4145896" y="573242"/>
                </a:cubicBezTo>
                <a:cubicBezTo>
                  <a:pt x="4147901" y="570183"/>
                  <a:pt x="4148956" y="566806"/>
                  <a:pt x="4149061" y="563114"/>
                </a:cubicBezTo>
                <a:cubicBezTo>
                  <a:pt x="4151435" y="560371"/>
                  <a:pt x="4153018" y="556362"/>
                  <a:pt x="4153809" y="551087"/>
                </a:cubicBezTo>
                <a:cubicBezTo>
                  <a:pt x="4154600" y="545812"/>
                  <a:pt x="4155550" y="540536"/>
                  <a:pt x="4156657" y="535261"/>
                </a:cubicBezTo>
                <a:cubicBezTo>
                  <a:pt x="4148639" y="534839"/>
                  <a:pt x="4141887" y="530619"/>
                  <a:pt x="4136401" y="522601"/>
                </a:cubicBezTo>
                <a:cubicBezTo>
                  <a:pt x="4144419" y="517537"/>
                  <a:pt x="4148639" y="509941"/>
                  <a:pt x="4149061" y="499812"/>
                </a:cubicBezTo>
                <a:lnTo>
                  <a:pt x="4174382" y="504876"/>
                </a:lnTo>
                <a:cubicBezTo>
                  <a:pt x="4170847" y="508675"/>
                  <a:pt x="4168421" y="512473"/>
                  <a:pt x="4167102" y="516271"/>
                </a:cubicBezTo>
                <a:cubicBezTo>
                  <a:pt x="4165783" y="520069"/>
                  <a:pt x="4163990" y="523867"/>
                  <a:pt x="4161722" y="527665"/>
                </a:cubicBezTo>
                <a:lnTo>
                  <a:pt x="4171850" y="535261"/>
                </a:lnTo>
                <a:cubicBezTo>
                  <a:pt x="4176914" y="535261"/>
                  <a:pt x="4179446" y="537793"/>
                  <a:pt x="4179446" y="542857"/>
                </a:cubicBezTo>
                <a:cubicBezTo>
                  <a:pt x="4179235" y="547974"/>
                  <a:pt x="4177758" y="552933"/>
                  <a:pt x="4175015" y="557733"/>
                </a:cubicBezTo>
                <a:cubicBezTo>
                  <a:pt x="4172272" y="562534"/>
                  <a:pt x="4169529" y="566859"/>
                  <a:pt x="4166786" y="570710"/>
                </a:cubicBezTo>
                <a:cubicBezTo>
                  <a:pt x="4170742" y="571765"/>
                  <a:pt x="4174857" y="572187"/>
                  <a:pt x="4179129" y="571976"/>
                </a:cubicBezTo>
                <a:cubicBezTo>
                  <a:pt x="4183402" y="571765"/>
                  <a:pt x="4186884" y="572187"/>
                  <a:pt x="4189574" y="573242"/>
                </a:cubicBezTo>
                <a:cubicBezTo>
                  <a:pt x="4191420" y="577462"/>
                  <a:pt x="4189627" y="582948"/>
                  <a:pt x="4184194" y="589701"/>
                </a:cubicBezTo>
                <a:cubicBezTo>
                  <a:pt x="4178760" y="596453"/>
                  <a:pt x="4173802" y="601939"/>
                  <a:pt x="4169318" y="606159"/>
                </a:cubicBezTo>
                <a:cubicBezTo>
                  <a:pt x="4169212" y="611434"/>
                  <a:pt x="4168157" y="616076"/>
                  <a:pt x="4166153" y="620085"/>
                </a:cubicBezTo>
                <a:cubicBezTo>
                  <a:pt x="4164148" y="624094"/>
                  <a:pt x="4161827" y="626205"/>
                  <a:pt x="4159189" y="626416"/>
                </a:cubicBezTo>
                <a:lnTo>
                  <a:pt x="4146529" y="644140"/>
                </a:lnTo>
                <a:lnTo>
                  <a:pt x="4146529" y="666929"/>
                </a:lnTo>
                <a:lnTo>
                  <a:pt x="4154125" y="659332"/>
                </a:lnTo>
                <a:lnTo>
                  <a:pt x="4164254" y="639076"/>
                </a:lnTo>
                <a:cubicBezTo>
                  <a:pt x="4165625" y="636544"/>
                  <a:pt x="4167313" y="634645"/>
                  <a:pt x="4169318" y="633379"/>
                </a:cubicBezTo>
                <a:cubicBezTo>
                  <a:pt x="4171322" y="632113"/>
                  <a:pt x="4173010" y="631480"/>
                  <a:pt x="4174382" y="631480"/>
                </a:cubicBezTo>
                <a:cubicBezTo>
                  <a:pt x="4174171" y="632904"/>
                  <a:pt x="4173327" y="635119"/>
                  <a:pt x="4171850" y="638126"/>
                </a:cubicBezTo>
                <a:cubicBezTo>
                  <a:pt x="4170373" y="641133"/>
                  <a:pt x="4169529" y="643982"/>
                  <a:pt x="4169318" y="646672"/>
                </a:cubicBezTo>
                <a:cubicBezTo>
                  <a:pt x="4172272" y="653530"/>
                  <a:pt x="4168896" y="661970"/>
                  <a:pt x="4159189" y="671993"/>
                </a:cubicBezTo>
                <a:cubicBezTo>
                  <a:pt x="4149483" y="682015"/>
                  <a:pt x="4146107" y="690456"/>
                  <a:pt x="4149061" y="697313"/>
                </a:cubicBezTo>
                <a:lnTo>
                  <a:pt x="4138933" y="715038"/>
                </a:lnTo>
                <a:cubicBezTo>
                  <a:pt x="4138511" y="720524"/>
                  <a:pt x="4136823" y="727276"/>
                  <a:pt x="4133869" y="735294"/>
                </a:cubicBezTo>
                <a:cubicBezTo>
                  <a:pt x="4139250" y="728964"/>
                  <a:pt x="4144314" y="722001"/>
                  <a:pt x="4149061" y="714405"/>
                </a:cubicBezTo>
                <a:cubicBezTo>
                  <a:pt x="4153809" y="706808"/>
                  <a:pt x="4156341" y="698579"/>
                  <a:pt x="4156657" y="689717"/>
                </a:cubicBezTo>
                <a:lnTo>
                  <a:pt x="4164957" y="692829"/>
                </a:lnTo>
                <a:lnTo>
                  <a:pt x="4172944" y="678249"/>
                </a:lnTo>
                <a:cubicBezTo>
                  <a:pt x="4172944" y="668543"/>
                  <a:pt x="4178008" y="660103"/>
                  <a:pt x="4188136" y="652929"/>
                </a:cubicBezTo>
                <a:cubicBezTo>
                  <a:pt x="4184760" y="647865"/>
                  <a:pt x="4184549" y="643434"/>
                  <a:pt x="4187503" y="639635"/>
                </a:cubicBezTo>
                <a:cubicBezTo>
                  <a:pt x="4190457" y="635837"/>
                  <a:pt x="4194044" y="632672"/>
                  <a:pt x="4198264" y="630140"/>
                </a:cubicBezTo>
                <a:lnTo>
                  <a:pt x="4291951" y="465556"/>
                </a:lnTo>
                <a:cubicBezTo>
                  <a:pt x="4297701" y="459068"/>
                  <a:pt x="4302026" y="452421"/>
                  <a:pt x="4304927" y="445616"/>
                </a:cubicBezTo>
                <a:cubicBezTo>
                  <a:pt x="4307829" y="438811"/>
                  <a:pt x="4312787" y="432798"/>
                  <a:pt x="4319803" y="427575"/>
                </a:cubicBezTo>
                <a:cubicBezTo>
                  <a:pt x="4319909" y="423619"/>
                  <a:pt x="4320964" y="419504"/>
                  <a:pt x="4322968" y="415231"/>
                </a:cubicBezTo>
                <a:cubicBezTo>
                  <a:pt x="4324973" y="410958"/>
                  <a:pt x="4327294" y="407477"/>
                  <a:pt x="4329932" y="404787"/>
                </a:cubicBezTo>
                <a:lnTo>
                  <a:pt x="4340060" y="387062"/>
                </a:lnTo>
                <a:cubicBezTo>
                  <a:pt x="4342803" y="384478"/>
                  <a:pt x="4346179" y="382684"/>
                  <a:pt x="4350188" y="381681"/>
                </a:cubicBezTo>
                <a:cubicBezTo>
                  <a:pt x="4354197" y="380679"/>
                  <a:pt x="4357573" y="380785"/>
                  <a:pt x="4360316" y="381998"/>
                </a:cubicBezTo>
                <a:cubicBezTo>
                  <a:pt x="4361582" y="388170"/>
                  <a:pt x="4357151" y="401780"/>
                  <a:pt x="4347023" y="422828"/>
                </a:cubicBezTo>
                <a:cubicBezTo>
                  <a:pt x="4336895" y="443875"/>
                  <a:pt x="4328665" y="458118"/>
                  <a:pt x="4322335" y="465556"/>
                </a:cubicBezTo>
                <a:lnTo>
                  <a:pt x="4324867" y="465556"/>
                </a:lnTo>
                <a:cubicBezTo>
                  <a:pt x="4328613" y="469249"/>
                  <a:pt x="4330617" y="472625"/>
                  <a:pt x="4330881" y="475684"/>
                </a:cubicBezTo>
                <a:cubicBezTo>
                  <a:pt x="4331145" y="478744"/>
                  <a:pt x="4329984" y="482120"/>
                  <a:pt x="4327399" y="485813"/>
                </a:cubicBezTo>
                <a:cubicBezTo>
                  <a:pt x="4324234" y="505014"/>
                  <a:pt x="4318537" y="524849"/>
                  <a:pt x="4310308" y="545316"/>
                </a:cubicBezTo>
                <a:cubicBezTo>
                  <a:pt x="4302079" y="565783"/>
                  <a:pt x="4295116" y="585618"/>
                  <a:pt x="4289419" y="604820"/>
                </a:cubicBezTo>
                <a:cubicBezTo>
                  <a:pt x="4291792" y="608354"/>
                  <a:pt x="4292109" y="610780"/>
                  <a:pt x="4290368" y="612099"/>
                </a:cubicBezTo>
                <a:cubicBezTo>
                  <a:pt x="4288627" y="613418"/>
                  <a:pt x="4285779" y="615211"/>
                  <a:pt x="4281822" y="617480"/>
                </a:cubicBezTo>
                <a:cubicBezTo>
                  <a:pt x="4281611" y="620117"/>
                  <a:pt x="4281400" y="622438"/>
                  <a:pt x="4281189" y="624443"/>
                </a:cubicBezTo>
                <a:cubicBezTo>
                  <a:pt x="4280978" y="626448"/>
                  <a:pt x="4282033" y="627503"/>
                  <a:pt x="4284354" y="627608"/>
                </a:cubicBezTo>
                <a:cubicBezTo>
                  <a:pt x="4282508" y="631775"/>
                  <a:pt x="4279871" y="636734"/>
                  <a:pt x="4276442" y="642484"/>
                </a:cubicBezTo>
                <a:cubicBezTo>
                  <a:pt x="4273013" y="648234"/>
                  <a:pt x="4272274" y="652560"/>
                  <a:pt x="4274226" y="655461"/>
                </a:cubicBezTo>
                <a:lnTo>
                  <a:pt x="4289419" y="640268"/>
                </a:lnTo>
                <a:cubicBezTo>
                  <a:pt x="4292056" y="637736"/>
                  <a:pt x="4293744" y="635204"/>
                  <a:pt x="4294483" y="632672"/>
                </a:cubicBezTo>
                <a:cubicBezTo>
                  <a:pt x="4295221" y="630140"/>
                  <a:pt x="4294377" y="627608"/>
                  <a:pt x="4291951" y="625076"/>
                </a:cubicBezTo>
                <a:cubicBezTo>
                  <a:pt x="4294641" y="622386"/>
                  <a:pt x="4297490" y="618904"/>
                  <a:pt x="4300496" y="614631"/>
                </a:cubicBezTo>
                <a:cubicBezTo>
                  <a:pt x="4303503" y="610358"/>
                  <a:pt x="4305719" y="606244"/>
                  <a:pt x="4307143" y="602287"/>
                </a:cubicBezTo>
                <a:lnTo>
                  <a:pt x="4327399" y="556711"/>
                </a:lnTo>
                <a:lnTo>
                  <a:pt x="4342592" y="544050"/>
                </a:lnTo>
                <a:cubicBezTo>
                  <a:pt x="4345335" y="541412"/>
                  <a:pt x="4347445" y="538458"/>
                  <a:pt x="4348922" y="535188"/>
                </a:cubicBezTo>
                <a:cubicBezTo>
                  <a:pt x="4350399" y="531917"/>
                  <a:pt x="4349977" y="528963"/>
                  <a:pt x="4347656" y="526325"/>
                </a:cubicBezTo>
                <a:lnTo>
                  <a:pt x="4357784" y="506069"/>
                </a:lnTo>
                <a:cubicBezTo>
                  <a:pt x="4356518" y="497629"/>
                  <a:pt x="4359050" y="490455"/>
                  <a:pt x="4365380" y="484547"/>
                </a:cubicBezTo>
                <a:cubicBezTo>
                  <a:pt x="4371711" y="478638"/>
                  <a:pt x="4374243" y="471464"/>
                  <a:pt x="4372977" y="463024"/>
                </a:cubicBezTo>
                <a:lnTo>
                  <a:pt x="4405893" y="435171"/>
                </a:lnTo>
                <a:cubicBezTo>
                  <a:pt x="4412224" y="442240"/>
                  <a:pt x="4415389" y="447093"/>
                  <a:pt x="4415389" y="449731"/>
                </a:cubicBezTo>
                <a:cubicBezTo>
                  <a:pt x="4415389" y="452368"/>
                  <a:pt x="4412224" y="455955"/>
                  <a:pt x="4405893" y="460492"/>
                </a:cubicBezTo>
                <a:cubicBezTo>
                  <a:pt x="4410694" y="467613"/>
                  <a:pt x="4410588" y="472994"/>
                  <a:pt x="4405577" y="476634"/>
                </a:cubicBezTo>
                <a:cubicBezTo>
                  <a:pt x="4400566" y="480274"/>
                  <a:pt x="4399827" y="485021"/>
                  <a:pt x="4403361" y="490877"/>
                </a:cubicBezTo>
                <a:cubicBezTo>
                  <a:pt x="4398877" y="497471"/>
                  <a:pt x="4393919" y="508337"/>
                  <a:pt x="4388485" y="523477"/>
                </a:cubicBezTo>
                <a:cubicBezTo>
                  <a:pt x="4383052" y="538617"/>
                  <a:pt x="4381259" y="548850"/>
                  <a:pt x="4383105" y="554178"/>
                </a:cubicBezTo>
                <a:lnTo>
                  <a:pt x="4362848" y="602287"/>
                </a:lnTo>
                <a:cubicBezTo>
                  <a:pt x="4368123" y="608723"/>
                  <a:pt x="4370867" y="615475"/>
                  <a:pt x="4371078" y="622544"/>
                </a:cubicBezTo>
                <a:cubicBezTo>
                  <a:pt x="4371289" y="629613"/>
                  <a:pt x="4367701" y="636365"/>
                  <a:pt x="4360316" y="642800"/>
                </a:cubicBezTo>
                <a:cubicBezTo>
                  <a:pt x="4357784" y="653245"/>
                  <a:pt x="4353986" y="664006"/>
                  <a:pt x="4348922" y="675084"/>
                </a:cubicBezTo>
                <a:cubicBezTo>
                  <a:pt x="4343858" y="686162"/>
                  <a:pt x="4337528" y="695657"/>
                  <a:pt x="4329932" y="703570"/>
                </a:cubicBezTo>
                <a:lnTo>
                  <a:pt x="4337528" y="723826"/>
                </a:lnTo>
                <a:lnTo>
                  <a:pt x="4319803" y="736487"/>
                </a:lnTo>
                <a:lnTo>
                  <a:pt x="4319803" y="764339"/>
                </a:lnTo>
                <a:cubicBezTo>
                  <a:pt x="4316480" y="769509"/>
                  <a:pt x="4314264" y="774362"/>
                  <a:pt x="4313157" y="778899"/>
                </a:cubicBezTo>
                <a:cubicBezTo>
                  <a:pt x="4312049" y="783435"/>
                  <a:pt x="4309200" y="787022"/>
                  <a:pt x="4304611" y="789660"/>
                </a:cubicBezTo>
                <a:cubicBezTo>
                  <a:pt x="4303450" y="792561"/>
                  <a:pt x="4303239" y="796254"/>
                  <a:pt x="4303978" y="800738"/>
                </a:cubicBezTo>
                <a:cubicBezTo>
                  <a:pt x="4304716" y="805222"/>
                  <a:pt x="4305771" y="808281"/>
                  <a:pt x="4307143" y="809917"/>
                </a:cubicBezTo>
                <a:cubicBezTo>
                  <a:pt x="4308567" y="812290"/>
                  <a:pt x="4310150" y="813240"/>
                  <a:pt x="4311891" y="812765"/>
                </a:cubicBezTo>
                <a:cubicBezTo>
                  <a:pt x="4313631" y="812290"/>
                  <a:pt x="4314581" y="811341"/>
                  <a:pt x="4314739" y="809917"/>
                </a:cubicBezTo>
                <a:cubicBezTo>
                  <a:pt x="4309570" y="802320"/>
                  <a:pt x="4310414" y="795990"/>
                  <a:pt x="4317271" y="790926"/>
                </a:cubicBezTo>
                <a:cubicBezTo>
                  <a:pt x="4324129" y="785862"/>
                  <a:pt x="4330037" y="782064"/>
                  <a:pt x="4334996" y="779532"/>
                </a:cubicBezTo>
                <a:lnTo>
                  <a:pt x="4334996" y="741551"/>
                </a:lnTo>
                <a:lnTo>
                  <a:pt x="4337528" y="741551"/>
                </a:lnTo>
                <a:cubicBezTo>
                  <a:pt x="4338952" y="738913"/>
                  <a:pt x="4339901" y="735959"/>
                  <a:pt x="4340376" y="732689"/>
                </a:cubicBezTo>
                <a:cubicBezTo>
                  <a:pt x="4340851" y="729418"/>
                  <a:pt x="4339901" y="726464"/>
                  <a:pt x="4337528" y="723826"/>
                </a:cubicBezTo>
                <a:cubicBezTo>
                  <a:pt x="4344596" y="717232"/>
                  <a:pt x="4350083" y="710164"/>
                  <a:pt x="4353986" y="702620"/>
                </a:cubicBezTo>
                <a:cubicBezTo>
                  <a:pt x="4357890" y="695077"/>
                  <a:pt x="4363376" y="688641"/>
                  <a:pt x="4370445" y="683313"/>
                </a:cubicBezTo>
                <a:cubicBezTo>
                  <a:pt x="4362110" y="675137"/>
                  <a:pt x="4359789" y="669334"/>
                  <a:pt x="4363481" y="665906"/>
                </a:cubicBezTo>
                <a:cubicBezTo>
                  <a:pt x="4367174" y="662477"/>
                  <a:pt x="4373715" y="657307"/>
                  <a:pt x="4383105" y="650397"/>
                </a:cubicBezTo>
                <a:cubicBezTo>
                  <a:pt x="4388855" y="643592"/>
                  <a:pt x="4393180" y="631248"/>
                  <a:pt x="4396082" y="613365"/>
                </a:cubicBezTo>
                <a:cubicBezTo>
                  <a:pt x="4398983" y="595482"/>
                  <a:pt x="4403942" y="582506"/>
                  <a:pt x="4410958" y="574435"/>
                </a:cubicBezTo>
                <a:cubicBezTo>
                  <a:pt x="4413542" y="573274"/>
                  <a:pt x="4415969" y="573063"/>
                  <a:pt x="4418237" y="573802"/>
                </a:cubicBezTo>
                <a:cubicBezTo>
                  <a:pt x="4420506" y="574540"/>
                  <a:pt x="4422299" y="575595"/>
                  <a:pt x="4423618" y="576967"/>
                </a:cubicBezTo>
                <a:cubicBezTo>
                  <a:pt x="4429368" y="583930"/>
                  <a:pt x="4430528" y="592159"/>
                  <a:pt x="4427099" y="601654"/>
                </a:cubicBezTo>
                <a:cubicBezTo>
                  <a:pt x="4423671" y="611150"/>
                  <a:pt x="4419134" y="618113"/>
                  <a:pt x="4413490" y="622544"/>
                </a:cubicBezTo>
                <a:cubicBezTo>
                  <a:pt x="4407476" y="638844"/>
                  <a:pt x="4402412" y="654353"/>
                  <a:pt x="4398297" y="669071"/>
                </a:cubicBezTo>
                <a:cubicBezTo>
                  <a:pt x="4394183" y="683788"/>
                  <a:pt x="4389118" y="698664"/>
                  <a:pt x="4383105" y="713698"/>
                </a:cubicBezTo>
                <a:cubicBezTo>
                  <a:pt x="4385426" y="716125"/>
                  <a:pt x="4385848" y="718235"/>
                  <a:pt x="4384371" y="720028"/>
                </a:cubicBezTo>
                <a:cubicBezTo>
                  <a:pt x="4382894" y="721822"/>
                  <a:pt x="4380784" y="723932"/>
                  <a:pt x="4378041" y="726359"/>
                </a:cubicBezTo>
                <a:cubicBezTo>
                  <a:pt x="4375614" y="728943"/>
                  <a:pt x="4374770" y="731370"/>
                  <a:pt x="4375509" y="733638"/>
                </a:cubicBezTo>
                <a:cubicBezTo>
                  <a:pt x="4376247" y="735907"/>
                  <a:pt x="4377935" y="737700"/>
                  <a:pt x="4380573" y="739019"/>
                </a:cubicBezTo>
                <a:cubicBezTo>
                  <a:pt x="4376616" y="742922"/>
                  <a:pt x="4373135" y="747142"/>
                  <a:pt x="4370128" y="751679"/>
                </a:cubicBezTo>
                <a:cubicBezTo>
                  <a:pt x="4367121" y="756216"/>
                  <a:pt x="4365539" y="760436"/>
                  <a:pt x="4365380" y="764339"/>
                </a:cubicBezTo>
                <a:lnTo>
                  <a:pt x="4355252" y="782064"/>
                </a:lnTo>
                <a:cubicBezTo>
                  <a:pt x="4358945" y="787234"/>
                  <a:pt x="4360422" y="792087"/>
                  <a:pt x="4359683" y="796623"/>
                </a:cubicBezTo>
                <a:cubicBezTo>
                  <a:pt x="4358945" y="801160"/>
                  <a:pt x="4356624" y="804747"/>
                  <a:pt x="4352720" y="807385"/>
                </a:cubicBezTo>
                <a:cubicBezTo>
                  <a:pt x="4361319" y="806751"/>
                  <a:pt x="4372607" y="806118"/>
                  <a:pt x="4386586" y="805486"/>
                </a:cubicBezTo>
                <a:cubicBezTo>
                  <a:pt x="4400566" y="804852"/>
                  <a:pt x="4411221" y="808018"/>
                  <a:pt x="4418554" y="814981"/>
                </a:cubicBezTo>
                <a:cubicBezTo>
                  <a:pt x="4422352" y="820309"/>
                  <a:pt x="4424251" y="825478"/>
                  <a:pt x="4424251" y="830490"/>
                </a:cubicBezTo>
                <a:cubicBezTo>
                  <a:pt x="4424251" y="835501"/>
                  <a:pt x="4422352" y="838771"/>
                  <a:pt x="4418554" y="840301"/>
                </a:cubicBezTo>
                <a:cubicBezTo>
                  <a:pt x="4418290" y="841778"/>
                  <a:pt x="4417551" y="843888"/>
                  <a:pt x="4416338" y="846632"/>
                </a:cubicBezTo>
                <a:cubicBezTo>
                  <a:pt x="4415125" y="849375"/>
                  <a:pt x="4415019" y="851485"/>
                  <a:pt x="4416022" y="852962"/>
                </a:cubicBezTo>
                <a:lnTo>
                  <a:pt x="4423618" y="847897"/>
                </a:lnTo>
                <a:lnTo>
                  <a:pt x="4456535" y="822577"/>
                </a:lnTo>
                <a:lnTo>
                  <a:pt x="4461599" y="804852"/>
                </a:lnTo>
                <a:cubicBezTo>
                  <a:pt x="4459278" y="801318"/>
                  <a:pt x="4458856" y="798891"/>
                  <a:pt x="4460333" y="797573"/>
                </a:cubicBezTo>
                <a:cubicBezTo>
                  <a:pt x="4461810" y="796254"/>
                  <a:pt x="4463920" y="794460"/>
                  <a:pt x="4466663" y="792192"/>
                </a:cubicBezTo>
                <a:cubicBezTo>
                  <a:pt x="4467823" y="789713"/>
                  <a:pt x="4468034" y="787708"/>
                  <a:pt x="4467296" y="786179"/>
                </a:cubicBezTo>
                <a:cubicBezTo>
                  <a:pt x="4466557" y="784649"/>
                  <a:pt x="4465502" y="783277"/>
                  <a:pt x="4464131" y="782064"/>
                </a:cubicBezTo>
                <a:cubicBezTo>
                  <a:pt x="4471516" y="774257"/>
                  <a:pt x="4478268" y="765816"/>
                  <a:pt x="4484387" y="756743"/>
                </a:cubicBezTo>
                <a:cubicBezTo>
                  <a:pt x="4490506" y="747670"/>
                  <a:pt x="4497259" y="739230"/>
                  <a:pt x="4504644" y="731423"/>
                </a:cubicBezTo>
                <a:cubicBezTo>
                  <a:pt x="4507281" y="719765"/>
                  <a:pt x="4512134" y="708898"/>
                  <a:pt x="4519203" y="698822"/>
                </a:cubicBezTo>
                <a:cubicBezTo>
                  <a:pt x="4526272" y="688747"/>
                  <a:pt x="4534923" y="681045"/>
                  <a:pt x="4545157" y="675717"/>
                </a:cubicBezTo>
                <a:lnTo>
                  <a:pt x="4542625" y="663057"/>
                </a:lnTo>
                <a:cubicBezTo>
                  <a:pt x="4541464" y="659206"/>
                  <a:pt x="4541886" y="655513"/>
                  <a:pt x="4543891" y="651979"/>
                </a:cubicBezTo>
                <a:cubicBezTo>
                  <a:pt x="4545895" y="648445"/>
                  <a:pt x="4548849" y="645385"/>
                  <a:pt x="4552753" y="642800"/>
                </a:cubicBezTo>
                <a:cubicBezTo>
                  <a:pt x="4557817" y="632250"/>
                  <a:pt x="4562881" y="630562"/>
                  <a:pt x="4567945" y="637736"/>
                </a:cubicBezTo>
                <a:cubicBezTo>
                  <a:pt x="4573273" y="642642"/>
                  <a:pt x="4576544" y="647390"/>
                  <a:pt x="4577757" y="651979"/>
                </a:cubicBezTo>
                <a:cubicBezTo>
                  <a:pt x="4578970" y="656569"/>
                  <a:pt x="4576544" y="661949"/>
                  <a:pt x="4570477" y="668121"/>
                </a:cubicBezTo>
                <a:cubicBezTo>
                  <a:pt x="4565572" y="672711"/>
                  <a:pt x="4559558" y="680623"/>
                  <a:pt x="4552436" y="691859"/>
                </a:cubicBezTo>
                <a:cubicBezTo>
                  <a:pt x="4545315" y="703095"/>
                  <a:pt x="4543733" y="712907"/>
                  <a:pt x="4547689" y="721294"/>
                </a:cubicBezTo>
                <a:cubicBezTo>
                  <a:pt x="4546265" y="728943"/>
                  <a:pt x="4542783" y="740865"/>
                  <a:pt x="4537244" y="757060"/>
                </a:cubicBezTo>
                <a:cubicBezTo>
                  <a:pt x="4531705" y="773254"/>
                  <a:pt x="4525059" y="785809"/>
                  <a:pt x="4517304" y="794724"/>
                </a:cubicBezTo>
                <a:cubicBezTo>
                  <a:pt x="4520838" y="798522"/>
                  <a:pt x="4521999" y="801687"/>
                  <a:pt x="4520786" y="804219"/>
                </a:cubicBezTo>
                <a:cubicBezTo>
                  <a:pt x="4519573" y="806751"/>
                  <a:pt x="4517568" y="808651"/>
                  <a:pt x="4514772" y="809917"/>
                </a:cubicBezTo>
                <a:cubicBezTo>
                  <a:pt x="4510710" y="814506"/>
                  <a:pt x="4511238" y="821153"/>
                  <a:pt x="4516355" y="829857"/>
                </a:cubicBezTo>
                <a:cubicBezTo>
                  <a:pt x="4521472" y="838561"/>
                  <a:pt x="4525164" y="844574"/>
                  <a:pt x="4527432" y="847897"/>
                </a:cubicBezTo>
                <a:cubicBezTo>
                  <a:pt x="4521788" y="856021"/>
                  <a:pt x="4512820" y="873324"/>
                  <a:pt x="4500529" y="899805"/>
                </a:cubicBezTo>
                <a:cubicBezTo>
                  <a:pt x="4488238" y="926286"/>
                  <a:pt x="4483702" y="943588"/>
                  <a:pt x="4486919" y="951712"/>
                </a:cubicBezTo>
                <a:lnTo>
                  <a:pt x="4466663" y="969437"/>
                </a:lnTo>
                <a:cubicBezTo>
                  <a:pt x="4462812" y="976927"/>
                  <a:pt x="4459120" y="984101"/>
                  <a:pt x="4455585" y="990959"/>
                </a:cubicBezTo>
                <a:cubicBezTo>
                  <a:pt x="4452051" y="997817"/>
                  <a:pt x="4448991" y="1004992"/>
                  <a:pt x="4446406" y="1012482"/>
                </a:cubicBezTo>
                <a:lnTo>
                  <a:pt x="4448938" y="1020078"/>
                </a:lnTo>
                <a:cubicBezTo>
                  <a:pt x="4457009" y="1018284"/>
                  <a:pt x="4463023" y="1011110"/>
                  <a:pt x="4466979" y="998555"/>
                </a:cubicBezTo>
                <a:cubicBezTo>
                  <a:pt x="4470936" y="986001"/>
                  <a:pt x="4477582" y="978826"/>
                  <a:pt x="4486919" y="977033"/>
                </a:cubicBezTo>
                <a:cubicBezTo>
                  <a:pt x="4491562" y="976611"/>
                  <a:pt x="4497470" y="974923"/>
                  <a:pt x="4504644" y="971969"/>
                </a:cubicBezTo>
                <a:lnTo>
                  <a:pt x="4486919" y="964372"/>
                </a:lnTo>
                <a:lnTo>
                  <a:pt x="4494516" y="959308"/>
                </a:lnTo>
                <a:cubicBezTo>
                  <a:pt x="4498261" y="956987"/>
                  <a:pt x="4501531" y="956565"/>
                  <a:pt x="4504327" y="958042"/>
                </a:cubicBezTo>
                <a:cubicBezTo>
                  <a:pt x="4507123" y="959519"/>
                  <a:pt x="4509761" y="961629"/>
                  <a:pt x="4512240" y="964372"/>
                </a:cubicBezTo>
                <a:cubicBezTo>
                  <a:pt x="4514878" y="960680"/>
                  <a:pt x="4517199" y="957304"/>
                  <a:pt x="4519203" y="954244"/>
                </a:cubicBezTo>
                <a:cubicBezTo>
                  <a:pt x="4521208" y="951185"/>
                  <a:pt x="4522263" y="947808"/>
                  <a:pt x="4522368" y="944116"/>
                </a:cubicBezTo>
                <a:cubicBezTo>
                  <a:pt x="4524742" y="941373"/>
                  <a:pt x="4526325" y="937364"/>
                  <a:pt x="4527116" y="932089"/>
                </a:cubicBezTo>
                <a:cubicBezTo>
                  <a:pt x="4527907" y="926814"/>
                  <a:pt x="4528857" y="921538"/>
                  <a:pt x="4529964" y="916263"/>
                </a:cubicBezTo>
                <a:cubicBezTo>
                  <a:pt x="4521946" y="915841"/>
                  <a:pt x="4515194" y="911621"/>
                  <a:pt x="4509708" y="903603"/>
                </a:cubicBezTo>
                <a:cubicBezTo>
                  <a:pt x="4517726" y="898539"/>
                  <a:pt x="4521946" y="890943"/>
                  <a:pt x="4522368" y="880814"/>
                </a:cubicBezTo>
                <a:lnTo>
                  <a:pt x="4547689" y="885878"/>
                </a:lnTo>
                <a:cubicBezTo>
                  <a:pt x="4544154" y="889677"/>
                  <a:pt x="4541728" y="893475"/>
                  <a:pt x="4540409" y="897273"/>
                </a:cubicBezTo>
                <a:cubicBezTo>
                  <a:pt x="4539090" y="901071"/>
                  <a:pt x="4537297" y="904869"/>
                  <a:pt x="4535029" y="908667"/>
                </a:cubicBezTo>
                <a:lnTo>
                  <a:pt x="4545157" y="916263"/>
                </a:lnTo>
                <a:cubicBezTo>
                  <a:pt x="4550221" y="916263"/>
                  <a:pt x="4552753" y="918795"/>
                  <a:pt x="4552753" y="923859"/>
                </a:cubicBezTo>
                <a:cubicBezTo>
                  <a:pt x="4552542" y="928976"/>
                  <a:pt x="4551065" y="933935"/>
                  <a:pt x="4548322" y="938735"/>
                </a:cubicBezTo>
                <a:cubicBezTo>
                  <a:pt x="4545579" y="943536"/>
                  <a:pt x="4542836" y="947861"/>
                  <a:pt x="4540093" y="951712"/>
                </a:cubicBezTo>
                <a:cubicBezTo>
                  <a:pt x="4544049" y="952767"/>
                  <a:pt x="4548164" y="953189"/>
                  <a:pt x="4552436" y="952978"/>
                </a:cubicBezTo>
                <a:cubicBezTo>
                  <a:pt x="4556709" y="952767"/>
                  <a:pt x="4560191" y="953189"/>
                  <a:pt x="4562881" y="954244"/>
                </a:cubicBezTo>
                <a:cubicBezTo>
                  <a:pt x="4564727" y="958464"/>
                  <a:pt x="4562934" y="963950"/>
                  <a:pt x="4557501" y="970703"/>
                </a:cubicBezTo>
                <a:cubicBezTo>
                  <a:pt x="4552067" y="977455"/>
                  <a:pt x="4547109" y="982941"/>
                  <a:pt x="4542625" y="987161"/>
                </a:cubicBezTo>
                <a:cubicBezTo>
                  <a:pt x="4542519" y="992436"/>
                  <a:pt x="4541464" y="997078"/>
                  <a:pt x="4539460" y="1001087"/>
                </a:cubicBezTo>
                <a:cubicBezTo>
                  <a:pt x="4537455" y="1005096"/>
                  <a:pt x="4535134" y="1007207"/>
                  <a:pt x="4532496" y="1007418"/>
                </a:cubicBezTo>
                <a:lnTo>
                  <a:pt x="4519836" y="1025142"/>
                </a:lnTo>
                <a:lnTo>
                  <a:pt x="4519836" y="1047931"/>
                </a:lnTo>
                <a:lnTo>
                  <a:pt x="4527432" y="1040334"/>
                </a:lnTo>
                <a:lnTo>
                  <a:pt x="4537561" y="1020078"/>
                </a:lnTo>
                <a:cubicBezTo>
                  <a:pt x="4538932" y="1017546"/>
                  <a:pt x="4540620" y="1015647"/>
                  <a:pt x="4542625" y="1014381"/>
                </a:cubicBezTo>
                <a:cubicBezTo>
                  <a:pt x="4544629" y="1013115"/>
                  <a:pt x="4546317" y="1012482"/>
                  <a:pt x="4547689" y="1012482"/>
                </a:cubicBezTo>
                <a:cubicBezTo>
                  <a:pt x="4547478" y="1013906"/>
                  <a:pt x="4546634" y="1016121"/>
                  <a:pt x="4545157" y="1019128"/>
                </a:cubicBezTo>
                <a:cubicBezTo>
                  <a:pt x="4543680" y="1022135"/>
                  <a:pt x="4542836" y="1024984"/>
                  <a:pt x="4542625" y="1027674"/>
                </a:cubicBezTo>
                <a:cubicBezTo>
                  <a:pt x="4545579" y="1034533"/>
                  <a:pt x="4542203" y="1042972"/>
                  <a:pt x="4532496" y="1052995"/>
                </a:cubicBezTo>
                <a:cubicBezTo>
                  <a:pt x="4522790" y="1063017"/>
                  <a:pt x="4519414" y="1071458"/>
                  <a:pt x="4522368" y="1078315"/>
                </a:cubicBezTo>
                <a:lnTo>
                  <a:pt x="4512240" y="1096040"/>
                </a:lnTo>
                <a:cubicBezTo>
                  <a:pt x="4511818" y="1101526"/>
                  <a:pt x="4510130" y="1108278"/>
                  <a:pt x="4507176" y="1116296"/>
                </a:cubicBezTo>
                <a:cubicBezTo>
                  <a:pt x="4512557" y="1109966"/>
                  <a:pt x="4517621" y="1103003"/>
                  <a:pt x="4522368" y="1095407"/>
                </a:cubicBezTo>
                <a:lnTo>
                  <a:pt x="4524212" y="1089415"/>
                </a:lnTo>
                <a:lnTo>
                  <a:pt x="4523367" y="1083501"/>
                </a:lnTo>
                <a:lnTo>
                  <a:pt x="4528447" y="1075652"/>
                </a:lnTo>
                <a:lnTo>
                  <a:pt x="4529964" y="1070719"/>
                </a:lnTo>
                <a:lnTo>
                  <a:pt x="4531311" y="1071224"/>
                </a:lnTo>
                <a:lnTo>
                  <a:pt x="4551220" y="1040457"/>
                </a:lnTo>
                <a:cubicBezTo>
                  <a:pt x="4551695" y="1033863"/>
                  <a:pt x="4555176" y="1022362"/>
                  <a:pt x="4561665" y="1005958"/>
                </a:cubicBezTo>
                <a:cubicBezTo>
                  <a:pt x="4568153" y="989552"/>
                  <a:pt x="4574800" y="977419"/>
                  <a:pt x="4581605" y="969559"/>
                </a:cubicBezTo>
                <a:cubicBezTo>
                  <a:pt x="4581605" y="959853"/>
                  <a:pt x="4586669" y="951412"/>
                  <a:pt x="4596797" y="944239"/>
                </a:cubicBezTo>
                <a:cubicBezTo>
                  <a:pt x="4593421" y="939174"/>
                  <a:pt x="4593210" y="934744"/>
                  <a:pt x="4596164" y="930945"/>
                </a:cubicBezTo>
                <a:cubicBezTo>
                  <a:pt x="4599118" y="927147"/>
                  <a:pt x="4602705" y="923981"/>
                  <a:pt x="4606925" y="921450"/>
                </a:cubicBezTo>
                <a:lnTo>
                  <a:pt x="4700612" y="756866"/>
                </a:lnTo>
                <a:cubicBezTo>
                  <a:pt x="4706362" y="750378"/>
                  <a:pt x="4710687" y="743730"/>
                  <a:pt x="4713588" y="736926"/>
                </a:cubicBezTo>
                <a:cubicBezTo>
                  <a:pt x="4716490" y="730121"/>
                  <a:pt x="4721448" y="724108"/>
                  <a:pt x="4728464" y="718885"/>
                </a:cubicBezTo>
                <a:cubicBezTo>
                  <a:pt x="4728570" y="714929"/>
                  <a:pt x="4729625" y="710814"/>
                  <a:pt x="4731629" y="706541"/>
                </a:cubicBezTo>
                <a:cubicBezTo>
                  <a:pt x="4733634" y="702267"/>
                  <a:pt x="4735955" y="698787"/>
                  <a:pt x="4738593" y="696097"/>
                </a:cubicBezTo>
                <a:lnTo>
                  <a:pt x="4748721" y="678371"/>
                </a:lnTo>
                <a:cubicBezTo>
                  <a:pt x="4751464" y="675788"/>
                  <a:pt x="4754840" y="673994"/>
                  <a:pt x="4758849" y="672991"/>
                </a:cubicBezTo>
                <a:cubicBezTo>
                  <a:pt x="4762858" y="671988"/>
                  <a:pt x="4766234" y="672095"/>
                  <a:pt x="4768977" y="673308"/>
                </a:cubicBezTo>
                <a:cubicBezTo>
                  <a:pt x="4770243" y="679479"/>
                  <a:pt x="4765812" y="693090"/>
                  <a:pt x="4755684" y="714138"/>
                </a:cubicBezTo>
                <a:cubicBezTo>
                  <a:pt x="4745556" y="735185"/>
                  <a:pt x="4737326" y="749427"/>
                  <a:pt x="4730996" y="756866"/>
                </a:cubicBezTo>
                <a:lnTo>
                  <a:pt x="4733528" y="756866"/>
                </a:lnTo>
                <a:cubicBezTo>
                  <a:pt x="4737274" y="760559"/>
                  <a:pt x="4739278" y="763935"/>
                  <a:pt x="4739542" y="766993"/>
                </a:cubicBezTo>
                <a:cubicBezTo>
                  <a:pt x="4739806" y="770053"/>
                  <a:pt x="4738645" y="773430"/>
                  <a:pt x="4736060" y="777123"/>
                </a:cubicBezTo>
                <a:cubicBezTo>
                  <a:pt x="4732895" y="796323"/>
                  <a:pt x="4727198" y="816159"/>
                  <a:pt x="4718969" y="836626"/>
                </a:cubicBezTo>
                <a:cubicBezTo>
                  <a:pt x="4710740" y="857093"/>
                  <a:pt x="4703777" y="876928"/>
                  <a:pt x="4698080" y="896130"/>
                </a:cubicBezTo>
                <a:cubicBezTo>
                  <a:pt x="4700453" y="899664"/>
                  <a:pt x="4700770" y="902090"/>
                  <a:pt x="4699029" y="903409"/>
                </a:cubicBezTo>
                <a:cubicBezTo>
                  <a:pt x="4697288" y="904728"/>
                  <a:pt x="4694440" y="906521"/>
                  <a:pt x="4690483" y="908790"/>
                </a:cubicBezTo>
                <a:cubicBezTo>
                  <a:pt x="4690272" y="911426"/>
                  <a:pt x="4690061" y="913748"/>
                  <a:pt x="4689850" y="915753"/>
                </a:cubicBezTo>
                <a:cubicBezTo>
                  <a:pt x="4689639" y="917758"/>
                  <a:pt x="4690694" y="918813"/>
                  <a:pt x="4693015" y="918918"/>
                </a:cubicBezTo>
                <a:cubicBezTo>
                  <a:pt x="4691169" y="923085"/>
                  <a:pt x="4688532" y="928043"/>
                  <a:pt x="4685103" y="933794"/>
                </a:cubicBezTo>
                <a:cubicBezTo>
                  <a:pt x="4681674" y="939544"/>
                  <a:pt x="4680935" y="943870"/>
                  <a:pt x="4682887" y="946771"/>
                </a:cubicBezTo>
                <a:lnTo>
                  <a:pt x="4698080" y="931578"/>
                </a:lnTo>
                <a:cubicBezTo>
                  <a:pt x="4700717" y="929046"/>
                  <a:pt x="4702405" y="926514"/>
                  <a:pt x="4703144" y="923981"/>
                </a:cubicBezTo>
                <a:cubicBezTo>
                  <a:pt x="4703882" y="921450"/>
                  <a:pt x="4703038" y="918918"/>
                  <a:pt x="4700612" y="916385"/>
                </a:cubicBezTo>
                <a:cubicBezTo>
                  <a:pt x="4703302" y="913696"/>
                  <a:pt x="4706151" y="910214"/>
                  <a:pt x="4709157" y="905941"/>
                </a:cubicBezTo>
                <a:cubicBezTo>
                  <a:pt x="4712164" y="901668"/>
                  <a:pt x="4714380" y="897554"/>
                  <a:pt x="4715804" y="893597"/>
                </a:cubicBezTo>
                <a:lnTo>
                  <a:pt x="4736060" y="848019"/>
                </a:lnTo>
                <a:lnTo>
                  <a:pt x="4751253" y="835360"/>
                </a:lnTo>
                <a:cubicBezTo>
                  <a:pt x="4753996" y="832722"/>
                  <a:pt x="4756106" y="829768"/>
                  <a:pt x="4757583" y="826498"/>
                </a:cubicBezTo>
                <a:cubicBezTo>
                  <a:pt x="4759060" y="823227"/>
                  <a:pt x="4758638" y="820272"/>
                  <a:pt x="4756317" y="817635"/>
                </a:cubicBezTo>
                <a:lnTo>
                  <a:pt x="4766445" y="797379"/>
                </a:lnTo>
                <a:cubicBezTo>
                  <a:pt x="4765179" y="788939"/>
                  <a:pt x="4767711" y="781765"/>
                  <a:pt x="4774041" y="775857"/>
                </a:cubicBezTo>
                <a:cubicBezTo>
                  <a:pt x="4780372" y="769948"/>
                  <a:pt x="4782904" y="762774"/>
                  <a:pt x="4781638" y="754333"/>
                </a:cubicBezTo>
                <a:lnTo>
                  <a:pt x="4814554" y="726481"/>
                </a:lnTo>
                <a:cubicBezTo>
                  <a:pt x="4820885" y="733550"/>
                  <a:pt x="4824050" y="738403"/>
                  <a:pt x="4824050" y="741041"/>
                </a:cubicBezTo>
                <a:cubicBezTo>
                  <a:pt x="4824050" y="743678"/>
                  <a:pt x="4820885" y="747265"/>
                  <a:pt x="4814554" y="751802"/>
                </a:cubicBezTo>
                <a:cubicBezTo>
                  <a:pt x="4819355" y="758923"/>
                  <a:pt x="4819249" y="764304"/>
                  <a:pt x="4814238" y="767944"/>
                </a:cubicBezTo>
                <a:cubicBezTo>
                  <a:pt x="4809227" y="771584"/>
                  <a:pt x="4808488" y="776331"/>
                  <a:pt x="4812022" y="782187"/>
                </a:cubicBezTo>
                <a:cubicBezTo>
                  <a:pt x="4807538" y="788780"/>
                  <a:pt x="4802580" y="799646"/>
                  <a:pt x="4797146" y="814787"/>
                </a:cubicBezTo>
                <a:cubicBezTo>
                  <a:pt x="4791713" y="829927"/>
                  <a:pt x="4789920" y="840160"/>
                  <a:pt x="4791766" y="845488"/>
                </a:cubicBezTo>
                <a:lnTo>
                  <a:pt x="4771509" y="893597"/>
                </a:lnTo>
                <a:cubicBezTo>
                  <a:pt x="4776784" y="900032"/>
                  <a:pt x="4779528" y="906785"/>
                  <a:pt x="4779739" y="913853"/>
                </a:cubicBezTo>
                <a:cubicBezTo>
                  <a:pt x="4779950" y="920923"/>
                  <a:pt x="4776362" y="927674"/>
                  <a:pt x="4768977" y="934110"/>
                </a:cubicBezTo>
                <a:cubicBezTo>
                  <a:pt x="4766445" y="944554"/>
                  <a:pt x="4762647" y="955316"/>
                  <a:pt x="4757583" y="966394"/>
                </a:cubicBezTo>
                <a:cubicBezTo>
                  <a:pt x="4752519" y="977471"/>
                  <a:pt x="4746189" y="986967"/>
                  <a:pt x="4738593" y="994880"/>
                </a:cubicBezTo>
                <a:lnTo>
                  <a:pt x="4746189" y="1015136"/>
                </a:lnTo>
                <a:lnTo>
                  <a:pt x="4728464" y="1027797"/>
                </a:lnTo>
                <a:lnTo>
                  <a:pt x="4728464" y="1055649"/>
                </a:lnTo>
                <a:cubicBezTo>
                  <a:pt x="4725141" y="1060819"/>
                  <a:pt x="4722925" y="1065671"/>
                  <a:pt x="4721818" y="1070208"/>
                </a:cubicBezTo>
                <a:cubicBezTo>
                  <a:pt x="4720710" y="1074744"/>
                  <a:pt x="4717861" y="1078331"/>
                  <a:pt x="4713272" y="1080969"/>
                </a:cubicBezTo>
                <a:cubicBezTo>
                  <a:pt x="4712111" y="1083870"/>
                  <a:pt x="4711900" y="1087563"/>
                  <a:pt x="4712639" y="1092048"/>
                </a:cubicBezTo>
                <a:cubicBezTo>
                  <a:pt x="4713377" y="1096531"/>
                  <a:pt x="4714432" y="1099590"/>
                  <a:pt x="4715804" y="1101226"/>
                </a:cubicBezTo>
                <a:cubicBezTo>
                  <a:pt x="4717228" y="1103599"/>
                  <a:pt x="4718811" y="1104550"/>
                  <a:pt x="4720552" y="1104074"/>
                </a:cubicBezTo>
                <a:cubicBezTo>
                  <a:pt x="4722292" y="1103599"/>
                  <a:pt x="4723242" y="1102651"/>
                  <a:pt x="4723400" y="1101226"/>
                </a:cubicBezTo>
                <a:cubicBezTo>
                  <a:pt x="4718231" y="1093630"/>
                  <a:pt x="4719075" y="1087299"/>
                  <a:pt x="4725932" y="1082235"/>
                </a:cubicBezTo>
                <a:cubicBezTo>
                  <a:pt x="4732790" y="1077171"/>
                  <a:pt x="4738698" y="1073373"/>
                  <a:pt x="4743657" y="1070841"/>
                </a:cubicBezTo>
                <a:lnTo>
                  <a:pt x="4743657" y="1032860"/>
                </a:lnTo>
                <a:lnTo>
                  <a:pt x="4746189" y="1032860"/>
                </a:lnTo>
                <a:cubicBezTo>
                  <a:pt x="4747613" y="1030223"/>
                  <a:pt x="4748562" y="1027268"/>
                  <a:pt x="4749037" y="1023999"/>
                </a:cubicBezTo>
                <a:cubicBezTo>
                  <a:pt x="4749512" y="1020727"/>
                  <a:pt x="4748562" y="1017774"/>
                  <a:pt x="4746189" y="1015136"/>
                </a:cubicBezTo>
                <a:cubicBezTo>
                  <a:pt x="4753257" y="1008541"/>
                  <a:pt x="4758744" y="1001474"/>
                  <a:pt x="4762647" y="993929"/>
                </a:cubicBezTo>
                <a:cubicBezTo>
                  <a:pt x="4766551" y="986386"/>
                  <a:pt x="4772037" y="979951"/>
                  <a:pt x="4779106" y="974623"/>
                </a:cubicBezTo>
                <a:cubicBezTo>
                  <a:pt x="4770771" y="966447"/>
                  <a:pt x="4768450" y="960643"/>
                  <a:pt x="4772142" y="957215"/>
                </a:cubicBezTo>
                <a:cubicBezTo>
                  <a:pt x="4775835" y="953786"/>
                  <a:pt x="4782376" y="948616"/>
                  <a:pt x="4791766" y="941707"/>
                </a:cubicBezTo>
                <a:cubicBezTo>
                  <a:pt x="4797516" y="934902"/>
                  <a:pt x="4801841" y="922557"/>
                  <a:pt x="4804743" y="904675"/>
                </a:cubicBezTo>
                <a:cubicBezTo>
                  <a:pt x="4807644" y="886792"/>
                  <a:pt x="4812603" y="873816"/>
                  <a:pt x="4819619" y="865745"/>
                </a:cubicBezTo>
                <a:cubicBezTo>
                  <a:pt x="4822203" y="864584"/>
                  <a:pt x="4824630" y="864372"/>
                  <a:pt x="4826898" y="865112"/>
                </a:cubicBezTo>
                <a:cubicBezTo>
                  <a:pt x="4829167" y="865850"/>
                  <a:pt x="4830960" y="866905"/>
                  <a:pt x="4832279" y="868277"/>
                </a:cubicBezTo>
                <a:cubicBezTo>
                  <a:pt x="4838029" y="875240"/>
                  <a:pt x="4839189" y="883469"/>
                  <a:pt x="4835760" y="892964"/>
                </a:cubicBezTo>
                <a:cubicBezTo>
                  <a:pt x="4832332" y="902460"/>
                  <a:pt x="4827795" y="909423"/>
                  <a:pt x="4822151" y="913853"/>
                </a:cubicBezTo>
                <a:cubicBezTo>
                  <a:pt x="4816137" y="930154"/>
                  <a:pt x="4811073" y="945662"/>
                  <a:pt x="4806958" y="960381"/>
                </a:cubicBezTo>
                <a:cubicBezTo>
                  <a:pt x="4802844" y="975098"/>
                  <a:pt x="4797779" y="989974"/>
                  <a:pt x="4791766" y="1005007"/>
                </a:cubicBezTo>
                <a:cubicBezTo>
                  <a:pt x="4794087" y="1007435"/>
                  <a:pt x="4794509" y="1009544"/>
                  <a:pt x="4793032" y="1011338"/>
                </a:cubicBezTo>
                <a:cubicBezTo>
                  <a:pt x="4791555" y="1013131"/>
                  <a:pt x="4789445" y="1015241"/>
                  <a:pt x="4786702" y="1017669"/>
                </a:cubicBezTo>
                <a:cubicBezTo>
                  <a:pt x="4784275" y="1020253"/>
                  <a:pt x="4783431" y="1022679"/>
                  <a:pt x="4784170" y="1024947"/>
                </a:cubicBezTo>
                <a:cubicBezTo>
                  <a:pt x="4784908" y="1027216"/>
                  <a:pt x="4786596" y="1029010"/>
                  <a:pt x="4789234" y="1030329"/>
                </a:cubicBezTo>
                <a:cubicBezTo>
                  <a:pt x="4785277" y="1034232"/>
                  <a:pt x="4781796" y="1038452"/>
                  <a:pt x="4778789" y="1042988"/>
                </a:cubicBezTo>
                <a:cubicBezTo>
                  <a:pt x="4775782" y="1047525"/>
                  <a:pt x="4774200" y="1051746"/>
                  <a:pt x="4774041" y="1055649"/>
                </a:cubicBezTo>
                <a:lnTo>
                  <a:pt x="4763913" y="1073373"/>
                </a:lnTo>
                <a:cubicBezTo>
                  <a:pt x="4767606" y="1078544"/>
                  <a:pt x="4769083" y="1083396"/>
                  <a:pt x="4768344" y="1087932"/>
                </a:cubicBezTo>
                <a:cubicBezTo>
                  <a:pt x="4767606" y="1092470"/>
                  <a:pt x="4765285" y="1096056"/>
                  <a:pt x="4761381" y="1098694"/>
                </a:cubicBezTo>
                <a:cubicBezTo>
                  <a:pt x="4769980" y="1098061"/>
                  <a:pt x="4781268" y="1097428"/>
                  <a:pt x="4795247" y="1096795"/>
                </a:cubicBezTo>
                <a:cubicBezTo>
                  <a:pt x="4809227" y="1096162"/>
                  <a:pt x="4819882" y="1099327"/>
                  <a:pt x="4827215" y="1106291"/>
                </a:cubicBezTo>
                <a:cubicBezTo>
                  <a:pt x="4831013" y="1111618"/>
                  <a:pt x="4832912" y="1116787"/>
                  <a:pt x="4832912" y="1121799"/>
                </a:cubicBezTo>
                <a:cubicBezTo>
                  <a:pt x="4832912" y="1126810"/>
                  <a:pt x="4831013" y="1130081"/>
                  <a:pt x="4827215" y="1131610"/>
                </a:cubicBezTo>
                <a:cubicBezTo>
                  <a:pt x="4826951" y="1133087"/>
                  <a:pt x="4826212" y="1135198"/>
                  <a:pt x="4824999" y="1137941"/>
                </a:cubicBezTo>
                <a:cubicBezTo>
                  <a:pt x="4823786" y="1140684"/>
                  <a:pt x="4823680" y="1142794"/>
                  <a:pt x="4824683" y="1144271"/>
                </a:cubicBezTo>
                <a:lnTo>
                  <a:pt x="4832279" y="1139206"/>
                </a:lnTo>
                <a:lnTo>
                  <a:pt x="4865196" y="1113887"/>
                </a:lnTo>
                <a:lnTo>
                  <a:pt x="4870260" y="1096162"/>
                </a:lnTo>
                <a:cubicBezTo>
                  <a:pt x="4867939" y="1092627"/>
                  <a:pt x="4867517" y="1090200"/>
                  <a:pt x="4868994" y="1088882"/>
                </a:cubicBezTo>
                <a:cubicBezTo>
                  <a:pt x="4870471" y="1087563"/>
                  <a:pt x="4872581" y="1085770"/>
                  <a:pt x="4875324" y="1083501"/>
                </a:cubicBezTo>
                <a:cubicBezTo>
                  <a:pt x="4876484" y="1081023"/>
                  <a:pt x="4876695" y="1079017"/>
                  <a:pt x="4875957" y="1077489"/>
                </a:cubicBezTo>
                <a:cubicBezTo>
                  <a:pt x="4875218" y="1075958"/>
                  <a:pt x="4874163" y="1074586"/>
                  <a:pt x="4872792" y="1073373"/>
                </a:cubicBezTo>
                <a:cubicBezTo>
                  <a:pt x="4880177" y="1065567"/>
                  <a:pt x="4886929" y="1057126"/>
                  <a:pt x="4893048" y="1048053"/>
                </a:cubicBezTo>
                <a:cubicBezTo>
                  <a:pt x="4899167" y="1038980"/>
                  <a:pt x="4905920" y="1030539"/>
                  <a:pt x="4913305" y="1022732"/>
                </a:cubicBezTo>
                <a:cubicBezTo>
                  <a:pt x="4915942" y="1011074"/>
                  <a:pt x="4920795" y="1000207"/>
                  <a:pt x="4927864" y="990132"/>
                </a:cubicBezTo>
                <a:cubicBezTo>
                  <a:pt x="4934933" y="980056"/>
                  <a:pt x="4943584" y="972354"/>
                  <a:pt x="4953818" y="967026"/>
                </a:cubicBezTo>
                <a:lnTo>
                  <a:pt x="4951286" y="954367"/>
                </a:lnTo>
                <a:cubicBezTo>
                  <a:pt x="4950125" y="950515"/>
                  <a:pt x="4950547" y="946822"/>
                  <a:pt x="4952552" y="943289"/>
                </a:cubicBezTo>
                <a:cubicBezTo>
                  <a:pt x="4954556" y="939755"/>
                  <a:pt x="4957510" y="936694"/>
                  <a:pt x="4961414" y="934110"/>
                </a:cubicBezTo>
                <a:cubicBezTo>
                  <a:pt x="4966478" y="923559"/>
                  <a:pt x="4971542" y="921871"/>
                  <a:pt x="4976606" y="929046"/>
                </a:cubicBezTo>
                <a:cubicBezTo>
                  <a:pt x="4981934" y="933952"/>
                  <a:pt x="4985205" y="938700"/>
                  <a:pt x="4986418" y="943289"/>
                </a:cubicBezTo>
                <a:cubicBezTo>
                  <a:pt x="4987631" y="947879"/>
                  <a:pt x="4985205" y="953259"/>
                  <a:pt x="4979138" y="959431"/>
                </a:cubicBezTo>
                <a:cubicBezTo>
                  <a:pt x="4974233" y="964020"/>
                  <a:pt x="4968219" y="971933"/>
                  <a:pt x="4961097" y="983169"/>
                </a:cubicBezTo>
                <a:cubicBezTo>
                  <a:pt x="4953976" y="994405"/>
                  <a:pt x="4952394" y="1004216"/>
                  <a:pt x="4956350" y="1012604"/>
                </a:cubicBezTo>
                <a:cubicBezTo>
                  <a:pt x="4954926" y="1020253"/>
                  <a:pt x="4951444" y="1032174"/>
                  <a:pt x="4945905" y="1048370"/>
                </a:cubicBezTo>
                <a:cubicBezTo>
                  <a:pt x="4940366" y="1064563"/>
                  <a:pt x="4933720" y="1077118"/>
                  <a:pt x="4925965" y="1086033"/>
                </a:cubicBezTo>
                <a:cubicBezTo>
                  <a:pt x="4929499" y="1089831"/>
                  <a:pt x="4930660" y="1092997"/>
                  <a:pt x="4929447" y="1095529"/>
                </a:cubicBezTo>
                <a:cubicBezTo>
                  <a:pt x="4928234" y="1098061"/>
                  <a:pt x="4926229" y="1099961"/>
                  <a:pt x="4923433" y="1101226"/>
                </a:cubicBezTo>
                <a:cubicBezTo>
                  <a:pt x="4919371" y="1105815"/>
                  <a:pt x="4919899" y="1112463"/>
                  <a:pt x="4925016" y="1121166"/>
                </a:cubicBezTo>
                <a:cubicBezTo>
                  <a:pt x="4930133" y="1129870"/>
                  <a:pt x="4933825" y="1135883"/>
                  <a:pt x="4936093" y="1139206"/>
                </a:cubicBezTo>
                <a:cubicBezTo>
                  <a:pt x="4930449" y="1147330"/>
                  <a:pt x="4921481" y="1164634"/>
                  <a:pt x="4909190" y="1191114"/>
                </a:cubicBezTo>
                <a:cubicBezTo>
                  <a:pt x="4896899" y="1217596"/>
                  <a:pt x="4892363" y="1234897"/>
                  <a:pt x="4895580" y="1243021"/>
                </a:cubicBezTo>
                <a:lnTo>
                  <a:pt x="4875324" y="1260746"/>
                </a:lnTo>
                <a:cubicBezTo>
                  <a:pt x="4871473" y="1268237"/>
                  <a:pt x="4867781" y="1275410"/>
                  <a:pt x="4864246" y="1282269"/>
                </a:cubicBezTo>
                <a:cubicBezTo>
                  <a:pt x="4860712" y="1289127"/>
                  <a:pt x="4857652" y="1296300"/>
                  <a:pt x="4855067" y="1303791"/>
                </a:cubicBezTo>
                <a:lnTo>
                  <a:pt x="4857599" y="1311387"/>
                </a:lnTo>
                <a:cubicBezTo>
                  <a:pt x="4865670" y="1309594"/>
                  <a:pt x="4871684" y="1302419"/>
                  <a:pt x="4875640" y="1289865"/>
                </a:cubicBezTo>
                <a:cubicBezTo>
                  <a:pt x="4879597" y="1277311"/>
                  <a:pt x="4886243" y="1270136"/>
                  <a:pt x="4895580" y="1268343"/>
                </a:cubicBezTo>
                <a:cubicBezTo>
                  <a:pt x="4900223" y="1267920"/>
                  <a:pt x="4906131" y="1266232"/>
                  <a:pt x="4913305" y="1263279"/>
                </a:cubicBezTo>
                <a:lnTo>
                  <a:pt x="4895580" y="1255682"/>
                </a:lnTo>
                <a:lnTo>
                  <a:pt x="4903177" y="1250617"/>
                </a:lnTo>
                <a:cubicBezTo>
                  <a:pt x="4906922" y="1248297"/>
                  <a:pt x="4910192" y="1247875"/>
                  <a:pt x="4912988" y="1249351"/>
                </a:cubicBezTo>
                <a:lnTo>
                  <a:pt x="4920625" y="1255460"/>
                </a:lnTo>
                <a:lnTo>
                  <a:pt x="4921525" y="1252486"/>
                </a:lnTo>
                <a:lnTo>
                  <a:pt x="4931436" y="1234394"/>
                </a:lnTo>
                <a:lnTo>
                  <a:pt x="4935777" y="1223398"/>
                </a:lnTo>
                <a:cubicBezTo>
                  <a:pt x="4936568" y="1218123"/>
                  <a:pt x="4937518" y="1212847"/>
                  <a:pt x="4938625" y="1207573"/>
                </a:cubicBezTo>
                <a:cubicBezTo>
                  <a:pt x="4930607" y="1207150"/>
                  <a:pt x="4923855" y="1202931"/>
                  <a:pt x="4918369" y="1194912"/>
                </a:cubicBezTo>
                <a:cubicBezTo>
                  <a:pt x="4926387" y="1189849"/>
                  <a:pt x="4930607" y="1182253"/>
                  <a:pt x="4931029" y="1172124"/>
                </a:cubicBezTo>
                <a:lnTo>
                  <a:pt x="4956348" y="1177187"/>
                </a:lnTo>
                <a:lnTo>
                  <a:pt x="4966785" y="1167978"/>
                </a:lnTo>
                <a:lnTo>
                  <a:pt x="5060472" y="1003394"/>
                </a:lnTo>
                <a:cubicBezTo>
                  <a:pt x="5066222" y="996907"/>
                  <a:pt x="5070547" y="990259"/>
                  <a:pt x="5073448" y="983454"/>
                </a:cubicBezTo>
                <a:cubicBezTo>
                  <a:pt x="5076350" y="976649"/>
                  <a:pt x="5081308" y="970637"/>
                  <a:pt x="5088324" y="965413"/>
                </a:cubicBezTo>
                <a:cubicBezTo>
                  <a:pt x="5088430" y="961457"/>
                  <a:pt x="5089485" y="957343"/>
                  <a:pt x="5091489" y="953069"/>
                </a:cubicBezTo>
                <a:cubicBezTo>
                  <a:pt x="5093494" y="948796"/>
                  <a:pt x="5095815" y="945316"/>
                  <a:pt x="5098453" y="942625"/>
                </a:cubicBezTo>
                <a:lnTo>
                  <a:pt x="5108581" y="924900"/>
                </a:lnTo>
                <a:cubicBezTo>
                  <a:pt x="5111324" y="922317"/>
                  <a:pt x="5114700" y="920522"/>
                  <a:pt x="5118709" y="919520"/>
                </a:cubicBezTo>
                <a:cubicBezTo>
                  <a:pt x="5122718" y="918517"/>
                  <a:pt x="5126094" y="918623"/>
                  <a:pt x="5128837" y="919837"/>
                </a:cubicBezTo>
                <a:cubicBezTo>
                  <a:pt x="5130103" y="926008"/>
                  <a:pt x="5125672" y="939619"/>
                  <a:pt x="5115544" y="960666"/>
                </a:cubicBezTo>
                <a:cubicBezTo>
                  <a:pt x="5105416" y="981713"/>
                  <a:pt x="5097186" y="995956"/>
                  <a:pt x="5090856" y="1003394"/>
                </a:cubicBezTo>
                <a:lnTo>
                  <a:pt x="5093388" y="1003394"/>
                </a:lnTo>
                <a:cubicBezTo>
                  <a:pt x="5097134" y="1007087"/>
                  <a:pt x="5099138" y="1010463"/>
                  <a:pt x="5099402" y="1013522"/>
                </a:cubicBezTo>
                <a:cubicBezTo>
                  <a:pt x="5099666" y="1016582"/>
                  <a:pt x="5098505" y="1019959"/>
                  <a:pt x="5095920" y="1023651"/>
                </a:cubicBezTo>
                <a:cubicBezTo>
                  <a:pt x="5092755" y="1042852"/>
                  <a:pt x="5087058" y="1062688"/>
                  <a:pt x="5078829" y="1083154"/>
                </a:cubicBezTo>
                <a:cubicBezTo>
                  <a:pt x="5070600" y="1103621"/>
                  <a:pt x="5063637" y="1123456"/>
                  <a:pt x="5057940" y="1142658"/>
                </a:cubicBezTo>
                <a:cubicBezTo>
                  <a:pt x="5060313" y="1146193"/>
                  <a:pt x="5060630" y="1148618"/>
                  <a:pt x="5058889" y="1149937"/>
                </a:cubicBezTo>
                <a:cubicBezTo>
                  <a:pt x="5057148" y="1151256"/>
                  <a:pt x="5054300" y="1153049"/>
                  <a:pt x="5050343" y="1155318"/>
                </a:cubicBezTo>
                <a:cubicBezTo>
                  <a:pt x="5050132" y="1157955"/>
                  <a:pt x="5049921" y="1160276"/>
                  <a:pt x="5049710" y="1162281"/>
                </a:cubicBezTo>
                <a:cubicBezTo>
                  <a:pt x="5049499" y="1164286"/>
                  <a:pt x="5050554" y="1165341"/>
                  <a:pt x="5052875" y="1165446"/>
                </a:cubicBezTo>
                <a:cubicBezTo>
                  <a:pt x="5051029" y="1169613"/>
                  <a:pt x="5048392" y="1174572"/>
                  <a:pt x="5044963" y="1180322"/>
                </a:cubicBezTo>
                <a:cubicBezTo>
                  <a:pt x="5041534" y="1186072"/>
                  <a:pt x="5040795" y="1190398"/>
                  <a:pt x="5042747" y="1193299"/>
                </a:cubicBezTo>
                <a:lnTo>
                  <a:pt x="5057940" y="1178106"/>
                </a:lnTo>
                <a:cubicBezTo>
                  <a:pt x="5060577" y="1175574"/>
                  <a:pt x="5062265" y="1173042"/>
                  <a:pt x="5063004" y="1170510"/>
                </a:cubicBezTo>
                <a:cubicBezTo>
                  <a:pt x="5063742" y="1167978"/>
                  <a:pt x="5062898" y="1165446"/>
                  <a:pt x="5060472" y="1162914"/>
                </a:cubicBezTo>
                <a:cubicBezTo>
                  <a:pt x="5063162" y="1160224"/>
                  <a:pt x="5066011" y="1156742"/>
                  <a:pt x="5069017" y="1152469"/>
                </a:cubicBezTo>
                <a:cubicBezTo>
                  <a:pt x="5072024" y="1148196"/>
                  <a:pt x="5074240" y="1144082"/>
                  <a:pt x="5075664" y="1140125"/>
                </a:cubicBezTo>
                <a:lnTo>
                  <a:pt x="5095920" y="1094548"/>
                </a:lnTo>
                <a:lnTo>
                  <a:pt x="5111113" y="1081889"/>
                </a:lnTo>
                <a:cubicBezTo>
                  <a:pt x="5113856" y="1079250"/>
                  <a:pt x="5115966" y="1076296"/>
                  <a:pt x="5117443" y="1073026"/>
                </a:cubicBezTo>
                <a:cubicBezTo>
                  <a:pt x="5118920" y="1069755"/>
                  <a:pt x="5118498" y="1066801"/>
                  <a:pt x="5116177" y="1064163"/>
                </a:cubicBezTo>
                <a:lnTo>
                  <a:pt x="5126305" y="1043907"/>
                </a:lnTo>
                <a:cubicBezTo>
                  <a:pt x="5125039" y="1035467"/>
                  <a:pt x="5127571" y="1028294"/>
                  <a:pt x="5133901" y="1022385"/>
                </a:cubicBezTo>
                <a:cubicBezTo>
                  <a:pt x="5140232" y="1016477"/>
                  <a:pt x="5142764" y="1009303"/>
                  <a:pt x="5141498" y="1000862"/>
                </a:cubicBezTo>
                <a:lnTo>
                  <a:pt x="5174414" y="973010"/>
                </a:lnTo>
                <a:cubicBezTo>
                  <a:pt x="5180745" y="980079"/>
                  <a:pt x="5183910" y="984932"/>
                  <a:pt x="5183910" y="987570"/>
                </a:cubicBezTo>
                <a:cubicBezTo>
                  <a:pt x="5183910" y="990207"/>
                  <a:pt x="5180745" y="993793"/>
                  <a:pt x="5174414" y="998330"/>
                </a:cubicBezTo>
                <a:cubicBezTo>
                  <a:pt x="5179215" y="1005451"/>
                  <a:pt x="5179109" y="1010832"/>
                  <a:pt x="5174098" y="1014473"/>
                </a:cubicBezTo>
                <a:cubicBezTo>
                  <a:pt x="5169087" y="1018112"/>
                  <a:pt x="5168348" y="1022859"/>
                  <a:pt x="5171882" y="1028715"/>
                </a:cubicBezTo>
                <a:cubicBezTo>
                  <a:pt x="5167398" y="1035309"/>
                  <a:pt x="5162440" y="1046175"/>
                  <a:pt x="5157006" y="1061315"/>
                </a:cubicBezTo>
                <a:cubicBezTo>
                  <a:pt x="5151573" y="1076456"/>
                  <a:pt x="5149780" y="1086688"/>
                  <a:pt x="5151626" y="1092016"/>
                </a:cubicBezTo>
                <a:lnTo>
                  <a:pt x="5131369" y="1140125"/>
                </a:lnTo>
                <a:cubicBezTo>
                  <a:pt x="5136644" y="1146561"/>
                  <a:pt x="5139388" y="1153313"/>
                  <a:pt x="5139599" y="1160382"/>
                </a:cubicBezTo>
                <a:cubicBezTo>
                  <a:pt x="5139810" y="1167451"/>
                  <a:pt x="5136222" y="1174203"/>
                  <a:pt x="5128837" y="1180638"/>
                </a:cubicBezTo>
                <a:cubicBezTo>
                  <a:pt x="5126305" y="1191083"/>
                  <a:pt x="5122507" y="1201844"/>
                  <a:pt x="5117443" y="1212922"/>
                </a:cubicBezTo>
                <a:cubicBezTo>
                  <a:pt x="5112379" y="1224000"/>
                  <a:pt x="5106049" y="1233495"/>
                  <a:pt x="5098453" y="1241408"/>
                </a:cubicBezTo>
                <a:lnTo>
                  <a:pt x="5106049" y="1261664"/>
                </a:lnTo>
                <a:lnTo>
                  <a:pt x="5088324" y="1274325"/>
                </a:lnTo>
                <a:lnTo>
                  <a:pt x="5088324" y="1302177"/>
                </a:lnTo>
                <a:cubicBezTo>
                  <a:pt x="5085001" y="1307347"/>
                  <a:pt x="5082785" y="1312200"/>
                  <a:pt x="5081678" y="1316737"/>
                </a:cubicBezTo>
                <a:cubicBezTo>
                  <a:pt x="5080570" y="1321273"/>
                  <a:pt x="5077721" y="1324860"/>
                  <a:pt x="5073132" y="1327498"/>
                </a:cubicBezTo>
                <a:cubicBezTo>
                  <a:pt x="5071971" y="1330399"/>
                  <a:pt x="5071760" y="1334092"/>
                  <a:pt x="5072499" y="1338576"/>
                </a:cubicBezTo>
                <a:cubicBezTo>
                  <a:pt x="5073237" y="1343060"/>
                  <a:pt x="5074292" y="1346119"/>
                  <a:pt x="5075664" y="1347755"/>
                </a:cubicBezTo>
                <a:cubicBezTo>
                  <a:pt x="5077088" y="1350128"/>
                  <a:pt x="5078671" y="1351078"/>
                  <a:pt x="5080412" y="1350603"/>
                </a:cubicBezTo>
                <a:cubicBezTo>
                  <a:pt x="5082152" y="1350128"/>
                  <a:pt x="5083102" y="1349179"/>
                  <a:pt x="5083260" y="1347755"/>
                </a:cubicBezTo>
                <a:cubicBezTo>
                  <a:pt x="5078091" y="1340158"/>
                  <a:pt x="5078935" y="1333828"/>
                  <a:pt x="5085792" y="1328764"/>
                </a:cubicBezTo>
                <a:cubicBezTo>
                  <a:pt x="5092650" y="1323700"/>
                  <a:pt x="5098558" y="1319902"/>
                  <a:pt x="5103517" y="1317370"/>
                </a:cubicBezTo>
                <a:lnTo>
                  <a:pt x="5103517" y="1279389"/>
                </a:lnTo>
                <a:lnTo>
                  <a:pt x="5106049" y="1279389"/>
                </a:lnTo>
                <a:cubicBezTo>
                  <a:pt x="5107473" y="1276751"/>
                  <a:pt x="5108422" y="1273797"/>
                  <a:pt x="5108897" y="1270527"/>
                </a:cubicBezTo>
                <a:cubicBezTo>
                  <a:pt x="5109372" y="1267256"/>
                  <a:pt x="5108422" y="1264302"/>
                  <a:pt x="5106049" y="1261664"/>
                </a:cubicBezTo>
                <a:cubicBezTo>
                  <a:pt x="5113117" y="1255070"/>
                  <a:pt x="5118604" y="1248002"/>
                  <a:pt x="5122507" y="1240458"/>
                </a:cubicBezTo>
                <a:cubicBezTo>
                  <a:pt x="5126411" y="1232915"/>
                  <a:pt x="5131897" y="1226479"/>
                  <a:pt x="5138966" y="1221151"/>
                </a:cubicBezTo>
                <a:cubicBezTo>
                  <a:pt x="5130631" y="1212975"/>
                  <a:pt x="5128310" y="1207172"/>
                  <a:pt x="5132002" y="1203744"/>
                </a:cubicBezTo>
                <a:cubicBezTo>
                  <a:pt x="5135695" y="1200315"/>
                  <a:pt x="5142236" y="1195145"/>
                  <a:pt x="5151626" y="1188235"/>
                </a:cubicBezTo>
                <a:cubicBezTo>
                  <a:pt x="5157376" y="1181430"/>
                  <a:pt x="5161701" y="1169086"/>
                  <a:pt x="5164603" y="1151203"/>
                </a:cubicBezTo>
                <a:cubicBezTo>
                  <a:pt x="5167504" y="1133320"/>
                  <a:pt x="5172463" y="1120344"/>
                  <a:pt x="5179479" y="1112273"/>
                </a:cubicBezTo>
                <a:cubicBezTo>
                  <a:pt x="5182063" y="1111112"/>
                  <a:pt x="5184490" y="1110901"/>
                  <a:pt x="5186758" y="1111640"/>
                </a:cubicBezTo>
                <a:cubicBezTo>
                  <a:pt x="5189027" y="1112378"/>
                  <a:pt x="5190820" y="1113433"/>
                  <a:pt x="5192139" y="1114805"/>
                </a:cubicBezTo>
                <a:cubicBezTo>
                  <a:pt x="5197889" y="1121768"/>
                  <a:pt x="5199049" y="1129997"/>
                  <a:pt x="5195620" y="1139492"/>
                </a:cubicBezTo>
                <a:cubicBezTo>
                  <a:pt x="5192192" y="1148988"/>
                  <a:pt x="5187655" y="1155951"/>
                  <a:pt x="5182011" y="1160382"/>
                </a:cubicBezTo>
                <a:cubicBezTo>
                  <a:pt x="5175997" y="1176682"/>
                  <a:pt x="5170933" y="1192191"/>
                  <a:pt x="5166818" y="1206909"/>
                </a:cubicBezTo>
                <a:cubicBezTo>
                  <a:pt x="5162704" y="1221626"/>
                  <a:pt x="5157639" y="1236502"/>
                  <a:pt x="5151626" y="1251536"/>
                </a:cubicBezTo>
                <a:cubicBezTo>
                  <a:pt x="5153947" y="1253963"/>
                  <a:pt x="5154369" y="1256073"/>
                  <a:pt x="5152892" y="1257866"/>
                </a:cubicBezTo>
                <a:cubicBezTo>
                  <a:pt x="5151415" y="1259660"/>
                  <a:pt x="5149305" y="1261770"/>
                  <a:pt x="5146562" y="1264197"/>
                </a:cubicBezTo>
                <a:cubicBezTo>
                  <a:pt x="5144135" y="1266781"/>
                  <a:pt x="5143291" y="1269208"/>
                  <a:pt x="5144030" y="1271476"/>
                </a:cubicBezTo>
                <a:cubicBezTo>
                  <a:pt x="5144768" y="1273745"/>
                  <a:pt x="5146456" y="1275538"/>
                  <a:pt x="5149094" y="1276858"/>
                </a:cubicBezTo>
                <a:cubicBezTo>
                  <a:pt x="5145137" y="1280760"/>
                  <a:pt x="5141656" y="1284980"/>
                  <a:pt x="5138649" y="1289517"/>
                </a:cubicBezTo>
                <a:cubicBezTo>
                  <a:pt x="5135642" y="1294054"/>
                  <a:pt x="5134060" y="1298274"/>
                  <a:pt x="5133901" y="1302177"/>
                </a:cubicBezTo>
                <a:lnTo>
                  <a:pt x="5123773" y="1319902"/>
                </a:lnTo>
                <a:cubicBezTo>
                  <a:pt x="5127466" y="1325072"/>
                  <a:pt x="5128943" y="1329925"/>
                  <a:pt x="5128204" y="1334461"/>
                </a:cubicBezTo>
                <a:cubicBezTo>
                  <a:pt x="5127466" y="1338998"/>
                  <a:pt x="5125145" y="1342585"/>
                  <a:pt x="5121241" y="1345223"/>
                </a:cubicBezTo>
                <a:cubicBezTo>
                  <a:pt x="5129840" y="1344589"/>
                  <a:pt x="5141128" y="1343956"/>
                  <a:pt x="5155107" y="1343324"/>
                </a:cubicBezTo>
                <a:cubicBezTo>
                  <a:pt x="5169087" y="1342690"/>
                  <a:pt x="5179742" y="1345856"/>
                  <a:pt x="5187075" y="1352819"/>
                </a:cubicBezTo>
                <a:cubicBezTo>
                  <a:pt x="5190873" y="1358147"/>
                  <a:pt x="5192772" y="1363316"/>
                  <a:pt x="5192772" y="1368328"/>
                </a:cubicBezTo>
                <a:cubicBezTo>
                  <a:pt x="5192772" y="1373339"/>
                  <a:pt x="5190873" y="1376609"/>
                  <a:pt x="5187075" y="1378139"/>
                </a:cubicBezTo>
                <a:cubicBezTo>
                  <a:pt x="5186811" y="1379616"/>
                  <a:pt x="5186072" y="1381726"/>
                  <a:pt x="5184859" y="1384470"/>
                </a:cubicBezTo>
                <a:cubicBezTo>
                  <a:pt x="5183646" y="1387213"/>
                  <a:pt x="5183540" y="1389323"/>
                  <a:pt x="5184543" y="1390800"/>
                </a:cubicBezTo>
                <a:lnTo>
                  <a:pt x="5192139" y="1385735"/>
                </a:lnTo>
                <a:lnTo>
                  <a:pt x="5225056" y="1360416"/>
                </a:lnTo>
                <a:lnTo>
                  <a:pt x="5230120" y="1342690"/>
                </a:lnTo>
                <a:cubicBezTo>
                  <a:pt x="5227799" y="1339156"/>
                  <a:pt x="5227377" y="1336729"/>
                  <a:pt x="5228854" y="1335411"/>
                </a:cubicBezTo>
                <a:cubicBezTo>
                  <a:pt x="5230331" y="1334092"/>
                  <a:pt x="5232441" y="1332298"/>
                  <a:pt x="5235184" y="1330030"/>
                </a:cubicBezTo>
                <a:cubicBezTo>
                  <a:pt x="5236344" y="1327551"/>
                  <a:pt x="5236555" y="1325546"/>
                  <a:pt x="5235817" y="1324017"/>
                </a:cubicBezTo>
                <a:cubicBezTo>
                  <a:pt x="5235078" y="1322487"/>
                  <a:pt x="5234023" y="1321115"/>
                  <a:pt x="5232652" y="1319902"/>
                </a:cubicBezTo>
                <a:cubicBezTo>
                  <a:pt x="5240037" y="1312095"/>
                  <a:pt x="5246789" y="1303654"/>
                  <a:pt x="5252908" y="1294581"/>
                </a:cubicBezTo>
                <a:cubicBezTo>
                  <a:pt x="5259027" y="1285508"/>
                  <a:pt x="5265780" y="1277068"/>
                  <a:pt x="5273165" y="1269261"/>
                </a:cubicBezTo>
                <a:cubicBezTo>
                  <a:pt x="5275802" y="1257603"/>
                  <a:pt x="5280655" y="1246736"/>
                  <a:pt x="5287724" y="1236660"/>
                </a:cubicBezTo>
                <a:cubicBezTo>
                  <a:pt x="5294793" y="1226585"/>
                  <a:pt x="5303444" y="1218883"/>
                  <a:pt x="5313678" y="1213555"/>
                </a:cubicBezTo>
                <a:lnTo>
                  <a:pt x="5311146" y="1200896"/>
                </a:lnTo>
                <a:cubicBezTo>
                  <a:pt x="5309985" y="1197044"/>
                  <a:pt x="5310407" y="1193351"/>
                  <a:pt x="5312412" y="1189817"/>
                </a:cubicBezTo>
                <a:cubicBezTo>
                  <a:pt x="5314416" y="1186283"/>
                  <a:pt x="5317370" y="1183223"/>
                  <a:pt x="5321274" y="1180638"/>
                </a:cubicBezTo>
                <a:cubicBezTo>
                  <a:pt x="5326338" y="1170088"/>
                  <a:pt x="5331402" y="1168400"/>
                  <a:pt x="5336466" y="1175574"/>
                </a:cubicBezTo>
                <a:cubicBezTo>
                  <a:pt x="5341794" y="1180480"/>
                  <a:pt x="5345065" y="1185228"/>
                  <a:pt x="5346278" y="1189817"/>
                </a:cubicBezTo>
                <a:cubicBezTo>
                  <a:pt x="5347491" y="1194407"/>
                  <a:pt x="5345065" y="1199787"/>
                  <a:pt x="5338998" y="1205959"/>
                </a:cubicBezTo>
                <a:cubicBezTo>
                  <a:pt x="5334093" y="1210549"/>
                  <a:pt x="5328079" y="1218461"/>
                  <a:pt x="5320957" y="1229697"/>
                </a:cubicBezTo>
                <a:cubicBezTo>
                  <a:pt x="5313836" y="1240933"/>
                  <a:pt x="5312254" y="1250745"/>
                  <a:pt x="5316210" y="1259132"/>
                </a:cubicBezTo>
                <a:cubicBezTo>
                  <a:pt x="5314786" y="1266781"/>
                  <a:pt x="5311304" y="1278703"/>
                  <a:pt x="5305765" y="1294898"/>
                </a:cubicBezTo>
                <a:cubicBezTo>
                  <a:pt x="5300226" y="1311092"/>
                  <a:pt x="5293580" y="1323647"/>
                  <a:pt x="5285825" y="1332562"/>
                </a:cubicBezTo>
                <a:cubicBezTo>
                  <a:pt x="5289359" y="1336360"/>
                  <a:pt x="5290520" y="1339525"/>
                  <a:pt x="5289307" y="1342057"/>
                </a:cubicBezTo>
                <a:cubicBezTo>
                  <a:pt x="5288094" y="1344589"/>
                  <a:pt x="5286089" y="1346489"/>
                  <a:pt x="5283293" y="1347755"/>
                </a:cubicBezTo>
                <a:cubicBezTo>
                  <a:pt x="5279231" y="1352344"/>
                  <a:pt x="5279759" y="1358991"/>
                  <a:pt x="5284876" y="1367695"/>
                </a:cubicBezTo>
                <a:cubicBezTo>
                  <a:pt x="5289993" y="1376399"/>
                  <a:pt x="5293685" y="1382412"/>
                  <a:pt x="5295953" y="1385735"/>
                </a:cubicBezTo>
                <a:cubicBezTo>
                  <a:pt x="5290309" y="1393859"/>
                  <a:pt x="5281341" y="1411162"/>
                  <a:pt x="5269050" y="1437644"/>
                </a:cubicBezTo>
                <a:cubicBezTo>
                  <a:pt x="5256759" y="1464125"/>
                  <a:pt x="5252223" y="1481427"/>
                  <a:pt x="5255440" y="1489551"/>
                </a:cubicBezTo>
                <a:lnTo>
                  <a:pt x="5235184" y="1507276"/>
                </a:lnTo>
                <a:cubicBezTo>
                  <a:pt x="5231333" y="1514766"/>
                  <a:pt x="5227641" y="1521940"/>
                  <a:pt x="5224106" y="1528798"/>
                </a:cubicBezTo>
                <a:cubicBezTo>
                  <a:pt x="5220572" y="1535656"/>
                  <a:pt x="5217512" y="1542830"/>
                  <a:pt x="5214927" y="1550321"/>
                </a:cubicBezTo>
                <a:lnTo>
                  <a:pt x="5217459" y="1557917"/>
                </a:lnTo>
                <a:cubicBezTo>
                  <a:pt x="5225530" y="1556123"/>
                  <a:pt x="5231544" y="1548949"/>
                  <a:pt x="5235500" y="1536394"/>
                </a:cubicBezTo>
                <a:cubicBezTo>
                  <a:pt x="5239457" y="1523840"/>
                  <a:pt x="5246103" y="1516665"/>
                  <a:pt x="5255440" y="1514872"/>
                </a:cubicBezTo>
                <a:cubicBezTo>
                  <a:pt x="5260083" y="1514450"/>
                  <a:pt x="5265991" y="1512762"/>
                  <a:pt x="5273165" y="1509808"/>
                </a:cubicBezTo>
                <a:lnTo>
                  <a:pt x="5255440" y="1502211"/>
                </a:lnTo>
                <a:lnTo>
                  <a:pt x="5263037" y="1497147"/>
                </a:lnTo>
                <a:cubicBezTo>
                  <a:pt x="5266782" y="1494826"/>
                  <a:pt x="5270052" y="1494404"/>
                  <a:pt x="5272848" y="1495881"/>
                </a:cubicBezTo>
                <a:cubicBezTo>
                  <a:pt x="5275644" y="1497358"/>
                  <a:pt x="5278282" y="1499468"/>
                  <a:pt x="5280761" y="1502211"/>
                </a:cubicBezTo>
                <a:cubicBezTo>
                  <a:pt x="5283399" y="1498519"/>
                  <a:pt x="5285720" y="1495143"/>
                  <a:pt x="5287724" y="1492083"/>
                </a:cubicBezTo>
                <a:cubicBezTo>
                  <a:pt x="5289729" y="1489024"/>
                  <a:pt x="5290784" y="1485647"/>
                  <a:pt x="5290889" y="1481955"/>
                </a:cubicBezTo>
                <a:cubicBezTo>
                  <a:pt x="5293263" y="1479212"/>
                  <a:pt x="5294846" y="1475203"/>
                  <a:pt x="5295637" y="1469928"/>
                </a:cubicBezTo>
                <a:cubicBezTo>
                  <a:pt x="5296428" y="1464653"/>
                  <a:pt x="5297378" y="1459377"/>
                  <a:pt x="5298485" y="1454102"/>
                </a:cubicBezTo>
                <a:cubicBezTo>
                  <a:pt x="5290467" y="1453680"/>
                  <a:pt x="5283715" y="1449460"/>
                  <a:pt x="5278229" y="1441442"/>
                </a:cubicBezTo>
                <a:cubicBezTo>
                  <a:pt x="5286247" y="1436378"/>
                  <a:pt x="5290467" y="1428781"/>
                  <a:pt x="5290889" y="1418652"/>
                </a:cubicBezTo>
                <a:lnTo>
                  <a:pt x="5316210" y="1423716"/>
                </a:lnTo>
                <a:cubicBezTo>
                  <a:pt x="5312675" y="1427515"/>
                  <a:pt x="5310249" y="1431314"/>
                  <a:pt x="5308930" y="1435112"/>
                </a:cubicBezTo>
                <a:cubicBezTo>
                  <a:pt x="5307611" y="1438910"/>
                  <a:pt x="5305818" y="1442708"/>
                  <a:pt x="5303550" y="1446506"/>
                </a:cubicBezTo>
                <a:lnTo>
                  <a:pt x="5313678" y="1454102"/>
                </a:lnTo>
                <a:cubicBezTo>
                  <a:pt x="5318742" y="1454102"/>
                  <a:pt x="5321274" y="1456634"/>
                  <a:pt x="5321274" y="1461698"/>
                </a:cubicBezTo>
                <a:cubicBezTo>
                  <a:pt x="5321063" y="1466815"/>
                  <a:pt x="5319586" y="1471774"/>
                  <a:pt x="5316843" y="1476574"/>
                </a:cubicBezTo>
                <a:cubicBezTo>
                  <a:pt x="5314100" y="1481375"/>
                  <a:pt x="5311357" y="1485700"/>
                  <a:pt x="5308614" y="1489551"/>
                </a:cubicBezTo>
                <a:cubicBezTo>
                  <a:pt x="5312570" y="1490606"/>
                  <a:pt x="5316685" y="1491028"/>
                  <a:pt x="5320957" y="1490817"/>
                </a:cubicBezTo>
                <a:lnTo>
                  <a:pt x="5327589" y="1491620"/>
                </a:lnTo>
                <a:lnTo>
                  <a:pt x="5329474" y="1484867"/>
                </a:lnTo>
                <a:cubicBezTo>
                  <a:pt x="5332006" y="1480647"/>
                  <a:pt x="5335804" y="1476744"/>
                  <a:pt x="5340868" y="1473157"/>
                </a:cubicBezTo>
                <a:cubicBezTo>
                  <a:pt x="5337492" y="1468093"/>
                  <a:pt x="5337281" y="1463662"/>
                  <a:pt x="5340235" y="1459863"/>
                </a:cubicBezTo>
                <a:cubicBezTo>
                  <a:pt x="5343189" y="1456065"/>
                  <a:pt x="5346776" y="1452900"/>
                  <a:pt x="5350996" y="1450367"/>
                </a:cubicBezTo>
                <a:lnTo>
                  <a:pt x="5444683" y="1285783"/>
                </a:lnTo>
                <a:cubicBezTo>
                  <a:pt x="5450433" y="1279295"/>
                  <a:pt x="5454758" y="1272648"/>
                  <a:pt x="5457659" y="1265843"/>
                </a:cubicBezTo>
                <a:cubicBezTo>
                  <a:pt x="5460561" y="1259038"/>
                  <a:pt x="5465519" y="1253025"/>
                  <a:pt x="5472535" y="1247802"/>
                </a:cubicBezTo>
                <a:cubicBezTo>
                  <a:pt x="5472641" y="1243846"/>
                  <a:pt x="5473696" y="1239731"/>
                  <a:pt x="5475700" y="1235458"/>
                </a:cubicBezTo>
                <a:cubicBezTo>
                  <a:pt x="5477705" y="1231185"/>
                  <a:pt x="5480026" y="1227704"/>
                  <a:pt x="5482664" y="1225014"/>
                </a:cubicBezTo>
                <a:lnTo>
                  <a:pt x="5492792" y="1207289"/>
                </a:lnTo>
                <a:cubicBezTo>
                  <a:pt x="5495535" y="1204705"/>
                  <a:pt x="5498911" y="1202911"/>
                  <a:pt x="5502920" y="1201908"/>
                </a:cubicBezTo>
                <a:cubicBezTo>
                  <a:pt x="5506929" y="1200906"/>
                  <a:pt x="5510305" y="1201012"/>
                  <a:pt x="5513048" y="1202225"/>
                </a:cubicBezTo>
                <a:cubicBezTo>
                  <a:pt x="5514314" y="1208397"/>
                  <a:pt x="5509883" y="1222007"/>
                  <a:pt x="5499755" y="1243055"/>
                </a:cubicBezTo>
                <a:cubicBezTo>
                  <a:pt x="5489627" y="1264102"/>
                  <a:pt x="5481397" y="1278345"/>
                  <a:pt x="5475067" y="1285783"/>
                </a:cubicBezTo>
                <a:lnTo>
                  <a:pt x="5477599" y="1285783"/>
                </a:lnTo>
                <a:cubicBezTo>
                  <a:pt x="5481345" y="1289476"/>
                  <a:pt x="5483349" y="1292852"/>
                  <a:pt x="5483613" y="1295911"/>
                </a:cubicBezTo>
                <a:cubicBezTo>
                  <a:pt x="5483877" y="1298971"/>
                  <a:pt x="5482716" y="1302347"/>
                  <a:pt x="5480131" y="1306040"/>
                </a:cubicBezTo>
                <a:cubicBezTo>
                  <a:pt x="5476966" y="1325241"/>
                  <a:pt x="5471269" y="1345076"/>
                  <a:pt x="5463040" y="1365543"/>
                </a:cubicBezTo>
                <a:cubicBezTo>
                  <a:pt x="5454811" y="1386010"/>
                  <a:pt x="5447848" y="1405845"/>
                  <a:pt x="5442151" y="1425047"/>
                </a:cubicBezTo>
                <a:cubicBezTo>
                  <a:pt x="5444524" y="1428581"/>
                  <a:pt x="5444841" y="1431008"/>
                  <a:pt x="5443100" y="1432327"/>
                </a:cubicBezTo>
                <a:cubicBezTo>
                  <a:pt x="5441359" y="1433646"/>
                  <a:pt x="5438511" y="1435438"/>
                  <a:pt x="5434554" y="1437707"/>
                </a:cubicBezTo>
                <a:cubicBezTo>
                  <a:pt x="5434343" y="1440345"/>
                  <a:pt x="5434132" y="1442665"/>
                  <a:pt x="5433921" y="1444671"/>
                </a:cubicBezTo>
                <a:cubicBezTo>
                  <a:pt x="5433710" y="1446676"/>
                  <a:pt x="5434765" y="1447731"/>
                  <a:pt x="5437086" y="1447836"/>
                </a:cubicBezTo>
                <a:cubicBezTo>
                  <a:pt x="5435240" y="1452003"/>
                  <a:pt x="5432603" y="1456962"/>
                  <a:pt x="5429174" y="1462712"/>
                </a:cubicBezTo>
                <a:cubicBezTo>
                  <a:pt x="5425745" y="1468462"/>
                  <a:pt x="5425006" y="1472788"/>
                  <a:pt x="5426958" y="1475689"/>
                </a:cubicBezTo>
                <a:lnTo>
                  <a:pt x="5442151" y="1460496"/>
                </a:lnTo>
                <a:cubicBezTo>
                  <a:pt x="5444788" y="1457964"/>
                  <a:pt x="5446476" y="1455432"/>
                  <a:pt x="5447215" y="1452900"/>
                </a:cubicBezTo>
                <a:cubicBezTo>
                  <a:pt x="5447953" y="1450367"/>
                  <a:pt x="5447109" y="1447836"/>
                  <a:pt x="5444683" y="1445304"/>
                </a:cubicBezTo>
                <a:cubicBezTo>
                  <a:pt x="5447373" y="1442614"/>
                  <a:pt x="5450222" y="1439131"/>
                  <a:pt x="5453228" y="1434859"/>
                </a:cubicBezTo>
                <a:cubicBezTo>
                  <a:pt x="5456235" y="1430586"/>
                  <a:pt x="5458451" y="1426471"/>
                  <a:pt x="5459875" y="1422514"/>
                </a:cubicBezTo>
                <a:lnTo>
                  <a:pt x="5480131" y="1376937"/>
                </a:lnTo>
                <a:lnTo>
                  <a:pt x="5495324" y="1364277"/>
                </a:lnTo>
                <a:cubicBezTo>
                  <a:pt x="5498067" y="1361639"/>
                  <a:pt x="5500177" y="1358685"/>
                  <a:pt x="5501654" y="1355415"/>
                </a:cubicBezTo>
                <a:cubicBezTo>
                  <a:pt x="5503131" y="1352144"/>
                  <a:pt x="5502709" y="1349190"/>
                  <a:pt x="5500388" y="1346552"/>
                </a:cubicBezTo>
                <a:lnTo>
                  <a:pt x="5510516" y="1326296"/>
                </a:lnTo>
                <a:cubicBezTo>
                  <a:pt x="5509250" y="1317856"/>
                  <a:pt x="5511782" y="1310682"/>
                  <a:pt x="5518112" y="1304774"/>
                </a:cubicBezTo>
                <a:cubicBezTo>
                  <a:pt x="5524443" y="1298865"/>
                  <a:pt x="5526975" y="1291691"/>
                  <a:pt x="5525709" y="1283251"/>
                </a:cubicBezTo>
                <a:lnTo>
                  <a:pt x="5558625" y="1255398"/>
                </a:lnTo>
                <a:cubicBezTo>
                  <a:pt x="5564956" y="1262467"/>
                  <a:pt x="5568121" y="1267320"/>
                  <a:pt x="5568121" y="1269958"/>
                </a:cubicBezTo>
                <a:cubicBezTo>
                  <a:pt x="5568121" y="1272595"/>
                  <a:pt x="5564956" y="1276182"/>
                  <a:pt x="5558625" y="1280719"/>
                </a:cubicBezTo>
                <a:cubicBezTo>
                  <a:pt x="5563426" y="1287840"/>
                  <a:pt x="5563320" y="1293221"/>
                  <a:pt x="5558309" y="1296861"/>
                </a:cubicBezTo>
                <a:cubicBezTo>
                  <a:pt x="5553298" y="1300501"/>
                  <a:pt x="5552559" y="1305248"/>
                  <a:pt x="5556093" y="1311104"/>
                </a:cubicBezTo>
                <a:cubicBezTo>
                  <a:pt x="5551609" y="1317698"/>
                  <a:pt x="5546651" y="1328564"/>
                  <a:pt x="5541217" y="1343704"/>
                </a:cubicBezTo>
                <a:cubicBezTo>
                  <a:pt x="5535784" y="1358844"/>
                  <a:pt x="5533991" y="1369077"/>
                  <a:pt x="5535837" y="1374405"/>
                </a:cubicBezTo>
                <a:lnTo>
                  <a:pt x="5515580" y="1422514"/>
                </a:lnTo>
                <a:cubicBezTo>
                  <a:pt x="5520855" y="1428950"/>
                  <a:pt x="5523599" y="1435703"/>
                  <a:pt x="5523810" y="1442772"/>
                </a:cubicBezTo>
                <a:cubicBezTo>
                  <a:pt x="5524021" y="1449841"/>
                  <a:pt x="5520433" y="1456593"/>
                  <a:pt x="5513048" y="1463028"/>
                </a:cubicBezTo>
                <a:cubicBezTo>
                  <a:pt x="5510516" y="1473473"/>
                  <a:pt x="5506718" y="1484233"/>
                  <a:pt x="5501654" y="1495312"/>
                </a:cubicBezTo>
                <a:cubicBezTo>
                  <a:pt x="5496590" y="1506390"/>
                  <a:pt x="5490260" y="1515885"/>
                  <a:pt x="5482664" y="1523798"/>
                </a:cubicBezTo>
                <a:lnTo>
                  <a:pt x="5490260" y="1544054"/>
                </a:lnTo>
                <a:lnTo>
                  <a:pt x="5472535" y="1556715"/>
                </a:lnTo>
                <a:lnTo>
                  <a:pt x="5472535" y="1584567"/>
                </a:lnTo>
                <a:cubicBezTo>
                  <a:pt x="5469212" y="1589737"/>
                  <a:pt x="5466996" y="1594590"/>
                  <a:pt x="5465889" y="1599127"/>
                </a:cubicBezTo>
                <a:cubicBezTo>
                  <a:pt x="5464781" y="1603663"/>
                  <a:pt x="5461932" y="1607250"/>
                  <a:pt x="5457343" y="1609887"/>
                </a:cubicBezTo>
                <a:cubicBezTo>
                  <a:pt x="5456182" y="1612789"/>
                  <a:pt x="5455971" y="1616482"/>
                  <a:pt x="5456710" y="1620966"/>
                </a:cubicBezTo>
                <a:cubicBezTo>
                  <a:pt x="5457448" y="1625450"/>
                  <a:pt x="5458503" y="1628509"/>
                  <a:pt x="5459875" y="1630144"/>
                </a:cubicBezTo>
                <a:cubicBezTo>
                  <a:pt x="5461299" y="1632517"/>
                  <a:pt x="5462882" y="1633468"/>
                  <a:pt x="5464623" y="1632993"/>
                </a:cubicBezTo>
                <a:cubicBezTo>
                  <a:pt x="5466363" y="1632517"/>
                  <a:pt x="5467313" y="1631568"/>
                  <a:pt x="5467471" y="1630144"/>
                </a:cubicBezTo>
                <a:cubicBezTo>
                  <a:pt x="5462302" y="1622548"/>
                  <a:pt x="5463146" y="1616218"/>
                  <a:pt x="5470003" y="1611154"/>
                </a:cubicBezTo>
                <a:cubicBezTo>
                  <a:pt x="5476861" y="1606090"/>
                  <a:pt x="5482769" y="1602292"/>
                  <a:pt x="5487728" y="1599760"/>
                </a:cubicBezTo>
                <a:lnTo>
                  <a:pt x="5487728" y="1561779"/>
                </a:lnTo>
                <a:lnTo>
                  <a:pt x="5490260" y="1561779"/>
                </a:lnTo>
                <a:cubicBezTo>
                  <a:pt x="5491684" y="1559141"/>
                  <a:pt x="5492633" y="1556187"/>
                  <a:pt x="5493108" y="1552917"/>
                </a:cubicBezTo>
                <a:cubicBezTo>
                  <a:pt x="5493583" y="1549646"/>
                  <a:pt x="5492633" y="1546692"/>
                  <a:pt x="5490260" y="1544054"/>
                </a:cubicBezTo>
                <a:cubicBezTo>
                  <a:pt x="5497328" y="1537460"/>
                  <a:pt x="5502815" y="1530392"/>
                  <a:pt x="5506718" y="1522848"/>
                </a:cubicBezTo>
                <a:cubicBezTo>
                  <a:pt x="5510622" y="1515305"/>
                  <a:pt x="5516108" y="1508869"/>
                  <a:pt x="5523177" y="1503541"/>
                </a:cubicBezTo>
                <a:cubicBezTo>
                  <a:pt x="5514842" y="1495365"/>
                  <a:pt x="5512521" y="1489562"/>
                  <a:pt x="5516213" y="1486134"/>
                </a:cubicBezTo>
                <a:cubicBezTo>
                  <a:pt x="5519906" y="1482705"/>
                  <a:pt x="5526447" y="1477535"/>
                  <a:pt x="5535837" y="1470624"/>
                </a:cubicBezTo>
                <a:cubicBezTo>
                  <a:pt x="5541587" y="1463820"/>
                  <a:pt x="5545912" y="1451476"/>
                  <a:pt x="5548814" y="1433593"/>
                </a:cubicBezTo>
                <a:cubicBezTo>
                  <a:pt x="5551715" y="1415709"/>
                  <a:pt x="5556674" y="1402733"/>
                  <a:pt x="5563690" y="1394662"/>
                </a:cubicBezTo>
                <a:cubicBezTo>
                  <a:pt x="5566274" y="1393501"/>
                  <a:pt x="5568701" y="1393290"/>
                  <a:pt x="5570969" y="1394029"/>
                </a:cubicBezTo>
                <a:cubicBezTo>
                  <a:pt x="5573238" y="1394767"/>
                  <a:pt x="5575031" y="1395822"/>
                  <a:pt x="5576350" y="1397194"/>
                </a:cubicBezTo>
                <a:cubicBezTo>
                  <a:pt x="5582100" y="1404157"/>
                  <a:pt x="5583260" y="1412386"/>
                  <a:pt x="5579831" y="1421881"/>
                </a:cubicBezTo>
                <a:cubicBezTo>
                  <a:pt x="5576403" y="1431378"/>
                  <a:pt x="5571866" y="1438340"/>
                  <a:pt x="5566222" y="1442772"/>
                </a:cubicBezTo>
                <a:cubicBezTo>
                  <a:pt x="5560208" y="1459072"/>
                  <a:pt x="5555144" y="1474581"/>
                  <a:pt x="5551029" y="1489299"/>
                </a:cubicBezTo>
                <a:cubicBezTo>
                  <a:pt x="5546915" y="1504016"/>
                  <a:pt x="5541850" y="1518892"/>
                  <a:pt x="5535837" y="1533926"/>
                </a:cubicBezTo>
                <a:cubicBezTo>
                  <a:pt x="5538158" y="1536353"/>
                  <a:pt x="5538580" y="1538463"/>
                  <a:pt x="5537103" y="1540256"/>
                </a:cubicBezTo>
                <a:cubicBezTo>
                  <a:pt x="5535626" y="1542050"/>
                  <a:pt x="5533516" y="1544160"/>
                  <a:pt x="5530773" y="1546587"/>
                </a:cubicBezTo>
                <a:cubicBezTo>
                  <a:pt x="5528346" y="1549171"/>
                  <a:pt x="5527502" y="1551598"/>
                  <a:pt x="5528241" y="1553866"/>
                </a:cubicBezTo>
                <a:cubicBezTo>
                  <a:pt x="5528979" y="1556135"/>
                  <a:pt x="5530667" y="1557928"/>
                  <a:pt x="5533305" y="1559247"/>
                </a:cubicBezTo>
                <a:cubicBezTo>
                  <a:pt x="5529348" y="1563150"/>
                  <a:pt x="5525867" y="1567370"/>
                  <a:pt x="5522860" y="1571907"/>
                </a:cubicBezTo>
                <a:cubicBezTo>
                  <a:pt x="5519853" y="1576444"/>
                  <a:pt x="5518271" y="1580664"/>
                  <a:pt x="5518112" y="1584567"/>
                </a:cubicBezTo>
                <a:lnTo>
                  <a:pt x="5507984" y="1602292"/>
                </a:lnTo>
                <a:cubicBezTo>
                  <a:pt x="5511677" y="1607462"/>
                  <a:pt x="5513154" y="1612315"/>
                  <a:pt x="5512415" y="1616851"/>
                </a:cubicBezTo>
                <a:cubicBezTo>
                  <a:pt x="5511677" y="1621388"/>
                  <a:pt x="5509356" y="1624974"/>
                  <a:pt x="5505452" y="1627613"/>
                </a:cubicBezTo>
                <a:cubicBezTo>
                  <a:pt x="5514051" y="1626979"/>
                  <a:pt x="5525339" y="1626346"/>
                  <a:pt x="5539318" y="1625714"/>
                </a:cubicBezTo>
                <a:cubicBezTo>
                  <a:pt x="5553298" y="1625079"/>
                  <a:pt x="5563953" y="1628246"/>
                  <a:pt x="5571286" y="1635209"/>
                </a:cubicBezTo>
                <a:cubicBezTo>
                  <a:pt x="5575084" y="1640536"/>
                  <a:pt x="5576983" y="1645706"/>
                  <a:pt x="5576983" y="1650718"/>
                </a:cubicBezTo>
                <a:cubicBezTo>
                  <a:pt x="5576983" y="1655729"/>
                  <a:pt x="5575084" y="1658998"/>
                  <a:pt x="5571286" y="1660529"/>
                </a:cubicBezTo>
                <a:cubicBezTo>
                  <a:pt x="5571022" y="1662006"/>
                  <a:pt x="5570283" y="1664115"/>
                  <a:pt x="5569070" y="1666859"/>
                </a:cubicBezTo>
                <a:cubicBezTo>
                  <a:pt x="5567857" y="1669603"/>
                  <a:pt x="5567751" y="1671712"/>
                  <a:pt x="5568754" y="1673190"/>
                </a:cubicBezTo>
                <a:lnTo>
                  <a:pt x="5576350" y="1668124"/>
                </a:lnTo>
                <a:lnTo>
                  <a:pt x="5609267" y="1642804"/>
                </a:lnTo>
                <a:lnTo>
                  <a:pt x="5614331" y="1625079"/>
                </a:lnTo>
                <a:cubicBezTo>
                  <a:pt x="5612010" y="1621546"/>
                  <a:pt x="5611588" y="1619118"/>
                  <a:pt x="5613065" y="1617801"/>
                </a:cubicBezTo>
                <a:cubicBezTo>
                  <a:pt x="5614542" y="1616482"/>
                  <a:pt x="5616652" y="1614688"/>
                  <a:pt x="5619395" y="1612420"/>
                </a:cubicBezTo>
                <a:cubicBezTo>
                  <a:pt x="5620555" y="1609941"/>
                  <a:pt x="5620766" y="1607936"/>
                  <a:pt x="5620028" y="1606406"/>
                </a:cubicBezTo>
                <a:cubicBezTo>
                  <a:pt x="5619289" y="1604877"/>
                  <a:pt x="5618234" y="1603505"/>
                  <a:pt x="5616863" y="1602292"/>
                </a:cubicBezTo>
                <a:cubicBezTo>
                  <a:pt x="5624248" y="1594484"/>
                  <a:pt x="5631000" y="1586044"/>
                  <a:pt x="5637119" y="1576970"/>
                </a:cubicBezTo>
                <a:cubicBezTo>
                  <a:pt x="5643238" y="1567898"/>
                  <a:pt x="5649991" y="1559458"/>
                  <a:pt x="5657376" y="1551651"/>
                </a:cubicBezTo>
                <a:cubicBezTo>
                  <a:pt x="5660013" y="1539993"/>
                  <a:pt x="5664866" y="1529126"/>
                  <a:pt x="5671935" y="1519050"/>
                </a:cubicBezTo>
                <a:cubicBezTo>
                  <a:pt x="5679004" y="1508975"/>
                  <a:pt x="5687655" y="1501273"/>
                  <a:pt x="5697889" y="1495945"/>
                </a:cubicBezTo>
                <a:lnTo>
                  <a:pt x="5695357" y="1483285"/>
                </a:lnTo>
                <a:cubicBezTo>
                  <a:pt x="5694196" y="1479434"/>
                  <a:pt x="5694618" y="1475741"/>
                  <a:pt x="5696623" y="1472206"/>
                </a:cubicBezTo>
                <a:cubicBezTo>
                  <a:pt x="5698627" y="1468673"/>
                  <a:pt x="5701581" y="1465613"/>
                  <a:pt x="5705485" y="1463028"/>
                </a:cubicBezTo>
                <a:cubicBezTo>
                  <a:pt x="5710549" y="1452478"/>
                  <a:pt x="5715613" y="1450790"/>
                  <a:pt x="5720677" y="1457964"/>
                </a:cubicBezTo>
                <a:cubicBezTo>
                  <a:pt x="5726005" y="1462870"/>
                  <a:pt x="5729276" y="1467618"/>
                  <a:pt x="5730489" y="1472206"/>
                </a:cubicBezTo>
                <a:cubicBezTo>
                  <a:pt x="5731702" y="1476797"/>
                  <a:pt x="5729276" y="1482177"/>
                  <a:pt x="5723209" y="1488349"/>
                </a:cubicBezTo>
                <a:cubicBezTo>
                  <a:pt x="5718304" y="1492939"/>
                  <a:pt x="5712290" y="1500851"/>
                  <a:pt x="5705168" y="1512087"/>
                </a:cubicBezTo>
                <a:cubicBezTo>
                  <a:pt x="5698047" y="1523323"/>
                  <a:pt x="5696465" y="1533134"/>
                  <a:pt x="5700421" y="1541522"/>
                </a:cubicBezTo>
                <a:cubicBezTo>
                  <a:pt x="5698997" y="1549171"/>
                  <a:pt x="5695515" y="1561093"/>
                  <a:pt x="5689976" y="1577288"/>
                </a:cubicBezTo>
                <a:cubicBezTo>
                  <a:pt x="5684437" y="1593481"/>
                  <a:pt x="5677791" y="1606036"/>
                  <a:pt x="5670036" y="1614952"/>
                </a:cubicBezTo>
                <a:cubicBezTo>
                  <a:pt x="5673570" y="1618750"/>
                  <a:pt x="5674731" y="1621914"/>
                  <a:pt x="5673518" y="1624446"/>
                </a:cubicBezTo>
                <a:cubicBezTo>
                  <a:pt x="5672305" y="1626979"/>
                  <a:pt x="5670300" y="1628879"/>
                  <a:pt x="5667504" y="1630144"/>
                </a:cubicBezTo>
                <a:cubicBezTo>
                  <a:pt x="5663442" y="1634733"/>
                  <a:pt x="5663970" y="1641380"/>
                  <a:pt x="5669087" y="1650085"/>
                </a:cubicBezTo>
                <a:cubicBezTo>
                  <a:pt x="5674204" y="1658789"/>
                  <a:pt x="5677896" y="1664802"/>
                  <a:pt x="5680164" y="1668124"/>
                </a:cubicBezTo>
                <a:cubicBezTo>
                  <a:pt x="5674520" y="1676249"/>
                  <a:pt x="5665552" y="1693551"/>
                  <a:pt x="5653261" y="1720032"/>
                </a:cubicBezTo>
                <a:cubicBezTo>
                  <a:pt x="5640970" y="1746514"/>
                  <a:pt x="5636434" y="1763816"/>
                  <a:pt x="5639651" y="1771940"/>
                </a:cubicBezTo>
                <a:lnTo>
                  <a:pt x="5619395" y="1789664"/>
                </a:lnTo>
                <a:cubicBezTo>
                  <a:pt x="5615544" y="1797154"/>
                  <a:pt x="5611852" y="1804329"/>
                  <a:pt x="5608317" y="1811187"/>
                </a:cubicBezTo>
                <a:cubicBezTo>
                  <a:pt x="5604783" y="1818045"/>
                  <a:pt x="5601723" y="1825218"/>
                  <a:pt x="5599138" y="1832710"/>
                </a:cubicBezTo>
                <a:lnTo>
                  <a:pt x="5601670" y="1840305"/>
                </a:lnTo>
                <a:cubicBezTo>
                  <a:pt x="5609741" y="1838512"/>
                  <a:pt x="5615755" y="1831338"/>
                  <a:pt x="5619711" y="1818783"/>
                </a:cubicBezTo>
                <a:cubicBezTo>
                  <a:pt x="5623668" y="1806229"/>
                  <a:pt x="5630314" y="1799053"/>
                  <a:pt x="5639651" y="1797261"/>
                </a:cubicBezTo>
                <a:cubicBezTo>
                  <a:pt x="5644294" y="1796839"/>
                  <a:pt x="5650202" y="1795151"/>
                  <a:pt x="5657376" y="1792197"/>
                </a:cubicBezTo>
                <a:lnTo>
                  <a:pt x="5639651" y="1784599"/>
                </a:lnTo>
                <a:lnTo>
                  <a:pt x="5647248" y="1779535"/>
                </a:lnTo>
                <a:cubicBezTo>
                  <a:pt x="5650993" y="1777215"/>
                  <a:pt x="5654263" y="1776793"/>
                  <a:pt x="5657059" y="1778270"/>
                </a:cubicBezTo>
                <a:cubicBezTo>
                  <a:pt x="5659855" y="1779746"/>
                  <a:pt x="5662493" y="1781856"/>
                  <a:pt x="5664972" y="1784599"/>
                </a:cubicBezTo>
                <a:cubicBezTo>
                  <a:pt x="5667610" y="1780907"/>
                  <a:pt x="5669931" y="1777531"/>
                  <a:pt x="5671935" y="1774472"/>
                </a:cubicBezTo>
                <a:cubicBezTo>
                  <a:pt x="5673940" y="1771413"/>
                  <a:pt x="5674995" y="1768035"/>
                  <a:pt x="5675100" y="1764343"/>
                </a:cubicBezTo>
                <a:cubicBezTo>
                  <a:pt x="5677474" y="1761601"/>
                  <a:pt x="5679057" y="1757592"/>
                  <a:pt x="5679848" y="1752316"/>
                </a:cubicBezTo>
                <a:cubicBezTo>
                  <a:pt x="5680639" y="1747041"/>
                  <a:pt x="5681589" y="1741766"/>
                  <a:pt x="5682696" y="1736491"/>
                </a:cubicBezTo>
                <a:cubicBezTo>
                  <a:pt x="5674678" y="1736068"/>
                  <a:pt x="5667926" y="1731849"/>
                  <a:pt x="5662440" y="1723830"/>
                </a:cubicBezTo>
                <a:cubicBezTo>
                  <a:pt x="5670458" y="1718767"/>
                  <a:pt x="5674678" y="1711171"/>
                  <a:pt x="5675100" y="1701041"/>
                </a:cubicBezTo>
                <a:lnTo>
                  <a:pt x="5700421" y="1706106"/>
                </a:lnTo>
                <a:cubicBezTo>
                  <a:pt x="5696886" y="1709904"/>
                  <a:pt x="5694460" y="1713703"/>
                  <a:pt x="5693141" y="1717501"/>
                </a:cubicBezTo>
                <a:cubicBezTo>
                  <a:pt x="5691822" y="1721299"/>
                  <a:pt x="5690029" y="1725097"/>
                  <a:pt x="5687761" y="1728895"/>
                </a:cubicBezTo>
                <a:lnTo>
                  <a:pt x="5697889" y="1736491"/>
                </a:lnTo>
                <a:cubicBezTo>
                  <a:pt x="5702953" y="1736491"/>
                  <a:pt x="5705485" y="1739023"/>
                  <a:pt x="5705485" y="1744086"/>
                </a:cubicBezTo>
                <a:cubicBezTo>
                  <a:pt x="5705274" y="1749203"/>
                  <a:pt x="5703797" y="1754163"/>
                  <a:pt x="5701054" y="1758963"/>
                </a:cubicBezTo>
                <a:cubicBezTo>
                  <a:pt x="5698311" y="1763763"/>
                  <a:pt x="5695568" y="1768088"/>
                  <a:pt x="5692825" y="1771940"/>
                </a:cubicBezTo>
                <a:cubicBezTo>
                  <a:pt x="5696781" y="1772995"/>
                  <a:pt x="5700896" y="1773417"/>
                  <a:pt x="5705168" y="1773206"/>
                </a:cubicBezTo>
                <a:cubicBezTo>
                  <a:pt x="5709441" y="1772995"/>
                  <a:pt x="5712923" y="1773417"/>
                  <a:pt x="5715613" y="1774472"/>
                </a:cubicBezTo>
                <a:cubicBezTo>
                  <a:pt x="5717459" y="1778692"/>
                  <a:pt x="5715666" y="1784177"/>
                  <a:pt x="5710233" y="1790931"/>
                </a:cubicBezTo>
                <a:cubicBezTo>
                  <a:pt x="5704799" y="1797683"/>
                  <a:pt x="5699841" y="1803168"/>
                  <a:pt x="5695357" y="1807388"/>
                </a:cubicBezTo>
                <a:cubicBezTo>
                  <a:pt x="5695251" y="1812663"/>
                  <a:pt x="5694196" y="1817306"/>
                  <a:pt x="5692192" y="1821315"/>
                </a:cubicBezTo>
                <a:cubicBezTo>
                  <a:pt x="5690187" y="1825323"/>
                  <a:pt x="5687866" y="1827434"/>
                  <a:pt x="5685228" y="1827646"/>
                </a:cubicBezTo>
                <a:lnTo>
                  <a:pt x="5672568" y="1845370"/>
                </a:lnTo>
                <a:lnTo>
                  <a:pt x="5672568" y="1868158"/>
                </a:lnTo>
                <a:lnTo>
                  <a:pt x="5680164" y="1860561"/>
                </a:lnTo>
                <a:lnTo>
                  <a:pt x="5690293" y="1840305"/>
                </a:lnTo>
                <a:cubicBezTo>
                  <a:pt x="5691664" y="1837773"/>
                  <a:pt x="5693352" y="1835874"/>
                  <a:pt x="5695357" y="1834608"/>
                </a:cubicBezTo>
                <a:cubicBezTo>
                  <a:pt x="5697361" y="1833343"/>
                  <a:pt x="5699049" y="1832710"/>
                  <a:pt x="5700421" y="1832710"/>
                </a:cubicBezTo>
                <a:cubicBezTo>
                  <a:pt x="5700210" y="1834134"/>
                  <a:pt x="5699366" y="1836349"/>
                  <a:pt x="5697889" y="1839356"/>
                </a:cubicBezTo>
                <a:cubicBezTo>
                  <a:pt x="5696412" y="1842363"/>
                  <a:pt x="5695568" y="1845211"/>
                  <a:pt x="5695357" y="1847901"/>
                </a:cubicBezTo>
                <a:cubicBezTo>
                  <a:pt x="5698311" y="1854759"/>
                  <a:pt x="5694935" y="1863200"/>
                  <a:pt x="5685228" y="1873223"/>
                </a:cubicBezTo>
                <a:cubicBezTo>
                  <a:pt x="5675522" y="1883245"/>
                  <a:pt x="5672146" y="1891685"/>
                  <a:pt x="5675100" y="1898542"/>
                </a:cubicBezTo>
                <a:lnTo>
                  <a:pt x="5664972" y="1916267"/>
                </a:lnTo>
                <a:cubicBezTo>
                  <a:pt x="5664550" y="1921753"/>
                  <a:pt x="5662862" y="1928506"/>
                  <a:pt x="5659908" y="1936523"/>
                </a:cubicBezTo>
                <a:cubicBezTo>
                  <a:pt x="5665289" y="1930194"/>
                  <a:pt x="5670353" y="1923230"/>
                  <a:pt x="5675100" y="1915634"/>
                </a:cubicBezTo>
                <a:cubicBezTo>
                  <a:pt x="5679848" y="1908037"/>
                  <a:pt x="5682380" y="1899808"/>
                  <a:pt x="5682696" y="1890946"/>
                </a:cubicBezTo>
                <a:lnTo>
                  <a:pt x="5702953" y="1898542"/>
                </a:lnTo>
                <a:lnTo>
                  <a:pt x="5697889" y="1926395"/>
                </a:lnTo>
                <a:lnTo>
                  <a:pt x="5710549" y="1923864"/>
                </a:lnTo>
                <a:lnTo>
                  <a:pt x="5723209" y="1939056"/>
                </a:lnTo>
                <a:lnTo>
                  <a:pt x="5710549" y="1977037"/>
                </a:lnTo>
                <a:cubicBezTo>
                  <a:pt x="5700737" y="1986480"/>
                  <a:pt x="5692508" y="1997345"/>
                  <a:pt x="5685862" y="2009638"/>
                </a:cubicBezTo>
                <a:cubicBezTo>
                  <a:pt x="5679215" y="2021929"/>
                  <a:pt x="5672252" y="2032162"/>
                  <a:pt x="5664972" y="2040338"/>
                </a:cubicBezTo>
                <a:lnTo>
                  <a:pt x="5659908" y="2040338"/>
                </a:lnTo>
                <a:lnTo>
                  <a:pt x="5659908" y="2047935"/>
                </a:lnTo>
                <a:lnTo>
                  <a:pt x="5644715" y="2073256"/>
                </a:lnTo>
                <a:cubicBezTo>
                  <a:pt x="5643661" y="2084017"/>
                  <a:pt x="5639440" y="2093512"/>
                  <a:pt x="5632055" y="2101741"/>
                </a:cubicBezTo>
                <a:cubicBezTo>
                  <a:pt x="5624670" y="2109969"/>
                  <a:pt x="5620450" y="2120731"/>
                  <a:pt x="5619395" y="2134025"/>
                </a:cubicBezTo>
                <a:cubicBezTo>
                  <a:pt x="5616335" y="2139352"/>
                  <a:pt x="5611693" y="2148321"/>
                  <a:pt x="5605469" y="2160928"/>
                </a:cubicBezTo>
                <a:cubicBezTo>
                  <a:pt x="5599244" y="2173535"/>
                  <a:pt x="5594602" y="2180603"/>
                  <a:pt x="5591542" y="2182134"/>
                </a:cubicBezTo>
                <a:lnTo>
                  <a:pt x="5590948" y="2188665"/>
                </a:lnTo>
                <a:lnTo>
                  <a:pt x="5593838" y="2187129"/>
                </a:lnTo>
                <a:cubicBezTo>
                  <a:pt x="5597847" y="2186127"/>
                  <a:pt x="5601223" y="2186233"/>
                  <a:pt x="5603966" y="2187446"/>
                </a:cubicBezTo>
                <a:cubicBezTo>
                  <a:pt x="5605232" y="2193618"/>
                  <a:pt x="5600801" y="2207228"/>
                  <a:pt x="5590673" y="2228276"/>
                </a:cubicBezTo>
                <a:cubicBezTo>
                  <a:pt x="5580545" y="2249323"/>
                  <a:pt x="5572315" y="2263566"/>
                  <a:pt x="5565985" y="2271004"/>
                </a:cubicBezTo>
                <a:lnTo>
                  <a:pt x="5568517" y="2271004"/>
                </a:lnTo>
                <a:cubicBezTo>
                  <a:pt x="5572263" y="2274698"/>
                  <a:pt x="5574267" y="2278073"/>
                  <a:pt x="5574531" y="2281132"/>
                </a:cubicBezTo>
                <a:cubicBezTo>
                  <a:pt x="5574795" y="2284192"/>
                  <a:pt x="5573634" y="2287568"/>
                  <a:pt x="5571049" y="2291261"/>
                </a:cubicBezTo>
                <a:lnTo>
                  <a:pt x="5570991" y="2291463"/>
                </a:lnTo>
                <a:lnTo>
                  <a:pt x="5576350" y="2298608"/>
                </a:lnTo>
                <a:cubicBezTo>
                  <a:pt x="5579304" y="2298187"/>
                  <a:pt x="5580992" y="2299030"/>
                  <a:pt x="5581414" y="2301140"/>
                </a:cubicBezTo>
                <a:cubicBezTo>
                  <a:pt x="5581308" y="2303832"/>
                  <a:pt x="5580253" y="2306679"/>
                  <a:pt x="5578249" y="2309687"/>
                </a:cubicBezTo>
                <a:cubicBezTo>
                  <a:pt x="5576244" y="2312694"/>
                  <a:pt x="5573923" y="2314909"/>
                  <a:pt x="5571286" y="2316334"/>
                </a:cubicBezTo>
                <a:cubicBezTo>
                  <a:pt x="5571391" y="2320289"/>
                  <a:pt x="5570547" y="2323772"/>
                  <a:pt x="5568754" y="2326777"/>
                </a:cubicBezTo>
                <a:lnTo>
                  <a:pt x="5559618" y="2331060"/>
                </a:lnTo>
                <a:lnTo>
                  <a:pt x="5553958" y="2350765"/>
                </a:lnTo>
                <a:cubicBezTo>
                  <a:pt x="5545729" y="2371231"/>
                  <a:pt x="5538766" y="2391066"/>
                  <a:pt x="5533069" y="2410268"/>
                </a:cubicBezTo>
                <a:cubicBezTo>
                  <a:pt x="5535442" y="2413803"/>
                  <a:pt x="5535759" y="2416228"/>
                  <a:pt x="5534018" y="2417547"/>
                </a:cubicBezTo>
                <a:cubicBezTo>
                  <a:pt x="5532277" y="2418867"/>
                  <a:pt x="5529429" y="2420659"/>
                  <a:pt x="5525472" y="2422929"/>
                </a:cubicBezTo>
                <a:cubicBezTo>
                  <a:pt x="5525261" y="2425565"/>
                  <a:pt x="5525050" y="2427886"/>
                  <a:pt x="5524839" y="2429892"/>
                </a:cubicBezTo>
                <a:cubicBezTo>
                  <a:pt x="5524628" y="2431897"/>
                  <a:pt x="5525683" y="2432951"/>
                  <a:pt x="5528004" y="2433056"/>
                </a:cubicBezTo>
                <a:cubicBezTo>
                  <a:pt x="5526158" y="2437223"/>
                  <a:pt x="5523521" y="2442182"/>
                  <a:pt x="5520092" y="2447932"/>
                </a:cubicBezTo>
                <a:cubicBezTo>
                  <a:pt x="5516663" y="2453682"/>
                  <a:pt x="5515924" y="2458008"/>
                  <a:pt x="5517876" y="2460910"/>
                </a:cubicBezTo>
                <a:lnTo>
                  <a:pt x="5533069" y="2445717"/>
                </a:lnTo>
                <a:cubicBezTo>
                  <a:pt x="5535706" y="2443184"/>
                  <a:pt x="5537394" y="2440652"/>
                  <a:pt x="5538133" y="2438120"/>
                </a:cubicBezTo>
                <a:cubicBezTo>
                  <a:pt x="5538871" y="2435588"/>
                  <a:pt x="5538027" y="2433056"/>
                  <a:pt x="5535601" y="2430524"/>
                </a:cubicBezTo>
                <a:cubicBezTo>
                  <a:pt x="5538291" y="2427834"/>
                  <a:pt x="5541140" y="2424353"/>
                  <a:pt x="5544146" y="2420079"/>
                </a:cubicBezTo>
                <a:cubicBezTo>
                  <a:pt x="5547153" y="2415806"/>
                  <a:pt x="5549369" y="2411692"/>
                  <a:pt x="5550793" y="2407736"/>
                </a:cubicBezTo>
                <a:lnTo>
                  <a:pt x="5571049" y="2362158"/>
                </a:lnTo>
                <a:lnTo>
                  <a:pt x="5586242" y="2349498"/>
                </a:lnTo>
                <a:cubicBezTo>
                  <a:pt x="5588985" y="2346860"/>
                  <a:pt x="5591095" y="2343907"/>
                  <a:pt x="5592572" y="2340637"/>
                </a:cubicBezTo>
                <a:cubicBezTo>
                  <a:pt x="5594049" y="2337365"/>
                  <a:pt x="5593627" y="2334411"/>
                  <a:pt x="5591306" y="2331774"/>
                </a:cubicBezTo>
                <a:lnTo>
                  <a:pt x="5601434" y="2311517"/>
                </a:lnTo>
                <a:cubicBezTo>
                  <a:pt x="5600168" y="2303077"/>
                  <a:pt x="5602700" y="2295904"/>
                  <a:pt x="5609030" y="2289995"/>
                </a:cubicBezTo>
                <a:cubicBezTo>
                  <a:pt x="5615361" y="2284087"/>
                  <a:pt x="5617893" y="2276912"/>
                  <a:pt x="5616627" y="2268473"/>
                </a:cubicBezTo>
                <a:lnTo>
                  <a:pt x="5649543" y="2240619"/>
                </a:lnTo>
                <a:cubicBezTo>
                  <a:pt x="5655874" y="2247688"/>
                  <a:pt x="5659039" y="2252541"/>
                  <a:pt x="5659039" y="2255179"/>
                </a:cubicBezTo>
                <a:cubicBezTo>
                  <a:pt x="5659039" y="2257816"/>
                  <a:pt x="5655874" y="2261403"/>
                  <a:pt x="5649543" y="2265940"/>
                </a:cubicBezTo>
                <a:cubicBezTo>
                  <a:pt x="5654344" y="2273062"/>
                  <a:pt x="5654238" y="2278442"/>
                  <a:pt x="5649227" y="2282083"/>
                </a:cubicBezTo>
                <a:cubicBezTo>
                  <a:pt x="5644216" y="2285723"/>
                  <a:pt x="5643477" y="2290469"/>
                  <a:pt x="5647011" y="2296325"/>
                </a:cubicBezTo>
                <a:cubicBezTo>
                  <a:pt x="5642527" y="2302920"/>
                  <a:pt x="5637569" y="2313785"/>
                  <a:pt x="5632135" y="2328925"/>
                </a:cubicBezTo>
                <a:cubicBezTo>
                  <a:pt x="5626702" y="2344065"/>
                  <a:pt x="5624909" y="2354298"/>
                  <a:pt x="5626755" y="2359627"/>
                </a:cubicBezTo>
                <a:lnTo>
                  <a:pt x="5606498" y="2407736"/>
                </a:lnTo>
                <a:cubicBezTo>
                  <a:pt x="5611773" y="2414171"/>
                  <a:pt x="5614517" y="2420923"/>
                  <a:pt x="5614728" y="2427992"/>
                </a:cubicBezTo>
                <a:cubicBezTo>
                  <a:pt x="5614939" y="2435061"/>
                  <a:pt x="5611351" y="2441813"/>
                  <a:pt x="5603966" y="2448248"/>
                </a:cubicBezTo>
                <a:cubicBezTo>
                  <a:pt x="5601434" y="2458693"/>
                  <a:pt x="5597636" y="2469454"/>
                  <a:pt x="5592572" y="2480532"/>
                </a:cubicBezTo>
                <a:cubicBezTo>
                  <a:pt x="5587508" y="2491610"/>
                  <a:pt x="5581178" y="2501105"/>
                  <a:pt x="5573582" y="2509019"/>
                </a:cubicBezTo>
                <a:lnTo>
                  <a:pt x="5581178" y="2529274"/>
                </a:lnTo>
                <a:lnTo>
                  <a:pt x="5563453" y="2541935"/>
                </a:lnTo>
                <a:lnTo>
                  <a:pt x="5563453" y="2569787"/>
                </a:lnTo>
                <a:cubicBezTo>
                  <a:pt x="5560130" y="2574958"/>
                  <a:pt x="5557914" y="2579810"/>
                  <a:pt x="5556807" y="2584347"/>
                </a:cubicBezTo>
                <a:cubicBezTo>
                  <a:pt x="5555699" y="2588883"/>
                  <a:pt x="5552850" y="2592470"/>
                  <a:pt x="5548261" y="2595109"/>
                </a:cubicBezTo>
                <a:cubicBezTo>
                  <a:pt x="5547100" y="2598010"/>
                  <a:pt x="5546889" y="2601702"/>
                  <a:pt x="5547628" y="2606186"/>
                </a:cubicBezTo>
                <a:cubicBezTo>
                  <a:pt x="5548366" y="2610670"/>
                  <a:pt x="5549421" y="2613729"/>
                  <a:pt x="5550793" y="2615365"/>
                </a:cubicBezTo>
                <a:cubicBezTo>
                  <a:pt x="5552217" y="2617738"/>
                  <a:pt x="5553800" y="2618688"/>
                  <a:pt x="5555541" y="2618213"/>
                </a:cubicBezTo>
                <a:cubicBezTo>
                  <a:pt x="5557281" y="2617738"/>
                  <a:pt x="5558231" y="2616789"/>
                  <a:pt x="5558389" y="2615365"/>
                </a:cubicBezTo>
                <a:cubicBezTo>
                  <a:pt x="5553220" y="2607768"/>
                  <a:pt x="5554064" y="2601439"/>
                  <a:pt x="5560921" y="2596374"/>
                </a:cubicBezTo>
                <a:cubicBezTo>
                  <a:pt x="5567779" y="2591311"/>
                  <a:pt x="5573687" y="2587513"/>
                  <a:pt x="5578646" y="2584981"/>
                </a:cubicBezTo>
                <a:lnTo>
                  <a:pt x="5578646" y="2547000"/>
                </a:lnTo>
                <a:lnTo>
                  <a:pt x="5581178" y="2547000"/>
                </a:lnTo>
                <a:cubicBezTo>
                  <a:pt x="5582602" y="2544361"/>
                  <a:pt x="5583551" y="2541407"/>
                  <a:pt x="5584026" y="2538137"/>
                </a:cubicBezTo>
                <a:cubicBezTo>
                  <a:pt x="5584501" y="2534866"/>
                  <a:pt x="5583551" y="2531912"/>
                  <a:pt x="5581178" y="2529274"/>
                </a:cubicBezTo>
                <a:cubicBezTo>
                  <a:pt x="5588246" y="2522680"/>
                  <a:pt x="5593733" y="2515612"/>
                  <a:pt x="5597636" y="2508068"/>
                </a:cubicBezTo>
                <a:cubicBezTo>
                  <a:pt x="5601540" y="2500525"/>
                  <a:pt x="5607026" y="2494089"/>
                  <a:pt x="5614095" y="2488761"/>
                </a:cubicBezTo>
                <a:cubicBezTo>
                  <a:pt x="5605760" y="2480585"/>
                  <a:pt x="5603439" y="2474782"/>
                  <a:pt x="5607131" y="2471355"/>
                </a:cubicBezTo>
                <a:cubicBezTo>
                  <a:pt x="5610824" y="2467925"/>
                  <a:pt x="5617365" y="2462755"/>
                  <a:pt x="5626755" y="2455846"/>
                </a:cubicBezTo>
                <a:cubicBezTo>
                  <a:pt x="5632505" y="2449040"/>
                  <a:pt x="5636830" y="2436696"/>
                  <a:pt x="5639732" y="2418813"/>
                </a:cubicBezTo>
                <a:cubicBezTo>
                  <a:pt x="5642633" y="2400930"/>
                  <a:pt x="5647592" y="2387954"/>
                  <a:pt x="5654608" y="2379883"/>
                </a:cubicBezTo>
                <a:cubicBezTo>
                  <a:pt x="5657192" y="2378722"/>
                  <a:pt x="5659619" y="2378511"/>
                  <a:pt x="5661887" y="2379250"/>
                </a:cubicBezTo>
                <a:cubicBezTo>
                  <a:pt x="5664156" y="2379989"/>
                  <a:pt x="5665949" y="2381043"/>
                  <a:pt x="5667268" y="2382415"/>
                </a:cubicBezTo>
                <a:cubicBezTo>
                  <a:pt x="5673018" y="2389378"/>
                  <a:pt x="5674178" y="2397607"/>
                  <a:pt x="5670749" y="2407102"/>
                </a:cubicBezTo>
                <a:cubicBezTo>
                  <a:pt x="5667321" y="2416598"/>
                  <a:pt x="5662784" y="2423562"/>
                  <a:pt x="5657140" y="2427992"/>
                </a:cubicBezTo>
                <a:cubicBezTo>
                  <a:pt x="5651126" y="2444292"/>
                  <a:pt x="5646062" y="2459801"/>
                  <a:pt x="5641947" y="2474519"/>
                </a:cubicBezTo>
                <a:cubicBezTo>
                  <a:pt x="5637833" y="2489236"/>
                  <a:pt x="5632768" y="2504112"/>
                  <a:pt x="5626755" y="2519147"/>
                </a:cubicBezTo>
                <a:cubicBezTo>
                  <a:pt x="5629076" y="2521573"/>
                  <a:pt x="5629498" y="2523683"/>
                  <a:pt x="5628021" y="2525476"/>
                </a:cubicBezTo>
                <a:cubicBezTo>
                  <a:pt x="5626544" y="2527270"/>
                  <a:pt x="5624434" y="2529380"/>
                  <a:pt x="5621691" y="2531807"/>
                </a:cubicBezTo>
                <a:cubicBezTo>
                  <a:pt x="5619264" y="2534391"/>
                  <a:pt x="5618420" y="2536818"/>
                  <a:pt x="5619159" y="2539086"/>
                </a:cubicBezTo>
                <a:cubicBezTo>
                  <a:pt x="5619897" y="2541356"/>
                  <a:pt x="5621585" y="2543148"/>
                  <a:pt x="5624223" y="2544467"/>
                </a:cubicBezTo>
                <a:cubicBezTo>
                  <a:pt x="5620266" y="2548370"/>
                  <a:pt x="5616785" y="2552590"/>
                  <a:pt x="5613778" y="2557128"/>
                </a:cubicBezTo>
                <a:cubicBezTo>
                  <a:pt x="5610771" y="2561664"/>
                  <a:pt x="5609189" y="2565884"/>
                  <a:pt x="5609030" y="2569787"/>
                </a:cubicBezTo>
                <a:lnTo>
                  <a:pt x="5598902" y="2587513"/>
                </a:lnTo>
                <a:cubicBezTo>
                  <a:pt x="5602595" y="2592682"/>
                  <a:pt x="5604072" y="2597535"/>
                  <a:pt x="5603333" y="2602072"/>
                </a:cubicBezTo>
                <a:cubicBezTo>
                  <a:pt x="5602595" y="2606608"/>
                  <a:pt x="5600274" y="2610195"/>
                  <a:pt x="5596370" y="2612834"/>
                </a:cubicBezTo>
                <a:cubicBezTo>
                  <a:pt x="5604969" y="2612200"/>
                  <a:pt x="5616257" y="2611566"/>
                  <a:pt x="5630236" y="2610935"/>
                </a:cubicBezTo>
                <a:cubicBezTo>
                  <a:pt x="5644216" y="2610301"/>
                  <a:pt x="5654871" y="2613466"/>
                  <a:pt x="5662204" y="2620429"/>
                </a:cubicBezTo>
                <a:lnTo>
                  <a:pt x="5664102" y="2625595"/>
                </a:lnTo>
                <a:lnTo>
                  <a:pt x="5669930" y="2625778"/>
                </a:lnTo>
                <a:cubicBezTo>
                  <a:pt x="5670563" y="2628864"/>
                  <a:pt x="5669772" y="2633809"/>
                  <a:pt x="5667556" y="2640614"/>
                </a:cubicBezTo>
                <a:lnTo>
                  <a:pt x="5660240" y="2658032"/>
                </a:lnTo>
                <a:lnTo>
                  <a:pt x="5667268" y="2653346"/>
                </a:lnTo>
                <a:lnTo>
                  <a:pt x="5700185" y="2628025"/>
                </a:lnTo>
                <a:lnTo>
                  <a:pt x="5705249" y="2610301"/>
                </a:lnTo>
                <a:cubicBezTo>
                  <a:pt x="5702928" y="2606766"/>
                  <a:pt x="5702506" y="2604340"/>
                  <a:pt x="5703983" y="2603021"/>
                </a:cubicBezTo>
                <a:cubicBezTo>
                  <a:pt x="5705460" y="2601702"/>
                  <a:pt x="5707570" y="2599908"/>
                  <a:pt x="5710313" y="2597640"/>
                </a:cubicBezTo>
                <a:cubicBezTo>
                  <a:pt x="5711473" y="2595161"/>
                  <a:pt x="5711684" y="2593156"/>
                  <a:pt x="5710946" y="2591627"/>
                </a:cubicBezTo>
                <a:cubicBezTo>
                  <a:pt x="5710207" y="2590097"/>
                  <a:pt x="5709152" y="2588726"/>
                  <a:pt x="5707781" y="2587513"/>
                </a:cubicBezTo>
                <a:cubicBezTo>
                  <a:pt x="5715166" y="2579705"/>
                  <a:pt x="5721918" y="2571265"/>
                  <a:pt x="5728037" y="2562191"/>
                </a:cubicBezTo>
                <a:cubicBezTo>
                  <a:pt x="5734156" y="2553118"/>
                  <a:pt x="5740909" y="2544678"/>
                  <a:pt x="5748294" y="2536872"/>
                </a:cubicBezTo>
                <a:cubicBezTo>
                  <a:pt x="5750931" y="2525213"/>
                  <a:pt x="5755784" y="2514346"/>
                  <a:pt x="5762853" y="2504270"/>
                </a:cubicBezTo>
                <a:cubicBezTo>
                  <a:pt x="5769922" y="2494195"/>
                  <a:pt x="5778573" y="2486493"/>
                  <a:pt x="5788807" y="2481165"/>
                </a:cubicBezTo>
                <a:lnTo>
                  <a:pt x="5786275" y="2468505"/>
                </a:lnTo>
                <a:cubicBezTo>
                  <a:pt x="5785114" y="2464654"/>
                  <a:pt x="5785536" y="2460961"/>
                  <a:pt x="5787541" y="2457428"/>
                </a:cubicBezTo>
                <a:cubicBezTo>
                  <a:pt x="5789545" y="2453893"/>
                  <a:pt x="5792499" y="2450833"/>
                  <a:pt x="5796403" y="2448248"/>
                </a:cubicBezTo>
                <a:cubicBezTo>
                  <a:pt x="5801467" y="2437698"/>
                  <a:pt x="5806531" y="2436010"/>
                  <a:pt x="5811595" y="2443184"/>
                </a:cubicBezTo>
                <a:cubicBezTo>
                  <a:pt x="5816923" y="2448091"/>
                  <a:pt x="5820194" y="2452838"/>
                  <a:pt x="5821407" y="2457428"/>
                </a:cubicBezTo>
                <a:cubicBezTo>
                  <a:pt x="5822620" y="2462018"/>
                  <a:pt x="5820194" y="2467398"/>
                  <a:pt x="5814127" y="2473569"/>
                </a:cubicBezTo>
                <a:cubicBezTo>
                  <a:pt x="5809222" y="2478159"/>
                  <a:pt x="5803208" y="2486071"/>
                  <a:pt x="5796086" y="2497307"/>
                </a:cubicBezTo>
                <a:cubicBezTo>
                  <a:pt x="5788965" y="2508543"/>
                  <a:pt x="5787383" y="2518356"/>
                  <a:pt x="5791339" y="2526742"/>
                </a:cubicBezTo>
                <a:cubicBezTo>
                  <a:pt x="5789915" y="2534391"/>
                  <a:pt x="5786433" y="2546314"/>
                  <a:pt x="5780894" y="2562508"/>
                </a:cubicBezTo>
                <a:cubicBezTo>
                  <a:pt x="5775355" y="2578703"/>
                  <a:pt x="5768709" y="2591258"/>
                  <a:pt x="5760954" y="2600173"/>
                </a:cubicBezTo>
                <a:cubicBezTo>
                  <a:pt x="5764488" y="2603971"/>
                  <a:pt x="5765649" y="2607135"/>
                  <a:pt x="5764436" y="2609667"/>
                </a:cubicBezTo>
                <a:cubicBezTo>
                  <a:pt x="5763223" y="2612200"/>
                  <a:pt x="5761218" y="2614099"/>
                  <a:pt x="5758422" y="2615365"/>
                </a:cubicBezTo>
                <a:cubicBezTo>
                  <a:pt x="5754360" y="2619955"/>
                  <a:pt x="5754888" y="2626601"/>
                  <a:pt x="5760005" y="2635306"/>
                </a:cubicBezTo>
                <a:cubicBezTo>
                  <a:pt x="5765122" y="2644010"/>
                  <a:pt x="5768814" y="2650022"/>
                  <a:pt x="5771082" y="2653346"/>
                </a:cubicBezTo>
                <a:cubicBezTo>
                  <a:pt x="5765438" y="2661469"/>
                  <a:pt x="5756470" y="2678772"/>
                  <a:pt x="5744179" y="2705253"/>
                </a:cubicBezTo>
                <a:cubicBezTo>
                  <a:pt x="5731888" y="2731734"/>
                  <a:pt x="5727352" y="2749037"/>
                  <a:pt x="5730569" y="2757160"/>
                </a:cubicBezTo>
                <a:lnTo>
                  <a:pt x="5710313" y="2774885"/>
                </a:lnTo>
                <a:cubicBezTo>
                  <a:pt x="5706462" y="2782375"/>
                  <a:pt x="5702770" y="2789549"/>
                  <a:pt x="5699235" y="2796407"/>
                </a:cubicBezTo>
                <a:cubicBezTo>
                  <a:pt x="5695701" y="2803265"/>
                  <a:pt x="5692641" y="2810440"/>
                  <a:pt x="5690056" y="2817930"/>
                </a:cubicBezTo>
                <a:lnTo>
                  <a:pt x="5692588" y="2825526"/>
                </a:lnTo>
                <a:cubicBezTo>
                  <a:pt x="5700659" y="2823732"/>
                  <a:pt x="5706673" y="2816558"/>
                  <a:pt x="5710629" y="2804003"/>
                </a:cubicBezTo>
                <a:cubicBezTo>
                  <a:pt x="5714586" y="2791449"/>
                  <a:pt x="5721232" y="2784274"/>
                  <a:pt x="5730569" y="2782481"/>
                </a:cubicBezTo>
                <a:cubicBezTo>
                  <a:pt x="5735212" y="2782060"/>
                  <a:pt x="5741120" y="2780372"/>
                  <a:pt x="5748294" y="2777417"/>
                </a:cubicBezTo>
                <a:lnTo>
                  <a:pt x="5730569" y="2769820"/>
                </a:lnTo>
                <a:lnTo>
                  <a:pt x="5738166" y="2764757"/>
                </a:lnTo>
                <a:cubicBezTo>
                  <a:pt x="5741911" y="2762435"/>
                  <a:pt x="5745181" y="2762014"/>
                  <a:pt x="5747977" y="2763490"/>
                </a:cubicBezTo>
                <a:cubicBezTo>
                  <a:pt x="5750773" y="2764967"/>
                  <a:pt x="5753411" y="2767078"/>
                  <a:pt x="5755890" y="2769820"/>
                </a:cubicBezTo>
                <a:cubicBezTo>
                  <a:pt x="5758528" y="2766128"/>
                  <a:pt x="5760849" y="2762753"/>
                  <a:pt x="5762853" y="2759692"/>
                </a:cubicBezTo>
                <a:cubicBezTo>
                  <a:pt x="5764858" y="2756633"/>
                  <a:pt x="5765913" y="2753257"/>
                  <a:pt x="5766018" y="2749564"/>
                </a:cubicBezTo>
                <a:cubicBezTo>
                  <a:pt x="5768392" y="2746821"/>
                  <a:pt x="5769975" y="2742812"/>
                  <a:pt x="5770766" y="2737537"/>
                </a:cubicBezTo>
                <a:cubicBezTo>
                  <a:pt x="5771557" y="2732262"/>
                  <a:pt x="5772507" y="2726987"/>
                  <a:pt x="5773614" y="2721711"/>
                </a:cubicBezTo>
                <a:cubicBezTo>
                  <a:pt x="5765596" y="2721290"/>
                  <a:pt x="5758844" y="2717069"/>
                  <a:pt x="5753358" y="2709052"/>
                </a:cubicBezTo>
                <a:cubicBezTo>
                  <a:pt x="5761376" y="2703987"/>
                  <a:pt x="5765596" y="2696391"/>
                  <a:pt x="5766018" y="2686263"/>
                </a:cubicBezTo>
                <a:lnTo>
                  <a:pt x="5791339" y="2691326"/>
                </a:lnTo>
                <a:cubicBezTo>
                  <a:pt x="5787804" y="2695126"/>
                  <a:pt x="5785378" y="2698924"/>
                  <a:pt x="5784059" y="2702721"/>
                </a:cubicBezTo>
                <a:cubicBezTo>
                  <a:pt x="5782740" y="2706519"/>
                  <a:pt x="5780947" y="2710317"/>
                  <a:pt x="5778679" y="2714115"/>
                </a:cubicBezTo>
                <a:lnTo>
                  <a:pt x="5788807" y="2721711"/>
                </a:lnTo>
                <a:cubicBezTo>
                  <a:pt x="5793871" y="2721711"/>
                  <a:pt x="5796403" y="2724243"/>
                  <a:pt x="5796403" y="2729307"/>
                </a:cubicBezTo>
                <a:cubicBezTo>
                  <a:pt x="5796192" y="2734425"/>
                  <a:pt x="5794715" y="2739384"/>
                  <a:pt x="5791972" y="2744183"/>
                </a:cubicBezTo>
                <a:cubicBezTo>
                  <a:pt x="5789229" y="2748984"/>
                  <a:pt x="5786486" y="2753309"/>
                  <a:pt x="5783743" y="2757160"/>
                </a:cubicBezTo>
                <a:cubicBezTo>
                  <a:pt x="5787699" y="2758215"/>
                  <a:pt x="5791814" y="2758637"/>
                  <a:pt x="5796086" y="2758427"/>
                </a:cubicBezTo>
                <a:cubicBezTo>
                  <a:pt x="5800359" y="2758215"/>
                  <a:pt x="5803841" y="2758637"/>
                  <a:pt x="5806531" y="2759692"/>
                </a:cubicBezTo>
                <a:cubicBezTo>
                  <a:pt x="5808377" y="2763913"/>
                  <a:pt x="5806584" y="2769399"/>
                  <a:pt x="5801151" y="2776151"/>
                </a:cubicBezTo>
                <a:cubicBezTo>
                  <a:pt x="5795717" y="2782903"/>
                  <a:pt x="5790759" y="2788390"/>
                  <a:pt x="5786275" y="2792609"/>
                </a:cubicBezTo>
                <a:cubicBezTo>
                  <a:pt x="5786169" y="2797884"/>
                  <a:pt x="5785114" y="2802526"/>
                  <a:pt x="5783110" y="2806535"/>
                </a:cubicBezTo>
                <a:cubicBezTo>
                  <a:pt x="5781105" y="2810545"/>
                  <a:pt x="5778784" y="2812655"/>
                  <a:pt x="5776146" y="2812867"/>
                </a:cubicBezTo>
                <a:lnTo>
                  <a:pt x="5763486" y="2830590"/>
                </a:lnTo>
                <a:lnTo>
                  <a:pt x="5763486" y="2853379"/>
                </a:lnTo>
                <a:lnTo>
                  <a:pt x="5771082" y="2845782"/>
                </a:lnTo>
                <a:lnTo>
                  <a:pt x="5781211" y="2825526"/>
                </a:lnTo>
                <a:cubicBezTo>
                  <a:pt x="5782582" y="2822995"/>
                  <a:pt x="5784270" y="2821096"/>
                  <a:pt x="5786275" y="2819829"/>
                </a:cubicBezTo>
                <a:cubicBezTo>
                  <a:pt x="5788279" y="2818564"/>
                  <a:pt x="5789967" y="2817930"/>
                  <a:pt x="5791339" y="2817930"/>
                </a:cubicBezTo>
                <a:cubicBezTo>
                  <a:pt x="5791128" y="2819355"/>
                  <a:pt x="5790284" y="2821569"/>
                  <a:pt x="5788807" y="2824576"/>
                </a:cubicBezTo>
                <a:cubicBezTo>
                  <a:pt x="5787330" y="2827583"/>
                  <a:pt x="5786486" y="2830432"/>
                  <a:pt x="5786275" y="2833122"/>
                </a:cubicBezTo>
                <a:cubicBezTo>
                  <a:pt x="5789229" y="2839981"/>
                  <a:pt x="5785853" y="2848420"/>
                  <a:pt x="5776146" y="2858443"/>
                </a:cubicBezTo>
                <a:cubicBezTo>
                  <a:pt x="5766440" y="2868465"/>
                  <a:pt x="5763064" y="2876907"/>
                  <a:pt x="5766018" y="2883764"/>
                </a:cubicBezTo>
                <a:lnTo>
                  <a:pt x="5755890" y="2901488"/>
                </a:lnTo>
                <a:cubicBezTo>
                  <a:pt x="5755468" y="2906974"/>
                  <a:pt x="5753780" y="2913726"/>
                  <a:pt x="5750826" y="2921744"/>
                </a:cubicBezTo>
                <a:cubicBezTo>
                  <a:pt x="5756207" y="2915414"/>
                  <a:pt x="5761271" y="2908452"/>
                  <a:pt x="5766018" y="2900856"/>
                </a:cubicBezTo>
                <a:cubicBezTo>
                  <a:pt x="5770766" y="2893258"/>
                  <a:pt x="5773298" y="2885029"/>
                  <a:pt x="5773614" y="2876167"/>
                </a:cubicBezTo>
                <a:lnTo>
                  <a:pt x="5793871" y="2883764"/>
                </a:lnTo>
                <a:lnTo>
                  <a:pt x="5788807" y="2911616"/>
                </a:lnTo>
                <a:lnTo>
                  <a:pt x="5801467" y="2909084"/>
                </a:lnTo>
                <a:lnTo>
                  <a:pt x="5814127" y="2924277"/>
                </a:lnTo>
                <a:lnTo>
                  <a:pt x="5801467" y="2962257"/>
                </a:lnTo>
                <a:cubicBezTo>
                  <a:pt x="5791655" y="2971700"/>
                  <a:pt x="5783426" y="2982566"/>
                  <a:pt x="5776780" y="2994858"/>
                </a:cubicBezTo>
                <a:cubicBezTo>
                  <a:pt x="5770133" y="3007149"/>
                  <a:pt x="5763170" y="3017382"/>
                  <a:pt x="5755890" y="3025559"/>
                </a:cubicBezTo>
                <a:lnTo>
                  <a:pt x="5750826" y="3025559"/>
                </a:lnTo>
                <a:lnTo>
                  <a:pt x="5750826" y="3033156"/>
                </a:lnTo>
                <a:lnTo>
                  <a:pt x="5735633" y="3058477"/>
                </a:lnTo>
                <a:lnTo>
                  <a:pt x="5731489" y="3067801"/>
                </a:lnTo>
                <a:lnTo>
                  <a:pt x="5733865" y="3074270"/>
                </a:lnTo>
                <a:cubicBezTo>
                  <a:pt x="5733865" y="3079281"/>
                  <a:pt x="5731966" y="3082551"/>
                  <a:pt x="5728168" y="3084081"/>
                </a:cubicBezTo>
                <a:cubicBezTo>
                  <a:pt x="5727904" y="3085558"/>
                  <a:pt x="5727165" y="3087668"/>
                  <a:pt x="5725952" y="3090412"/>
                </a:cubicBezTo>
                <a:cubicBezTo>
                  <a:pt x="5724739" y="3093155"/>
                  <a:pt x="5724633" y="3095265"/>
                  <a:pt x="5725636" y="3096742"/>
                </a:cubicBezTo>
                <a:lnTo>
                  <a:pt x="5733232" y="3091677"/>
                </a:lnTo>
                <a:lnTo>
                  <a:pt x="5766149" y="3066357"/>
                </a:lnTo>
                <a:lnTo>
                  <a:pt x="5771213" y="3048632"/>
                </a:lnTo>
                <a:cubicBezTo>
                  <a:pt x="5768892" y="3045098"/>
                  <a:pt x="5768470" y="3042671"/>
                  <a:pt x="5769947" y="3041353"/>
                </a:cubicBezTo>
                <a:cubicBezTo>
                  <a:pt x="5771424" y="3040034"/>
                  <a:pt x="5773534" y="3038240"/>
                  <a:pt x="5776277" y="3035972"/>
                </a:cubicBezTo>
                <a:cubicBezTo>
                  <a:pt x="5777437" y="3033493"/>
                  <a:pt x="5777648" y="3031488"/>
                  <a:pt x="5776910" y="3029958"/>
                </a:cubicBezTo>
                <a:cubicBezTo>
                  <a:pt x="5776171" y="3028429"/>
                  <a:pt x="5775116" y="3027057"/>
                  <a:pt x="5773745" y="3025844"/>
                </a:cubicBezTo>
                <a:cubicBezTo>
                  <a:pt x="5781130" y="3018037"/>
                  <a:pt x="5787882" y="3009596"/>
                  <a:pt x="5794001" y="3000522"/>
                </a:cubicBezTo>
                <a:cubicBezTo>
                  <a:pt x="5800120" y="2991449"/>
                  <a:pt x="5806873" y="2983010"/>
                  <a:pt x="5814258" y="2975203"/>
                </a:cubicBezTo>
                <a:cubicBezTo>
                  <a:pt x="5816895" y="2963545"/>
                  <a:pt x="5821748" y="2952678"/>
                  <a:pt x="5828817" y="2942602"/>
                </a:cubicBezTo>
                <a:cubicBezTo>
                  <a:pt x="5835886" y="2932527"/>
                  <a:pt x="5844537" y="2924825"/>
                  <a:pt x="5854771" y="2919497"/>
                </a:cubicBezTo>
                <a:lnTo>
                  <a:pt x="5852239" y="2906837"/>
                </a:lnTo>
                <a:cubicBezTo>
                  <a:pt x="5851078" y="2902986"/>
                  <a:pt x="5851500" y="2899293"/>
                  <a:pt x="5853505" y="2895759"/>
                </a:cubicBezTo>
                <a:cubicBezTo>
                  <a:pt x="5855509" y="2892224"/>
                  <a:pt x="5858463" y="2889165"/>
                  <a:pt x="5862367" y="2886580"/>
                </a:cubicBezTo>
                <a:cubicBezTo>
                  <a:pt x="5867431" y="2876030"/>
                  <a:pt x="5872495" y="2874342"/>
                  <a:pt x="5877559" y="2881515"/>
                </a:cubicBezTo>
                <a:cubicBezTo>
                  <a:pt x="5882887" y="2886421"/>
                  <a:pt x="5886158" y="2891169"/>
                  <a:pt x="5887371" y="2895759"/>
                </a:cubicBezTo>
                <a:cubicBezTo>
                  <a:pt x="5888584" y="2900349"/>
                  <a:pt x="5886158" y="2905729"/>
                  <a:pt x="5880091" y="2911901"/>
                </a:cubicBezTo>
                <a:cubicBezTo>
                  <a:pt x="5875186" y="2916491"/>
                  <a:pt x="5869172" y="2924403"/>
                  <a:pt x="5862050" y="2935639"/>
                </a:cubicBezTo>
                <a:cubicBezTo>
                  <a:pt x="5854929" y="2946875"/>
                  <a:pt x="5853347" y="2956687"/>
                  <a:pt x="5857303" y="2965074"/>
                </a:cubicBezTo>
                <a:cubicBezTo>
                  <a:pt x="5855879" y="2972723"/>
                  <a:pt x="5852397" y="2984645"/>
                  <a:pt x="5846858" y="3000839"/>
                </a:cubicBezTo>
                <a:cubicBezTo>
                  <a:pt x="5841319" y="3017034"/>
                  <a:pt x="5834673" y="3029589"/>
                  <a:pt x="5826918" y="3038504"/>
                </a:cubicBezTo>
                <a:cubicBezTo>
                  <a:pt x="5830452" y="3042302"/>
                  <a:pt x="5831613" y="3045466"/>
                  <a:pt x="5830400" y="3047999"/>
                </a:cubicBezTo>
                <a:cubicBezTo>
                  <a:pt x="5829187" y="3050531"/>
                  <a:pt x="5827182" y="3052431"/>
                  <a:pt x="5824386" y="3053697"/>
                </a:cubicBezTo>
                <a:cubicBezTo>
                  <a:pt x="5820324" y="3058286"/>
                  <a:pt x="5820852" y="3064933"/>
                  <a:pt x="5825969" y="3073637"/>
                </a:cubicBezTo>
                <a:cubicBezTo>
                  <a:pt x="5831086" y="3082341"/>
                  <a:pt x="5834778" y="3088354"/>
                  <a:pt x="5837046" y="3091677"/>
                </a:cubicBezTo>
                <a:cubicBezTo>
                  <a:pt x="5831402" y="3099800"/>
                  <a:pt x="5822434" y="3117104"/>
                  <a:pt x="5810143" y="3143585"/>
                </a:cubicBezTo>
                <a:cubicBezTo>
                  <a:pt x="5797852" y="3170066"/>
                  <a:pt x="5793316" y="3187368"/>
                  <a:pt x="5796533" y="3195492"/>
                </a:cubicBezTo>
                <a:lnTo>
                  <a:pt x="5776277" y="3213217"/>
                </a:lnTo>
                <a:cubicBezTo>
                  <a:pt x="5772426" y="3220706"/>
                  <a:pt x="5768734" y="3227881"/>
                  <a:pt x="5765199" y="3234738"/>
                </a:cubicBezTo>
                <a:cubicBezTo>
                  <a:pt x="5761665" y="3241597"/>
                  <a:pt x="5758605" y="3248771"/>
                  <a:pt x="5756020" y="3256262"/>
                </a:cubicBezTo>
                <a:lnTo>
                  <a:pt x="5758552" y="3263858"/>
                </a:lnTo>
                <a:cubicBezTo>
                  <a:pt x="5766623" y="3262064"/>
                  <a:pt x="5772637" y="3254890"/>
                  <a:pt x="5776593" y="3242335"/>
                </a:cubicBezTo>
                <a:cubicBezTo>
                  <a:pt x="5780550" y="3229780"/>
                  <a:pt x="5787196" y="3222606"/>
                  <a:pt x="5796533" y="3220813"/>
                </a:cubicBezTo>
                <a:cubicBezTo>
                  <a:pt x="5801176" y="3220391"/>
                  <a:pt x="5807084" y="3218703"/>
                  <a:pt x="5814258" y="3215749"/>
                </a:cubicBezTo>
                <a:lnTo>
                  <a:pt x="5796533" y="3208152"/>
                </a:lnTo>
                <a:lnTo>
                  <a:pt x="5804130" y="3203088"/>
                </a:lnTo>
                <a:cubicBezTo>
                  <a:pt x="5807875" y="3200767"/>
                  <a:pt x="5811145" y="3200344"/>
                  <a:pt x="5813941" y="3201822"/>
                </a:cubicBezTo>
                <a:cubicBezTo>
                  <a:pt x="5816737" y="3203299"/>
                  <a:pt x="5819375" y="3205409"/>
                  <a:pt x="5821854" y="3208152"/>
                </a:cubicBezTo>
                <a:cubicBezTo>
                  <a:pt x="5824492" y="3204460"/>
                  <a:pt x="5826813" y="3201084"/>
                  <a:pt x="5828817" y="3198024"/>
                </a:cubicBezTo>
                <a:cubicBezTo>
                  <a:pt x="5830822" y="3194965"/>
                  <a:pt x="5831877" y="3191588"/>
                  <a:pt x="5831982" y="3187896"/>
                </a:cubicBezTo>
                <a:cubicBezTo>
                  <a:pt x="5834356" y="3185153"/>
                  <a:pt x="5835939" y="3181144"/>
                  <a:pt x="5836730" y="3175869"/>
                </a:cubicBezTo>
                <a:cubicBezTo>
                  <a:pt x="5837521" y="3170594"/>
                  <a:pt x="5838471" y="3165318"/>
                  <a:pt x="5839578" y="3160043"/>
                </a:cubicBezTo>
                <a:cubicBezTo>
                  <a:pt x="5831560" y="3159621"/>
                  <a:pt x="5824808" y="3155401"/>
                  <a:pt x="5819322" y="3147383"/>
                </a:cubicBezTo>
                <a:cubicBezTo>
                  <a:pt x="5827340" y="3142319"/>
                  <a:pt x="5831560" y="3134723"/>
                  <a:pt x="5831982" y="3124594"/>
                </a:cubicBezTo>
                <a:lnTo>
                  <a:pt x="5857303" y="3129657"/>
                </a:lnTo>
                <a:cubicBezTo>
                  <a:pt x="5853768" y="3133457"/>
                  <a:pt x="5851342" y="3137255"/>
                  <a:pt x="5850023" y="3141053"/>
                </a:cubicBezTo>
                <a:cubicBezTo>
                  <a:pt x="5848704" y="3144851"/>
                  <a:pt x="5846911" y="3148649"/>
                  <a:pt x="5844643" y="3152447"/>
                </a:cubicBezTo>
                <a:lnTo>
                  <a:pt x="5854771" y="3160043"/>
                </a:lnTo>
                <a:cubicBezTo>
                  <a:pt x="5859835" y="3160043"/>
                  <a:pt x="5862367" y="3162575"/>
                  <a:pt x="5862367" y="3167639"/>
                </a:cubicBezTo>
                <a:cubicBezTo>
                  <a:pt x="5862156" y="3172756"/>
                  <a:pt x="5860679" y="3177715"/>
                  <a:pt x="5857936" y="3182515"/>
                </a:cubicBezTo>
                <a:cubicBezTo>
                  <a:pt x="5855193" y="3187316"/>
                  <a:pt x="5852450" y="3191641"/>
                  <a:pt x="5849707" y="3195492"/>
                </a:cubicBezTo>
                <a:cubicBezTo>
                  <a:pt x="5853663" y="3196547"/>
                  <a:pt x="5857778" y="3196968"/>
                  <a:pt x="5862050" y="3196758"/>
                </a:cubicBezTo>
                <a:cubicBezTo>
                  <a:pt x="5866323" y="3196547"/>
                  <a:pt x="5869805" y="3196968"/>
                  <a:pt x="5872495" y="3198024"/>
                </a:cubicBezTo>
                <a:cubicBezTo>
                  <a:pt x="5874341" y="3202244"/>
                  <a:pt x="5872548" y="3207730"/>
                  <a:pt x="5867115" y="3214483"/>
                </a:cubicBezTo>
                <a:cubicBezTo>
                  <a:pt x="5861681" y="3221235"/>
                  <a:pt x="5856723" y="3226721"/>
                  <a:pt x="5852239" y="3230941"/>
                </a:cubicBezTo>
                <a:cubicBezTo>
                  <a:pt x="5852133" y="3236216"/>
                  <a:pt x="5851078" y="3240858"/>
                  <a:pt x="5849074" y="3244867"/>
                </a:cubicBezTo>
                <a:cubicBezTo>
                  <a:pt x="5847069" y="3248876"/>
                  <a:pt x="5844748" y="3250987"/>
                  <a:pt x="5842110" y="3251198"/>
                </a:cubicBezTo>
                <a:lnTo>
                  <a:pt x="5829450" y="3268922"/>
                </a:lnTo>
                <a:lnTo>
                  <a:pt x="5829450" y="3291711"/>
                </a:lnTo>
                <a:lnTo>
                  <a:pt x="5837046" y="3284114"/>
                </a:lnTo>
                <a:lnTo>
                  <a:pt x="5847175" y="3263858"/>
                </a:lnTo>
                <a:cubicBezTo>
                  <a:pt x="5848546" y="3261326"/>
                  <a:pt x="5850234" y="3259427"/>
                  <a:pt x="5852239" y="3258161"/>
                </a:cubicBezTo>
                <a:cubicBezTo>
                  <a:pt x="5854243" y="3256895"/>
                  <a:pt x="5855931" y="3256262"/>
                  <a:pt x="5857303" y="3256262"/>
                </a:cubicBezTo>
                <a:cubicBezTo>
                  <a:pt x="5857092" y="3257686"/>
                  <a:pt x="5856248" y="3259901"/>
                  <a:pt x="5854771" y="3262908"/>
                </a:cubicBezTo>
                <a:cubicBezTo>
                  <a:pt x="5853294" y="3265915"/>
                  <a:pt x="5852450" y="3268764"/>
                  <a:pt x="5852239" y="3271454"/>
                </a:cubicBezTo>
                <a:cubicBezTo>
                  <a:pt x="5855193" y="3278312"/>
                  <a:pt x="5851817" y="3286752"/>
                  <a:pt x="5842110" y="3296774"/>
                </a:cubicBezTo>
                <a:cubicBezTo>
                  <a:pt x="5832404" y="3306797"/>
                  <a:pt x="5829028" y="3315238"/>
                  <a:pt x="5831982" y="3322095"/>
                </a:cubicBezTo>
                <a:lnTo>
                  <a:pt x="5821854" y="3339819"/>
                </a:lnTo>
                <a:cubicBezTo>
                  <a:pt x="5821432" y="3345305"/>
                  <a:pt x="5819744" y="3352058"/>
                  <a:pt x="5816790" y="3360076"/>
                </a:cubicBezTo>
                <a:cubicBezTo>
                  <a:pt x="5822171" y="3353746"/>
                  <a:pt x="5827235" y="3346783"/>
                  <a:pt x="5831982" y="3339187"/>
                </a:cubicBezTo>
                <a:cubicBezTo>
                  <a:pt x="5836730" y="3331589"/>
                  <a:pt x="5839262" y="3323361"/>
                  <a:pt x="5839578" y="3314499"/>
                </a:cubicBezTo>
                <a:lnTo>
                  <a:pt x="5847877" y="3317611"/>
                </a:lnTo>
                <a:lnTo>
                  <a:pt x="5855865" y="3303029"/>
                </a:lnTo>
                <a:cubicBezTo>
                  <a:pt x="5855865" y="3293323"/>
                  <a:pt x="5860929" y="3284883"/>
                  <a:pt x="5871057" y="3277708"/>
                </a:cubicBezTo>
                <a:cubicBezTo>
                  <a:pt x="5867681" y="3272645"/>
                  <a:pt x="5867470" y="3268214"/>
                  <a:pt x="5870424" y="3264415"/>
                </a:cubicBezTo>
                <a:cubicBezTo>
                  <a:pt x="5873378" y="3260616"/>
                  <a:pt x="5876965" y="3257452"/>
                  <a:pt x="5881185" y="3254919"/>
                </a:cubicBezTo>
                <a:lnTo>
                  <a:pt x="5974872" y="3090335"/>
                </a:lnTo>
                <a:cubicBezTo>
                  <a:pt x="5980622" y="3083848"/>
                  <a:pt x="5984947" y="3077201"/>
                  <a:pt x="5987848" y="3070396"/>
                </a:cubicBezTo>
                <a:cubicBezTo>
                  <a:pt x="5990750" y="3063591"/>
                  <a:pt x="5995708" y="3057578"/>
                  <a:pt x="6002724" y="3052355"/>
                </a:cubicBezTo>
                <a:cubicBezTo>
                  <a:pt x="6002830" y="3048398"/>
                  <a:pt x="6003885" y="3044284"/>
                  <a:pt x="6005889" y="3040010"/>
                </a:cubicBezTo>
                <a:cubicBezTo>
                  <a:pt x="6007894" y="3035738"/>
                  <a:pt x="6010215" y="3032257"/>
                  <a:pt x="6012853" y="3029567"/>
                </a:cubicBezTo>
                <a:lnTo>
                  <a:pt x="6022981" y="3011841"/>
                </a:lnTo>
                <a:cubicBezTo>
                  <a:pt x="6025724" y="3009258"/>
                  <a:pt x="6029100" y="3007464"/>
                  <a:pt x="6033109" y="3006461"/>
                </a:cubicBezTo>
                <a:cubicBezTo>
                  <a:pt x="6037118" y="3005459"/>
                  <a:pt x="6040494" y="3005565"/>
                  <a:pt x="6043237" y="3006778"/>
                </a:cubicBezTo>
                <a:cubicBezTo>
                  <a:pt x="6044503" y="3012949"/>
                  <a:pt x="6040072" y="3026560"/>
                  <a:pt x="6029944" y="3047607"/>
                </a:cubicBezTo>
                <a:cubicBezTo>
                  <a:pt x="6019816" y="3068655"/>
                  <a:pt x="6011586" y="3082898"/>
                  <a:pt x="6005256" y="3090335"/>
                </a:cubicBezTo>
                <a:lnTo>
                  <a:pt x="6007788" y="3090335"/>
                </a:lnTo>
                <a:cubicBezTo>
                  <a:pt x="6011534" y="3094028"/>
                  <a:pt x="6013538" y="3097404"/>
                  <a:pt x="6013802" y="3100464"/>
                </a:cubicBezTo>
                <a:cubicBezTo>
                  <a:pt x="6014066" y="3103524"/>
                  <a:pt x="6012905" y="3106900"/>
                  <a:pt x="6010320" y="3110593"/>
                </a:cubicBezTo>
                <a:cubicBezTo>
                  <a:pt x="6007155" y="3129794"/>
                  <a:pt x="6001458" y="3149629"/>
                  <a:pt x="5993229" y="3170096"/>
                </a:cubicBezTo>
                <a:cubicBezTo>
                  <a:pt x="5985000" y="3190563"/>
                  <a:pt x="5978037" y="3210397"/>
                  <a:pt x="5972340" y="3229600"/>
                </a:cubicBezTo>
                <a:cubicBezTo>
                  <a:pt x="5974713" y="3233134"/>
                  <a:pt x="5975030" y="3235559"/>
                  <a:pt x="5973289" y="3236879"/>
                </a:cubicBezTo>
                <a:cubicBezTo>
                  <a:pt x="5971548" y="3238198"/>
                  <a:pt x="5968700" y="3239990"/>
                  <a:pt x="5964743" y="3242260"/>
                </a:cubicBezTo>
                <a:cubicBezTo>
                  <a:pt x="5964532" y="3244896"/>
                  <a:pt x="5964321" y="3247218"/>
                  <a:pt x="5964110" y="3249223"/>
                </a:cubicBezTo>
                <a:cubicBezTo>
                  <a:pt x="5963899" y="3251228"/>
                  <a:pt x="5964954" y="3252282"/>
                  <a:pt x="5967275" y="3252388"/>
                </a:cubicBezTo>
                <a:cubicBezTo>
                  <a:pt x="5965429" y="3256555"/>
                  <a:pt x="5962792" y="3261514"/>
                  <a:pt x="5959363" y="3267264"/>
                </a:cubicBezTo>
                <a:cubicBezTo>
                  <a:pt x="5955934" y="3273014"/>
                  <a:pt x="5955195" y="3277340"/>
                  <a:pt x="5957147" y="3280241"/>
                </a:cubicBezTo>
                <a:lnTo>
                  <a:pt x="5972340" y="3265047"/>
                </a:lnTo>
                <a:cubicBezTo>
                  <a:pt x="5974977" y="3262516"/>
                  <a:pt x="5976665" y="3259984"/>
                  <a:pt x="5977404" y="3257452"/>
                </a:cubicBezTo>
                <a:cubicBezTo>
                  <a:pt x="5978142" y="3254919"/>
                  <a:pt x="5977298" y="3252388"/>
                  <a:pt x="5974872" y="3249855"/>
                </a:cubicBezTo>
                <a:cubicBezTo>
                  <a:pt x="5977562" y="3247166"/>
                  <a:pt x="5980411" y="3243683"/>
                  <a:pt x="5983417" y="3239411"/>
                </a:cubicBezTo>
                <a:cubicBezTo>
                  <a:pt x="5986424" y="3235138"/>
                  <a:pt x="5988640" y="3231024"/>
                  <a:pt x="5990064" y="3227067"/>
                </a:cubicBezTo>
                <a:lnTo>
                  <a:pt x="6010320" y="3181490"/>
                </a:lnTo>
                <a:lnTo>
                  <a:pt x="6025513" y="3168829"/>
                </a:lnTo>
                <a:cubicBezTo>
                  <a:pt x="6028256" y="3166192"/>
                  <a:pt x="6030366" y="3163238"/>
                  <a:pt x="6031843" y="3159968"/>
                </a:cubicBezTo>
                <a:cubicBezTo>
                  <a:pt x="6033320" y="3156697"/>
                  <a:pt x="6032898" y="3153742"/>
                  <a:pt x="6030577" y="3151105"/>
                </a:cubicBezTo>
                <a:lnTo>
                  <a:pt x="6040705" y="3130849"/>
                </a:lnTo>
                <a:cubicBezTo>
                  <a:pt x="6039439" y="3122409"/>
                  <a:pt x="6041971" y="3115235"/>
                  <a:pt x="6048301" y="3109327"/>
                </a:cubicBezTo>
                <a:cubicBezTo>
                  <a:pt x="6054632" y="3103418"/>
                  <a:pt x="6057164" y="3096244"/>
                  <a:pt x="6055898" y="3087804"/>
                </a:cubicBezTo>
                <a:lnTo>
                  <a:pt x="6088814" y="3059951"/>
                </a:lnTo>
                <a:cubicBezTo>
                  <a:pt x="6095145" y="3067020"/>
                  <a:pt x="6098310" y="3071873"/>
                  <a:pt x="6098310" y="3074511"/>
                </a:cubicBezTo>
                <a:cubicBezTo>
                  <a:pt x="6098310" y="3077148"/>
                  <a:pt x="6095145" y="3080735"/>
                  <a:pt x="6088814" y="3085272"/>
                </a:cubicBezTo>
                <a:cubicBezTo>
                  <a:pt x="6093615" y="3092393"/>
                  <a:pt x="6093509" y="3097774"/>
                  <a:pt x="6088498" y="3101414"/>
                </a:cubicBezTo>
                <a:cubicBezTo>
                  <a:pt x="6083487" y="3105054"/>
                  <a:pt x="6082748" y="3109801"/>
                  <a:pt x="6086282" y="3115657"/>
                </a:cubicBezTo>
                <a:cubicBezTo>
                  <a:pt x="6081798" y="3122251"/>
                  <a:pt x="6076840" y="3133117"/>
                  <a:pt x="6071406" y="3148257"/>
                </a:cubicBezTo>
                <a:cubicBezTo>
                  <a:pt x="6065973" y="3163397"/>
                  <a:pt x="6064180" y="3173630"/>
                  <a:pt x="6066026" y="3178957"/>
                </a:cubicBezTo>
                <a:lnTo>
                  <a:pt x="6045769" y="3227067"/>
                </a:lnTo>
                <a:cubicBezTo>
                  <a:pt x="6051044" y="3233503"/>
                  <a:pt x="6053788" y="3240255"/>
                  <a:pt x="6053999" y="3247324"/>
                </a:cubicBezTo>
                <a:cubicBezTo>
                  <a:pt x="6054210" y="3254393"/>
                  <a:pt x="6050622" y="3261145"/>
                  <a:pt x="6043237" y="3267580"/>
                </a:cubicBezTo>
                <a:cubicBezTo>
                  <a:pt x="6040705" y="3278025"/>
                  <a:pt x="6036907" y="3288786"/>
                  <a:pt x="6031843" y="3299864"/>
                </a:cubicBezTo>
                <a:cubicBezTo>
                  <a:pt x="6026779" y="3310942"/>
                  <a:pt x="6020449" y="3320436"/>
                  <a:pt x="6012853" y="3328349"/>
                </a:cubicBezTo>
                <a:lnTo>
                  <a:pt x="6020449" y="3348605"/>
                </a:lnTo>
                <a:lnTo>
                  <a:pt x="6002724" y="3361266"/>
                </a:lnTo>
                <a:lnTo>
                  <a:pt x="6002724" y="3389118"/>
                </a:lnTo>
                <a:cubicBezTo>
                  <a:pt x="5999401" y="3394289"/>
                  <a:pt x="5997185" y="3399142"/>
                  <a:pt x="5996078" y="3403679"/>
                </a:cubicBezTo>
                <a:cubicBezTo>
                  <a:pt x="5994970" y="3408214"/>
                  <a:pt x="5992121" y="3411802"/>
                  <a:pt x="5987532" y="3414439"/>
                </a:cubicBezTo>
                <a:cubicBezTo>
                  <a:pt x="5986371" y="3417341"/>
                  <a:pt x="5986160" y="3421034"/>
                  <a:pt x="5986899" y="3425518"/>
                </a:cubicBezTo>
                <a:cubicBezTo>
                  <a:pt x="5987637" y="3430002"/>
                  <a:pt x="5988692" y="3433061"/>
                  <a:pt x="5990064" y="3434697"/>
                </a:cubicBezTo>
                <a:cubicBezTo>
                  <a:pt x="5991488" y="3437070"/>
                  <a:pt x="5993071" y="3438020"/>
                  <a:pt x="5994812" y="3437545"/>
                </a:cubicBezTo>
                <a:cubicBezTo>
                  <a:pt x="5996552" y="3437070"/>
                  <a:pt x="5997502" y="3436121"/>
                  <a:pt x="5997660" y="3434697"/>
                </a:cubicBezTo>
                <a:cubicBezTo>
                  <a:pt x="5992491" y="3427100"/>
                  <a:pt x="5993335" y="3420770"/>
                  <a:pt x="6000192" y="3415706"/>
                </a:cubicBezTo>
                <a:cubicBezTo>
                  <a:pt x="6007050" y="3410641"/>
                  <a:pt x="6012958" y="3406843"/>
                  <a:pt x="6017917" y="3404311"/>
                </a:cubicBezTo>
                <a:lnTo>
                  <a:pt x="6017917" y="3366331"/>
                </a:lnTo>
                <a:lnTo>
                  <a:pt x="6020449" y="3366331"/>
                </a:lnTo>
                <a:cubicBezTo>
                  <a:pt x="6021873" y="3363693"/>
                  <a:pt x="6022822" y="3360739"/>
                  <a:pt x="6023297" y="3357468"/>
                </a:cubicBezTo>
                <a:cubicBezTo>
                  <a:pt x="6023772" y="3354197"/>
                  <a:pt x="6022822" y="3351244"/>
                  <a:pt x="6020449" y="3348605"/>
                </a:cubicBezTo>
                <a:cubicBezTo>
                  <a:pt x="6027517" y="3342011"/>
                  <a:pt x="6033004" y="3334944"/>
                  <a:pt x="6036907" y="3327399"/>
                </a:cubicBezTo>
                <a:cubicBezTo>
                  <a:pt x="6040811" y="3319857"/>
                  <a:pt x="6046297" y="3313420"/>
                  <a:pt x="6053366" y="3308093"/>
                </a:cubicBezTo>
                <a:cubicBezTo>
                  <a:pt x="6045031" y="3299917"/>
                  <a:pt x="6042710" y="3294114"/>
                  <a:pt x="6046402" y="3290686"/>
                </a:cubicBezTo>
                <a:cubicBezTo>
                  <a:pt x="6050095" y="3287257"/>
                  <a:pt x="6056636" y="3282087"/>
                  <a:pt x="6066026" y="3275177"/>
                </a:cubicBezTo>
                <a:cubicBezTo>
                  <a:pt x="6071776" y="3268372"/>
                  <a:pt x="6076101" y="3256028"/>
                  <a:pt x="6079003" y="3238144"/>
                </a:cubicBezTo>
                <a:cubicBezTo>
                  <a:pt x="6081904" y="3220262"/>
                  <a:pt x="6086863" y="3207286"/>
                  <a:pt x="6093879" y="3199215"/>
                </a:cubicBezTo>
                <a:cubicBezTo>
                  <a:pt x="6096463" y="3198054"/>
                  <a:pt x="6098890" y="3197843"/>
                  <a:pt x="6101158" y="3198581"/>
                </a:cubicBezTo>
                <a:cubicBezTo>
                  <a:pt x="6103427" y="3199320"/>
                  <a:pt x="6105220" y="3200374"/>
                  <a:pt x="6106539" y="3201746"/>
                </a:cubicBezTo>
                <a:cubicBezTo>
                  <a:pt x="6112289" y="3208710"/>
                  <a:pt x="6113449" y="3216939"/>
                  <a:pt x="6110020" y="3226434"/>
                </a:cubicBezTo>
                <a:cubicBezTo>
                  <a:pt x="6106592" y="3235930"/>
                  <a:pt x="6102055" y="3242892"/>
                  <a:pt x="6096411" y="3247324"/>
                </a:cubicBezTo>
                <a:cubicBezTo>
                  <a:pt x="6090397" y="3263624"/>
                  <a:pt x="6085333" y="3279133"/>
                  <a:pt x="6081218" y="3293850"/>
                </a:cubicBezTo>
                <a:cubicBezTo>
                  <a:pt x="6077104" y="3308568"/>
                  <a:pt x="6072039" y="3323443"/>
                  <a:pt x="6066026" y="3338477"/>
                </a:cubicBezTo>
                <a:cubicBezTo>
                  <a:pt x="6068347" y="3340905"/>
                  <a:pt x="6068769" y="3343014"/>
                  <a:pt x="6067292" y="3344807"/>
                </a:cubicBezTo>
                <a:cubicBezTo>
                  <a:pt x="6065815" y="3346601"/>
                  <a:pt x="6063705" y="3348712"/>
                  <a:pt x="6060962" y="3351139"/>
                </a:cubicBezTo>
                <a:cubicBezTo>
                  <a:pt x="6058535" y="3353723"/>
                  <a:pt x="6057691" y="3356150"/>
                  <a:pt x="6058430" y="3358417"/>
                </a:cubicBezTo>
                <a:cubicBezTo>
                  <a:pt x="6059168" y="3360687"/>
                  <a:pt x="6060856" y="3362479"/>
                  <a:pt x="6063494" y="3363798"/>
                </a:cubicBezTo>
                <a:cubicBezTo>
                  <a:pt x="6059537" y="3367702"/>
                  <a:pt x="6056056" y="3371921"/>
                  <a:pt x="6053049" y="3376459"/>
                </a:cubicBezTo>
                <a:cubicBezTo>
                  <a:pt x="6050042" y="3380996"/>
                  <a:pt x="6048460" y="3385216"/>
                  <a:pt x="6048301" y="3389118"/>
                </a:cubicBezTo>
                <a:lnTo>
                  <a:pt x="6038173" y="3406843"/>
                </a:lnTo>
                <a:cubicBezTo>
                  <a:pt x="6041866" y="3412013"/>
                  <a:pt x="6043343" y="3416867"/>
                  <a:pt x="6042604" y="3421403"/>
                </a:cubicBezTo>
                <a:cubicBezTo>
                  <a:pt x="6041866" y="3425940"/>
                  <a:pt x="6039545" y="3429527"/>
                  <a:pt x="6035641" y="3432165"/>
                </a:cubicBezTo>
                <a:cubicBezTo>
                  <a:pt x="6044240" y="3431531"/>
                  <a:pt x="6055528" y="3430898"/>
                  <a:pt x="6069507" y="3430266"/>
                </a:cubicBezTo>
                <a:cubicBezTo>
                  <a:pt x="6083487" y="3429632"/>
                  <a:pt x="6094142" y="3432798"/>
                  <a:pt x="6101475" y="3439761"/>
                </a:cubicBezTo>
                <a:cubicBezTo>
                  <a:pt x="6105273" y="3445089"/>
                  <a:pt x="6107172" y="3450258"/>
                  <a:pt x="6107172" y="3455270"/>
                </a:cubicBezTo>
                <a:cubicBezTo>
                  <a:pt x="6107172" y="3460281"/>
                  <a:pt x="6105273" y="3463551"/>
                  <a:pt x="6101475" y="3465081"/>
                </a:cubicBezTo>
                <a:cubicBezTo>
                  <a:pt x="6101211" y="3466557"/>
                  <a:pt x="6100472" y="3468667"/>
                  <a:pt x="6099259" y="3471412"/>
                </a:cubicBezTo>
                <a:cubicBezTo>
                  <a:pt x="6098046" y="3474155"/>
                  <a:pt x="6097940" y="3476265"/>
                  <a:pt x="6098943" y="3477742"/>
                </a:cubicBezTo>
                <a:lnTo>
                  <a:pt x="6106539" y="3472677"/>
                </a:lnTo>
                <a:lnTo>
                  <a:pt x="6139456" y="3447357"/>
                </a:lnTo>
                <a:lnTo>
                  <a:pt x="6144520" y="3429632"/>
                </a:lnTo>
                <a:cubicBezTo>
                  <a:pt x="6142199" y="3426098"/>
                  <a:pt x="6141777" y="3423671"/>
                  <a:pt x="6143254" y="3422353"/>
                </a:cubicBezTo>
                <a:cubicBezTo>
                  <a:pt x="6144731" y="3421034"/>
                  <a:pt x="6146841" y="3419240"/>
                  <a:pt x="6149584" y="3416971"/>
                </a:cubicBezTo>
                <a:cubicBezTo>
                  <a:pt x="6150744" y="3414493"/>
                  <a:pt x="6150955" y="3412488"/>
                  <a:pt x="6150217" y="3410959"/>
                </a:cubicBezTo>
                <a:cubicBezTo>
                  <a:pt x="6149478" y="3409428"/>
                  <a:pt x="6148423" y="3408056"/>
                  <a:pt x="6147052" y="3406843"/>
                </a:cubicBezTo>
                <a:cubicBezTo>
                  <a:pt x="6154437" y="3399037"/>
                  <a:pt x="6161189" y="3390596"/>
                  <a:pt x="6167308" y="3381523"/>
                </a:cubicBezTo>
                <a:cubicBezTo>
                  <a:pt x="6173427" y="3372449"/>
                  <a:pt x="6180180" y="3364010"/>
                  <a:pt x="6187565" y="3356203"/>
                </a:cubicBezTo>
                <a:cubicBezTo>
                  <a:pt x="6190202" y="3344545"/>
                  <a:pt x="6195055" y="3333678"/>
                  <a:pt x="6202124" y="3323602"/>
                </a:cubicBezTo>
                <a:cubicBezTo>
                  <a:pt x="6209193" y="3313527"/>
                  <a:pt x="6217844" y="3305824"/>
                  <a:pt x="6228078" y="3300497"/>
                </a:cubicBezTo>
                <a:lnTo>
                  <a:pt x="6225546" y="3287837"/>
                </a:lnTo>
                <a:cubicBezTo>
                  <a:pt x="6224385" y="3283986"/>
                  <a:pt x="6224807" y="3280293"/>
                  <a:pt x="6226812" y="3276759"/>
                </a:cubicBezTo>
                <a:cubicBezTo>
                  <a:pt x="6228816" y="3273224"/>
                  <a:pt x="6231770" y="3270165"/>
                  <a:pt x="6235674" y="3267580"/>
                </a:cubicBezTo>
                <a:cubicBezTo>
                  <a:pt x="6240738" y="3257030"/>
                  <a:pt x="6245802" y="3255342"/>
                  <a:pt x="6250866" y="3262516"/>
                </a:cubicBezTo>
                <a:cubicBezTo>
                  <a:pt x="6256194" y="3267422"/>
                  <a:pt x="6259465" y="3272170"/>
                  <a:pt x="6260678" y="3276759"/>
                </a:cubicBezTo>
                <a:cubicBezTo>
                  <a:pt x="6261891" y="3281349"/>
                  <a:pt x="6259465" y="3286729"/>
                  <a:pt x="6253398" y="3292900"/>
                </a:cubicBezTo>
                <a:cubicBezTo>
                  <a:pt x="6248493" y="3297490"/>
                  <a:pt x="6242479" y="3305403"/>
                  <a:pt x="6235357" y="3316639"/>
                </a:cubicBezTo>
                <a:cubicBezTo>
                  <a:pt x="6228236" y="3327875"/>
                  <a:pt x="6226654" y="3337687"/>
                  <a:pt x="6230610" y="3346073"/>
                </a:cubicBezTo>
                <a:cubicBezTo>
                  <a:pt x="6229186" y="3353723"/>
                  <a:pt x="6225704" y="3365645"/>
                  <a:pt x="6220165" y="3381839"/>
                </a:cubicBezTo>
                <a:cubicBezTo>
                  <a:pt x="6214626" y="3398033"/>
                  <a:pt x="6207980" y="3410589"/>
                  <a:pt x="6200225" y="3419504"/>
                </a:cubicBezTo>
                <a:cubicBezTo>
                  <a:pt x="6203759" y="3423302"/>
                  <a:pt x="6204920" y="3426466"/>
                  <a:pt x="6203707" y="3428998"/>
                </a:cubicBezTo>
                <a:cubicBezTo>
                  <a:pt x="6202494" y="3431531"/>
                  <a:pt x="6200489" y="3433430"/>
                  <a:pt x="6197693" y="3434697"/>
                </a:cubicBezTo>
                <a:cubicBezTo>
                  <a:pt x="6193631" y="3439286"/>
                  <a:pt x="6194159" y="3445933"/>
                  <a:pt x="6199276" y="3454637"/>
                </a:cubicBezTo>
                <a:cubicBezTo>
                  <a:pt x="6204393" y="3463341"/>
                  <a:pt x="6208085" y="3469353"/>
                  <a:pt x="6210353" y="3472677"/>
                </a:cubicBezTo>
                <a:cubicBezTo>
                  <a:pt x="6204709" y="3480801"/>
                  <a:pt x="6195741" y="3498103"/>
                  <a:pt x="6183450" y="3524585"/>
                </a:cubicBezTo>
                <a:cubicBezTo>
                  <a:pt x="6171159" y="3551066"/>
                  <a:pt x="6166623" y="3568368"/>
                  <a:pt x="6169840" y="3576492"/>
                </a:cubicBezTo>
                <a:lnTo>
                  <a:pt x="6149584" y="3594216"/>
                </a:lnTo>
                <a:cubicBezTo>
                  <a:pt x="6145733" y="3601707"/>
                  <a:pt x="6142041" y="3608881"/>
                  <a:pt x="6138506" y="3615739"/>
                </a:cubicBezTo>
                <a:cubicBezTo>
                  <a:pt x="6134972" y="3622597"/>
                  <a:pt x="6131912" y="3629771"/>
                  <a:pt x="6129327" y="3637261"/>
                </a:cubicBezTo>
                <a:lnTo>
                  <a:pt x="6131859" y="3644858"/>
                </a:lnTo>
                <a:cubicBezTo>
                  <a:pt x="6139930" y="3643064"/>
                  <a:pt x="6145944" y="3635890"/>
                  <a:pt x="6149900" y="3623335"/>
                </a:cubicBezTo>
                <a:cubicBezTo>
                  <a:pt x="6153857" y="3610781"/>
                  <a:pt x="6160503" y="3603606"/>
                  <a:pt x="6169840" y="3601812"/>
                </a:cubicBezTo>
                <a:cubicBezTo>
                  <a:pt x="6174483" y="3601391"/>
                  <a:pt x="6180391" y="3599702"/>
                  <a:pt x="6187565" y="3596749"/>
                </a:cubicBezTo>
                <a:lnTo>
                  <a:pt x="6169840" y="3589152"/>
                </a:lnTo>
                <a:lnTo>
                  <a:pt x="6177437" y="3584087"/>
                </a:lnTo>
                <a:cubicBezTo>
                  <a:pt x="6181182" y="3581766"/>
                  <a:pt x="6184452" y="3581345"/>
                  <a:pt x="6187248" y="3582822"/>
                </a:cubicBezTo>
                <a:cubicBezTo>
                  <a:pt x="6190044" y="3584298"/>
                  <a:pt x="6192682" y="3586409"/>
                  <a:pt x="6195161" y="3589152"/>
                </a:cubicBezTo>
                <a:cubicBezTo>
                  <a:pt x="6197799" y="3585459"/>
                  <a:pt x="6200120" y="3582083"/>
                  <a:pt x="6202124" y="3579023"/>
                </a:cubicBezTo>
                <a:cubicBezTo>
                  <a:pt x="6204129" y="3575965"/>
                  <a:pt x="6205184" y="3572588"/>
                  <a:pt x="6205289" y="3568896"/>
                </a:cubicBezTo>
                <a:cubicBezTo>
                  <a:pt x="6207663" y="3566153"/>
                  <a:pt x="6209246" y="3562144"/>
                  <a:pt x="6210037" y="3556869"/>
                </a:cubicBezTo>
                <a:cubicBezTo>
                  <a:pt x="6210828" y="3551593"/>
                  <a:pt x="6211778" y="3546317"/>
                  <a:pt x="6212885" y="3541043"/>
                </a:cubicBezTo>
                <a:cubicBezTo>
                  <a:pt x="6204867" y="3540620"/>
                  <a:pt x="6198115" y="3536401"/>
                  <a:pt x="6192629" y="3528383"/>
                </a:cubicBezTo>
                <a:cubicBezTo>
                  <a:pt x="6200647" y="3523319"/>
                  <a:pt x="6204867" y="3515723"/>
                  <a:pt x="6205289" y="3505594"/>
                </a:cubicBezTo>
                <a:lnTo>
                  <a:pt x="6230610" y="3510658"/>
                </a:lnTo>
                <a:cubicBezTo>
                  <a:pt x="6227075" y="3514457"/>
                  <a:pt x="6224649" y="3518255"/>
                  <a:pt x="6223330" y="3522052"/>
                </a:cubicBezTo>
                <a:cubicBezTo>
                  <a:pt x="6222011" y="3525851"/>
                  <a:pt x="6220218" y="3529649"/>
                  <a:pt x="6217950" y="3533447"/>
                </a:cubicBezTo>
                <a:lnTo>
                  <a:pt x="6228078" y="3541043"/>
                </a:lnTo>
                <a:cubicBezTo>
                  <a:pt x="6233142" y="3541043"/>
                  <a:pt x="6235674" y="3543575"/>
                  <a:pt x="6235674" y="3548639"/>
                </a:cubicBezTo>
                <a:cubicBezTo>
                  <a:pt x="6235463" y="3553756"/>
                  <a:pt x="6233986" y="3558715"/>
                  <a:pt x="6231243" y="3563514"/>
                </a:cubicBezTo>
                <a:cubicBezTo>
                  <a:pt x="6228500" y="3568315"/>
                  <a:pt x="6225757" y="3572640"/>
                  <a:pt x="6223014" y="3576492"/>
                </a:cubicBezTo>
                <a:cubicBezTo>
                  <a:pt x="6226970" y="3577547"/>
                  <a:pt x="6231085" y="3577969"/>
                  <a:pt x="6235357" y="3577758"/>
                </a:cubicBezTo>
                <a:cubicBezTo>
                  <a:pt x="6239630" y="3577547"/>
                  <a:pt x="6243112" y="3577969"/>
                  <a:pt x="6245802" y="3579023"/>
                </a:cubicBezTo>
                <a:cubicBezTo>
                  <a:pt x="6247648" y="3583244"/>
                  <a:pt x="6245855" y="3588729"/>
                  <a:pt x="6240422" y="3595483"/>
                </a:cubicBezTo>
                <a:cubicBezTo>
                  <a:pt x="6234988" y="3602235"/>
                  <a:pt x="6230030" y="3607721"/>
                  <a:pt x="6225546" y="3611941"/>
                </a:cubicBezTo>
                <a:cubicBezTo>
                  <a:pt x="6225440" y="3617216"/>
                  <a:pt x="6224385" y="3621858"/>
                  <a:pt x="6222381" y="3625867"/>
                </a:cubicBezTo>
                <a:cubicBezTo>
                  <a:pt x="6220376" y="3629876"/>
                  <a:pt x="6218055" y="3631987"/>
                  <a:pt x="6215417" y="3632198"/>
                </a:cubicBezTo>
                <a:lnTo>
                  <a:pt x="6202757" y="3649921"/>
                </a:lnTo>
                <a:lnTo>
                  <a:pt x="6202757" y="3657202"/>
                </a:lnTo>
                <a:lnTo>
                  <a:pt x="6208805" y="3648131"/>
                </a:lnTo>
                <a:lnTo>
                  <a:pt x="6218933" y="3630406"/>
                </a:lnTo>
                <a:cubicBezTo>
                  <a:pt x="6221676" y="3627822"/>
                  <a:pt x="6225052" y="3626028"/>
                  <a:pt x="6229061" y="3625026"/>
                </a:cubicBezTo>
                <a:cubicBezTo>
                  <a:pt x="6233070" y="3624023"/>
                  <a:pt x="6236446" y="3624130"/>
                  <a:pt x="6239189" y="3625343"/>
                </a:cubicBezTo>
                <a:cubicBezTo>
                  <a:pt x="6240455" y="3631515"/>
                  <a:pt x="6236024" y="3645125"/>
                  <a:pt x="6225896" y="3666173"/>
                </a:cubicBezTo>
                <a:cubicBezTo>
                  <a:pt x="6220832" y="3676696"/>
                  <a:pt x="6216242" y="3685519"/>
                  <a:pt x="6212128" y="3692640"/>
                </a:cubicBezTo>
                <a:lnTo>
                  <a:pt x="6205297" y="3702812"/>
                </a:lnTo>
                <a:lnTo>
                  <a:pt x="6205289" y="3703095"/>
                </a:lnTo>
                <a:lnTo>
                  <a:pt x="6201972" y="3708901"/>
                </a:lnTo>
                <a:lnTo>
                  <a:pt x="6203740" y="3708901"/>
                </a:lnTo>
                <a:lnTo>
                  <a:pt x="6207048" y="3714471"/>
                </a:lnTo>
                <a:lnTo>
                  <a:pt x="6212885" y="3695499"/>
                </a:lnTo>
                <a:lnTo>
                  <a:pt x="6233142" y="3703095"/>
                </a:lnTo>
                <a:lnTo>
                  <a:pt x="6228078" y="3730948"/>
                </a:lnTo>
                <a:lnTo>
                  <a:pt x="6240738" y="3728415"/>
                </a:lnTo>
                <a:lnTo>
                  <a:pt x="6243077" y="3731223"/>
                </a:lnTo>
                <a:lnTo>
                  <a:pt x="6244253" y="3727891"/>
                </a:lnTo>
                <a:cubicBezTo>
                  <a:pt x="6250584" y="3721982"/>
                  <a:pt x="6253116" y="3714809"/>
                  <a:pt x="6251850" y="3706368"/>
                </a:cubicBezTo>
                <a:lnTo>
                  <a:pt x="6284766" y="3678516"/>
                </a:lnTo>
                <a:cubicBezTo>
                  <a:pt x="6291097" y="3685585"/>
                  <a:pt x="6294262" y="3690438"/>
                  <a:pt x="6294262" y="3693076"/>
                </a:cubicBezTo>
                <a:cubicBezTo>
                  <a:pt x="6294262" y="3695713"/>
                  <a:pt x="6291097" y="3699300"/>
                  <a:pt x="6284766" y="3703837"/>
                </a:cubicBezTo>
                <a:cubicBezTo>
                  <a:pt x="6289567" y="3710957"/>
                  <a:pt x="6289461" y="3716339"/>
                  <a:pt x="6284450" y="3719979"/>
                </a:cubicBezTo>
                <a:cubicBezTo>
                  <a:pt x="6279439" y="3723619"/>
                  <a:pt x="6278700" y="3728365"/>
                  <a:pt x="6282234" y="3734221"/>
                </a:cubicBezTo>
                <a:cubicBezTo>
                  <a:pt x="6277750" y="3740816"/>
                  <a:pt x="6272792" y="3751682"/>
                  <a:pt x="6267358" y="3766821"/>
                </a:cubicBezTo>
                <a:cubicBezTo>
                  <a:pt x="6261925" y="3781961"/>
                  <a:pt x="6260132" y="3792194"/>
                  <a:pt x="6261978" y="3797522"/>
                </a:cubicBezTo>
                <a:lnTo>
                  <a:pt x="6241721" y="3845632"/>
                </a:lnTo>
                <a:cubicBezTo>
                  <a:pt x="6246996" y="3852068"/>
                  <a:pt x="6249740" y="3858819"/>
                  <a:pt x="6249951" y="3865889"/>
                </a:cubicBezTo>
                <a:cubicBezTo>
                  <a:pt x="6250162" y="3872958"/>
                  <a:pt x="6246574" y="3879710"/>
                  <a:pt x="6239189" y="3886145"/>
                </a:cubicBezTo>
                <a:cubicBezTo>
                  <a:pt x="6236657" y="3896590"/>
                  <a:pt x="6232859" y="3907350"/>
                  <a:pt x="6227795" y="3918429"/>
                </a:cubicBezTo>
                <a:cubicBezTo>
                  <a:pt x="6222731" y="3929507"/>
                  <a:pt x="6216401" y="3939001"/>
                  <a:pt x="6208805" y="3946914"/>
                </a:cubicBezTo>
                <a:lnTo>
                  <a:pt x="6216401" y="3967170"/>
                </a:lnTo>
                <a:lnTo>
                  <a:pt x="6198676" y="3979831"/>
                </a:lnTo>
                <a:lnTo>
                  <a:pt x="6198676" y="4007683"/>
                </a:lnTo>
                <a:cubicBezTo>
                  <a:pt x="6195353" y="4012853"/>
                  <a:pt x="6193137" y="4017706"/>
                  <a:pt x="6192030" y="4022243"/>
                </a:cubicBezTo>
                <a:cubicBezTo>
                  <a:pt x="6190922" y="4026779"/>
                  <a:pt x="6188073" y="4030366"/>
                  <a:pt x="6183484" y="4033004"/>
                </a:cubicBezTo>
                <a:cubicBezTo>
                  <a:pt x="6182323" y="4035905"/>
                  <a:pt x="6182112" y="4039598"/>
                  <a:pt x="6182851" y="4044082"/>
                </a:cubicBezTo>
                <a:cubicBezTo>
                  <a:pt x="6183589" y="4048566"/>
                  <a:pt x="6184644" y="4051625"/>
                  <a:pt x="6186016" y="4053261"/>
                </a:cubicBezTo>
                <a:cubicBezTo>
                  <a:pt x="6187440" y="4055634"/>
                  <a:pt x="6189023" y="4056584"/>
                  <a:pt x="6190764" y="4056109"/>
                </a:cubicBezTo>
                <a:cubicBezTo>
                  <a:pt x="6192504" y="4055634"/>
                  <a:pt x="6193454" y="4054685"/>
                  <a:pt x="6193612" y="4053261"/>
                </a:cubicBezTo>
                <a:cubicBezTo>
                  <a:pt x="6188443" y="4045664"/>
                  <a:pt x="6189287" y="4039334"/>
                  <a:pt x="6196144" y="4034270"/>
                </a:cubicBezTo>
                <a:cubicBezTo>
                  <a:pt x="6203002" y="4029206"/>
                  <a:pt x="6208910" y="4025408"/>
                  <a:pt x="6213869" y="4022876"/>
                </a:cubicBezTo>
                <a:lnTo>
                  <a:pt x="6213869" y="3984895"/>
                </a:lnTo>
                <a:lnTo>
                  <a:pt x="6216401" y="3984895"/>
                </a:lnTo>
                <a:cubicBezTo>
                  <a:pt x="6217825" y="3982257"/>
                  <a:pt x="6218774" y="3979303"/>
                  <a:pt x="6219249" y="3976033"/>
                </a:cubicBezTo>
                <a:cubicBezTo>
                  <a:pt x="6219724" y="3972762"/>
                  <a:pt x="6218774" y="3969808"/>
                  <a:pt x="6216401" y="3967170"/>
                </a:cubicBezTo>
                <a:cubicBezTo>
                  <a:pt x="6223469" y="3960576"/>
                  <a:pt x="6228956" y="3953508"/>
                  <a:pt x="6232859" y="3945964"/>
                </a:cubicBezTo>
                <a:cubicBezTo>
                  <a:pt x="6236763" y="3938422"/>
                  <a:pt x="6242249" y="3931986"/>
                  <a:pt x="6249318" y="3926657"/>
                </a:cubicBezTo>
                <a:cubicBezTo>
                  <a:pt x="6240983" y="3918482"/>
                  <a:pt x="6238662" y="3912679"/>
                  <a:pt x="6242354" y="3909251"/>
                </a:cubicBezTo>
                <a:cubicBezTo>
                  <a:pt x="6246047" y="3905822"/>
                  <a:pt x="6252588" y="3900652"/>
                  <a:pt x="6261978" y="3893741"/>
                </a:cubicBezTo>
                <a:cubicBezTo>
                  <a:pt x="6267728" y="3886937"/>
                  <a:pt x="6272053" y="3874593"/>
                  <a:pt x="6274955" y="3856710"/>
                </a:cubicBezTo>
                <a:cubicBezTo>
                  <a:pt x="6277856" y="3838827"/>
                  <a:pt x="6282815" y="3825851"/>
                  <a:pt x="6289831" y="3817780"/>
                </a:cubicBezTo>
                <a:cubicBezTo>
                  <a:pt x="6292415" y="3816618"/>
                  <a:pt x="6294842" y="3816408"/>
                  <a:pt x="6297110" y="3817146"/>
                </a:cubicBezTo>
                <a:cubicBezTo>
                  <a:pt x="6299379" y="3817885"/>
                  <a:pt x="6301172" y="3818940"/>
                  <a:pt x="6302491" y="3820311"/>
                </a:cubicBezTo>
                <a:cubicBezTo>
                  <a:pt x="6308241" y="3827274"/>
                  <a:pt x="6309401" y="3835503"/>
                  <a:pt x="6305972" y="3844998"/>
                </a:cubicBezTo>
                <a:cubicBezTo>
                  <a:pt x="6302544" y="3854494"/>
                  <a:pt x="6298007" y="3861458"/>
                  <a:pt x="6292363" y="3865889"/>
                </a:cubicBezTo>
                <a:cubicBezTo>
                  <a:pt x="6286349" y="3882189"/>
                  <a:pt x="6281285" y="3897698"/>
                  <a:pt x="6277170" y="3912416"/>
                </a:cubicBezTo>
                <a:cubicBezTo>
                  <a:pt x="6273056" y="3927133"/>
                  <a:pt x="6267991" y="3942009"/>
                  <a:pt x="6261978" y="3957042"/>
                </a:cubicBezTo>
                <a:cubicBezTo>
                  <a:pt x="6264299" y="3959469"/>
                  <a:pt x="6264721" y="3961579"/>
                  <a:pt x="6263244" y="3963372"/>
                </a:cubicBezTo>
                <a:cubicBezTo>
                  <a:pt x="6261767" y="3965166"/>
                  <a:pt x="6259657" y="3967276"/>
                  <a:pt x="6256914" y="3969703"/>
                </a:cubicBezTo>
                <a:cubicBezTo>
                  <a:pt x="6254487" y="3972287"/>
                  <a:pt x="6253643" y="3974714"/>
                  <a:pt x="6254382" y="3976982"/>
                </a:cubicBezTo>
                <a:cubicBezTo>
                  <a:pt x="6255120" y="3979251"/>
                  <a:pt x="6256808" y="3981044"/>
                  <a:pt x="6259446" y="3982363"/>
                </a:cubicBezTo>
                <a:cubicBezTo>
                  <a:pt x="6255489" y="3986266"/>
                  <a:pt x="6252008" y="3990486"/>
                  <a:pt x="6249001" y="3995023"/>
                </a:cubicBezTo>
                <a:cubicBezTo>
                  <a:pt x="6245994" y="3999560"/>
                  <a:pt x="6244412" y="4003780"/>
                  <a:pt x="6244253" y="4007683"/>
                </a:cubicBezTo>
                <a:lnTo>
                  <a:pt x="6234125" y="4025408"/>
                </a:lnTo>
                <a:cubicBezTo>
                  <a:pt x="6237818" y="4030578"/>
                  <a:pt x="6239295" y="4035431"/>
                  <a:pt x="6238556" y="4039967"/>
                </a:cubicBezTo>
                <a:cubicBezTo>
                  <a:pt x="6237818" y="4044504"/>
                  <a:pt x="6235497" y="4048091"/>
                  <a:pt x="6231593" y="4050729"/>
                </a:cubicBezTo>
                <a:cubicBezTo>
                  <a:pt x="6240192" y="4050095"/>
                  <a:pt x="6251480" y="4049462"/>
                  <a:pt x="6265459" y="4048830"/>
                </a:cubicBezTo>
                <a:cubicBezTo>
                  <a:pt x="6279439" y="4048196"/>
                  <a:pt x="6290094" y="4051362"/>
                  <a:pt x="6297427" y="4058325"/>
                </a:cubicBezTo>
                <a:cubicBezTo>
                  <a:pt x="6301225" y="4063653"/>
                  <a:pt x="6303124" y="4068822"/>
                  <a:pt x="6303124" y="4073834"/>
                </a:cubicBezTo>
                <a:cubicBezTo>
                  <a:pt x="6303124" y="4078845"/>
                  <a:pt x="6301225" y="4082115"/>
                  <a:pt x="6297427" y="4083645"/>
                </a:cubicBezTo>
                <a:cubicBezTo>
                  <a:pt x="6297163" y="4085122"/>
                  <a:pt x="6296424" y="4087232"/>
                  <a:pt x="6295211" y="4089976"/>
                </a:cubicBezTo>
                <a:cubicBezTo>
                  <a:pt x="6293998" y="4092719"/>
                  <a:pt x="6293892" y="4094829"/>
                  <a:pt x="6294895" y="4096306"/>
                </a:cubicBezTo>
                <a:lnTo>
                  <a:pt x="6302491" y="4091241"/>
                </a:lnTo>
                <a:lnTo>
                  <a:pt x="6335408" y="4065921"/>
                </a:lnTo>
                <a:lnTo>
                  <a:pt x="6340472" y="4048196"/>
                </a:lnTo>
                <a:cubicBezTo>
                  <a:pt x="6338151" y="4044662"/>
                  <a:pt x="6337729" y="4042235"/>
                  <a:pt x="6339206" y="4040917"/>
                </a:cubicBezTo>
                <a:cubicBezTo>
                  <a:pt x="6340683" y="4039598"/>
                  <a:pt x="6342793" y="4037804"/>
                  <a:pt x="6345536" y="4035536"/>
                </a:cubicBezTo>
                <a:cubicBezTo>
                  <a:pt x="6346696" y="4033057"/>
                  <a:pt x="6346907" y="4031052"/>
                  <a:pt x="6346169" y="4029523"/>
                </a:cubicBezTo>
                <a:cubicBezTo>
                  <a:pt x="6345430" y="4027993"/>
                  <a:pt x="6344375" y="4026621"/>
                  <a:pt x="6343004" y="4025408"/>
                </a:cubicBezTo>
                <a:cubicBezTo>
                  <a:pt x="6350389" y="4017601"/>
                  <a:pt x="6357141" y="4009160"/>
                  <a:pt x="6363260" y="4000087"/>
                </a:cubicBezTo>
                <a:cubicBezTo>
                  <a:pt x="6369379" y="3991014"/>
                  <a:pt x="6376132" y="3982574"/>
                  <a:pt x="6383517" y="3974767"/>
                </a:cubicBezTo>
                <a:cubicBezTo>
                  <a:pt x="6386154" y="3963109"/>
                  <a:pt x="6391007" y="3952242"/>
                  <a:pt x="6398076" y="3942166"/>
                </a:cubicBezTo>
                <a:cubicBezTo>
                  <a:pt x="6405145" y="3932092"/>
                  <a:pt x="6413796" y="3924389"/>
                  <a:pt x="6424030" y="3919062"/>
                </a:cubicBezTo>
                <a:lnTo>
                  <a:pt x="6421498" y="3906402"/>
                </a:lnTo>
                <a:cubicBezTo>
                  <a:pt x="6420337" y="3902551"/>
                  <a:pt x="6420759" y="3898858"/>
                  <a:pt x="6422764" y="3895323"/>
                </a:cubicBezTo>
                <a:cubicBezTo>
                  <a:pt x="6424768" y="3891790"/>
                  <a:pt x="6427722" y="3888730"/>
                  <a:pt x="6431626" y="3886145"/>
                </a:cubicBezTo>
                <a:cubicBezTo>
                  <a:pt x="6436690" y="3875595"/>
                  <a:pt x="6441754" y="3873907"/>
                  <a:pt x="6446818" y="3881081"/>
                </a:cubicBezTo>
                <a:cubicBezTo>
                  <a:pt x="6452146" y="3885986"/>
                  <a:pt x="6455417" y="3890735"/>
                  <a:pt x="6456630" y="3895323"/>
                </a:cubicBezTo>
                <a:cubicBezTo>
                  <a:pt x="6457843" y="3899914"/>
                  <a:pt x="6455417" y="3905293"/>
                  <a:pt x="6449350" y="3911465"/>
                </a:cubicBezTo>
                <a:cubicBezTo>
                  <a:pt x="6444445" y="3916056"/>
                  <a:pt x="6438431" y="3923967"/>
                  <a:pt x="6431309" y="3935203"/>
                </a:cubicBezTo>
                <a:cubicBezTo>
                  <a:pt x="6424188" y="3946439"/>
                  <a:pt x="6422606" y="3956251"/>
                  <a:pt x="6426562" y="3964638"/>
                </a:cubicBezTo>
                <a:cubicBezTo>
                  <a:pt x="6425138" y="3972287"/>
                  <a:pt x="6421656" y="3984209"/>
                  <a:pt x="6416117" y="4000404"/>
                </a:cubicBezTo>
                <a:cubicBezTo>
                  <a:pt x="6410578" y="4016598"/>
                  <a:pt x="6403932" y="4029153"/>
                  <a:pt x="6396177" y="4038068"/>
                </a:cubicBezTo>
                <a:cubicBezTo>
                  <a:pt x="6399711" y="4041866"/>
                  <a:pt x="6400872" y="4045031"/>
                  <a:pt x="6399659" y="4047563"/>
                </a:cubicBezTo>
                <a:cubicBezTo>
                  <a:pt x="6398446" y="4050095"/>
                  <a:pt x="6396441" y="4051995"/>
                  <a:pt x="6393645" y="4053261"/>
                </a:cubicBezTo>
                <a:cubicBezTo>
                  <a:pt x="6389583" y="4057850"/>
                  <a:pt x="6390111" y="4064497"/>
                  <a:pt x="6395228" y="4073201"/>
                </a:cubicBezTo>
                <a:cubicBezTo>
                  <a:pt x="6400345" y="4081905"/>
                  <a:pt x="6404037" y="4087918"/>
                  <a:pt x="6406305" y="4091241"/>
                </a:cubicBezTo>
                <a:cubicBezTo>
                  <a:pt x="6400661" y="4099365"/>
                  <a:pt x="6391693" y="4116668"/>
                  <a:pt x="6379402" y="4143149"/>
                </a:cubicBezTo>
                <a:cubicBezTo>
                  <a:pt x="6367111" y="4169630"/>
                  <a:pt x="6362575" y="4186932"/>
                  <a:pt x="6365792" y="4195056"/>
                </a:cubicBezTo>
                <a:lnTo>
                  <a:pt x="6345536" y="4212781"/>
                </a:lnTo>
                <a:cubicBezTo>
                  <a:pt x="6341685" y="4220271"/>
                  <a:pt x="6337993" y="4227445"/>
                  <a:pt x="6334458" y="4234303"/>
                </a:cubicBezTo>
                <a:cubicBezTo>
                  <a:pt x="6330924" y="4241161"/>
                  <a:pt x="6327864" y="4248335"/>
                  <a:pt x="6325279" y="4255826"/>
                </a:cubicBezTo>
                <a:lnTo>
                  <a:pt x="6327811" y="4263422"/>
                </a:lnTo>
                <a:cubicBezTo>
                  <a:pt x="6335882" y="4261628"/>
                  <a:pt x="6341896" y="4254454"/>
                  <a:pt x="6345852" y="4241899"/>
                </a:cubicBezTo>
                <a:cubicBezTo>
                  <a:pt x="6349809" y="4229345"/>
                  <a:pt x="6356455" y="4222170"/>
                  <a:pt x="6365792" y="4220377"/>
                </a:cubicBezTo>
                <a:cubicBezTo>
                  <a:pt x="6370435" y="4219955"/>
                  <a:pt x="6376343" y="4218267"/>
                  <a:pt x="6383517" y="4215313"/>
                </a:cubicBezTo>
                <a:lnTo>
                  <a:pt x="6365792" y="4207716"/>
                </a:lnTo>
                <a:lnTo>
                  <a:pt x="6373389" y="4202652"/>
                </a:lnTo>
                <a:cubicBezTo>
                  <a:pt x="6377134" y="4200331"/>
                  <a:pt x="6380404" y="4199909"/>
                  <a:pt x="6383200" y="4201386"/>
                </a:cubicBezTo>
                <a:cubicBezTo>
                  <a:pt x="6385996" y="4202863"/>
                  <a:pt x="6388634" y="4204973"/>
                  <a:pt x="6391113" y="4207716"/>
                </a:cubicBezTo>
                <a:cubicBezTo>
                  <a:pt x="6393751" y="4204024"/>
                  <a:pt x="6396072" y="4200648"/>
                  <a:pt x="6398076" y="4197588"/>
                </a:cubicBezTo>
                <a:cubicBezTo>
                  <a:pt x="6400081" y="4194529"/>
                  <a:pt x="6401136" y="4191152"/>
                  <a:pt x="6401241" y="4187460"/>
                </a:cubicBezTo>
                <a:cubicBezTo>
                  <a:pt x="6403615" y="4184717"/>
                  <a:pt x="6405198" y="4180708"/>
                  <a:pt x="6405989" y="4175433"/>
                </a:cubicBezTo>
                <a:cubicBezTo>
                  <a:pt x="6406780" y="4170158"/>
                  <a:pt x="6407730" y="4164882"/>
                  <a:pt x="6408837" y="4159607"/>
                </a:cubicBezTo>
                <a:cubicBezTo>
                  <a:pt x="6400819" y="4159185"/>
                  <a:pt x="6394067" y="4154965"/>
                  <a:pt x="6388581" y="4146947"/>
                </a:cubicBezTo>
                <a:cubicBezTo>
                  <a:pt x="6396599" y="4141883"/>
                  <a:pt x="6400819" y="4134287"/>
                  <a:pt x="6401241" y="4124158"/>
                </a:cubicBezTo>
                <a:lnTo>
                  <a:pt x="6426562" y="4129222"/>
                </a:lnTo>
                <a:cubicBezTo>
                  <a:pt x="6423027" y="4133021"/>
                  <a:pt x="6420601" y="4136819"/>
                  <a:pt x="6419282" y="4140617"/>
                </a:cubicBezTo>
                <a:cubicBezTo>
                  <a:pt x="6417963" y="4144415"/>
                  <a:pt x="6416170" y="4148213"/>
                  <a:pt x="6413902" y="4152011"/>
                </a:cubicBezTo>
                <a:lnTo>
                  <a:pt x="6424030" y="4159607"/>
                </a:lnTo>
                <a:cubicBezTo>
                  <a:pt x="6429094" y="4159607"/>
                  <a:pt x="6431626" y="4162139"/>
                  <a:pt x="6431626" y="4167203"/>
                </a:cubicBezTo>
                <a:cubicBezTo>
                  <a:pt x="6431415" y="4172320"/>
                  <a:pt x="6429938" y="4177279"/>
                  <a:pt x="6427195" y="4182079"/>
                </a:cubicBezTo>
                <a:cubicBezTo>
                  <a:pt x="6424452" y="4186880"/>
                  <a:pt x="6421709" y="4191205"/>
                  <a:pt x="6418966" y="4195056"/>
                </a:cubicBezTo>
                <a:cubicBezTo>
                  <a:pt x="6422922" y="4196111"/>
                  <a:pt x="6427037" y="4196533"/>
                  <a:pt x="6431309" y="4196322"/>
                </a:cubicBezTo>
                <a:cubicBezTo>
                  <a:pt x="6435582" y="4196111"/>
                  <a:pt x="6439064" y="4196533"/>
                  <a:pt x="6441754" y="4197588"/>
                </a:cubicBezTo>
                <a:cubicBezTo>
                  <a:pt x="6443600" y="4201808"/>
                  <a:pt x="6441807" y="4207294"/>
                  <a:pt x="6436374" y="4214047"/>
                </a:cubicBezTo>
                <a:cubicBezTo>
                  <a:pt x="6430940" y="4220799"/>
                  <a:pt x="6425982" y="4226285"/>
                  <a:pt x="6421498" y="4230505"/>
                </a:cubicBezTo>
                <a:cubicBezTo>
                  <a:pt x="6421392" y="4235780"/>
                  <a:pt x="6420337" y="4240422"/>
                  <a:pt x="6418333" y="4244431"/>
                </a:cubicBezTo>
                <a:cubicBezTo>
                  <a:pt x="6416328" y="4248440"/>
                  <a:pt x="6414007" y="4250551"/>
                  <a:pt x="6411369" y="4250762"/>
                </a:cubicBezTo>
                <a:lnTo>
                  <a:pt x="6398709" y="4268486"/>
                </a:lnTo>
                <a:lnTo>
                  <a:pt x="6398709" y="4291275"/>
                </a:lnTo>
                <a:lnTo>
                  <a:pt x="6406305" y="4283678"/>
                </a:lnTo>
                <a:lnTo>
                  <a:pt x="6416434" y="4263422"/>
                </a:lnTo>
                <a:cubicBezTo>
                  <a:pt x="6417805" y="4260890"/>
                  <a:pt x="6419493" y="4258991"/>
                  <a:pt x="6421498" y="4257725"/>
                </a:cubicBezTo>
                <a:cubicBezTo>
                  <a:pt x="6423502" y="4256459"/>
                  <a:pt x="6425190" y="4255826"/>
                  <a:pt x="6426562" y="4255826"/>
                </a:cubicBezTo>
                <a:cubicBezTo>
                  <a:pt x="6426351" y="4257250"/>
                  <a:pt x="6425507" y="4259465"/>
                  <a:pt x="6424030" y="4262472"/>
                </a:cubicBezTo>
                <a:cubicBezTo>
                  <a:pt x="6422553" y="4265479"/>
                  <a:pt x="6421709" y="4268328"/>
                  <a:pt x="6421498" y="4271018"/>
                </a:cubicBezTo>
                <a:cubicBezTo>
                  <a:pt x="6424452" y="4277876"/>
                  <a:pt x="6421076" y="4286316"/>
                  <a:pt x="6411369" y="4296339"/>
                </a:cubicBezTo>
                <a:cubicBezTo>
                  <a:pt x="6401663" y="4306361"/>
                  <a:pt x="6398287" y="4314802"/>
                  <a:pt x="6401241" y="4321659"/>
                </a:cubicBezTo>
                <a:lnTo>
                  <a:pt x="6391113" y="4339384"/>
                </a:lnTo>
                <a:cubicBezTo>
                  <a:pt x="6390691" y="4344870"/>
                  <a:pt x="6389003" y="4351622"/>
                  <a:pt x="6386049" y="4359640"/>
                </a:cubicBezTo>
                <a:cubicBezTo>
                  <a:pt x="6391430" y="4353310"/>
                  <a:pt x="6396494" y="4346347"/>
                  <a:pt x="6401241" y="4338751"/>
                </a:cubicBezTo>
                <a:cubicBezTo>
                  <a:pt x="6405989" y="4331154"/>
                  <a:pt x="6408521" y="4322925"/>
                  <a:pt x="6408837" y="4314063"/>
                </a:cubicBezTo>
                <a:lnTo>
                  <a:pt x="6417136" y="4317175"/>
                </a:lnTo>
                <a:lnTo>
                  <a:pt x="6425124" y="4302593"/>
                </a:lnTo>
                <a:cubicBezTo>
                  <a:pt x="6425124" y="4292887"/>
                  <a:pt x="6430188" y="4284447"/>
                  <a:pt x="6440316" y="4277273"/>
                </a:cubicBezTo>
                <a:cubicBezTo>
                  <a:pt x="6436940" y="4272209"/>
                  <a:pt x="6436729" y="4267778"/>
                  <a:pt x="6439683" y="4263979"/>
                </a:cubicBezTo>
                <a:cubicBezTo>
                  <a:pt x="6442637" y="4260181"/>
                  <a:pt x="6446224" y="4257016"/>
                  <a:pt x="6450444" y="4254484"/>
                </a:cubicBezTo>
                <a:lnTo>
                  <a:pt x="6544131" y="4089900"/>
                </a:lnTo>
                <a:cubicBezTo>
                  <a:pt x="6549881" y="4083412"/>
                  <a:pt x="6554206" y="4076765"/>
                  <a:pt x="6557107" y="4069960"/>
                </a:cubicBezTo>
                <a:cubicBezTo>
                  <a:pt x="6560009" y="4063155"/>
                  <a:pt x="6564967" y="4057142"/>
                  <a:pt x="6571983" y="4051919"/>
                </a:cubicBezTo>
                <a:cubicBezTo>
                  <a:pt x="6572089" y="4047963"/>
                  <a:pt x="6573144" y="4043848"/>
                  <a:pt x="6575148" y="4039575"/>
                </a:cubicBezTo>
                <a:cubicBezTo>
                  <a:pt x="6577153" y="4035302"/>
                  <a:pt x="6579474" y="4031821"/>
                  <a:pt x="6582112" y="4029131"/>
                </a:cubicBezTo>
                <a:lnTo>
                  <a:pt x="6592240" y="4011406"/>
                </a:lnTo>
                <a:cubicBezTo>
                  <a:pt x="6594983" y="4008822"/>
                  <a:pt x="6598359" y="4007028"/>
                  <a:pt x="6602368" y="4006025"/>
                </a:cubicBezTo>
                <a:cubicBezTo>
                  <a:pt x="6606377" y="4005023"/>
                  <a:pt x="6609753" y="4005129"/>
                  <a:pt x="6612496" y="4006342"/>
                </a:cubicBezTo>
                <a:cubicBezTo>
                  <a:pt x="6613762" y="4012514"/>
                  <a:pt x="6609331" y="4026124"/>
                  <a:pt x="6599203" y="4047172"/>
                </a:cubicBezTo>
                <a:cubicBezTo>
                  <a:pt x="6589075" y="4068219"/>
                  <a:pt x="6580845" y="4082462"/>
                  <a:pt x="6574515" y="4089900"/>
                </a:cubicBezTo>
                <a:lnTo>
                  <a:pt x="6577047" y="4089900"/>
                </a:lnTo>
                <a:cubicBezTo>
                  <a:pt x="6580793" y="4093593"/>
                  <a:pt x="6582797" y="4096969"/>
                  <a:pt x="6583061" y="4100028"/>
                </a:cubicBezTo>
                <a:cubicBezTo>
                  <a:pt x="6583325" y="4103088"/>
                  <a:pt x="6582164" y="4106464"/>
                  <a:pt x="6579579" y="4110157"/>
                </a:cubicBezTo>
                <a:cubicBezTo>
                  <a:pt x="6576414" y="4129358"/>
                  <a:pt x="6570717" y="4149193"/>
                  <a:pt x="6562488" y="4169660"/>
                </a:cubicBezTo>
                <a:cubicBezTo>
                  <a:pt x="6554259" y="4190127"/>
                  <a:pt x="6547296" y="4209962"/>
                  <a:pt x="6541599" y="4229164"/>
                </a:cubicBezTo>
                <a:cubicBezTo>
                  <a:pt x="6543972" y="4232698"/>
                  <a:pt x="6544289" y="4235124"/>
                  <a:pt x="6542548" y="4236443"/>
                </a:cubicBezTo>
                <a:cubicBezTo>
                  <a:pt x="6540807" y="4237762"/>
                  <a:pt x="6537959" y="4239555"/>
                  <a:pt x="6534002" y="4241824"/>
                </a:cubicBezTo>
                <a:cubicBezTo>
                  <a:pt x="6533791" y="4244461"/>
                  <a:pt x="6533580" y="4246782"/>
                  <a:pt x="6533369" y="4248787"/>
                </a:cubicBezTo>
                <a:cubicBezTo>
                  <a:pt x="6533158" y="4250792"/>
                  <a:pt x="6534213" y="4251847"/>
                  <a:pt x="6536534" y="4251952"/>
                </a:cubicBezTo>
                <a:cubicBezTo>
                  <a:pt x="6534688" y="4256119"/>
                  <a:pt x="6532051" y="4261078"/>
                  <a:pt x="6528622" y="4266828"/>
                </a:cubicBezTo>
                <a:cubicBezTo>
                  <a:pt x="6525193" y="4272578"/>
                  <a:pt x="6524454" y="4276904"/>
                  <a:pt x="6526406" y="4279805"/>
                </a:cubicBezTo>
                <a:lnTo>
                  <a:pt x="6541599" y="4264612"/>
                </a:lnTo>
                <a:cubicBezTo>
                  <a:pt x="6544236" y="4262080"/>
                  <a:pt x="6545924" y="4259548"/>
                  <a:pt x="6546663" y="4257016"/>
                </a:cubicBezTo>
                <a:cubicBezTo>
                  <a:pt x="6547401" y="4254484"/>
                  <a:pt x="6546557" y="4251952"/>
                  <a:pt x="6544131" y="4249420"/>
                </a:cubicBezTo>
                <a:cubicBezTo>
                  <a:pt x="6546821" y="4246730"/>
                  <a:pt x="6549670" y="4243248"/>
                  <a:pt x="6552676" y="4238975"/>
                </a:cubicBezTo>
                <a:cubicBezTo>
                  <a:pt x="6555683" y="4234702"/>
                  <a:pt x="6557899" y="4230588"/>
                  <a:pt x="6559323" y="4226631"/>
                </a:cubicBezTo>
                <a:lnTo>
                  <a:pt x="6579579" y="4181054"/>
                </a:lnTo>
                <a:lnTo>
                  <a:pt x="6594772" y="4168394"/>
                </a:lnTo>
                <a:cubicBezTo>
                  <a:pt x="6597515" y="4165756"/>
                  <a:pt x="6599625" y="4162802"/>
                  <a:pt x="6601102" y="4159532"/>
                </a:cubicBezTo>
                <a:cubicBezTo>
                  <a:pt x="6602579" y="4156261"/>
                  <a:pt x="6602157" y="4153307"/>
                  <a:pt x="6599836" y="4150669"/>
                </a:cubicBezTo>
                <a:lnTo>
                  <a:pt x="6609964" y="4130413"/>
                </a:lnTo>
                <a:cubicBezTo>
                  <a:pt x="6608698" y="4121973"/>
                  <a:pt x="6611230" y="4114799"/>
                  <a:pt x="6617560" y="4108891"/>
                </a:cubicBezTo>
                <a:cubicBezTo>
                  <a:pt x="6623891" y="4102982"/>
                  <a:pt x="6626423" y="4095808"/>
                  <a:pt x="6625157" y="4087368"/>
                </a:cubicBezTo>
                <a:lnTo>
                  <a:pt x="6658073" y="4059515"/>
                </a:lnTo>
                <a:cubicBezTo>
                  <a:pt x="6664404" y="4066584"/>
                  <a:pt x="6667569" y="4071437"/>
                  <a:pt x="6667569" y="4074075"/>
                </a:cubicBezTo>
                <a:cubicBezTo>
                  <a:pt x="6667569" y="4076712"/>
                  <a:pt x="6664404" y="4080299"/>
                  <a:pt x="6658073" y="4084836"/>
                </a:cubicBezTo>
                <a:cubicBezTo>
                  <a:pt x="6662874" y="4091957"/>
                  <a:pt x="6662768" y="4097338"/>
                  <a:pt x="6657757" y="4100978"/>
                </a:cubicBezTo>
                <a:cubicBezTo>
                  <a:pt x="6652746" y="4104618"/>
                  <a:pt x="6652007" y="4109365"/>
                  <a:pt x="6655541" y="4115221"/>
                </a:cubicBezTo>
                <a:cubicBezTo>
                  <a:pt x="6651057" y="4121815"/>
                  <a:pt x="6646099" y="4132681"/>
                  <a:pt x="6640665" y="4147821"/>
                </a:cubicBezTo>
                <a:cubicBezTo>
                  <a:pt x="6635232" y="4162961"/>
                  <a:pt x="6633439" y="4173194"/>
                  <a:pt x="6635285" y="4178522"/>
                </a:cubicBezTo>
                <a:lnTo>
                  <a:pt x="6615028" y="4226631"/>
                </a:lnTo>
                <a:cubicBezTo>
                  <a:pt x="6620303" y="4233067"/>
                  <a:pt x="6623047" y="4239819"/>
                  <a:pt x="6623258" y="4246888"/>
                </a:cubicBezTo>
                <a:cubicBezTo>
                  <a:pt x="6623469" y="4253957"/>
                  <a:pt x="6619881" y="4260709"/>
                  <a:pt x="6612496" y="4267144"/>
                </a:cubicBezTo>
                <a:cubicBezTo>
                  <a:pt x="6609964" y="4277589"/>
                  <a:pt x="6606166" y="4288350"/>
                  <a:pt x="6601102" y="4299428"/>
                </a:cubicBezTo>
                <a:cubicBezTo>
                  <a:pt x="6596038" y="4310506"/>
                  <a:pt x="6589708" y="4320001"/>
                  <a:pt x="6582112" y="4327914"/>
                </a:cubicBezTo>
                <a:lnTo>
                  <a:pt x="6589708" y="4348170"/>
                </a:lnTo>
                <a:lnTo>
                  <a:pt x="6571983" y="4360831"/>
                </a:lnTo>
                <a:lnTo>
                  <a:pt x="6571983" y="4388683"/>
                </a:lnTo>
                <a:cubicBezTo>
                  <a:pt x="6568660" y="4393853"/>
                  <a:pt x="6566444" y="4398706"/>
                  <a:pt x="6565337" y="4403243"/>
                </a:cubicBezTo>
                <a:cubicBezTo>
                  <a:pt x="6564229" y="4407779"/>
                  <a:pt x="6561380" y="4411366"/>
                  <a:pt x="6556791" y="4414004"/>
                </a:cubicBezTo>
                <a:cubicBezTo>
                  <a:pt x="6555630" y="4416905"/>
                  <a:pt x="6555419" y="4420598"/>
                  <a:pt x="6556158" y="4425082"/>
                </a:cubicBezTo>
                <a:cubicBezTo>
                  <a:pt x="6556896" y="4429566"/>
                  <a:pt x="6557951" y="4432625"/>
                  <a:pt x="6559323" y="4434261"/>
                </a:cubicBezTo>
                <a:cubicBezTo>
                  <a:pt x="6560747" y="4436634"/>
                  <a:pt x="6562330" y="4437584"/>
                  <a:pt x="6564071" y="4437109"/>
                </a:cubicBezTo>
                <a:cubicBezTo>
                  <a:pt x="6565811" y="4436634"/>
                  <a:pt x="6566761" y="4435685"/>
                  <a:pt x="6566919" y="4434261"/>
                </a:cubicBezTo>
                <a:cubicBezTo>
                  <a:pt x="6561750" y="4426664"/>
                  <a:pt x="6562594" y="4420334"/>
                  <a:pt x="6569451" y="4415270"/>
                </a:cubicBezTo>
                <a:cubicBezTo>
                  <a:pt x="6576309" y="4410206"/>
                  <a:pt x="6582217" y="4406408"/>
                  <a:pt x="6587176" y="4403876"/>
                </a:cubicBezTo>
                <a:lnTo>
                  <a:pt x="6587176" y="4365895"/>
                </a:lnTo>
                <a:lnTo>
                  <a:pt x="6589708" y="4365895"/>
                </a:lnTo>
                <a:cubicBezTo>
                  <a:pt x="6591132" y="4363257"/>
                  <a:pt x="6592081" y="4360303"/>
                  <a:pt x="6592556" y="4357033"/>
                </a:cubicBezTo>
                <a:cubicBezTo>
                  <a:pt x="6593031" y="4353762"/>
                  <a:pt x="6592081" y="4350808"/>
                  <a:pt x="6589708" y="4348170"/>
                </a:cubicBezTo>
                <a:cubicBezTo>
                  <a:pt x="6596776" y="4341576"/>
                  <a:pt x="6602263" y="4334508"/>
                  <a:pt x="6606166" y="4326964"/>
                </a:cubicBezTo>
                <a:cubicBezTo>
                  <a:pt x="6610070" y="4319421"/>
                  <a:pt x="6615556" y="4312985"/>
                  <a:pt x="6622625" y="4307657"/>
                </a:cubicBezTo>
                <a:cubicBezTo>
                  <a:pt x="6614290" y="4299481"/>
                  <a:pt x="6611969" y="4293678"/>
                  <a:pt x="6615661" y="4290250"/>
                </a:cubicBezTo>
                <a:cubicBezTo>
                  <a:pt x="6619354" y="4286821"/>
                  <a:pt x="6625895" y="4281651"/>
                  <a:pt x="6635285" y="4274741"/>
                </a:cubicBezTo>
                <a:cubicBezTo>
                  <a:pt x="6641035" y="4267936"/>
                  <a:pt x="6645360" y="4255592"/>
                  <a:pt x="6648262" y="4237709"/>
                </a:cubicBezTo>
                <a:cubicBezTo>
                  <a:pt x="6651163" y="4219826"/>
                  <a:pt x="6656122" y="4206850"/>
                  <a:pt x="6663138" y="4198779"/>
                </a:cubicBezTo>
                <a:cubicBezTo>
                  <a:pt x="6665722" y="4197618"/>
                  <a:pt x="6668149" y="4197407"/>
                  <a:pt x="6670417" y="4198146"/>
                </a:cubicBezTo>
                <a:cubicBezTo>
                  <a:pt x="6672686" y="4198884"/>
                  <a:pt x="6674479" y="4199939"/>
                  <a:pt x="6675798" y="4201311"/>
                </a:cubicBezTo>
                <a:cubicBezTo>
                  <a:pt x="6681548" y="4208274"/>
                  <a:pt x="6682708" y="4216503"/>
                  <a:pt x="6679279" y="4225998"/>
                </a:cubicBezTo>
                <a:cubicBezTo>
                  <a:pt x="6675851" y="4235494"/>
                  <a:pt x="6671314" y="4242457"/>
                  <a:pt x="6665670" y="4246888"/>
                </a:cubicBezTo>
                <a:cubicBezTo>
                  <a:pt x="6659656" y="4263188"/>
                  <a:pt x="6654592" y="4278697"/>
                  <a:pt x="6650477" y="4293415"/>
                </a:cubicBezTo>
                <a:cubicBezTo>
                  <a:pt x="6646363" y="4308132"/>
                  <a:pt x="6641298" y="4323008"/>
                  <a:pt x="6635285" y="4338042"/>
                </a:cubicBezTo>
                <a:cubicBezTo>
                  <a:pt x="6637606" y="4340469"/>
                  <a:pt x="6638028" y="4342579"/>
                  <a:pt x="6636551" y="4344372"/>
                </a:cubicBezTo>
                <a:cubicBezTo>
                  <a:pt x="6635074" y="4346166"/>
                  <a:pt x="6632964" y="4348276"/>
                  <a:pt x="6630221" y="4350703"/>
                </a:cubicBezTo>
                <a:cubicBezTo>
                  <a:pt x="6627794" y="4353287"/>
                  <a:pt x="6626950" y="4355714"/>
                  <a:pt x="6627689" y="4357982"/>
                </a:cubicBezTo>
                <a:cubicBezTo>
                  <a:pt x="6628427" y="4360251"/>
                  <a:pt x="6630115" y="4362044"/>
                  <a:pt x="6632753" y="4363363"/>
                </a:cubicBezTo>
                <a:cubicBezTo>
                  <a:pt x="6628796" y="4367266"/>
                  <a:pt x="6625315" y="4371486"/>
                  <a:pt x="6622308" y="4376023"/>
                </a:cubicBezTo>
                <a:cubicBezTo>
                  <a:pt x="6619301" y="4380560"/>
                  <a:pt x="6617719" y="4384780"/>
                  <a:pt x="6617560" y="4388683"/>
                </a:cubicBezTo>
                <a:lnTo>
                  <a:pt x="6607432" y="4406408"/>
                </a:lnTo>
                <a:cubicBezTo>
                  <a:pt x="6611125" y="4411578"/>
                  <a:pt x="6612602" y="4416431"/>
                  <a:pt x="6611863" y="4420967"/>
                </a:cubicBezTo>
                <a:cubicBezTo>
                  <a:pt x="6611125" y="4425504"/>
                  <a:pt x="6608804" y="4429091"/>
                  <a:pt x="6604900" y="4431729"/>
                </a:cubicBezTo>
                <a:cubicBezTo>
                  <a:pt x="6613499" y="4431095"/>
                  <a:pt x="6624787" y="4430462"/>
                  <a:pt x="6638766" y="4429830"/>
                </a:cubicBezTo>
                <a:cubicBezTo>
                  <a:pt x="6652746" y="4429196"/>
                  <a:pt x="6663401" y="4432362"/>
                  <a:pt x="6670734" y="4439325"/>
                </a:cubicBezTo>
                <a:cubicBezTo>
                  <a:pt x="6674532" y="4444653"/>
                  <a:pt x="6676431" y="4449822"/>
                  <a:pt x="6676431" y="4454834"/>
                </a:cubicBezTo>
                <a:cubicBezTo>
                  <a:pt x="6676431" y="4459845"/>
                  <a:pt x="6674532" y="4463115"/>
                  <a:pt x="6670734" y="4464645"/>
                </a:cubicBezTo>
                <a:cubicBezTo>
                  <a:pt x="6670470" y="4466122"/>
                  <a:pt x="6669731" y="4468232"/>
                  <a:pt x="6668518" y="4470976"/>
                </a:cubicBezTo>
                <a:cubicBezTo>
                  <a:pt x="6667305" y="4473719"/>
                  <a:pt x="6667199" y="4475829"/>
                  <a:pt x="6668202" y="4477306"/>
                </a:cubicBezTo>
                <a:lnTo>
                  <a:pt x="6675798" y="4472241"/>
                </a:lnTo>
                <a:lnTo>
                  <a:pt x="6708715" y="4446921"/>
                </a:lnTo>
                <a:lnTo>
                  <a:pt x="6713779" y="4429196"/>
                </a:lnTo>
                <a:cubicBezTo>
                  <a:pt x="6711458" y="4425662"/>
                  <a:pt x="6711036" y="4423235"/>
                  <a:pt x="6712513" y="4421917"/>
                </a:cubicBezTo>
                <a:cubicBezTo>
                  <a:pt x="6713990" y="4420598"/>
                  <a:pt x="6716100" y="4418804"/>
                  <a:pt x="6718843" y="4416536"/>
                </a:cubicBezTo>
                <a:cubicBezTo>
                  <a:pt x="6720003" y="4414057"/>
                  <a:pt x="6720214" y="4412052"/>
                  <a:pt x="6719476" y="4410523"/>
                </a:cubicBezTo>
                <a:cubicBezTo>
                  <a:pt x="6718737" y="4408993"/>
                  <a:pt x="6717682" y="4407621"/>
                  <a:pt x="6716311" y="4406408"/>
                </a:cubicBezTo>
                <a:cubicBezTo>
                  <a:pt x="6723696" y="4398601"/>
                  <a:pt x="6730448" y="4390160"/>
                  <a:pt x="6736567" y="4381087"/>
                </a:cubicBezTo>
                <a:cubicBezTo>
                  <a:pt x="6742686" y="4372014"/>
                  <a:pt x="6749439" y="4363574"/>
                  <a:pt x="6756824" y="4355767"/>
                </a:cubicBezTo>
                <a:cubicBezTo>
                  <a:pt x="6759461" y="4344109"/>
                  <a:pt x="6764314" y="4333242"/>
                  <a:pt x="6771383" y="4323166"/>
                </a:cubicBezTo>
                <a:cubicBezTo>
                  <a:pt x="6778452" y="4313091"/>
                  <a:pt x="6787103" y="4305389"/>
                  <a:pt x="6797337" y="4300061"/>
                </a:cubicBezTo>
                <a:lnTo>
                  <a:pt x="6794805" y="4287401"/>
                </a:lnTo>
                <a:cubicBezTo>
                  <a:pt x="6793644" y="4283550"/>
                  <a:pt x="6794066" y="4279857"/>
                  <a:pt x="6796071" y="4276323"/>
                </a:cubicBezTo>
                <a:cubicBezTo>
                  <a:pt x="6798075" y="4272789"/>
                  <a:pt x="6801029" y="4269729"/>
                  <a:pt x="6804933" y="4267144"/>
                </a:cubicBezTo>
                <a:cubicBezTo>
                  <a:pt x="6809997" y="4256594"/>
                  <a:pt x="6815061" y="4254906"/>
                  <a:pt x="6820125" y="4262080"/>
                </a:cubicBezTo>
                <a:cubicBezTo>
                  <a:pt x="6825453" y="4266986"/>
                  <a:pt x="6828724" y="4271734"/>
                  <a:pt x="6829937" y="4276323"/>
                </a:cubicBezTo>
                <a:cubicBezTo>
                  <a:pt x="6831150" y="4280913"/>
                  <a:pt x="6828724" y="4286293"/>
                  <a:pt x="6822657" y="4292465"/>
                </a:cubicBezTo>
                <a:cubicBezTo>
                  <a:pt x="6817752" y="4297055"/>
                  <a:pt x="6811738" y="4304967"/>
                  <a:pt x="6804616" y="4316203"/>
                </a:cubicBezTo>
                <a:cubicBezTo>
                  <a:pt x="6797495" y="4327439"/>
                  <a:pt x="6795913" y="4337251"/>
                  <a:pt x="6799869" y="4345638"/>
                </a:cubicBezTo>
                <a:cubicBezTo>
                  <a:pt x="6798445" y="4353287"/>
                  <a:pt x="6794963" y="4365209"/>
                  <a:pt x="6789424" y="4381404"/>
                </a:cubicBezTo>
                <a:cubicBezTo>
                  <a:pt x="6783885" y="4397598"/>
                  <a:pt x="6777239" y="4410153"/>
                  <a:pt x="6769484" y="4419068"/>
                </a:cubicBezTo>
                <a:cubicBezTo>
                  <a:pt x="6773018" y="4422866"/>
                  <a:pt x="6774179" y="4426031"/>
                  <a:pt x="6772966" y="4428563"/>
                </a:cubicBezTo>
                <a:cubicBezTo>
                  <a:pt x="6771753" y="4431095"/>
                  <a:pt x="6769748" y="4432995"/>
                  <a:pt x="6766952" y="4434261"/>
                </a:cubicBezTo>
                <a:cubicBezTo>
                  <a:pt x="6762890" y="4438850"/>
                  <a:pt x="6763418" y="4445497"/>
                  <a:pt x="6768535" y="4454201"/>
                </a:cubicBezTo>
                <a:cubicBezTo>
                  <a:pt x="6773652" y="4462905"/>
                  <a:pt x="6777344" y="4468918"/>
                  <a:pt x="6779612" y="4472241"/>
                </a:cubicBezTo>
                <a:cubicBezTo>
                  <a:pt x="6773968" y="4480365"/>
                  <a:pt x="6765000" y="4497668"/>
                  <a:pt x="6752709" y="4524149"/>
                </a:cubicBezTo>
                <a:cubicBezTo>
                  <a:pt x="6740418" y="4550630"/>
                  <a:pt x="6735882" y="4567932"/>
                  <a:pt x="6739099" y="4576056"/>
                </a:cubicBezTo>
                <a:lnTo>
                  <a:pt x="6718843" y="4593781"/>
                </a:lnTo>
                <a:cubicBezTo>
                  <a:pt x="6714992" y="4601271"/>
                  <a:pt x="6711300" y="4608445"/>
                  <a:pt x="6707765" y="4615303"/>
                </a:cubicBezTo>
                <a:cubicBezTo>
                  <a:pt x="6704231" y="4622161"/>
                  <a:pt x="6701171" y="4629335"/>
                  <a:pt x="6698586" y="4636826"/>
                </a:cubicBezTo>
                <a:lnTo>
                  <a:pt x="6701118" y="4644422"/>
                </a:lnTo>
                <a:cubicBezTo>
                  <a:pt x="6709189" y="4642628"/>
                  <a:pt x="6715203" y="4635454"/>
                  <a:pt x="6719159" y="4622899"/>
                </a:cubicBezTo>
                <a:cubicBezTo>
                  <a:pt x="6723116" y="4610345"/>
                  <a:pt x="6729762" y="4603170"/>
                  <a:pt x="6739099" y="4601377"/>
                </a:cubicBezTo>
                <a:cubicBezTo>
                  <a:pt x="6743742" y="4600955"/>
                  <a:pt x="6749650" y="4599267"/>
                  <a:pt x="6756824" y="4596313"/>
                </a:cubicBezTo>
                <a:lnTo>
                  <a:pt x="6739099" y="4588716"/>
                </a:lnTo>
                <a:lnTo>
                  <a:pt x="6746696" y="4583652"/>
                </a:lnTo>
                <a:cubicBezTo>
                  <a:pt x="6750441" y="4581331"/>
                  <a:pt x="6753711" y="4580909"/>
                  <a:pt x="6756507" y="4582386"/>
                </a:cubicBezTo>
                <a:cubicBezTo>
                  <a:pt x="6759303" y="4583863"/>
                  <a:pt x="6761941" y="4585973"/>
                  <a:pt x="6764420" y="4588716"/>
                </a:cubicBezTo>
                <a:cubicBezTo>
                  <a:pt x="6767058" y="4585024"/>
                  <a:pt x="6769379" y="4581648"/>
                  <a:pt x="6771383" y="4578588"/>
                </a:cubicBezTo>
                <a:cubicBezTo>
                  <a:pt x="6773388" y="4575529"/>
                  <a:pt x="6774443" y="4572152"/>
                  <a:pt x="6774548" y="4568460"/>
                </a:cubicBezTo>
                <a:cubicBezTo>
                  <a:pt x="6776922" y="4565717"/>
                  <a:pt x="6778505" y="4561708"/>
                  <a:pt x="6779296" y="4556433"/>
                </a:cubicBezTo>
                <a:cubicBezTo>
                  <a:pt x="6780087" y="4551158"/>
                  <a:pt x="6781037" y="4545882"/>
                  <a:pt x="6782144" y="4540607"/>
                </a:cubicBezTo>
                <a:cubicBezTo>
                  <a:pt x="6774126" y="4540185"/>
                  <a:pt x="6767374" y="4535965"/>
                  <a:pt x="6761888" y="4527947"/>
                </a:cubicBezTo>
                <a:cubicBezTo>
                  <a:pt x="6769906" y="4522883"/>
                  <a:pt x="6774126" y="4515287"/>
                  <a:pt x="6774548" y="4505158"/>
                </a:cubicBezTo>
                <a:lnTo>
                  <a:pt x="6799869" y="4510222"/>
                </a:lnTo>
                <a:cubicBezTo>
                  <a:pt x="6796334" y="4514021"/>
                  <a:pt x="6793908" y="4517819"/>
                  <a:pt x="6792589" y="4521617"/>
                </a:cubicBezTo>
                <a:cubicBezTo>
                  <a:pt x="6791270" y="4525415"/>
                  <a:pt x="6789477" y="4529213"/>
                  <a:pt x="6787209" y="4533011"/>
                </a:cubicBezTo>
                <a:lnTo>
                  <a:pt x="6797337" y="4540607"/>
                </a:lnTo>
                <a:cubicBezTo>
                  <a:pt x="6802401" y="4540607"/>
                  <a:pt x="6804933" y="4543139"/>
                  <a:pt x="6804933" y="4548203"/>
                </a:cubicBezTo>
                <a:cubicBezTo>
                  <a:pt x="6804722" y="4553320"/>
                  <a:pt x="6803245" y="4558279"/>
                  <a:pt x="6800502" y="4563079"/>
                </a:cubicBezTo>
                <a:cubicBezTo>
                  <a:pt x="6797759" y="4567880"/>
                  <a:pt x="6795016" y="4572205"/>
                  <a:pt x="6792273" y="4576056"/>
                </a:cubicBezTo>
                <a:cubicBezTo>
                  <a:pt x="6796229" y="4577111"/>
                  <a:pt x="6800344" y="4577533"/>
                  <a:pt x="6804616" y="4577322"/>
                </a:cubicBezTo>
                <a:cubicBezTo>
                  <a:pt x="6808889" y="4577111"/>
                  <a:pt x="6812371" y="4577533"/>
                  <a:pt x="6815061" y="4578588"/>
                </a:cubicBezTo>
                <a:cubicBezTo>
                  <a:pt x="6816907" y="4582808"/>
                  <a:pt x="6815114" y="4588294"/>
                  <a:pt x="6809681" y="4595047"/>
                </a:cubicBezTo>
                <a:cubicBezTo>
                  <a:pt x="6804247" y="4601799"/>
                  <a:pt x="6799289" y="4607285"/>
                  <a:pt x="6794805" y="4611505"/>
                </a:cubicBezTo>
                <a:cubicBezTo>
                  <a:pt x="6794699" y="4616780"/>
                  <a:pt x="6793644" y="4621422"/>
                  <a:pt x="6791640" y="4625431"/>
                </a:cubicBezTo>
                <a:cubicBezTo>
                  <a:pt x="6789635" y="4629440"/>
                  <a:pt x="6787314" y="4631551"/>
                  <a:pt x="6784676" y="4631762"/>
                </a:cubicBezTo>
                <a:lnTo>
                  <a:pt x="6772016" y="4649486"/>
                </a:lnTo>
                <a:lnTo>
                  <a:pt x="6772016" y="4672275"/>
                </a:lnTo>
                <a:lnTo>
                  <a:pt x="6779612" y="4664678"/>
                </a:lnTo>
                <a:lnTo>
                  <a:pt x="6789741" y="4644422"/>
                </a:lnTo>
                <a:cubicBezTo>
                  <a:pt x="6791112" y="4641890"/>
                  <a:pt x="6792800" y="4639991"/>
                  <a:pt x="6794805" y="4638725"/>
                </a:cubicBezTo>
                <a:cubicBezTo>
                  <a:pt x="6796809" y="4637459"/>
                  <a:pt x="6798497" y="4636826"/>
                  <a:pt x="6799869" y="4636826"/>
                </a:cubicBezTo>
                <a:cubicBezTo>
                  <a:pt x="6799658" y="4638250"/>
                  <a:pt x="6798814" y="4640465"/>
                  <a:pt x="6797337" y="4643472"/>
                </a:cubicBezTo>
                <a:cubicBezTo>
                  <a:pt x="6795860" y="4646479"/>
                  <a:pt x="6795016" y="4649328"/>
                  <a:pt x="6794805" y="4652018"/>
                </a:cubicBezTo>
                <a:cubicBezTo>
                  <a:pt x="6797759" y="4658876"/>
                  <a:pt x="6794383" y="4667316"/>
                  <a:pt x="6784676" y="4677339"/>
                </a:cubicBezTo>
                <a:cubicBezTo>
                  <a:pt x="6774970" y="4687361"/>
                  <a:pt x="6771594" y="4695802"/>
                  <a:pt x="6774548" y="4702659"/>
                </a:cubicBezTo>
                <a:lnTo>
                  <a:pt x="6764420" y="4720384"/>
                </a:lnTo>
                <a:cubicBezTo>
                  <a:pt x="6763998" y="4725870"/>
                  <a:pt x="6762310" y="4732622"/>
                  <a:pt x="6759356" y="4740640"/>
                </a:cubicBezTo>
                <a:cubicBezTo>
                  <a:pt x="6764737" y="4734310"/>
                  <a:pt x="6769801" y="4727347"/>
                  <a:pt x="6774548" y="4719751"/>
                </a:cubicBezTo>
                <a:cubicBezTo>
                  <a:pt x="6779296" y="4712154"/>
                  <a:pt x="6781828" y="4703925"/>
                  <a:pt x="6782144" y="4695063"/>
                </a:cubicBezTo>
                <a:lnTo>
                  <a:pt x="6802401" y="4702659"/>
                </a:lnTo>
                <a:lnTo>
                  <a:pt x="6797337" y="4730512"/>
                </a:lnTo>
                <a:lnTo>
                  <a:pt x="6809997" y="4727980"/>
                </a:lnTo>
                <a:lnTo>
                  <a:pt x="6822657" y="4743172"/>
                </a:lnTo>
                <a:lnTo>
                  <a:pt x="6809997" y="4781153"/>
                </a:lnTo>
                <a:cubicBezTo>
                  <a:pt x="6800185" y="4790596"/>
                  <a:pt x="6791956" y="4801462"/>
                  <a:pt x="6785310" y="4813754"/>
                </a:cubicBezTo>
                <a:cubicBezTo>
                  <a:pt x="6778663" y="4826045"/>
                  <a:pt x="6771700" y="4836278"/>
                  <a:pt x="6764420" y="4844455"/>
                </a:cubicBezTo>
                <a:lnTo>
                  <a:pt x="6759356" y="4844455"/>
                </a:lnTo>
                <a:lnTo>
                  <a:pt x="6759356" y="4852051"/>
                </a:lnTo>
                <a:lnTo>
                  <a:pt x="6744163" y="4877372"/>
                </a:lnTo>
                <a:cubicBezTo>
                  <a:pt x="6743109" y="4888133"/>
                  <a:pt x="6738888" y="4897628"/>
                  <a:pt x="6731503" y="4905857"/>
                </a:cubicBezTo>
                <a:cubicBezTo>
                  <a:pt x="6724118" y="4914086"/>
                  <a:pt x="6719898" y="4924848"/>
                  <a:pt x="6718843" y="4938141"/>
                </a:cubicBezTo>
                <a:cubicBezTo>
                  <a:pt x="6715783" y="4943469"/>
                  <a:pt x="6711141" y="4952437"/>
                  <a:pt x="6704917" y="4965044"/>
                </a:cubicBezTo>
                <a:cubicBezTo>
                  <a:pt x="6698692" y="4977652"/>
                  <a:pt x="6694050" y="4984720"/>
                  <a:pt x="6690990" y="4986250"/>
                </a:cubicBezTo>
                <a:cubicBezTo>
                  <a:pt x="6691412" y="4994269"/>
                  <a:pt x="6690568" y="5003553"/>
                  <a:pt x="6688458" y="5014103"/>
                </a:cubicBezTo>
                <a:lnTo>
                  <a:pt x="6690990" y="5014103"/>
                </a:lnTo>
                <a:cubicBezTo>
                  <a:pt x="6693944" y="5016635"/>
                  <a:pt x="6693100" y="5019167"/>
                  <a:pt x="6688458" y="5021699"/>
                </a:cubicBezTo>
                <a:lnTo>
                  <a:pt x="6683394" y="5021699"/>
                </a:lnTo>
                <a:cubicBezTo>
                  <a:pt x="6680440" y="5028873"/>
                  <a:pt x="6676220" y="5032250"/>
                  <a:pt x="6670734" y="5031827"/>
                </a:cubicBezTo>
                <a:cubicBezTo>
                  <a:pt x="6670312" y="5040584"/>
                  <a:pt x="6668624" y="5049024"/>
                  <a:pt x="6665670" y="5057148"/>
                </a:cubicBezTo>
                <a:cubicBezTo>
                  <a:pt x="6662716" y="5065272"/>
                  <a:pt x="6661027" y="5073712"/>
                  <a:pt x="6660605" y="5082469"/>
                </a:cubicBezTo>
                <a:lnTo>
                  <a:pt x="6675798" y="5102725"/>
                </a:lnTo>
                <a:cubicBezTo>
                  <a:pt x="6678752" y="5102303"/>
                  <a:pt x="6680440" y="5103147"/>
                  <a:pt x="6680862" y="5105257"/>
                </a:cubicBezTo>
                <a:cubicBezTo>
                  <a:pt x="6680756" y="5107948"/>
                  <a:pt x="6679701" y="5110796"/>
                  <a:pt x="6677697" y="5113803"/>
                </a:cubicBezTo>
                <a:cubicBezTo>
                  <a:pt x="6675692" y="5116810"/>
                  <a:pt x="6673371" y="5119025"/>
                  <a:pt x="6670734" y="5120450"/>
                </a:cubicBezTo>
                <a:cubicBezTo>
                  <a:pt x="6670839" y="5124406"/>
                  <a:pt x="6669995" y="5127888"/>
                  <a:pt x="6668202" y="5130894"/>
                </a:cubicBezTo>
                <a:cubicBezTo>
                  <a:pt x="6666408" y="5133901"/>
                  <a:pt x="6663032" y="5135484"/>
                  <a:pt x="6658073" y="5135642"/>
                </a:cubicBezTo>
                <a:lnTo>
                  <a:pt x="6650477" y="5135642"/>
                </a:lnTo>
                <a:lnTo>
                  <a:pt x="6647945" y="5163495"/>
                </a:lnTo>
                <a:lnTo>
                  <a:pt x="6622625" y="5211604"/>
                </a:lnTo>
                <a:lnTo>
                  <a:pt x="6612496" y="5219200"/>
                </a:lnTo>
                <a:cubicBezTo>
                  <a:pt x="6612233" y="5227007"/>
                  <a:pt x="6610228" y="5235447"/>
                  <a:pt x="6606483" y="5244521"/>
                </a:cubicBezTo>
                <a:cubicBezTo>
                  <a:pt x="6602737" y="5253594"/>
                  <a:pt x="6598834" y="5262034"/>
                  <a:pt x="6594772" y="5269841"/>
                </a:cubicBezTo>
                <a:lnTo>
                  <a:pt x="6594772" y="5300226"/>
                </a:lnTo>
                <a:lnTo>
                  <a:pt x="6574515" y="5317951"/>
                </a:lnTo>
                <a:lnTo>
                  <a:pt x="6564387" y="5343271"/>
                </a:lnTo>
                <a:lnTo>
                  <a:pt x="6549195" y="5355931"/>
                </a:lnTo>
                <a:cubicBezTo>
                  <a:pt x="6548456" y="5364213"/>
                  <a:pt x="6545502" y="5371071"/>
                  <a:pt x="6540333" y="5376505"/>
                </a:cubicBezTo>
                <a:cubicBezTo>
                  <a:pt x="6535163" y="5381938"/>
                  <a:pt x="6532209" y="5389428"/>
                  <a:pt x="6531470" y="5398976"/>
                </a:cubicBezTo>
                <a:lnTo>
                  <a:pt x="6508682" y="5442022"/>
                </a:lnTo>
                <a:cubicBezTo>
                  <a:pt x="6501086" y="5443710"/>
                  <a:pt x="6496654" y="5450462"/>
                  <a:pt x="6495388" y="5462278"/>
                </a:cubicBezTo>
                <a:cubicBezTo>
                  <a:pt x="6494122" y="5474094"/>
                  <a:pt x="6488425" y="5480847"/>
                  <a:pt x="6478297" y="5482535"/>
                </a:cubicBezTo>
                <a:lnTo>
                  <a:pt x="6480829" y="5411637"/>
                </a:lnTo>
                <a:lnTo>
                  <a:pt x="6465637" y="5406573"/>
                </a:lnTo>
                <a:lnTo>
                  <a:pt x="6455508" y="5424297"/>
                </a:lnTo>
                <a:cubicBezTo>
                  <a:pt x="6452449" y="5434531"/>
                  <a:pt x="6448440" y="5448879"/>
                  <a:pt x="6443481" y="5467342"/>
                </a:cubicBezTo>
                <a:cubicBezTo>
                  <a:pt x="6438523" y="5485805"/>
                  <a:pt x="6435779" y="5500154"/>
                  <a:pt x="6435252" y="5510387"/>
                </a:cubicBezTo>
                <a:cubicBezTo>
                  <a:pt x="6435674" y="5521201"/>
                  <a:pt x="6434197" y="5527426"/>
                  <a:pt x="6430821" y="5529061"/>
                </a:cubicBezTo>
                <a:cubicBezTo>
                  <a:pt x="6427445" y="5530697"/>
                  <a:pt x="6419638" y="5531224"/>
                  <a:pt x="6407399" y="5530644"/>
                </a:cubicBezTo>
                <a:lnTo>
                  <a:pt x="6404867" y="5538240"/>
                </a:lnTo>
                <a:cubicBezTo>
                  <a:pt x="6408032" y="5541405"/>
                  <a:pt x="6410564" y="5545836"/>
                  <a:pt x="6412463" y="5551533"/>
                </a:cubicBezTo>
                <a:cubicBezTo>
                  <a:pt x="6414362" y="5557230"/>
                  <a:pt x="6411830" y="5560395"/>
                  <a:pt x="6404867" y="5561029"/>
                </a:cubicBezTo>
                <a:cubicBezTo>
                  <a:pt x="6403126" y="5561081"/>
                  <a:pt x="6400278" y="5561609"/>
                  <a:pt x="6396321" y="5562611"/>
                </a:cubicBezTo>
                <a:cubicBezTo>
                  <a:pt x="6392365" y="5563613"/>
                  <a:pt x="6390150" y="5564774"/>
                  <a:pt x="6389675" y="5566093"/>
                </a:cubicBezTo>
                <a:lnTo>
                  <a:pt x="6389675" y="5568625"/>
                </a:lnTo>
                <a:lnTo>
                  <a:pt x="6425124" y="5588881"/>
                </a:lnTo>
                <a:cubicBezTo>
                  <a:pt x="6431401" y="5582340"/>
                  <a:pt x="6435938" y="5574533"/>
                  <a:pt x="6438734" y="5565460"/>
                </a:cubicBezTo>
                <a:cubicBezTo>
                  <a:pt x="6441529" y="5556386"/>
                  <a:pt x="6442901" y="5547313"/>
                  <a:pt x="6442848" y="5538240"/>
                </a:cubicBezTo>
                <a:cubicBezTo>
                  <a:pt x="6450022" y="5531066"/>
                  <a:pt x="6453398" y="5522626"/>
                  <a:pt x="6452976" y="5512919"/>
                </a:cubicBezTo>
                <a:lnTo>
                  <a:pt x="6463105" y="5490131"/>
                </a:lnTo>
                <a:cubicBezTo>
                  <a:pt x="6463052" y="5488601"/>
                  <a:pt x="6463157" y="5486596"/>
                  <a:pt x="6463421" y="5484117"/>
                </a:cubicBezTo>
                <a:cubicBezTo>
                  <a:pt x="6463685" y="5481638"/>
                  <a:pt x="6464423" y="5480266"/>
                  <a:pt x="6465637" y="5480003"/>
                </a:cubicBezTo>
                <a:cubicBezTo>
                  <a:pt x="6470806" y="5480899"/>
                  <a:pt x="6475026" y="5485436"/>
                  <a:pt x="6478297" y="5493612"/>
                </a:cubicBezTo>
                <a:cubicBezTo>
                  <a:pt x="6481568" y="5501789"/>
                  <a:pt x="6483256" y="5508225"/>
                  <a:pt x="6483361" y="5512919"/>
                </a:cubicBezTo>
                <a:cubicBezTo>
                  <a:pt x="6483467" y="5514344"/>
                  <a:pt x="6483256" y="5515926"/>
                  <a:pt x="6482728" y="5517667"/>
                </a:cubicBezTo>
                <a:cubicBezTo>
                  <a:pt x="6482201" y="5519408"/>
                  <a:pt x="6480724" y="5520357"/>
                  <a:pt x="6478297" y="5520515"/>
                </a:cubicBezTo>
                <a:cubicBezTo>
                  <a:pt x="6475712" y="5531488"/>
                  <a:pt x="6471387" y="5544359"/>
                  <a:pt x="6465320" y="5559129"/>
                </a:cubicBezTo>
                <a:cubicBezTo>
                  <a:pt x="6459254" y="5573900"/>
                  <a:pt x="6451763" y="5585505"/>
                  <a:pt x="6442848" y="5593945"/>
                </a:cubicBezTo>
                <a:cubicBezTo>
                  <a:pt x="6442532" y="5598693"/>
                  <a:pt x="6441266" y="5602491"/>
                  <a:pt x="6439050" y="5605340"/>
                </a:cubicBezTo>
                <a:cubicBezTo>
                  <a:pt x="6436834" y="5608188"/>
                  <a:pt x="6435568" y="5611986"/>
                  <a:pt x="6435252" y="5616734"/>
                </a:cubicBezTo>
                <a:cubicBezTo>
                  <a:pt x="6431454" y="5625754"/>
                  <a:pt x="6427023" y="5634933"/>
                  <a:pt x="6421959" y="5644270"/>
                </a:cubicBezTo>
                <a:cubicBezTo>
                  <a:pt x="6416894" y="5653607"/>
                  <a:pt x="6411197" y="5662153"/>
                  <a:pt x="6404867" y="5669907"/>
                </a:cubicBezTo>
                <a:cubicBezTo>
                  <a:pt x="6404867" y="5672650"/>
                  <a:pt x="6404234" y="5675393"/>
                  <a:pt x="6402968" y="5678136"/>
                </a:cubicBezTo>
                <a:cubicBezTo>
                  <a:pt x="6401702" y="5680879"/>
                  <a:pt x="6399803" y="5682356"/>
                  <a:pt x="6397271" y="5682567"/>
                </a:cubicBezTo>
                <a:cubicBezTo>
                  <a:pt x="6392523" y="5681723"/>
                  <a:pt x="6389991" y="5677714"/>
                  <a:pt x="6389675" y="5670540"/>
                </a:cubicBezTo>
                <a:cubicBezTo>
                  <a:pt x="6389358" y="5663366"/>
                  <a:pt x="6389358" y="5658091"/>
                  <a:pt x="6389675" y="5654715"/>
                </a:cubicBezTo>
                <a:lnTo>
                  <a:pt x="6369418" y="5662311"/>
                </a:lnTo>
                <a:lnTo>
                  <a:pt x="6366886" y="5687632"/>
                </a:lnTo>
                <a:lnTo>
                  <a:pt x="6344098" y="5733209"/>
                </a:lnTo>
                <a:lnTo>
                  <a:pt x="6341566" y="5733209"/>
                </a:lnTo>
                <a:lnTo>
                  <a:pt x="6321309" y="5778786"/>
                </a:lnTo>
                <a:cubicBezTo>
                  <a:pt x="6318988" y="5780790"/>
                  <a:pt x="6317933" y="5785011"/>
                  <a:pt x="6318144" y="5791446"/>
                </a:cubicBezTo>
                <a:cubicBezTo>
                  <a:pt x="6318355" y="5797882"/>
                  <a:pt x="6318566" y="5802102"/>
                  <a:pt x="6318777" y="5804106"/>
                </a:cubicBezTo>
                <a:cubicBezTo>
                  <a:pt x="6321784" y="5801047"/>
                  <a:pt x="6324632" y="5801469"/>
                  <a:pt x="6327323" y="5805373"/>
                </a:cubicBezTo>
                <a:cubicBezTo>
                  <a:pt x="6330013" y="5809276"/>
                  <a:pt x="6329697" y="5812230"/>
                  <a:pt x="6326373" y="5814235"/>
                </a:cubicBezTo>
                <a:cubicBezTo>
                  <a:pt x="6324949" y="5814129"/>
                  <a:pt x="6323366" y="5814340"/>
                  <a:pt x="6321626" y="5814868"/>
                </a:cubicBezTo>
                <a:cubicBezTo>
                  <a:pt x="6319885" y="5815395"/>
                  <a:pt x="6318935" y="5816872"/>
                  <a:pt x="6318777" y="5819299"/>
                </a:cubicBezTo>
                <a:cubicBezTo>
                  <a:pt x="6318988" y="5821936"/>
                  <a:pt x="6320465" y="5824891"/>
                  <a:pt x="6323208" y="5828161"/>
                </a:cubicBezTo>
                <a:cubicBezTo>
                  <a:pt x="6325951" y="5831432"/>
                  <a:pt x="6328694" y="5834386"/>
                  <a:pt x="6331437" y="5837023"/>
                </a:cubicBezTo>
                <a:cubicBezTo>
                  <a:pt x="6330910" y="5842140"/>
                  <a:pt x="6328167" y="5850264"/>
                  <a:pt x="6323208" y="5861394"/>
                </a:cubicBezTo>
                <a:cubicBezTo>
                  <a:pt x="6318250" y="5872525"/>
                  <a:pt x="6314240" y="5878749"/>
                  <a:pt x="6311181" y="5880068"/>
                </a:cubicBezTo>
                <a:cubicBezTo>
                  <a:pt x="6311550" y="5888667"/>
                  <a:pt x="6310812" y="5894258"/>
                  <a:pt x="6308965" y="5896843"/>
                </a:cubicBezTo>
                <a:cubicBezTo>
                  <a:pt x="6307119" y="5899428"/>
                  <a:pt x="6301949" y="5900589"/>
                  <a:pt x="6293456" y="5900325"/>
                </a:cubicBezTo>
                <a:lnTo>
                  <a:pt x="6293456" y="5928178"/>
                </a:lnTo>
                <a:cubicBezTo>
                  <a:pt x="6287021" y="5924379"/>
                  <a:pt x="6280902" y="5919948"/>
                  <a:pt x="6275099" y="5914884"/>
                </a:cubicBezTo>
                <a:cubicBezTo>
                  <a:pt x="6269296" y="5909820"/>
                  <a:pt x="6264443" y="5904123"/>
                  <a:pt x="6260540" y="5897793"/>
                </a:cubicBezTo>
                <a:cubicBezTo>
                  <a:pt x="6260962" y="5902857"/>
                  <a:pt x="6260118" y="5907921"/>
                  <a:pt x="6258008" y="5912985"/>
                </a:cubicBezTo>
                <a:lnTo>
                  <a:pt x="6273200" y="5938306"/>
                </a:lnTo>
                <a:cubicBezTo>
                  <a:pt x="6270351" y="5948065"/>
                  <a:pt x="6264021" y="5966528"/>
                  <a:pt x="6254209" y="5993695"/>
                </a:cubicBezTo>
                <a:cubicBezTo>
                  <a:pt x="6244398" y="6020861"/>
                  <a:pt x="6233003" y="6036159"/>
                  <a:pt x="6220027" y="6039588"/>
                </a:cubicBezTo>
                <a:cubicBezTo>
                  <a:pt x="6219763" y="6044494"/>
                  <a:pt x="6217758" y="6051774"/>
                  <a:pt x="6214013" y="6061427"/>
                </a:cubicBezTo>
                <a:cubicBezTo>
                  <a:pt x="6210268" y="6071081"/>
                  <a:pt x="6206364" y="6076461"/>
                  <a:pt x="6202302" y="6077569"/>
                </a:cubicBezTo>
                <a:cubicBezTo>
                  <a:pt x="6201089" y="6077253"/>
                  <a:pt x="6200350" y="6075987"/>
                  <a:pt x="6200087" y="6073771"/>
                </a:cubicBezTo>
                <a:cubicBezTo>
                  <a:pt x="6199823" y="6071555"/>
                  <a:pt x="6199717" y="6070289"/>
                  <a:pt x="6199770" y="6069973"/>
                </a:cubicBezTo>
                <a:lnTo>
                  <a:pt x="6189642" y="6067441"/>
                </a:lnTo>
                <a:lnTo>
                  <a:pt x="6182046" y="6077569"/>
                </a:lnTo>
                <a:lnTo>
                  <a:pt x="6199770" y="6095294"/>
                </a:lnTo>
                <a:cubicBezTo>
                  <a:pt x="6199559" y="6109062"/>
                  <a:pt x="6196816" y="6121405"/>
                  <a:pt x="6191541" y="6132325"/>
                </a:cubicBezTo>
                <a:cubicBezTo>
                  <a:pt x="6186266" y="6143245"/>
                  <a:pt x="6179725" y="6153689"/>
                  <a:pt x="6171917" y="6163659"/>
                </a:cubicBezTo>
                <a:cubicBezTo>
                  <a:pt x="6172709" y="6167563"/>
                  <a:pt x="6174924" y="6174948"/>
                  <a:pt x="6178564" y="6185815"/>
                </a:cubicBezTo>
                <a:cubicBezTo>
                  <a:pt x="6182204" y="6196682"/>
                  <a:pt x="6182520" y="6202801"/>
                  <a:pt x="6179514" y="6204172"/>
                </a:cubicBezTo>
                <a:cubicBezTo>
                  <a:pt x="6175768" y="6204067"/>
                  <a:pt x="6172498" y="6203012"/>
                  <a:pt x="6169702" y="6201007"/>
                </a:cubicBezTo>
                <a:cubicBezTo>
                  <a:pt x="6166906" y="6199003"/>
                  <a:pt x="6164268" y="6196682"/>
                  <a:pt x="6161789" y="6194044"/>
                </a:cubicBezTo>
                <a:cubicBezTo>
                  <a:pt x="6161789" y="6203328"/>
                  <a:pt x="6160523" y="6213245"/>
                  <a:pt x="6157991" y="6223796"/>
                </a:cubicBezTo>
                <a:cubicBezTo>
                  <a:pt x="6155459" y="6234346"/>
                  <a:pt x="6151661" y="6242997"/>
                  <a:pt x="6146597" y="6249749"/>
                </a:cubicBezTo>
                <a:lnTo>
                  <a:pt x="6133936" y="6229493"/>
                </a:lnTo>
                <a:lnTo>
                  <a:pt x="6141533" y="6204172"/>
                </a:lnTo>
                <a:cubicBezTo>
                  <a:pt x="6140108" y="6202906"/>
                  <a:pt x="6138526" y="6201640"/>
                  <a:pt x="6136785" y="6200374"/>
                </a:cubicBezTo>
                <a:cubicBezTo>
                  <a:pt x="6135044" y="6199108"/>
                  <a:pt x="6134095" y="6197842"/>
                  <a:pt x="6133936" y="6196576"/>
                </a:cubicBezTo>
                <a:cubicBezTo>
                  <a:pt x="6134517" y="6194149"/>
                  <a:pt x="6137154" y="6192673"/>
                  <a:pt x="6141849" y="6192145"/>
                </a:cubicBezTo>
                <a:cubicBezTo>
                  <a:pt x="6146544" y="6191617"/>
                  <a:pt x="6149815" y="6191406"/>
                  <a:pt x="6151661" y="6191512"/>
                </a:cubicBezTo>
                <a:cubicBezTo>
                  <a:pt x="6151819" y="6183810"/>
                  <a:pt x="6153402" y="6175792"/>
                  <a:pt x="6156409" y="6167457"/>
                </a:cubicBezTo>
                <a:cubicBezTo>
                  <a:pt x="6159415" y="6159123"/>
                  <a:pt x="6162897" y="6151104"/>
                  <a:pt x="6166853" y="6143403"/>
                </a:cubicBezTo>
                <a:cubicBezTo>
                  <a:pt x="6166801" y="6141926"/>
                  <a:pt x="6166273" y="6139816"/>
                  <a:pt x="6165271" y="6137073"/>
                </a:cubicBezTo>
                <a:cubicBezTo>
                  <a:pt x="6164268" y="6134330"/>
                  <a:pt x="6163108" y="6132220"/>
                  <a:pt x="6161789" y="6130742"/>
                </a:cubicBezTo>
                <a:lnTo>
                  <a:pt x="6144065" y="6153531"/>
                </a:lnTo>
                <a:lnTo>
                  <a:pt x="6131404" y="6156063"/>
                </a:lnTo>
                <a:lnTo>
                  <a:pt x="6131404" y="6191512"/>
                </a:lnTo>
                <a:cubicBezTo>
                  <a:pt x="6122384" y="6198792"/>
                  <a:pt x="6114471" y="6209553"/>
                  <a:pt x="6107666" y="6223796"/>
                </a:cubicBezTo>
                <a:cubicBezTo>
                  <a:pt x="6100861" y="6238038"/>
                  <a:pt x="6096114" y="6250066"/>
                  <a:pt x="6093423" y="6259878"/>
                </a:cubicBezTo>
                <a:cubicBezTo>
                  <a:pt x="6093001" y="6264731"/>
                  <a:pt x="6091313" y="6268951"/>
                  <a:pt x="6088359" y="6272538"/>
                </a:cubicBezTo>
                <a:cubicBezTo>
                  <a:pt x="6085405" y="6276125"/>
                  <a:pt x="6083717" y="6280345"/>
                  <a:pt x="6083295" y="6285198"/>
                </a:cubicBezTo>
                <a:lnTo>
                  <a:pt x="6075699" y="6305455"/>
                </a:lnTo>
                <a:lnTo>
                  <a:pt x="6078231" y="6305455"/>
                </a:lnTo>
                <a:cubicBezTo>
                  <a:pt x="6077809" y="6310308"/>
                  <a:pt x="6076121" y="6314528"/>
                  <a:pt x="6073167" y="6318115"/>
                </a:cubicBezTo>
                <a:cubicBezTo>
                  <a:pt x="6070213" y="6321702"/>
                  <a:pt x="6068525" y="6325922"/>
                  <a:pt x="6068103" y="6330775"/>
                </a:cubicBezTo>
                <a:cubicBezTo>
                  <a:pt x="6068314" y="6334732"/>
                  <a:pt x="6067892" y="6338213"/>
                  <a:pt x="6066837" y="6341220"/>
                </a:cubicBezTo>
                <a:cubicBezTo>
                  <a:pt x="6065782" y="6344227"/>
                  <a:pt x="6062828" y="6345810"/>
                  <a:pt x="6057975" y="6345968"/>
                </a:cubicBezTo>
                <a:cubicBezTo>
                  <a:pt x="6058291" y="6353353"/>
                  <a:pt x="6057658" y="6358206"/>
                  <a:pt x="6056076" y="6360527"/>
                </a:cubicBezTo>
                <a:cubicBezTo>
                  <a:pt x="6054493" y="6362848"/>
                  <a:pt x="6050062" y="6363903"/>
                  <a:pt x="6042782" y="6363692"/>
                </a:cubicBezTo>
                <a:lnTo>
                  <a:pt x="6042782" y="6391545"/>
                </a:lnTo>
                <a:lnTo>
                  <a:pt x="6030122" y="6386481"/>
                </a:lnTo>
                <a:lnTo>
                  <a:pt x="6014930" y="6421930"/>
                </a:lnTo>
                <a:lnTo>
                  <a:pt x="6019994" y="6426994"/>
                </a:lnTo>
                <a:lnTo>
                  <a:pt x="6009865" y="6434590"/>
                </a:lnTo>
                <a:lnTo>
                  <a:pt x="6004801" y="6444718"/>
                </a:lnTo>
                <a:lnTo>
                  <a:pt x="6012397" y="6462443"/>
                </a:lnTo>
                <a:lnTo>
                  <a:pt x="6009865" y="6482699"/>
                </a:lnTo>
                <a:cubicBezTo>
                  <a:pt x="6003641" y="6483543"/>
                  <a:pt x="6000265" y="6486919"/>
                  <a:pt x="5999737" y="6492827"/>
                </a:cubicBezTo>
                <a:cubicBezTo>
                  <a:pt x="5999210" y="6498735"/>
                  <a:pt x="5993301" y="6502112"/>
                  <a:pt x="5982013" y="6502955"/>
                </a:cubicBezTo>
                <a:lnTo>
                  <a:pt x="5982013" y="6490295"/>
                </a:lnTo>
                <a:lnTo>
                  <a:pt x="5974417" y="6492827"/>
                </a:lnTo>
                <a:cubicBezTo>
                  <a:pt x="5972834" y="6496415"/>
                  <a:pt x="5970302" y="6502534"/>
                  <a:pt x="5966820" y="6511185"/>
                </a:cubicBezTo>
                <a:cubicBezTo>
                  <a:pt x="5963339" y="6519836"/>
                  <a:pt x="5960807" y="6524689"/>
                  <a:pt x="5959224" y="6525744"/>
                </a:cubicBezTo>
                <a:cubicBezTo>
                  <a:pt x="5958011" y="6525533"/>
                  <a:pt x="5957272" y="6524689"/>
                  <a:pt x="5957009" y="6523212"/>
                </a:cubicBezTo>
                <a:cubicBezTo>
                  <a:pt x="5956745" y="6521735"/>
                  <a:pt x="5956639" y="6520891"/>
                  <a:pt x="5956692" y="6520680"/>
                </a:cubicBezTo>
                <a:cubicBezTo>
                  <a:pt x="5949729" y="6520258"/>
                  <a:pt x="5947197" y="6517937"/>
                  <a:pt x="5949096" y="6513717"/>
                </a:cubicBezTo>
                <a:cubicBezTo>
                  <a:pt x="5950995" y="6509497"/>
                  <a:pt x="5953527" y="6505910"/>
                  <a:pt x="5956692" y="6502955"/>
                </a:cubicBezTo>
                <a:lnTo>
                  <a:pt x="5946564" y="6480167"/>
                </a:lnTo>
                <a:lnTo>
                  <a:pt x="5956692" y="6462443"/>
                </a:lnTo>
                <a:lnTo>
                  <a:pt x="5938968" y="6454846"/>
                </a:lnTo>
                <a:cubicBezTo>
                  <a:pt x="5938229" y="6463339"/>
                  <a:pt x="5935275" y="6471041"/>
                  <a:pt x="5930105" y="6477951"/>
                </a:cubicBezTo>
                <a:cubicBezTo>
                  <a:pt x="5924936" y="6484862"/>
                  <a:pt x="5921982" y="6493197"/>
                  <a:pt x="5921243" y="6502955"/>
                </a:cubicBezTo>
                <a:cubicBezTo>
                  <a:pt x="5913700" y="6513189"/>
                  <a:pt x="5906631" y="6523740"/>
                  <a:pt x="5900037" y="6534606"/>
                </a:cubicBezTo>
                <a:cubicBezTo>
                  <a:pt x="5893443" y="6545473"/>
                  <a:pt x="5887008" y="6556023"/>
                  <a:pt x="5880730" y="6566257"/>
                </a:cubicBezTo>
                <a:cubicBezTo>
                  <a:pt x="5879464" y="6572376"/>
                  <a:pt x="5876932" y="6580395"/>
                  <a:pt x="5873134" y="6590312"/>
                </a:cubicBezTo>
                <a:cubicBezTo>
                  <a:pt x="5869336" y="6600229"/>
                  <a:pt x="5864272" y="6605715"/>
                  <a:pt x="5857942" y="6606770"/>
                </a:cubicBezTo>
                <a:cubicBezTo>
                  <a:pt x="5858258" y="6608722"/>
                  <a:pt x="5859524" y="6612414"/>
                  <a:pt x="5861740" y="6617848"/>
                </a:cubicBezTo>
                <a:cubicBezTo>
                  <a:pt x="5863955" y="6623281"/>
                  <a:pt x="5865221" y="6626341"/>
                  <a:pt x="5865538" y="6627027"/>
                </a:cubicBezTo>
                <a:cubicBezTo>
                  <a:pt x="5866751" y="6626710"/>
                  <a:pt x="5867490" y="6625444"/>
                  <a:pt x="5867753" y="6623229"/>
                </a:cubicBezTo>
                <a:cubicBezTo>
                  <a:pt x="5868017" y="6621013"/>
                  <a:pt x="5868123" y="6619747"/>
                  <a:pt x="5868070" y="6619431"/>
                </a:cubicBezTo>
                <a:cubicBezTo>
                  <a:pt x="5875244" y="6604502"/>
                  <a:pt x="5883684" y="6590048"/>
                  <a:pt x="5893391" y="6576069"/>
                </a:cubicBezTo>
                <a:cubicBezTo>
                  <a:pt x="5903097" y="6562090"/>
                  <a:pt x="5909005" y="6547003"/>
                  <a:pt x="5911115" y="6530808"/>
                </a:cubicBezTo>
                <a:lnTo>
                  <a:pt x="5923775" y="6530808"/>
                </a:lnTo>
                <a:cubicBezTo>
                  <a:pt x="5929578" y="6530544"/>
                  <a:pt x="5936330" y="6531072"/>
                  <a:pt x="5944032" y="6532391"/>
                </a:cubicBezTo>
                <a:cubicBezTo>
                  <a:pt x="5951734" y="6533710"/>
                  <a:pt x="5955954" y="6537402"/>
                  <a:pt x="5956692" y="6543469"/>
                </a:cubicBezTo>
                <a:cubicBezTo>
                  <a:pt x="5956428" y="6554968"/>
                  <a:pt x="5953791" y="6566152"/>
                  <a:pt x="5948779" y="6577018"/>
                </a:cubicBezTo>
                <a:cubicBezTo>
                  <a:pt x="5943768" y="6587885"/>
                  <a:pt x="5937965" y="6597803"/>
                  <a:pt x="5931371" y="6606770"/>
                </a:cubicBezTo>
                <a:cubicBezTo>
                  <a:pt x="5931688" y="6612889"/>
                  <a:pt x="5932954" y="6618375"/>
                  <a:pt x="5935170" y="6623229"/>
                </a:cubicBezTo>
                <a:cubicBezTo>
                  <a:pt x="5937385" y="6628082"/>
                  <a:pt x="5938651" y="6633568"/>
                  <a:pt x="5938968" y="6639687"/>
                </a:cubicBezTo>
                <a:lnTo>
                  <a:pt x="5921243" y="6634623"/>
                </a:lnTo>
                <a:cubicBezTo>
                  <a:pt x="5921349" y="6642430"/>
                  <a:pt x="5920505" y="6650870"/>
                  <a:pt x="5918711" y="6659944"/>
                </a:cubicBezTo>
                <a:cubicBezTo>
                  <a:pt x="5916918" y="6669017"/>
                  <a:pt x="5913542" y="6677457"/>
                  <a:pt x="5908583" y="6685264"/>
                </a:cubicBezTo>
                <a:lnTo>
                  <a:pt x="5895923" y="6667540"/>
                </a:lnTo>
                <a:lnTo>
                  <a:pt x="5903519" y="6644751"/>
                </a:lnTo>
                <a:cubicBezTo>
                  <a:pt x="5902095" y="6643485"/>
                  <a:pt x="5900512" y="6642219"/>
                  <a:pt x="5898771" y="6640953"/>
                </a:cubicBezTo>
                <a:cubicBezTo>
                  <a:pt x="5897030" y="6639687"/>
                  <a:pt x="5896081" y="6638421"/>
                  <a:pt x="5895923" y="6637155"/>
                </a:cubicBezTo>
                <a:cubicBezTo>
                  <a:pt x="5896397" y="6634729"/>
                  <a:pt x="5898613" y="6633251"/>
                  <a:pt x="5902569" y="6632724"/>
                </a:cubicBezTo>
                <a:cubicBezTo>
                  <a:pt x="5906526" y="6632196"/>
                  <a:pt x="5909374" y="6631985"/>
                  <a:pt x="5911115" y="6632091"/>
                </a:cubicBezTo>
                <a:lnTo>
                  <a:pt x="5926307" y="6589046"/>
                </a:lnTo>
                <a:lnTo>
                  <a:pt x="5923775" y="6578917"/>
                </a:lnTo>
                <a:lnTo>
                  <a:pt x="5913647" y="6566257"/>
                </a:lnTo>
                <a:lnTo>
                  <a:pt x="5900987" y="6578917"/>
                </a:lnTo>
                <a:lnTo>
                  <a:pt x="5893391" y="6632091"/>
                </a:lnTo>
                <a:cubicBezTo>
                  <a:pt x="5885583" y="6639159"/>
                  <a:pt x="5878409" y="6649077"/>
                  <a:pt x="5871868" y="6661843"/>
                </a:cubicBezTo>
                <a:cubicBezTo>
                  <a:pt x="5865327" y="6674608"/>
                  <a:pt x="5860685" y="6685792"/>
                  <a:pt x="5857942" y="6695392"/>
                </a:cubicBezTo>
                <a:cubicBezTo>
                  <a:pt x="5857625" y="6704149"/>
                  <a:pt x="5855726" y="6712589"/>
                  <a:pt x="5852245" y="6720713"/>
                </a:cubicBezTo>
                <a:cubicBezTo>
                  <a:pt x="5848763" y="6728837"/>
                  <a:pt x="5845598" y="6737277"/>
                  <a:pt x="5842749" y="6746034"/>
                </a:cubicBezTo>
                <a:cubicBezTo>
                  <a:pt x="5830511" y="6756584"/>
                  <a:pt x="5819539" y="6768400"/>
                  <a:pt x="5809833" y="6781483"/>
                </a:cubicBezTo>
                <a:lnTo>
                  <a:pt x="5792108" y="6832124"/>
                </a:lnTo>
                <a:cubicBezTo>
                  <a:pt x="5790578" y="6832018"/>
                  <a:pt x="5788574" y="6832229"/>
                  <a:pt x="5786094" y="6832757"/>
                </a:cubicBezTo>
                <a:cubicBezTo>
                  <a:pt x="5783615" y="6833284"/>
                  <a:pt x="5782244" y="6834761"/>
                  <a:pt x="5781980" y="6837188"/>
                </a:cubicBezTo>
                <a:cubicBezTo>
                  <a:pt x="5782244" y="6838559"/>
                  <a:pt x="5783615" y="6840247"/>
                  <a:pt x="5786094" y="6842252"/>
                </a:cubicBezTo>
                <a:cubicBezTo>
                  <a:pt x="5788574" y="6844256"/>
                  <a:pt x="5790578" y="6845945"/>
                  <a:pt x="5792108" y="6847316"/>
                </a:cubicBezTo>
                <a:lnTo>
                  <a:pt x="5764255" y="6862509"/>
                </a:lnTo>
                <a:lnTo>
                  <a:pt x="5746531" y="6862509"/>
                </a:lnTo>
                <a:cubicBezTo>
                  <a:pt x="5747058" y="6853119"/>
                  <a:pt x="5748536" y="6844045"/>
                  <a:pt x="5750962" y="6835289"/>
                </a:cubicBezTo>
                <a:cubicBezTo>
                  <a:pt x="5753389" y="6826532"/>
                  <a:pt x="5753600" y="6813661"/>
                  <a:pt x="5751595" y="6796675"/>
                </a:cubicBezTo>
                <a:cubicBezTo>
                  <a:pt x="5746214" y="6804060"/>
                  <a:pt x="5741150" y="6811445"/>
                  <a:pt x="5736403" y="6818830"/>
                </a:cubicBezTo>
                <a:cubicBezTo>
                  <a:pt x="5731655" y="6826216"/>
                  <a:pt x="5729123" y="6834867"/>
                  <a:pt x="5728807" y="6844784"/>
                </a:cubicBezTo>
                <a:cubicBezTo>
                  <a:pt x="5716568" y="6854490"/>
                  <a:pt x="5705596" y="6865462"/>
                  <a:pt x="5695890" y="6877701"/>
                </a:cubicBezTo>
                <a:cubicBezTo>
                  <a:pt x="5681805" y="6878967"/>
                  <a:pt x="5676424" y="6884031"/>
                  <a:pt x="5679748" y="6892893"/>
                </a:cubicBezTo>
                <a:cubicBezTo>
                  <a:pt x="5683071" y="6901756"/>
                  <a:pt x="5680856" y="6906819"/>
                  <a:pt x="5673101" y="6908086"/>
                </a:cubicBezTo>
                <a:lnTo>
                  <a:pt x="5662973" y="6908086"/>
                </a:lnTo>
                <a:cubicBezTo>
                  <a:pt x="5662551" y="6915207"/>
                  <a:pt x="5660863" y="6920588"/>
                  <a:pt x="5657909" y="6924227"/>
                </a:cubicBezTo>
                <a:cubicBezTo>
                  <a:pt x="5654955" y="6927867"/>
                  <a:pt x="5653267" y="6932615"/>
                  <a:pt x="5652845" y="6938470"/>
                </a:cubicBezTo>
                <a:lnTo>
                  <a:pt x="5635120" y="6953663"/>
                </a:lnTo>
                <a:lnTo>
                  <a:pt x="5624992" y="6933406"/>
                </a:lnTo>
                <a:cubicBezTo>
                  <a:pt x="5619928" y="6933406"/>
                  <a:pt x="5617396" y="6930874"/>
                  <a:pt x="5617396" y="6925810"/>
                </a:cubicBezTo>
                <a:cubicBezTo>
                  <a:pt x="5618134" y="6915840"/>
                  <a:pt x="5621088" y="6906028"/>
                  <a:pt x="5626258" y="6896375"/>
                </a:cubicBezTo>
                <a:cubicBezTo>
                  <a:pt x="5631428" y="6886721"/>
                  <a:pt x="5634382" y="6876277"/>
                  <a:pt x="5635120" y="6865041"/>
                </a:cubicBezTo>
                <a:cubicBezTo>
                  <a:pt x="5635173" y="6864830"/>
                  <a:pt x="5635067" y="6863985"/>
                  <a:pt x="5634804" y="6862509"/>
                </a:cubicBezTo>
                <a:cubicBezTo>
                  <a:pt x="5634540" y="6861032"/>
                  <a:pt x="5633801" y="6860187"/>
                  <a:pt x="5632588" y="6859976"/>
                </a:cubicBezTo>
                <a:cubicBezTo>
                  <a:pt x="5631217" y="6860557"/>
                  <a:pt x="5629529" y="6863194"/>
                  <a:pt x="5627524" y="6867889"/>
                </a:cubicBezTo>
                <a:cubicBezTo>
                  <a:pt x="5625519" y="6872584"/>
                  <a:pt x="5623831" y="6875855"/>
                  <a:pt x="5622460" y="6877701"/>
                </a:cubicBezTo>
                <a:cubicBezTo>
                  <a:pt x="5619506" y="6880233"/>
                  <a:pt x="5617818" y="6882765"/>
                  <a:pt x="5617396" y="6885297"/>
                </a:cubicBezTo>
                <a:cubicBezTo>
                  <a:pt x="5617712" y="6889253"/>
                  <a:pt x="5617712" y="6892735"/>
                  <a:pt x="5617396" y="6895742"/>
                </a:cubicBezTo>
                <a:cubicBezTo>
                  <a:pt x="5617079" y="6898749"/>
                  <a:pt x="5614547" y="6900331"/>
                  <a:pt x="5609800" y="6900489"/>
                </a:cubicBezTo>
                <a:lnTo>
                  <a:pt x="5599671" y="6905554"/>
                </a:lnTo>
                <a:lnTo>
                  <a:pt x="5574351" y="6908086"/>
                </a:lnTo>
                <a:lnTo>
                  <a:pt x="5566755" y="6928342"/>
                </a:lnTo>
                <a:cubicBezTo>
                  <a:pt x="5562904" y="6929766"/>
                  <a:pt x="5559211" y="6931982"/>
                  <a:pt x="5555677" y="6934989"/>
                </a:cubicBezTo>
                <a:cubicBezTo>
                  <a:pt x="5552142" y="6937996"/>
                  <a:pt x="5549083" y="6940844"/>
                  <a:pt x="5546498" y="6943534"/>
                </a:cubicBezTo>
                <a:cubicBezTo>
                  <a:pt x="5543755" y="6943482"/>
                  <a:pt x="5541012" y="6944220"/>
                  <a:pt x="5538269" y="6945750"/>
                </a:cubicBezTo>
                <a:cubicBezTo>
                  <a:pt x="5535526" y="6947280"/>
                  <a:pt x="5534049" y="6949917"/>
                  <a:pt x="5533838" y="6953663"/>
                </a:cubicBezTo>
                <a:lnTo>
                  <a:pt x="5536370" y="6963791"/>
                </a:lnTo>
                <a:lnTo>
                  <a:pt x="5513581" y="6963791"/>
                </a:lnTo>
                <a:cubicBezTo>
                  <a:pt x="5514583" y="6958885"/>
                  <a:pt x="5517010" y="6951605"/>
                  <a:pt x="5520861" y="6941952"/>
                </a:cubicBezTo>
                <a:cubicBezTo>
                  <a:pt x="5524712" y="6932298"/>
                  <a:pt x="5523973" y="6926918"/>
                  <a:pt x="5518645" y="6925810"/>
                </a:cubicBezTo>
                <a:cubicBezTo>
                  <a:pt x="5516061" y="6925968"/>
                  <a:pt x="5513634" y="6926918"/>
                  <a:pt x="5511366" y="6928659"/>
                </a:cubicBezTo>
                <a:cubicBezTo>
                  <a:pt x="5509097" y="6930399"/>
                  <a:pt x="5507304" y="6931982"/>
                  <a:pt x="5505985" y="6933406"/>
                </a:cubicBezTo>
                <a:lnTo>
                  <a:pt x="5500921" y="6963791"/>
                </a:lnTo>
                <a:lnTo>
                  <a:pt x="5488261" y="6981515"/>
                </a:lnTo>
                <a:cubicBezTo>
                  <a:pt x="5488261" y="6989006"/>
                  <a:pt x="5486995" y="6995547"/>
                  <a:pt x="5484462" y="7001139"/>
                </a:cubicBezTo>
                <a:cubicBezTo>
                  <a:pt x="5481930" y="7006731"/>
                  <a:pt x="5478132" y="7012006"/>
                  <a:pt x="5473068" y="7016964"/>
                </a:cubicBezTo>
                <a:lnTo>
                  <a:pt x="5473068" y="7037221"/>
                </a:lnTo>
                <a:cubicBezTo>
                  <a:pt x="5465894" y="7045239"/>
                  <a:pt x="5462518" y="7054523"/>
                  <a:pt x="5462940" y="7065073"/>
                </a:cubicBezTo>
                <a:cubicBezTo>
                  <a:pt x="5458878" y="7063860"/>
                  <a:pt x="5454974" y="7064388"/>
                  <a:pt x="5451229" y="7066656"/>
                </a:cubicBezTo>
                <a:cubicBezTo>
                  <a:pt x="5447484" y="7068924"/>
                  <a:pt x="5445479" y="7072617"/>
                  <a:pt x="5445216" y="7077734"/>
                </a:cubicBezTo>
                <a:lnTo>
                  <a:pt x="5430023" y="7100522"/>
                </a:lnTo>
                <a:lnTo>
                  <a:pt x="5409767" y="7092926"/>
                </a:lnTo>
                <a:cubicBezTo>
                  <a:pt x="5413090" y="7084697"/>
                  <a:pt x="5415306" y="7075202"/>
                  <a:pt x="5416413" y="7064440"/>
                </a:cubicBezTo>
                <a:cubicBezTo>
                  <a:pt x="5417521" y="7053679"/>
                  <a:pt x="5420370" y="7045450"/>
                  <a:pt x="5424959" y="7039753"/>
                </a:cubicBezTo>
                <a:cubicBezTo>
                  <a:pt x="5424537" y="7031735"/>
                  <a:pt x="5427913" y="7027515"/>
                  <a:pt x="5435087" y="7027093"/>
                </a:cubicBezTo>
                <a:cubicBezTo>
                  <a:pt x="5440573" y="7027462"/>
                  <a:pt x="5447326" y="7027356"/>
                  <a:pt x="5455344" y="7026776"/>
                </a:cubicBezTo>
                <a:cubicBezTo>
                  <a:pt x="5463362" y="7026196"/>
                  <a:pt x="5462518" y="7022925"/>
                  <a:pt x="5452812" y="7016964"/>
                </a:cubicBezTo>
                <a:lnTo>
                  <a:pt x="5462940" y="6991644"/>
                </a:lnTo>
                <a:lnTo>
                  <a:pt x="5452812" y="6991644"/>
                </a:lnTo>
                <a:lnTo>
                  <a:pt x="5462940" y="6978983"/>
                </a:lnTo>
                <a:lnTo>
                  <a:pt x="5462940" y="6953663"/>
                </a:lnTo>
                <a:lnTo>
                  <a:pt x="5480664" y="6941003"/>
                </a:lnTo>
                <a:lnTo>
                  <a:pt x="5480664" y="6918214"/>
                </a:lnTo>
                <a:cubicBezTo>
                  <a:pt x="5485307" y="6910196"/>
                  <a:pt x="5491215" y="6903444"/>
                  <a:pt x="5498389" y="6897958"/>
                </a:cubicBezTo>
                <a:lnTo>
                  <a:pt x="5505985" y="6877701"/>
                </a:lnTo>
                <a:cubicBezTo>
                  <a:pt x="5498072" y="6875696"/>
                  <a:pt x="5495540" y="6867045"/>
                  <a:pt x="5498389" y="6851747"/>
                </a:cubicBezTo>
                <a:cubicBezTo>
                  <a:pt x="5501237" y="6836449"/>
                  <a:pt x="5503769" y="6826532"/>
                  <a:pt x="5505985" y="6821996"/>
                </a:cubicBezTo>
                <a:cubicBezTo>
                  <a:pt x="5510733" y="6820835"/>
                  <a:pt x="5513265" y="6815560"/>
                  <a:pt x="5513581" y="6806170"/>
                </a:cubicBezTo>
                <a:cubicBezTo>
                  <a:pt x="5513898" y="6796780"/>
                  <a:pt x="5513898" y="6790239"/>
                  <a:pt x="5513581" y="6786547"/>
                </a:cubicBezTo>
                <a:cubicBezTo>
                  <a:pt x="5517327" y="6785070"/>
                  <a:pt x="5519964" y="6782326"/>
                  <a:pt x="5521494" y="6778317"/>
                </a:cubicBezTo>
                <a:cubicBezTo>
                  <a:pt x="5523024" y="6774308"/>
                  <a:pt x="5523762" y="6770299"/>
                  <a:pt x="5523709" y="6766290"/>
                </a:cubicBezTo>
                <a:cubicBezTo>
                  <a:pt x="5523287" y="6761543"/>
                  <a:pt x="5521599" y="6757744"/>
                  <a:pt x="5518645" y="6754896"/>
                </a:cubicBezTo>
                <a:cubicBezTo>
                  <a:pt x="5515691" y="6752047"/>
                  <a:pt x="5514003" y="6748249"/>
                  <a:pt x="5513581" y="6743502"/>
                </a:cubicBezTo>
                <a:cubicBezTo>
                  <a:pt x="5503822" y="6745401"/>
                  <a:pt x="5499286" y="6752997"/>
                  <a:pt x="5499971" y="6766290"/>
                </a:cubicBezTo>
                <a:cubicBezTo>
                  <a:pt x="5500657" y="6779583"/>
                  <a:pt x="5496754" y="6787180"/>
                  <a:pt x="5488261" y="6789079"/>
                </a:cubicBezTo>
                <a:cubicBezTo>
                  <a:pt x="5487997" y="6796833"/>
                  <a:pt x="5485359" y="6804113"/>
                  <a:pt x="5480348" y="6810918"/>
                </a:cubicBezTo>
                <a:cubicBezTo>
                  <a:pt x="5475337" y="6817723"/>
                  <a:pt x="5469534" y="6823103"/>
                  <a:pt x="5462940" y="6827060"/>
                </a:cubicBezTo>
                <a:lnTo>
                  <a:pt x="5462940" y="6859976"/>
                </a:lnTo>
                <a:cubicBezTo>
                  <a:pt x="5440732" y="6870685"/>
                  <a:pt x="5427544" y="6882818"/>
                  <a:pt x="5423376" y="6896375"/>
                </a:cubicBezTo>
                <a:cubicBezTo>
                  <a:pt x="5419209" y="6909932"/>
                  <a:pt x="5412984" y="6929028"/>
                  <a:pt x="5404703" y="6953663"/>
                </a:cubicBezTo>
                <a:cubicBezTo>
                  <a:pt x="5396157" y="6954401"/>
                  <a:pt x="5388561" y="6957355"/>
                  <a:pt x="5381914" y="6962525"/>
                </a:cubicBezTo>
                <a:cubicBezTo>
                  <a:pt x="5375267" y="6967695"/>
                  <a:pt x="5367671" y="6970649"/>
                  <a:pt x="5359125" y="6971387"/>
                </a:cubicBezTo>
                <a:lnTo>
                  <a:pt x="5359125" y="6999240"/>
                </a:lnTo>
                <a:lnTo>
                  <a:pt x="5351529" y="6999240"/>
                </a:lnTo>
                <a:cubicBezTo>
                  <a:pt x="5346676" y="6999240"/>
                  <a:pt x="5343722" y="6997974"/>
                  <a:pt x="5342667" y="6995442"/>
                </a:cubicBezTo>
                <a:cubicBezTo>
                  <a:pt x="5341612" y="6992910"/>
                  <a:pt x="5341190" y="6989112"/>
                  <a:pt x="5341401" y="6984048"/>
                </a:cubicBezTo>
                <a:lnTo>
                  <a:pt x="5348997" y="6963791"/>
                </a:lnTo>
                <a:cubicBezTo>
                  <a:pt x="5348839" y="6961945"/>
                  <a:pt x="5347889" y="6958674"/>
                  <a:pt x="5346149" y="6953979"/>
                </a:cubicBezTo>
                <a:cubicBezTo>
                  <a:pt x="5344408" y="6949284"/>
                  <a:pt x="5342825" y="6946647"/>
                  <a:pt x="5341401" y="6946066"/>
                </a:cubicBezTo>
                <a:lnTo>
                  <a:pt x="5341401" y="6953663"/>
                </a:lnTo>
                <a:cubicBezTo>
                  <a:pt x="5335598" y="6957777"/>
                  <a:pt x="5328846" y="6963474"/>
                  <a:pt x="5321144" y="6970754"/>
                </a:cubicBezTo>
                <a:cubicBezTo>
                  <a:pt x="5313443" y="6978034"/>
                  <a:pt x="5309223" y="6984997"/>
                  <a:pt x="5308484" y="6991644"/>
                </a:cubicBezTo>
                <a:cubicBezTo>
                  <a:pt x="5304739" y="6994387"/>
                  <a:pt x="5302101" y="6998396"/>
                  <a:pt x="5300571" y="7003671"/>
                </a:cubicBezTo>
                <a:cubicBezTo>
                  <a:pt x="5299042" y="7008946"/>
                  <a:pt x="5298303" y="7014221"/>
                  <a:pt x="5298356" y="7019496"/>
                </a:cubicBezTo>
                <a:lnTo>
                  <a:pt x="5280631" y="7029625"/>
                </a:lnTo>
                <a:cubicBezTo>
                  <a:pt x="5280684" y="7033686"/>
                  <a:pt x="5279946" y="7038223"/>
                  <a:pt x="5278416" y="7043234"/>
                </a:cubicBezTo>
                <a:cubicBezTo>
                  <a:pt x="5276886" y="7048246"/>
                  <a:pt x="5274249" y="7052150"/>
                  <a:pt x="5270503" y="7054945"/>
                </a:cubicBezTo>
                <a:lnTo>
                  <a:pt x="5270503" y="7075202"/>
                </a:lnTo>
                <a:lnTo>
                  <a:pt x="5260375" y="7082798"/>
                </a:lnTo>
                <a:cubicBezTo>
                  <a:pt x="5260111" y="7090500"/>
                  <a:pt x="5257474" y="7097885"/>
                  <a:pt x="5252462" y="7104954"/>
                </a:cubicBezTo>
                <a:cubicBezTo>
                  <a:pt x="5247451" y="7112022"/>
                  <a:pt x="5241648" y="7118141"/>
                  <a:pt x="5235054" y="7123311"/>
                </a:cubicBezTo>
                <a:cubicBezTo>
                  <a:pt x="5229885" y="7131382"/>
                  <a:pt x="5223766" y="7140561"/>
                  <a:pt x="5216697" y="7150847"/>
                </a:cubicBezTo>
                <a:cubicBezTo>
                  <a:pt x="5209628" y="7161134"/>
                  <a:pt x="5202243" y="7169679"/>
                  <a:pt x="5194541" y="7176484"/>
                </a:cubicBezTo>
                <a:cubicBezTo>
                  <a:pt x="5194700" y="7180441"/>
                  <a:pt x="5194383" y="7184555"/>
                  <a:pt x="5193592" y="7188828"/>
                </a:cubicBezTo>
                <a:cubicBezTo>
                  <a:pt x="5192801" y="7193101"/>
                  <a:pt x="5190585" y="7196583"/>
                  <a:pt x="5186945" y="7199273"/>
                </a:cubicBezTo>
                <a:cubicBezTo>
                  <a:pt x="5186734" y="7207080"/>
                  <a:pt x="5184624" y="7214887"/>
                  <a:pt x="5180615" y="7222694"/>
                </a:cubicBezTo>
                <a:cubicBezTo>
                  <a:pt x="5176606" y="7230501"/>
                  <a:pt x="5171964" y="7237043"/>
                  <a:pt x="5166689" y="7242318"/>
                </a:cubicBezTo>
                <a:cubicBezTo>
                  <a:pt x="5166689" y="7244956"/>
                  <a:pt x="5166056" y="7247277"/>
                  <a:pt x="5164790" y="7249281"/>
                </a:cubicBezTo>
                <a:cubicBezTo>
                  <a:pt x="5163524" y="7251286"/>
                  <a:pt x="5161625" y="7252341"/>
                  <a:pt x="5159092" y="7252446"/>
                </a:cubicBezTo>
                <a:lnTo>
                  <a:pt x="5151496" y="7249914"/>
                </a:lnTo>
                <a:lnTo>
                  <a:pt x="5159092" y="7224593"/>
                </a:lnTo>
                <a:cubicBezTo>
                  <a:pt x="5161625" y="7221903"/>
                  <a:pt x="5163524" y="7218421"/>
                  <a:pt x="5164790" y="7214149"/>
                </a:cubicBezTo>
                <a:cubicBezTo>
                  <a:pt x="5166056" y="7209876"/>
                  <a:pt x="5166689" y="7205761"/>
                  <a:pt x="5166689" y="7201805"/>
                </a:cubicBezTo>
                <a:lnTo>
                  <a:pt x="5176817" y="7179016"/>
                </a:lnTo>
                <a:cubicBezTo>
                  <a:pt x="5176289" y="7173319"/>
                  <a:pt x="5176078" y="7166989"/>
                  <a:pt x="5176184" y="7160026"/>
                </a:cubicBezTo>
                <a:cubicBezTo>
                  <a:pt x="5176289" y="7153063"/>
                  <a:pt x="5179876" y="7149265"/>
                  <a:pt x="5186945" y="7148632"/>
                </a:cubicBezTo>
                <a:cubicBezTo>
                  <a:pt x="5187789" y="7123944"/>
                  <a:pt x="5194963" y="7094825"/>
                  <a:pt x="5208468" y="7061275"/>
                </a:cubicBezTo>
                <a:cubicBezTo>
                  <a:pt x="5221972" y="7027725"/>
                  <a:pt x="5236742" y="7001139"/>
                  <a:pt x="5252779" y="6981515"/>
                </a:cubicBezTo>
                <a:cubicBezTo>
                  <a:pt x="5253095" y="6972864"/>
                  <a:pt x="5254361" y="6964846"/>
                  <a:pt x="5256577" y="6957461"/>
                </a:cubicBezTo>
                <a:cubicBezTo>
                  <a:pt x="5258792" y="6950076"/>
                  <a:pt x="5260058" y="6942057"/>
                  <a:pt x="5260375" y="6933406"/>
                </a:cubicBezTo>
                <a:cubicBezTo>
                  <a:pt x="5264120" y="6933248"/>
                  <a:pt x="5266758" y="6931665"/>
                  <a:pt x="5268288" y="6928659"/>
                </a:cubicBezTo>
                <a:cubicBezTo>
                  <a:pt x="5269817" y="6925652"/>
                  <a:pt x="5270556" y="6922170"/>
                  <a:pt x="5270503" y="6918214"/>
                </a:cubicBezTo>
                <a:cubicBezTo>
                  <a:pt x="5270925" y="6907927"/>
                  <a:pt x="5272613" y="6901914"/>
                  <a:pt x="5275567" y="6900173"/>
                </a:cubicBezTo>
                <a:cubicBezTo>
                  <a:pt x="5278521" y="6898432"/>
                  <a:pt x="5280209" y="6894318"/>
                  <a:pt x="5280631" y="6887829"/>
                </a:cubicBezTo>
                <a:lnTo>
                  <a:pt x="5293292" y="6862509"/>
                </a:lnTo>
                <a:cubicBezTo>
                  <a:pt x="5297037" y="6861137"/>
                  <a:pt x="5299675" y="6858816"/>
                  <a:pt x="5301204" y="6855545"/>
                </a:cubicBezTo>
                <a:cubicBezTo>
                  <a:pt x="5302734" y="6852275"/>
                  <a:pt x="5303473" y="6848688"/>
                  <a:pt x="5303420" y="6844784"/>
                </a:cubicBezTo>
                <a:lnTo>
                  <a:pt x="5300888" y="6832124"/>
                </a:lnTo>
                <a:lnTo>
                  <a:pt x="5323677" y="6753630"/>
                </a:lnTo>
                <a:lnTo>
                  <a:pt x="5333805" y="6746034"/>
                </a:lnTo>
                <a:lnTo>
                  <a:pt x="5341401" y="6733373"/>
                </a:lnTo>
                <a:cubicBezTo>
                  <a:pt x="5341401" y="6729311"/>
                  <a:pt x="5342034" y="6724775"/>
                  <a:pt x="5343300" y="6719763"/>
                </a:cubicBezTo>
                <a:cubicBezTo>
                  <a:pt x="5344566" y="6714752"/>
                  <a:pt x="5346465" y="6710849"/>
                  <a:pt x="5348997" y="6708053"/>
                </a:cubicBezTo>
                <a:cubicBezTo>
                  <a:pt x="5347520" y="6703463"/>
                  <a:pt x="5347309" y="6697450"/>
                  <a:pt x="5348364" y="6690012"/>
                </a:cubicBezTo>
                <a:cubicBezTo>
                  <a:pt x="5349419" y="6682574"/>
                  <a:pt x="5353006" y="6678459"/>
                  <a:pt x="5359125" y="6677668"/>
                </a:cubicBezTo>
                <a:cubicBezTo>
                  <a:pt x="5360022" y="6670705"/>
                  <a:pt x="5364559" y="6659310"/>
                  <a:pt x="5372735" y="6643485"/>
                </a:cubicBezTo>
                <a:cubicBezTo>
                  <a:pt x="5380912" y="6627660"/>
                  <a:pt x="5387347" y="6618798"/>
                  <a:pt x="5392042" y="6616899"/>
                </a:cubicBezTo>
                <a:lnTo>
                  <a:pt x="5399638" y="6599174"/>
                </a:lnTo>
                <a:cubicBezTo>
                  <a:pt x="5400377" y="6583349"/>
                  <a:pt x="5403331" y="6569422"/>
                  <a:pt x="5408501" y="6557395"/>
                </a:cubicBezTo>
                <a:cubicBezTo>
                  <a:pt x="5413670" y="6545368"/>
                  <a:pt x="5416624" y="6531441"/>
                  <a:pt x="5417363" y="6515616"/>
                </a:cubicBezTo>
                <a:lnTo>
                  <a:pt x="5424959" y="6505488"/>
                </a:lnTo>
                <a:cubicBezTo>
                  <a:pt x="5426120" y="6496098"/>
                  <a:pt x="5430762" y="6485126"/>
                  <a:pt x="5438885" y="6472571"/>
                </a:cubicBezTo>
                <a:cubicBezTo>
                  <a:pt x="5447009" y="6460016"/>
                  <a:pt x="5451651" y="6449044"/>
                  <a:pt x="5452812" y="6439654"/>
                </a:cubicBezTo>
                <a:cubicBezTo>
                  <a:pt x="5460302" y="6434906"/>
                  <a:pt x="5463678" y="6427310"/>
                  <a:pt x="5462940" y="6416865"/>
                </a:cubicBezTo>
                <a:cubicBezTo>
                  <a:pt x="5462201" y="6406421"/>
                  <a:pt x="5465578" y="6398825"/>
                  <a:pt x="5473068" y="6394077"/>
                </a:cubicBezTo>
                <a:cubicBezTo>
                  <a:pt x="5474598" y="6386059"/>
                  <a:pt x="5481034" y="6366013"/>
                  <a:pt x="5492375" y="6333940"/>
                </a:cubicBezTo>
                <a:cubicBezTo>
                  <a:pt x="5503717" y="6301868"/>
                  <a:pt x="5510785" y="6283088"/>
                  <a:pt x="5513581" y="6277602"/>
                </a:cubicBezTo>
                <a:cubicBezTo>
                  <a:pt x="5512104" y="6273329"/>
                  <a:pt x="5511893" y="6268582"/>
                  <a:pt x="5512948" y="6263359"/>
                </a:cubicBezTo>
                <a:cubicBezTo>
                  <a:pt x="5514003" y="6258137"/>
                  <a:pt x="5517590" y="6255288"/>
                  <a:pt x="5523709" y="6254813"/>
                </a:cubicBezTo>
                <a:lnTo>
                  <a:pt x="5551489" y="6202003"/>
                </a:lnTo>
                <a:lnTo>
                  <a:pt x="5550468" y="6197917"/>
                </a:lnTo>
                <a:lnTo>
                  <a:pt x="5540340" y="6185257"/>
                </a:lnTo>
                <a:lnTo>
                  <a:pt x="5527680" y="6197917"/>
                </a:lnTo>
                <a:lnTo>
                  <a:pt x="5520084" y="6251091"/>
                </a:lnTo>
                <a:cubicBezTo>
                  <a:pt x="5512276" y="6258159"/>
                  <a:pt x="5505102" y="6268077"/>
                  <a:pt x="5498561" y="6280843"/>
                </a:cubicBezTo>
                <a:cubicBezTo>
                  <a:pt x="5492020" y="6293608"/>
                  <a:pt x="5487378" y="6304792"/>
                  <a:pt x="5484635" y="6314392"/>
                </a:cubicBezTo>
                <a:cubicBezTo>
                  <a:pt x="5484318" y="6323149"/>
                  <a:pt x="5482419" y="6331589"/>
                  <a:pt x="5478938" y="6339713"/>
                </a:cubicBezTo>
                <a:cubicBezTo>
                  <a:pt x="5475456" y="6347837"/>
                  <a:pt x="5472291" y="6356277"/>
                  <a:pt x="5469442" y="6365034"/>
                </a:cubicBezTo>
                <a:cubicBezTo>
                  <a:pt x="5457204" y="6375584"/>
                  <a:pt x="5446232" y="6387400"/>
                  <a:pt x="5436526" y="6400483"/>
                </a:cubicBezTo>
                <a:lnTo>
                  <a:pt x="5418801" y="6451124"/>
                </a:lnTo>
                <a:cubicBezTo>
                  <a:pt x="5417271" y="6451018"/>
                  <a:pt x="5415267" y="6451229"/>
                  <a:pt x="5412787" y="6451757"/>
                </a:cubicBezTo>
                <a:cubicBezTo>
                  <a:pt x="5410308" y="6452284"/>
                  <a:pt x="5408937" y="6453761"/>
                  <a:pt x="5408673" y="6456188"/>
                </a:cubicBezTo>
                <a:cubicBezTo>
                  <a:pt x="5408937" y="6457559"/>
                  <a:pt x="5410308" y="6459247"/>
                  <a:pt x="5412787" y="6461252"/>
                </a:cubicBezTo>
                <a:cubicBezTo>
                  <a:pt x="5415267" y="6463256"/>
                  <a:pt x="5417271" y="6464945"/>
                  <a:pt x="5418801" y="6466316"/>
                </a:cubicBezTo>
                <a:lnTo>
                  <a:pt x="5390948" y="6481509"/>
                </a:lnTo>
                <a:lnTo>
                  <a:pt x="5373224" y="6481509"/>
                </a:lnTo>
                <a:cubicBezTo>
                  <a:pt x="5373751" y="6472119"/>
                  <a:pt x="5375229" y="6463045"/>
                  <a:pt x="5377655" y="6454289"/>
                </a:cubicBezTo>
                <a:cubicBezTo>
                  <a:pt x="5380082" y="6445532"/>
                  <a:pt x="5380293" y="6432661"/>
                  <a:pt x="5378288" y="6415675"/>
                </a:cubicBezTo>
                <a:cubicBezTo>
                  <a:pt x="5372907" y="6423060"/>
                  <a:pt x="5367843" y="6430445"/>
                  <a:pt x="5363096" y="6437830"/>
                </a:cubicBezTo>
                <a:cubicBezTo>
                  <a:pt x="5358348" y="6445216"/>
                  <a:pt x="5355816" y="6453867"/>
                  <a:pt x="5355500" y="6463784"/>
                </a:cubicBezTo>
                <a:cubicBezTo>
                  <a:pt x="5343261" y="6473490"/>
                  <a:pt x="5332289" y="6484462"/>
                  <a:pt x="5322583" y="6496701"/>
                </a:cubicBezTo>
                <a:cubicBezTo>
                  <a:pt x="5308498" y="6497967"/>
                  <a:pt x="5303117" y="6503031"/>
                  <a:pt x="5306441" y="6511893"/>
                </a:cubicBezTo>
                <a:cubicBezTo>
                  <a:pt x="5309764" y="6520756"/>
                  <a:pt x="5307549" y="6525819"/>
                  <a:pt x="5299794" y="6527086"/>
                </a:cubicBezTo>
                <a:lnTo>
                  <a:pt x="5289666" y="6527086"/>
                </a:lnTo>
                <a:cubicBezTo>
                  <a:pt x="5289244" y="6534207"/>
                  <a:pt x="5287556" y="6539588"/>
                  <a:pt x="5284602" y="6543227"/>
                </a:cubicBezTo>
                <a:cubicBezTo>
                  <a:pt x="5281648" y="6546867"/>
                  <a:pt x="5279960" y="6551615"/>
                  <a:pt x="5279538" y="6557470"/>
                </a:cubicBezTo>
                <a:lnTo>
                  <a:pt x="5261813" y="6572663"/>
                </a:lnTo>
                <a:lnTo>
                  <a:pt x="5251685" y="6552406"/>
                </a:lnTo>
                <a:cubicBezTo>
                  <a:pt x="5246621" y="6552406"/>
                  <a:pt x="5244089" y="6549874"/>
                  <a:pt x="5244089" y="6544810"/>
                </a:cubicBezTo>
                <a:cubicBezTo>
                  <a:pt x="5244827" y="6534840"/>
                  <a:pt x="5247781" y="6525028"/>
                  <a:pt x="5252951" y="6515375"/>
                </a:cubicBezTo>
                <a:cubicBezTo>
                  <a:pt x="5258121" y="6505721"/>
                  <a:pt x="5261075" y="6495277"/>
                  <a:pt x="5261813" y="6484041"/>
                </a:cubicBezTo>
                <a:cubicBezTo>
                  <a:pt x="5261866" y="6483830"/>
                  <a:pt x="5261760" y="6482985"/>
                  <a:pt x="5261497" y="6481509"/>
                </a:cubicBezTo>
                <a:cubicBezTo>
                  <a:pt x="5261233" y="6480032"/>
                  <a:pt x="5260494" y="6479187"/>
                  <a:pt x="5259281" y="6478976"/>
                </a:cubicBezTo>
                <a:cubicBezTo>
                  <a:pt x="5257910" y="6479557"/>
                  <a:pt x="5256222" y="6482194"/>
                  <a:pt x="5254217" y="6486889"/>
                </a:cubicBezTo>
                <a:cubicBezTo>
                  <a:pt x="5252212" y="6491584"/>
                  <a:pt x="5250524" y="6494855"/>
                  <a:pt x="5249153" y="6496701"/>
                </a:cubicBezTo>
                <a:cubicBezTo>
                  <a:pt x="5246199" y="6499233"/>
                  <a:pt x="5244511" y="6501765"/>
                  <a:pt x="5244089" y="6504297"/>
                </a:cubicBezTo>
                <a:cubicBezTo>
                  <a:pt x="5244405" y="6508253"/>
                  <a:pt x="5244405" y="6511735"/>
                  <a:pt x="5244089" y="6514742"/>
                </a:cubicBezTo>
                <a:cubicBezTo>
                  <a:pt x="5243772" y="6517749"/>
                  <a:pt x="5241240" y="6519331"/>
                  <a:pt x="5236493" y="6519489"/>
                </a:cubicBezTo>
                <a:lnTo>
                  <a:pt x="5226364" y="6524554"/>
                </a:lnTo>
                <a:lnTo>
                  <a:pt x="5201044" y="6527086"/>
                </a:lnTo>
                <a:lnTo>
                  <a:pt x="5193448" y="6547342"/>
                </a:lnTo>
                <a:cubicBezTo>
                  <a:pt x="5189597" y="6548766"/>
                  <a:pt x="5185904" y="6550982"/>
                  <a:pt x="5182370" y="6553989"/>
                </a:cubicBezTo>
                <a:cubicBezTo>
                  <a:pt x="5178835" y="6556996"/>
                  <a:pt x="5175776" y="6559844"/>
                  <a:pt x="5173191" y="6562534"/>
                </a:cubicBezTo>
                <a:cubicBezTo>
                  <a:pt x="5170448" y="6562482"/>
                  <a:pt x="5167705" y="6563220"/>
                  <a:pt x="5164962" y="6564750"/>
                </a:cubicBezTo>
                <a:cubicBezTo>
                  <a:pt x="5162219" y="6566280"/>
                  <a:pt x="5160742" y="6568917"/>
                  <a:pt x="5160531" y="6572663"/>
                </a:cubicBezTo>
                <a:lnTo>
                  <a:pt x="5163063" y="6582791"/>
                </a:lnTo>
                <a:lnTo>
                  <a:pt x="5140274" y="6582791"/>
                </a:lnTo>
                <a:cubicBezTo>
                  <a:pt x="5141276" y="6577885"/>
                  <a:pt x="5143703" y="6570605"/>
                  <a:pt x="5147554" y="6560952"/>
                </a:cubicBezTo>
                <a:cubicBezTo>
                  <a:pt x="5151405" y="6551298"/>
                  <a:pt x="5150666" y="6545918"/>
                  <a:pt x="5145338" y="6544810"/>
                </a:cubicBezTo>
                <a:cubicBezTo>
                  <a:pt x="5142754" y="6544968"/>
                  <a:pt x="5140327" y="6545918"/>
                  <a:pt x="5138059" y="6547659"/>
                </a:cubicBezTo>
                <a:cubicBezTo>
                  <a:pt x="5135790" y="6549399"/>
                  <a:pt x="5133997" y="6550982"/>
                  <a:pt x="5132678" y="6552406"/>
                </a:cubicBezTo>
                <a:lnTo>
                  <a:pt x="5127614" y="6582791"/>
                </a:lnTo>
                <a:lnTo>
                  <a:pt x="5114954" y="6600515"/>
                </a:lnTo>
                <a:cubicBezTo>
                  <a:pt x="5114954" y="6608006"/>
                  <a:pt x="5113688" y="6614547"/>
                  <a:pt x="5111155" y="6620139"/>
                </a:cubicBezTo>
                <a:cubicBezTo>
                  <a:pt x="5108623" y="6625731"/>
                  <a:pt x="5104825" y="6631006"/>
                  <a:pt x="5099761" y="6635964"/>
                </a:cubicBezTo>
                <a:lnTo>
                  <a:pt x="5099761" y="6656221"/>
                </a:lnTo>
                <a:cubicBezTo>
                  <a:pt x="5092587" y="6664239"/>
                  <a:pt x="5089211" y="6673523"/>
                  <a:pt x="5089633" y="6684073"/>
                </a:cubicBezTo>
                <a:cubicBezTo>
                  <a:pt x="5085571" y="6682860"/>
                  <a:pt x="5081667" y="6683388"/>
                  <a:pt x="5077922" y="6685656"/>
                </a:cubicBezTo>
                <a:cubicBezTo>
                  <a:pt x="5074177" y="6687924"/>
                  <a:pt x="5072172" y="6691617"/>
                  <a:pt x="5071909" y="6696734"/>
                </a:cubicBezTo>
                <a:lnTo>
                  <a:pt x="5056716" y="6719522"/>
                </a:lnTo>
                <a:lnTo>
                  <a:pt x="5036460" y="6711926"/>
                </a:lnTo>
                <a:cubicBezTo>
                  <a:pt x="5039783" y="6703697"/>
                  <a:pt x="5041999" y="6694202"/>
                  <a:pt x="5043106" y="6683440"/>
                </a:cubicBezTo>
                <a:cubicBezTo>
                  <a:pt x="5044214" y="6672679"/>
                  <a:pt x="5047063" y="6664450"/>
                  <a:pt x="5051652" y="6658753"/>
                </a:cubicBezTo>
                <a:cubicBezTo>
                  <a:pt x="5051230" y="6650735"/>
                  <a:pt x="5054606" y="6646515"/>
                  <a:pt x="5061780" y="6646093"/>
                </a:cubicBezTo>
                <a:cubicBezTo>
                  <a:pt x="5067266" y="6646462"/>
                  <a:pt x="5074019" y="6646356"/>
                  <a:pt x="5082037" y="6645776"/>
                </a:cubicBezTo>
                <a:cubicBezTo>
                  <a:pt x="5090055" y="6645196"/>
                  <a:pt x="5089211" y="6641925"/>
                  <a:pt x="5079505" y="6635964"/>
                </a:cubicBezTo>
                <a:lnTo>
                  <a:pt x="5089633" y="6610644"/>
                </a:lnTo>
                <a:lnTo>
                  <a:pt x="5079505" y="6610644"/>
                </a:lnTo>
                <a:lnTo>
                  <a:pt x="5089633" y="6597983"/>
                </a:lnTo>
                <a:lnTo>
                  <a:pt x="5089633" y="6572663"/>
                </a:lnTo>
                <a:lnTo>
                  <a:pt x="5107357" y="6560003"/>
                </a:lnTo>
                <a:lnTo>
                  <a:pt x="5107357" y="6537214"/>
                </a:lnTo>
                <a:cubicBezTo>
                  <a:pt x="5112000" y="6529196"/>
                  <a:pt x="5117908" y="6522444"/>
                  <a:pt x="5125082" y="6516958"/>
                </a:cubicBezTo>
                <a:lnTo>
                  <a:pt x="5132678" y="6496701"/>
                </a:lnTo>
                <a:cubicBezTo>
                  <a:pt x="5124765" y="6494696"/>
                  <a:pt x="5122233" y="6486045"/>
                  <a:pt x="5125082" y="6470747"/>
                </a:cubicBezTo>
                <a:cubicBezTo>
                  <a:pt x="5127930" y="6455449"/>
                  <a:pt x="5130462" y="6445532"/>
                  <a:pt x="5132678" y="6440996"/>
                </a:cubicBezTo>
                <a:cubicBezTo>
                  <a:pt x="5137426" y="6439835"/>
                  <a:pt x="5139958" y="6434560"/>
                  <a:pt x="5140274" y="6425170"/>
                </a:cubicBezTo>
                <a:cubicBezTo>
                  <a:pt x="5140591" y="6415780"/>
                  <a:pt x="5140591" y="6409239"/>
                  <a:pt x="5140274" y="6405547"/>
                </a:cubicBezTo>
                <a:cubicBezTo>
                  <a:pt x="5144020" y="6404070"/>
                  <a:pt x="5146657" y="6401326"/>
                  <a:pt x="5148187" y="6397317"/>
                </a:cubicBezTo>
                <a:cubicBezTo>
                  <a:pt x="5149717" y="6393308"/>
                  <a:pt x="5150455" y="6389299"/>
                  <a:pt x="5150402" y="6385290"/>
                </a:cubicBezTo>
                <a:cubicBezTo>
                  <a:pt x="5149980" y="6380543"/>
                  <a:pt x="5148292" y="6376744"/>
                  <a:pt x="5145338" y="6373896"/>
                </a:cubicBezTo>
                <a:cubicBezTo>
                  <a:pt x="5142384" y="6371047"/>
                  <a:pt x="5140696" y="6367249"/>
                  <a:pt x="5140274" y="6362502"/>
                </a:cubicBezTo>
                <a:cubicBezTo>
                  <a:pt x="5130515" y="6364401"/>
                  <a:pt x="5125979" y="6371997"/>
                  <a:pt x="5126664" y="6385290"/>
                </a:cubicBezTo>
                <a:cubicBezTo>
                  <a:pt x="5127350" y="6398583"/>
                  <a:pt x="5123447" y="6406180"/>
                  <a:pt x="5114954" y="6408079"/>
                </a:cubicBezTo>
                <a:cubicBezTo>
                  <a:pt x="5114690" y="6415833"/>
                  <a:pt x="5112052" y="6423113"/>
                  <a:pt x="5107041" y="6429918"/>
                </a:cubicBezTo>
                <a:cubicBezTo>
                  <a:pt x="5102030" y="6436723"/>
                  <a:pt x="5096227" y="6442103"/>
                  <a:pt x="5089633" y="6446060"/>
                </a:cubicBezTo>
                <a:lnTo>
                  <a:pt x="5089633" y="6478976"/>
                </a:lnTo>
                <a:cubicBezTo>
                  <a:pt x="5067425" y="6489685"/>
                  <a:pt x="5054237" y="6501818"/>
                  <a:pt x="5050069" y="6515375"/>
                </a:cubicBezTo>
                <a:cubicBezTo>
                  <a:pt x="5045902" y="6528932"/>
                  <a:pt x="5039677" y="6548028"/>
                  <a:pt x="5031396" y="6572663"/>
                </a:cubicBezTo>
                <a:cubicBezTo>
                  <a:pt x="5022850" y="6573401"/>
                  <a:pt x="5015254" y="6576355"/>
                  <a:pt x="5008607" y="6581525"/>
                </a:cubicBezTo>
                <a:cubicBezTo>
                  <a:pt x="5001960" y="6586695"/>
                  <a:pt x="4994364" y="6589649"/>
                  <a:pt x="4985818" y="6590387"/>
                </a:cubicBezTo>
                <a:lnTo>
                  <a:pt x="4985818" y="6618240"/>
                </a:lnTo>
                <a:lnTo>
                  <a:pt x="4978222" y="6618240"/>
                </a:lnTo>
                <a:cubicBezTo>
                  <a:pt x="4973369" y="6618240"/>
                  <a:pt x="4970415" y="6616974"/>
                  <a:pt x="4969360" y="6614442"/>
                </a:cubicBezTo>
                <a:cubicBezTo>
                  <a:pt x="4968305" y="6611910"/>
                  <a:pt x="4967883" y="6608112"/>
                  <a:pt x="4968094" y="6603048"/>
                </a:cubicBezTo>
                <a:lnTo>
                  <a:pt x="4975690" y="6582791"/>
                </a:lnTo>
                <a:cubicBezTo>
                  <a:pt x="4975532" y="6580945"/>
                  <a:pt x="4974582" y="6577674"/>
                  <a:pt x="4972842" y="6572979"/>
                </a:cubicBezTo>
                <a:cubicBezTo>
                  <a:pt x="4971101" y="6568284"/>
                  <a:pt x="4969518" y="6565647"/>
                  <a:pt x="4968094" y="6565066"/>
                </a:cubicBezTo>
                <a:lnTo>
                  <a:pt x="4968094" y="6572663"/>
                </a:lnTo>
                <a:cubicBezTo>
                  <a:pt x="4962291" y="6576777"/>
                  <a:pt x="4955539" y="6582474"/>
                  <a:pt x="4947837" y="6589754"/>
                </a:cubicBezTo>
                <a:cubicBezTo>
                  <a:pt x="4940136" y="6597034"/>
                  <a:pt x="4935916" y="6603997"/>
                  <a:pt x="4935177" y="6610644"/>
                </a:cubicBezTo>
                <a:cubicBezTo>
                  <a:pt x="4931432" y="6613387"/>
                  <a:pt x="4928794" y="6617396"/>
                  <a:pt x="4927264" y="6622671"/>
                </a:cubicBezTo>
                <a:cubicBezTo>
                  <a:pt x="4925735" y="6627946"/>
                  <a:pt x="4924996" y="6633221"/>
                  <a:pt x="4925049" y="6638496"/>
                </a:cubicBezTo>
                <a:lnTo>
                  <a:pt x="4907324" y="6648625"/>
                </a:lnTo>
                <a:cubicBezTo>
                  <a:pt x="4907377" y="6652686"/>
                  <a:pt x="4906639" y="6657223"/>
                  <a:pt x="4905109" y="6662234"/>
                </a:cubicBezTo>
                <a:cubicBezTo>
                  <a:pt x="4903579" y="6667246"/>
                  <a:pt x="4900942" y="6671150"/>
                  <a:pt x="4897196" y="6673945"/>
                </a:cubicBezTo>
                <a:lnTo>
                  <a:pt x="4897196" y="6694202"/>
                </a:lnTo>
                <a:lnTo>
                  <a:pt x="4887068" y="6701798"/>
                </a:lnTo>
                <a:cubicBezTo>
                  <a:pt x="4886804" y="6709500"/>
                  <a:pt x="4884167" y="6716885"/>
                  <a:pt x="4879155" y="6723954"/>
                </a:cubicBezTo>
                <a:cubicBezTo>
                  <a:pt x="4874144" y="6731022"/>
                  <a:pt x="4868341" y="6737141"/>
                  <a:pt x="4861747" y="6742311"/>
                </a:cubicBezTo>
                <a:cubicBezTo>
                  <a:pt x="4856578" y="6750382"/>
                  <a:pt x="4850459" y="6759561"/>
                  <a:pt x="4843390" y="6769847"/>
                </a:cubicBezTo>
                <a:cubicBezTo>
                  <a:pt x="4836321" y="6780134"/>
                  <a:pt x="4828936" y="6788679"/>
                  <a:pt x="4821234" y="6795484"/>
                </a:cubicBezTo>
                <a:cubicBezTo>
                  <a:pt x="4821393" y="6799441"/>
                  <a:pt x="4821076" y="6803555"/>
                  <a:pt x="4820285" y="6807828"/>
                </a:cubicBezTo>
                <a:cubicBezTo>
                  <a:pt x="4819494" y="6812101"/>
                  <a:pt x="4817278" y="6815583"/>
                  <a:pt x="4813638" y="6818273"/>
                </a:cubicBezTo>
                <a:cubicBezTo>
                  <a:pt x="4813427" y="6826080"/>
                  <a:pt x="4811317" y="6833887"/>
                  <a:pt x="4807308" y="6841694"/>
                </a:cubicBezTo>
                <a:cubicBezTo>
                  <a:pt x="4803299" y="6849501"/>
                  <a:pt x="4798657" y="6856043"/>
                  <a:pt x="4793382" y="6861318"/>
                </a:cubicBezTo>
                <a:cubicBezTo>
                  <a:pt x="4793382" y="6863956"/>
                  <a:pt x="4792749" y="6866277"/>
                  <a:pt x="4791483" y="6868281"/>
                </a:cubicBezTo>
                <a:cubicBezTo>
                  <a:pt x="4790217" y="6870286"/>
                  <a:pt x="4788318" y="6871341"/>
                  <a:pt x="4785785" y="6871446"/>
                </a:cubicBezTo>
                <a:lnTo>
                  <a:pt x="4778189" y="6868914"/>
                </a:lnTo>
                <a:lnTo>
                  <a:pt x="4785785" y="6843593"/>
                </a:lnTo>
                <a:cubicBezTo>
                  <a:pt x="4788318" y="6840903"/>
                  <a:pt x="4790217" y="6837421"/>
                  <a:pt x="4791483" y="6833149"/>
                </a:cubicBezTo>
                <a:cubicBezTo>
                  <a:pt x="4792749" y="6828876"/>
                  <a:pt x="4793382" y="6824761"/>
                  <a:pt x="4793382" y="6820805"/>
                </a:cubicBezTo>
                <a:lnTo>
                  <a:pt x="4803510" y="6798016"/>
                </a:lnTo>
                <a:cubicBezTo>
                  <a:pt x="4802982" y="6792319"/>
                  <a:pt x="4802771" y="6785989"/>
                  <a:pt x="4802877" y="6779026"/>
                </a:cubicBezTo>
                <a:cubicBezTo>
                  <a:pt x="4802982" y="6772063"/>
                  <a:pt x="4806569" y="6768265"/>
                  <a:pt x="4813638" y="6767632"/>
                </a:cubicBezTo>
                <a:cubicBezTo>
                  <a:pt x="4814482" y="6742944"/>
                  <a:pt x="4821656" y="6713825"/>
                  <a:pt x="4835161" y="6680275"/>
                </a:cubicBezTo>
                <a:cubicBezTo>
                  <a:pt x="4848665" y="6646725"/>
                  <a:pt x="4863435" y="6620139"/>
                  <a:pt x="4879472" y="6600515"/>
                </a:cubicBezTo>
                <a:cubicBezTo>
                  <a:pt x="4879788" y="6591864"/>
                  <a:pt x="4881054" y="6583846"/>
                  <a:pt x="4883270" y="6576461"/>
                </a:cubicBezTo>
                <a:cubicBezTo>
                  <a:pt x="4885485" y="6569076"/>
                  <a:pt x="4886751" y="6561057"/>
                  <a:pt x="4887068" y="6552406"/>
                </a:cubicBezTo>
                <a:cubicBezTo>
                  <a:pt x="4890813" y="6552248"/>
                  <a:pt x="4893451" y="6550665"/>
                  <a:pt x="4894981" y="6547659"/>
                </a:cubicBezTo>
                <a:cubicBezTo>
                  <a:pt x="4896510" y="6544652"/>
                  <a:pt x="4897249" y="6541170"/>
                  <a:pt x="4897196" y="6537214"/>
                </a:cubicBezTo>
                <a:cubicBezTo>
                  <a:pt x="4897618" y="6526927"/>
                  <a:pt x="4899306" y="6520914"/>
                  <a:pt x="4902260" y="6519173"/>
                </a:cubicBezTo>
                <a:cubicBezTo>
                  <a:pt x="4905214" y="6517432"/>
                  <a:pt x="4906902" y="6513318"/>
                  <a:pt x="4907324" y="6506829"/>
                </a:cubicBezTo>
                <a:lnTo>
                  <a:pt x="4919985" y="6481509"/>
                </a:lnTo>
                <a:cubicBezTo>
                  <a:pt x="4923730" y="6480137"/>
                  <a:pt x="4926368" y="6477816"/>
                  <a:pt x="4927897" y="6474545"/>
                </a:cubicBezTo>
                <a:cubicBezTo>
                  <a:pt x="4929427" y="6471275"/>
                  <a:pt x="4930166" y="6467688"/>
                  <a:pt x="4930113" y="6463784"/>
                </a:cubicBezTo>
                <a:lnTo>
                  <a:pt x="4927581" y="6451124"/>
                </a:lnTo>
                <a:lnTo>
                  <a:pt x="4950370" y="6372630"/>
                </a:lnTo>
                <a:lnTo>
                  <a:pt x="4960498" y="6365034"/>
                </a:lnTo>
                <a:lnTo>
                  <a:pt x="4968094" y="6352373"/>
                </a:lnTo>
                <a:cubicBezTo>
                  <a:pt x="4968094" y="6348311"/>
                  <a:pt x="4968727" y="6343775"/>
                  <a:pt x="4969993" y="6338763"/>
                </a:cubicBezTo>
                <a:cubicBezTo>
                  <a:pt x="4971259" y="6333752"/>
                  <a:pt x="4973158" y="6329849"/>
                  <a:pt x="4975690" y="6327053"/>
                </a:cubicBezTo>
                <a:cubicBezTo>
                  <a:pt x="4974213" y="6322463"/>
                  <a:pt x="4974002" y="6316450"/>
                  <a:pt x="4975057" y="6309012"/>
                </a:cubicBezTo>
                <a:cubicBezTo>
                  <a:pt x="4976112" y="6301574"/>
                  <a:pt x="4979699" y="6297459"/>
                  <a:pt x="4985818" y="6296668"/>
                </a:cubicBezTo>
                <a:cubicBezTo>
                  <a:pt x="4986715" y="6289705"/>
                  <a:pt x="4991252" y="6278310"/>
                  <a:pt x="4999428" y="6262485"/>
                </a:cubicBezTo>
                <a:cubicBezTo>
                  <a:pt x="5007605" y="6246660"/>
                  <a:pt x="5014040" y="6237798"/>
                  <a:pt x="5018735" y="6235899"/>
                </a:cubicBezTo>
                <a:lnTo>
                  <a:pt x="5026331" y="6218174"/>
                </a:lnTo>
                <a:cubicBezTo>
                  <a:pt x="5027070" y="6202349"/>
                  <a:pt x="5030024" y="6188422"/>
                  <a:pt x="5035194" y="6176395"/>
                </a:cubicBezTo>
                <a:cubicBezTo>
                  <a:pt x="5040363" y="6164368"/>
                  <a:pt x="5043317" y="6150441"/>
                  <a:pt x="5044056" y="6134616"/>
                </a:cubicBezTo>
                <a:lnTo>
                  <a:pt x="5051652" y="6124488"/>
                </a:lnTo>
                <a:cubicBezTo>
                  <a:pt x="5052813" y="6115098"/>
                  <a:pt x="5057455" y="6104126"/>
                  <a:pt x="5065578" y="6091571"/>
                </a:cubicBezTo>
                <a:cubicBezTo>
                  <a:pt x="5073702" y="6079016"/>
                  <a:pt x="5078344" y="6068044"/>
                  <a:pt x="5079505" y="6058654"/>
                </a:cubicBezTo>
                <a:cubicBezTo>
                  <a:pt x="5086995" y="6053906"/>
                  <a:pt x="5090371" y="6046310"/>
                  <a:pt x="5089633" y="6035865"/>
                </a:cubicBezTo>
                <a:cubicBezTo>
                  <a:pt x="5088894" y="6025421"/>
                  <a:pt x="5092271" y="6017825"/>
                  <a:pt x="5099761" y="6013077"/>
                </a:cubicBezTo>
                <a:cubicBezTo>
                  <a:pt x="5101291" y="6005059"/>
                  <a:pt x="5107727" y="5985013"/>
                  <a:pt x="5119068" y="5952940"/>
                </a:cubicBezTo>
                <a:cubicBezTo>
                  <a:pt x="5130410" y="5920868"/>
                  <a:pt x="5137478" y="5902088"/>
                  <a:pt x="5140274" y="5896602"/>
                </a:cubicBezTo>
                <a:cubicBezTo>
                  <a:pt x="5138797" y="5892329"/>
                  <a:pt x="5138586" y="5887582"/>
                  <a:pt x="5139641" y="5882359"/>
                </a:cubicBezTo>
                <a:cubicBezTo>
                  <a:pt x="5140696" y="5877137"/>
                  <a:pt x="5144283" y="5874288"/>
                  <a:pt x="5150402" y="5873813"/>
                </a:cubicBezTo>
                <a:cubicBezTo>
                  <a:pt x="5157946" y="5856036"/>
                  <a:pt x="5167547" y="5837784"/>
                  <a:pt x="5179205" y="5819058"/>
                </a:cubicBezTo>
                <a:lnTo>
                  <a:pt x="5182074" y="5813094"/>
                </a:lnTo>
                <a:lnTo>
                  <a:pt x="5182336" y="5797110"/>
                </a:lnTo>
                <a:cubicBezTo>
                  <a:pt x="5176955" y="5804495"/>
                  <a:pt x="5171891" y="5811880"/>
                  <a:pt x="5167144" y="5819265"/>
                </a:cubicBezTo>
                <a:cubicBezTo>
                  <a:pt x="5162396" y="5826651"/>
                  <a:pt x="5159864" y="5835302"/>
                  <a:pt x="5159548" y="5845219"/>
                </a:cubicBezTo>
                <a:cubicBezTo>
                  <a:pt x="5147309" y="5854925"/>
                  <a:pt x="5136337" y="5865897"/>
                  <a:pt x="5126631" y="5878136"/>
                </a:cubicBezTo>
                <a:cubicBezTo>
                  <a:pt x="5112546" y="5879402"/>
                  <a:pt x="5107165" y="5884466"/>
                  <a:pt x="5110489" y="5893328"/>
                </a:cubicBezTo>
                <a:cubicBezTo>
                  <a:pt x="5113812" y="5902191"/>
                  <a:pt x="5111597" y="5907254"/>
                  <a:pt x="5103842" y="5908521"/>
                </a:cubicBezTo>
                <a:lnTo>
                  <a:pt x="5093714" y="5908521"/>
                </a:lnTo>
                <a:cubicBezTo>
                  <a:pt x="5093292" y="5915642"/>
                  <a:pt x="5091604" y="5921023"/>
                  <a:pt x="5088650" y="5924662"/>
                </a:cubicBezTo>
                <a:cubicBezTo>
                  <a:pt x="5085696" y="5928302"/>
                  <a:pt x="5084008" y="5933050"/>
                  <a:pt x="5083586" y="5938905"/>
                </a:cubicBezTo>
                <a:lnTo>
                  <a:pt x="5065861" y="5954098"/>
                </a:lnTo>
                <a:lnTo>
                  <a:pt x="5055733" y="5933841"/>
                </a:lnTo>
                <a:cubicBezTo>
                  <a:pt x="5050669" y="5933841"/>
                  <a:pt x="5048137" y="5931309"/>
                  <a:pt x="5048137" y="5926245"/>
                </a:cubicBezTo>
                <a:cubicBezTo>
                  <a:pt x="5048875" y="5916275"/>
                  <a:pt x="5051829" y="5906463"/>
                  <a:pt x="5056999" y="5896810"/>
                </a:cubicBezTo>
                <a:cubicBezTo>
                  <a:pt x="5062169" y="5887156"/>
                  <a:pt x="5065123" y="5876712"/>
                  <a:pt x="5065861" y="5865476"/>
                </a:cubicBezTo>
                <a:cubicBezTo>
                  <a:pt x="5065914" y="5865265"/>
                  <a:pt x="5065808" y="5864420"/>
                  <a:pt x="5065545" y="5862944"/>
                </a:cubicBezTo>
                <a:cubicBezTo>
                  <a:pt x="5065281" y="5861467"/>
                  <a:pt x="5064542" y="5860622"/>
                  <a:pt x="5063329" y="5860411"/>
                </a:cubicBezTo>
                <a:cubicBezTo>
                  <a:pt x="5061958" y="5860992"/>
                  <a:pt x="5060270" y="5863629"/>
                  <a:pt x="5058265" y="5868324"/>
                </a:cubicBezTo>
                <a:cubicBezTo>
                  <a:pt x="5056260" y="5873019"/>
                  <a:pt x="5054572" y="5876290"/>
                  <a:pt x="5053201" y="5878136"/>
                </a:cubicBezTo>
                <a:cubicBezTo>
                  <a:pt x="5050247" y="5880668"/>
                  <a:pt x="5048559" y="5883200"/>
                  <a:pt x="5048137" y="5885732"/>
                </a:cubicBezTo>
                <a:cubicBezTo>
                  <a:pt x="5048453" y="5889688"/>
                  <a:pt x="5048453" y="5893170"/>
                  <a:pt x="5048137" y="5896177"/>
                </a:cubicBezTo>
                <a:cubicBezTo>
                  <a:pt x="5047820" y="5899184"/>
                  <a:pt x="5045288" y="5900766"/>
                  <a:pt x="5040541" y="5900924"/>
                </a:cubicBezTo>
                <a:lnTo>
                  <a:pt x="5030412" y="5905989"/>
                </a:lnTo>
                <a:lnTo>
                  <a:pt x="5005092" y="5908521"/>
                </a:lnTo>
                <a:lnTo>
                  <a:pt x="4997496" y="5928777"/>
                </a:lnTo>
                <a:cubicBezTo>
                  <a:pt x="4993645" y="5930201"/>
                  <a:pt x="4989952" y="5932417"/>
                  <a:pt x="4986418" y="5935424"/>
                </a:cubicBezTo>
                <a:cubicBezTo>
                  <a:pt x="4982883" y="5938431"/>
                  <a:pt x="4979824" y="5941279"/>
                  <a:pt x="4977239" y="5943969"/>
                </a:cubicBezTo>
                <a:cubicBezTo>
                  <a:pt x="4974496" y="5943917"/>
                  <a:pt x="4971753" y="5944655"/>
                  <a:pt x="4969010" y="5946185"/>
                </a:cubicBezTo>
                <a:cubicBezTo>
                  <a:pt x="4966267" y="5947715"/>
                  <a:pt x="4964790" y="5950352"/>
                  <a:pt x="4964579" y="5954098"/>
                </a:cubicBezTo>
                <a:lnTo>
                  <a:pt x="4967111" y="5964226"/>
                </a:lnTo>
                <a:lnTo>
                  <a:pt x="4944322" y="5964226"/>
                </a:lnTo>
                <a:cubicBezTo>
                  <a:pt x="4945324" y="5959320"/>
                  <a:pt x="4947751" y="5952040"/>
                  <a:pt x="4951602" y="5942387"/>
                </a:cubicBezTo>
                <a:cubicBezTo>
                  <a:pt x="4955453" y="5932733"/>
                  <a:pt x="4954714" y="5927353"/>
                  <a:pt x="4949386" y="5926245"/>
                </a:cubicBezTo>
                <a:cubicBezTo>
                  <a:pt x="4946802" y="5926403"/>
                  <a:pt x="4944375" y="5927353"/>
                  <a:pt x="4942107" y="5929094"/>
                </a:cubicBezTo>
                <a:cubicBezTo>
                  <a:pt x="4939838" y="5930834"/>
                  <a:pt x="4938045" y="5932417"/>
                  <a:pt x="4936726" y="5933841"/>
                </a:cubicBezTo>
                <a:lnTo>
                  <a:pt x="4931662" y="5964226"/>
                </a:lnTo>
                <a:lnTo>
                  <a:pt x="4919002" y="5981950"/>
                </a:lnTo>
                <a:cubicBezTo>
                  <a:pt x="4919002" y="5989441"/>
                  <a:pt x="4917736" y="5995982"/>
                  <a:pt x="4915203" y="6001574"/>
                </a:cubicBezTo>
                <a:cubicBezTo>
                  <a:pt x="4912671" y="6007166"/>
                  <a:pt x="4908873" y="6012441"/>
                  <a:pt x="4903809" y="6017399"/>
                </a:cubicBezTo>
                <a:lnTo>
                  <a:pt x="4903809" y="6037656"/>
                </a:lnTo>
                <a:cubicBezTo>
                  <a:pt x="4896635" y="6045674"/>
                  <a:pt x="4893259" y="6054958"/>
                  <a:pt x="4893681" y="6065508"/>
                </a:cubicBezTo>
                <a:cubicBezTo>
                  <a:pt x="4889619" y="6064295"/>
                  <a:pt x="4885715" y="6064823"/>
                  <a:pt x="4881970" y="6067091"/>
                </a:cubicBezTo>
                <a:cubicBezTo>
                  <a:pt x="4878225" y="6069359"/>
                  <a:pt x="4876220" y="6073052"/>
                  <a:pt x="4875957" y="6078169"/>
                </a:cubicBezTo>
                <a:lnTo>
                  <a:pt x="4860764" y="6100957"/>
                </a:lnTo>
                <a:lnTo>
                  <a:pt x="4840508" y="6093361"/>
                </a:lnTo>
                <a:cubicBezTo>
                  <a:pt x="4843831" y="6085132"/>
                  <a:pt x="4846047" y="6075637"/>
                  <a:pt x="4847154" y="6064875"/>
                </a:cubicBezTo>
                <a:cubicBezTo>
                  <a:pt x="4848262" y="6054114"/>
                  <a:pt x="4851111" y="6045885"/>
                  <a:pt x="4855700" y="6040188"/>
                </a:cubicBezTo>
                <a:cubicBezTo>
                  <a:pt x="4855278" y="6032170"/>
                  <a:pt x="4858654" y="6027950"/>
                  <a:pt x="4865828" y="6027528"/>
                </a:cubicBezTo>
                <a:cubicBezTo>
                  <a:pt x="4871314" y="6027897"/>
                  <a:pt x="4878067" y="6027791"/>
                  <a:pt x="4886085" y="6027211"/>
                </a:cubicBezTo>
                <a:cubicBezTo>
                  <a:pt x="4894103" y="6026631"/>
                  <a:pt x="4893259" y="6023360"/>
                  <a:pt x="4883553" y="6017399"/>
                </a:cubicBezTo>
                <a:lnTo>
                  <a:pt x="4893681" y="5992079"/>
                </a:lnTo>
                <a:lnTo>
                  <a:pt x="4883553" y="5992079"/>
                </a:lnTo>
                <a:lnTo>
                  <a:pt x="4893681" y="5979418"/>
                </a:lnTo>
                <a:lnTo>
                  <a:pt x="4893681" y="5954098"/>
                </a:lnTo>
                <a:lnTo>
                  <a:pt x="4911405" y="5941438"/>
                </a:lnTo>
                <a:lnTo>
                  <a:pt x="4911405" y="5926385"/>
                </a:lnTo>
                <a:lnTo>
                  <a:pt x="4910344" y="5930983"/>
                </a:lnTo>
                <a:cubicBezTo>
                  <a:pt x="4909078" y="5933726"/>
                  <a:pt x="4907179" y="5935203"/>
                  <a:pt x="4904647" y="5935414"/>
                </a:cubicBezTo>
                <a:cubicBezTo>
                  <a:pt x="4899899" y="5934570"/>
                  <a:pt x="4897367" y="5930561"/>
                  <a:pt x="4897051" y="5923387"/>
                </a:cubicBezTo>
                <a:cubicBezTo>
                  <a:pt x="4896734" y="5916213"/>
                  <a:pt x="4896734" y="5910938"/>
                  <a:pt x="4897051" y="5907562"/>
                </a:cubicBezTo>
                <a:lnTo>
                  <a:pt x="4876794" y="5915158"/>
                </a:lnTo>
                <a:lnTo>
                  <a:pt x="4874262" y="5940479"/>
                </a:lnTo>
                <a:lnTo>
                  <a:pt x="4851474" y="5986056"/>
                </a:lnTo>
                <a:lnTo>
                  <a:pt x="4848942" y="5986056"/>
                </a:lnTo>
                <a:lnTo>
                  <a:pt x="4828685" y="6031633"/>
                </a:lnTo>
                <a:cubicBezTo>
                  <a:pt x="4826364" y="6033637"/>
                  <a:pt x="4825309" y="6037858"/>
                  <a:pt x="4825520" y="6044293"/>
                </a:cubicBezTo>
                <a:cubicBezTo>
                  <a:pt x="4825731" y="6050729"/>
                  <a:pt x="4825942" y="6054949"/>
                  <a:pt x="4826153" y="6056953"/>
                </a:cubicBezTo>
                <a:cubicBezTo>
                  <a:pt x="4829160" y="6053894"/>
                  <a:pt x="4832008" y="6054316"/>
                  <a:pt x="4834699" y="6058220"/>
                </a:cubicBezTo>
                <a:cubicBezTo>
                  <a:pt x="4837389" y="6062123"/>
                  <a:pt x="4837073" y="6065077"/>
                  <a:pt x="4833749" y="6067082"/>
                </a:cubicBezTo>
                <a:cubicBezTo>
                  <a:pt x="4832325" y="6066976"/>
                  <a:pt x="4830742" y="6067187"/>
                  <a:pt x="4829002" y="6067715"/>
                </a:cubicBezTo>
                <a:cubicBezTo>
                  <a:pt x="4827261" y="6068242"/>
                  <a:pt x="4826311" y="6069719"/>
                  <a:pt x="4826153" y="6072146"/>
                </a:cubicBezTo>
                <a:cubicBezTo>
                  <a:pt x="4826364" y="6074783"/>
                  <a:pt x="4827841" y="6077738"/>
                  <a:pt x="4830584" y="6081008"/>
                </a:cubicBezTo>
                <a:cubicBezTo>
                  <a:pt x="4833327" y="6084279"/>
                  <a:pt x="4836070" y="6087233"/>
                  <a:pt x="4838813" y="6089870"/>
                </a:cubicBezTo>
                <a:cubicBezTo>
                  <a:pt x="4838286" y="6094987"/>
                  <a:pt x="4835543" y="6103111"/>
                  <a:pt x="4830584" y="6114241"/>
                </a:cubicBezTo>
                <a:cubicBezTo>
                  <a:pt x="4825626" y="6125372"/>
                  <a:pt x="4821616" y="6131596"/>
                  <a:pt x="4818557" y="6132915"/>
                </a:cubicBezTo>
                <a:cubicBezTo>
                  <a:pt x="4818926" y="6141514"/>
                  <a:pt x="4818188" y="6147105"/>
                  <a:pt x="4816341" y="6149690"/>
                </a:cubicBezTo>
                <a:cubicBezTo>
                  <a:pt x="4814495" y="6152275"/>
                  <a:pt x="4809325" y="6153436"/>
                  <a:pt x="4800832" y="6153172"/>
                </a:cubicBezTo>
                <a:lnTo>
                  <a:pt x="4800832" y="6181025"/>
                </a:lnTo>
                <a:cubicBezTo>
                  <a:pt x="4794397" y="6177226"/>
                  <a:pt x="4788278" y="6172795"/>
                  <a:pt x="4782475" y="6167731"/>
                </a:cubicBezTo>
                <a:cubicBezTo>
                  <a:pt x="4776672" y="6162667"/>
                  <a:pt x="4771819" y="6156970"/>
                  <a:pt x="4767916" y="6150640"/>
                </a:cubicBezTo>
                <a:cubicBezTo>
                  <a:pt x="4768338" y="6155704"/>
                  <a:pt x="4767494" y="6160768"/>
                  <a:pt x="4765384" y="6165832"/>
                </a:cubicBezTo>
                <a:lnTo>
                  <a:pt x="4780576" y="6191153"/>
                </a:lnTo>
                <a:cubicBezTo>
                  <a:pt x="4777727" y="6200912"/>
                  <a:pt x="4771397" y="6219375"/>
                  <a:pt x="4761585" y="6246542"/>
                </a:cubicBezTo>
                <a:cubicBezTo>
                  <a:pt x="4751774" y="6273708"/>
                  <a:pt x="4740379" y="6289006"/>
                  <a:pt x="4727403" y="6292435"/>
                </a:cubicBezTo>
                <a:cubicBezTo>
                  <a:pt x="4727139" y="6297341"/>
                  <a:pt x="4725134" y="6304621"/>
                  <a:pt x="4721389" y="6314274"/>
                </a:cubicBezTo>
                <a:cubicBezTo>
                  <a:pt x="4717644" y="6323928"/>
                  <a:pt x="4713740" y="6329308"/>
                  <a:pt x="4709678" y="6330416"/>
                </a:cubicBezTo>
                <a:cubicBezTo>
                  <a:pt x="4708465" y="6330100"/>
                  <a:pt x="4707726" y="6328834"/>
                  <a:pt x="4707463" y="6326618"/>
                </a:cubicBezTo>
                <a:cubicBezTo>
                  <a:pt x="4707199" y="6324402"/>
                  <a:pt x="4707093" y="6323136"/>
                  <a:pt x="4707146" y="6322820"/>
                </a:cubicBezTo>
                <a:lnTo>
                  <a:pt x="4697018" y="6320288"/>
                </a:lnTo>
                <a:lnTo>
                  <a:pt x="4689422" y="6330416"/>
                </a:lnTo>
                <a:lnTo>
                  <a:pt x="4707146" y="6348141"/>
                </a:lnTo>
                <a:cubicBezTo>
                  <a:pt x="4706935" y="6361909"/>
                  <a:pt x="4704192" y="6374252"/>
                  <a:pt x="4698917" y="6385172"/>
                </a:cubicBezTo>
                <a:cubicBezTo>
                  <a:pt x="4693642" y="6396092"/>
                  <a:pt x="4687101" y="6406536"/>
                  <a:pt x="4679293" y="6416506"/>
                </a:cubicBezTo>
                <a:cubicBezTo>
                  <a:pt x="4680085" y="6420410"/>
                  <a:pt x="4682300" y="6427795"/>
                  <a:pt x="4685940" y="6438662"/>
                </a:cubicBezTo>
                <a:cubicBezTo>
                  <a:pt x="4689580" y="6449529"/>
                  <a:pt x="4689896" y="6455648"/>
                  <a:pt x="4686890" y="6457019"/>
                </a:cubicBezTo>
                <a:cubicBezTo>
                  <a:pt x="4683144" y="6456914"/>
                  <a:pt x="4679874" y="6455859"/>
                  <a:pt x="4677078" y="6453854"/>
                </a:cubicBezTo>
                <a:cubicBezTo>
                  <a:pt x="4674282" y="6451850"/>
                  <a:pt x="4671644" y="6449529"/>
                  <a:pt x="4669165" y="6446891"/>
                </a:cubicBezTo>
                <a:cubicBezTo>
                  <a:pt x="4669165" y="6456175"/>
                  <a:pt x="4667899" y="6466092"/>
                  <a:pt x="4665367" y="6476643"/>
                </a:cubicBezTo>
                <a:cubicBezTo>
                  <a:pt x="4662835" y="6487193"/>
                  <a:pt x="4659037" y="6495844"/>
                  <a:pt x="4653973" y="6502596"/>
                </a:cubicBezTo>
                <a:lnTo>
                  <a:pt x="4641312" y="6482340"/>
                </a:lnTo>
                <a:lnTo>
                  <a:pt x="4648909" y="6457019"/>
                </a:lnTo>
                <a:cubicBezTo>
                  <a:pt x="4647484" y="6455753"/>
                  <a:pt x="4645902" y="6454487"/>
                  <a:pt x="4644161" y="6453221"/>
                </a:cubicBezTo>
                <a:cubicBezTo>
                  <a:pt x="4642420" y="6451955"/>
                  <a:pt x="4641471" y="6450689"/>
                  <a:pt x="4641312" y="6449423"/>
                </a:cubicBezTo>
                <a:cubicBezTo>
                  <a:pt x="4641893" y="6446996"/>
                  <a:pt x="4644530" y="6445520"/>
                  <a:pt x="4649225" y="6444992"/>
                </a:cubicBezTo>
                <a:cubicBezTo>
                  <a:pt x="4653920" y="6444464"/>
                  <a:pt x="4657191" y="6444253"/>
                  <a:pt x="4659037" y="6444359"/>
                </a:cubicBezTo>
                <a:cubicBezTo>
                  <a:pt x="4659195" y="6436657"/>
                  <a:pt x="4660778" y="6428639"/>
                  <a:pt x="4663785" y="6420304"/>
                </a:cubicBezTo>
                <a:cubicBezTo>
                  <a:pt x="4666791" y="6411970"/>
                  <a:pt x="4670273" y="6403951"/>
                  <a:pt x="4674229" y="6396250"/>
                </a:cubicBezTo>
                <a:cubicBezTo>
                  <a:pt x="4674177" y="6394773"/>
                  <a:pt x="4673649" y="6392663"/>
                  <a:pt x="4672647" y="6389920"/>
                </a:cubicBezTo>
                <a:cubicBezTo>
                  <a:pt x="4671644" y="6387177"/>
                  <a:pt x="4670484" y="6385067"/>
                  <a:pt x="4669165" y="6383589"/>
                </a:cubicBezTo>
                <a:lnTo>
                  <a:pt x="4651441" y="6406378"/>
                </a:lnTo>
                <a:lnTo>
                  <a:pt x="4638780" y="6408910"/>
                </a:lnTo>
                <a:lnTo>
                  <a:pt x="4638780" y="6444359"/>
                </a:lnTo>
                <a:cubicBezTo>
                  <a:pt x="4629760" y="6451639"/>
                  <a:pt x="4621847" y="6462400"/>
                  <a:pt x="4615042" y="6476643"/>
                </a:cubicBezTo>
                <a:cubicBezTo>
                  <a:pt x="4608237" y="6490885"/>
                  <a:pt x="4603490" y="6502913"/>
                  <a:pt x="4600799" y="6512725"/>
                </a:cubicBezTo>
                <a:cubicBezTo>
                  <a:pt x="4600377" y="6517578"/>
                  <a:pt x="4598689" y="6521798"/>
                  <a:pt x="4595735" y="6525385"/>
                </a:cubicBezTo>
                <a:cubicBezTo>
                  <a:pt x="4592781" y="6528972"/>
                  <a:pt x="4591093" y="6533192"/>
                  <a:pt x="4590671" y="6538045"/>
                </a:cubicBezTo>
                <a:lnTo>
                  <a:pt x="4583075" y="6558302"/>
                </a:lnTo>
                <a:lnTo>
                  <a:pt x="4585607" y="6558302"/>
                </a:lnTo>
                <a:cubicBezTo>
                  <a:pt x="4585185" y="6563155"/>
                  <a:pt x="4583497" y="6567375"/>
                  <a:pt x="4580543" y="6570962"/>
                </a:cubicBezTo>
                <a:cubicBezTo>
                  <a:pt x="4577589" y="6574549"/>
                  <a:pt x="4575901" y="6578769"/>
                  <a:pt x="4575479" y="6583622"/>
                </a:cubicBezTo>
                <a:cubicBezTo>
                  <a:pt x="4575690" y="6587579"/>
                  <a:pt x="4575268" y="6591060"/>
                  <a:pt x="4574213" y="6594067"/>
                </a:cubicBezTo>
                <a:cubicBezTo>
                  <a:pt x="4573158" y="6597074"/>
                  <a:pt x="4570204" y="6598657"/>
                  <a:pt x="4565351" y="6598815"/>
                </a:cubicBezTo>
                <a:cubicBezTo>
                  <a:pt x="4565667" y="6606200"/>
                  <a:pt x="4565034" y="6611053"/>
                  <a:pt x="4563452" y="6613374"/>
                </a:cubicBezTo>
                <a:cubicBezTo>
                  <a:pt x="4561869" y="6615695"/>
                  <a:pt x="4557438" y="6616750"/>
                  <a:pt x="4550158" y="6616539"/>
                </a:cubicBezTo>
                <a:lnTo>
                  <a:pt x="4550158" y="6644392"/>
                </a:lnTo>
                <a:lnTo>
                  <a:pt x="4537498" y="6639328"/>
                </a:lnTo>
                <a:lnTo>
                  <a:pt x="4522306" y="6674777"/>
                </a:lnTo>
                <a:lnTo>
                  <a:pt x="4527370" y="6679841"/>
                </a:lnTo>
                <a:lnTo>
                  <a:pt x="4517241" y="6687437"/>
                </a:lnTo>
                <a:lnTo>
                  <a:pt x="4512177" y="6697565"/>
                </a:lnTo>
                <a:lnTo>
                  <a:pt x="4519773" y="6715290"/>
                </a:lnTo>
                <a:lnTo>
                  <a:pt x="4517241" y="6735546"/>
                </a:lnTo>
                <a:cubicBezTo>
                  <a:pt x="4511017" y="6736390"/>
                  <a:pt x="4507641" y="6739766"/>
                  <a:pt x="4507113" y="6745674"/>
                </a:cubicBezTo>
                <a:cubicBezTo>
                  <a:pt x="4506586" y="6751582"/>
                  <a:pt x="4500677" y="6754959"/>
                  <a:pt x="4489389" y="6755802"/>
                </a:cubicBezTo>
                <a:lnTo>
                  <a:pt x="4489389" y="6743142"/>
                </a:lnTo>
                <a:lnTo>
                  <a:pt x="4481793" y="6745674"/>
                </a:lnTo>
                <a:cubicBezTo>
                  <a:pt x="4480210" y="6749262"/>
                  <a:pt x="4477678" y="6755381"/>
                  <a:pt x="4474196" y="6764032"/>
                </a:cubicBezTo>
                <a:cubicBezTo>
                  <a:pt x="4470715" y="6772683"/>
                  <a:pt x="4468183" y="6777536"/>
                  <a:pt x="4466600" y="6778591"/>
                </a:cubicBezTo>
                <a:cubicBezTo>
                  <a:pt x="4465387" y="6778380"/>
                  <a:pt x="4464648" y="6777536"/>
                  <a:pt x="4464385" y="6776059"/>
                </a:cubicBezTo>
                <a:cubicBezTo>
                  <a:pt x="4464121" y="6774582"/>
                  <a:pt x="4464015" y="6773738"/>
                  <a:pt x="4464068" y="6773527"/>
                </a:cubicBezTo>
                <a:cubicBezTo>
                  <a:pt x="4457105" y="6773105"/>
                  <a:pt x="4454573" y="6770784"/>
                  <a:pt x="4456472" y="6766564"/>
                </a:cubicBezTo>
                <a:cubicBezTo>
                  <a:pt x="4458371" y="6762344"/>
                  <a:pt x="4460903" y="6758757"/>
                  <a:pt x="4464068" y="6755802"/>
                </a:cubicBezTo>
                <a:lnTo>
                  <a:pt x="4453940" y="6733014"/>
                </a:lnTo>
                <a:lnTo>
                  <a:pt x="4464068" y="6715290"/>
                </a:lnTo>
                <a:lnTo>
                  <a:pt x="4446344" y="6707693"/>
                </a:lnTo>
                <a:cubicBezTo>
                  <a:pt x="4445605" y="6716186"/>
                  <a:pt x="4442651" y="6723888"/>
                  <a:pt x="4437481" y="6730798"/>
                </a:cubicBezTo>
                <a:cubicBezTo>
                  <a:pt x="4432312" y="6737709"/>
                  <a:pt x="4429358" y="6746044"/>
                  <a:pt x="4428619" y="6755802"/>
                </a:cubicBezTo>
                <a:cubicBezTo>
                  <a:pt x="4421076" y="6766036"/>
                  <a:pt x="4414007" y="6776587"/>
                  <a:pt x="4407413" y="6787453"/>
                </a:cubicBezTo>
                <a:cubicBezTo>
                  <a:pt x="4400819" y="6798320"/>
                  <a:pt x="4394384" y="6808870"/>
                  <a:pt x="4388106" y="6819104"/>
                </a:cubicBezTo>
                <a:cubicBezTo>
                  <a:pt x="4386840" y="6825223"/>
                  <a:pt x="4384308" y="6833242"/>
                  <a:pt x="4380510" y="6843159"/>
                </a:cubicBezTo>
                <a:cubicBezTo>
                  <a:pt x="4376712" y="6853076"/>
                  <a:pt x="4371648" y="6858562"/>
                  <a:pt x="4365318" y="6859617"/>
                </a:cubicBezTo>
                <a:cubicBezTo>
                  <a:pt x="4365634" y="6861569"/>
                  <a:pt x="4366900" y="6865261"/>
                  <a:pt x="4369116" y="6870695"/>
                </a:cubicBezTo>
                <a:cubicBezTo>
                  <a:pt x="4371331" y="6876128"/>
                  <a:pt x="4372597" y="6879188"/>
                  <a:pt x="4372914" y="6879874"/>
                </a:cubicBezTo>
                <a:cubicBezTo>
                  <a:pt x="4374127" y="6879557"/>
                  <a:pt x="4374866" y="6878291"/>
                  <a:pt x="4375129" y="6876076"/>
                </a:cubicBezTo>
                <a:cubicBezTo>
                  <a:pt x="4375393" y="6873860"/>
                  <a:pt x="4375499" y="6872594"/>
                  <a:pt x="4375446" y="6872278"/>
                </a:cubicBezTo>
                <a:cubicBezTo>
                  <a:pt x="4382620" y="6857349"/>
                  <a:pt x="4391060" y="6842895"/>
                  <a:pt x="4400767" y="6828916"/>
                </a:cubicBezTo>
                <a:cubicBezTo>
                  <a:pt x="4410473" y="6814937"/>
                  <a:pt x="4416381" y="6799850"/>
                  <a:pt x="4418491" y="6783655"/>
                </a:cubicBezTo>
                <a:lnTo>
                  <a:pt x="4431151" y="6783655"/>
                </a:lnTo>
                <a:cubicBezTo>
                  <a:pt x="4436954" y="6783391"/>
                  <a:pt x="4443706" y="6783919"/>
                  <a:pt x="4451408" y="6785238"/>
                </a:cubicBezTo>
                <a:cubicBezTo>
                  <a:pt x="4459110" y="6786557"/>
                  <a:pt x="4463330" y="6790249"/>
                  <a:pt x="4464068" y="6796316"/>
                </a:cubicBezTo>
                <a:cubicBezTo>
                  <a:pt x="4463804" y="6807815"/>
                  <a:pt x="4461167" y="6818999"/>
                  <a:pt x="4456155" y="6829865"/>
                </a:cubicBezTo>
                <a:cubicBezTo>
                  <a:pt x="4451144" y="6840732"/>
                  <a:pt x="4445341" y="6850650"/>
                  <a:pt x="4438747" y="6859617"/>
                </a:cubicBezTo>
                <a:cubicBezTo>
                  <a:pt x="4439064" y="6865736"/>
                  <a:pt x="4440330" y="6871222"/>
                  <a:pt x="4442546" y="6876076"/>
                </a:cubicBezTo>
                <a:cubicBezTo>
                  <a:pt x="4444761" y="6880929"/>
                  <a:pt x="4446027" y="6886415"/>
                  <a:pt x="4446344" y="6892534"/>
                </a:cubicBezTo>
                <a:lnTo>
                  <a:pt x="4428619" y="6887470"/>
                </a:lnTo>
                <a:cubicBezTo>
                  <a:pt x="4428725" y="6895277"/>
                  <a:pt x="4427881" y="6903717"/>
                  <a:pt x="4426087" y="6912791"/>
                </a:cubicBezTo>
                <a:cubicBezTo>
                  <a:pt x="4424294" y="6921864"/>
                  <a:pt x="4420918" y="6930304"/>
                  <a:pt x="4415959" y="6938111"/>
                </a:cubicBezTo>
                <a:lnTo>
                  <a:pt x="4403299" y="6920387"/>
                </a:lnTo>
                <a:lnTo>
                  <a:pt x="4410895" y="6897598"/>
                </a:lnTo>
                <a:cubicBezTo>
                  <a:pt x="4409471" y="6896332"/>
                  <a:pt x="4407888" y="6895066"/>
                  <a:pt x="4406147" y="6893800"/>
                </a:cubicBezTo>
                <a:cubicBezTo>
                  <a:pt x="4404406" y="6892534"/>
                  <a:pt x="4403457" y="6891268"/>
                  <a:pt x="4403299" y="6890002"/>
                </a:cubicBezTo>
                <a:cubicBezTo>
                  <a:pt x="4403773" y="6887576"/>
                  <a:pt x="4405989" y="6886098"/>
                  <a:pt x="4409945" y="6885571"/>
                </a:cubicBezTo>
                <a:cubicBezTo>
                  <a:pt x="4413902" y="6885043"/>
                  <a:pt x="4416750" y="6884832"/>
                  <a:pt x="4418491" y="6884938"/>
                </a:cubicBezTo>
                <a:lnTo>
                  <a:pt x="4433683" y="6841893"/>
                </a:lnTo>
                <a:lnTo>
                  <a:pt x="4431151" y="6831764"/>
                </a:lnTo>
                <a:lnTo>
                  <a:pt x="4421023" y="6819104"/>
                </a:lnTo>
                <a:lnTo>
                  <a:pt x="4408363" y="6831764"/>
                </a:lnTo>
                <a:lnTo>
                  <a:pt x="4400767" y="6884938"/>
                </a:lnTo>
                <a:cubicBezTo>
                  <a:pt x="4392959" y="6892006"/>
                  <a:pt x="4385785" y="6901924"/>
                  <a:pt x="4379244" y="6914690"/>
                </a:cubicBezTo>
                <a:cubicBezTo>
                  <a:pt x="4372703" y="6927455"/>
                  <a:pt x="4368061" y="6938639"/>
                  <a:pt x="4365318" y="6948239"/>
                </a:cubicBezTo>
                <a:cubicBezTo>
                  <a:pt x="4365001" y="6956996"/>
                  <a:pt x="4363102" y="6965436"/>
                  <a:pt x="4359621" y="6973560"/>
                </a:cubicBezTo>
                <a:cubicBezTo>
                  <a:pt x="4356139" y="6981684"/>
                  <a:pt x="4352974" y="6990124"/>
                  <a:pt x="4350125" y="6998881"/>
                </a:cubicBezTo>
                <a:cubicBezTo>
                  <a:pt x="4337887" y="7009431"/>
                  <a:pt x="4326915" y="7021247"/>
                  <a:pt x="4317209" y="7034330"/>
                </a:cubicBezTo>
                <a:lnTo>
                  <a:pt x="4299484" y="7084971"/>
                </a:lnTo>
                <a:cubicBezTo>
                  <a:pt x="4297954" y="7084865"/>
                  <a:pt x="4295950" y="7085076"/>
                  <a:pt x="4293470" y="7085604"/>
                </a:cubicBezTo>
                <a:cubicBezTo>
                  <a:pt x="4290991" y="7086131"/>
                  <a:pt x="4289620" y="7087608"/>
                  <a:pt x="4289356" y="7090035"/>
                </a:cubicBezTo>
                <a:cubicBezTo>
                  <a:pt x="4289620" y="7091406"/>
                  <a:pt x="4290991" y="7093094"/>
                  <a:pt x="4293470" y="7095099"/>
                </a:cubicBezTo>
                <a:cubicBezTo>
                  <a:pt x="4295950" y="7097103"/>
                  <a:pt x="4297954" y="7098792"/>
                  <a:pt x="4299484" y="7100163"/>
                </a:cubicBezTo>
                <a:lnTo>
                  <a:pt x="4271631" y="7115356"/>
                </a:lnTo>
                <a:lnTo>
                  <a:pt x="4253907" y="7115356"/>
                </a:lnTo>
                <a:cubicBezTo>
                  <a:pt x="4254434" y="7105966"/>
                  <a:pt x="4255912" y="7096892"/>
                  <a:pt x="4258338" y="7088136"/>
                </a:cubicBezTo>
                <a:cubicBezTo>
                  <a:pt x="4260765" y="7079379"/>
                  <a:pt x="4260976" y="7066508"/>
                  <a:pt x="4258971" y="7049522"/>
                </a:cubicBezTo>
                <a:cubicBezTo>
                  <a:pt x="4253590" y="7056907"/>
                  <a:pt x="4248526" y="7064292"/>
                  <a:pt x="4243779" y="7071677"/>
                </a:cubicBezTo>
                <a:cubicBezTo>
                  <a:pt x="4239031" y="7079063"/>
                  <a:pt x="4236499" y="7087714"/>
                  <a:pt x="4236183" y="7097631"/>
                </a:cubicBezTo>
                <a:cubicBezTo>
                  <a:pt x="4223944" y="7107337"/>
                  <a:pt x="4212972" y="7118309"/>
                  <a:pt x="4203266" y="7130548"/>
                </a:cubicBezTo>
                <a:cubicBezTo>
                  <a:pt x="4189181" y="7131814"/>
                  <a:pt x="4183800" y="7136878"/>
                  <a:pt x="4187124" y="7145740"/>
                </a:cubicBezTo>
                <a:cubicBezTo>
                  <a:pt x="4190447" y="7154603"/>
                  <a:pt x="4188232" y="7159666"/>
                  <a:pt x="4180477" y="7160933"/>
                </a:cubicBezTo>
                <a:lnTo>
                  <a:pt x="4170349" y="7160933"/>
                </a:lnTo>
                <a:cubicBezTo>
                  <a:pt x="4169927" y="7168054"/>
                  <a:pt x="4168239" y="7173435"/>
                  <a:pt x="4165285" y="7177074"/>
                </a:cubicBezTo>
                <a:cubicBezTo>
                  <a:pt x="4162331" y="7180714"/>
                  <a:pt x="4160643" y="7185462"/>
                  <a:pt x="4160221" y="7191317"/>
                </a:cubicBezTo>
                <a:lnTo>
                  <a:pt x="4142496" y="7206510"/>
                </a:lnTo>
                <a:lnTo>
                  <a:pt x="4132368" y="7186253"/>
                </a:lnTo>
                <a:cubicBezTo>
                  <a:pt x="4127304" y="7186253"/>
                  <a:pt x="4124772" y="7183721"/>
                  <a:pt x="4124772" y="7178657"/>
                </a:cubicBezTo>
                <a:cubicBezTo>
                  <a:pt x="4125510" y="7168687"/>
                  <a:pt x="4128464" y="7158875"/>
                  <a:pt x="4133634" y="7149222"/>
                </a:cubicBezTo>
                <a:cubicBezTo>
                  <a:pt x="4138804" y="7139568"/>
                  <a:pt x="4141758" y="7129124"/>
                  <a:pt x="4142496" y="7117888"/>
                </a:cubicBezTo>
                <a:cubicBezTo>
                  <a:pt x="4142549" y="7117677"/>
                  <a:pt x="4142443" y="7116832"/>
                  <a:pt x="4142180" y="7115356"/>
                </a:cubicBezTo>
                <a:cubicBezTo>
                  <a:pt x="4141916" y="7113879"/>
                  <a:pt x="4141177" y="7113034"/>
                  <a:pt x="4139964" y="7112823"/>
                </a:cubicBezTo>
                <a:cubicBezTo>
                  <a:pt x="4138593" y="7113404"/>
                  <a:pt x="4136905" y="7116041"/>
                  <a:pt x="4134900" y="7120736"/>
                </a:cubicBezTo>
                <a:cubicBezTo>
                  <a:pt x="4132895" y="7125431"/>
                  <a:pt x="4131207" y="7128702"/>
                  <a:pt x="4129836" y="7130548"/>
                </a:cubicBezTo>
                <a:cubicBezTo>
                  <a:pt x="4126882" y="7133080"/>
                  <a:pt x="4125194" y="7135612"/>
                  <a:pt x="4124772" y="7138144"/>
                </a:cubicBezTo>
                <a:cubicBezTo>
                  <a:pt x="4125088" y="7142100"/>
                  <a:pt x="4125088" y="7145582"/>
                  <a:pt x="4124772" y="7148589"/>
                </a:cubicBezTo>
                <a:cubicBezTo>
                  <a:pt x="4124455" y="7151596"/>
                  <a:pt x="4121923" y="7153178"/>
                  <a:pt x="4117176" y="7153336"/>
                </a:cubicBezTo>
                <a:lnTo>
                  <a:pt x="4107047" y="7158401"/>
                </a:lnTo>
                <a:lnTo>
                  <a:pt x="4081727" y="7160933"/>
                </a:lnTo>
                <a:lnTo>
                  <a:pt x="4074131" y="7181189"/>
                </a:lnTo>
                <a:cubicBezTo>
                  <a:pt x="4070280" y="7182613"/>
                  <a:pt x="4066587" y="7184829"/>
                  <a:pt x="4063053" y="7187836"/>
                </a:cubicBezTo>
                <a:cubicBezTo>
                  <a:pt x="4059518" y="7190843"/>
                  <a:pt x="4056459" y="7193691"/>
                  <a:pt x="4053874" y="7196381"/>
                </a:cubicBezTo>
                <a:cubicBezTo>
                  <a:pt x="4051131" y="7196329"/>
                  <a:pt x="4048388" y="7197067"/>
                  <a:pt x="4045645" y="7198597"/>
                </a:cubicBezTo>
                <a:cubicBezTo>
                  <a:pt x="4042902" y="7200127"/>
                  <a:pt x="4041425" y="7202764"/>
                  <a:pt x="4041214" y="7206510"/>
                </a:cubicBezTo>
                <a:lnTo>
                  <a:pt x="4043746" y="7216638"/>
                </a:lnTo>
                <a:lnTo>
                  <a:pt x="4020957" y="7216638"/>
                </a:lnTo>
                <a:cubicBezTo>
                  <a:pt x="4021959" y="7211732"/>
                  <a:pt x="4024386" y="7204452"/>
                  <a:pt x="4028237" y="7194799"/>
                </a:cubicBezTo>
                <a:cubicBezTo>
                  <a:pt x="4032088" y="7185145"/>
                  <a:pt x="4031349" y="7179765"/>
                  <a:pt x="4026021" y="7178657"/>
                </a:cubicBezTo>
                <a:cubicBezTo>
                  <a:pt x="4023437" y="7178815"/>
                  <a:pt x="4021010" y="7179765"/>
                  <a:pt x="4018742" y="7181506"/>
                </a:cubicBezTo>
                <a:cubicBezTo>
                  <a:pt x="4016473" y="7183246"/>
                  <a:pt x="4014680" y="7184829"/>
                  <a:pt x="4013361" y="7186253"/>
                </a:cubicBezTo>
                <a:lnTo>
                  <a:pt x="4008297" y="7216638"/>
                </a:lnTo>
                <a:lnTo>
                  <a:pt x="3995637" y="7234362"/>
                </a:lnTo>
                <a:cubicBezTo>
                  <a:pt x="3995637" y="7241853"/>
                  <a:pt x="3994371" y="7248394"/>
                  <a:pt x="3991838" y="7253986"/>
                </a:cubicBezTo>
                <a:cubicBezTo>
                  <a:pt x="3989306" y="7259578"/>
                  <a:pt x="3985508" y="7264853"/>
                  <a:pt x="3980444" y="7269811"/>
                </a:cubicBezTo>
                <a:lnTo>
                  <a:pt x="3980444" y="7290068"/>
                </a:lnTo>
                <a:cubicBezTo>
                  <a:pt x="3973270" y="7298086"/>
                  <a:pt x="3969894" y="7307370"/>
                  <a:pt x="3970316" y="7317920"/>
                </a:cubicBezTo>
                <a:cubicBezTo>
                  <a:pt x="3966254" y="7316707"/>
                  <a:pt x="3962350" y="7317235"/>
                  <a:pt x="3958605" y="7319503"/>
                </a:cubicBezTo>
                <a:cubicBezTo>
                  <a:pt x="3954860" y="7321771"/>
                  <a:pt x="3952855" y="7325464"/>
                  <a:pt x="3952592" y="7330581"/>
                </a:cubicBezTo>
                <a:lnTo>
                  <a:pt x="3937399" y="7353369"/>
                </a:lnTo>
                <a:lnTo>
                  <a:pt x="3917143" y="7345773"/>
                </a:lnTo>
                <a:cubicBezTo>
                  <a:pt x="3920466" y="7337544"/>
                  <a:pt x="3922682" y="7328049"/>
                  <a:pt x="3923789" y="7317287"/>
                </a:cubicBezTo>
                <a:cubicBezTo>
                  <a:pt x="3924897" y="7306526"/>
                  <a:pt x="3927746" y="7298297"/>
                  <a:pt x="3932335" y="7292600"/>
                </a:cubicBezTo>
                <a:cubicBezTo>
                  <a:pt x="3931913" y="7284582"/>
                  <a:pt x="3935289" y="7280362"/>
                  <a:pt x="3942463" y="7279940"/>
                </a:cubicBezTo>
                <a:cubicBezTo>
                  <a:pt x="3947949" y="7280309"/>
                  <a:pt x="3954702" y="7280203"/>
                  <a:pt x="3962720" y="7279623"/>
                </a:cubicBezTo>
                <a:cubicBezTo>
                  <a:pt x="3970738" y="7279043"/>
                  <a:pt x="3969894" y="7275772"/>
                  <a:pt x="3960188" y="7269811"/>
                </a:cubicBezTo>
                <a:lnTo>
                  <a:pt x="3970316" y="7244491"/>
                </a:lnTo>
                <a:lnTo>
                  <a:pt x="3960188" y="7244491"/>
                </a:lnTo>
                <a:lnTo>
                  <a:pt x="3970316" y="7231830"/>
                </a:lnTo>
                <a:lnTo>
                  <a:pt x="3970316" y="7206510"/>
                </a:lnTo>
                <a:lnTo>
                  <a:pt x="3988040" y="7193850"/>
                </a:lnTo>
                <a:lnTo>
                  <a:pt x="3988040" y="7171061"/>
                </a:lnTo>
                <a:cubicBezTo>
                  <a:pt x="3992683" y="7163043"/>
                  <a:pt x="3998591" y="7156291"/>
                  <a:pt x="4005765" y="7150805"/>
                </a:cubicBezTo>
                <a:lnTo>
                  <a:pt x="4013361" y="7130548"/>
                </a:lnTo>
                <a:cubicBezTo>
                  <a:pt x="4005448" y="7128543"/>
                  <a:pt x="4002916" y="7119892"/>
                  <a:pt x="4005765" y="7104594"/>
                </a:cubicBezTo>
                <a:cubicBezTo>
                  <a:pt x="4008613" y="7089296"/>
                  <a:pt x="4011145" y="7079379"/>
                  <a:pt x="4013361" y="7074843"/>
                </a:cubicBezTo>
                <a:cubicBezTo>
                  <a:pt x="4018109" y="7073682"/>
                  <a:pt x="4020641" y="7068407"/>
                  <a:pt x="4020957" y="7059017"/>
                </a:cubicBezTo>
                <a:cubicBezTo>
                  <a:pt x="4021274" y="7049627"/>
                  <a:pt x="4021274" y="7043086"/>
                  <a:pt x="4020957" y="7039394"/>
                </a:cubicBezTo>
                <a:cubicBezTo>
                  <a:pt x="4024703" y="7037917"/>
                  <a:pt x="4027340" y="7035173"/>
                  <a:pt x="4028870" y="7031164"/>
                </a:cubicBezTo>
                <a:cubicBezTo>
                  <a:pt x="4030400" y="7027155"/>
                  <a:pt x="4031138" y="7023146"/>
                  <a:pt x="4031085" y="7019137"/>
                </a:cubicBezTo>
                <a:cubicBezTo>
                  <a:pt x="4030663" y="7014390"/>
                  <a:pt x="4028975" y="7010591"/>
                  <a:pt x="4026021" y="7007743"/>
                </a:cubicBezTo>
                <a:cubicBezTo>
                  <a:pt x="4023067" y="7004894"/>
                  <a:pt x="4021379" y="7001096"/>
                  <a:pt x="4020957" y="6996349"/>
                </a:cubicBezTo>
                <a:cubicBezTo>
                  <a:pt x="4011198" y="6998248"/>
                  <a:pt x="4006662" y="7005844"/>
                  <a:pt x="4007347" y="7019137"/>
                </a:cubicBezTo>
                <a:cubicBezTo>
                  <a:pt x="4008033" y="7032430"/>
                  <a:pt x="4004130" y="7040027"/>
                  <a:pt x="3995637" y="7041926"/>
                </a:cubicBezTo>
                <a:cubicBezTo>
                  <a:pt x="3995373" y="7049680"/>
                  <a:pt x="3992735" y="7056960"/>
                  <a:pt x="3987724" y="7063765"/>
                </a:cubicBezTo>
                <a:cubicBezTo>
                  <a:pt x="3982713" y="7070570"/>
                  <a:pt x="3976910" y="7075950"/>
                  <a:pt x="3970316" y="7079907"/>
                </a:cubicBezTo>
                <a:lnTo>
                  <a:pt x="3970316" y="7112823"/>
                </a:lnTo>
                <a:cubicBezTo>
                  <a:pt x="3948108" y="7123532"/>
                  <a:pt x="3934920" y="7135665"/>
                  <a:pt x="3930752" y="7149222"/>
                </a:cubicBezTo>
                <a:cubicBezTo>
                  <a:pt x="3926585" y="7162779"/>
                  <a:pt x="3920360" y="7181875"/>
                  <a:pt x="3912079" y="7206510"/>
                </a:cubicBezTo>
                <a:cubicBezTo>
                  <a:pt x="3903533" y="7207248"/>
                  <a:pt x="3895937" y="7210202"/>
                  <a:pt x="3889290" y="7215372"/>
                </a:cubicBezTo>
                <a:cubicBezTo>
                  <a:pt x="3882643" y="7220542"/>
                  <a:pt x="3875047" y="7223496"/>
                  <a:pt x="3866501" y="7224234"/>
                </a:cubicBezTo>
                <a:lnTo>
                  <a:pt x="3866501" y="7252087"/>
                </a:lnTo>
                <a:lnTo>
                  <a:pt x="3858905" y="7252087"/>
                </a:lnTo>
                <a:cubicBezTo>
                  <a:pt x="3854052" y="7252087"/>
                  <a:pt x="3851098" y="7250821"/>
                  <a:pt x="3850043" y="7248289"/>
                </a:cubicBezTo>
                <a:cubicBezTo>
                  <a:pt x="3848988" y="7245757"/>
                  <a:pt x="3848566" y="7241959"/>
                  <a:pt x="3848777" y="7236895"/>
                </a:cubicBezTo>
                <a:lnTo>
                  <a:pt x="3856373" y="7216638"/>
                </a:lnTo>
                <a:cubicBezTo>
                  <a:pt x="3856215" y="7214792"/>
                  <a:pt x="3855265" y="7211521"/>
                  <a:pt x="3853525" y="7206826"/>
                </a:cubicBezTo>
                <a:cubicBezTo>
                  <a:pt x="3851784" y="7202131"/>
                  <a:pt x="3850201" y="7199494"/>
                  <a:pt x="3848777" y="7198913"/>
                </a:cubicBezTo>
                <a:lnTo>
                  <a:pt x="3848777" y="7206510"/>
                </a:lnTo>
                <a:cubicBezTo>
                  <a:pt x="3842974" y="7210624"/>
                  <a:pt x="3836222" y="7216321"/>
                  <a:pt x="3828520" y="7223601"/>
                </a:cubicBezTo>
                <a:cubicBezTo>
                  <a:pt x="3820819" y="7230881"/>
                  <a:pt x="3816599" y="7237844"/>
                  <a:pt x="3815860" y="7244491"/>
                </a:cubicBezTo>
                <a:cubicBezTo>
                  <a:pt x="3812115" y="7247234"/>
                  <a:pt x="3809477" y="7251243"/>
                  <a:pt x="3807947" y="7256518"/>
                </a:cubicBezTo>
                <a:cubicBezTo>
                  <a:pt x="3806418" y="7261793"/>
                  <a:pt x="3805679" y="7267068"/>
                  <a:pt x="3805732" y="7272343"/>
                </a:cubicBezTo>
                <a:lnTo>
                  <a:pt x="3788007" y="7282472"/>
                </a:lnTo>
                <a:cubicBezTo>
                  <a:pt x="3788060" y="7286533"/>
                  <a:pt x="3787322" y="7291070"/>
                  <a:pt x="3785792" y="7296081"/>
                </a:cubicBezTo>
                <a:cubicBezTo>
                  <a:pt x="3784262" y="7301093"/>
                  <a:pt x="3781625" y="7304997"/>
                  <a:pt x="3777879" y="7307792"/>
                </a:cubicBezTo>
                <a:lnTo>
                  <a:pt x="3777879" y="7328049"/>
                </a:lnTo>
                <a:lnTo>
                  <a:pt x="3767751" y="7335645"/>
                </a:lnTo>
                <a:cubicBezTo>
                  <a:pt x="3767487" y="7343347"/>
                  <a:pt x="3764850" y="7350732"/>
                  <a:pt x="3759838" y="7357801"/>
                </a:cubicBezTo>
                <a:cubicBezTo>
                  <a:pt x="3754827" y="7364869"/>
                  <a:pt x="3749024" y="7370988"/>
                  <a:pt x="3742430" y="7376158"/>
                </a:cubicBezTo>
                <a:cubicBezTo>
                  <a:pt x="3737261" y="7384229"/>
                  <a:pt x="3731142" y="7393408"/>
                  <a:pt x="3724073" y="7403694"/>
                </a:cubicBezTo>
                <a:cubicBezTo>
                  <a:pt x="3717004" y="7413981"/>
                  <a:pt x="3709619" y="7422526"/>
                  <a:pt x="3701917" y="7429331"/>
                </a:cubicBezTo>
                <a:cubicBezTo>
                  <a:pt x="3702076" y="7433288"/>
                  <a:pt x="3701759" y="7437402"/>
                  <a:pt x="3700968" y="7441675"/>
                </a:cubicBezTo>
                <a:cubicBezTo>
                  <a:pt x="3700177" y="7445948"/>
                  <a:pt x="3697961" y="7449430"/>
                  <a:pt x="3694321" y="7452120"/>
                </a:cubicBezTo>
                <a:cubicBezTo>
                  <a:pt x="3694110" y="7459927"/>
                  <a:pt x="3692000" y="7467734"/>
                  <a:pt x="3687991" y="7475541"/>
                </a:cubicBezTo>
                <a:cubicBezTo>
                  <a:pt x="3683982" y="7483348"/>
                  <a:pt x="3679340" y="7489890"/>
                  <a:pt x="3674065" y="7495165"/>
                </a:cubicBezTo>
                <a:cubicBezTo>
                  <a:pt x="3674065" y="7497803"/>
                  <a:pt x="3673432" y="7500124"/>
                  <a:pt x="3672166" y="7502128"/>
                </a:cubicBezTo>
                <a:cubicBezTo>
                  <a:pt x="3670900" y="7504133"/>
                  <a:pt x="3669001" y="7505188"/>
                  <a:pt x="3666468" y="7505293"/>
                </a:cubicBezTo>
                <a:lnTo>
                  <a:pt x="3658872" y="7502761"/>
                </a:lnTo>
                <a:lnTo>
                  <a:pt x="3666468" y="7477440"/>
                </a:lnTo>
                <a:cubicBezTo>
                  <a:pt x="3669001" y="7474750"/>
                  <a:pt x="3670900" y="7471268"/>
                  <a:pt x="3672166" y="7466996"/>
                </a:cubicBezTo>
                <a:cubicBezTo>
                  <a:pt x="3673432" y="7462723"/>
                  <a:pt x="3674065" y="7458608"/>
                  <a:pt x="3674065" y="7454652"/>
                </a:cubicBezTo>
                <a:lnTo>
                  <a:pt x="3684193" y="7431863"/>
                </a:lnTo>
                <a:cubicBezTo>
                  <a:pt x="3683665" y="7426166"/>
                  <a:pt x="3683454" y="7419836"/>
                  <a:pt x="3683560" y="7412873"/>
                </a:cubicBezTo>
                <a:cubicBezTo>
                  <a:pt x="3683665" y="7405910"/>
                  <a:pt x="3687252" y="7402112"/>
                  <a:pt x="3694321" y="7401479"/>
                </a:cubicBezTo>
                <a:cubicBezTo>
                  <a:pt x="3695165" y="7376791"/>
                  <a:pt x="3702339" y="7347672"/>
                  <a:pt x="3715844" y="7314122"/>
                </a:cubicBezTo>
                <a:cubicBezTo>
                  <a:pt x="3729348" y="7280572"/>
                  <a:pt x="3744118" y="7253986"/>
                  <a:pt x="3760155" y="7234362"/>
                </a:cubicBezTo>
                <a:cubicBezTo>
                  <a:pt x="3760471" y="7225711"/>
                  <a:pt x="3761737" y="7217693"/>
                  <a:pt x="3763953" y="7210308"/>
                </a:cubicBezTo>
                <a:cubicBezTo>
                  <a:pt x="3766168" y="7202923"/>
                  <a:pt x="3767434" y="7194904"/>
                  <a:pt x="3767751" y="7186253"/>
                </a:cubicBezTo>
                <a:cubicBezTo>
                  <a:pt x="3771496" y="7186095"/>
                  <a:pt x="3774134" y="7184512"/>
                  <a:pt x="3775664" y="7181506"/>
                </a:cubicBezTo>
                <a:cubicBezTo>
                  <a:pt x="3777193" y="7178499"/>
                  <a:pt x="3777932" y="7175017"/>
                  <a:pt x="3777879" y="7171061"/>
                </a:cubicBezTo>
                <a:cubicBezTo>
                  <a:pt x="3778301" y="7160774"/>
                  <a:pt x="3779989" y="7154761"/>
                  <a:pt x="3782943" y="7153020"/>
                </a:cubicBezTo>
                <a:cubicBezTo>
                  <a:pt x="3785897" y="7151279"/>
                  <a:pt x="3787585" y="7147165"/>
                  <a:pt x="3788007" y="7140676"/>
                </a:cubicBezTo>
                <a:lnTo>
                  <a:pt x="3800668" y="7115356"/>
                </a:lnTo>
                <a:cubicBezTo>
                  <a:pt x="3804413" y="7113984"/>
                  <a:pt x="3807051" y="7111663"/>
                  <a:pt x="3808580" y="7108392"/>
                </a:cubicBezTo>
                <a:cubicBezTo>
                  <a:pt x="3810110" y="7105122"/>
                  <a:pt x="3810849" y="7101535"/>
                  <a:pt x="3810796" y="7097631"/>
                </a:cubicBezTo>
                <a:lnTo>
                  <a:pt x="3808264" y="7084971"/>
                </a:lnTo>
                <a:lnTo>
                  <a:pt x="3831053" y="7006477"/>
                </a:lnTo>
                <a:lnTo>
                  <a:pt x="3841181" y="6998881"/>
                </a:lnTo>
                <a:lnTo>
                  <a:pt x="3848777" y="6986220"/>
                </a:lnTo>
                <a:cubicBezTo>
                  <a:pt x="3848777" y="6982158"/>
                  <a:pt x="3849410" y="6977622"/>
                  <a:pt x="3850676" y="6972610"/>
                </a:cubicBezTo>
                <a:cubicBezTo>
                  <a:pt x="3851942" y="6967599"/>
                  <a:pt x="3853841" y="6963696"/>
                  <a:pt x="3856373" y="6960900"/>
                </a:cubicBezTo>
                <a:cubicBezTo>
                  <a:pt x="3854896" y="6956310"/>
                  <a:pt x="3854685" y="6950297"/>
                  <a:pt x="3855740" y="6942859"/>
                </a:cubicBezTo>
                <a:cubicBezTo>
                  <a:pt x="3856795" y="6935421"/>
                  <a:pt x="3860382" y="6931306"/>
                  <a:pt x="3866501" y="6930515"/>
                </a:cubicBezTo>
                <a:cubicBezTo>
                  <a:pt x="3867398" y="6923552"/>
                  <a:pt x="3871935" y="6912157"/>
                  <a:pt x="3880111" y="6896332"/>
                </a:cubicBezTo>
                <a:cubicBezTo>
                  <a:pt x="3888288" y="6880507"/>
                  <a:pt x="3894723" y="6871645"/>
                  <a:pt x="3899418" y="6869746"/>
                </a:cubicBezTo>
                <a:lnTo>
                  <a:pt x="3907014" y="6852021"/>
                </a:lnTo>
                <a:cubicBezTo>
                  <a:pt x="3907753" y="6836196"/>
                  <a:pt x="3910707" y="6822269"/>
                  <a:pt x="3915877" y="6810242"/>
                </a:cubicBezTo>
                <a:cubicBezTo>
                  <a:pt x="3921046" y="6798215"/>
                  <a:pt x="3924000" y="6784288"/>
                  <a:pt x="3924739" y="6768463"/>
                </a:cubicBezTo>
                <a:lnTo>
                  <a:pt x="3932335" y="6758335"/>
                </a:lnTo>
                <a:cubicBezTo>
                  <a:pt x="3933496" y="6748945"/>
                  <a:pt x="3938138" y="6737973"/>
                  <a:pt x="3946261" y="6725418"/>
                </a:cubicBezTo>
                <a:cubicBezTo>
                  <a:pt x="3954385" y="6712863"/>
                  <a:pt x="3959027" y="6701891"/>
                  <a:pt x="3960188" y="6692501"/>
                </a:cubicBezTo>
                <a:cubicBezTo>
                  <a:pt x="3967678" y="6687753"/>
                  <a:pt x="3971054" y="6680157"/>
                  <a:pt x="3970316" y="6669712"/>
                </a:cubicBezTo>
                <a:cubicBezTo>
                  <a:pt x="3969577" y="6659268"/>
                  <a:pt x="3972954" y="6651672"/>
                  <a:pt x="3980444" y="6646924"/>
                </a:cubicBezTo>
                <a:cubicBezTo>
                  <a:pt x="3981974" y="6638906"/>
                  <a:pt x="3988410" y="6618860"/>
                  <a:pt x="3999751" y="6586787"/>
                </a:cubicBezTo>
                <a:cubicBezTo>
                  <a:pt x="4011093" y="6554715"/>
                  <a:pt x="4018161" y="6535935"/>
                  <a:pt x="4020957" y="6530449"/>
                </a:cubicBezTo>
                <a:cubicBezTo>
                  <a:pt x="4019480" y="6526176"/>
                  <a:pt x="4019269" y="6521429"/>
                  <a:pt x="4020324" y="6516206"/>
                </a:cubicBezTo>
                <a:cubicBezTo>
                  <a:pt x="4021379" y="6510984"/>
                  <a:pt x="4024966" y="6508135"/>
                  <a:pt x="4031085" y="6507660"/>
                </a:cubicBezTo>
                <a:lnTo>
                  <a:pt x="4058865" y="6454849"/>
                </a:lnTo>
                <a:lnTo>
                  <a:pt x="4057844" y="6450764"/>
                </a:lnTo>
                <a:lnTo>
                  <a:pt x="4047716" y="6438104"/>
                </a:lnTo>
                <a:lnTo>
                  <a:pt x="4035056" y="6450764"/>
                </a:lnTo>
                <a:lnTo>
                  <a:pt x="4027460" y="6503938"/>
                </a:lnTo>
                <a:cubicBezTo>
                  <a:pt x="4019652" y="6511006"/>
                  <a:pt x="4012478" y="6520924"/>
                  <a:pt x="4005937" y="6533690"/>
                </a:cubicBezTo>
                <a:cubicBezTo>
                  <a:pt x="3999396" y="6546455"/>
                  <a:pt x="3994754" y="6557639"/>
                  <a:pt x="3992011" y="6567239"/>
                </a:cubicBezTo>
                <a:cubicBezTo>
                  <a:pt x="3991694" y="6575996"/>
                  <a:pt x="3989795" y="6584436"/>
                  <a:pt x="3986314" y="6592560"/>
                </a:cubicBezTo>
                <a:cubicBezTo>
                  <a:pt x="3982832" y="6600684"/>
                  <a:pt x="3979667" y="6609124"/>
                  <a:pt x="3976818" y="6617881"/>
                </a:cubicBezTo>
                <a:cubicBezTo>
                  <a:pt x="3964580" y="6628431"/>
                  <a:pt x="3953608" y="6640247"/>
                  <a:pt x="3943902" y="6653330"/>
                </a:cubicBezTo>
                <a:lnTo>
                  <a:pt x="3926177" y="6703971"/>
                </a:lnTo>
                <a:cubicBezTo>
                  <a:pt x="3924647" y="6703865"/>
                  <a:pt x="3922643" y="6704076"/>
                  <a:pt x="3920163" y="6704604"/>
                </a:cubicBezTo>
                <a:cubicBezTo>
                  <a:pt x="3917684" y="6705131"/>
                  <a:pt x="3916313" y="6706608"/>
                  <a:pt x="3916049" y="6709035"/>
                </a:cubicBezTo>
                <a:cubicBezTo>
                  <a:pt x="3916313" y="6710406"/>
                  <a:pt x="3917684" y="6712094"/>
                  <a:pt x="3920163" y="6714099"/>
                </a:cubicBezTo>
                <a:cubicBezTo>
                  <a:pt x="3922643" y="6716103"/>
                  <a:pt x="3924647" y="6717792"/>
                  <a:pt x="3926177" y="6719163"/>
                </a:cubicBezTo>
                <a:lnTo>
                  <a:pt x="3898324" y="6734356"/>
                </a:lnTo>
                <a:lnTo>
                  <a:pt x="3880600" y="6734356"/>
                </a:lnTo>
                <a:cubicBezTo>
                  <a:pt x="3881127" y="6724966"/>
                  <a:pt x="3882605" y="6715892"/>
                  <a:pt x="3885031" y="6707136"/>
                </a:cubicBezTo>
                <a:cubicBezTo>
                  <a:pt x="3887458" y="6698379"/>
                  <a:pt x="3887669" y="6685508"/>
                  <a:pt x="3885664" y="6668522"/>
                </a:cubicBezTo>
                <a:cubicBezTo>
                  <a:pt x="3880283" y="6675907"/>
                  <a:pt x="3875219" y="6683292"/>
                  <a:pt x="3870472" y="6690677"/>
                </a:cubicBezTo>
                <a:cubicBezTo>
                  <a:pt x="3865724" y="6698063"/>
                  <a:pt x="3863192" y="6706714"/>
                  <a:pt x="3862876" y="6716631"/>
                </a:cubicBezTo>
                <a:cubicBezTo>
                  <a:pt x="3850637" y="6726337"/>
                  <a:pt x="3839665" y="6737309"/>
                  <a:pt x="3829959" y="6749548"/>
                </a:cubicBezTo>
                <a:cubicBezTo>
                  <a:pt x="3815874" y="6750814"/>
                  <a:pt x="3810493" y="6755878"/>
                  <a:pt x="3813817" y="6764740"/>
                </a:cubicBezTo>
                <a:cubicBezTo>
                  <a:pt x="3817140" y="6773603"/>
                  <a:pt x="3814925" y="6778666"/>
                  <a:pt x="3807170" y="6779933"/>
                </a:cubicBezTo>
                <a:lnTo>
                  <a:pt x="3797042" y="6779933"/>
                </a:lnTo>
                <a:cubicBezTo>
                  <a:pt x="3796620" y="6787054"/>
                  <a:pt x="3794932" y="6792435"/>
                  <a:pt x="3791978" y="6796074"/>
                </a:cubicBezTo>
                <a:cubicBezTo>
                  <a:pt x="3789024" y="6799714"/>
                  <a:pt x="3787336" y="6804462"/>
                  <a:pt x="3786914" y="6810317"/>
                </a:cubicBezTo>
                <a:lnTo>
                  <a:pt x="3769189" y="6825510"/>
                </a:lnTo>
                <a:lnTo>
                  <a:pt x="3759061" y="6805253"/>
                </a:lnTo>
                <a:cubicBezTo>
                  <a:pt x="3753997" y="6805253"/>
                  <a:pt x="3751465" y="6802721"/>
                  <a:pt x="3751465" y="6797657"/>
                </a:cubicBezTo>
                <a:cubicBezTo>
                  <a:pt x="3752203" y="6787687"/>
                  <a:pt x="3755157" y="6777875"/>
                  <a:pt x="3760327" y="6768222"/>
                </a:cubicBezTo>
                <a:cubicBezTo>
                  <a:pt x="3765497" y="6758568"/>
                  <a:pt x="3768451" y="6748124"/>
                  <a:pt x="3769189" y="6736888"/>
                </a:cubicBezTo>
                <a:cubicBezTo>
                  <a:pt x="3769242" y="6736677"/>
                  <a:pt x="3769136" y="6735832"/>
                  <a:pt x="3768873" y="6734356"/>
                </a:cubicBezTo>
                <a:cubicBezTo>
                  <a:pt x="3768609" y="6732879"/>
                  <a:pt x="3767870" y="6732034"/>
                  <a:pt x="3766657" y="6731823"/>
                </a:cubicBezTo>
                <a:cubicBezTo>
                  <a:pt x="3765286" y="6732404"/>
                  <a:pt x="3763598" y="6735041"/>
                  <a:pt x="3761593" y="6739736"/>
                </a:cubicBezTo>
                <a:cubicBezTo>
                  <a:pt x="3759588" y="6744431"/>
                  <a:pt x="3757900" y="6747702"/>
                  <a:pt x="3756529" y="6749548"/>
                </a:cubicBezTo>
                <a:cubicBezTo>
                  <a:pt x="3753575" y="6752080"/>
                  <a:pt x="3751887" y="6754612"/>
                  <a:pt x="3751465" y="6757144"/>
                </a:cubicBezTo>
                <a:cubicBezTo>
                  <a:pt x="3751781" y="6761100"/>
                  <a:pt x="3751781" y="6764582"/>
                  <a:pt x="3751465" y="6767589"/>
                </a:cubicBezTo>
                <a:cubicBezTo>
                  <a:pt x="3751148" y="6770596"/>
                  <a:pt x="3748616" y="6772178"/>
                  <a:pt x="3743869" y="6772336"/>
                </a:cubicBezTo>
                <a:lnTo>
                  <a:pt x="3733740" y="6777401"/>
                </a:lnTo>
                <a:lnTo>
                  <a:pt x="3708420" y="6779933"/>
                </a:lnTo>
                <a:lnTo>
                  <a:pt x="3700824" y="6800189"/>
                </a:lnTo>
                <a:cubicBezTo>
                  <a:pt x="3696973" y="6801613"/>
                  <a:pt x="3693280" y="6803829"/>
                  <a:pt x="3689746" y="6806836"/>
                </a:cubicBezTo>
                <a:cubicBezTo>
                  <a:pt x="3686211" y="6809843"/>
                  <a:pt x="3683152" y="6812691"/>
                  <a:pt x="3680567" y="6815381"/>
                </a:cubicBezTo>
                <a:cubicBezTo>
                  <a:pt x="3677824" y="6815329"/>
                  <a:pt x="3675081" y="6816067"/>
                  <a:pt x="3672338" y="6817597"/>
                </a:cubicBezTo>
                <a:cubicBezTo>
                  <a:pt x="3669595" y="6819127"/>
                  <a:pt x="3668118" y="6821764"/>
                  <a:pt x="3667907" y="6825510"/>
                </a:cubicBezTo>
                <a:lnTo>
                  <a:pt x="3670439" y="6835638"/>
                </a:lnTo>
                <a:lnTo>
                  <a:pt x="3647650" y="6835638"/>
                </a:lnTo>
                <a:cubicBezTo>
                  <a:pt x="3648652" y="6830732"/>
                  <a:pt x="3651079" y="6823452"/>
                  <a:pt x="3654930" y="6813799"/>
                </a:cubicBezTo>
                <a:cubicBezTo>
                  <a:pt x="3658781" y="6804145"/>
                  <a:pt x="3658042" y="6798765"/>
                  <a:pt x="3652714" y="6797657"/>
                </a:cubicBezTo>
                <a:cubicBezTo>
                  <a:pt x="3650130" y="6797815"/>
                  <a:pt x="3647703" y="6798765"/>
                  <a:pt x="3645435" y="6800506"/>
                </a:cubicBezTo>
                <a:cubicBezTo>
                  <a:pt x="3643166" y="6802246"/>
                  <a:pt x="3641373" y="6803829"/>
                  <a:pt x="3640054" y="6805253"/>
                </a:cubicBezTo>
                <a:lnTo>
                  <a:pt x="3634990" y="6835638"/>
                </a:lnTo>
                <a:lnTo>
                  <a:pt x="3622330" y="6853362"/>
                </a:lnTo>
                <a:cubicBezTo>
                  <a:pt x="3622330" y="6860853"/>
                  <a:pt x="3621064" y="6867394"/>
                  <a:pt x="3618531" y="6872986"/>
                </a:cubicBezTo>
                <a:cubicBezTo>
                  <a:pt x="3615999" y="6878578"/>
                  <a:pt x="3612201" y="6883853"/>
                  <a:pt x="3607137" y="6888811"/>
                </a:cubicBezTo>
                <a:lnTo>
                  <a:pt x="3607137" y="6909068"/>
                </a:lnTo>
                <a:cubicBezTo>
                  <a:pt x="3599963" y="6917086"/>
                  <a:pt x="3596587" y="6926370"/>
                  <a:pt x="3597009" y="6936920"/>
                </a:cubicBezTo>
                <a:cubicBezTo>
                  <a:pt x="3592947" y="6935707"/>
                  <a:pt x="3589043" y="6936235"/>
                  <a:pt x="3585298" y="6938503"/>
                </a:cubicBezTo>
                <a:cubicBezTo>
                  <a:pt x="3581553" y="6940771"/>
                  <a:pt x="3579548" y="6944464"/>
                  <a:pt x="3579285" y="6949581"/>
                </a:cubicBezTo>
                <a:lnTo>
                  <a:pt x="3564092" y="6972369"/>
                </a:lnTo>
                <a:lnTo>
                  <a:pt x="3543836" y="6964773"/>
                </a:lnTo>
                <a:cubicBezTo>
                  <a:pt x="3547159" y="6956544"/>
                  <a:pt x="3549375" y="6947049"/>
                  <a:pt x="3550482" y="6936287"/>
                </a:cubicBezTo>
                <a:cubicBezTo>
                  <a:pt x="3551590" y="6925526"/>
                  <a:pt x="3554439" y="6917297"/>
                  <a:pt x="3559028" y="6911600"/>
                </a:cubicBezTo>
                <a:cubicBezTo>
                  <a:pt x="3558606" y="6903582"/>
                  <a:pt x="3561982" y="6899362"/>
                  <a:pt x="3569156" y="6898940"/>
                </a:cubicBezTo>
                <a:cubicBezTo>
                  <a:pt x="3574642" y="6899309"/>
                  <a:pt x="3581395" y="6899203"/>
                  <a:pt x="3589413" y="6898623"/>
                </a:cubicBezTo>
                <a:cubicBezTo>
                  <a:pt x="3597431" y="6898043"/>
                  <a:pt x="3596587" y="6894772"/>
                  <a:pt x="3586881" y="6888811"/>
                </a:cubicBezTo>
                <a:lnTo>
                  <a:pt x="3597009" y="6863491"/>
                </a:lnTo>
                <a:lnTo>
                  <a:pt x="3586881" y="6863491"/>
                </a:lnTo>
                <a:lnTo>
                  <a:pt x="3597009" y="6850830"/>
                </a:lnTo>
                <a:lnTo>
                  <a:pt x="3597009" y="6825510"/>
                </a:lnTo>
                <a:lnTo>
                  <a:pt x="3614733" y="6812850"/>
                </a:lnTo>
                <a:lnTo>
                  <a:pt x="3614733" y="6790061"/>
                </a:lnTo>
                <a:cubicBezTo>
                  <a:pt x="3619376" y="6782043"/>
                  <a:pt x="3625284" y="6775291"/>
                  <a:pt x="3632458" y="6769805"/>
                </a:cubicBezTo>
                <a:lnTo>
                  <a:pt x="3640054" y="6749548"/>
                </a:lnTo>
                <a:cubicBezTo>
                  <a:pt x="3632141" y="6747543"/>
                  <a:pt x="3629609" y="6738892"/>
                  <a:pt x="3632458" y="6723594"/>
                </a:cubicBezTo>
                <a:cubicBezTo>
                  <a:pt x="3635306" y="6708296"/>
                  <a:pt x="3637838" y="6698379"/>
                  <a:pt x="3640054" y="6693843"/>
                </a:cubicBezTo>
                <a:cubicBezTo>
                  <a:pt x="3644802" y="6692682"/>
                  <a:pt x="3647334" y="6687407"/>
                  <a:pt x="3647650" y="6678017"/>
                </a:cubicBezTo>
                <a:cubicBezTo>
                  <a:pt x="3647967" y="6668627"/>
                  <a:pt x="3647967" y="6662086"/>
                  <a:pt x="3647650" y="6658394"/>
                </a:cubicBezTo>
                <a:cubicBezTo>
                  <a:pt x="3651396" y="6656917"/>
                  <a:pt x="3654033" y="6654173"/>
                  <a:pt x="3655563" y="6650164"/>
                </a:cubicBezTo>
                <a:cubicBezTo>
                  <a:pt x="3657093" y="6646155"/>
                  <a:pt x="3657831" y="6642146"/>
                  <a:pt x="3657778" y="6638137"/>
                </a:cubicBezTo>
                <a:cubicBezTo>
                  <a:pt x="3657356" y="6633390"/>
                  <a:pt x="3655668" y="6629591"/>
                  <a:pt x="3652714" y="6626743"/>
                </a:cubicBezTo>
                <a:cubicBezTo>
                  <a:pt x="3649760" y="6623894"/>
                  <a:pt x="3648072" y="6620096"/>
                  <a:pt x="3647650" y="6615349"/>
                </a:cubicBezTo>
                <a:cubicBezTo>
                  <a:pt x="3637891" y="6617248"/>
                  <a:pt x="3633355" y="6624844"/>
                  <a:pt x="3634040" y="6638137"/>
                </a:cubicBezTo>
                <a:cubicBezTo>
                  <a:pt x="3634726" y="6651430"/>
                  <a:pt x="3630823" y="6659027"/>
                  <a:pt x="3622330" y="6660926"/>
                </a:cubicBezTo>
                <a:cubicBezTo>
                  <a:pt x="3622066" y="6668680"/>
                  <a:pt x="3619428" y="6675960"/>
                  <a:pt x="3614417" y="6682765"/>
                </a:cubicBezTo>
                <a:cubicBezTo>
                  <a:pt x="3609406" y="6689570"/>
                  <a:pt x="3603603" y="6694950"/>
                  <a:pt x="3597009" y="6698907"/>
                </a:cubicBezTo>
                <a:lnTo>
                  <a:pt x="3597009" y="6731823"/>
                </a:lnTo>
                <a:cubicBezTo>
                  <a:pt x="3574801" y="6742532"/>
                  <a:pt x="3561613" y="6754665"/>
                  <a:pt x="3557445" y="6768222"/>
                </a:cubicBezTo>
                <a:cubicBezTo>
                  <a:pt x="3553278" y="6781779"/>
                  <a:pt x="3547053" y="6800875"/>
                  <a:pt x="3538772" y="6825510"/>
                </a:cubicBezTo>
                <a:cubicBezTo>
                  <a:pt x="3530226" y="6826248"/>
                  <a:pt x="3522630" y="6829202"/>
                  <a:pt x="3515983" y="6834372"/>
                </a:cubicBezTo>
                <a:cubicBezTo>
                  <a:pt x="3509336" y="6839542"/>
                  <a:pt x="3501740" y="6842496"/>
                  <a:pt x="3493194" y="6843234"/>
                </a:cubicBezTo>
                <a:lnTo>
                  <a:pt x="3493194" y="6871087"/>
                </a:lnTo>
                <a:lnTo>
                  <a:pt x="3485598" y="6871087"/>
                </a:lnTo>
                <a:cubicBezTo>
                  <a:pt x="3480745" y="6871087"/>
                  <a:pt x="3477791" y="6869821"/>
                  <a:pt x="3476736" y="6867289"/>
                </a:cubicBezTo>
                <a:cubicBezTo>
                  <a:pt x="3475681" y="6864757"/>
                  <a:pt x="3475259" y="6860959"/>
                  <a:pt x="3475470" y="6855895"/>
                </a:cubicBezTo>
                <a:lnTo>
                  <a:pt x="3483066" y="6835638"/>
                </a:lnTo>
                <a:cubicBezTo>
                  <a:pt x="3482908" y="6833792"/>
                  <a:pt x="3481958" y="6830521"/>
                  <a:pt x="3480218" y="6825826"/>
                </a:cubicBezTo>
                <a:cubicBezTo>
                  <a:pt x="3478477" y="6821131"/>
                  <a:pt x="3476894" y="6818494"/>
                  <a:pt x="3475470" y="6817913"/>
                </a:cubicBezTo>
                <a:lnTo>
                  <a:pt x="3475470" y="6825510"/>
                </a:lnTo>
                <a:cubicBezTo>
                  <a:pt x="3469667" y="6829624"/>
                  <a:pt x="3462915" y="6835321"/>
                  <a:pt x="3455213" y="6842601"/>
                </a:cubicBezTo>
                <a:cubicBezTo>
                  <a:pt x="3447512" y="6849881"/>
                  <a:pt x="3443292" y="6856844"/>
                  <a:pt x="3442553" y="6863491"/>
                </a:cubicBezTo>
                <a:cubicBezTo>
                  <a:pt x="3438808" y="6866234"/>
                  <a:pt x="3436170" y="6870243"/>
                  <a:pt x="3434640" y="6875518"/>
                </a:cubicBezTo>
                <a:cubicBezTo>
                  <a:pt x="3433111" y="6880793"/>
                  <a:pt x="3432372" y="6886068"/>
                  <a:pt x="3432425" y="6891343"/>
                </a:cubicBezTo>
                <a:lnTo>
                  <a:pt x="3414700" y="6901472"/>
                </a:lnTo>
                <a:cubicBezTo>
                  <a:pt x="3414753" y="6905533"/>
                  <a:pt x="3414015" y="6910070"/>
                  <a:pt x="3412485" y="6915081"/>
                </a:cubicBezTo>
                <a:cubicBezTo>
                  <a:pt x="3410955" y="6920093"/>
                  <a:pt x="3408318" y="6923997"/>
                  <a:pt x="3404572" y="6926792"/>
                </a:cubicBezTo>
                <a:lnTo>
                  <a:pt x="3404572" y="6947049"/>
                </a:lnTo>
                <a:lnTo>
                  <a:pt x="3394444" y="6954645"/>
                </a:lnTo>
                <a:cubicBezTo>
                  <a:pt x="3394180" y="6962347"/>
                  <a:pt x="3391543" y="6969732"/>
                  <a:pt x="3386531" y="6976801"/>
                </a:cubicBezTo>
                <a:cubicBezTo>
                  <a:pt x="3381520" y="6983869"/>
                  <a:pt x="3375717" y="6989988"/>
                  <a:pt x="3369123" y="6995158"/>
                </a:cubicBezTo>
                <a:cubicBezTo>
                  <a:pt x="3363954" y="7003229"/>
                  <a:pt x="3357835" y="7012408"/>
                  <a:pt x="3350766" y="7022694"/>
                </a:cubicBezTo>
                <a:cubicBezTo>
                  <a:pt x="3343697" y="7032981"/>
                  <a:pt x="3336312" y="7041526"/>
                  <a:pt x="3328610" y="7048331"/>
                </a:cubicBezTo>
                <a:cubicBezTo>
                  <a:pt x="3328769" y="7052288"/>
                  <a:pt x="3328452" y="7056402"/>
                  <a:pt x="3327661" y="7060675"/>
                </a:cubicBezTo>
                <a:cubicBezTo>
                  <a:pt x="3326870" y="7064948"/>
                  <a:pt x="3324654" y="7068430"/>
                  <a:pt x="3321014" y="7071120"/>
                </a:cubicBezTo>
                <a:cubicBezTo>
                  <a:pt x="3320803" y="7078927"/>
                  <a:pt x="3318693" y="7086734"/>
                  <a:pt x="3314684" y="7094541"/>
                </a:cubicBezTo>
                <a:cubicBezTo>
                  <a:pt x="3310675" y="7102348"/>
                  <a:pt x="3306033" y="7108890"/>
                  <a:pt x="3300758" y="7114165"/>
                </a:cubicBezTo>
                <a:cubicBezTo>
                  <a:pt x="3300758" y="7116803"/>
                  <a:pt x="3300125" y="7119124"/>
                  <a:pt x="3298859" y="7121128"/>
                </a:cubicBezTo>
                <a:cubicBezTo>
                  <a:pt x="3297593" y="7123133"/>
                  <a:pt x="3295694" y="7124188"/>
                  <a:pt x="3293161" y="7124293"/>
                </a:cubicBezTo>
                <a:lnTo>
                  <a:pt x="3285565" y="7121761"/>
                </a:lnTo>
                <a:lnTo>
                  <a:pt x="3293161" y="7096440"/>
                </a:lnTo>
                <a:cubicBezTo>
                  <a:pt x="3295694" y="7093750"/>
                  <a:pt x="3297593" y="7090268"/>
                  <a:pt x="3298859" y="7085996"/>
                </a:cubicBezTo>
                <a:cubicBezTo>
                  <a:pt x="3300125" y="7081723"/>
                  <a:pt x="3300758" y="7077608"/>
                  <a:pt x="3300758" y="7073652"/>
                </a:cubicBezTo>
                <a:lnTo>
                  <a:pt x="3310886" y="7050863"/>
                </a:lnTo>
                <a:cubicBezTo>
                  <a:pt x="3310358" y="7045166"/>
                  <a:pt x="3310147" y="7038836"/>
                  <a:pt x="3310253" y="7031873"/>
                </a:cubicBezTo>
                <a:cubicBezTo>
                  <a:pt x="3310358" y="7024910"/>
                  <a:pt x="3313945" y="7021112"/>
                  <a:pt x="3321014" y="7020479"/>
                </a:cubicBezTo>
                <a:cubicBezTo>
                  <a:pt x="3321858" y="6995791"/>
                  <a:pt x="3329032" y="6966672"/>
                  <a:pt x="3342537" y="6933122"/>
                </a:cubicBezTo>
                <a:cubicBezTo>
                  <a:pt x="3356041" y="6899572"/>
                  <a:pt x="3370811" y="6872986"/>
                  <a:pt x="3386848" y="6853362"/>
                </a:cubicBezTo>
                <a:cubicBezTo>
                  <a:pt x="3387164" y="6844711"/>
                  <a:pt x="3388430" y="6836693"/>
                  <a:pt x="3390646" y="6829308"/>
                </a:cubicBezTo>
                <a:cubicBezTo>
                  <a:pt x="3392861" y="6821923"/>
                  <a:pt x="3394127" y="6813904"/>
                  <a:pt x="3394444" y="6805253"/>
                </a:cubicBezTo>
                <a:cubicBezTo>
                  <a:pt x="3398189" y="6805095"/>
                  <a:pt x="3400827" y="6803512"/>
                  <a:pt x="3402357" y="6800506"/>
                </a:cubicBezTo>
                <a:cubicBezTo>
                  <a:pt x="3403886" y="6797499"/>
                  <a:pt x="3404625" y="6794017"/>
                  <a:pt x="3404572" y="6790061"/>
                </a:cubicBezTo>
                <a:cubicBezTo>
                  <a:pt x="3404994" y="6779774"/>
                  <a:pt x="3406682" y="6773761"/>
                  <a:pt x="3409636" y="6772020"/>
                </a:cubicBezTo>
                <a:cubicBezTo>
                  <a:pt x="3412590" y="6770279"/>
                  <a:pt x="3414278" y="6766165"/>
                  <a:pt x="3414700" y="6759676"/>
                </a:cubicBezTo>
                <a:lnTo>
                  <a:pt x="3427361" y="6734356"/>
                </a:lnTo>
                <a:cubicBezTo>
                  <a:pt x="3431106" y="6732984"/>
                  <a:pt x="3433744" y="6730663"/>
                  <a:pt x="3435273" y="6727392"/>
                </a:cubicBezTo>
                <a:cubicBezTo>
                  <a:pt x="3436803" y="6724122"/>
                  <a:pt x="3437542" y="6720535"/>
                  <a:pt x="3437489" y="6716631"/>
                </a:cubicBezTo>
                <a:lnTo>
                  <a:pt x="3434957" y="6703971"/>
                </a:lnTo>
                <a:lnTo>
                  <a:pt x="3457746" y="6625477"/>
                </a:lnTo>
                <a:lnTo>
                  <a:pt x="3467874" y="6617881"/>
                </a:lnTo>
                <a:lnTo>
                  <a:pt x="3475470" y="6605220"/>
                </a:lnTo>
                <a:cubicBezTo>
                  <a:pt x="3475470" y="6601158"/>
                  <a:pt x="3476103" y="6596622"/>
                  <a:pt x="3477369" y="6591610"/>
                </a:cubicBezTo>
                <a:cubicBezTo>
                  <a:pt x="3478635" y="6586599"/>
                  <a:pt x="3480534" y="6582696"/>
                  <a:pt x="3483066" y="6579900"/>
                </a:cubicBezTo>
                <a:cubicBezTo>
                  <a:pt x="3481589" y="6575310"/>
                  <a:pt x="3481378" y="6569297"/>
                  <a:pt x="3482433" y="6561859"/>
                </a:cubicBezTo>
                <a:cubicBezTo>
                  <a:pt x="3483488" y="6554421"/>
                  <a:pt x="3487075" y="6550306"/>
                  <a:pt x="3493194" y="6549515"/>
                </a:cubicBezTo>
                <a:cubicBezTo>
                  <a:pt x="3494091" y="6542552"/>
                  <a:pt x="3498628" y="6531157"/>
                  <a:pt x="3506804" y="6515332"/>
                </a:cubicBezTo>
                <a:cubicBezTo>
                  <a:pt x="3514981" y="6499507"/>
                  <a:pt x="3521416" y="6490645"/>
                  <a:pt x="3526111" y="6488746"/>
                </a:cubicBezTo>
                <a:lnTo>
                  <a:pt x="3533707" y="6471021"/>
                </a:lnTo>
                <a:cubicBezTo>
                  <a:pt x="3534446" y="6455196"/>
                  <a:pt x="3537400" y="6441269"/>
                  <a:pt x="3542570" y="6429242"/>
                </a:cubicBezTo>
                <a:cubicBezTo>
                  <a:pt x="3547739" y="6417215"/>
                  <a:pt x="3550693" y="6403288"/>
                  <a:pt x="3551432" y="6387463"/>
                </a:cubicBezTo>
                <a:lnTo>
                  <a:pt x="3559028" y="6377335"/>
                </a:lnTo>
                <a:cubicBezTo>
                  <a:pt x="3560189" y="6367945"/>
                  <a:pt x="3564831" y="6356973"/>
                  <a:pt x="3572954" y="6344418"/>
                </a:cubicBezTo>
                <a:cubicBezTo>
                  <a:pt x="3581078" y="6331863"/>
                  <a:pt x="3585720" y="6320891"/>
                  <a:pt x="3586881" y="6311501"/>
                </a:cubicBezTo>
                <a:cubicBezTo>
                  <a:pt x="3594371" y="6306753"/>
                  <a:pt x="3597747" y="6299157"/>
                  <a:pt x="3597009" y="6288712"/>
                </a:cubicBezTo>
                <a:cubicBezTo>
                  <a:pt x="3596270" y="6278268"/>
                  <a:pt x="3599647" y="6270672"/>
                  <a:pt x="3607137" y="6265924"/>
                </a:cubicBezTo>
                <a:cubicBezTo>
                  <a:pt x="3608667" y="6257906"/>
                  <a:pt x="3615103" y="6237860"/>
                  <a:pt x="3626444" y="6205787"/>
                </a:cubicBezTo>
                <a:cubicBezTo>
                  <a:pt x="3637786" y="6173715"/>
                  <a:pt x="3644854" y="6154935"/>
                  <a:pt x="3647650" y="6149449"/>
                </a:cubicBezTo>
                <a:cubicBezTo>
                  <a:pt x="3646173" y="6145176"/>
                  <a:pt x="3645962" y="6140429"/>
                  <a:pt x="3647017" y="6135206"/>
                </a:cubicBezTo>
                <a:cubicBezTo>
                  <a:pt x="3648072" y="6129984"/>
                  <a:pt x="3651659" y="6127135"/>
                  <a:pt x="3657778" y="6126660"/>
                </a:cubicBezTo>
                <a:cubicBezTo>
                  <a:pt x="3665322" y="6108883"/>
                  <a:pt x="3674923" y="6090631"/>
                  <a:pt x="3686581" y="6071905"/>
                </a:cubicBezTo>
                <a:lnTo>
                  <a:pt x="3689450" y="6065941"/>
                </a:lnTo>
                <a:lnTo>
                  <a:pt x="3689712" y="6049957"/>
                </a:lnTo>
                <a:cubicBezTo>
                  <a:pt x="3684331" y="6057342"/>
                  <a:pt x="3679267" y="6064727"/>
                  <a:pt x="3674520" y="6072112"/>
                </a:cubicBezTo>
                <a:cubicBezTo>
                  <a:pt x="3669772" y="6079498"/>
                  <a:pt x="3667240" y="6088149"/>
                  <a:pt x="3666924" y="6098066"/>
                </a:cubicBezTo>
                <a:cubicBezTo>
                  <a:pt x="3654685" y="6107772"/>
                  <a:pt x="3643713" y="6118744"/>
                  <a:pt x="3634007" y="6130983"/>
                </a:cubicBezTo>
                <a:cubicBezTo>
                  <a:pt x="3619922" y="6132249"/>
                  <a:pt x="3614541" y="6137313"/>
                  <a:pt x="3617865" y="6146175"/>
                </a:cubicBezTo>
                <a:cubicBezTo>
                  <a:pt x="3621188" y="6155038"/>
                  <a:pt x="3618973" y="6160101"/>
                  <a:pt x="3611218" y="6161368"/>
                </a:cubicBezTo>
                <a:lnTo>
                  <a:pt x="3601090" y="6161368"/>
                </a:lnTo>
                <a:cubicBezTo>
                  <a:pt x="3600668" y="6168489"/>
                  <a:pt x="3598980" y="6173870"/>
                  <a:pt x="3596026" y="6177509"/>
                </a:cubicBezTo>
                <a:cubicBezTo>
                  <a:pt x="3593072" y="6181149"/>
                  <a:pt x="3591384" y="6185897"/>
                  <a:pt x="3590962" y="6191752"/>
                </a:cubicBezTo>
                <a:lnTo>
                  <a:pt x="3573237" y="6206945"/>
                </a:lnTo>
                <a:lnTo>
                  <a:pt x="3563109" y="6186688"/>
                </a:lnTo>
                <a:cubicBezTo>
                  <a:pt x="3558045" y="6186688"/>
                  <a:pt x="3555513" y="6184156"/>
                  <a:pt x="3555513" y="6179092"/>
                </a:cubicBezTo>
                <a:cubicBezTo>
                  <a:pt x="3556251" y="6169122"/>
                  <a:pt x="3559205" y="6159310"/>
                  <a:pt x="3564375" y="6149657"/>
                </a:cubicBezTo>
                <a:cubicBezTo>
                  <a:pt x="3569545" y="6140003"/>
                  <a:pt x="3572499" y="6129559"/>
                  <a:pt x="3573237" y="6118323"/>
                </a:cubicBezTo>
                <a:cubicBezTo>
                  <a:pt x="3573290" y="6118112"/>
                  <a:pt x="3573184" y="6117267"/>
                  <a:pt x="3572921" y="6115791"/>
                </a:cubicBezTo>
                <a:cubicBezTo>
                  <a:pt x="3572657" y="6114314"/>
                  <a:pt x="3571918" y="6113469"/>
                  <a:pt x="3570705" y="6113258"/>
                </a:cubicBezTo>
                <a:cubicBezTo>
                  <a:pt x="3569334" y="6113839"/>
                  <a:pt x="3567646" y="6116476"/>
                  <a:pt x="3565641" y="6121171"/>
                </a:cubicBezTo>
                <a:cubicBezTo>
                  <a:pt x="3563636" y="6125866"/>
                  <a:pt x="3561948" y="6129137"/>
                  <a:pt x="3560577" y="6130983"/>
                </a:cubicBezTo>
                <a:cubicBezTo>
                  <a:pt x="3557623" y="6133515"/>
                  <a:pt x="3555935" y="6136047"/>
                  <a:pt x="3555513" y="6138579"/>
                </a:cubicBezTo>
                <a:cubicBezTo>
                  <a:pt x="3555829" y="6142535"/>
                  <a:pt x="3555829" y="6146017"/>
                  <a:pt x="3555513" y="6149024"/>
                </a:cubicBezTo>
                <a:cubicBezTo>
                  <a:pt x="3555196" y="6152031"/>
                  <a:pt x="3552664" y="6153613"/>
                  <a:pt x="3547917" y="6153771"/>
                </a:cubicBezTo>
                <a:lnTo>
                  <a:pt x="3537788" y="6158836"/>
                </a:lnTo>
                <a:lnTo>
                  <a:pt x="3512468" y="6161368"/>
                </a:lnTo>
                <a:lnTo>
                  <a:pt x="3504872" y="6181624"/>
                </a:lnTo>
                <a:cubicBezTo>
                  <a:pt x="3501021" y="6183048"/>
                  <a:pt x="3497328" y="6185264"/>
                  <a:pt x="3493794" y="6188271"/>
                </a:cubicBezTo>
                <a:cubicBezTo>
                  <a:pt x="3490259" y="6191278"/>
                  <a:pt x="3487200" y="6194126"/>
                  <a:pt x="3484615" y="6196816"/>
                </a:cubicBezTo>
                <a:cubicBezTo>
                  <a:pt x="3481872" y="6196764"/>
                  <a:pt x="3479129" y="6197502"/>
                  <a:pt x="3476386" y="6199032"/>
                </a:cubicBezTo>
                <a:cubicBezTo>
                  <a:pt x="3473643" y="6200562"/>
                  <a:pt x="3472166" y="6203199"/>
                  <a:pt x="3471955" y="6206945"/>
                </a:cubicBezTo>
                <a:lnTo>
                  <a:pt x="3474487" y="6217073"/>
                </a:lnTo>
                <a:lnTo>
                  <a:pt x="3451698" y="6217073"/>
                </a:lnTo>
                <a:cubicBezTo>
                  <a:pt x="3452700" y="6212167"/>
                  <a:pt x="3455127" y="6204887"/>
                  <a:pt x="3458978" y="6195234"/>
                </a:cubicBezTo>
                <a:cubicBezTo>
                  <a:pt x="3462829" y="6185580"/>
                  <a:pt x="3462090" y="6180200"/>
                  <a:pt x="3456762" y="6179092"/>
                </a:cubicBezTo>
                <a:cubicBezTo>
                  <a:pt x="3454178" y="6179250"/>
                  <a:pt x="3451751" y="6180200"/>
                  <a:pt x="3449483" y="6181941"/>
                </a:cubicBezTo>
                <a:cubicBezTo>
                  <a:pt x="3447214" y="6183681"/>
                  <a:pt x="3445421" y="6185264"/>
                  <a:pt x="3444102" y="6186688"/>
                </a:cubicBezTo>
                <a:lnTo>
                  <a:pt x="3439038" y="6217073"/>
                </a:lnTo>
                <a:lnTo>
                  <a:pt x="3426378" y="6234797"/>
                </a:lnTo>
                <a:cubicBezTo>
                  <a:pt x="3426378" y="6242288"/>
                  <a:pt x="3425112" y="6248829"/>
                  <a:pt x="3422579" y="6254421"/>
                </a:cubicBezTo>
                <a:cubicBezTo>
                  <a:pt x="3420047" y="6260013"/>
                  <a:pt x="3416249" y="6265288"/>
                  <a:pt x="3411185" y="6270246"/>
                </a:cubicBezTo>
                <a:lnTo>
                  <a:pt x="3411185" y="6290503"/>
                </a:lnTo>
                <a:cubicBezTo>
                  <a:pt x="3404011" y="6298521"/>
                  <a:pt x="3400635" y="6307805"/>
                  <a:pt x="3401057" y="6318355"/>
                </a:cubicBezTo>
                <a:cubicBezTo>
                  <a:pt x="3396995" y="6317142"/>
                  <a:pt x="3393091" y="6317670"/>
                  <a:pt x="3389346" y="6319938"/>
                </a:cubicBezTo>
                <a:cubicBezTo>
                  <a:pt x="3385601" y="6322206"/>
                  <a:pt x="3383596" y="6325899"/>
                  <a:pt x="3383333" y="6331016"/>
                </a:cubicBezTo>
                <a:lnTo>
                  <a:pt x="3368140" y="6353804"/>
                </a:lnTo>
                <a:lnTo>
                  <a:pt x="3347884" y="6346208"/>
                </a:lnTo>
                <a:cubicBezTo>
                  <a:pt x="3351207" y="6337979"/>
                  <a:pt x="3353423" y="6328484"/>
                  <a:pt x="3354530" y="6317722"/>
                </a:cubicBezTo>
                <a:cubicBezTo>
                  <a:pt x="3355638" y="6306961"/>
                  <a:pt x="3358487" y="6298732"/>
                  <a:pt x="3363076" y="6293035"/>
                </a:cubicBezTo>
                <a:cubicBezTo>
                  <a:pt x="3362654" y="6285017"/>
                  <a:pt x="3366030" y="6280797"/>
                  <a:pt x="3373204" y="6280375"/>
                </a:cubicBezTo>
                <a:cubicBezTo>
                  <a:pt x="3378690" y="6280744"/>
                  <a:pt x="3385443" y="6280638"/>
                  <a:pt x="3393461" y="6280058"/>
                </a:cubicBezTo>
                <a:cubicBezTo>
                  <a:pt x="3401479" y="6279478"/>
                  <a:pt x="3400635" y="6276207"/>
                  <a:pt x="3390929" y="6270246"/>
                </a:cubicBezTo>
                <a:lnTo>
                  <a:pt x="3401057" y="6244926"/>
                </a:lnTo>
                <a:lnTo>
                  <a:pt x="3390929" y="6244926"/>
                </a:lnTo>
                <a:lnTo>
                  <a:pt x="3401057" y="6232265"/>
                </a:lnTo>
                <a:lnTo>
                  <a:pt x="3401057" y="6206945"/>
                </a:lnTo>
                <a:lnTo>
                  <a:pt x="3418781" y="6194285"/>
                </a:lnTo>
                <a:lnTo>
                  <a:pt x="3418781" y="6171496"/>
                </a:lnTo>
                <a:cubicBezTo>
                  <a:pt x="3423424" y="6163478"/>
                  <a:pt x="3429332" y="6156726"/>
                  <a:pt x="3436506" y="6151240"/>
                </a:cubicBezTo>
                <a:lnTo>
                  <a:pt x="3444102" y="6130983"/>
                </a:lnTo>
                <a:cubicBezTo>
                  <a:pt x="3436189" y="6128978"/>
                  <a:pt x="3433657" y="6120327"/>
                  <a:pt x="3436506" y="6105029"/>
                </a:cubicBezTo>
                <a:cubicBezTo>
                  <a:pt x="3439354" y="6089731"/>
                  <a:pt x="3441886" y="6079814"/>
                  <a:pt x="3444102" y="6075278"/>
                </a:cubicBezTo>
                <a:cubicBezTo>
                  <a:pt x="3448850" y="6074117"/>
                  <a:pt x="3451382" y="6068842"/>
                  <a:pt x="3451698" y="6059452"/>
                </a:cubicBezTo>
                <a:cubicBezTo>
                  <a:pt x="3452015" y="6050062"/>
                  <a:pt x="3452015" y="6043521"/>
                  <a:pt x="3451698" y="6039829"/>
                </a:cubicBezTo>
                <a:cubicBezTo>
                  <a:pt x="3455444" y="6038352"/>
                  <a:pt x="3458081" y="6035608"/>
                  <a:pt x="3459611" y="6031599"/>
                </a:cubicBezTo>
                <a:cubicBezTo>
                  <a:pt x="3461141" y="6027590"/>
                  <a:pt x="3461879" y="6023581"/>
                  <a:pt x="3461826" y="6019572"/>
                </a:cubicBezTo>
                <a:cubicBezTo>
                  <a:pt x="3461404" y="6014825"/>
                  <a:pt x="3459716" y="6011026"/>
                  <a:pt x="3456762" y="6008178"/>
                </a:cubicBezTo>
                <a:cubicBezTo>
                  <a:pt x="3453808" y="6005329"/>
                  <a:pt x="3452120" y="6001531"/>
                  <a:pt x="3451698" y="5996784"/>
                </a:cubicBezTo>
                <a:cubicBezTo>
                  <a:pt x="3441939" y="5998683"/>
                  <a:pt x="3437403" y="6006279"/>
                  <a:pt x="3438088" y="6019572"/>
                </a:cubicBezTo>
                <a:cubicBezTo>
                  <a:pt x="3438774" y="6032865"/>
                  <a:pt x="3434871" y="6040462"/>
                  <a:pt x="3426378" y="6042361"/>
                </a:cubicBezTo>
                <a:cubicBezTo>
                  <a:pt x="3426114" y="6050115"/>
                  <a:pt x="3423476" y="6057395"/>
                  <a:pt x="3418465" y="6064200"/>
                </a:cubicBezTo>
                <a:cubicBezTo>
                  <a:pt x="3413454" y="6071005"/>
                  <a:pt x="3407651" y="6076385"/>
                  <a:pt x="3401057" y="6080342"/>
                </a:cubicBezTo>
                <a:lnTo>
                  <a:pt x="3401057" y="6113258"/>
                </a:lnTo>
                <a:cubicBezTo>
                  <a:pt x="3378849" y="6123967"/>
                  <a:pt x="3365661" y="6136100"/>
                  <a:pt x="3361493" y="6149657"/>
                </a:cubicBezTo>
                <a:cubicBezTo>
                  <a:pt x="3357326" y="6163214"/>
                  <a:pt x="3351101" y="6182310"/>
                  <a:pt x="3342820" y="6206945"/>
                </a:cubicBezTo>
                <a:cubicBezTo>
                  <a:pt x="3334274" y="6207683"/>
                  <a:pt x="3326678" y="6210637"/>
                  <a:pt x="3320031" y="6215807"/>
                </a:cubicBezTo>
                <a:cubicBezTo>
                  <a:pt x="3313384" y="6220977"/>
                  <a:pt x="3305788" y="6223931"/>
                  <a:pt x="3297242" y="6224669"/>
                </a:cubicBezTo>
                <a:lnTo>
                  <a:pt x="3297242" y="6252522"/>
                </a:lnTo>
                <a:lnTo>
                  <a:pt x="3289646" y="6252522"/>
                </a:lnTo>
                <a:cubicBezTo>
                  <a:pt x="3284793" y="6252522"/>
                  <a:pt x="3281839" y="6251256"/>
                  <a:pt x="3280784" y="6248724"/>
                </a:cubicBezTo>
                <a:cubicBezTo>
                  <a:pt x="3279729" y="6246192"/>
                  <a:pt x="3279307" y="6242394"/>
                  <a:pt x="3279518" y="6237330"/>
                </a:cubicBezTo>
                <a:lnTo>
                  <a:pt x="3287114" y="6217073"/>
                </a:lnTo>
                <a:cubicBezTo>
                  <a:pt x="3286956" y="6215227"/>
                  <a:pt x="3286006" y="6211956"/>
                  <a:pt x="3284266" y="6207261"/>
                </a:cubicBezTo>
                <a:cubicBezTo>
                  <a:pt x="3282525" y="6202566"/>
                  <a:pt x="3280942" y="6199929"/>
                  <a:pt x="3279518" y="6199348"/>
                </a:cubicBezTo>
                <a:lnTo>
                  <a:pt x="3279518" y="6206945"/>
                </a:lnTo>
                <a:cubicBezTo>
                  <a:pt x="3273715" y="6211059"/>
                  <a:pt x="3266963" y="6216756"/>
                  <a:pt x="3259261" y="6224036"/>
                </a:cubicBezTo>
                <a:cubicBezTo>
                  <a:pt x="3251560" y="6231316"/>
                  <a:pt x="3247340" y="6238279"/>
                  <a:pt x="3246601" y="6244926"/>
                </a:cubicBezTo>
                <a:cubicBezTo>
                  <a:pt x="3242856" y="6247669"/>
                  <a:pt x="3240218" y="6251678"/>
                  <a:pt x="3238688" y="6256953"/>
                </a:cubicBezTo>
                <a:cubicBezTo>
                  <a:pt x="3237159" y="6262228"/>
                  <a:pt x="3236420" y="6267503"/>
                  <a:pt x="3236473" y="6272778"/>
                </a:cubicBezTo>
                <a:lnTo>
                  <a:pt x="3218748" y="6282907"/>
                </a:lnTo>
                <a:cubicBezTo>
                  <a:pt x="3218801" y="6286968"/>
                  <a:pt x="3218063" y="6291505"/>
                  <a:pt x="3216533" y="6296516"/>
                </a:cubicBezTo>
                <a:cubicBezTo>
                  <a:pt x="3215003" y="6301528"/>
                  <a:pt x="3212366" y="6305432"/>
                  <a:pt x="3208620" y="6308227"/>
                </a:cubicBezTo>
                <a:lnTo>
                  <a:pt x="3208620" y="6328484"/>
                </a:lnTo>
                <a:lnTo>
                  <a:pt x="3198492" y="6336080"/>
                </a:lnTo>
                <a:cubicBezTo>
                  <a:pt x="3198228" y="6343782"/>
                  <a:pt x="3195591" y="6351167"/>
                  <a:pt x="3190579" y="6358236"/>
                </a:cubicBezTo>
                <a:cubicBezTo>
                  <a:pt x="3185568" y="6365304"/>
                  <a:pt x="3179765" y="6371423"/>
                  <a:pt x="3173171" y="6376593"/>
                </a:cubicBezTo>
                <a:cubicBezTo>
                  <a:pt x="3168002" y="6384664"/>
                  <a:pt x="3161883" y="6393843"/>
                  <a:pt x="3154814" y="6404129"/>
                </a:cubicBezTo>
                <a:cubicBezTo>
                  <a:pt x="3147745" y="6414416"/>
                  <a:pt x="3140360" y="6422961"/>
                  <a:pt x="3132658" y="6429766"/>
                </a:cubicBezTo>
                <a:cubicBezTo>
                  <a:pt x="3132817" y="6433723"/>
                  <a:pt x="3132500" y="6437837"/>
                  <a:pt x="3131709" y="6442110"/>
                </a:cubicBezTo>
                <a:cubicBezTo>
                  <a:pt x="3130918" y="6446383"/>
                  <a:pt x="3128702" y="6449865"/>
                  <a:pt x="3125062" y="6452555"/>
                </a:cubicBezTo>
                <a:cubicBezTo>
                  <a:pt x="3124851" y="6460362"/>
                  <a:pt x="3122741" y="6468169"/>
                  <a:pt x="3118732" y="6475976"/>
                </a:cubicBezTo>
                <a:cubicBezTo>
                  <a:pt x="3114723" y="6483783"/>
                  <a:pt x="3110081" y="6490325"/>
                  <a:pt x="3104806" y="6495600"/>
                </a:cubicBezTo>
                <a:cubicBezTo>
                  <a:pt x="3104806" y="6498238"/>
                  <a:pt x="3104173" y="6500559"/>
                  <a:pt x="3102907" y="6502563"/>
                </a:cubicBezTo>
                <a:cubicBezTo>
                  <a:pt x="3101641" y="6504568"/>
                  <a:pt x="3099742" y="6505623"/>
                  <a:pt x="3097209" y="6505728"/>
                </a:cubicBezTo>
                <a:lnTo>
                  <a:pt x="3089613" y="6503196"/>
                </a:lnTo>
                <a:lnTo>
                  <a:pt x="3097209" y="6477875"/>
                </a:lnTo>
                <a:cubicBezTo>
                  <a:pt x="3099742" y="6475185"/>
                  <a:pt x="3101641" y="6471703"/>
                  <a:pt x="3102907" y="6467431"/>
                </a:cubicBezTo>
                <a:cubicBezTo>
                  <a:pt x="3104173" y="6463158"/>
                  <a:pt x="3104806" y="6459043"/>
                  <a:pt x="3104806" y="6455087"/>
                </a:cubicBezTo>
                <a:lnTo>
                  <a:pt x="3114934" y="6432298"/>
                </a:lnTo>
                <a:cubicBezTo>
                  <a:pt x="3114406" y="6426601"/>
                  <a:pt x="3114195" y="6420271"/>
                  <a:pt x="3114301" y="6413308"/>
                </a:cubicBezTo>
                <a:cubicBezTo>
                  <a:pt x="3114406" y="6406345"/>
                  <a:pt x="3117993" y="6402547"/>
                  <a:pt x="3125062" y="6401914"/>
                </a:cubicBezTo>
                <a:cubicBezTo>
                  <a:pt x="3125906" y="6377226"/>
                  <a:pt x="3133080" y="6348107"/>
                  <a:pt x="3146585" y="6314557"/>
                </a:cubicBezTo>
                <a:cubicBezTo>
                  <a:pt x="3160089" y="6281007"/>
                  <a:pt x="3174859" y="6254421"/>
                  <a:pt x="3190896" y="6234797"/>
                </a:cubicBezTo>
                <a:cubicBezTo>
                  <a:pt x="3191212" y="6226146"/>
                  <a:pt x="3192478" y="6218128"/>
                  <a:pt x="3194694" y="6210743"/>
                </a:cubicBezTo>
                <a:cubicBezTo>
                  <a:pt x="3196909" y="6203358"/>
                  <a:pt x="3198175" y="6195339"/>
                  <a:pt x="3198492" y="6186688"/>
                </a:cubicBezTo>
                <a:cubicBezTo>
                  <a:pt x="3202237" y="6186530"/>
                  <a:pt x="3204875" y="6184947"/>
                  <a:pt x="3206405" y="6181941"/>
                </a:cubicBezTo>
                <a:cubicBezTo>
                  <a:pt x="3207934" y="6178934"/>
                  <a:pt x="3208673" y="6175452"/>
                  <a:pt x="3208620" y="6171496"/>
                </a:cubicBezTo>
                <a:cubicBezTo>
                  <a:pt x="3209042" y="6161209"/>
                  <a:pt x="3210730" y="6155196"/>
                  <a:pt x="3213684" y="6153455"/>
                </a:cubicBezTo>
                <a:cubicBezTo>
                  <a:pt x="3216638" y="6151714"/>
                  <a:pt x="3218326" y="6147600"/>
                  <a:pt x="3218748" y="6141111"/>
                </a:cubicBezTo>
                <a:lnTo>
                  <a:pt x="3231409" y="6115791"/>
                </a:lnTo>
                <a:cubicBezTo>
                  <a:pt x="3235154" y="6114419"/>
                  <a:pt x="3237792" y="6112098"/>
                  <a:pt x="3239321" y="6108827"/>
                </a:cubicBezTo>
                <a:cubicBezTo>
                  <a:pt x="3240851" y="6105557"/>
                  <a:pt x="3241590" y="6101970"/>
                  <a:pt x="3241537" y="6098066"/>
                </a:cubicBezTo>
                <a:lnTo>
                  <a:pt x="3239005" y="6085406"/>
                </a:lnTo>
                <a:lnTo>
                  <a:pt x="3261794" y="6006912"/>
                </a:lnTo>
                <a:lnTo>
                  <a:pt x="3271922" y="5999316"/>
                </a:lnTo>
                <a:lnTo>
                  <a:pt x="3279518" y="5986655"/>
                </a:lnTo>
                <a:cubicBezTo>
                  <a:pt x="3279518" y="5982593"/>
                  <a:pt x="3280151" y="5978057"/>
                  <a:pt x="3281417" y="5973045"/>
                </a:cubicBezTo>
                <a:cubicBezTo>
                  <a:pt x="3282683" y="5968034"/>
                  <a:pt x="3284582" y="5964131"/>
                  <a:pt x="3287114" y="5961335"/>
                </a:cubicBezTo>
                <a:cubicBezTo>
                  <a:pt x="3285637" y="5956745"/>
                  <a:pt x="3285426" y="5950732"/>
                  <a:pt x="3286481" y="5943294"/>
                </a:cubicBezTo>
                <a:cubicBezTo>
                  <a:pt x="3287536" y="5935856"/>
                  <a:pt x="3291123" y="5931741"/>
                  <a:pt x="3297242" y="5930950"/>
                </a:cubicBezTo>
                <a:cubicBezTo>
                  <a:pt x="3298139" y="5923987"/>
                  <a:pt x="3302676" y="5912592"/>
                  <a:pt x="3310852" y="5896767"/>
                </a:cubicBezTo>
                <a:cubicBezTo>
                  <a:pt x="3319029" y="5880942"/>
                  <a:pt x="3325464" y="5872080"/>
                  <a:pt x="3330159" y="5870181"/>
                </a:cubicBezTo>
                <a:lnTo>
                  <a:pt x="3337755" y="5852456"/>
                </a:lnTo>
                <a:cubicBezTo>
                  <a:pt x="3338494" y="5836631"/>
                  <a:pt x="3341448" y="5822704"/>
                  <a:pt x="3346618" y="5810677"/>
                </a:cubicBezTo>
                <a:cubicBezTo>
                  <a:pt x="3351787" y="5798650"/>
                  <a:pt x="3354741" y="5784723"/>
                  <a:pt x="3355480" y="5768898"/>
                </a:cubicBezTo>
                <a:lnTo>
                  <a:pt x="3363076" y="5758770"/>
                </a:lnTo>
                <a:cubicBezTo>
                  <a:pt x="3364237" y="5749380"/>
                  <a:pt x="3368879" y="5738408"/>
                  <a:pt x="3377002" y="5725853"/>
                </a:cubicBezTo>
                <a:cubicBezTo>
                  <a:pt x="3385126" y="5713298"/>
                  <a:pt x="3389768" y="5702326"/>
                  <a:pt x="3390929" y="5692936"/>
                </a:cubicBezTo>
                <a:cubicBezTo>
                  <a:pt x="3398419" y="5688188"/>
                  <a:pt x="3401795" y="5680592"/>
                  <a:pt x="3401057" y="5670147"/>
                </a:cubicBezTo>
                <a:cubicBezTo>
                  <a:pt x="3400318" y="5659703"/>
                  <a:pt x="3403695" y="5652107"/>
                  <a:pt x="3411185" y="5647359"/>
                </a:cubicBezTo>
                <a:cubicBezTo>
                  <a:pt x="3412715" y="5639341"/>
                  <a:pt x="3419151" y="5619295"/>
                  <a:pt x="3430492" y="5587222"/>
                </a:cubicBezTo>
                <a:cubicBezTo>
                  <a:pt x="3441834" y="5555150"/>
                  <a:pt x="3448902" y="5536370"/>
                  <a:pt x="3451698" y="5530884"/>
                </a:cubicBezTo>
                <a:cubicBezTo>
                  <a:pt x="3450221" y="5526611"/>
                  <a:pt x="3450010" y="5521864"/>
                  <a:pt x="3451065" y="5516641"/>
                </a:cubicBezTo>
                <a:cubicBezTo>
                  <a:pt x="3452120" y="5511419"/>
                  <a:pt x="3455707" y="5508570"/>
                  <a:pt x="3461826" y="5508095"/>
                </a:cubicBezTo>
                <a:lnTo>
                  <a:pt x="3489606" y="5455285"/>
                </a:lnTo>
                <a:lnTo>
                  <a:pt x="3488585" y="5451199"/>
                </a:lnTo>
                <a:lnTo>
                  <a:pt x="3478457" y="5438539"/>
                </a:lnTo>
                <a:lnTo>
                  <a:pt x="3465797" y="5451199"/>
                </a:lnTo>
                <a:lnTo>
                  <a:pt x="3458201" y="5504373"/>
                </a:lnTo>
                <a:cubicBezTo>
                  <a:pt x="3450393" y="5511441"/>
                  <a:pt x="3443219" y="5521359"/>
                  <a:pt x="3436678" y="5534125"/>
                </a:cubicBezTo>
                <a:cubicBezTo>
                  <a:pt x="3430137" y="5546890"/>
                  <a:pt x="3425495" y="5558074"/>
                  <a:pt x="3422752" y="5567674"/>
                </a:cubicBezTo>
                <a:cubicBezTo>
                  <a:pt x="3422435" y="5576431"/>
                  <a:pt x="3420536" y="5584871"/>
                  <a:pt x="3417055" y="5592995"/>
                </a:cubicBezTo>
                <a:cubicBezTo>
                  <a:pt x="3413573" y="5601119"/>
                  <a:pt x="3410408" y="5609559"/>
                  <a:pt x="3407559" y="5618316"/>
                </a:cubicBezTo>
                <a:cubicBezTo>
                  <a:pt x="3395321" y="5628866"/>
                  <a:pt x="3384349" y="5640682"/>
                  <a:pt x="3374643" y="5653765"/>
                </a:cubicBezTo>
                <a:lnTo>
                  <a:pt x="3356918" y="5704406"/>
                </a:lnTo>
                <a:cubicBezTo>
                  <a:pt x="3355388" y="5704300"/>
                  <a:pt x="3353384" y="5704511"/>
                  <a:pt x="3350904" y="5705039"/>
                </a:cubicBezTo>
                <a:cubicBezTo>
                  <a:pt x="3348425" y="5705566"/>
                  <a:pt x="3347054" y="5707043"/>
                  <a:pt x="3346790" y="5709470"/>
                </a:cubicBezTo>
                <a:cubicBezTo>
                  <a:pt x="3347054" y="5710841"/>
                  <a:pt x="3348425" y="5712529"/>
                  <a:pt x="3350904" y="5714534"/>
                </a:cubicBezTo>
                <a:cubicBezTo>
                  <a:pt x="3353384" y="5716538"/>
                  <a:pt x="3355388" y="5718227"/>
                  <a:pt x="3356918" y="5719598"/>
                </a:cubicBezTo>
                <a:lnTo>
                  <a:pt x="3329065" y="5734791"/>
                </a:lnTo>
                <a:lnTo>
                  <a:pt x="3311341" y="5734791"/>
                </a:lnTo>
                <a:cubicBezTo>
                  <a:pt x="3311868" y="5725401"/>
                  <a:pt x="3313346" y="5716327"/>
                  <a:pt x="3315772" y="5707571"/>
                </a:cubicBezTo>
                <a:cubicBezTo>
                  <a:pt x="3318199" y="5698814"/>
                  <a:pt x="3318410" y="5685943"/>
                  <a:pt x="3316405" y="5668957"/>
                </a:cubicBezTo>
                <a:cubicBezTo>
                  <a:pt x="3311024" y="5676342"/>
                  <a:pt x="3305960" y="5683727"/>
                  <a:pt x="3301213" y="5691112"/>
                </a:cubicBezTo>
                <a:cubicBezTo>
                  <a:pt x="3296465" y="5698498"/>
                  <a:pt x="3293933" y="5707149"/>
                  <a:pt x="3293617" y="5717066"/>
                </a:cubicBezTo>
                <a:cubicBezTo>
                  <a:pt x="3281378" y="5726772"/>
                  <a:pt x="3270406" y="5737744"/>
                  <a:pt x="3260700" y="5749983"/>
                </a:cubicBezTo>
                <a:cubicBezTo>
                  <a:pt x="3246615" y="5751249"/>
                  <a:pt x="3241234" y="5756313"/>
                  <a:pt x="3244558" y="5765175"/>
                </a:cubicBezTo>
                <a:cubicBezTo>
                  <a:pt x="3247881" y="5774038"/>
                  <a:pt x="3245666" y="5779101"/>
                  <a:pt x="3237911" y="5780368"/>
                </a:cubicBezTo>
                <a:lnTo>
                  <a:pt x="3227783" y="5780368"/>
                </a:lnTo>
                <a:cubicBezTo>
                  <a:pt x="3227361" y="5787489"/>
                  <a:pt x="3225673" y="5792870"/>
                  <a:pt x="3222719" y="5796509"/>
                </a:cubicBezTo>
                <a:cubicBezTo>
                  <a:pt x="3219765" y="5800149"/>
                  <a:pt x="3218077" y="5804897"/>
                  <a:pt x="3217655" y="5810752"/>
                </a:cubicBezTo>
                <a:lnTo>
                  <a:pt x="3199930" y="5825945"/>
                </a:lnTo>
                <a:lnTo>
                  <a:pt x="3189802" y="5805688"/>
                </a:lnTo>
                <a:cubicBezTo>
                  <a:pt x="3184738" y="5805688"/>
                  <a:pt x="3182206" y="5803156"/>
                  <a:pt x="3182206" y="5798092"/>
                </a:cubicBezTo>
                <a:cubicBezTo>
                  <a:pt x="3182944" y="5788122"/>
                  <a:pt x="3185898" y="5778310"/>
                  <a:pt x="3191068" y="5768657"/>
                </a:cubicBezTo>
                <a:cubicBezTo>
                  <a:pt x="3196238" y="5759003"/>
                  <a:pt x="3199192" y="5748559"/>
                  <a:pt x="3199930" y="5737323"/>
                </a:cubicBezTo>
                <a:cubicBezTo>
                  <a:pt x="3199983" y="5737112"/>
                  <a:pt x="3199877" y="5736267"/>
                  <a:pt x="3199614" y="5734791"/>
                </a:cubicBezTo>
                <a:cubicBezTo>
                  <a:pt x="3199350" y="5733314"/>
                  <a:pt x="3198611" y="5732469"/>
                  <a:pt x="3197398" y="5732258"/>
                </a:cubicBezTo>
                <a:cubicBezTo>
                  <a:pt x="3196027" y="5732839"/>
                  <a:pt x="3194339" y="5735476"/>
                  <a:pt x="3192334" y="5740171"/>
                </a:cubicBezTo>
                <a:cubicBezTo>
                  <a:pt x="3190329" y="5744866"/>
                  <a:pt x="3188641" y="5748137"/>
                  <a:pt x="3187270" y="5749983"/>
                </a:cubicBezTo>
                <a:cubicBezTo>
                  <a:pt x="3184316" y="5752515"/>
                  <a:pt x="3182628" y="5755047"/>
                  <a:pt x="3182206" y="5757579"/>
                </a:cubicBezTo>
                <a:cubicBezTo>
                  <a:pt x="3182522" y="5761535"/>
                  <a:pt x="3182522" y="5765017"/>
                  <a:pt x="3182206" y="5768024"/>
                </a:cubicBezTo>
                <a:cubicBezTo>
                  <a:pt x="3181889" y="5771031"/>
                  <a:pt x="3179357" y="5772613"/>
                  <a:pt x="3174610" y="5772771"/>
                </a:cubicBezTo>
                <a:lnTo>
                  <a:pt x="3164481" y="5777836"/>
                </a:lnTo>
                <a:lnTo>
                  <a:pt x="3139161" y="5780368"/>
                </a:lnTo>
                <a:lnTo>
                  <a:pt x="3131565" y="5800624"/>
                </a:lnTo>
                <a:cubicBezTo>
                  <a:pt x="3127714" y="5802048"/>
                  <a:pt x="3124021" y="5804264"/>
                  <a:pt x="3120487" y="5807271"/>
                </a:cubicBezTo>
                <a:cubicBezTo>
                  <a:pt x="3116952" y="5810278"/>
                  <a:pt x="3113893" y="5813126"/>
                  <a:pt x="3111308" y="5815816"/>
                </a:cubicBezTo>
                <a:cubicBezTo>
                  <a:pt x="3108565" y="5815764"/>
                  <a:pt x="3105822" y="5816502"/>
                  <a:pt x="3103079" y="5818032"/>
                </a:cubicBezTo>
                <a:cubicBezTo>
                  <a:pt x="3100336" y="5819562"/>
                  <a:pt x="3098859" y="5822199"/>
                  <a:pt x="3098648" y="5825945"/>
                </a:cubicBezTo>
                <a:lnTo>
                  <a:pt x="3101180" y="5836073"/>
                </a:lnTo>
                <a:lnTo>
                  <a:pt x="3078391" y="5836073"/>
                </a:lnTo>
                <a:cubicBezTo>
                  <a:pt x="3079393" y="5831167"/>
                  <a:pt x="3081820" y="5823887"/>
                  <a:pt x="3085671" y="5814234"/>
                </a:cubicBezTo>
                <a:cubicBezTo>
                  <a:pt x="3089522" y="5804580"/>
                  <a:pt x="3088783" y="5799200"/>
                  <a:pt x="3083455" y="5798092"/>
                </a:cubicBezTo>
                <a:cubicBezTo>
                  <a:pt x="3080871" y="5798250"/>
                  <a:pt x="3078444" y="5799200"/>
                  <a:pt x="3076176" y="5800941"/>
                </a:cubicBezTo>
                <a:cubicBezTo>
                  <a:pt x="3073907" y="5802681"/>
                  <a:pt x="3072114" y="5804264"/>
                  <a:pt x="3070795" y="5805688"/>
                </a:cubicBezTo>
                <a:lnTo>
                  <a:pt x="3065731" y="5836073"/>
                </a:lnTo>
                <a:lnTo>
                  <a:pt x="3053071" y="5853797"/>
                </a:lnTo>
                <a:cubicBezTo>
                  <a:pt x="3053071" y="5861288"/>
                  <a:pt x="3051805" y="5867829"/>
                  <a:pt x="3049272" y="5873421"/>
                </a:cubicBezTo>
                <a:cubicBezTo>
                  <a:pt x="3046740" y="5879013"/>
                  <a:pt x="3042942" y="5884288"/>
                  <a:pt x="3037878" y="5889246"/>
                </a:cubicBezTo>
                <a:lnTo>
                  <a:pt x="3037878" y="5909503"/>
                </a:lnTo>
                <a:cubicBezTo>
                  <a:pt x="3030704" y="5917521"/>
                  <a:pt x="3027328" y="5926805"/>
                  <a:pt x="3027750" y="5937355"/>
                </a:cubicBezTo>
                <a:cubicBezTo>
                  <a:pt x="3023688" y="5936142"/>
                  <a:pt x="3019784" y="5936670"/>
                  <a:pt x="3016039" y="5938938"/>
                </a:cubicBezTo>
                <a:cubicBezTo>
                  <a:pt x="3012294" y="5941206"/>
                  <a:pt x="3010289" y="5944899"/>
                  <a:pt x="3010026" y="5950016"/>
                </a:cubicBezTo>
                <a:lnTo>
                  <a:pt x="2994833" y="5972804"/>
                </a:lnTo>
                <a:lnTo>
                  <a:pt x="2974577" y="5965208"/>
                </a:lnTo>
                <a:cubicBezTo>
                  <a:pt x="2977900" y="5956979"/>
                  <a:pt x="2980116" y="5947484"/>
                  <a:pt x="2981223" y="5936722"/>
                </a:cubicBezTo>
                <a:cubicBezTo>
                  <a:pt x="2982331" y="5925961"/>
                  <a:pt x="2985180" y="5917732"/>
                  <a:pt x="2989769" y="5912035"/>
                </a:cubicBezTo>
                <a:cubicBezTo>
                  <a:pt x="2989347" y="5904017"/>
                  <a:pt x="2992723" y="5899797"/>
                  <a:pt x="2999897" y="5899375"/>
                </a:cubicBezTo>
                <a:cubicBezTo>
                  <a:pt x="3005383" y="5899744"/>
                  <a:pt x="3012136" y="5899638"/>
                  <a:pt x="3020154" y="5899058"/>
                </a:cubicBezTo>
                <a:cubicBezTo>
                  <a:pt x="3028172" y="5898478"/>
                  <a:pt x="3027328" y="5895207"/>
                  <a:pt x="3017622" y="5889246"/>
                </a:cubicBezTo>
                <a:lnTo>
                  <a:pt x="3027750" y="5863926"/>
                </a:lnTo>
                <a:lnTo>
                  <a:pt x="3017622" y="5863926"/>
                </a:lnTo>
                <a:lnTo>
                  <a:pt x="3027750" y="5851265"/>
                </a:lnTo>
                <a:lnTo>
                  <a:pt x="3027750" y="5825945"/>
                </a:lnTo>
                <a:lnTo>
                  <a:pt x="3045474" y="5813285"/>
                </a:lnTo>
                <a:lnTo>
                  <a:pt x="3045474" y="5790496"/>
                </a:lnTo>
                <a:cubicBezTo>
                  <a:pt x="3050117" y="5782478"/>
                  <a:pt x="3056025" y="5775726"/>
                  <a:pt x="3063199" y="5770240"/>
                </a:cubicBezTo>
                <a:lnTo>
                  <a:pt x="3070795" y="5749983"/>
                </a:lnTo>
                <a:cubicBezTo>
                  <a:pt x="3062882" y="5747978"/>
                  <a:pt x="3060350" y="5739327"/>
                  <a:pt x="3063199" y="5724029"/>
                </a:cubicBezTo>
                <a:cubicBezTo>
                  <a:pt x="3066047" y="5708731"/>
                  <a:pt x="3068579" y="5698814"/>
                  <a:pt x="3070795" y="5694278"/>
                </a:cubicBezTo>
                <a:cubicBezTo>
                  <a:pt x="3075543" y="5693117"/>
                  <a:pt x="3078075" y="5687842"/>
                  <a:pt x="3078391" y="5678452"/>
                </a:cubicBezTo>
                <a:cubicBezTo>
                  <a:pt x="3078708" y="5669062"/>
                  <a:pt x="3078708" y="5662521"/>
                  <a:pt x="3078391" y="5658829"/>
                </a:cubicBezTo>
                <a:cubicBezTo>
                  <a:pt x="3082137" y="5657352"/>
                  <a:pt x="3084774" y="5654608"/>
                  <a:pt x="3086304" y="5650599"/>
                </a:cubicBezTo>
                <a:cubicBezTo>
                  <a:pt x="3087834" y="5646590"/>
                  <a:pt x="3088572" y="5642581"/>
                  <a:pt x="3088519" y="5638572"/>
                </a:cubicBezTo>
                <a:cubicBezTo>
                  <a:pt x="3088097" y="5633825"/>
                  <a:pt x="3086409" y="5630026"/>
                  <a:pt x="3083455" y="5627178"/>
                </a:cubicBezTo>
                <a:cubicBezTo>
                  <a:pt x="3080501" y="5624329"/>
                  <a:pt x="3078813" y="5620531"/>
                  <a:pt x="3078391" y="5615784"/>
                </a:cubicBezTo>
                <a:cubicBezTo>
                  <a:pt x="3068632" y="5617683"/>
                  <a:pt x="3064096" y="5625279"/>
                  <a:pt x="3064781" y="5638572"/>
                </a:cubicBezTo>
                <a:cubicBezTo>
                  <a:pt x="3065467" y="5651865"/>
                  <a:pt x="3061564" y="5659462"/>
                  <a:pt x="3053071" y="5661361"/>
                </a:cubicBezTo>
                <a:cubicBezTo>
                  <a:pt x="3052807" y="5669115"/>
                  <a:pt x="3050169" y="5676395"/>
                  <a:pt x="3045158" y="5683200"/>
                </a:cubicBezTo>
                <a:cubicBezTo>
                  <a:pt x="3040147" y="5690005"/>
                  <a:pt x="3034344" y="5695385"/>
                  <a:pt x="3027750" y="5699342"/>
                </a:cubicBezTo>
                <a:lnTo>
                  <a:pt x="3027750" y="5732258"/>
                </a:lnTo>
                <a:cubicBezTo>
                  <a:pt x="3005542" y="5742967"/>
                  <a:pt x="2992354" y="5755100"/>
                  <a:pt x="2988186" y="5768657"/>
                </a:cubicBezTo>
                <a:cubicBezTo>
                  <a:pt x="2984019" y="5782214"/>
                  <a:pt x="2977794" y="5801310"/>
                  <a:pt x="2969513" y="5825945"/>
                </a:cubicBezTo>
                <a:cubicBezTo>
                  <a:pt x="2960967" y="5826683"/>
                  <a:pt x="2953371" y="5829637"/>
                  <a:pt x="2946724" y="5834807"/>
                </a:cubicBezTo>
                <a:cubicBezTo>
                  <a:pt x="2940077" y="5839977"/>
                  <a:pt x="2932481" y="5842931"/>
                  <a:pt x="2923935" y="5843669"/>
                </a:cubicBezTo>
                <a:lnTo>
                  <a:pt x="2923935" y="5871522"/>
                </a:lnTo>
                <a:lnTo>
                  <a:pt x="2916339" y="5871522"/>
                </a:lnTo>
                <a:cubicBezTo>
                  <a:pt x="2911486" y="5871522"/>
                  <a:pt x="2908532" y="5870256"/>
                  <a:pt x="2907477" y="5867724"/>
                </a:cubicBezTo>
                <a:cubicBezTo>
                  <a:pt x="2906422" y="5865192"/>
                  <a:pt x="2906000" y="5861394"/>
                  <a:pt x="2906211" y="5856330"/>
                </a:cubicBezTo>
                <a:lnTo>
                  <a:pt x="2913807" y="5836073"/>
                </a:lnTo>
                <a:cubicBezTo>
                  <a:pt x="2913649" y="5834227"/>
                  <a:pt x="2912699" y="5830956"/>
                  <a:pt x="2910959" y="5826261"/>
                </a:cubicBezTo>
                <a:cubicBezTo>
                  <a:pt x="2909218" y="5821566"/>
                  <a:pt x="2907635" y="5818929"/>
                  <a:pt x="2906211" y="5818348"/>
                </a:cubicBezTo>
                <a:lnTo>
                  <a:pt x="2906211" y="5825945"/>
                </a:lnTo>
                <a:cubicBezTo>
                  <a:pt x="2900408" y="5830059"/>
                  <a:pt x="2893656" y="5835756"/>
                  <a:pt x="2885954" y="5843036"/>
                </a:cubicBezTo>
                <a:cubicBezTo>
                  <a:pt x="2878253" y="5850316"/>
                  <a:pt x="2874033" y="5857279"/>
                  <a:pt x="2873294" y="5863926"/>
                </a:cubicBezTo>
                <a:cubicBezTo>
                  <a:pt x="2869549" y="5866669"/>
                  <a:pt x="2866911" y="5870678"/>
                  <a:pt x="2865381" y="5875953"/>
                </a:cubicBezTo>
                <a:cubicBezTo>
                  <a:pt x="2863852" y="5881228"/>
                  <a:pt x="2863113" y="5886503"/>
                  <a:pt x="2863166" y="5891778"/>
                </a:cubicBezTo>
                <a:lnTo>
                  <a:pt x="2845441" y="5901907"/>
                </a:lnTo>
                <a:cubicBezTo>
                  <a:pt x="2845494" y="5905968"/>
                  <a:pt x="2844756" y="5910505"/>
                  <a:pt x="2843226" y="5915516"/>
                </a:cubicBezTo>
                <a:cubicBezTo>
                  <a:pt x="2841696" y="5920528"/>
                  <a:pt x="2839059" y="5924432"/>
                  <a:pt x="2835313" y="5927227"/>
                </a:cubicBezTo>
                <a:lnTo>
                  <a:pt x="2835313" y="5947484"/>
                </a:lnTo>
                <a:lnTo>
                  <a:pt x="2825185" y="5955080"/>
                </a:lnTo>
                <a:cubicBezTo>
                  <a:pt x="2824921" y="5962782"/>
                  <a:pt x="2822284" y="5970167"/>
                  <a:pt x="2817272" y="5977236"/>
                </a:cubicBezTo>
                <a:cubicBezTo>
                  <a:pt x="2812261" y="5984304"/>
                  <a:pt x="2806458" y="5990423"/>
                  <a:pt x="2799864" y="5995593"/>
                </a:cubicBezTo>
                <a:cubicBezTo>
                  <a:pt x="2794695" y="6003664"/>
                  <a:pt x="2788576" y="6012843"/>
                  <a:pt x="2781507" y="6023129"/>
                </a:cubicBezTo>
                <a:cubicBezTo>
                  <a:pt x="2774438" y="6033416"/>
                  <a:pt x="2767053" y="6041961"/>
                  <a:pt x="2759351" y="6048766"/>
                </a:cubicBezTo>
                <a:cubicBezTo>
                  <a:pt x="2759510" y="6052723"/>
                  <a:pt x="2759193" y="6056837"/>
                  <a:pt x="2758402" y="6061110"/>
                </a:cubicBezTo>
                <a:cubicBezTo>
                  <a:pt x="2757611" y="6065383"/>
                  <a:pt x="2755395" y="6068865"/>
                  <a:pt x="2751755" y="6071555"/>
                </a:cubicBezTo>
                <a:cubicBezTo>
                  <a:pt x="2751544" y="6079362"/>
                  <a:pt x="2749434" y="6087169"/>
                  <a:pt x="2745425" y="6094976"/>
                </a:cubicBezTo>
                <a:cubicBezTo>
                  <a:pt x="2741416" y="6102783"/>
                  <a:pt x="2736774" y="6109325"/>
                  <a:pt x="2731499" y="6114600"/>
                </a:cubicBezTo>
                <a:cubicBezTo>
                  <a:pt x="2731499" y="6117238"/>
                  <a:pt x="2730866" y="6119559"/>
                  <a:pt x="2729600" y="6121563"/>
                </a:cubicBezTo>
                <a:cubicBezTo>
                  <a:pt x="2728334" y="6123568"/>
                  <a:pt x="2726435" y="6124623"/>
                  <a:pt x="2723902" y="6124728"/>
                </a:cubicBezTo>
                <a:lnTo>
                  <a:pt x="2716306" y="6122196"/>
                </a:lnTo>
                <a:lnTo>
                  <a:pt x="2723902" y="6096875"/>
                </a:lnTo>
                <a:cubicBezTo>
                  <a:pt x="2726435" y="6094185"/>
                  <a:pt x="2728334" y="6090703"/>
                  <a:pt x="2729600" y="6086431"/>
                </a:cubicBezTo>
                <a:cubicBezTo>
                  <a:pt x="2730866" y="6082158"/>
                  <a:pt x="2731499" y="6078043"/>
                  <a:pt x="2731499" y="6074087"/>
                </a:cubicBezTo>
                <a:lnTo>
                  <a:pt x="2741627" y="6051298"/>
                </a:lnTo>
                <a:cubicBezTo>
                  <a:pt x="2741099" y="6045601"/>
                  <a:pt x="2740888" y="6039271"/>
                  <a:pt x="2740994" y="6032308"/>
                </a:cubicBezTo>
                <a:cubicBezTo>
                  <a:pt x="2741099" y="6025345"/>
                  <a:pt x="2744686" y="6021547"/>
                  <a:pt x="2751755" y="6020914"/>
                </a:cubicBezTo>
                <a:cubicBezTo>
                  <a:pt x="2752599" y="5996226"/>
                  <a:pt x="2759773" y="5967107"/>
                  <a:pt x="2773278" y="5933557"/>
                </a:cubicBezTo>
                <a:cubicBezTo>
                  <a:pt x="2786782" y="5900007"/>
                  <a:pt x="2801552" y="5873421"/>
                  <a:pt x="2817589" y="5853797"/>
                </a:cubicBezTo>
                <a:cubicBezTo>
                  <a:pt x="2817905" y="5845146"/>
                  <a:pt x="2819171" y="5837128"/>
                  <a:pt x="2821387" y="5829743"/>
                </a:cubicBezTo>
                <a:cubicBezTo>
                  <a:pt x="2823602" y="5822358"/>
                  <a:pt x="2824868" y="5814339"/>
                  <a:pt x="2825185" y="5805688"/>
                </a:cubicBezTo>
                <a:cubicBezTo>
                  <a:pt x="2828930" y="5805530"/>
                  <a:pt x="2831568" y="5803947"/>
                  <a:pt x="2833098" y="5800941"/>
                </a:cubicBezTo>
                <a:cubicBezTo>
                  <a:pt x="2834627" y="5797934"/>
                  <a:pt x="2835366" y="5794452"/>
                  <a:pt x="2835313" y="5790496"/>
                </a:cubicBezTo>
                <a:cubicBezTo>
                  <a:pt x="2835735" y="5780209"/>
                  <a:pt x="2837423" y="5774196"/>
                  <a:pt x="2840377" y="5772455"/>
                </a:cubicBezTo>
                <a:cubicBezTo>
                  <a:pt x="2843331" y="5770714"/>
                  <a:pt x="2845019" y="5766600"/>
                  <a:pt x="2845441" y="5760111"/>
                </a:cubicBezTo>
                <a:lnTo>
                  <a:pt x="2858102" y="5734791"/>
                </a:lnTo>
                <a:cubicBezTo>
                  <a:pt x="2861847" y="5733419"/>
                  <a:pt x="2864485" y="5731098"/>
                  <a:pt x="2866014" y="5727827"/>
                </a:cubicBezTo>
                <a:cubicBezTo>
                  <a:pt x="2867544" y="5724557"/>
                  <a:pt x="2868283" y="5720970"/>
                  <a:pt x="2868230" y="5717066"/>
                </a:cubicBezTo>
                <a:lnTo>
                  <a:pt x="2865698" y="5704406"/>
                </a:lnTo>
                <a:lnTo>
                  <a:pt x="2888487" y="5625912"/>
                </a:lnTo>
                <a:lnTo>
                  <a:pt x="2898615" y="5618316"/>
                </a:lnTo>
                <a:lnTo>
                  <a:pt x="2906211" y="5605655"/>
                </a:lnTo>
                <a:cubicBezTo>
                  <a:pt x="2906211" y="5601593"/>
                  <a:pt x="2906844" y="5597057"/>
                  <a:pt x="2908110" y="5592045"/>
                </a:cubicBezTo>
                <a:cubicBezTo>
                  <a:pt x="2909376" y="5587034"/>
                  <a:pt x="2911275" y="5583131"/>
                  <a:pt x="2913807" y="5580335"/>
                </a:cubicBezTo>
                <a:cubicBezTo>
                  <a:pt x="2912330" y="5575745"/>
                  <a:pt x="2912119" y="5569732"/>
                  <a:pt x="2913174" y="5562294"/>
                </a:cubicBezTo>
                <a:cubicBezTo>
                  <a:pt x="2914229" y="5554856"/>
                  <a:pt x="2917816" y="5550741"/>
                  <a:pt x="2923935" y="5549950"/>
                </a:cubicBezTo>
                <a:cubicBezTo>
                  <a:pt x="2924832" y="5542987"/>
                  <a:pt x="2929369" y="5531592"/>
                  <a:pt x="2937545" y="5515767"/>
                </a:cubicBezTo>
                <a:cubicBezTo>
                  <a:pt x="2945722" y="5499942"/>
                  <a:pt x="2952157" y="5491080"/>
                  <a:pt x="2956852" y="5489181"/>
                </a:cubicBezTo>
                <a:lnTo>
                  <a:pt x="2964448" y="5471456"/>
                </a:lnTo>
                <a:cubicBezTo>
                  <a:pt x="2965187" y="5455631"/>
                  <a:pt x="2968141" y="5441704"/>
                  <a:pt x="2973311" y="5429677"/>
                </a:cubicBezTo>
                <a:cubicBezTo>
                  <a:pt x="2978480" y="5417650"/>
                  <a:pt x="2981434" y="5403723"/>
                  <a:pt x="2982173" y="5387898"/>
                </a:cubicBezTo>
                <a:lnTo>
                  <a:pt x="2989769" y="5377770"/>
                </a:lnTo>
                <a:lnTo>
                  <a:pt x="2995621" y="5363938"/>
                </a:lnTo>
                <a:lnTo>
                  <a:pt x="2976268" y="5390690"/>
                </a:lnTo>
                <a:cubicBezTo>
                  <a:pt x="2969727" y="5403455"/>
                  <a:pt x="2965085" y="5414639"/>
                  <a:pt x="2962342" y="5424239"/>
                </a:cubicBezTo>
                <a:cubicBezTo>
                  <a:pt x="2962025" y="5432996"/>
                  <a:pt x="2960126" y="5441436"/>
                  <a:pt x="2956645" y="5449560"/>
                </a:cubicBezTo>
                <a:cubicBezTo>
                  <a:pt x="2953163" y="5457684"/>
                  <a:pt x="2949998" y="5466124"/>
                  <a:pt x="2947149" y="5474881"/>
                </a:cubicBezTo>
                <a:cubicBezTo>
                  <a:pt x="2934911" y="5485431"/>
                  <a:pt x="2923939" y="5497247"/>
                  <a:pt x="2914233" y="5510330"/>
                </a:cubicBezTo>
                <a:lnTo>
                  <a:pt x="2896508" y="5560971"/>
                </a:lnTo>
                <a:cubicBezTo>
                  <a:pt x="2894978" y="5560865"/>
                  <a:pt x="2892974" y="5561076"/>
                  <a:pt x="2890494" y="5561604"/>
                </a:cubicBezTo>
                <a:cubicBezTo>
                  <a:pt x="2888015" y="5562131"/>
                  <a:pt x="2886644" y="5563608"/>
                  <a:pt x="2886380" y="5566035"/>
                </a:cubicBezTo>
                <a:cubicBezTo>
                  <a:pt x="2886644" y="5567406"/>
                  <a:pt x="2888015" y="5569094"/>
                  <a:pt x="2890494" y="5571099"/>
                </a:cubicBezTo>
                <a:cubicBezTo>
                  <a:pt x="2892974" y="5573103"/>
                  <a:pt x="2894978" y="5574792"/>
                  <a:pt x="2896508" y="5576163"/>
                </a:cubicBezTo>
                <a:lnTo>
                  <a:pt x="2868655" y="5591356"/>
                </a:lnTo>
                <a:lnTo>
                  <a:pt x="2850931" y="5591356"/>
                </a:lnTo>
                <a:cubicBezTo>
                  <a:pt x="2851458" y="5581966"/>
                  <a:pt x="2852936" y="5572892"/>
                  <a:pt x="2855362" y="5564136"/>
                </a:cubicBezTo>
                <a:cubicBezTo>
                  <a:pt x="2857789" y="5555379"/>
                  <a:pt x="2858000" y="5542508"/>
                  <a:pt x="2855995" y="5525522"/>
                </a:cubicBezTo>
                <a:cubicBezTo>
                  <a:pt x="2850614" y="5532907"/>
                  <a:pt x="2845550" y="5540292"/>
                  <a:pt x="2840803" y="5547677"/>
                </a:cubicBezTo>
                <a:cubicBezTo>
                  <a:pt x="2836055" y="5555063"/>
                  <a:pt x="2833523" y="5563714"/>
                  <a:pt x="2833207" y="5573631"/>
                </a:cubicBezTo>
                <a:cubicBezTo>
                  <a:pt x="2820968" y="5583337"/>
                  <a:pt x="2809996" y="5594309"/>
                  <a:pt x="2800290" y="5606548"/>
                </a:cubicBezTo>
                <a:cubicBezTo>
                  <a:pt x="2786205" y="5607814"/>
                  <a:pt x="2780824" y="5612878"/>
                  <a:pt x="2784148" y="5621740"/>
                </a:cubicBezTo>
                <a:cubicBezTo>
                  <a:pt x="2787471" y="5630603"/>
                  <a:pt x="2785256" y="5635666"/>
                  <a:pt x="2777501" y="5636933"/>
                </a:cubicBezTo>
                <a:lnTo>
                  <a:pt x="2767373" y="5636933"/>
                </a:lnTo>
                <a:cubicBezTo>
                  <a:pt x="2766951" y="5644054"/>
                  <a:pt x="2765263" y="5649435"/>
                  <a:pt x="2762309" y="5653074"/>
                </a:cubicBezTo>
                <a:cubicBezTo>
                  <a:pt x="2759355" y="5656714"/>
                  <a:pt x="2757667" y="5661462"/>
                  <a:pt x="2757245" y="5667317"/>
                </a:cubicBezTo>
                <a:lnTo>
                  <a:pt x="2739520" y="5682510"/>
                </a:lnTo>
                <a:lnTo>
                  <a:pt x="2729392" y="5662253"/>
                </a:lnTo>
                <a:cubicBezTo>
                  <a:pt x="2724328" y="5662253"/>
                  <a:pt x="2721796" y="5659721"/>
                  <a:pt x="2721796" y="5654657"/>
                </a:cubicBezTo>
                <a:cubicBezTo>
                  <a:pt x="2722534" y="5644687"/>
                  <a:pt x="2725488" y="5634875"/>
                  <a:pt x="2730658" y="5625222"/>
                </a:cubicBezTo>
                <a:cubicBezTo>
                  <a:pt x="2735828" y="5615568"/>
                  <a:pt x="2738782" y="5605124"/>
                  <a:pt x="2739520" y="5593888"/>
                </a:cubicBezTo>
                <a:cubicBezTo>
                  <a:pt x="2739573" y="5593677"/>
                  <a:pt x="2739467" y="5592832"/>
                  <a:pt x="2739204" y="5591356"/>
                </a:cubicBezTo>
                <a:cubicBezTo>
                  <a:pt x="2738940" y="5589879"/>
                  <a:pt x="2738201" y="5589034"/>
                  <a:pt x="2736988" y="5588823"/>
                </a:cubicBezTo>
                <a:cubicBezTo>
                  <a:pt x="2735617" y="5589404"/>
                  <a:pt x="2733929" y="5592041"/>
                  <a:pt x="2731924" y="5596736"/>
                </a:cubicBezTo>
                <a:cubicBezTo>
                  <a:pt x="2729919" y="5601431"/>
                  <a:pt x="2728231" y="5604702"/>
                  <a:pt x="2726860" y="5606548"/>
                </a:cubicBezTo>
                <a:cubicBezTo>
                  <a:pt x="2723906" y="5609080"/>
                  <a:pt x="2722218" y="5611612"/>
                  <a:pt x="2721796" y="5614144"/>
                </a:cubicBezTo>
                <a:cubicBezTo>
                  <a:pt x="2722112" y="5618100"/>
                  <a:pt x="2722112" y="5621582"/>
                  <a:pt x="2721796" y="5624589"/>
                </a:cubicBezTo>
                <a:cubicBezTo>
                  <a:pt x="2721479" y="5627596"/>
                  <a:pt x="2718947" y="5629178"/>
                  <a:pt x="2714200" y="5629336"/>
                </a:cubicBezTo>
                <a:lnTo>
                  <a:pt x="2704071" y="5634401"/>
                </a:lnTo>
                <a:lnTo>
                  <a:pt x="2678751" y="5636933"/>
                </a:lnTo>
                <a:lnTo>
                  <a:pt x="2671155" y="5657189"/>
                </a:lnTo>
                <a:cubicBezTo>
                  <a:pt x="2667304" y="5658613"/>
                  <a:pt x="2663611" y="5660829"/>
                  <a:pt x="2660077" y="5663836"/>
                </a:cubicBezTo>
                <a:cubicBezTo>
                  <a:pt x="2656542" y="5666843"/>
                  <a:pt x="2653483" y="5669691"/>
                  <a:pt x="2650898" y="5672381"/>
                </a:cubicBezTo>
                <a:cubicBezTo>
                  <a:pt x="2648155" y="5672329"/>
                  <a:pt x="2645412" y="5673067"/>
                  <a:pt x="2642669" y="5674597"/>
                </a:cubicBezTo>
                <a:cubicBezTo>
                  <a:pt x="2639926" y="5676127"/>
                  <a:pt x="2638449" y="5678764"/>
                  <a:pt x="2638238" y="5682510"/>
                </a:cubicBezTo>
                <a:lnTo>
                  <a:pt x="2640770" y="5692638"/>
                </a:lnTo>
                <a:lnTo>
                  <a:pt x="2617981" y="5692638"/>
                </a:lnTo>
                <a:cubicBezTo>
                  <a:pt x="2618983" y="5687732"/>
                  <a:pt x="2621410" y="5680452"/>
                  <a:pt x="2625261" y="5670799"/>
                </a:cubicBezTo>
                <a:cubicBezTo>
                  <a:pt x="2629112" y="5661145"/>
                  <a:pt x="2628373" y="5655765"/>
                  <a:pt x="2623045" y="5654657"/>
                </a:cubicBezTo>
                <a:cubicBezTo>
                  <a:pt x="2620461" y="5654815"/>
                  <a:pt x="2618034" y="5655765"/>
                  <a:pt x="2615766" y="5657506"/>
                </a:cubicBezTo>
                <a:cubicBezTo>
                  <a:pt x="2613497" y="5659246"/>
                  <a:pt x="2611704" y="5660829"/>
                  <a:pt x="2610385" y="5662253"/>
                </a:cubicBezTo>
                <a:lnTo>
                  <a:pt x="2605321" y="5692638"/>
                </a:lnTo>
                <a:lnTo>
                  <a:pt x="2592661" y="5710362"/>
                </a:lnTo>
                <a:cubicBezTo>
                  <a:pt x="2592661" y="5717853"/>
                  <a:pt x="2591395" y="5724394"/>
                  <a:pt x="2588862" y="5729986"/>
                </a:cubicBezTo>
                <a:cubicBezTo>
                  <a:pt x="2586330" y="5735578"/>
                  <a:pt x="2582532" y="5740853"/>
                  <a:pt x="2577468" y="5745811"/>
                </a:cubicBezTo>
                <a:lnTo>
                  <a:pt x="2577468" y="5766068"/>
                </a:lnTo>
                <a:cubicBezTo>
                  <a:pt x="2570294" y="5774086"/>
                  <a:pt x="2566918" y="5783370"/>
                  <a:pt x="2567340" y="5793920"/>
                </a:cubicBezTo>
                <a:cubicBezTo>
                  <a:pt x="2563278" y="5792707"/>
                  <a:pt x="2559374" y="5793235"/>
                  <a:pt x="2555629" y="5795503"/>
                </a:cubicBezTo>
                <a:cubicBezTo>
                  <a:pt x="2551884" y="5797771"/>
                  <a:pt x="2549879" y="5801464"/>
                  <a:pt x="2549616" y="5806581"/>
                </a:cubicBezTo>
                <a:lnTo>
                  <a:pt x="2534423" y="5829369"/>
                </a:lnTo>
                <a:lnTo>
                  <a:pt x="2514167" y="5821773"/>
                </a:lnTo>
                <a:cubicBezTo>
                  <a:pt x="2517490" y="5813544"/>
                  <a:pt x="2519706" y="5804049"/>
                  <a:pt x="2520813" y="5793287"/>
                </a:cubicBezTo>
                <a:cubicBezTo>
                  <a:pt x="2521921" y="5782526"/>
                  <a:pt x="2524770" y="5774297"/>
                  <a:pt x="2529359" y="5768600"/>
                </a:cubicBezTo>
                <a:cubicBezTo>
                  <a:pt x="2528937" y="5760582"/>
                  <a:pt x="2532313" y="5756362"/>
                  <a:pt x="2539487" y="5755940"/>
                </a:cubicBezTo>
                <a:cubicBezTo>
                  <a:pt x="2544973" y="5756309"/>
                  <a:pt x="2551726" y="5756203"/>
                  <a:pt x="2559744" y="5755623"/>
                </a:cubicBezTo>
                <a:cubicBezTo>
                  <a:pt x="2567762" y="5755043"/>
                  <a:pt x="2566918" y="5751772"/>
                  <a:pt x="2557212" y="5745811"/>
                </a:cubicBezTo>
                <a:lnTo>
                  <a:pt x="2567340" y="5720491"/>
                </a:lnTo>
                <a:lnTo>
                  <a:pt x="2557212" y="5720491"/>
                </a:lnTo>
                <a:lnTo>
                  <a:pt x="2567340" y="5707830"/>
                </a:lnTo>
                <a:lnTo>
                  <a:pt x="2567340" y="5682510"/>
                </a:lnTo>
                <a:lnTo>
                  <a:pt x="2585064" y="5669850"/>
                </a:lnTo>
                <a:lnTo>
                  <a:pt x="2585064" y="5647061"/>
                </a:lnTo>
                <a:cubicBezTo>
                  <a:pt x="2589707" y="5639043"/>
                  <a:pt x="2595615" y="5632291"/>
                  <a:pt x="2602789" y="5626805"/>
                </a:cubicBezTo>
                <a:lnTo>
                  <a:pt x="2610385" y="5606548"/>
                </a:lnTo>
                <a:cubicBezTo>
                  <a:pt x="2602472" y="5604543"/>
                  <a:pt x="2599940" y="5595892"/>
                  <a:pt x="2602789" y="5580594"/>
                </a:cubicBezTo>
                <a:cubicBezTo>
                  <a:pt x="2605637" y="5565296"/>
                  <a:pt x="2608169" y="5555379"/>
                  <a:pt x="2610385" y="5550843"/>
                </a:cubicBezTo>
                <a:cubicBezTo>
                  <a:pt x="2615133" y="5549682"/>
                  <a:pt x="2617665" y="5544407"/>
                  <a:pt x="2617981" y="5535017"/>
                </a:cubicBezTo>
                <a:cubicBezTo>
                  <a:pt x="2618298" y="5525627"/>
                  <a:pt x="2618298" y="5519086"/>
                  <a:pt x="2617981" y="5515394"/>
                </a:cubicBezTo>
                <a:cubicBezTo>
                  <a:pt x="2621727" y="5513917"/>
                  <a:pt x="2624364" y="5511173"/>
                  <a:pt x="2625894" y="5507164"/>
                </a:cubicBezTo>
                <a:cubicBezTo>
                  <a:pt x="2627424" y="5503155"/>
                  <a:pt x="2628162" y="5499146"/>
                  <a:pt x="2628109" y="5495137"/>
                </a:cubicBezTo>
                <a:cubicBezTo>
                  <a:pt x="2627687" y="5490390"/>
                  <a:pt x="2625999" y="5486591"/>
                  <a:pt x="2623045" y="5483743"/>
                </a:cubicBezTo>
                <a:cubicBezTo>
                  <a:pt x="2620091" y="5480894"/>
                  <a:pt x="2618403" y="5477096"/>
                  <a:pt x="2617981" y="5472349"/>
                </a:cubicBezTo>
                <a:cubicBezTo>
                  <a:pt x="2608222" y="5474248"/>
                  <a:pt x="2603686" y="5481844"/>
                  <a:pt x="2604371" y="5495137"/>
                </a:cubicBezTo>
                <a:cubicBezTo>
                  <a:pt x="2605057" y="5508430"/>
                  <a:pt x="2601154" y="5516027"/>
                  <a:pt x="2592661" y="5517926"/>
                </a:cubicBezTo>
                <a:cubicBezTo>
                  <a:pt x="2592397" y="5525680"/>
                  <a:pt x="2589759" y="5532960"/>
                  <a:pt x="2584748" y="5539765"/>
                </a:cubicBezTo>
                <a:cubicBezTo>
                  <a:pt x="2579737" y="5546570"/>
                  <a:pt x="2573934" y="5551950"/>
                  <a:pt x="2567340" y="5555907"/>
                </a:cubicBezTo>
                <a:lnTo>
                  <a:pt x="2567340" y="5588823"/>
                </a:lnTo>
                <a:cubicBezTo>
                  <a:pt x="2545132" y="5599532"/>
                  <a:pt x="2531944" y="5611665"/>
                  <a:pt x="2527776" y="5625222"/>
                </a:cubicBezTo>
                <a:cubicBezTo>
                  <a:pt x="2523609" y="5638779"/>
                  <a:pt x="2517384" y="5657875"/>
                  <a:pt x="2509103" y="5682510"/>
                </a:cubicBezTo>
                <a:cubicBezTo>
                  <a:pt x="2500557" y="5683248"/>
                  <a:pt x="2492961" y="5686202"/>
                  <a:pt x="2486314" y="5691372"/>
                </a:cubicBezTo>
                <a:cubicBezTo>
                  <a:pt x="2479667" y="5696542"/>
                  <a:pt x="2472071" y="5699496"/>
                  <a:pt x="2463525" y="5700234"/>
                </a:cubicBezTo>
                <a:lnTo>
                  <a:pt x="2463525" y="5728087"/>
                </a:lnTo>
                <a:lnTo>
                  <a:pt x="2455929" y="5728087"/>
                </a:lnTo>
                <a:cubicBezTo>
                  <a:pt x="2451076" y="5728087"/>
                  <a:pt x="2448122" y="5726821"/>
                  <a:pt x="2447067" y="5724289"/>
                </a:cubicBezTo>
                <a:cubicBezTo>
                  <a:pt x="2446012" y="5721757"/>
                  <a:pt x="2445590" y="5717959"/>
                  <a:pt x="2445801" y="5712895"/>
                </a:cubicBezTo>
                <a:lnTo>
                  <a:pt x="2453397" y="5692638"/>
                </a:lnTo>
                <a:cubicBezTo>
                  <a:pt x="2453239" y="5690792"/>
                  <a:pt x="2452289" y="5687521"/>
                  <a:pt x="2450549" y="5682826"/>
                </a:cubicBezTo>
                <a:cubicBezTo>
                  <a:pt x="2448808" y="5678131"/>
                  <a:pt x="2447225" y="5675494"/>
                  <a:pt x="2445801" y="5674913"/>
                </a:cubicBezTo>
                <a:lnTo>
                  <a:pt x="2445801" y="5682510"/>
                </a:lnTo>
                <a:cubicBezTo>
                  <a:pt x="2439998" y="5686624"/>
                  <a:pt x="2433246" y="5692321"/>
                  <a:pt x="2425544" y="5699601"/>
                </a:cubicBezTo>
                <a:cubicBezTo>
                  <a:pt x="2417843" y="5706881"/>
                  <a:pt x="2413623" y="5713844"/>
                  <a:pt x="2412884" y="5720491"/>
                </a:cubicBezTo>
                <a:cubicBezTo>
                  <a:pt x="2409139" y="5723234"/>
                  <a:pt x="2406501" y="5727243"/>
                  <a:pt x="2404971" y="5732518"/>
                </a:cubicBezTo>
                <a:cubicBezTo>
                  <a:pt x="2403442" y="5737793"/>
                  <a:pt x="2402703" y="5743068"/>
                  <a:pt x="2402756" y="5748343"/>
                </a:cubicBezTo>
                <a:lnTo>
                  <a:pt x="2385031" y="5758472"/>
                </a:lnTo>
                <a:cubicBezTo>
                  <a:pt x="2385084" y="5762533"/>
                  <a:pt x="2384346" y="5767070"/>
                  <a:pt x="2382816" y="5772081"/>
                </a:cubicBezTo>
                <a:cubicBezTo>
                  <a:pt x="2381286" y="5777093"/>
                  <a:pt x="2378649" y="5780997"/>
                  <a:pt x="2374903" y="5783792"/>
                </a:cubicBezTo>
                <a:lnTo>
                  <a:pt x="2374903" y="5804049"/>
                </a:lnTo>
                <a:lnTo>
                  <a:pt x="2364775" y="5811645"/>
                </a:lnTo>
                <a:cubicBezTo>
                  <a:pt x="2364511" y="5819347"/>
                  <a:pt x="2361874" y="5826732"/>
                  <a:pt x="2356862" y="5833801"/>
                </a:cubicBezTo>
                <a:cubicBezTo>
                  <a:pt x="2351851" y="5840869"/>
                  <a:pt x="2346048" y="5846988"/>
                  <a:pt x="2339454" y="5852158"/>
                </a:cubicBezTo>
                <a:cubicBezTo>
                  <a:pt x="2334285" y="5860229"/>
                  <a:pt x="2328166" y="5869408"/>
                  <a:pt x="2321097" y="5879694"/>
                </a:cubicBezTo>
                <a:cubicBezTo>
                  <a:pt x="2314028" y="5889981"/>
                  <a:pt x="2306643" y="5898526"/>
                  <a:pt x="2298941" y="5905331"/>
                </a:cubicBezTo>
                <a:cubicBezTo>
                  <a:pt x="2299100" y="5909288"/>
                  <a:pt x="2298783" y="5913402"/>
                  <a:pt x="2297992" y="5917675"/>
                </a:cubicBezTo>
                <a:cubicBezTo>
                  <a:pt x="2297201" y="5921948"/>
                  <a:pt x="2294985" y="5925430"/>
                  <a:pt x="2291345" y="5928120"/>
                </a:cubicBezTo>
                <a:cubicBezTo>
                  <a:pt x="2291134" y="5935927"/>
                  <a:pt x="2289024" y="5943734"/>
                  <a:pt x="2285015" y="5951541"/>
                </a:cubicBezTo>
                <a:cubicBezTo>
                  <a:pt x="2281006" y="5959348"/>
                  <a:pt x="2276364" y="5965890"/>
                  <a:pt x="2271089" y="5971165"/>
                </a:cubicBezTo>
                <a:cubicBezTo>
                  <a:pt x="2271089" y="5973803"/>
                  <a:pt x="2270456" y="5976124"/>
                  <a:pt x="2269190" y="5978128"/>
                </a:cubicBezTo>
                <a:cubicBezTo>
                  <a:pt x="2267924" y="5980133"/>
                  <a:pt x="2266025" y="5981188"/>
                  <a:pt x="2263492" y="5981293"/>
                </a:cubicBezTo>
                <a:lnTo>
                  <a:pt x="2255896" y="5978761"/>
                </a:lnTo>
                <a:lnTo>
                  <a:pt x="2263492" y="5953440"/>
                </a:lnTo>
                <a:cubicBezTo>
                  <a:pt x="2266025" y="5950750"/>
                  <a:pt x="2267924" y="5947268"/>
                  <a:pt x="2269190" y="5942996"/>
                </a:cubicBezTo>
                <a:cubicBezTo>
                  <a:pt x="2270456" y="5938723"/>
                  <a:pt x="2271089" y="5934608"/>
                  <a:pt x="2271089" y="5930652"/>
                </a:cubicBezTo>
                <a:lnTo>
                  <a:pt x="2281217" y="5907863"/>
                </a:lnTo>
                <a:cubicBezTo>
                  <a:pt x="2280689" y="5902166"/>
                  <a:pt x="2280478" y="5895836"/>
                  <a:pt x="2280584" y="5888873"/>
                </a:cubicBezTo>
                <a:cubicBezTo>
                  <a:pt x="2280689" y="5881910"/>
                  <a:pt x="2284276" y="5878112"/>
                  <a:pt x="2291345" y="5877479"/>
                </a:cubicBezTo>
                <a:cubicBezTo>
                  <a:pt x="2292189" y="5852791"/>
                  <a:pt x="2299363" y="5823672"/>
                  <a:pt x="2312868" y="5790122"/>
                </a:cubicBezTo>
                <a:cubicBezTo>
                  <a:pt x="2326372" y="5756572"/>
                  <a:pt x="2341142" y="5729986"/>
                  <a:pt x="2357179" y="5710362"/>
                </a:cubicBezTo>
                <a:cubicBezTo>
                  <a:pt x="2357495" y="5701711"/>
                  <a:pt x="2358761" y="5693693"/>
                  <a:pt x="2360977" y="5686308"/>
                </a:cubicBezTo>
                <a:cubicBezTo>
                  <a:pt x="2363192" y="5678923"/>
                  <a:pt x="2364458" y="5670904"/>
                  <a:pt x="2364775" y="5662253"/>
                </a:cubicBezTo>
                <a:cubicBezTo>
                  <a:pt x="2368520" y="5662095"/>
                  <a:pt x="2371158" y="5660512"/>
                  <a:pt x="2372688" y="5657506"/>
                </a:cubicBezTo>
                <a:cubicBezTo>
                  <a:pt x="2374217" y="5654499"/>
                  <a:pt x="2374956" y="5651017"/>
                  <a:pt x="2374903" y="5647061"/>
                </a:cubicBezTo>
                <a:cubicBezTo>
                  <a:pt x="2375325" y="5636774"/>
                  <a:pt x="2377013" y="5630761"/>
                  <a:pt x="2379967" y="5629020"/>
                </a:cubicBezTo>
                <a:cubicBezTo>
                  <a:pt x="2382921" y="5627279"/>
                  <a:pt x="2384609" y="5623165"/>
                  <a:pt x="2385031" y="5616676"/>
                </a:cubicBezTo>
                <a:lnTo>
                  <a:pt x="2397692" y="5591356"/>
                </a:lnTo>
                <a:cubicBezTo>
                  <a:pt x="2401437" y="5589984"/>
                  <a:pt x="2404075" y="5587663"/>
                  <a:pt x="2405604" y="5584392"/>
                </a:cubicBezTo>
                <a:cubicBezTo>
                  <a:pt x="2407134" y="5581122"/>
                  <a:pt x="2407873" y="5577535"/>
                  <a:pt x="2407820" y="5573631"/>
                </a:cubicBezTo>
                <a:lnTo>
                  <a:pt x="2405288" y="5560971"/>
                </a:lnTo>
                <a:lnTo>
                  <a:pt x="2428077" y="5482477"/>
                </a:lnTo>
                <a:lnTo>
                  <a:pt x="2438205" y="5474881"/>
                </a:lnTo>
                <a:lnTo>
                  <a:pt x="2445801" y="5462220"/>
                </a:lnTo>
                <a:cubicBezTo>
                  <a:pt x="2445801" y="5458158"/>
                  <a:pt x="2446434" y="5453622"/>
                  <a:pt x="2447700" y="5448610"/>
                </a:cubicBezTo>
                <a:cubicBezTo>
                  <a:pt x="2448966" y="5443599"/>
                  <a:pt x="2450865" y="5439696"/>
                  <a:pt x="2453397" y="5436900"/>
                </a:cubicBezTo>
                <a:cubicBezTo>
                  <a:pt x="2451920" y="5432310"/>
                  <a:pt x="2451709" y="5426297"/>
                  <a:pt x="2452764" y="5418859"/>
                </a:cubicBezTo>
                <a:cubicBezTo>
                  <a:pt x="2453819" y="5411421"/>
                  <a:pt x="2457406" y="5407306"/>
                  <a:pt x="2463525" y="5406515"/>
                </a:cubicBezTo>
                <a:cubicBezTo>
                  <a:pt x="2464422" y="5399552"/>
                  <a:pt x="2468959" y="5388157"/>
                  <a:pt x="2477135" y="5372332"/>
                </a:cubicBezTo>
                <a:cubicBezTo>
                  <a:pt x="2485312" y="5356507"/>
                  <a:pt x="2491747" y="5347645"/>
                  <a:pt x="2496442" y="5345746"/>
                </a:cubicBezTo>
                <a:lnTo>
                  <a:pt x="2504038" y="5328021"/>
                </a:lnTo>
                <a:cubicBezTo>
                  <a:pt x="2504777" y="5312196"/>
                  <a:pt x="2507731" y="5298269"/>
                  <a:pt x="2512901" y="5286242"/>
                </a:cubicBezTo>
                <a:cubicBezTo>
                  <a:pt x="2518070" y="5274215"/>
                  <a:pt x="2521024" y="5260288"/>
                  <a:pt x="2521763" y="5244463"/>
                </a:cubicBezTo>
                <a:lnTo>
                  <a:pt x="2529359" y="5234335"/>
                </a:lnTo>
                <a:cubicBezTo>
                  <a:pt x="2530520" y="5224945"/>
                  <a:pt x="2535162" y="5213973"/>
                  <a:pt x="2543285" y="5201418"/>
                </a:cubicBezTo>
                <a:cubicBezTo>
                  <a:pt x="2551409" y="5188863"/>
                  <a:pt x="2556051" y="5177891"/>
                  <a:pt x="2557212" y="5168501"/>
                </a:cubicBezTo>
                <a:cubicBezTo>
                  <a:pt x="2564702" y="5163753"/>
                  <a:pt x="2568078" y="5156157"/>
                  <a:pt x="2567340" y="5145712"/>
                </a:cubicBezTo>
                <a:cubicBezTo>
                  <a:pt x="2566601" y="5135268"/>
                  <a:pt x="2569978" y="5127672"/>
                  <a:pt x="2577468" y="5122924"/>
                </a:cubicBezTo>
                <a:cubicBezTo>
                  <a:pt x="2578998" y="5114906"/>
                  <a:pt x="2585434" y="5094860"/>
                  <a:pt x="2596775" y="5062787"/>
                </a:cubicBezTo>
                <a:cubicBezTo>
                  <a:pt x="2608117" y="5030715"/>
                  <a:pt x="2615185" y="5011935"/>
                  <a:pt x="2617981" y="5006449"/>
                </a:cubicBezTo>
                <a:cubicBezTo>
                  <a:pt x="2616504" y="5002176"/>
                  <a:pt x="2616293" y="4997429"/>
                  <a:pt x="2617348" y="4992206"/>
                </a:cubicBezTo>
                <a:cubicBezTo>
                  <a:pt x="2618403" y="4986984"/>
                  <a:pt x="2621990" y="4984135"/>
                  <a:pt x="2628109" y="4983660"/>
                </a:cubicBezTo>
                <a:lnTo>
                  <a:pt x="2655889" y="4930850"/>
                </a:lnTo>
                <a:lnTo>
                  <a:pt x="2654868" y="4926764"/>
                </a:lnTo>
                <a:lnTo>
                  <a:pt x="2644740" y="4914104"/>
                </a:lnTo>
                <a:lnTo>
                  <a:pt x="2632080" y="4926764"/>
                </a:lnTo>
                <a:lnTo>
                  <a:pt x="2624484" y="4979938"/>
                </a:lnTo>
                <a:cubicBezTo>
                  <a:pt x="2616676" y="4987006"/>
                  <a:pt x="2609502" y="4996924"/>
                  <a:pt x="2602961" y="5009690"/>
                </a:cubicBezTo>
                <a:cubicBezTo>
                  <a:pt x="2596420" y="5022455"/>
                  <a:pt x="2591778" y="5033639"/>
                  <a:pt x="2589035" y="5043239"/>
                </a:cubicBezTo>
                <a:cubicBezTo>
                  <a:pt x="2588718" y="5051996"/>
                  <a:pt x="2586819" y="5060436"/>
                  <a:pt x="2583338" y="5068560"/>
                </a:cubicBezTo>
                <a:cubicBezTo>
                  <a:pt x="2579856" y="5076684"/>
                  <a:pt x="2576691" y="5085124"/>
                  <a:pt x="2573842" y="5093881"/>
                </a:cubicBezTo>
                <a:cubicBezTo>
                  <a:pt x="2561604" y="5104431"/>
                  <a:pt x="2550632" y="5116247"/>
                  <a:pt x="2540926" y="5129330"/>
                </a:cubicBezTo>
                <a:lnTo>
                  <a:pt x="2523201" y="5179971"/>
                </a:lnTo>
                <a:cubicBezTo>
                  <a:pt x="2521671" y="5179865"/>
                  <a:pt x="2519667" y="5180076"/>
                  <a:pt x="2517187" y="5180604"/>
                </a:cubicBezTo>
                <a:cubicBezTo>
                  <a:pt x="2514708" y="5181131"/>
                  <a:pt x="2513337" y="5182608"/>
                  <a:pt x="2513073" y="5185035"/>
                </a:cubicBezTo>
                <a:cubicBezTo>
                  <a:pt x="2513337" y="5186406"/>
                  <a:pt x="2514708" y="5188094"/>
                  <a:pt x="2517187" y="5190099"/>
                </a:cubicBezTo>
                <a:cubicBezTo>
                  <a:pt x="2519667" y="5192103"/>
                  <a:pt x="2521671" y="5193792"/>
                  <a:pt x="2523201" y="5195163"/>
                </a:cubicBezTo>
                <a:lnTo>
                  <a:pt x="2495348" y="5210356"/>
                </a:lnTo>
                <a:lnTo>
                  <a:pt x="2477624" y="5210356"/>
                </a:lnTo>
                <a:cubicBezTo>
                  <a:pt x="2478151" y="5200966"/>
                  <a:pt x="2479629" y="5191892"/>
                  <a:pt x="2482055" y="5183136"/>
                </a:cubicBezTo>
                <a:cubicBezTo>
                  <a:pt x="2484482" y="5174379"/>
                  <a:pt x="2484693" y="5161508"/>
                  <a:pt x="2482688" y="5144522"/>
                </a:cubicBezTo>
                <a:cubicBezTo>
                  <a:pt x="2477307" y="5151907"/>
                  <a:pt x="2472243" y="5159292"/>
                  <a:pt x="2467496" y="5166677"/>
                </a:cubicBezTo>
                <a:cubicBezTo>
                  <a:pt x="2462748" y="5174063"/>
                  <a:pt x="2460216" y="5182714"/>
                  <a:pt x="2459900" y="5192631"/>
                </a:cubicBezTo>
                <a:cubicBezTo>
                  <a:pt x="2447661" y="5202337"/>
                  <a:pt x="2436689" y="5213309"/>
                  <a:pt x="2426983" y="5225548"/>
                </a:cubicBezTo>
                <a:cubicBezTo>
                  <a:pt x="2412898" y="5226814"/>
                  <a:pt x="2407517" y="5231878"/>
                  <a:pt x="2410841" y="5240740"/>
                </a:cubicBezTo>
                <a:cubicBezTo>
                  <a:pt x="2414164" y="5249603"/>
                  <a:pt x="2411949" y="5254666"/>
                  <a:pt x="2404194" y="5255933"/>
                </a:cubicBezTo>
                <a:lnTo>
                  <a:pt x="2394066" y="5255933"/>
                </a:lnTo>
                <a:cubicBezTo>
                  <a:pt x="2393644" y="5263054"/>
                  <a:pt x="2391956" y="5268435"/>
                  <a:pt x="2389002" y="5272074"/>
                </a:cubicBezTo>
                <a:cubicBezTo>
                  <a:pt x="2386048" y="5275714"/>
                  <a:pt x="2384360" y="5280462"/>
                  <a:pt x="2383938" y="5286317"/>
                </a:cubicBezTo>
                <a:lnTo>
                  <a:pt x="2366213" y="5301510"/>
                </a:lnTo>
                <a:lnTo>
                  <a:pt x="2356085" y="5281253"/>
                </a:lnTo>
                <a:cubicBezTo>
                  <a:pt x="2351021" y="5281253"/>
                  <a:pt x="2348489" y="5278721"/>
                  <a:pt x="2348489" y="5273657"/>
                </a:cubicBezTo>
                <a:cubicBezTo>
                  <a:pt x="2349227" y="5263687"/>
                  <a:pt x="2352181" y="5253875"/>
                  <a:pt x="2357351" y="5244222"/>
                </a:cubicBezTo>
                <a:cubicBezTo>
                  <a:pt x="2362521" y="5234568"/>
                  <a:pt x="2365475" y="5224124"/>
                  <a:pt x="2366213" y="5212888"/>
                </a:cubicBezTo>
                <a:cubicBezTo>
                  <a:pt x="2366266" y="5212677"/>
                  <a:pt x="2366160" y="5211832"/>
                  <a:pt x="2365897" y="5210356"/>
                </a:cubicBezTo>
                <a:cubicBezTo>
                  <a:pt x="2365633" y="5208879"/>
                  <a:pt x="2364894" y="5208034"/>
                  <a:pt x="2363681" y="5207823"/>
                </a:cubicBezTo>
                <a:cubicBezTo>
                  <a:pt x="2362310" y="5208404"/>
                  <a:pt x="2360622" y="5211041"/>
                  <a:pt x="2358617" y="5215736"/>
                </a:cubicBezTo>
                <a:cubicBezTo>
                  <a:pt x="2356612" y="5220431"/>
                  <a:pt x="2354924" y="5223702"/>
                  <a:pt x="2353553" y="5225548"/>
                </a:cubicBezTo>
                <a:cubicBezTo>
                  <a:pt x="2350599" y="5228080"/>
                  <a:pt x="2348911" y="5230612"/>
                  <a:pt x="2348489" y="5233144"/>
                </a:cubicBezTo>
                <a:cubicBezTo>
                  <a:pt x="2348805" y="5237100"/>
                  <a:pt x="2348805" y="5240582"/>
                  <a:pt x="2348489" y="5243589"/>
                </a:cubicBezTo>
                <a:cubicBezTo>
                  <a:pt x="2348172" y="5246596"/>
                  <a:pt x="2345640" y="5248178"/>
                  <a:pt x="2340893" y="5248336"/>
                </a:cubicBezTo>
                <a:lnTo>
                  <a:pt x="2330764" y="5253401"/>
                </a:lnTo>
                <a:lnTo>
                  <a:pt x="2305444" y="5255933"/>
                </a:lnTo>
                <a:lnTo>
                  <a:pt x="2297848" y="5276189"/>
                </a:lnTo>
                <a:cubicBezTo>
                  <a:pt x="2293997" y="5277613"/>
                  <a:pt x="2290304" y="5279829"/>
                  <a:pt x="2286770" y="5282836"/>
                </a:cubicBezTo>
                <a:cubicBezTo>
                  <a:pt x="2283235" y="5285843"/>
                  <a:pt x="2280176" y="5288691"/>
                  <a:pt x="2277591" y="5291381"/>
                </a:cubicBezTo>
                <a:cubicBezTo>
                  <a:pt x="2274848" y="5291329"/>
                  <a:pt x="2272105" y="5292067"/>
                  <a:pt x="2269362" y="5293597"/>
                </a:cubicBezTo>
                <a:cubicBezTo>
                  <a:pt x="2266619" y="5295127"/>
                  <a:pt x="2265142" y="5297764"/>
                  <a:pt x="2264931" y="5301510"/>
                </a:cubicBezTo>
                <a:lnTo>
                  <a:pt x="2267463" y="5311638"/>
                </a:lnTo>
                <a:lnTo>
                  <a:pt x="2244674" y="5311638"/>
                </a:lnTo>
                <a:cubicBezTo>
                  <a:pt x="2245676" y="5306732"/>
                  <a:pt x="2248103" y="5299452"/>
                  <a:pt x="2251954" y="5289799"/>
                </a:cubicBezTo>
                <a:cubicBezTo>
                  <a:pt x="2255805" y="5280145"/>
                  <a:pt x="2255066" y="5274765"/>
                  <a:pt x="2249738" y="5273657"/>
                </a:cubicBezTo>
                <a:cubicBezTo>
                  <a:pt x="2247154" y="5273815"/>
                  <a:pt x="2244727" y="5274765"/>
                  <a:pt x="2242459" y="5276506"/>
                </a:cubicBezTo>
                <a:cubicBezTo>
                  <a:pt x="2240190" y="5278246"/>
                  <a:pt x="2238397" y="5279829"/>
                  <a:pt x="2237078" y="5281253"/>
                </a:cubicBezTo>
                <a:lnTo>
                  <a:pt x="2232014" y="5311638"/>
                </a:lnTo>
                <a:lnTo>
                  <a:pt x="2219354" y="5329362"/>
                </a:lnTo>
                <a:cubicBezTo>
                  <a:pt x="2219354" y="5336853"/>
                  <a:pt x="2218088" y="5343394"/>
                  <a:pt x="2215555" y="5348986"/>
                </a:cubicBezTo>
                <a:cubicBezTo>
                  <a:pt x="2213023" y="5354578"/>
                  <a:pt x="2209225" y="5359853"/>
                  <a:pt x="2204161" y="5364811"/>
                </a:cubicBezTo>
                <a:lnTo>
                  <a:pt x="2204161" y="5385068"/>
                </a:lnTo>
                <a:cubicBezTo>
                  <a:pt x="2196987" y="5393086"/>
                  <a:pt x="2193611" y="5402370"/>
                  <a:pt x="2194033" y="5412920"/>
                </a:cubicBezTo>
                <a:cubicBezTo>
                  <a:pt x="2189971" y="5411707"/>
                  <a:pt x="2186067" y="5412235"/>
                  <a:pt x="2182322" y="5414503"/>
                </a:cubicBezTo>
                <a:cubicBezTo>
                  <a:pt x="2178577" y="5416771"/>
                  <a:pt x="2176572" y="5420464"/>
                  <a:pt x="2176309" y="5425581"/>
                </a:cubicBezTo>
                <a:lnTo>
                  <a:pt x="2161116" y="5448369"/>
                </a:lnTo>
                <a:lnTo>
                  <a:pt x="2140860" y="5440773"/>
                </a:lnTo>
                <a:cubicBezTo>
                  <a:pt x="2144183" y="5432544"/>
                  <a:pt x="2146399" y="5423049"/>
                  <a:pt x="2147506" y="5412287"/>
                </a:cubicBezTo>
                <a:cubicBezTo>
                  <a:pt x="2148614" y="5401526"/>
                  <a:pt x="2151463" y="5393297"/>
                  <a:pt x="2156052" y="5387600"/>
                </a:cubicBezTo>
                <a:cubicBezTo>
                  <a:pt x="2155630" y="5379582"/>
                  <a:pt x="2159006" y="5375362"/>
                  <a:pt x="2166180" y="5374940"/>
                </a:cubicBezTo>
                <a:cubicBezTo>
                  <a:pt x="2171666" y="5375309"/>
                  <a:pt x="2178419" y="5375203"/>
                  <a:pt x="2186437" y="5374623"/>
                </a:cubicBezTo>
                <a:cubicBezTo>
                  <a:pt x="2190446" y="5374333"/>
                  <a:pt x="2192239" y="5373370"/>
                  <a:pt x="2191817" y="5371735"/>
                </a:cubicBezTo>
                <a:lnTo>
                  <a:pt x="2189518" y="5369723"/>
                </a:lnTo>
                <a:lnTo>
                  <a:pt x="2188341" y="5370638"/>
                </a:lnTo>
                <a:lnTo>
                  <a:pt x="2185594" y="5366290"/>
                </a:lnTo>
                <a:lnTo>
                  <a:pt x="2183905" y="5364811"/>
                </a:lnTo>
                <a:lnTo>
                  <a:pt x="2184198" y="5364079"/>
                </a:lnTo>
                <a:lnTo>
                  <a:pt x="2180745" y="5358611"/>
                </a:lnTo>
                <a:cubicBezTo>
                  <a:pt x="2180428" y="5351437"/>
                  <a:pt x="2180428" y="5346162"/>
                  <a:pt x="2180745" y="5342786"/>
                </a:cubicBezTo>
                <a:lnTo>
                  <a:pt x="2160488" y="5350382"/>
                </a:lnTo>
                <a:lnTo>
                  <a:pt x="2157956" y="5375703"/>
                </a:lnTo>
                <a:lnTo>
                  <a:pt x="2135168" y="5421280"/>
                </a:lnTo>
                <a:lnTo>
                  <a:pt x="2132636" y="5421280"/>
                </a:lnTo>
                <a:lnTo>
                  <a:pt x="2112379" y="5466857"/>
                </a:lnTo>
                <a:cubicBezTo>
                  <a:pt x="2110058" y="5468861"/>
                  <a:pt x="2109003" y="5473082"/>
                  <a:pt x="2109214" y="5479517"/>
                </a:cubicBezTo>
                <a:cubicBezTo>
                  <a:pt x="2109425" y="5485953"/>
                  <a:pt x="2109636" y="5490173"/>
                  <a:pt x="2109847" y="5492177"/>
                </a:cubicBezTo>
                <a:cubicBezTo>
                  <a:pt x="2112854" y="5489118"/>
                  <a:pt x="2115702" y="5489540"/>
                  <a:pt x="2118393" y="5493444"/>
                </a:cubicBezTo>
                <a:cubicBezTo>
                  <a:pt x="2121083" y="5497347"/>
                  <a:pt x="2120767" y="5500301"/>
                  <a:pt x="2117443" y="5502306"/>
                </a:cubicBezTo>
                <a:cubicBezTo>
                  <a:pt x="2116019" y="5502200"/>
                  <a:pt x="2114436" y="5502411"/>
                  <a:pt x="2112696" y="5502939"/>
                </a:cubicBezTo>
                <a:cubicBezTo>
                  <a:pt x="2110955" y="5503466"/>
                  <a:pt x="2110005" y="5504943"/>
                  <a:pt x="2109847" y="5507370"/>
                </a:cubicBezTo>
                <a:cubicBezTo>
                  <a:pt x="2110058" y="5510007"/>
                  <a:pt x="2111535" y="5512962"/>
                  <a:pt x="2114278" y="5516232"/>
                </a:cubicBezTo>
                <a:cubicBezTo>
                  <a:pt x="2117021" y="5519503"/>
                  <a:pt x="2119764" y="5522457"/>
                  <a:pt x="2122507" y="5525094"/>
                </a:cubicBezTo>
                <a:cubicBezTo>
                  <a:pt x="2121980" y="5530211"/>
                  <a:pt x="2119237" y="5538335"/>
                  <a:pt x="2114278" y="5549465"/>
                </a:cubicBezTo>
                <a:cubicBezTo>
                  <a:pt x="2109320" y="5560596"/>
                  <a:pt x="2105310" y="5566820"/>
                  <a:pt x="2102251" y="5568139"/>
                </a:cubicBezTo>
                <a:cubicBezTo>
                  <a:pt x="2102620" y="5576738"/>
                  <a:pt x="2101882" y="5582329"/>
                  <a:pt x="2100035" y="5584914"/>
                </a:cubicBezTo>
                <a:cubicBezTo>
                  <a:pt x="2098189" y="5587499"/>
                  <a:pt x="2093019" y="5588660"/>
                  <a:pt x="2084526" y="5588396"/>
                </a:cubicBezTo>
                <a:lnTo>
                  <a:pt x="2084526" y="5616249"/>
                </a:lnTo>
                <a:cubicBezTo>
                  <a:pt x="2078091" y="5612450"/>
                  <a:pt x="2071972" y="5608019"/>
                  <a:pt x="2066169" y="5602955"/>
                </a:cubicBezTo>
                <a:cubicBezTo>
                  <a:pt x="2060366" y="5597891"/>
                  <a:pt x="2055513" y="5592194"/>
                  <a:pt x="2051610" y="5585864"/>
                </a:cubicBezTo>
                <a:cubicBezTo>
                  <a:pt x="2052032" y="5590928"/>
                  <a:pt x="2051188" y="5595992"/>
                  <a:pt x="2049078" y="5601056"/>
                </a:cubicBezTo>
                <a:lnTo>
                  <a:pt x="2064270" y="5626377"/>
                </a:lnTo>
                <a:cubicBezTo>
                  <a:pt x="2061421" y="5636136"/>
                  <a:pt x="2055091" y="5654599"/>
                  <a:pt x="2045279" y="5681766"/>
                </a:cubicBezTo>
                <a:cubicBezTo>
                  <a:pt x="2035468" y="5708932"/>
                  <a:pt x="2024073" y="5724230"/>
                  <a:pt x="2011097" y="5727659"/>
                </a:cubicBezTo>
                <a:cubicBezTo>
                  <a:pt x="2010833" y="5732565"/>
                  <a:pt x="2008828" y="5739845"/>
                  <a:pt x="2005083" y="5749498"/>
                </a:cubicBezTo>
                <a:cubicBezTo>
                  <a:pt x="2001338" y="5759152"/>
                  <a:pt x="1997434" y="5764532"/>
                  <a:pt x="1993372" y="5765640"/>
                </a:cubicBezTo>
                <a:cubicBezTo>
                  <a:pt x="1992159" y="5765324"/>
                  <a:pt x="1991420" y="5764058"/>
                  <a:pt x="1991157" y="5761842"/>
                </a:cubicBezTo>
                <a:cubicBezTo>
                  <a:pt x="1990893" y="5759626"/>
                  <a:pt x="1990787" y="5758360"/>
                  <a:pt x="1990840" y="5758044"/>
                </a:cubicBezTo>
                <a:lnTo>
                  <a:pt x="1980712" y="5755512"/>
                </a:lnTo>
                <a:lnTo>
                  <a:pt x="1973116" y="5765640"/>
                </a:lnTo>
                <a:lnTo>
                  <a:pt x="1990840" y="5783365"/>
                </a:lnTo>
                <a:cubicBezTo>
                  <a:pt x="1990629" y="5797133"/>
                  <a:pt x="1987886" y="5809476"/>
                  <a:pt x="1982611" y="5820396"/>
                </a:cubicBezTo>
                <a:cubicBezTo>
                  <a:pt x="1977336" y="5831316"/>
                  <a:pt x="1970795" y="5841760"/>
                  <a:pt x="1962987" y="5851730"/>
                </a:cubicBezTo>
                <a:cubicBezTo>
                  <a:pt x="1963779" y="5855634"/>
                  <a:pt x="1965994" y="5863019"/>
                  <a:pt x="1969634" y="5873886"/>
                </a:cubicBezTo>
                <a:cubicBezTo>
                  <a:pt x="1973274" y="5884753"/>
                  <a:pt x="1973590" y="5890872"/>
                  <a:pt x="1970584" y="5892243"/>
                </a:cubicBezTo>
                <a:cubicBezTo>
                  <a:pt x="1966838" y="5892138"/>
                  <a:pt x="1963568" y="5891083"/>
                  <a:pt x="1960772" y="5889078"/>
                </a:cubicBezTo>
                <a:cubicBezTo>
                  <a:pt x="1957976" y="5887074"/>
                  <a:pt x="1955338" y="5884753"/>
                  <a:pt x="1952859" y="5882115"/>
                </a:cubicBezTo>
                <a:cubicBezTo>
                  <a:pt x="1952859" y="5891399"/>
                  <a:pt x="1951593" y="5901316"/>
                  <a:pt x="1949061" y="5911867"/>
                </a:cubicBezTo>
                <a:cubicBezTo>
                  <a:pt x="1946529" y="5922417"/>
                  <a:pt x="1942731" y="5931068"/>
                  <a:pt x="1937667" y="5937820"/>
                </a:cubicBezTo>
                <a:lnTo>
                  <a:pt x="1925006" y="5917564"/>
                </a:lnTo>
                <a:lnTo>
                  <a:pt x="1932603" y="5892243"/>
                </a:lnTo>
                <a:cubicBezTo>
                  <a:pt x="1931178" y="5890977"/>
                  <a:pt x="1929596" y="5889711"/>
                  <a:pt x="1927855" y="5888445"/>
                </a:cubicBezTo>
                <a:cubicBezTo>
                  <a:pt x="1926114" y="5887179"/>
                  <a:pt x="1925165" y="5885913"/>
                  <a:pt x="1925006" y="5884647"/>
                </a:cubicBezTo>
                <a:cubicBezTo>
                  <a:pt x="1925587" y="5882220"/>
                  <a:pt x="1928224" y="5880744"/>
                  <a:pt x="1932919" y="5880216"/>
                </a:cubicBezTo>
                <a:cubicBezTo>
                  <a:pt x="1937614" y="5879688"/>
                  <a:pt x="1940885" y="5879477"/>
                  <a:pt x="1942731" y="5879583"/>
                </a:cubicBezTo>
                <a:cubicBezTo>
                  <a:pt x="1942889" y="5871881"/>
                  <a:pt x="1944472" y="5863863"/>
                  <a:pt x="1947479" y="5855528"/>
                </a:cubicBezTo>
                <a:cubicBezTo>
                  <a:pt x="1950485" y="5847194"/>
                  <a:pt x="1953967" y="5839175"/>
                  <a:pt x="1957923" y="5831474"/>
                </a:cubicBezTo>
                <a:cubicBezTo>
                  <a:pt x="1957871" y="5829997"/>
                  <a:pt x="1957343" y="5827887"/>
                  <a:pt x="1956341" y="5825144"/>
                </a:cubicBezTo>
                <a:cubicBezTo>
                  <a:pt x="1955338" y="5822401"/>
                  <a:pt x="1954178" y="5820291"/>
                  <a:pt x="1952859" y="5818813"/>
                </a:cubicBezTo>
                <a:lnTo>
                  <a:pt x="1935135" y="5841602"/>
                </a:lnTo>
                <a:lnTo>
                  <a:pt x="1922474" y="5844134"/>
                </a:lnTo>
                <a:lnTo>
                  <a:pt x="1922474" y="5879583"/>
                </a:lnTo>
                <a:cubicBezTo>
                  <a:pt x="1913454" y="5886863"/>
                  <a:pt x="1905541" y="5897624"/>
                  <a:pt x="1898736" y="5911867"/>
                </a:cubicBezTo>
                <a:cubicBezTo>
                  <a:pt x="1891931" y="5926109"/>
                  <a:pt x="1887184" y="5938137"/>
                  <a:pt x="1884493" y="5947949"/>
                </a:cubicBezTo>
                <a:cubicBezTo>
                  <a:pt x="1884071" y="5952802"/>
                  <a:pt x="1882383" y="5957022"/>
                  <a:pt x="1879429" y="5960609"/>
                </a:cubicBezTo>
                <a:cubicBezTo>
                  <a:pt x="1876475" y="5964196"/>
                  <a:pt x="1874787" y="5968416"/>
                  <a:pt x="1874365" y="5973269"/>
                </a:cubicBezTo>
                <a:lnTo>
                  <a:pt x="1866769" y="5993526"/>
                </a:lnTo>
                <a:lnTo>
                  <a:pt x="1869301" y="5993526"/>
                </a:lnTo>
                <a:cubicBezTo>
                  <a:pt x="1868879" y="5998379"/>
                  <a:pt x="1867191" y="6002599"/>
                  <a:pt x="1864237" y="6006186"/>
                </a:cubicBezTo>
                <a:cubicBezTo>
                  <a:pt x="1861283" y="6009773"/>
                  <a:pt x="1859595" y="6013993"/>
                  <a:pt x="1859173" y="6018846"/>
                </a:cubicBezTo>
                <a:cubicBezTo>
                  <a:pt x="1859384" y="6022803"/>
                  <a:pt x="1858962" y="6026284"/>
                  <a:pt x="1857907" y="6029291"/>
                </a:cubicBezTo>
                <a:cubicBezTo>
                  <a:pt x="1856852" y="6032298"/>
                  <a:pt x="1853898" y="6033881"/>
                  <a:pt x="1849045" y="6034039"/>
                </a:cubicBezTo>
                <a:cubicBezTo>
                  <a:pt x="1849361" y="6041424"/>
                  <a:pt x="1848728" y="6046277"/>
                  <a:pt x="1847146" y="6048598"/>
                </a:cubicBezTo>
                <a:cubicBezTo>
                  <a:pt x="1845563" y="6050919"/>
                  <a:pt x="1841132" y="6051974"/>
                  <a:pt x="1833852" y="6051763"/>
                </a:cubicBezTo>
                <a:lnTo>
                  <a:pt x="1833852" y="6079616"/>
                </a:lnTo>
                <a:lnTo>
                  <a:pt x="1821192" y="6074552"/>
                </a:lnTo>
                <a:lnTo>
                  <a:pt x="1806000" y="6110001"/>
                </a:lnTo>
                <a:lnTo>
                  <a:pt x="1811064" y="6115065"/>
                </a:lnTo>
                <a:lnTo>
                  <a:pt x="1800935" y="6122661"/>
                </a:lnTo>
                <a:lnTo>
                  <a:pt x="1795871" y="6132789"/>
                </a:lnTo>
                <a:lnTo>
                  <a:pt x="1803467" y="6150514"/>
                </a:lnTo>
                <a:lnTo>
                  <a:pt x="1800935" y="6170770"/>
                </a:lnTo>
                <a:cubicBezTo>
                  <a:pt x="1794711" y="6171614"/>
                  <a:pt x="1791335" y="6174990"/>
                  <a:pt x="1790807" y="6180898"/>
                </a:cubicBezTo>
                <a:cubicBezTo>
                  <a:pt x="1790280" y="6186806"/>
                  <a:pt x="1784371" y="6190183"/>
                  <a:pt x="1773083" y="6191026"/>
                </a:cubicBezTo>
                <a:lnTo>
                  <a:pt x="1773083" y="6178366"/>
                </a:lnTo>
                <a:lnTo>
                  <a:pt x="1765487" y="6180898"/>
                </a:lnTo>
                <a:cubicBezTo>
                  <a:pt x="1763904" y="6184486"/>
                  <a:pt x="1761372" y="6190605"/>
                  <a:pt x="1757890" y="6199256"/>
                </a:cubicBezTo>
                <a:cubicBezTo>
                  <a:pt x="1754409" y="6207907"/>
                  <a:pt x="1751877" y="6212760"/>
                  <a:pt x="1750294" y="6213815"/>
                </a:cubicBezTo>
                <a:cubicBezTo>
                  <a:pt x="1749081" y="6213604"/>
                  <a:pt x="1748342" y="6212760"/>
                  <a:pt x="1748079" y="6211283"/>
                </a:cubicBezTo>
                <a:cubicBezTo>
                  <a:pt x="1747815" y="6209806"/>
                  <a:pt x="1747709" y="6208962"/>
                  <a:pt x="1747762" y="6208751"/>
                </a:cubicBezTo>
                <a:cubicBezTo>
                  <a:pt x="1740799" y="6208329"/>
                  <a:pt x="1738267" y="6206008"/>
                  <a:pt x="1740166" y="6201788"/>
                </a:cubicBezTo>
                <a:cubicBezTo>
                  <a:pt x="1742065" y="6197568"/>
                  <a:pt x="1744597" y="6193981"/>
                  <a:pt x="1747762" y="6191026"/>
                </a:cubicBezTo>
                <a:lnTo>
                  <a:pt x="1737634" y="6168238"/>
                </a:lnTo>
                <a:lnTo>
                  <a:pt x="1747762" y="6150514"/>
                </a:lnTo>
                <a:lnTo>
                  <a:pt x="1730038" y="6142917"/>
                </a:lnTo>
                <a:cubicBezTo>
                  <a:pt x="1729299" y="6151410"/>
                  <a:pt x="1726345" y="6159112"/>
                  <a:pt x="1721175" y="6166022"/>
                </a:cubicBezTo>
                <a:cubicBezTo>
                  <a:pt x="1716006" y="6172933"/>
                  <a:pt x="1713052" y="6181268"/>
                  <a:pt x="1712313" y="6191026"/>
                </a:cubicBezTo>
                <a:cubicBezTo>
                  <a:pt x="1704770" y="6201260"/>
                  <a:pt x="1697701" y="6211811"/>
                  <a:pt x="1691107" y="6222677"/>
                </a:cubicBezTo>
                <a:cubicBezTo>
                  <a:pt x="1684513" y="6233544"/>
                  <a:pt x="1678078" y="6244094"/>
                  <a:pt x="1671800" y="6254328"/>
                </a:cubicBezTo>
                <a:cubicBezTo>
                  <a:pt x="1670534" y="6260447"/>
                  <a:pt x="1668002" y="6268466"/>
                  <a:pt x="1664204" y="6278383"/>
                </a:cubicBezTo>
                <a:cubicBezTo>
                  <a:pt x="1660406" y="6288300"/>
                  <a:pt x="1655342" y="6293786"/>
                  <a:pt x="1649012" y="6294841"/>
                </a:cubicBezTo>
                <a:cubicBezTo>
                  <a:pt x="1649328" y="6296793"/>
                  <a:pt x="1650594" y="6300485"/>
                  <a:pt x="1652810" y="6305919"/>
                </a:cubicBezTo>
                <a:cubicBezTo>
                  <a:pt x="1655025" y="6311352"/>
                  <a:pt x="1656291" y="6314412"/>
                  <a:pt x="1656608" y="6315098"/>
                </a:cubicBezTo>
                <a:cubicBezTo>
                  <a:pt x="1657821" y="6314781"/>
                  <a:pt x="1658560" y="6313515"/>
                  <a:pt x="1658823" y="6311300"/>
                </a:cubicBezTo>
                <a:cubicBezTo>
                  <a:pt x="1659087" y="6309084"/>
                  <a:pt x="1659193" y="6307818"/>
                  <a:pt x="1659140" y="6307502"/>
                </a:cubicBezTo>
                <a:cubicBezTo>
                  <a:pt x="1666314" y="6292573"/>
                  <a:pt x="1674754" y="6278119"/>
                  <a:pt x="1684461" y="6264140"/>
                </a:cubicBezTo>
                <a:cubicBezTo>
                  <a:pt x="1694167" y="6250161"/>
                  <a:pt x="1700075" y="6235074"/>
                  <a:pt x="1702185" y="6218879"/>
                </a:cubicBezTo>
                <a:lnTo>
                  <a:pt x="1714845" y="6218879"/>
                </a:lnTo>
                <a:cubicBezTo>
                  <a:pt x="1720648" y="6218615"/>
                  <a:pt x="1727400" y="6219143"/>
                  <a:pt x="1735102" y="6220462"/>
                </a:cubicBezTo>
                <a:cubicBezTo>
                  <a:pt x="1742804" y="6221781"/>
                  <a:pt x="1747024" y="6225473"/>
                  <a:pt x="1747762" y="6231540"/>
                </a:cubicBezTo>
                <a:cubicBezTo>
                  <a:pt x="1747498" y="6243039"/>
                  <a:pt x="1744861" y="6254223"/>
                  <a:pt x="1739849" y="6265089"/>
                </a:cubicBezTo>
                <a:cubicBezTo>
                  <a:pt x="1734838" y="6275956"/>
                  <a:pt x="1729035" y="6285874"/>
                  <a:pt x="1722441" y="6294841"/>
                </a:cubicBezTo>
                <a:cubicBezTo>
                  <a:pt x="1722758" y="6300960"/>
                  <a:pt x="1724024" y="6306446"/>
                  <a:pt x="1726240" y="6311300"/>
                </a:cubicBezTo>
                <a:cubicBezTo>
                  <a:pt x="1728455" y="6316153"/>
                  <a:pt x="1729721" y="6321639"/>
                  <a:pt x="1730038" y="6327758"/>
                </a:cubicBezTo>
                <a:lnTo>
                  <a:pt x="1712313" y="6322694"/>
                </a:lnTo>
                <a:cubicBezTo>
                  <a:pt x="1712419" y="6330501"/>
                  <a:pt x="1711575" y="6338941"/>
                  <a:pt x="1709781" y="6348015"/>
                </a:cubicBezTo>
                <a:cubicBezTo>
                  <a:pt x="1707988" y="6357088"/>
                  <a:pt x="1704612" y="6365528"/>
                  <a:pt x="1699653" y="6373335"/>
                </a:cubicBezTo>
                <a:lnTo>
                  <a:pt x="1686993" y="6355611"/>
                </a:lnTo>
                <a:lnTo>
                  <a:pt x="1694589" y="6332822"/>
                </a:lnTo>
                <a:cubicBezTo>
                  <a:pt x="1693165" y="6331556"/>
                  <a:pt x="1691582" y="6330290"/>
                  <a:pt x="1689841" y="6329024"/>
                </a:cubicBezTo>
                <a:cubicBezTo>
                  <a:pt x="1688100" y="6327758"/>
                  <a:pt x="1687151" y="6326492"/>
                  <a:pt x="1686993" y="6325226"/>
                </a:cubicBezTo>
                <a:cubicBezTo>
                  <a:pt x="1687467" y="6322800"/>
                  <a:pt x="1689683" y="6321322"/>
                  <a:pt x="1693639" y="6320795"/>
                </a:cubicBezTo>
                <a:cubicBezTo>
                  <a:pt x="1697596" y="6320267"/>
                  <a:pt x="1700444" y="6320056"/>
                  <a:pt x="1702185" y="6320162"/>
                </a:cubicBezTo>
                <a:lnTo>
                  <a:pt x="1717377" y="6277117"/>
                </a:lnTo>
                <a:lnTo>
                  <a:pt x="1714845" y="6266988"/>
                </a:lnTo>
                <a:lnTo>
                  <a:pt x="1704717" y="6254328"/>
                </a:lnTo>
                <a:lnTo>
                  <a:pt x="1692057" y="6266988"/>
                </a:lnTo>
                <a:lnTo>
                  <a:pt x="1684461" y="6320162"/>
                </a:lnTo>
                <a:cubicBezTo>
                  <a:pt x="1676653" y="6327230"/>
                  <a:pt x="1669479" y="6337148"/>
                  <a:pt x="1662938" y="6349914"/>
                </a:cubicBezTo>
                <a:cubicBezTo>
                  <a:pt x="1656397" y="6362679"/>
                  <a:pt x="1651755" y="6373863"/>
                  <a:pt x="1649012" y="6383463"/>
                </a:cubicBezTo>
                <a:cubicBezTo>
                  <a:pt x="1648695" y="6392220"/>
                  <a:pt x="1646796" y="6400660"/>
                  <a:pt x="1643315" y="6408784"/>
                </a:cubicBezTo>
                <a:cubicBezTo>
                  <a:pt x="1639833" y="6416908"/>
                  <a:pt x="1636668" y="6425348"/>
                  <a:pt x="1633819" y="6434105"/>
                </a:cubicBezTo>
                <a:cubicBezTo>
                  <a:pt x="1621581" y="6444655"/>
                  <a:pt x="1610609" y="6456471"/>
                  <a:pt x="1600903" y="6469554"/>
                </a:cubicBezTo>
                <a:lnTo>
                  <a:pt x="1583178" y="6520195"/>
                </a:lnTo>
                <a:cubicBezTo>
                  <a:pt x="1581648" y="6520089"/>
                  <a:pt x="1579644" y="6520300"/>
                  <a:pt x="1577164" y="6520828"/>
                </a:cubicBezTo>
                <a:cubicBezTo>
                  <a:pt x="1574685" y="6521355"/>
                  <a:pt x="1573314" y="6522832"/>
                  <a:pt x="1573050" y="6525259"/>
                </a:cubicBezTo>
                <a:cubicBezTo>
                  <a:pt x="1573314" y="6526630"/>
                  <a:pt x="1574685" y="6528318"/>
                  <a:pt x="1577164" y="6530323"/>
                </a:cubicBezTo>
                <a:cubicBezTo>
                  <a:pt x="1579644" y="6532327"/>
                  <a:pt x="1581648" y="6534016"/>
                  <a:pt x="1583178" y="6535387"/>
                </a:cubicBezTo>
                <a:lnTo>
                  <a:pt x="1555325" y="6550580"/>
                </a:lnTo>
                <a:lnTo>
                  <a:pt x="1537601" y="6550580"/>
                </a:lnTo>
                <a:cubicBezTo>
                  <a:pt x="1538128" y="6541190"/>
                  <a:pt x="1539606" y="6532116"/>
                  <a:pt x="1542032" y="6523360"/>
                </a:cubicBezTo>
                <a:cubicBezTo>
                  <a:pt x="1544459" y="6514603"/>
                  <a:pt x="1544670" y="6501732"/>
                  <a:pt x="1542665" y="6484746"/>
                </a:cubicBezTo>
                <a:cubicBezTo>
                  <a:pt x="1537284" y="6492131"/>
                  <a:pt x="1532220" y="6499516"/>
                  <a:pt x="1527473" y="6506901"/>
                </a:cubicBezTo>
                <a:cubicBezTo>
                  <a:pt x="1522725" y="6514287"/>
                  <a:pt x="1520193" y="6522938"/>
                  <a:pt x="1519877" y="6532855"/>
                </a:cubicBezTo>
                <a:cubicBezTo>
                  <a:pt x="1507638" y="6542561"/>
                  <a:pt x="1496666" y="6553533"/>
                  <a:pt x="1486960" y="6565772"/>
                </a:cubicBezTo>
                <a:cubicBezTo>
                  <a:pt x="1472875" y="6567038"/>
                  <a:pt x="1467494" y="6572102"/>
                  <a:pt x="1470818" y="6580964"/>
                </a:cubicBezTo>
                <a:cubicBezTo>
                  <a:pt x="1474141" y="6589827"/>
                  <a:pt x="1471926" y="6594890"/>
                  <a:pt x="1464171" y="6596157"/>
                </a:cubicBezTo>
                <a:lnTo>
                  <a:pt x="1454043" y="6596157"/>
                </a:lnTo>
                <a:cubicBezTo>
                  <a:pt x="1453621" y="6603278"/>
                  <a:pt x="1451933" y="6608659"/>
                  <a:pt x="1448979" y="6612298"/>
                </a:cubicBezTo>
                <a:cubicBezTo>
                  <a:pt x="1446025" y="6615938"/>
                  <a:pt x="1444337" y="6620686"/>
                  <a:pt x="1443915" y="6626541"/>
                </a:cubicBezTo>
                <a:lnTo>
                  <a:pt x="1426190" y="6641734"/>
                </a:lnTo>
                <a:lnTo>
                  <a:pt x="1416062" y="6621477"/>
                </a:lnTo>
                <a:cubicBezTo>
                  <a:pt x="1410998" y="6621477"/>
                  <a:pt x="1408466" y="6618945"/>
                  <a:pt x="1408466" y="6613881"/>
                </a:cubicBezTo>
                <a:cubicBezTo>
                  <a:pt x="1409204" y="6603911"/>
                  <a:pt x="1412158" y="6594099"/>
                  <a:pt x="1417328" y="6584446"/>
                </a:cubicBezTo>
                <a:cubicBezTo>
                  <a:pt x="1422498" y="6574792"/>
                  <a:pt x="1425452" y="6564348"/>
                  <a:pt x="1426190" y="6553112"/>
                </a:cubicBezTo>
                <a:cubicBezTo>
                  <a:pt x="1426243" y="6552901"/>
                  <a:pt x="1426137" y="6552056"/>
                  <a:pt x="1425874" y="6550580"/>
                </a:cubicBezTo>
                <a:cubicBezTo>
                  <a:pt x="1425610" y="6549103"/>
                  <a:pt x="1424871" y="6548258"/>
                  <a:pt x="1423658" y="6548047"/>
                </a:cubicBezTo>
                <a:cubicBezTo>
                  <a:pt x="1422287" y="6548628"/>
                  <a:pt x="1420599" y="6551265"/>
                  <a:pt x="1418594" y="6555960"/>
                </a:cubicBezTo>
                <a:cubicBezTo>
                  <a:pt x="1416589" y="6560655"/>
                  <a:pt x="1414901" y="6563926"/>
                  <a:pt x="1413530" y="6565772"/>
                </a:cubicBezTo>
                <a:cubicBezTo>
                  <a:pt x="1410576" y="6568304"/>
                  <a:pt x="1408888" y="6570836"/>
                  <a:pt x="1408466" y="6573368"/>
                </a:cubicBezTo>
                <a:cubicBezTo>
                  <a:pt x="1408782" y="6577324"/>
                  <a:pt x="1408782" y="6580806"/>
                  <a:pt x="1408466" y="6583813"/>
                </a:cubicBezTo>
                <a:cubicBezTo>
                  <a:pt x="1408149" y="6586820"/>
                  <a:pt x="1405617" y="6588402"/>
                  <a:pt x="1400870" y="6588560"/>
                </a:cubicBezTo>
                <a:lnTo>
                  <a:pt x="1390741" y="6593625"/>
                </a:lnTo>
                <a:lnTo>
                  <a:pt x="1365421" y="6596157"/>
                </a:lnTo>
                <a:lnTo>
                  <a:pt x="1357825" y="6616413"/>
                </a:lnTo>
                <a:cubicBezTo>
                  <a:pt x="1353974" y="6617837"/>
                  <a:pt x="1350281" y="6620053"/>
                  <a:pt x="1346747" y="6623060"/>
                </a:cubicBezTo>
                <a:cubicBezTo>
                  <a:pt x="1343212" y="6626067"/>
                  <a:pt x="1340153" y="6628915"/>
                  <a:pt x="1337568" y="6631605"/>
                </a:cubicBezTo>
                <a:cubicBezTo>
                  <a:pt x="1334825" y="6631553"/>
                  <a:pt x="1332082" y="6632291"/>
                  <a:pt x="1329339" y="6633821"/>
                </a:cubicBezTo>
                <a:cubicBezTo>
                  <a:pt x="1326596" y="6635351"/>
                  <a:pt x="1325119" y="6637988"/>
                  <a:pt x="1324908" y="6641734"/>
                </a:cubicBezTo>
                <a:lnTo>
                  <a:pt x="1327440" y="6651862"/>
                </a:lnTo>
                <a:lnTo>
                  <a:pt x="1304651" y="6651862"/>
                </a:lnTo>
                <a:cubicBezTo>
                  <a:pt x="1305653" y="6646956"/>
                  <a:pt x="1308080" y="6639676"/>
                  <a:pt x="1311931" y="6630023"/>
                </a:cubicBezTo>
                <a:cubicBezTo>
                  <a:pt x="1315782" y="6620369"/>
                  <a:pt x="1315043" y="6614989"/>
                  <a:pt x="1309715" y="6613881"/>
                </a:cubicBezTo>
                <a:cubicBezTo>
                  <a:pt x="1307131" y="6614039"/>
                  <a:pt x="1304704" y="6614989"/>
                  <a:pt x="1302436" y="6616730"/>
                </a:cubicBezTo>
                <a:cubicBezTo>
                  <a:pt x="1300167" y="6618470"/>
                  <a:pt x="1298374" y="6620053"/>
                  <a:pt x="1297055" y="6621477"/>
                </a:cubicBezTo>
                <a:lnTo>
                  <a:pt x="1291991" y="6651862"/>
                </a:lnTo>
                <a:lnTo>
                  <a:pt x="1279331" y="6669586"/>
                </a:lnTo>
                <a:cubicBezTo>
                  <a:pt x="1279331" y="6677077"/>
                  <a:pt x="1278065" y="6683618"/>
                  <a:pt x="1275532" y="6689210"/>
                </a:cubicBezTo>
                <a:cubicBezTo>
                  <a:pt x="1273000" y="6694802"/>
                  <a:pt x="1269202" y="6700077"/>
                  <a:pt x="1264138" y="6705035"/>
                </a:cubicBezTo>
                <a:lnTo>
                  <a:pt x="1264138" y="6725292"/>
                </a:lnTo>
                <a:cubicBezTo>
                  <a:pt x="1256964" y="6733310"/>
                  <a:pt x="1253588" y="6742594"/>
                  <a:pt x="1254010" y="6753144"/>
                </a:cubicBezTo>
                <a:cubicBezTo>
                  <a:pt x="1249948" y="6751931"/>
                  <a:pt x="1246044" y="6752459"/>
                  <a:pt x="1242299" y="6754727"/>
                </a:cubicBezTo>
                <a:cubicBezTo>
                  <a:pt x="1238554" y="6756995"/>
                  <a:pt x="1236549" y="6760688"/>
                  <a:pt x="1236286" y="6765805"/>
                </a:cubicBezTo>
                <a:lnTo>
                  <a:pt x="1221093" y="6788593"/>
                </a:lnTo>
                <a:lnTo>
                  <a:pt x="1200837" y="6780997"/>
                </a:lnTo>
                <a:cubicBezTo>
                  <a:pt x="1204160" y="6772768"/>
                  <a:pt x="1206376" y="6763273"/>
                  <a:pt x="1207483" y="6752511"/>
                </a:cubicBezTo>
                <a:cubicBezTo>
                  <a:pt x="1208591" y="6741750"/>
                  <a:pt x="1211440" y="6733521"/>
                  <a:pt x="1216029" y="6727824"/>
                </a:cubicBezTo>
                <a:cubicBezTo>
                  <a:pt x="1215607" y="6719806"/>
                  <a:pt x="1218983" y="6715586"/>
                  <a:pt x="1226157" y="6715164"/>
                </a:cubicBezTo>
                <a:cubicBezTo>
                  <a:pt x="1231643" y="6715533"/>
                  <a:pt x="1238396" y="6715427"/>
                  <a:pt x="1246414" y="6714847"/>
                </a:cubicBezTo>
                <a:cubicBezTo>
                  <a:pt x="1254432" y="6714267"/>
                  <a:pt x="1253588" y="6710996"/>
                  <a:pt x="1243882" y="6705035"/>
                </a:cubicBezTo>
                <a:lnTo>
                  <a:pt x="1254010" y="6679715"/>
                </a:lnTo>
                <a:lnTo>
                  <a:pt x="1243882" y="6679715"/>
                </a:lnTo>
                <a:lnTo>
                  <a:pt x="1254010" y="6667054"/>
                </a:lnTo>
                <a:lnTo>
                  <a:pt x="1254010" y="6641734"/>
                </a:lnTo>
                <a:lnTo>
                  <a:pt x="1271734" y="6629074"/>
                </a:lnTo>
                <a:lnTo>
                  <a:pt x="1271734" y="6606285"/>
                </a:lnTo>
                <a:cubicBezTo>
                  <a:pt x="1276377" y="6598267"/>
                  <a:pt x="1282285" y="6591515"/>
                  <a:pt x="1289459" y="6586029"/>
                </a:cubicBezTo>
                <a:lnTo>
                  <a:pt x="1297055" y="6565772"/>
                </a:lnTo>
                <a:cubicBezTo>
                  <a:pt x="1289142" y="6563767"/>
                  <a:pt x="1286610" y="6555116"/>
                  <a:pt x="1289459" y="6539818"/>
                </a:cubicBezTo>
                <a:cubicBezTo>
                  <a:pt x="1292307" y="6524520"/>
                  <a:pt x="1294839" y="6514603"/>
                  <a:pt x="1297055" y="6510067"/>
                </a:cubicBezTo>
                <a:cubicBezTo>
                  <a:pt x="1301803" y="6508906"/>
                  <a:pt x="1304335" y="6503631"/>
                  <a:pt x="1304651" y="6494241"/>
                </a:cubicBezTo>
                <a:cubicBezTo>
                  <a:pt x="1304968" y="6484851"/>
                  <a:pt x="1304968" y="6478310"/>
                  <a:pt x="1304651" y="6474618"/>
                </a:cubicBezTo>
                <a:cubicBezTo>
                  <a:pt x="1308397" y="6473141"/>
                  <a:pt x="1311034" y="6470397"/>
                  <a:pt x="1312564" y="6466388"/>
                </a:cubicBezTo>
                <a:cubicBezTo>
                  <a:pt x="1314094" y="6462379"/>
                  <a:pt x="1314832" y="6458370"/>
                  <a:pt x="1314779" y="6454361"/>
                </a:cubicBezTo>
                <a:cubicBezTo>
                  <a:pt x="1314357" y="6449614"/>
                  <a:pt x="1312669" y="6445815"/>
                  <a:pt x="1309715" y="6442967"/>
                </a:cubicBezTo>
                <a:cubicBezTo>
                  <a:pt x="1306761" y="6440118"/>
                  <a:pt x="1305073" y="6436320"/>
                  <a:pt x="1304651" y="6431573"/>
                </a:cubicBezTo>
                <a:cubicBezTo>
                  <a:pt x="1294892" y="6433472"/>
                  <a:pt x="1290356" y="6441068"/>
                  <a:pt x="1291041" y="6454361"/>
                </a:cubicBezTo>
                <a:cubicBezTo>
                  <a:pt x="1291727" y="6467654"/>
                  <a:pt x="1287824" y="6475251"/>
                  <a:pt x="1279331" y="6477150"/>
                </a:cubicBezTo>
                <a:cubicBezTo>
                  <a:pt x="1279067" y="6484904"/>
                  <a:pt x="1276429" y="6492184"/>
                  <a:pt x="1271418" y="6498989"/>
                </a:cubicBezTo>
                <a:cubicBezTo>
                  <a:pt x="1266407" y="6505794"/>
                  <a:pt x="1260604" y="6511174"/>
                  <a:pt x="1254010" y="6515131"/>
                </a:cubicBezTo>
                <a:lnTo>
                  <a:pt x="1254010" y="6548047"/>
                </a:lnTo>
                <a:cubicBezTo>
                  <a:pt x="1231802" y="6558756"/>
                  <a:pt x="1218614" y="6570889"/>
                  <a:pt x="1214446" y="6584446"/>
                </a:cubicBezTo>
                <a:cubicBezTo>
                  <a:pt x="1210279" y="6598003"/>
                  <a:pt x="1204054" y="6617099"/>
                  <a:pt x="1195773" y="6641734"/>
                </a:cubicBezTo>
                <a:cubicBezTo>
                  <a:pt x="1187227" y="6642472"/>
                  <a:pt x="1179631" y="6645426"/>
                  <a:pt x="1172984" y="6650596"/>
                </a:cubicBezTo>
                <a:cubicBezTo>
                  <a:pt x="1166337" y="6655766"/>
                  <a:pt x="1158741" y="6658720"/>
                  <a:pt x="1150195" y="6659458"/>
                </a:cubicBezTo>
                <a:lnTo>
                  <a:pt x="1150195" y="6687311"/>
                </a:lnTo>
                <a:lnTo>
                  <a:pt x="1142599" y="6687311"/>
                </a:lnTo>
                <a:cubicBezTo>
                  <a:pt x="1137746" y="6687311"/>
                  <a:pt x="1134792" y="6686045"/>
                  <a:pt x="1133737" y="6683513"/>
                </a:cubicBezTo>
                <a:cubicBezTo>
                  <a:pt x="1132682" y="6680981"/>
                  <a:pt x="1132260" y="6677183"/>
                  <a:pt x="1132471" y="6672119"/>
                </a:cubicBezTo>
                <a:lnTo>
                  <a:pt x="1140067" y="6651862"/>
                </a:lnTo>
                <a:cubicBezTo>
                  <a:pt x="1139909" y="6650016"/>
                  <a:pt x="1138959" y="6646745"/>
                  <a:pt x="1137219" y="6642050"/>
                </a:cubicBezTo>
                <a:cubicBezTo>
                  <a:pt x="1135478" y="6637355"/>
                  <a:pt x="1133895" y="6634718"/>
                  <a:pt x="1132471" y="6634137"/>
                </a:cubicBezTo>
                <a:lnTo>
                  <a:pt x="1132471" y="6641734"/>
                </a:lnTo>
                <a:cubicBezTo>
                  <a:pt x="1126668" y="6645848"/>
                  <a:pt x="1119916" y="6651545"/>
                  <a:pt x="1112214" y="6658825"/>
                </a:cubicBezTo>
                <a:cubicBezTo>
                  <a:pt x="1104513" y="6666105"/>
                  <a:pt x="1100293" y="6673068"/>
                  <a:pt x="1099554" y="6679715"/>
                </a:cubicBezTo>
                <a:cubicBezTo>
                  <a:pt x="1095809" y="6682458"/>
                  <a:pt x="1093171" y="6686467"/>
                  <a:pt x="1091641" y="6691742"/>
                </a:cubicBezTo>
                <a:cubicBezTo>
                  <a:pt x="1090112" y="6697017"/>
                  <a:pt x="1089373" y="6702292"/>
                  <a:pt x="1089426" y="6707567"/>
                </a:cubicBezTo>
                <a:lnTo>
                  <a:pt x="1071701" y="6717696"/>
                </a:lnTo>
                <a:cubicBezTo>
                  <a:pt x="1071754" y="6721757"/>
                  <a:pt x="1071016" y="6726294"/>
                  <a:pt x="1069486" y="6731305"/>
                </a:cubicBezTo>
                <a:cubicBezTo>
                  <a:pt x="1067956" y="6736317"/>
                  <a:pt x="1065319" y="6740221"/>
                  <a:pt x="1061573" y="6743016"/>
                </a:cubicBezTo>
                <a:lnTo>
                  <a:pt x="1061573" y="6763273"/>
                </a:lnTo>
                <a:lnTo>
                  <a:pt x="1051445" y="6770869"/>
                </a:lnTo>
                <a:cubicBezTo>
                  <a:pt x="1051181" y="6778571"/>
                  <a:pt x="1048544" y="6785956"/>
                  <a:pt x="1043532" y="6793025"/>
                </a:cubicBezTo>
                <a:cubicBezTo>
                  <a:pt x="1038521" y="6800093"/>
                  <a:pt x="1032718" y="6806212"/>
                  <a:pt x="1026124" y="6811382"/>
                </a:cubicBezTo>
                <a:cubicBezTo>
                  <a:pt x="1020955" y="6819453"/>
                  <a:pt x="1014836" y="6828632"/>
                  <a:pt x="1007767" y="6838918"/>
                </a:cubicBezTo>
                <a:cubicBezTo>
                  <a:pt x="1000698" y="6849205"/>
                  <a:pt x="993313" y="6857750"/>
                  <a:pt x="985611" y="6864555"/>
                </a:cubicBezTo>
                <a:cubicBezTo>
                  <a:pt x="985770" y="6868512"/>
                  <a:pt x="985453" y="6872626"/>
                  <a:pt x="984662" y="6876899"/>
                </a:cubicBezTo>
                <a:cubicBezTo>
                  <a:pt x="983871" y="6881172"/>
                  <a:pt x="981655" y="6884654"/>
                  <a:pt x="978015" y="6887344"/>
                </a:cubicBezTo>
                <a:cubicBezTo>
                  <a:pt x="977804" y="6895151"/>
                  <a:pt x="975694" y="6902958"/>
                  <a:pt x="971685" y="6910765"/>
                </a:cubicBezTo>
                <a:cubicBezTo>
                  <a:pt x="967676" y="6918572"/>
                  <a:pt x="963034" y="6925114"/>
                  <a:pt x="957759" y="6930389"/>
                </a:cubicBezTo>
                <a:cubicBezTo>
                  <a:pt x="957759" y="6933027"/>
                  <a:pt x="957126" y="6935348"/>
                  <a:pt x="955860" y="6937352"/>
                </a:cubicBezTo>
                <a:cubicBezTo>
                  <a:pt x="954594" y="6939357"/>
                  <a:pt x="952695" y="6940412"/>
                  <a:pt x="950162" y="6940517"/>
                </a:cubicBezTo>
                <a:lnTo>
                  <a:pt x="942566" y="6937985"/>
                </a:lnTo>
                <a:lnTo>
                  <a:pt x="950162" y="6912664"/>
                </a:lnTo>
                <a:cubicBezTo>
                  <a:pt x="952695" y="6909974"/>
                  <a:pt x="954594" y="6906492"/>
                  <a:pt x="955860" y="6902220"/>
                </a:cubicBezTo>
                <a:cubicBezTo>
                  <a:pt x="957126" y="6897947"/>
                  <a:pt x="957759" y="6893832"/>
                  <a:pt x="957759" y="6889876"/>
                </a:cubicBezTo>
                <a:lnTo>
                  <a:pt x="967887" y="6867087"/>
                </a:lnTo>
                <a:cubicBezTo>
                  <a:pt x="967359" y="6861390"/>
                  <a:pt x="967148" y="6855060"/>
                  <a:pt x="967254" y="6848097"/>
                </a:cubicBezTo>
                <a:cubicBezTo>
                  <a:pt x="967359" y="6841134"/>
                  <a:pt x="970946" y="6837336"/>
                  <a:pt x="978015" y="6836703"/>
                </a:cubicBezTo>
                <a:cubicBezTo>
                  <a:pt x="978859" y="6812015"/>
                  <a:pt x="986033" y="6782896"/>
                  <a:pt x="999538" y="6749346"/>
                </a:cubicBezTo>
                <a:cubicBezTo>
                  <a:pt x="1013042" y="6715796"/>
                  <a:pt x="1027812" y="6689210"/>
                  <a:pt x="1043849" y="6669586"/>
                </a:cubicBezTo>
                <a:cubicBezTo>
                  <a:pt x="1044165" y="6660935"/>
                  <a:pt x="1045431" y="6652917"/>
                  <a:pt x="1047647" y="6645532"/>
                </a:cubicBezTo>
                <a:cubicBezTo>
                  <a:pt x="1049862" y="6638147"/>
                  <a:pt x="1051128" y="6630128"/>
                  <a:pt x="1051445" y="6621477"/>
                </a:cubicBezTo>
                <a:cubicBezTo>
                  <a:pt x="1055190" y="6621319"/>
                  <a:pt x="1057828" y="6619736"/>
                  <a:pt x="1059358" y="6616730"/>
                </a:cubicBezTo>
                <a:cubicBezTo>
                  <a:pt x="1060887" y="6613723"/>
                  <a:pt x="1061626" y="6610241"/>
                  <a:pt x="1061573" y="6606285"/>
                </a:cubicBezTo>
                <a:cubicBezTo>
                  <a:pt x="1061995" y="6595998"/>
                  <a:pt x="1063683" y="6589985"/>
                  <a:pt x="1066637" y="6588244"/>
                </a:cubicBezTo>
                <a:cubicBezTo>
                  <a:pt x="1069591" y="6586503"/>
                  <a:pt x="1071279" y="6582389"/>
                  <a:pt x="1071701" y="6575900"/>
                </a:cubicBezTo>
                <a:lnTo>
                  <a:pt x="1084362" y="6550580"/>
                </a:lnTo>
                <a:cubicBezTo>
                  <a:pt x="1088107" y="6549208"/>
                  <a:pt x="1090745" y="6546887"/>
                  <a:pt x="1092274" y="6543616"/>
                </a:cubicBezTo>
                <a:cubicBezTo>
                  <a:pt x="1093804" y="6540346"/>
                  <a:pt x="1094543" y="6536759"/>
                  <a:pt x="1094490" y="6532855"/>
                </a:cubicBezTo>
                <a:lnTo>
                  <a:pt x="1091958" y="6520195"/>
                </a:lnTo>
                <a:lnTo>
                  <a:pt x="1114747" y="6441701"/>
                </a:lnTo>
                <a:lnTo>
                  <a:pt x="1124875" y="6434105"/>
                </a:lnTo>
                <a:lnTo>
                  <a:pt x="1132471" y="6421444"/>
                </a:lnTo>
                <a:cubicBezTo>
                  <a:pt x="1132471" y="6417382"/>
                  <a:pt x="1133104" y="6412846"/>
                  <a:pt x="1134370" y="6407834"/>
                </a:cubicBezTo>
                <a:cubicBezTo>
                  <a:pt x="1135636" y="6402823"/>
                  <a:pt x="1137535" y="6398920"/>
                  <a:pt x="1140067" y="6396124"/>
                </a:cubicBezTo>
                <a:cubicBezTo>
                  <a:pt x="1138590" y="6391534"/>
                  <a:pt x="1138379" y="6385521"/>
                  <a:pt x="1139434" y="6378083"/>
                </a:cubicBezTo>
                <a:cubicBezTo>
                  <a:pt x="1140489" y="6370645"/>
                  <a:pt x="1144076" y="6366530"/>
                  <a:pt x="1150195" y="6365739"/>
                </a:cubicBezTo>
                <a:cubicBezTo>
                  <a:pt x="1151092" y="6358776"/>
                  <a:pt x="1155629" y="6347381"/>
                  <a:pt x="1163805" y="6331556"/>
                </a:cubicBezTo>
                <a:cubicBezTo>
                  <a:pt x="1171982" y="6315731"/>
                  <a:pt x="1178417" y="6306869"/>
                  <a:pt x="1183112" y="6304970"/>
                </a:cubicBezTo>
                <a:lnTo>
                  <a:pt x="1190708" y="6287245"/>
                </a:lnTo>
                <a:cubicBezTo>
                  <a:pt x="1191447" y="6271420"/>
                  <a:pt x="1194401" y="6257493"/>
                  <a:pt x="1199571" y="6245466"/>
                </a:cubicBezTo>
                <a:cubicBezTo>
                  <a:pt x="1204740" y="6233439"/>
                  <a:pt x="1207694" y="6219512"/>
                  <a:pt x="1208433" y="6203687"/>
                </a:cubicBezTo>
                <a:lnTo>
                  <a:pt x="1216029" y="6193559"/>
                </a:lnTo>
                <a:cubicBezTo>
                  <a:pt x="1217190" y="6184169"/>
                  <a:pt x="1221832" y="6173197"/>
                  <a:pt x="1229955" y="6160642"/>
                </a:cubicBezTo>
                <a:cubicBezTo>
                  <a:pt x="1238079" y="6148087"/>
                  <a:pt x="1242721" y="6137115"/>
                  <a:pt x="1243882" y="6127725"/>
                </a:cubicBezTo>
                <a:cubicBezTo>
                  <a:pt x="1251372" y="6122977"/>
                  <a:pt x="1254748" y="6115381"/>
                  <a:pt x="1254010" y="6104936"/>
                </a:cubicBezTo>
                <a:cubicBezTo>
                  <a:pt x="1253271" y="6094492"/>
                  <a:pt x="1256648" y="6086896"/>
                  <a:pt x="1264138" y="6082148"/>
                </a:cubicBezTo>
                <a:cubicBezTo>
                  <a:pt x="1265668" y="6074130"/>
                  <a:pt x="1272104" y="6054084"/>
                  <a:pt x="1283445" y="6022011"/>
                </a:cubicBezTo>
                <a:cubicBezTo>
                  <a:pt x="1294787" y="5989939"/>
                  <a:pt x="1301855" y="5971159"/>
                  <a:pt x="1304651" y="5965673"/>
                </a:cubicBezTo>
                <a:cubicBezTo>
                  <a:pt x="1303174" y="5961400"/>
                  <a:pt x="1302963" y="5956653"/>
                  <a:pt x="1304018" y="5951430"/>
                </a:cubicBezTo>
                <a:cubicBezTo>
                  <a:pt x="1305073" y="5946208"/>
                  <a:pt x="1308660" y="5943359"/>
                  <a:pt x="1314779" y="5942884"/>
                </a:cubicBezTo>
                <a:lnTo>
                  <a:pt x="1342559" y="5890074"/>
                </a:lnTo>
                <a:lnTo>
                  <a:pt x="1341538" y="5885988"/>
                </a:lnTo>
                <a:lnTo>
                  <a:pt x="1331410" y="5873328"/>
                </a:lnTo>
                <a:lnTo>
                  <a:pt x="1318750" y="5885988"/>
                </a:lnTo>
                <a:lnTo>
                  <a:pt x="1311154" y="5939162"/>
                </a:lnTo>
                <a:cubicBezTo>
                  <a:pt x="1303346" y="5946230"/>
                  <a:pt x="1296172" y="5956148"/>
                  <a:pt x="1289631" y="5968914"/>
                </a:cubicBezTo>
                <a:cubicBezTo>
                  <a:pt x="1283090" y="5981679"/>
                  <a:pt x="1278448" y="5992863"/>
                  <a:pt x="1275705" y="6002463"/>
                </a:cubicBezTo>
                <a:cubicBezTo>
                  <a:pt x="1275388" y="6011220"/>
                  <a:pt x="1273489" y="6019660"/>
                  <a:pt x="1270008" y="6027784"/>
                </a:cubicBezTo>
                <a:cubicBezTo>
                  <a:pt x="1266526" y="6035908"/>
                  <a:pt x="1263361" y="6044348"/>
                  <a:pt x="1260512" y="6053105"/>
                </a:cubicBezTo>
                <a:cubicBezTo>
                  <a:pt x="1248274" y="6063655"/>
                  <a:pt x="1237302" y="6075471"/>
                  <a:pt x="1227596" y="6088554"/>
                </a:cubicBezTo>
                <a:lnTo>
                  <a:pt x="1209871" y="6139195"/>
                </a:lnTo>
                <a:cubicBezTo>
                  <a:pt x="1208341" y="6139089"/>
                  <a:pt x="1206337" y="6139300"/>
                  <a:pt x="1203857" y="6139828"/>
                </a:cubicBezTo>
                <a:cubicBezTo>
                  <a:pt x="1201378" y="6140355"/>
                  <a:pt x="1200007" y="6141832"/>
                  <a:pt x="1199743" y="6144259"/>
                </a:cubicBezTo>
                <a:cubicBezTo>
                  <a:pt x="1200007" y="6145630"/>
                  <a:pt x="1201378" y="6147318"/>
                  <a:pt x="1203857" y="6149323"/>
                </a:cubicBezTo>
                <a:cubicBezTo>
                  <a:pt x="1206337" y="6151327"/>
                  <a:pt x="1208341" y="6153016"/>
                  <a:pt x="1209871" y="6154387"/>
                </a:cubicBezTo>
                <a:lnTo>
                  <a:pt x="1182018" y="6169580"/>
                </a:lnTo>
                <a:lnTo>
                  <a:pt x="1164294" y="6169580"/>
                </a:lnTo>
                <a:cubicBezTo>
                  <a:pt x="1164821" y="6160190"/>
                  <a:pt x="1166299" y="6151116"/>
                  <a:pt x="1168725" y="6142360"/>
                </a:cubicBezTo>
                <a:cubicBezTo>
                  <a:pt x="1171152" y="6133603"/>
                  <a:pt x="1171363" y="6120732"/>
                  <a:pt x="1169358" y="6103746"/>
                </a:cubicBezTo>
                <a:cubicBezTo>
                  <a:pt x="1163977" y="6111131"/>
                  <a:pt x="1158913" y="6118516"/>
                  <a:pt x="1154166" y="6125901"/>
                </a:cubicBezTo>
                <a:cubicBezTo>
                  <a:pt x="1149418" y="6133287"/>
                  <a:pt x="1146886" y="6141938"/>
                  <a:pt x="1146570" y="6151855"/>
                </a:cubicBezTo>
                <a:cubicBezTo>
                  <a:pt x="1134331" y="6161561"/>
                  <a:pt x="1123359" y="6172533"/>
                  <a:pt x="1113653" y="6184772"/>
                </a:cubicBezTo>
                <a:cubicBezTo>
                  <a:pt x="1099568" y="6186038"/>
                  <a:pt x="1094187" y="6191102"/>
                  <a:pt x="1097511" y="6199964"/>
                </a:cubicBezTo>
                <a:cubicBezTo>
                  <a:pt x="1100834" y="6208827"/>
                  <a:pt x="1098619" y="6213890"/>
                  <a:pt x="1090864" y="6215157"/>
                </a:cubicBezTo>
                <a:lnTo>
                  <a:pt x="1080736" y="6215157"/>
                </a:lnTo>
                <a:cubicBezTo>
                  <a:pt x="1080314" y="6222278"/>
                  <a:pt x="1078626" y="6227659"/>
                  <a:pt x="1075672" y="6231298"/>
                </a:cubicBezTo>
                <a:cubicBezTo>
                  <a:pt x="1072718" y="6234938"/>
                  <a:pt x="1071030" y="6239686"/>
                  <a:pt x="1070608" y="6245541"/>
                </a:cubicBezTo>
                <a:lnTo>
                  <a:pt x="1052883" y="6260734"/>
                </a:lnTo>
                <a:lnTo>
                  <a:pt x="1042755" y="6240477"/>
                </a:lnTo>
                <a:cubicBezTo>
                  <a:pt x="1037691" y="6240477"/>
                  <a:pt x="1035159" y="6237945"/>
                  <a:pt x="1035159" y="6232881"/>
                </a:cubicBezTo>
                <a:cubicBezTo>
                  <a:pt x="1035897" y="6222911"/>
                  <a:pt x="1038851" y="6213099"/>
                  <a:pt x="1044021" y="6203446"/>
                </a:cubicBezTo>
                <a:cubicBezTo>
                  <a:pt x="1049191" y="6193792"/>
                  <a:pt x="1052145" y="6183348"/>
                  <a:pt x="1052883" y="6172112"/>
                </a:cubicBezTo>
                <a:cubicBezTo>
                  <a:pt x="1052936" y="6171901"/>
                  <a:pt x="1052830" y="6171056"/>
                  <a:pt x="1052567" y="6169580"/>
                </a:cubicBezTo>
                <a:cubicBezTo>
                  <a:pt x="1052303" y="6168103"/>
                  <a:pt x="1051564" y="6167258"/>
                  <a:pt x="1050351" y="6167047"/>
                </a:cubicBezTo>
                <a:cubicBezTo>
                  <a:pt x="1048980" y="6167628"/>
                  <a:pt x="1047292" y="6170265"/>
                  <a:pt x="1045287" y="6174960"/>
                </a:cubicBezTo>
                <a:cubicBezTo>
                  <a:pt x="1043282" y="6179655"/>
                  <a:pt x="1041594" y="6182926"/>
                  <a:pt x="1040223" y="6184772"/>
                </a:cubicBezTo>
                <a:cubicBezTo>
                  <a:pt x="1037269" y="6187304"/>
                  <a:pt x="1035581" y="6189836"/>
                  <a:pt x="1035159" y="6192368"/>
                </a:cubicBezTo>
                <a:cubicBezTo>
                  <a:pt x="1035475" y="6196324"/>
                  <a:pt x="1035475" y="6199806"/>
                  <a:pt x="1035159" y="6202813"/>
                </a:cubicBezTo>
                <a:cubicBezTo>
                  <a:pt x="1034842" y="6205820"/>
                  <a:pt x="1032310" y="6207402"/>
                  <a:pt x="1027563" y="6207560"/>
                </a:cubicBezTo>
                <a:lnTo>
                  <a:pt x="1017434" y="6212625"/>
                </a:lnTo>
                <a:lnTo>
                  <a:pt x="992114" y="6215157"/>
                </a:lnTo>
                <a:lnTo>
                  <a:pt x="984518" y="6235413"/>
                </a:lnTo>
                <a:cubicBezTo>
                  <a:pt x="980667" y="6236837"/>
                  <a:pt x="976974" y="6239053"/>
                  <a:pt x="973440" y="6242060"/>
                </a:cubicBezTo>
                <a:cubicBezTo>
                  <a:pt x="969905" y="6245067"/>
                  <a:pt x="966846" y="6247915"/>
                  <a:pt x="964261" y="6250605"/>
                </a:cubicBezTo>
                <a:cubicBezTo>
                  <a:pt x="961518" y="6250553"/>
                  <a:pt x="958775" y="6251291"/>
                  <a:pt x="956032" y="6252821"/>
                </a:cubicBezTo>
                <a:cubicBezTo>
                  <a:pt x="953289" y="6254351"/>
                  <a:pt x="951812" y="6256988"/>
                  <a:pt x="951601" y="6260734"/>
                </a:cubicBezTo>
                <a:lnTo>
                  <a:pt x="954133" y="6270862"/>
                </a:lnTo>
                <a:lnTo>
                  <a:pt x="931344" y="6270862"/>
                </a:lnTo>
                <a:cubicBezTo>
                  <a:pt x="932346" y="6265956"/>
                  <a:pt x="934773" y="6258676"/>
                  <a:pt x="938624" y="6249023"/>
                </a:cubicBezTo>
                <a:cubicBezTo>
                  <a:pt x="942475" y="6239369"/>
                  <a:pt x="941736" y="6233989"/>
                  <a:pt x="936408" y="6232881"/>
                </a:cubicBezTo>
                <a:cubicBezTo>
                  <a:pt x="933824" y="6233039"/>
                  <a:pt x="931397" y="6233989"/>
                  <a:pt x="929129" y="6235730"/>
                </a:cubicBezTo>
                <a:cubicBezTo>
                  <a:pt x="926860" y="6237470"/>
                  <a:pt x="925067" y="6239053"/>
                  <a:pt x="923748" y="6240477"/>
                </a:cubicBezTo>
                <a:lnTo>
                  <a:pt x="918684" y="6270862"/>
                </a:lnTo>
                <a:lnTo>
                  <a:pt x="906024" y="6288586"/>
                </a:lnTo>
                <a:cubicBezTo>
                  <a:pt x="906024" y="6296077"/>
                  <a:pt x="904758" y="6302618"/>
                  <a:pt x="902225" y="6308210"/>
                </a:cubicBezTo>
                <a:cubicBezTo>
                  <a:pt x="899693" y="6313802"/>
                  <a:pt x="895895" y="6319077"/>
                  <a:pt x="890831" y="6324035"/>
                </a:cubicBezTo>
                <a:lnTo>
                  <a:pt x="890831" y="6344292"/>
                </a:lnTo>
                <a:cubicBezTo>
                  <a:pt x="883657" y="6352310"/>
                  <a:pt x="880281" y="6361594"/>
                  <a:pt x="880703" y="6372144"/>
                </a:cubicBezTo>
                <a:cubicBezTo>
                  <a:pt x="876641" y="6370931"/>
                  <a:pt x="872737" y="6371459"/>
                  <a:pt x="868992" y="6373727"/>
                </a:cubicBezTo>
                <a:cubicBezTo>
                  <a:pt x="865247" y="6375995"/>
                  <a:pt x="863242" y="6379688"/>
                  <a:pt x="862979" y="6384805"/>
                </a:cubicBezTo>
                <a:lnTo>
                  <a:pt x="847786" y="6407593"/>
                </a:lnTo>
                <a:lnTo>
                  <a:pt x="827530" y="6399997"/>
                </a:lnTo>
                <a:cubicBezTo>
                  <a:pt x="830853" y="6391768"/>
                  <a:pt x="833069" y="6382273"/>
                  <a:pt x="834176" y="6371511"/>
                </a:cubicBezTo>
                <a:cubicBezTo>
                  <a:pt x="835284" y="6360750"/>
                  <a:pt x="838133" y="6352521"/>
                  <a:pt x="842722" y="6346824"/>
                </a:cubicBezTo>
                <a:cubicBezTo>
                  <a:pt x="842300" y="6338806"/>
                  <a:pt x="845676" y="6334586"/>
                  <a:pt x="852850" y="6334164"/>
                </a:cubicBezTo>
                <a:cubicBezTo>
                  <a:pt x="858336" y="6334533"/>
                  <a:pt x="865089" y="6334427"/>
                  <a:pt x="873107" y="6333847"/>
                </a:cubicBezTo>
                <a:cubicBezTo>
                  <a:pt x="881125" y="6333267"/>
                  <a:pt x="880281" y="6329996"/>
                  <a:pt x="870575" y="6324035"/>
                </a:cubicBezTo>
                <a:lnTo>
                  <a:pt x="880703" y="6298715"/>
                </a:lnTo>
                <a:lnTo>
                  <a:pt x="870575" y="6298715"/>
                </a:lnTo>
                <a:lnTo>
                  <a:pt x="880703" y="6286054"/>
                </a:lnTo>
                <a:lnTo>
                  <a:pt x="880703" y="6260734"/>
                </a:lnTo>
                <a:lnTo>
                  <a:pt x="898427" y="6248074"/>
                </a:lnTo>
                <a:lnTo>
                  <a:pt x="898427" y="6225285"/>
                </a:lnTo>
                <a:cubicBezTo>
                  <a:pt x="903070" y="6217267"/>
                  <a:pt x="908978" y="6210515"/>
                  <a:pt x="916152" y="6205029"/>
                </a:cubicBezTo>
                <a:lnTo>
                  <a:pt x="923748" y="6184772"/>
                </a:lnTo>
                <a:cubicBezTo>
                  <a:pt x="915835" y="6182767"/>
                  <a:pt x="913303" y="6174116"/>
                  <a:pt x="916152" y="6158818"/>
                </a:cubicBezTo>
                <a:cubicBezTo>
                  <a:pt x="919000" y="6143520"/>
                  <a:pt x="921532" y="6133603"/>
                  <a:pt x="923748" y="6129067"/>
                </a:cubicBezTo>
                <a:cubicBezTo>
                  <a:pt x="928496" y="6127906"/>
                  <a:pt x="931028" y="6122631"/>
                  <a:pt x="931344" y="6113241"/>
                </a:cubicBezTo>
                <a:cubicBezTo>
                  <a:pt x="931661" y="6103851"/>
                  <a:pt x="931661" y="6097310"/>
                  <a:pt x="931344" y="6093618"/>
                </a:cubicBezTo>
                <a:cubicBezTo>
                  <a:pt x="935090" y="6092141"/>
                  <a:pt x="937727" y="6089397"/>
                  <a:pt x="939257" y="6085388"/>
                </a:cubicBezTo>
                <a:cubicBezTo>
                  <a:pt x="940787" y="6081379"/>
                  <a:pt x="941525" y="6077370"/>
                  <a:pt x="941472" y="6073361"/>
                </a:cubicBezTo>
                <a:cubicBezTo>
                  <a:pt x="941050" y="6068614"/>
                  <a:pt x="939362" y="6064815"/>
                  <a:pt x="936408" y="6061967"/>
                </a:cubicBezTo>
                <a:cubicBezTo>
                  <a:pt x="933454" y="6059118"/>
                  <a:pt x="931766" y="6055320"/>
                  <a:pt x="931344" y="6050573"/>
                </a:cubicBezTo>
                <a:cubicBezTo>
                  <a:pt x="921585" y="6052472"/>
                  <a:pt x="917049" y="6060068"/>
                  <a:pt x="917734" y="6073361"/>
                </a:cubicBezTo>
                <a:cubicBezTo>
                  <a:pt x="918420" y="6086654"/>
                  <a:pt x="914517" y="6094251"/>
                  <a:pt x="906024" y="6096150"/>
                </a:cubicBezTo>
                <a:cubicBezTo>
                  <a:pt x="905760" y="6103904"/>
                  <a:pt x="903122" y="6111184"/>
                  <a:pt x="898111" y="6117989"/>
                </a:cubicBezTo>
                <a:cubicBezTo>
                  <a:pt x="893100" y="6124794"/>
                  <a:pt x="887297" y="6130174"/>
                  <a:pt x="880703" y="6134131"/>
                </a:cubicBezTo>
                <a:lnTo>
                  <a:pt x="880703" y="6167047"/>
                </a:lnTo>
                <a:cubicBezTo>
                  <a:pt x="858495" y="6177756"/>
                  <a:pt x="845307" y="6189889"/>
                  <a:pt x="841139" y="6203446"/>
                </a:cubicBezTo>
                <a:cubicBezTo>
                  <a:pt x="836972" y="6217003"/>
                  <a:pt x="830747" y="6236099"/>
                  <a:pt x="822466" y="6260734"/>
                </a:cubicBezTo>
                <a:cubicBezTo>
                  <a:pt x="813920" y="6261472"/>
                  <a:pt x="806324" y="6264426"/>
                  <a:pt x="799677" y="6269596"/>
                </a:cubicBezTo>
                <a:cubicBezTo>
                  <a:pt x="793030" y="6274766"/>
                  <a:pt x="785434" y="6277720"/>
                  <a:pt x="776888" y="6278458"/>
                </a:cubicBezTo>
                <a:lnTo>
                  <a:pt x="776888" y="6306311"/>
                </a:lnTo>
                <a:lnTo>
                  <a:pt x="769292" y="6306311"/>
                </a:lnTo>
                <a:cubicBezTo>
                  <a:pt x="764439" y="6306311"/>
                  <a:pt x="761485" y="6305045"/>
                  <a:pt x="760430" y="6302513"/>
                </a:cubicBezTo>
                <a:cubicBezTo>
                  <a:pt x="759375" y="6299981"/>
                  <a:pt x="758953" y="6296183"/>
                  <a:pt x="759164" y="6291119"/>
                </a:cubicBezTo>
                <a:lnTo>
                  <a:pt x="766760" y="6270862"/>
                </a:lnTo>
                <a:cubicBezTo>
                  <a:pt x="766602" y="6269016"/>
                  <a:pt x="765652" y="6265745"/>
                  <a:pt x="763912" y="6261050"/>
                </a:cubicBezTo>
                <a:cubicBezTo>
                  <a:pt x="762171" y="6256355"/>
                  <a:pt x="760588" y="6253718"/>
                  <a:pt x="759164" y="6253137"/>
                </a:cubicBezTo>
                <a:lnTo>
                  <a:pt x="759164" y="6260734"/>
                </a:lnTo>
                <a:cubicBezTo>
                  <a:pt x="753361" y="6264848"/>
                  <a:pt x="746609" y="6270545"/>
                  <a:pt x="738907" y="6277825"/>
                </a:cubicBezTo>
                <a:cubicBezTo>
                  <a:pt x="731206" y="6285105"/>
                  <a:pt x="726986" y="6292068"/>
                  <a:pt x="726247" y="6298715"/>
                </a:cubicBezTo>
                <a:cubicBezTo>
                  <a:pt x="722502" y="6301458"/>
                  <a:pt x="719864" y="6305467"/>
                  <a:pt x="718334" y="6310742"/>
                </a:cubicBezTo>
                <a:cubicBezTo>
                  <a:pt x="716805" y="6316017"/>
                  <a:pt x="716066" y="6321292"/>
                  <a:pt x="716119" y="6326567"/>
                </a:cubicBezTo>
                <a:lnTo>
                  <a:pt x="698394" y="6336696"/>
                </a:lnTo>
                <a:cubicBezTo>
                  <a:pt x="698447" y="6340757"/>
                  <a:pt x="697709" y="6345294"/>
                  <a:pt x="696179" y="6350305"/>
                </a:cubicBezTo>
                <a:cubicBezTo>
                  <a:pt x="694649" y="6355317"/>
                  <a:pt x="692012" y="6359221"/>
                  <a:pt x="688266" y="6362016"/>
                </a:cubicBezTo>
                <a:lnTo>
                  <a:pt x="688266" y="6382273"/>
                </a:lnTo>
                <a:lnTo>
                  <a:pt x="678138" y="6389869"/>
                </a:lnTo>
                <a:cubicBezTo>
                  <a:pt x="677874" y="6397571"/>
                  <a:pt x="675237" y="6404956"/>
                  <a:pt x="670225" y="6412025"/>
                </a:cubicBezTo>
                <a:cubicBezTo>
                  <a:pt x="665214" y="6419093"/>
                  <a:pt x="659411" y="6425212"/>
                  <a:pt x="652817" y="6430382"/>
                </a:cubicBezTo>
                <a:cubicBezTo>
                  <a:pt x="647648" y="6438453"/>
                  <a:pt x="641529" y="6447632"/>
                  <a:pt x="634460" y="6457918"/>
                </a:cubicBezTo>
                <a:cubicBezTo>
                  <a:pt x="627391" y="6468205"/>
                  <a:pt x="620006" y="6476750"/>
                  <a:pt x="612304" y="6483555"/>
                </a:cubicBezTo>
                <a:cubicBezTo>
                  <a:pt x="612463" y="6487512"/>
                  <a:pt x="612146" y="6491626"/>
                  <a:pt x="611355" y="6495899"/>
                </a:cubicBezTo>
                <a:cubicBezTo>
                  <a:pt x="610564" y="6500172"/>
                  <a:pt x="608348" y="6503654"/>
                  <a:pt x="604708" y="6506344"/>
                </a:cubicBezTo>
                <a:cubicBezTo>
                  <a:pt x="604497" y="6514151"/>
                  <a:pt x="602388" y="6521958"/>
                  <a:pt x="598378" y="6529765"/>
                </a:cubicBezTo>
                <a:cubicBezTo>
                  <a:pt x="594369" y="6537572"/>
                  <a:pt x="589727" y="6544114"/>
                  <a:pt x="584452" y="6549389"/>
                </a:cubicBezTo>
                <a:cubicBezTo>
                  <a:pt x="584452" y="6552027"/>
                  <a:pt x="583819" y="6554348"/>
                  <a:pt x="582553" y="6556352"/>
                </a:cubicBezTo>
                <a:cubicBezTo>
                  <a:pt x="581287" y="6558357"/>
                  <a:pt x="579388" y="6559412"/>
                  <a:pt x="576855" y="6559517"/>
                </a:cubicBezTo>
                <a:lnTo>
                  <a:pt x="569259" y="6556985"/>
                </a:lnTo>
                <a:lnTo>
                  <a:pt x="576855" y="6531664"/>
                </a:lnTo>
                <a:cubicBezTo>
                  <a:pt x="579388" y="6528974"/>
                  <a:pt x="581287" y="6525492"/>
                  <a:pt x="582553" y="6521220"/>
                </a:cubicBezTo>
                <a:cubicBezTo>
                  <a:pt x="583819" y="6516947"/>
                  <a:pt x="584452" y="6512832"/>
                  <a:pt x="584452" y="6508876"/>
                </a:cubicBezTo>
                <a:lnTo>
                  <a:pt x="594580" y="6486087"/>
                </a:lnTo>
                <a:cubicBezTo>
                  <a:pt x="594052" y="6480390"/>
                  <a:pt x="593841" y="6474060"/>
                  <a:pt x="593947" y="6467097"/>
                </a:cubicBezTo>
                <a:cubicBezTo>
                  <a:pt x="594052" y="6460134"/>
                  <a:pt x="597639" y="6456336"/>
                  <a:pt x="604708" y="6455703"/>
                </a:cubicBezTo>
                <a:cubicBezTo>
                  <a:pt x="605552" y="6431015"/>
                  <a:pt x="612726" y="6401896"/>
                  <a:pt x="626231" y="6368346"/>
                </a:cubicBezTo>
                <a:cubicBezTo>
                  <a:pt x="639735" y="6334796"/>
                  <a:pt x="654505" y="6308210"/>
                  <a:pt x="670542" y="6288586"/>
                </a:cubicBezTo>
                <a:cubicBezTo>
                  <a:pt x="670858" y="6279935"/>
                  <a:pt x="672124" y="6271917"/>
                  <a:pt x="674340" y="6264532"/>
                </a:cubicBezTo>
                <a:cubicBezTo>
                  <a:pt x="676555" y="6257147"/>
                  <a:pt x="677821" y="6249128"/>
                  <a:pt x="678138" y="6240477"/>
                </a:cubicBezTo>
                <a:cubicBezTo>
                  <a:pt x="681883" y="6240319"/>
                  <a:pt x="684521" y="6238736"/>
                  <a:pt x="686051" y="6235730"/>
                </a:cubicBezTo>
                <a:cubicBezTo>
                  <a:pt x="687580" y="6232723"/>
                  <a:pt x="688319" y="6229241"/>
                  <a:pt x="688266" y="6225285"/>
                </a:cubicBezTo>
                <a:cubicBezTo>
                  <a:pt x="688688" y="6214998"/>
                  <a:pt x="690376" y="6208985"/>
                  <a:pt x="693330" y="6207244"/>
                </a:cubicBezTo>
                <a:cubicBezTo>
                  <a:pt x="696284" y="6205503"/>
                  <a:pt x="697972" y="6201389"/>
                  <a:pt x="698394" y="6194900"/>
                </a:cubicBezTo>
                <a:lnTo>
                  <a:pt x="711055" y="6169580"/>
                </a:lnTo>
                <a:cubicBezTo>
                  <a:pt x="714800" y="6168208"/>
                  <a:pt x="717438" y="6165887"/>
                  <a:pt x="718967" y="6162616"/>
                </a:cubicBezTo>
                <a:cubicBezTo>
                  <a:pt x="720497" y="6159346"/>
                  <a:pt x="721236" y="6155759"/>
                  <a:pt x="721183" y="6151855"/>
                </a:cubicBezTo>
                <a:lnTo>
                  <a:pt x="718651" y="6139195"/>
                </a:lnTo>
                <a:lnTo>
                  <a:pt x="741440" y="6060701"/>
                </a:lnTo>
                <a:lnTo>
                  <a:pt x="751568" y="6053105"/>
                </a:lnTo>
                <a:lnTo>
                  <a:pt x="759164" y="6040444"/>
                </a:lnTo>
                <a:cubicBezTo>
                  <a:pt x="759164" y="6036382"/>
                  <a:pt x="759797" y="6031846"/>
                  <a:pt x="761063" y="6026834"/>
                </a:cubicBezTo>
                <a:cubicBezTo>
                  <a:pt x="762329" y="6021823"/>
                  <a:pt x="764228" y="6017920"/>
                  <a:pt x="766760" y="6015124"/>
                </a:cubicBezTo>
                <a:cubicBezTo>
                  <a:pt x="765283" y="6010534"/>
                  <a:pt x="765072" y="6004521"/>
                  <a:pt x="766127" y="5997083"/>
                </a:cubicBezTo>
                <a:cubicBezTo>
                  <a:pt x="767182" y="5989645"/>
                  <a:pt x="770769" y="5985530"/>
                  <a:pt x="776888" y="5984739"/>
                </a:cubicBezTo>
                <a:cubicBezTo>
                  <a:pt x="777785" y="5977776"/>
                  <a:pt x="782322" y="5966381"/>
                  <a:pt x="790498" y="5950556"/>
                </a:cubicBezTo>
                <a:cubicBezTo>
                  <a:pt x="798675" y="5934731"/>
                  <a:pt x="805110" y="5925869"/>
                  <a:pt x="809805" y="5923970"/>
                </a:cubicBezTo>
                <a:lnTo>
                  <a:pt x="817401" y="5906245"/>
                </a:lnTo>
                <a:cubicBezTo>
                  <a:pt x="818140" y="5890420"/>
                  <a:pt x="821094" y="5876493"/>
                  <a:pt x="826264" y="5864466"/>
                </a:cubicBezTo>
                <a:cubicBezTo>
                  <a:pt x="831433" y="5852439"/>
                  <a:pt x="834387" y="5838512"/>
                  <a:pt x="835126" y="5822687"/>
                </a:cubicBezTo>
                <a:lnTo>
                  <a:pt x="842722" y="5812559"/>
                </a:lnTo>
                <a:cubicBezTo>
                  <a:pt x="843883" y="5803169"/>
                  <a:pt x="848525" y="5792197"/>
                  <a:pt x="856648" y="5779642"/>
                </a:cubicBezTo>
                <a:cubicBezTo>
                  <a:pt x="864772" y="5767087"/>
                  <a:pt x="869414" y="5756115"/>
                  <a:pt x="870575" y="5746725"/>
                </a:cubicBezTo>
                <a:cubicBezTo>
                  <a:pt x="878065" y="5741977"/>
                  <a:pt x="881441" y="5734381"/>
                  <a:pt x="880703" y="5723936"/>
                </a:cubicBezTo>
                <a:cubicBezTo>
                  <a:pt x="879964" y="5713492"/>
                  <a:pt x="883341" y="5705896"/>
                  <a:pt x="890831" y="5701148"/>
                </a:cubicBezTo>
                <a:cubicBezTo>
                  <a:pt x="892361" y="5693130"/>
                  <a:pt x="898797" y="5673084"/>
                  <a:pt x="910138" y="5641011"/>
                </a:cubicBezTo>
                <a:cubicBezTo>
                  <a:pt x="921480" y="5608939"/>
                  <a:pt x="928548" y="5590159"/>
                  <a:pt x="931344" y="5584673"/>
                </a:cubicBezTo>
                <a:cubicBezTo>
                  <a:pt x="929867" y="5580400"/>
                  <a:pt x="929656" y="5575653"/>
                  <a:pt x="930711" y="5570430"/>
                </a:cubicBezTo>
                <a:cubicBezTo>
                  <a:pt x="931766" y="5565208"/>
                  <a:pt x="935353" y="5562359"/>
                  <a:pt x="941472" y="5561884"/>
                </a:cubicBezTo>
                <a:cubicBezTo>
                  <a:pt x="949016" y="5544107"/>
                  <a:pt x="958617" y="5525855"/>
                  <a:pt x="970275" y="5507129"/>
                </a:cubicBezTo>
                <a:lnTo>
                  <a:pt x="973144" y="5501165"/>
                </a:lnTo>
                <a:lnTo>
                  <a:pt x="973406" y="5485181"/>
                </a:lnTo>
                <a:cubicBezTo>
                  <a:pt x="968025" y="5492566"/>
                  <a:pt x="962961" y="5499951"/>
                  <a:pt x="958214" y="5507336"/>
                </a:cubicBezTo>
                <a:cubicBezTo>
                  <a:pt x="953466" y="5514722"/>
                  <a:pt x="950934" y="5523373"/>
                  <a:pt x="950618" y="5533290"/>
                </a:cubicBezTo>
                <a:cubicBezTo>
                  <a:pt x="938379" y="5542996"/>
                  <a:pt x="927407" y="5553968"/>
                  <a:pt x="917701" y="5566207"/>
                </a:cubicBezTo>
                <a:cubicBezTo>
                  <a:pt x="903616" y="5567473"/>
                  <a:pt x="898235" y="5572537"/>
                  <a:pt x="901559" y="5581399"/>
                </a:cubicBezTo>
                <a:cubicBezTo>
                  <a:pt x="904882" y="5590262"/>
                  <a:pt x="902667" y="5595325"/>
                  <a:pt x="894912" y="5596592"/>
                </a:cubicBezTo>
                <a:lnTo>
                  <a:pt x="884784" y="5596592"/>
                </a:lnTo>
                <a:cubicBezTo>
                  <a:pt x="884362" y="5603713"/>
                  <a:pt x="882674" y="5609094"/>
                  <a:pt x="879720" y="5612733"/>
                </a:cubicBezTo>
                <a:cubicBezTo>
                  <a:pt x="876766" y="5616373"/>
                  <a:pt x="875078" y="5621121"/>
                  <a:pt x="874656" y="5626976"/>
                </a:cubicBezTo>
                <a:lnTo>
                  <a:pt x="856931" y="5642169"/>
                </a:lnTo>
                <a:lnTo>
                  <a:pt x="846803" y="5621912"/>
                </a:lnTo>
                <a:cubicBezTo>
                  <a:pt x="841739" y="5621912"/>
                  <a:pt x="839207" y="5619380"/>
                  <a:pt x="839207" y="5614316"/>
                </a:cubicBezTo>
                <a:cubicBezTo>
                  <a:pt x="839945" y="5604346"/>
                  <a:pt x="842899" y="5594534"/>
                  <a:pt x="848069" y="5584881"/>
                </a:cubicBezTo>
                <a:cubicBezTo>
                  <a:pt x="853239" y="5575227"/>
                  <a:pt x="856193" y="5564783"/>
                  <a:pt x="856931" y="5553547"/>
                </a:cubicBezTo>
                <a:cubicBezTo>
                  <a:pt x="856984" y="5553336"/>
                  <a:pt x="856878" y="5552491"/>
                  <a:pt x="856615" y="5551015"/>
                </a:cubicBezTo>
                <a:cubicBezTo>
                  <a:pt x="856351" y="5549538"/>
                  <a:pt x="855612" y="5548693"/>
                  <a:pt x="854399" y="5548482"/>
                </a:cubicBezTo>
                <a:cubicBezTo>
                  <a:pt x="853028" y="5549063"/>
                  <a:pt x="851340" y="5551700"/>
                  <a:pt x="849335" y="5556395"/>
                </a:cubicBezTo>
                <a:cubicBezTo>
                  <a:pt x="847330" y="5561090"/>
                  <a:pt x="845642" y="5564361"/>
                  <a:pt x="844271" y="5566207"/>
                </a:cubicBezTo>
                <a:cubicBezTo>
                  <a:pt x="841317" y="5568739"/>
                  <a:pt x="839629" y="5571271"/>
                  <a:pt x="839207" y="5573803"/>
                </a:cubicBezTo>
                <a:cubicBezTo>
                  <a:pt x="839523" y="5577759"/>
                  <a:pt x="839523" y="5581241"/>
                  <a:pt x="839207" y="5584248"/>
                </a:cubicBezTo>
                <a:cubicBezTo>
                  <a:pt x="838890" y="5587255"/>
                  <a:pt x="836358" y="5588837"/>
                  <a:pt x="831611" y="5588995"/>
                </a:cubicBezTo>
                <a:lnTo>
                  <a:pt x="821482" y="5594060"/>
                </a:lnTo>
                <a:lnTo>
                  <a:pt x="796162" y="5596592"/>
                </a:lnTo>
                <a:lnTo>
                  <a:pt x="788566" y="5616848"/>
                </a:lnTo>
                <a:cubicBezTo>
                  <a:pt x="784715" y="5618272"/>
                  <a:pt x="781022" y="5620488"/>
                  <a:pt x="777488" y="5623495"/>
                </a:cubicBezTo>
                <a:cubicBezTo>
                  <a:pt x="773953" y="5626502"/>
                  <a:pt x="770894" y="5629350"/>
                  <a:pt x="768309" y="5632040"/>
                </a:cubicBezTo>
                <a:cubicBezTo>
                  <a:pt x="765566" y="5631988"/>
                  <a:pt x="762823" y="5632726"/>
                  <a:pt x="760080" y="5634256"/>
                </a:cubicBezTo>
                <a:cubicBezTo>
                  <a:pt x="757337" y="5635786"/>
                  <a:pt x="755860" y="5638423"/>
                  <a:pt x="755649" y="5642169"/>
                </a:cubicBezTo>
                <a:lnTo>
                  <a:pt x="758181" y="5652297"/>
                </a:lnTo>
                <a:lnTo>
                  <a:pt x="735392" y="5652297"/>
                </a:lnTo>
                <a:cubicBezTo>
                  <a:pt x="736394" y="5647391"/>
                  <a:pt x="738821" y="5640111"/>
                  <a:pt x="742672" y="5630458"/>
                </a:cubicBezTo>
                <a:cubicBezTo>
                  <a:pt x="746523" y="5620804"/>
                  <a:pt x="745784" y="5615424"/>
                  <a:pt x="740456" y="5614316"/>
                </a:cubicBezTo>
                <a:cubicBezTo>
                  <a:pt x="737872" y="5614474"/>
                  <a:pt x="735445" y="5615424"/>
                  <a:pt x="733177" y="5617165"/>
                </a:cubicBezTo>
                <a:cubicBezTo>
                  <a:pt x="730908" y="5618905"/>
                  <a:pt x="729115" y="5620488"/>
                  <a:pt x="727796" y="5621912"/>
                </a:cubicBezTo>
                <a:lnTo>
                  <a:pt x="722732" y="5652297"/>
                </a:lnTo>
                <a:lnTo>
                  <a:pt x="710072" y="5670021"/>
                </a:lnTo>
                <a:cubicBezTo>
                  <a:pt x="710072" y="5677512"/>
                  <a:pt x="708806" y="5684053"/>
                  <a:pt x="706273" y="5689645"/>
                </a:cubicBezTo>
                <a:cubicBezTo>
                  <a:pt x="703741" y="5695237"/>
                  <a:pt x="699943" y="5700512"/>
                  <a:pt x="694879" y="5705470"/>
                </a:cubicBezTo>
                <a:lnTo>
                  <a:pt x="694879" y="5725727"/>
                </a:lnTo>
                <a:cubicBezTo>
                  <a:pt x="687705" y="5733745"/>
                  <a:pt x="684329" y="5743029"/>
                  <a:pt x="684751" y="5753579"/>
                </a:cubicBezTo>
                <a:cubicBezTo>
                  <a:pt x="680689" y="5752366"/>
                  <a:pt x="676785" y="5752894"/>
                  <a:pt x="673040" y="5755162"/>
                </a:cubicBezTo>
                <a:cubicBezTo>
                  <a:pt x="669295" y="5757430"/>
                  <a:pt x="667290" y="5761123"/>
                  <a:pt x="667027" y="5766240"/>
                </a:cubicBezTo>
                <a:lnTo>
                  <a:pt x="651834" y="5789028"/>
                </a:lnTo>
                <a:lnTo>
                  <a:pt x="631578" y="5781432"/>
                </a:lnTo>
                <a:cubicBezTo>
                  <a:pt x="634901" y="5773203"/>
                  <a:pt x="637117" y="5763708"/>
                  <a:pt x="638224" y="5752946"/>
                </a:cubicBezTo>
                <a:cubicBezTo>
                  <a:pt x="639332" y="5742185"/>
                  <a:pt x="642181" y="5733956"/>
                  <a:pt x="646770" y="5728259"/>
                </a:cubicBezTo>
                <a:cubicBezTo>
                  <a:pt x="646348" y="5720241"/>
                  <a:pt x="649724" y="5716021"/>
                  <a:pt x="656898" y="5715599"/>
                </a:cubicBezTo>
                <a:cubicBezTo>
                  <a:pt x="662384" y="5715968"/>
                  <a:pt x="669137" y="5715862"/>
                  <a:pt x="677155" y="5715282"/>
                </a:cubicBezTo>
                <a:cubicBezTo>
                  <a:pt x="685173" y="5714702"/>
                  <a:pt x="684329" y="5711431"/>
                  <a:pt x="674623" y="5705470"/>
                </a:cubicBezTo>
                <a:lnTo>
                  <a:pt x="684751" y="5680150"/>
                </a:lnTo>
                <a:lnTo>
                  <a:pt x="674623" y="5680150"/>
                </a:lnTo>
                <a:lnTo>
                  <a:pt x="684751" y="5667489"/>
                </a:lnTo>
                <a:lnTo>
                  <a:pt x="684751" y="5642169"/>
                </a:lnTo>
                <a:lnTo>
                  <a:pt x="702475" y="5629509"/>
                </a:lnTo>
                <a:lnTo>
                  <a:pt x="702475" y="5606720"/>
                </a:lnTo>
                <a:cubicBezTo>
                  <a:pt x="707118" y="5598702"/>
                  <a:pt x="713026" y="5591950"/>
                  <a:pt x="720200" y="5586464"/>
                </a:cubicBezTo>
                <a:lnTo>
                  <a:pt x="727796" y="5566207"/>
                </a:lnTo>
                <a:cubicBezTo>
                  <a:pt x="719883" y="5564202"/>
                  <a:pt x="717351" y="5555551"/>
                  <a:pt x="720200" y="5540253"/>
                </a:cubicBezTo>
                <a:cubicBezTo>
                  <a:pt x="723048" y="5524955"/>
                  <a:pt x="725580" y="5515038"/>
                  <a:pt x="727796" y="5510502"/>
                </a:cubicBezTo>
                <a:cubicBezTo>
                  <a:pt x="732544" y="5509341"/>
                  <a:pt x="735076" y="5504066"/>
                  <a:pt x="735392" y="5494676"/>
                </a:cubicBezTo>
                <a:cubicBezTo>
                  <a:pt x="735709" y="5485286"/>
                  <a:pt x="735709" y="5478745"/>
                  <a:pt x="735392" y="5475053"/>
                </a:cubicBezTo>
                <a:cubicBezTo>
                  <a:pt x="739138" y="5473576"/>
                  <a:pt x="741775" y="5470832"/>
                  <a:pt x="743305" y="5466823"/>
                </a:cubicBezTo>
                <a:cubicBezTo>
                  <a:pt x="744835" y="5462814"/>
                  <a:pt x="745573" y="5458805"/>
                  <a:pt x="745520" y="5454796"/>
                </a:cubicBezTo>
                <a:cubicBezTo>
                  <a:pt x="745098" y="5450049"/>
                  <a:pt x="743410" y="5446250"/>
                  <a:pt x="740456" y="5443402"/>
                </a:cubicBezTo>
                <a:cubicBezTo>
                  <a:pt x="737502" y="5440553"/>
                  <a:pt x="735814" y="5436755"/>
                  <a:pt x="735392" y="5432008"/>
                </a:cubicBezTo>
                <a:cubicBezTo>
                  <a:pt x="725633" y="5433907"/>
                  <a:pt x="721097" y="5441503"/>
                  <a:pt x="721782" y="5454796"/>
                </a:cubicBezTo>
                <a:cubicBezTo>
                  <a:pt x="722468" y="5468089"/>
                  <a:pt x="718565" y="5475686"/>
                  <a:pt x="710072" y="5477585"/>
                </a:cubicBezTo>
                <a:cubicBezTo>
                  <a:pt x="709808" y="5485339"/>
                  <a:pt x="707170" y="5492619"/>
                  <a:pt x="702159" y="5499424"/>
                </a:cubicBezTo>
                <a:cubicBezTo>
                  <a:pt x="697148" y="5506229"/>
                  <a:pt x="691345" y="5511609"/>
                  <a:pt x="684751" y="5515566"/>
                </a:cubicBezTo>
                <a:lnTo>
                  <a:pt x="684751" y="5548482"/>
                </a:lnTo>
                <a:cubicBezTo>
                  <a:pt x="662543" y="5559191"/>
                  <a:pt x="649355" y="5571324"/>
                  <a:pt x="645187" y="5584881"/>
                </a:cubicBezTo>
                <a:cubicBezTo>
                  <a:pt x="641020" y="5598438"/>
                  <a:pt x="634795" y="5617534"/>
                  <a:pt x="626514" y="5642169"/>
                </a:cubicBezTo>
                <a:cubicBezTo>
                  <a:pt x="617968" y="5642907"/>
                  <a:pt x="610372" y="5645861"/>
                  <a:pt x="603725" y="5651031"/>
                </a:cubicBezTo>
                <a:cubicBezTo>
                  <a:pt x="597078" y="5656201"/>
                  <a:pt x="589482" y="5659155"/>
                  <a:pt x="580936" y="5659893"/>
                </a:cubicBezTo>
                <a:lnTo>
                  <a:pt x="580936" y="5687746"/>
                </a:lnTo>
                <a:lnTo>
                  <a:pt x="573340" y="5687746"/>
                </a:lnTo>
                <a:cubicBezTo>
                  <a:pt x="568487" y="5687746"/>
                  <a:pt x="565533" y="5686480"/>
                  <a:pt x="564478" y="5683948"/>
                </a:cubicBezTo>
                <a:cubicBezTo>
                  <a:pt x="563423" y="5681416"/>
                  <a:pt x="563001" y="5677618"/>
                  <a:pt x="563212" y="5672554"/>
                </a:cubicBezTo>
                <a:lnTo>
                  <a:pt x="570808" y="5652297"/>
                </a:lnTo>
                <a:cubicBezTo>
                  <a:pt x="570650" y="5650451"/>
                  <a:pt x="569700" y="5647180"/>
                  <a:pt x="567960" y="5642485"/>
                </a:cubicBezTo>
                <a:cubicBezTo>
                  <a:pt x="566219" y="5637790"/>
                  <a:pt x="564636" y="5635153"/>
                  <a:pt x="563212" y="5634572"/>
                </a:cubicBezTo>
                <a:lnTo>
                  <a:pt x="563212" y="5642169"/>
                </a:lnTo>
                <a:cubicBezTo>
                  <a:pt x="557409" y="5646283"/>
                  <a:pt x="550657" y="5651980"/>
                  <a:pt x="542955" y="5659260"/>
                </a:cubicBezTo>
                <a:cubicBezTo>
                  <a:pt x="535255" y="5666540"/>
                  <a:pt x="531034" y="5673503"/>
                  <a:pt x="530295" y="5680150"/>
                </a:cubicBezTo>
                <a:cubicBezTo>
                  <a:pt x="526550" y="5682893"/>
                  <a:pt x="523912" y="5686902"/>
                  <a:pt x="522382" y="5692177"/>
                </a:cubicBezTo>
                <a:cubicBezTo>
                  <a:pt x="520853" y="5697452"/>
                  <a:pt x="520114" y="5702727"/>
                  <a:pt x="520167" y="5708002"/>
                </a:cubicBezTo>
                <a:lnTo>
                  <a:pt x="502442" y="5718131"/>
                </a:lnTo>
                <a:cubicBezTo>
                  <a:pt x="502495" y="5722192"/>
                  <a:pt x="501757" y="5726729"/>
                  <a:pt x="500227" y="5731740"/>
                </a:cubicBezTo>
                <a:cubicBezTo>
                  <a:pt x="498697" y="5736752"/>
                  <a:pt x="496060" y="5740656"/>
                  <a:pt x="492314" y="5743451"/>
                </a:cubicBezTo>
                <a:lnTo>
                  <a:pt x="492314" y="5763708"/>
                </a:lnTo>
                <a:lnTo>
                  <a:pt x="482186" y="5771304"/>
                </a:lnTo>
                <a:cubicBezTo>
                  <a:pt x="481922" y="5779006"/>
                  <a:pt x="479285" y="5786391"/>
                  <a:pt x="474273" y="5793460"/>
                </a:cubicBezTo>
                <a:cubicBezTo>
                  <a:pt x="469262" y="5800528"/>
                  <a:pt x="463459" y="5806647"/>
                  <a:pt x="456865" y="5811817"/>
                </a:cubicBezTo>
                <a:cubicBezTo>
                  <a:pt x="451696" y="5819888"/>
                  <a:pt x="445577" y="5829067"/>
                  <a:pt x="438508" y="5839353"/>
                </a:cubicBezTo>
                <a:cubicBezTo>
                  <a:pt x="431439" y="5849640"/>
                  <a:pt x="424054" y="5858185"/>
                  <a:pt x="416352" y="5864990"/>
                </a:cubicBezTo>
                <a:cubicBezTo>
                  <a:pt x="416511" y="5868947"/>
                  <a:pt x="416194" y="5873061"/>
                  <a:pt x="415403" y="5877334"/>
                </a:cubicBezTo>
                <a:cubicBezTo>
                  <a:pt x="414612" y="5881607"/>
                  <a:pt x="412396" y="5885089"/>
                  <a:pt x="408756" y="5887779"/>
                </a:cubicBezTo>
                <a:cubicBezTo>
                  <a:pt x="408545" y="5895586"/>
                  <a:pt x="406435" y="5903393"/>
                  <a:pt x="402426" y="5911200"/>
                </a:cubicBezTo>
                <a:cubicBezTo>
                  <a:pt x="398417" y="5919007"/>
                  <a:pt x="393775" y="5925549"/>
                  <a:pt x="388500" y="5930824"/>
                </a:cubicBezTo>
                <a:cubicBezTo>
                  <a:pt x="388500" y="5933462"/>
                  <a:pt x="387867" y="5935783"/>
                  <a:pt x="386601" y="5937787"/>
                </a:cubicBezTo>
                <a:cubicBezTo>
                  <a:pt x="385335" y="5939792"/>
                  <a:pt x="383436" y="5940847"/>
                  <a:pt x="380903" y="5940952"/>
                </a:cubicBezTo>
                <a:lnTo>
                  <a:pt x="373307" y="5938420"/>
                </a:lnTo>
                <a:lnTo>
                  <a:pt x="380903" y="5913099"/>
                </a:lnTo>
                <a:cubicBezTo>
                  <a:pt x="383436" y="5910409"/>
                  <a:pt x="385335" y="5906927"/>
                  <a:pt x="386601" y="5902655"/>
                </a:cubicBezTo>
                <a:cubicBezTo>
                  <a:pt x="387867" y="5898382"/>
                  <a:pt x="388500" y="5894267"/>
                  <a:pt x="388500" y="5890311"/>
                </a:cubicBezTo>
                <a:lnTo>
                  <a:pt x="398628" y="5867522"/>
                </a:lnTo>
                <a:cubicBezTo>
                  <a:pt x="398100" y="5861825"/>
                  <a:pt x="397889" y="5855495"/>
                  <a:pt x="397995" y="5848532"/>
                </a:cubicBezTo>
                <a:cubicBezTo>
                  <a:pt x="398100" y="5841569"/>
                  <a:pt x="401687" y="5837771"/>
                  <a:pt x="408756" y="5837138"/>
                </a:cubicBezTo>
                <a:cubicBezTo>
                  <a:pt x="409601" y="5812450"/>
                  <a:pt x="416774" y="5783331"/>
                  <a:pt x="430279" y="5749781"/>
                </a:cubicBezTo>
                <a:cubicBezTo>
                  <a:pt x="443783" y="5716231"/>
                  <a:pt x="458553" y="5689645"/>
                  <a:pt x="474590" y="5670021"/>
                </a:cubicBezTo>
                <a:cubicBezTo>
                  <a:pt x="474906" y="5661370"/>
                  <a:pt x="476173" y="5653352"/>
                  <a:pt x="478388" y="5645967"/>
                </a:cubicBezTo>
                <a:cubicBezTo>
                  <a:pt x="480603" y="5638582"/>
                  <a:pt x="481869" y="5630563"/>
                  <a:pt x="482186" y="5621912"/>
                </a:cubicBezTo>
                <a:cubicBezTo>
                  <a:pt x="485931" y="5621754"/>
                  <a:pt x="488569" y="5620171"/>
                  <a:pt x="490099" y="5617165"/>
                </a:cubicBezTo>
                <a:cubicBezTo>
                  <a:pt x="491628" y="5614158"/>
                  <a:pt x="492367" y="5610676"/>
                  <a:pt x="492314" y="5606720"/>
                </a:cubicBezTo>
                <a:cubicBezTo>
                  <a:pt x="492736" y="5596433"/>
                  <a:pt x="494424" y="5590420"/>
                  <a:pt x="497378" y="5588679"/>
                </a:cubicBezTo>
                <a:cubicBezTo>
                  <a:pt x="500332" y="5586938"/>
                  <a:pt x="502020" y="5582824"/>
                  <a:pt x="502442" y="5576335"/>
                </a:cubicBezTo>
                <a:lnTo>
                  <a:pt x="515103" y="5551015"/>
                </a:lnTo>
                <a:cubicBezTo>
                  <a:pt x="518848" y="5549643"/>
                  <a:pt x="521486" y="5547322"/>
                  <a:pt x="523015" y="5544051"/>
                </a:cubicBezTo>
                <a:cubicBezTo>
                  <a:pt x="524545" y="5540781"/>
                  <a:pt x="525284" y="5537194"/>
                  <a:pt x="525231" y="5533290"/>
                </a:cubicBezTo>
                <a:lnTo>
                  <a:pt x="522699" y="5520630"/>
                </a:lnTo>
                <a:lnTo>
                  <a:pt x="545488" y="5442136"/>
                </a:lnTo>
                <a:lnTo>
                  <a:pt x="555616" y="5434540"/>
                </a:lnTo>
                <a:lnTo>
                  <a:pt x="563212" y="5421879"/>
                </a:lnTo>
                <a:cubicBezTo>
                  <a:pt x="563212" y="5417817"/>
                  <a:pt x="563845" y="5413281"/>
                  <a:pt x="565111" y="5408269"/>
                </a:cubicBezTo>
                <a:cubicBezTo>
                  <a:pt x="566377" y="5403258"/>
                  <a:pt x="568277" y="5399355"/>
                  <a:pt x="570808" y="5396559"/>
                </a:cubicBezTo>
                <a:cubicBezTo>
                  <a:pt x="569331" y="5391969"/>
                  <a:pt x="569120" y="5385956"/>
                  <a:pt x="570175" y="5378518"/>
                </a:cubicBezTo>
                <a:cubicBezTo>
                  <a:pt x="571230" y="5371080"/>
                  <a:pt x="574817" y="5366965"/>
                  <a:pt x="580936" y="5366174"/>
                </a:cubicBezTo>
                <a:cubicBezTo>
                  <a:pt x="581833" y="5359211"/>
                  <a:pt x="586370" y="5347816"/>
                  <a:pt x="594546" y="5331991"/>
                </a:cubicBezTo>
                <a:cubicBezTo>
                  <a:pt x="602723" y="5316166"/>
                  <a:pt x="609158" y="5307304"/>
                  <a:pt x="613853" y="5305405"/>
                </a:cubicBezTo>
                <a:lnTo>
                  <a:pt x="621449" y="5287680"/>
                </a:lnTo>
                <a:cubicBezTo>
                  <a:pt x="622188" y="5271855"/>
                  <a:pt x="625142" y="5257928"/>
                  <a:pt x="630312" y="5245901"/>
                </a:cubicBezTo>
                <a:cubicBezTo>
                  <a:pt x="635481" y="5233874"/>
                  <a:pt x="638435" y="5219947"/>
                  <a:pt x="639174" y="5204122"/>
                </a:cubicBezTo>
                <a:lnTo>
                  <a:pt x="646770" y="5193994"/>
                </a:lnTo>
                <a:cubicBezTo>
                  <a:pt x="647931" y="5184604"/>
                  <a:pt x="652573" y="5173632"/>
                  <a:pt x="660696" y="5161077"/>
                </a:cubicBezTo>
                <a:cubicBezTo>
                  <a:pt x="668820" y="5148522"/>
                  <a:pt x="673462" y="5137550"/>
                  <a:pt x="674623" y="5128160"/>
                </a:cubicBezTo>
                <a:cubicBezTo>
                  <a:pt x="682113" y="5123412"/>
                  <a:pt x="685489" y="5115816"/>
                  <a:pt x="684751" y="5105371"/>
                </a:cubicBezTo>
                <a:cubicBezTo>
                  <a:pt x="684012" y="5094927"/>
                  <a:pt x="687389" y="5087331"/>
                  <a:pt x="694879" y="5082583"/>
                </a:cubicBezTo>
                <a:cubicBezTo>
                  <a:pt x="696409" y="5074565"/>
                  <a:pt x="702845" y="5054519"/>
                  <a:pt x="714186" y="5022446"/>
                </a:cubicBezTo>
                <a:cubicBezTo>
                  <a:pt x="725528" y="4990374"/>
                  <a:pt x="732596" y="4971594"/>
                  <a:pt x="735392" y="4966108"/>
                </a:cubicBezTo>
                <a:cubicBezTo>
                  <a:pt x="733915" y="4961835"/>
                  <a:pt x="733704" y="4957088"/>
                  <a:pt x="734759" y="4951865"/>
                </a:cubicBezTo>
                <a:cubicBezTo>
                  <a:pt x="735814" y="4946643"/>
                  <a:pt x="739401" y="4943794"/>
                  <a:pt x="745520" y="4943319"/>
                </a:cubicBezTo>
                <a:lnTo>
                  <a:pt x="773300" y="4890508"/>
                </a:lnTo>
                <a:lnTo>
                  <a:pt x="772279" y="4886423"/>
                </a:lnTo>
                <a:lnTo>
                  <a:pt x="762151" y="4873763"/>
                </a:lnTo>
                <a:lnTo>
                  <a:pt x="749491" y="4886423"/>
                </a:lnTo>
                <a:lnTo>
                  <a:pt x="741895" y="4939597"/>
                </a:lnTo>
                <a:cubicBezTo>
                  <a:pt x="734087" y="4946665"/>
                  <a:pt x="726913" y="4956583"/>
                  <a:pt x="720372" y="4969349"/>
                </a:cubicBezTo>
                <a:cubicBezTo>
                  <a:pt x="713831" y="4982114"/>
                  <a:pt x="709189" y="4993298"/>
                  <a:pt x="706446" y="5002898"/>
                </a:cubicBezTo>
                <a:cubicBezTo>
                  <a:pt x="706129" y="5011655"/>
                  <a:pt x="704230" y="5020095"/>
                  <a:pt x="700749" y="5028219"/>
                </a:cubicBezTo>
                <a:cubicBezTo>
                  <a:pt x="697267" y="5036343"/>
                  <a:pt x="694102" y="5044783"/>
                  <a:pt x="691253" y="5053540"/>
                </a:cubicBezTo>
                <a:cubicBezTo>
                  <a:pt x="679015" y="5064090"/>
                  <a:pt x="668043" y="5075906"/>
                  <a:pt x="658337" y="5088989"/>
                </a:cubicBezTo>
                <a:lnTo>
                  <a:pt x="640612" y="5139630"/>
                </a:lnTo>
                <a:cubicBezTo>
                  <a:pt x="639082" y="5139524"/>
                  <a:pt x="637078" y="5139735"/>
                  <a:pt x="634598" y="5140263"/>
                </a:cubicBezTo>
                <a:cubicBezTo>
                  <a:pt x="632119" y="5140790"/>
                  <a:pt x="630748" y="5142267"/>
                  <a:pt x="630484" y="5144694"/>
                </a:cubicBezTo>
                <a:cubicBezTo>
                  <a:pt x="630748" y="5146065"/>
                  <a:pt x="632119" y="5147753"/>
                  <a:pt x="634598" y="5149758"/>
                </a:cubicBezTo>
                <a:cubicBezTo>
                  <a:pt x="637078" y="5151762"/>
                  <a:pt x="639082" y="5153451"/>
                  <a:pt x="640612" y="5154822"/>
                </a:cubicBezTo>
                <a:lnTo>
                  <a:pt x="612759" y="5170015"/>
                </a:lnTo>
                <a:lnTo>
                  <a:pt x="595035" y="5170015"/>
                </a:lnTo>
                <a:cubicBezTo>
                  <a:pt x="595562" y="5160625"/>
                  <a:pt x="597040" y="5151551"/>
                  <a:pt x="599466" y="5142795"/>
                </a:cubicBezTo>
                <a:cubicBezTo>
                  <a:pt x="601893" y="5134038"/>
                  <a:pt x="602104" y="5121167"/>
                  <a:pt x="600099" y="5104181"/>
                </a:cubicBezTo>
                <a:cubicBezTo>
                  <a:pt x="594718" y="5111566"/>
                  <a:pt x="589654" y="5118951"/>
                  <a:pt x="584907" y="5126336"/>
                </a:cubicBezTo>
                <a:cubicBezTo>
                  <a:pt x="580159" y="5133722"/>
                  <a:pt x="577627" y="5142373"/>
                  <a:pt x="577311" y="5152290"/>
                </a:cubicBezTo>
                <a:cubicBezTo>
                  <a:pt x="565072" y="5161996"/>
                  <a:pt x="554100" y="5172968"/>
                  <a:pt x="544394" y="5185207"/>
                </a:cubicBezTo>
                <a:cubicBezTo>
                  <a:pt x="530309" y="5186473"/>
                  <a:pt x="524928" y="5191537"/>
                  <a:pt x="528252" y="5200399"/>
                </a:cubicBezTo>
                <a:cubicBezTo>
                  <a:pt x="531575" y="5209262"/>
                  <a:pt x="529360" y="5214325"/>
                  <a:pt x="521605" y="5215592"/>
                </a:cubicBezTo>
                <a:lnTo>
                  <a:pt x="511477" y="5215592"/>
                </a:lnTo>
                <a:cubicBezTo>
                  <a:pt x="511055" y="5222713"/>
                  <a:pt x="509367" y="5228094"/>
                  <a:pt x="506413" y="5231733"/>
                </a:cubicBezTo>
                <a:cubicBezTo>
                  <a:pt x="503459" y="5235373"/>
                  <a:pt x="501771" y="5240121"/>
                  <a:pt x="501349" y="5245976"/>
                </a:cubicBezTo>
                <a:lnTo>
                  <a:pt x="483624" y="5261169"/>
                </a:lnTo>
                <a:lnTo>
                  <a:pt x="473496" y="5240912"/>
                </a:lnTo>
                <a:cubicBezTo>
                  <a:pt x="468432" y="5240912"/>
                  <a:pt x="465900" y="5238380"/>
                  <a:pt x="465900" y="5233316"/>
                </a:cubicBezTo>
                <a:cubicBezTo>
                  <a:pt x="466638" y="5223346"/>
                  <a:pt x="469592" y="5213534"/>
                  <a:pt x="474762" y="5203881"/>
                </a:cubicBezTo>
                <a:cubicBezTo>
                  <a:pt x="479932" y="5194227"/>
                  <a:pt x="482886" y="5183783"/>
                  <a:pt x="483624" y="5172547"/>
                </a:cubicBezTo>
                <a:cubicBezTo>
                  <a:pt x="483677" y="5172336"/>
                  <a:pt x="483571" y="5171491"/>
                  <a:pt x="483308" y="5170015"/>
                </a:cubicBezTo>
                <a:cubicBezTo>
                  <a:pt x="483044" y="5168538"/>
                  <a:pt x="482305" y="5167693"/>
                  <a:pt x="481092" y="5167482"/>
                </a:cubicBezTo>
                <a:cubicBezTo>
                  <a:pt x="479721" y="5168063"/>
                  <a:pt x="478033" y="5170700"/>
                  <a:pt x="476028" y="5175395"/>
                </a:cubicBezTo>
                <a:cubicBezTo>
                  <a:pt x="474023" y="5180090"/>
                  <a:pt x="472335" y="5183361"/>
                  <a:pt x="470964" y="5185207"/>
                </a:cubicBezTo>
                <a:cubicBezTo>
                  <a:pt x="468010" y="5187739"/>
                  <a:pt x="466322" y="5190271"/>
                  <a:pt x="465900" y="5192803"/>
                </a:cubicBezTo>
                <a:cubicBezTo>
                  <a:pt x="466216" y="5196759"/>
                  <a:pt x="466216" y="5200241"/>
                  <a:pt x="465900" y="5203248"/>
                </a:cubicBezTo>
                <a:cubicBezTo>
                  <a:pt x="465583" y="5206255"/>
                  <a:pt x="463051" y="5207837"/>
                  <a:pt x="458304" y="5207995"/>
                </a:cubicBezTo>
                <a:lnTo>
                  <a:pt x="448175" y="5213060"/>
                </a:lnTo>
                <a:lnTo>
                  <a:pt x="422855" y="5215592"/>
                </a:lnTo>
                <a:lnTo>
                  <a:pt x="415259" y="5235848"/>
                </a:lnTo>
                <a:cubicBezTo>
                  <a:pt x="411408" y="5237272"/>
                  <a:pt x="407715" y="5239488"/>
                  <a:pt x="404181" y="5242495"/>
                </a:cubicBezTo>
                <a:cubicBezTo>
                  <a:pt x="400646" y="5245502"/>
                  <a:pt x="397587" y="5248350"/>
                  <a:pt x="395002" y="5251040"/>
                </a:cubicBezTo>
                <a:cubicBezTo>
                  <a:pt x="392259" y="5250988"/>
                  <a:pt x="389516" y="5251726"/>
                  <a:pt x="386773" y="5253256"/>
                </a:cubicBezTo>
                <a:cubicBezTo>
                  <a:pt x="384030" y="5254786"/>
                  <a:pt x="382553" y="5257423"/>
                  <a:pt x="382342" y="5261169"/>
                </a:cubicBezTo>
                <a:lnTo>
                  <a:pt x="384874" y="5271297"/>
                </a:lnTo>
                <a:lnTo>
                  <a:pt x="362085" y="5271297"/>
                </a:lnTo>
                <a:cubicBezTo>
                  <a:pt x="363087" y="5266391"/>
                  <a:pt x="365514" y="5259111"/>
                  <a:pt x="369365" y="5249458"/>
                </a:cubicBezTo>
                <a:cubicBezTo>
                  <a:pt x="373217" y="5239804"/>
                  <a:pt x="372477" y="5234424"/>
                  <a:pt x="367149" y="5233316"/>
                </a:cubicBezTo>
                <a:cubicBezTo>
                  <a:pt x="364565" y="5233474"/>
                  <a:pt x="362138" y="5234424"/>
                  <a:pt x="359871" y="5236165"/>
                </a:cubicBezTo>
                <a:cubicBezTo>
                  <a:pt x="357601" y="5237905"/>
                  <a:pt x="355808" y="5239488"/>
                  <a:pt x="354489" y="5240912"/>
                </a:cubicBezTo>
                <a:lnTo>
                  <a:pt x="349425" y="5271297"/>
                </a:lnTo>
                <a:lnTo>
                  <a:pt x="336765" y="5289021"/>
                </a:lnTo>
                <a:cubicBezTo>
                  <a:pt x="336765" y="5296512"/>
                  <a:pt x="335499" y="5303053"/>
                  <a:pt x="332966" y="5308645"/>
                </a:cubicBezTo>
                <a:cubicBezTo>
                  <a:pt x="330434" y="5314237"/>
                  <a:pt x="326636" y="5319512"/>
                  <a:pt x="321572" y="5324470"/>
                </a:cubicBezTo>
                <a:lnTo>
                  <a:pt x="321572" y="5344727"/>
                </a:lnTo>
                <a:cubicBezTo>
                  <a:pt x="314398" y="5352745"/>
                  <a:pt x="311022" y="5362029"/>
                  <a:pt x="311444" y="5372579"/>
                </a:cubicBezTo>
                <a:cubicBezTo>
                  <a:pt x="307382" y="5371366"/>
                  <a:pt x="303478" y="5371894"/>
                  <a:pt x="299733" y="5374162"/>
                </a:cubicBezTo>
                <a:cubicBezTo>
                  <a:pt x="295988" y="5376430"/>
                  <a:pt x="293983" y="5380123"/>
                  <a:pt x="293720" y="5385240"/>
                </a:cubicBezTo>
                <a:lnTo>
                  <a:pt x="278527" y="5408028"/>
                </a:lnTo>
                <a:lnTo>
                  <a:pt x="258271" y="5400432"/>
                </a:lnTo>
                <a:cubicBezTo>
                  <a:pt x="261594" y="5392203"/>
                  <a:pt x="263810" y="5382708"/>
                  <a:pt x="264917" y="5371946"/>
                </a:cubicBezTo>
                <a:cubicBezTo>
                  <a:pt x="266025" y="5361185"/>
                  <a:pt x="268874" y="5352956"/>
                  <a:pt x="273463" y="5347259"/>
                </a:cubicBezTo>
                <a:cubicBezTo>
                  <a:pt x="273041" y="5339241"/>
                  <a:pt x="276417" y="5335021"/>
                  <a:pt x="283591" y="5334599"/>
                </a:cubicBezTo>
                <a:cubicBezTo>
                  <a:pt x="289077" y="5334968"/>
                  <a:pt x="295830" y="5334862"/>
                  <a:pt x="303848" y="5334282"/>
                </a:cubicBezTo>
                <a:cubicBezTo>
                  <a:pt x="311866" y="5333702"/>
                  <a:pt x="311022" y="5330431"/>
                  <a:pt x="301316" y="5324470"/>
                </a:cubicBezTo>
                <a:lnTo>
                  <a:pt x="311444" y="5299150"/>
                </a:lnTo>
                <a:lnTo>
                  <a:pt x="301316" y="5299150"/>
                </a:lnTo>
                <a:lnTo>
                  <a:pt x="311444" y="5286489"/>
                </a:lnTo>
                <a:lnTo>
                  <a:pt x="311444" y="5261169"/>
                </a:lnTo>
                <a:lnTo>
                  <a:pt x="329168" y="5248509"/>
                </a:lnTo>
                <a:lnTo>
                  <a:pt x="329168" y="5225720"/>
                </a:lnTo>
                <a:cubicBezTo>
                  <a:pt x="333811" y="5217702"/>
                  <a:pt x="339719" y="5210950"/>
                  <a:pt x="346893" y="5205464"/>
                </a:cubicBezTo>
                <a:lnTo>
                  <a:pt x="354489" y="5185207"/>
                </a:lnTo>
                <a:cubicBezTo>
                  <a:pt x="346576" y="5183202"/>
                  <a:pt x="344044" y="5174551"/>
                  <a:pt x="346893" y="5159253"/>
                </a:cubicBezTo>
                <a:cubicBezTo>
                  <a:pt x="349741" y="5143955"/>
                  <a:pt x="352273" y="5134038"/>
                  <a:pt x="354489" y="5129502"/>
                </a:cubicBezTo>
                <a:cubicBezTo>
                  <a:pt x="359237" y="5128341"/>
                  <a:pt x="361769" y="5123066"/>
                  <a:pt x="362085" y="5113676"/>
                </a:cubicBezTo>
                <a:cubicBezTo>
                  <a:pt x="362402" y="5104286"/>
                  <a:pt x="362402" y="5097745"/>
                  <a:pt x="362085" y="5094053"/>
                </a:cubicBezTo>
                <a:cubicBezTo>
                  <a:pt x="365831" y="5092576"/>
                  <a:pt x="368468" y="5089832"/>
                  <a:pt x="369998" y="5085823"/>
                </a:cubicBezTo>
                <a:cubicBezTo>
                  <a:pt x="371528" y="5081814"/>
                  <a:pt x="372266" y="5077805"/>
                  <a:pt x="372213" y="5073796"/>
                </a:cubicBezTo>
                <a:cubicBezTo>
                  <a:pt x="371791" y="5069049"/>
                  <a:pt x="370103" y="5065250"/>
                  <a:pt x="367149" y="5062402"/>
                </a:cubicBezTo>
                <a:cubicBezTo>
                  <a:pt x="364195" y="5059553"/>
                  <a:pt x="362507" y="5055755"/>
                  <a:pt x="362085" y="5051008"/>
                </a:cubicBezTo>
                <a:cubicBezTo>
                  <a:pt x="352326" y="5052907"/>
                  <a:pt x="347790" y="5060503"/>
                  <a:pt x="348475" y="5073796"/>
                </a:cubicBezTo>
                <a:cubicBezTo>
                  <a:pt x="349161" y="5087089"/>
                  <a:pt x="345258" y="5094686"/>
                  <a:pt x="336765" y="5096585"/>
                </a:cubicBezTo>
                <a:cubicBezTo>
                  <a:pt x="336501" y="5104339"/>
                  <a:pt x="333863" y="5111619"/>
                  <a:pt x="328852" y="5118424"/>
                </a:cubicBezTo>
                <a:cubicBezTo>
                  <a:pt x="323841" y="5125229"/>
                  <a:pt x="318038" y="5130609"/>
                  <a:pt x="311444" y="5134566"/>
                </a:cubicBezTo>
                <a:lnTo>
                  <a:pt x="311444" y="5167482"/>
                </a:lnTo>
                <a:cubicBezTo>
                  <a:pt x="289236" y="5178191"/>
                  <a:pt x="276048" y="5190324"/>
                  <a:pt x="271880" y="5203881"/>
                </a:cubicBezTo>
                <a:cubicBezTo>
                  <a:pt x="267713" y="5217438"/>
                  <a:pt x="261488" y="5236534"/>
                  <a:pt x="253207" y="5261169"/>
                </a:cubicBezTo>
                <a:cubicBezTo>
                  <a:pt x="244661" y="5261907"/>
                  <a:pt x="237065" y="5264861"/>
                  <a:pt x="230418" y="5270031"/>
                </a:cubicBezTo>
                <a:cubicBezTo>
                  <a:pt x="223771" y="5275201"/>
                  <a:pt x="216175" y="5278155"/>
                  <a:pt x="207630" y="5278893"/>
                </a:cubicBezTo>
                <a:lnTo>
                  <a:pt x="207630" y="5306746"/>
                </a:lnTo>
                <a:lnTo>
                  <a:pt x="200033" y="5306746"/>
                </a:lnTo>
                <a:cubicBezTo>
                  <a:pt x="195180" y="5306746"/>
                  <a:pt x="192226" y="5305480"/>
                  <a:pt x="191171" y="5302948"/>
                </a:cubicBezTo>
                <a:cubicBezTo>
                  <a:pt x="190116" y="5300416"/>
                  <a:pt x="189694" y="5296618"/>
                  <a:pt x="189905" y="5291554"/>
                </a:cubicBezTo>
                <a:lnTo>
                  <a:pt x="197501" y="5271297"/>
                </a:lnTo>
                <a:cubicBezTo>
                  <a:pt x="197343" y="5269451"/>
                  <a:pt x="196393" y="5266180"/>
                  <a:pt x="194653" y="5261485"/>
                </a:cubicBezTo>
                <a:cubicBezTo>
                  <a:pt x="192912" y="5256790"/>
                  <a:pt x="191329" y="5254153"/>
                  <a:pt x="189905" y="5253572"/>
                </a:cubicBezTo>
                <a:lnTo>
                  <a:pt x="189905" y="5261169"/>
                </a:lnTo>
                <a:cubicBezTo>
                  <a:pt x="184102" y="5265283"/>
                  <a:pt x="177350" y="5270980"/>
                  <a:pt x="169648" y="5278260"/>
                </a:cubicBezTo>
                <a:cubicBezTo>
                  <a:pt x="161947" y="5285540"/>
                  <a:pt x="157727" y="5292503"/>
                  <a:pt x="156988" y="5299150"/>
                </a:cubicBezTo>
                <a:cubicBezTo>
                  <a:pt x="153243" y="5301893"/>
                  <a:pt x="150605" y="5305902"/>
                  <a:pt x="149075" y="5311177"/>
                </a:cubicBezTo>
                <a:cubicBezTo>
                  <a:pt x="147546" y="5316452"/>
                  <a:pt x="146807" y="5321727"/>
                  <a:pt x="146860" y="5327002"/>
                </a:cubicBezTo>
                <a:lnTo>
                  <a:pt x="129135" y="5337131"/>
                </a:lnTo>
                <a:cubicBezTo>
                  <a:pt x="129189" y="5341192"/>
                  <a:pt x="128450" y="5345729"/>
                  <a:pt x="126920" y="5350740"/>
                </a:cubicBezTo>
                <a:cubicBezTo>
                  <a:pt x="125390" y="5355752"/>
                  <a:pt x="122753" y="5359656"/>
                  <a:pt x="119007" y="5362451"/>
                </a:cubicBezTo>
                <a:lnTo>
                  <a:pt x="119007" y="5382708"/>
                </a:lnTo>
                <a:lnTo>
                  <a:pt x="108879" y="5390304"/>
                </a:lnTo>
                <a:cubicBezTo>
                  <a:pt x="108615" y="5398006"/>
                  <a:pt x="105978" y="5405391"/>
                  <a:pt x="100966" y="5412460"/>
                </a:cubicBezTo>
                <a:cubicBezTo>
                  <a:pt x="95955" y="5419528"/>
                  <a:pt x="90152" y="5425647"/>
                  <a:pt x="83558" y="5430817"/>
                </a:cubicBezTo>
                <a:cubicBezTo>
                  <a:pt x="78389" y="5438888"/>
                  <a:pt x="72270" y="5448067"/>
                  <a:pt x="65201" y="5458353"/>
                </a:cubicBezTo>
                <a:cubicBezTo>
                  <a:pt x="58132" y="5468640"/>
                  <a:pt x="50747" y="5477185"/>
                  <a:pt x="43045" y="5483990"/>
                </a:cubicBezTo>
                <a:cubicBezTo>
                  <a:pt x="43204" y="5487947"/>
                  <a:pt x="42887" y="5492061"/>
                  <a:pt x="42096" y="5496334"/>
                </a:cubicBezTo>
                <a:cubicBezTo>
                  <a:pt x="41305" y="5500607"/>
                  <a:pt x="39089" y="5504089"/>
                  <a:pt x="35449" y="5506779"/>
                </a:cubicBezTo>
                <a:cubicBezTo>
                  <a:pt x="35239" y="5514586"/>
                  <a:pt x="33128" y="5522393"/>
                  <a:pt x="29119" y="5530200"/>
                </a:cubicBezTo>
                <a:cubicBezTo>
                  <a:pt x="25110" y="5538007"/>
                  <a:pt x="20468" y="5544549"/>
                  <a:pt x="15193" y="5549824"/>
                </a:cubicBezTo>
                <a:cubicBezTo>
                  <a:pt x="15193" y="5552462"/>
                  <a:pt x="14560" y="5554783"/>
                  <a:pt x="13294" y="5556787"/>
                </a:cubicBezTo>
                <a:cubicBezTo>
                  <a:pt x="12028" y="5558792"/>
                  <a:pt x="10129" y="5559847"/>
                  <a:pt x="7596" y="5559952"/>
                </a:cubicBezTo>
                <a:lnTo>
                  <a:pt x="0" y="5557420"/>
                </a:lnTo>
                <a:lnTo>
                  <a:pt x="7596" y="5532099"/>
                </a:lnTo>
                <a:cubicBezTo>
                  <a:pt x="10129" y="5529409"/>
                  <a:pt x="12028" y="5525927"/>
                  <a:pt x="13294" y="5521655"/>
                </a:cubicBezTo>
                <a:cubicBezTo>
                  <a:pt x="14560" y="5517382"/>
                  <a:pt x="15193" y="5513267"/>
                  <a:pt x="15193" y="5509311"/>
                </a:cubicBezTo>
                <a:lnTo>
                  <a:pt x="25321" y="5486522"/>
                </a:lnTo>
                <a:cubicBezTo>
                  <a:pt x="24793" y="5480825"/>
                  <a:pt x="24582" y="5474495"/>
                  <a:pt x="24688" y="5467532"/>
                </a:cubicBezTo>
                <a:cubicBezTo>
                  <a:pt x="24793" y="5460569"/>
                  <a:pt x="28380" y="5456771"/>
                  <a:pt x="35449" y="5456138"/>
                </a:cubicBezTo>
                <a:cubicBezTo>
                  <a:pt x="36293" y="5431450"/>
                  <a:pt x="43467" y="5402331"/>
                  <a:pt x="56972" y="5368781"/>
                </a:cubicBezTo>
                <a:cubicBezTo>
                  <a:pt x="70476" y="5335231"/>
                  <a:pt x="85246" y="5308645"/>
                  <a:pt x="101283" y="5289021"/>
                </a:cubicBezTo>
                <a:cubicBezTo>
                  <a:pt x="101600" y="5280370"/>
                  <a:pt x="102865" y="5272352"/>
                  <a:pt x="105081" y="5264967"/>
                </a:cubicBezTo>
                <a:cubicBezTo>
                  <a:pt x="107296" y="5257582"/>
                  <a:pt x="108562" y="5249563"/>
                  <a:pt x="108879" y="5240912"/>
                </a:cubicBezTo>
                <a:cubicBezTo>
                  <a:pt x="112624" y="5240754"/>
                  <a:pt x="115262" y="5239171"/>
                  <a:pt x="116792" y="5236165"/>
                </a:cubicBezTo>
                <a:cubicBezTo>
                  <a:pt x="118321" y="5233158"/>
                  <a:pt x="119060" y="5229676"/>
                  <a:pt x="119007" y="5225720"/>
                </a:cubicBezTo>
                <a:cubicBezTo>
                  <a:pt x="119429" y="5215433"/>
                  <a:pt x="121117" y="5209420"/>
                  <a:pt x="124071" y="5207679"/>
                </a:cubicBezTo>
                <a:cubicBezTo>
                  <a:pt x="127025" y="5205938"/>
                  <a:pt x="128714" y="5201824"/>
                  <a:pt x="129135" y="5195335"/>
                </a:cubicBezTo>
                <a:lnTo>
                  <a:pt x="141796" y="5170015"/>
                </a:lnTo>
                <a:cubicBezTo>
                  <a:pt x="145541" y="5168643"/>
                  <a:pt x="148179" y="5166322"/>
                  <a:pt x="149708" y="5163051"/>
                </a:cubicBezTo>
                <a:cubicBezTo>
                  <a:pt x="151238" y="5159781"/>
                  <a:pt x="151977" y="5156194"/>
                  <a:pt x="151924" y="5152290"/>
                </a:cubicBezTo>
                <a:lnTo>
                  <a:pt x="149392" y="5139630"/>
                </a:lnTo>
                <a:lnTo>
                  <a:pt x="172181" y="5061136"/>
                </a:lnTo>
                <a:lnTo>
                  <a:pt x="182309" y="5053540"/>
                </a:lnTo>
                <a:lnTo>
                  <a:pt x="189905" y="5040879"/>
                </a:lnTo>
                <a:cubicBezTo>
                  <a:pt x="189905" y="5036817"/>
                  <a:pt x="190538" y="5032281"/>
                  <a:pt x="191804" y="5027269"/>
                </a:cubicBezTo>
                <a:cubicBezTo>
                  <a:pt x="193070" y="5022258"/>
                  <a:pt x="194969" y="5018355"/>
                  <a:pt x="197501" y="5015559"/>
                </a:cubicBezTo>
                <a:cubicBezTo>
                  <a:pt x="196024" y="5010969"/>
                  <a:pt x="195813" y="5004956"/>
                  <a:pt x="196868" y="4997518"/>
                </a:cubicBezTo>
                <a:cubicBezTo>
                  <a:pt x="197923" y="4990080"/>
                  <a:pt x="201510" y="4985965"/>
                  <a:pt x="207630" y="4985174"/>
                </a:cubicBezTo>
                <a:cubicBezTo>
                  <a:pt x="208526" y="4978211"/>
                  <a:pt x="213063" y="4966816"/>
                  <a:pt x="221239" y="4950991"/>
                </a:cubicBezTo>
                <a:cubicBezTo>
                  <a:pt x="229416" y="4935166"/>
                  <a:pt x="235851" y="4926304"/>
                  <a:pt x="240546" y="4924405"/>
                </a:cubicBezTo>
                <a:lnTo>
                  <a:pt x="248142" y="4906680"/>
                </a:lnTo>
                <a:cubicBezTo>
                  <a:pt x="248881" y="4890855"/>
                  <a:pt x="251835" y="4876928"/>
                  <a:pt x="257005" y="4864901"/>
                </a:cubicBezTo>
                <a:cubicBezTo>
                  <a:pt x="262174" y="4852874"/>
                  <a:pt x="265128" y="4838947"/>
                  <a:pt x="265867" y="4823122"/>
                </a:cubicBezTo>
                <a:lnTo>
                  <a:pt x="273463" y="4812994"/>
                </a:lnTo>
                <a:cubicBezTo>
                  <a:pt x="274625" y="4803604"/>
                  <a:pt x="279266" y="4792632"/>
                  <a:pt x="287389" y="4780077"/>
                </a:cubicBezTo>
                <a:cubicBezTo>
                  <a:pt x="295514" y="4767522"/>
                  <a:pt x="300155" y="4756550"/>
                  <a:pt x="301316" y="4747160"/>
                </a:cubicBezTo>
                <a:cubicBezTo>
                  <a:pt x="308806" y="4742412"/>
                  <a:pt x="312182" y="4734816"/>
                  <a:pt x="311444" y="4724371"/>
                </a:cubicBezTo>
                <a:cubicBezTo>
                  <a:pt x="310705" y="4713927"/>
                  <a:pt x="314083" y="4706331"/>
                  <a:pt x="321572" y="4701583"/>
                </a:cubicBezTo>
                <a:cubicBezTo>
                  <a:pt x="323103" y="4693565"/>
                  <a:pt x="329538" y="4673519"/>
                  <a:pt x="340879" y="4641446"/>
                </a:cubicBezTo>
                <a:cubicBezTo>
                  <a:pt x="352221" y="4609374"/>
                  <a:pt x="359289" y="4590594"/>
                  <a:pt x="362085" y="4585108"/>
                </a:cubicBezTo>
                <a:cubicBezTo>
                  <a:pt x="360608" y="4580835"/>
                  <a:pt x="360397" y="4576088"/>
                  <a:pt x="361452" y="4570865"/>
                </a:cubicBezTo>
                <a:cubicBezTo>
                  <a:pt x="362507" y="4565643"/>
                  <a:pt x="366094" y="4562794"/>
                  <a:pt x="372213" y="4562319"/>
                </a:cubicBezTo>
                <a:cubicBezTo>
                  <a:pt x="379757" y="4544542"/>
                  <a:pt x="389358" y="4526290"/>
                  <a:pt x="401016" y="4507564"/>
                </a:cubicBezTo>
                <a:cubicBezTo>
                  <a:pt x="412675" y="4488837"/>
                  <a:pt x="419109" y="4469952"/>
                  <a:pt x="420323" y="4450909"/>
                </a:cubicBezTo>
                <a:cubicBezTo>
                  <a:pt x="421852" y="4449695"/>
                  <a:pt x="423857" y="4448324"/>
                  <a:pt x="426336" y="4446794"/>
                </a:cubicBezTo>
                <a:cubicBezTo>
                  <a:pt x="428816" y="4445264"/>
                  <a:pt x="430187" y="4443260"/>
                  <a:pt x="430451" y="4440781"/>
                </a:cubicBezTo>
                <a:cubicBezTo>
                  <a:pt x="430134" y="4439567"/>
                  <a:pt x="428869" y="4438829"/>
                  <a:pt x="426653" y="4438565"/>
                </a:cubicBezTo>
                <a:cubicBezTo>
                  <a:pt x="424437" y="4438301"/>
                  <a:pt x="423171" y="4438196"/>
                  <a:pt x="422855" y="4438248"/>
                </a:cubicBezTo>
                <a:lnTo>
                  <a:pt x="430451" y="4415460"/>
                </a:lnTo>
                <a:lnTo>
                  <a:pt x="440579" y="4410396"/>
                </a:lnTo>
                <a:cubicBezTo>
                  <a:pt x="445643" y="4403380"/>
                  <a:pt x="450074" y="4393990"/>
                  <a:pt x="453872" y="4382227"/>
                </a:cubicBezTo>
                <a:cubicBezTo>
                  <a:pt x="457671" y="4370463"/>
                  <a:pt x="460836" y="4360440"/>
                  <a:pt x="463368" y="4352158"/>
                </a:cubicBezTo>
                <a:cubicBezTo>
                  <a:pt x="461996" y="4346883"/>
                  <a:pt x="462207" y="4342241"/>
                  <a:pt x="464001" y="4338232"/>
                </a:cubicBezTo>
                <a:cubicBezTo>
                  <a:pt x="465794" y="4334223"/>
                  <a:pt x="469803" y="4332113"/>
                  <a:pt x="476028" y="4331902"/>
                </a:cubicBezTo>
                <a:lnTo>
                  <a:pt x="483624" y="4314177"/>
                </a:lnTo>
                <a:cubicBezTo>
                  <a:pt x="486578" y="4310010"/>
                  <a:pt x="490165" y="4300620"/>
                  <a:pt x="494385" y="4286008"/>
                </a:cubicBezTo>
                <a:cubicBezTo>
                  <a:pt x="498606" y="4271396"/>
                  <a:pt x="500927" y="4261373"/>
                  <a:pt x="501349" y="4255940"/>
                </a:cubicBezTo>
                <a:cubicBezTo>
                  <a:pt x="502087" y="4247816"/>
                  <a:pt x="505041" y="4241908"/>
                  <a:pt x="510211" y="4238215"/>
                </a:cubicBezTo>
                <a:cubicBezTo>
                  <a:pt x="515380" y="4234523"/>
                  <a:pt x="518335" y="4228615"/>
                  <a:pt x="519073" y="4220491"/>
                </a:cubicBezTo>
                <a:lnTo>
                  <a:pt x="539330" y="4185042"/>
                </a:lnTo>
                <a:cubicBezTo>
                  <a:pt x="540490" y="4179873"/>
                  <a:pt x="545132" y="4167423"/>
                  <a:pt x="553256" y="4147694"/>
                </a:cubicBezTo>
                <a:cubicBezTo>
                  <a:pt x="561380" y="4127965"/>
                  <a:pt x="566022" y="4116782"/>
                  <a:pt x="567182" y="4114144"/>
                </a:cubicBezTo>
                <a:cubicBezTo>
                  <a:pt x="566655" y="4108658"/>
                  <a:pt x="566444" y="4103172"/>
                  <a:pt x="566549" y="4097686"/>
                </a:cubicBezTo>
                <a:cubicBezTo>
                  <a:pt x="566655" y="4092200"/>
                  <a:pt x="570243" y="4089246"/>
                  <a:pt x="577311" y="4088824"/>
                </a:cubicBezTo>
                <a:cubicBezTo>
                  <a:pt x="585065" y="4070783"/>
                  <a:pt x="595510" y="4051159"/>
                  <a:pt x="608645" y="4029953"/>
                </a:cubicBezTo>
                <a:cubicBezTo>
                  <a:pt x="621780" y="4008747"/>
                  <a:pt x="629060" y="3987858"/>
                  <a:pt x="630484" y="3967285"/>
                </a:cubicBezTo>
                <a:cubicBezTo>
                  <a:pt x="632014" y="3965913"/>
                  <a:pt x="634018" y="3964225"/>
                  <a:pt x="636497" y="3962221"/>
                </a:cubicBezTo>
                <a:cubicBezTo>
                  <a:pt x="638977" y="3960216"/>
                  <a:pt x="640348" y="3958528"/>
                  <a:pt x="640612" y="3957157"/>
                </a:cubicBezTo>
                <a:cubicBezTo>
                  <a:pt x="640454" y="3954730"/>
                  <a:pt x="639504" y="3953253"/>
                  <a:pt x="637764" y="3952726"/>
                </a:cubicBezTo>
                <a:cubicBezTo>
                  <a:pt x="636023" y="3952198"/>
                  <a:pt x="634440" y="3951987"/>
                  <a:pt x="633016" y="3952093"/>
                </a:cubicBezTo>
                <a:lnTo>
                  <a:pt x="640612" y="3929304"/>
                </a:lnTo>
                <a:cubicBezTo>
                  <a:pt x="648630" y="3923819"/>
                  <a:pt x="655382" y="3917066"/>
                  <a:pt x="660869" y="3909049"/>
                </a:cubicBezTo>
                <a:lnTo>
                  <a:pt x="676061" y="3858407"/>
                </a:lnTo>
                <a:cubicBezTo>
                  <a:pt x="674795" y="3853132"/>
                  <a:pt x="675428" y="3848489"/>
                  <a:pt x="677960" y="3844481"/>
                </a:cubicBezTo>
                <a:cubicBezTo>
                  <a:pt x="680492" y="3840471"/>
                  <a:pt x="684923" y="3838362"/>
                  <a:pt x="691253" y="3838150"/>
                </a:cubicBezTo>
                <a:cubicBezTo>
                  <a:pt x="691570" y="3833508"/>
                  <a:pt x="692836" y="3830133"/>
                  <a:pt x="695051" y="3828022"/>
                </a:cubicBezTo>
                <a:cubicBezTo>
                  <a:pt x="697267" y="3825911"/>
                  <a:pt x="698533" y="3822535"/>
                  <a:pt x="698849" y="3817894"/>
                </a:cubicBezTo>
                <a:cubicBezTo>
                  <a:pt x="700801" y="3814465"/>
                  <a:pt x="704494" y="3804232"/>
                  <a:pt x="709927" y="3787193"/>
                </a:cubicBezTo>
                <a:cubicBezTo>
                  <a:pt x="715361" y="3770154"/>
                  <a:pt x="718420" y="3759287"/>
                  <a:pt x="719106" y="3754593"/>
                </a:cubicBezTo>
                <a:cubicBezTo>
                  <a:pt x="719845" y="3746364"/>
                  <a:pt x="722799" y="3740033"/>
                  <a:pt x="727968" y="3735602"/>
                </a:cubicBezTo>
                <a:cubicBezTo>
                  <a:pt x="733138" y="3731170"/>
                  <a:pt x="736092" y="3724841"/>
                  <a:pt x="736830" y="3716612"/>
                </a:cubicBezTo>
                <a:lnTo>
                  <a:pt x="746959" y="3696355"/>
                </a:lnTo>
                <a:cubicBezTo>
                  <a:pt x="747592" y="3690447"/>
                  <a:pt x="750124" y="3685806"/>
                  <a:pt x="754555" y="3682429"/>
                </a:cubicBezTo>
                <a:cubicBezTo>
                  <a:pt x="758986" y="3679053"/>
                  <a:pt x="761518" y="3674411"/>
                  <a:pt x="762151" y="3668504"/>
                </a:cubicBezTo>
                <a:cubicBezTo>
                  <a:pt x="769747" y="3668081"/>
                  <a:pt x="774811" y="3663860"/>
                  <a:pt x="777343" y="3655842"/>
                </a:cubicBezTo>
                <a:cubicBezTo>
                  <a:pt x="777396" y="3654683"/>
                  <a:pt x="777291" y="3653838"/>
                  <a:pt x="777027" y="3653310"/>
                </a:cubicBezTo>
                <a:cubicBezTo>
                  <a:pt x="776763" y="3652783"/>
                  <a:pt x="776025" y="3651939"/>
                  <a:pt x="774811" y="3650778"/>
                </a:cubicBezTo>
                <a:lnTo>
                  <a:pt x="779875" y="3643182"/>
                </a:lnTo>
                <a:cubicBezTo>
                  <a:pt x="781089" y="3640755"/>
                  <a:pt x="781827" y="3638645"/>
                  <a:pt x="782091" y="3636852"/>
                </a:cubicBezTo>
                <a:cubicBezTo>
                  <a:pt x="782355" y="3635058"/>
                  <a:pt x="782460" y="3632948"/>
                  <a:pt x="782408" y="3630523"/>
                </a:cubicBezTo>
                <a:cubicBezTo>
                  <a:pt x="792483" y="3615224"/>
                  <a:pt x="801451" y="3598976"/>
                  <a:pt x="809311" y="3581779"/>
                </a:cubicBezTo>
                <a:cubicBezTo>
                  <a:pt x="817171" y="3564582"/>
                  <a:pt x="824239" y="3547069"/>
                  <a:pt x="830517" y="3529239"/>
                </a:cubicBezTo>
                <a:cubicBezTo>
                  <a:pt x="831202" y="3525125"/>
                  <a:pt x="834262" y="3516895"/>
                  <a:pt x="839695" y="3504552"/>
                </a:cubicBezTo>
                <a:cubicBezTo>
                  <a:pt x="845129" y="3492208"/>
                  <a:pt x="848821" y="3485246"/>
                  <a:pt x="850773" y="3483662"/>
                </a:cubicBezTo>
                <a:cubicBezTo>
                  <a:pt x="851037" y="3474958"/>
                  <a:pt x="853041" y="3467045"/>
                  <a:pt x="856787" y="3459924"/>
                </a:cubicBezTo>
                <a:cubicBezTo>
                  <a:pt x="860532" y="3452803"/>
                  <a:pt x="864436" y="3445524"/>
                  <a:pt x="868498" y="3438085"/>
                </a:cubicBezTo>
                <a:lnTo>
                  <a:pt x="878626" y="3430489"/>
                </a:lnTo>
                <a:cubicBezTo>
                  <a:pt x="878731" y="3429223"/>
                  <a:pt x="879153" y="3427958"/>
                  <a:pt x="879892" y="3426692"/>
                </a:cubicBezTo>
                <a:cubicBezTo>
                  <a:pt x="880630" y="3425426"/>
                  <a:pt x="881052" y="3424157"/>
                  <a:pt x="881158" y="3422892"/>
                </a:cubicBezTo>
                <a:cubicBezTo>
                  <a:pt x="882371" y="3419200"/>
                  <a:pt x="883110" y="3415824"/>
                  <a:pt x="883374" y="3412764"/>
                </a:cubicBezTo>
                <a:cubicBezTo>
                  <a:pt x="883637" y="3409705"/>
                  <a:pt x="883743" y="3406329"/>
                  <a:pt x="883690" y="3402636"/>
                </a:cubicBezTo>
                <a:cubicBezTo>
                  <a:pt x="886644" y="3402214"/>
                  <a:pt x="888332" y="3400526"/>
                  <a:pt x="888754" y="3397572"/>
                </a:cubicBezTo>
                <a:cubicBezTo>
                  <a:pt x="888860" y="3396201"/>
                  <a:pt x="889282" y="3394512"/>
                  <a:pt x="890020" y="3392508"/>
                </a:cubicBezTo>
                <a:cubicBezTo>
                  <a:pt x="890759" y="3390503"/>
                  <a:pt x="891181" y="3388815"/>
                  <a:pt x="891286" y="3387444"/>
                </a:cubicBezTo>
                <a:lnTo>
                  <a:pt x="893818" y="3387444"/>
                </a:lnTo>
                <a:cubicBezTo>
                  <a:pt x="894240" y="3384911"/>
                  <a:pt x="895928" y="3382380"/>
                  <a:pt x="898882" y="3379847"/>
                </a:cubicBezTo>
                <a:lnTo>
                  <a:pt x="903349" y="3366447"/>
                </a:lnTo>
                <a:lnTo>
                  <a:pt x="902600" y="3359702"/>
                </a:lnTo>
                <a:lnTo>
                  <a:pt x="908199" y="3344771"/>
                </a:lnTo>
                <a:lnTo>
                  <a:pt x="908694" y="3341233"/>
                </a:lnTo>
                <a:lnTo>
                  <a:pt x="908862" y="3334850"/>
                </a:lnTo>
                <a:lnTo>
                  <a:pt x="907348" y="3329633"/>
                </a:lnTo>
                <a:cubicBezTo>
                  <a:pt x="905607" y="3324938"/>
                  <a:pt x="904024" y="3322301"/>
                  <a:pt x="902600" y="3321720"/>
                </a:cubicBezTo>
                <a:lnTo>
                  <a:pt x="902600" y="3329317"/>
                </a:lnTo>
                <a:cubicBezTo>
                  <a:pt x="896797" y="3333432"/>
                  <a:pt x="890045" y="3339128"/>
                  <a:pt x="882343" y="3346409"/>
                </a:cubicBezTo>
                <a:cubicBezTo>
                  <a:pt x="874642" y="3353688"/>
                  <a:pt x="870422" y="3360651"/>
                  <a:pt x="869683" y="3367298"/>
                </a:cubicBezTo>
                <a:cubicBezTo>
                  <a:pt x="865938" y="3370042"/>
                  <a:pt x="863300" y="3374050"/>
                  <a:pt x="861770" y="3379325"/>
                </a:cubicBezTo>
                <a:cubicBezTo>
                  <a:pt x="860241" y="3384601"/>
                  <a:pt x="859502" y="3389875"/>
                  <a:pt x="859555" y="3395150"/>
                </a:cubicBezTo>
                <a:lnTo>
                  <a:pt x="841830" y="3405279"/>
                </a:lnTo>
                <a:cubicBezTo>
                  <a:pt x="841883" y="3409340"/>
                  <a:pt x="841145" y="3413877"/>
                  <a:pt x="839615" y="3418888"/>
                </a:cubicBezTo>
                <a:cubicBezTo>
                  <a:pt x="838085" y="3423900"/>
                  <a:pt x="835448" y="3427804"/>
                  <a:pt x="831702" y="3430600"/>
                </a:cubicBezTo>
                <a:lnTo>
                  <a:pt x="831702" y="3450856"/>
                </a:lnTo>
                <a:lnTo>
                  <a:pt x="821574" y="3458452"/>
                </a:lnTo>
                <a:cubicBezTo>
                  <a:pt x="821310" y="3466154"/>
                  <a:pt x="818673" y="3473539"/>
                  <a:pt x="813661" y="3480608"/>
                </a:cubicBezTo>
                <a:cubicBezTo>
                  <a:pt x="808650" y="3487677"/>
                  <a:pt x="802847" y="3493795"/>
                  <a:pt x="796253" y="3498965"/>
                </a:cubicBezTo>
                <a:cubicBezTo>
                  <a:pt x="791084" y="3507037"/>
                  <a:pt x="784965" y="3516215"/>
                  <a:pt x="777896" y="3526501"/>
                </a:cubicBezTo>
                <a:cubicBezTo>
                  <a:pt x="770827" y="3536788"/>
                  <a:pt x="763442" y="3545333"/>
                  <a:pt x="755740" y="3552138"/>
                </a:cubicBezTo>
                <a:cubicBezTo>
                  <a:pt x="755899" y="3556096"/>
                  <a:pt x="755582" y="3560209"/>
                  <a:pt x="754791" y="3564482"/>
                </a:cubicBezTo>
                <a:cubicBezTo>
                  <a:pt x="754000" y="3568756"/>
                  <a:pt x="751784" y="3572237"/>
                  <a:pt x="748144" y="3574927"/>
                </a:cubicBezTo>
                <a:cubicBezTo>
                  <a:pt x="747933" y="3582734"/>
                  <a:pt x="745823" y="3590541"/>
                  <a:pt x="741814" y="3598349"/>
                </a:cubicBezTo>
                <a:cubicBezTo>
                  <a:pt x="737805" y="3606155"/>
                  <a:pt x="733163" y="3612698"/>
                  <a:pt x="727888" y="3617972"/>
                </a:cubicBezTo>
                <a:cubicBezTo>
                  <a:pt x="727888" y="3620610"/>
                  <a:pt x="727255" y="3622931"/>
                  <a:pt x="725989" y="3624935"/>
                </a:cubicBezTo>
                <a:cubicBezTo>
                  <a:pt x="724723" y="3626940"/>
                  <a:pt x="722824" y="3627995"/>
                  <a:pt x="720291" y="3628101"/>
                </a:cubicBezTo>
                <a:lnTo>
                  <a:pt x="712695" y="3625568"/>
                </a:lnTo>
                <a:lnTo>
                  <a:pt x="720291" y="3600247"/>
                </a:lnTo>
                <a:cubicBezTo>
                  <a:pt x="722824" y="3597558"/>
                  <a:pt x="724723" y="3594075"/>
                  <a:pt x="725989" y="3589803"/>
                </a:cubicBezTo>
                <a:cubicBezTo>
                  <a:pt x="727255" y="3585530"/>
                  <a:pt x="727888" y="3581415"/>
                  <a:pt x="727888" y="3577460"/>
                </a:cubicBezTo>
                <a:lnTo>
                  <a:pt x="738016" y="3554670"/>
                </a:lnTo>
                <a:cubicBezTo>
                  <a:pt x="737488" y="3548973"/>
                  <a:pt x="737277" y="3542643"/>
                  <a:pt x="737383" y="3535680"/>
                </a:cubicBezTo>
                <a:cubicBezTo>
                  <a:pt x="737488" y="3528717"/>
                  <a:pt x="741075" y="3524919"/>
                  <a:pt x="748144" y="3524287"/>
                </a:cubicBezTo>
                <a:cubicBezTo>
                  <a:pt x="748988" y="3499599"/>
                  <a:pt x="756162" y="3470480"/>
                  <a:pt x="769667" y="3436930"/>
                </a:cubicBezTo>
                <a:cubicBezTo>
                  <a:pt x="783171" y="3403379"/>
                  <a:pt x="797941" y="3376793"/>
                  <a:pt x="813978" y="3357169"/>
                </a:cubicBezTo>
                <a:cubicBezTo>
                  <a:pt x="814294" y="3348518"/>
                  <a:pt x="815560" y="3340501"/>
                  <a:pt x="817776" y="3333116"/>
                </a:cubicBezTo>
                <a:cubicBezTo>
                  <a:pt x="819991" y="3325730"/>
                  <a:pt x="821257" y="3317711"/>
                  <a:pt x="821574" y="3309060"/>
                </a:cubicBezTo>
                <a:cubicBezTo>
                  <a:pt x="825319" y="3308902"/>
                  <a:pt x="827957" y="3307319"/>
                  <a:pt x="829487" y="3304314"/>
                </a:cubicBezTo>
                <a:cubicBezTo>
                  <a:pt x="831016" y="3301306"/>
                  <a:pt x="831755" y="3297824"/>
                  <a:pt x="831702" y="3293868"/>
                </a:cubicBezTo>
                <a:cubicBezTo>
                  <a:pt x="832124" y="3283582"/>
                  <a:pt x="833812" y="3277568"/>
                  <a:pt x="836766" y="3275827"/>
                </a:cubicBezTo>
                <a:cubicBezTo>
                  <a:pt x="839720" y="3274087"/>
                  <a:pt x="841408" y="3269972"/>
                  <a:pt x="841830" y="3263483"/>
                </a:cubicBezTo>
                <a:lnTo>
                  <a:pt x="854491" y="3238163"/>
                </a:lnTo>
                <a:cubicBezTo>
                  <a:pt x="858236" y="3236791"/>
                  <a:pt x="860874" y="3234471"/>
                  <a:pt x="862403" y="3231200"/>
                </a:cubicBezTo>
                <a:cubicBezTo>
                  <a:pt x="863933" y="3227929"/>
                  <a:pt x="864672" y="3224342"/>
                  <a:pt x="864619" y="3220438"/>
                </a:cubicBezTo>
                <a:lnTo>
                  <a:pt x="862087" y="3207778"/>
                </a:lnTo>
                <a:lnTo>
                  <a:pt x="884876" y="3129284"/>
                </a:lnTo>
                <a:lnTo>
                  <a:pt x="895004" y="3121688"/>
                </a:lnTo>
                <a:lnTo>
                  <a:pt x="902600" y="3109028"/>
                </a:lnTo>
                <a:cubicBezTo>
                  <a:pt x="902600" y="3104965"/>
                  <a:pt x="903233" y="3100429"/>
                  <a:pt x="904499" y="3095417"/>
                </a:cubicBezTo>
                <a:cubicBezTo>
                  <a:pt x="905765" y="3090406"/>
                  <a:pt x="907664" y="3086503"/>
                  <a:pt x="910196" y="3083708"/>
                </a:cubicBezTo>
                <a:cubicBezTo>
                  <a:pt x="908719" y="3079117"/>
                  <a:pt x="908508" y="3073104"/>
                  <a:pt x="909563" y="3065666"/>
                </a:cubicBezTo>
                <a:cubicBezTo>
                  <a:pt x="910618" y="3058228"/>
                  <a:pt x="914205" y="3054113"/>
                  <a:pt x="920324" y="3053322"/>
                </a:cubicBezTo>
                <a:cubicBezTo>
                  <a:pt x="921221" y="3046359"/>
                  <a:pt x="925758" y="3034964"/>
                  <a:pt x="933934" y="3019140"/>
                </a:cubicBezTo>
                <a:cubicBezTo>
                  <a:pt x="942111" y="3003315"/>
                  <a:pt x="948546" y="2994452"/>
                  <a:pt x="953241" y="2992553"/>
                </a:cubicBezTo>
                <a:lnTo>
                  <a:pt x="960837" y="2974828"/>
                </a:lnTo>
                <a:cubicBezTo>
                  <a:pt x="961576" y="2959003"/>
                  <a:pt x="964530" y="2945077"/>
                  <a:pt x="969700" y="2933050"/>
                </a:cubicBezTo>
                <a:cubicBezTo>
                  <a:pt x="974869" y="2921023"/>
                  <a:pt x="977823" y="2907095"/>
                  <a:pt x="978562" y="2891270"/>
                </a:cubicBezTo>
                <a:lnTo>
                  <a:pt x="986158" y="2881142"/>
                </a:lnTo>
                <a:cubicBezTo>
                  <a:pt x="987319" y="2871752"/>
                  <a:pt x="991961" y="2860780"/>
                  <a:pt x="1000084" y="2848226"/>
                </a:cubicBezTo>
                <a:cubicBezTo>
                  <a:pt x="1008208" y="2835671"/>
                  <a:pt x="1012850" y="2824698"/>
                  <a:pt x="1014011" y="2815308"/>
                </a:cubicBezTo>
                <a:cubicBezTo>
                  <a:pt x="1021501" y="2810561"/>
                  <a:pt x="1024877" y="2802965"/>
                  <a:pt x="1024139" y="2792519"/>
                </a:cubicBezTo>
                <a:cubicBezTo>
                  <a:pt x="1023400" y="2782075"/>
                  <a:pt x="1026777" y="2774479"/>
                  <a:pt x="1034267" y="2769732"/>
                </a:cubicBezTo>
                <a:cubicBezTo>
                  <a:pt x="1035797" y="2761713"/>
                  <a:pt x="1042233" y="2741667"/>
                  <a:pt x="1053574" y="2709594"/>
                </a:cubicBezTo>
                <a:cubicBezTo>
                  <a:pt x="1064916" y="2677522"/>
                  <a:pt x="1071984" y="2658742"/>
                  <a:pt x="1074780" y="2653256"/>
                </a:cubicBezTo>
                <a:cubicBezTo>
                  <a:pt x="1073303" y="2648983"/>
                  <a:pt x="1073092" y="2644236"/>
                  <a:pt x="1074147" y="2639014"/>
                </a:cubicBezTo>
                <a:cubicBezTo>
                  <a:pt x="1075202" y="2633791"/>
                  <a:pt x="1078789" y="2630942"/>
                  <a:pt x="1084908" y="2630467"/>
                </a:cubicBezTo>
                <a:cubicBezTo>
                  <a:pt x="1092452" y="2612690"/>
                  <a:pt x="1102053" y="2594439"/>
                  <a:pt x="1113711" y="2575713"/>
                </a:cubicBezTo>
                <a:cubicBezTo>
                  <a:pt x="1125369" y="2556985"/>
                  <a:pt x="1131804" y="2538100"/>
                  <a:pt x="1133018" y="2519058"/>
                </a:cubicBezTo>
                <a:cubicBezTo>
                  <a:pt x="1134547" y="2517844"/>
                  <a:pt x="1136552" y="2516473"/>
                  <a:pt x="1139031" y="2514942"/>
                </a:cubicBezTo>
                <a:cubicBezTo>
                  <a:pt x="1141511" y="2513412"/>
                  <a:pt x="1142882" y="2511408"/>
                  <a:pt x="1143146" y="2508930"/>
                </a:cubicBezTo>
                <a:cubicBezTo>
                  <a:pt x="1142829" y="2507715"/>
                  <a:pt x="1141563" y="2506977"/>
                  <a:pt x="1139348" y="2506713"/>
                </a:cubicBezTo>
                <a:cubicBezTo>
                  <a:pt x="1137132" y="2506450"/>
                  <a:pt x="1135866" y="2506344"/>
                  <a:pt x="1135550" y="2506396"/>
                </a:cubicBezTo>
                <a:lnTo>
                  <a:pt x="1143146" y="2483608"/>
                </a:lnTo>
                <a:lnTo>
                  <a:pt x="1153274" y="2478544"/>
                </a:lnTo>
                <a:cubicBezTo>
                  <a:pt x="1158338" y="2471528"/>
                  <a:pt x="1162769" y="2462138"/>
                  <a:pt x="1166567" y="2450375"/>
                </a:cubicBezTo>
                <a:cubicBezTo>
                  <a:pt x="1170366" y="2438611"/>
                  <a:pt x="1173531" y="2428588"/>
                  <a:pt x="1176063" y="2420306"/>
                </a:cubicBezTo>
                <a:cubicBezTo>
                  <a:pt x="1174691" y="2415031"/>
                  <a:pt x="1174902" y="2410389"/>
                  <a:pt x="1176696" y="2406380"/>
                </a:cubicBezTo>
                <a:cubicBezTo>
                  <a:pt x="1178489" y="2402371"/>
                  <a:pt x="1182498" y="2400261"/>
                  <a:pt x="1188723" y="2400050"/>
                </a:cubicBezTo>
                <a:lnTo>
                  <a:pt x="1196319" y="2382325"/>
                </a:lnTo>
                <a:cubicBezTo>
                  <a:pt x="1199273" y="2378158"/>
                  <a:pt x="1202860" y="2368768"/>
                  <a:pt x="1207080" y="2354156"/>
                </a:cubicBezTo>
                <a:cubicBezTo>
                  <a:pt x="1211301" y="2339544"/>
                  <a:pt x="1213622" y="2329521"/>
                  <a:pt x="1214044" y="2324088"/>
                </a:cubicBezTo>
                <a:cubicBezTo>
                  <a:pt x="1214782" y="2315964"/>
                  <a:pt x="1217736" y="2310056"/>
                  <a:pt x="1222906" y="2306363"/>
                </a:cubicBezTo>
                <a:cubicBezTo>
                  <a:pt x="1228075" y="2302671"/>
                  <a:pt x="1231030" y="2296763"/>
                  <a:pt x="1231768" y="2288639"/>
                </a:cubicBezTo>
                <a:lnTo>
                  <a:pt x="1252025" y="2253190"/>
                </a:lnTo>
                <a:cubicBezTo>
                  <a:pt x="1253185" y="2248021"/>
                  <a:pt x="1257827" y="2235571"/>
                  <a:pt x="1265951" y="2215842"/>
                </a:cubicBezTo>
                <a:cubicBezTo>
                  <a:pt x="1274075" y="2196113"/>
                  <a:pt x="1278717" y="2184930"/>
                  <a:pt x="1279877" y="2182292"/>
                </a:cubicBezTo>
                <a:cubicBezTo>
                  <a:pt x="1279350" y="2176806"/>
                  <a:pt x="1279139" y="2171320"/>
                  <a:pt x="1279244" y="2165834"/>
                </a:cubicBezTo>
                <a:cubicBezTo>
                  <a:pt x="1279350" y="2160348"/>
                  <a:pt x="1282937" y="2157394"/>
                  <a:pt x="1290006" y="2156972"/>
                </a:cubicBezTo>
                <a:cubicBezTo>
                  <a:pt x="1297760" y="2138931"/>
                  <a:pt x="1308205" y="2119307"/>
                  <a:pt x="1321340" y="2098101"/>
                </a:cubicBezTo>
                <a:cubicBezTo>
                  <a:pt x="1334475" y="2076895"/>
                  <a:pt x="1341755" y="2056006"/>
                  <a:pt x="1343179" y="2035433"/>
                </a:cubicBezTo>
                <a:cubicBezTo>
                  <a:pt x="1344709" y="2034061"/>
                  <a:pt x="1346713" y="2032373"/>
                  <a:pt x="1349192" y="2030369"/>
                </a:cubicBezTo>
                <a:cubicBezTo>
                  <a:pt x="1351672" y="2028364"/>
                  <a:pt x="1353043" y="2026676"/>
                  <a:pt x="1353307" y="2025305"/>
                </a:cubicBezTo>
                <a:cubicBezTo>
                  <a:pt x="1353149" y="2022878"/>
                  <a:pt x="1352199" y="2021401"/>
                  <a:pt x="1350459" y="2020874"/>
                </a:cubicBezTo>
                <a:cubicBezTo>
                  <a:pt x="1348718" y="2020346"/>
                  <a:pt x="1347135" y="2020135"/>
                  <a:pt x="1345711" y="2020241"/>
                </a:cubicBezTo>
                <a:lnTo>
                  <a:pt x="1353307" y="1997452"/>
                </a:lnTo>
                <a:cubicBezTo>
                  <a:pt x="1361325" y="1991966"/>
                  <a:pt x="1368077" y="1985214"/>
                  <a:pt x="1373564" y="1977196"/>
                </a:cubicBezTo>
                <a:lnTo>
                  <a:pt x="1388756" y="1926554"/>
                </a:lnTo>
                <a:cubicBezTo>
                  <a:pt x="1387490" y="1921279"/>
                  <a:pt x="1388123" y="1916637"/>
                  <a:pt x="1390655" y="1912628"/>
                </a:cubicBezTo>
                <a:cubicBezTo>
                  <a:pt x="1393187" y="1908619"/>
                  <a:pt x="1397618" y="1906509"/>
                  <a:pt x="1403948" y="1906298"/>
                </a:cubicBezTo>
                <a:cubicBezTo>
                  <a:pt x="1404265" y="1901655"/>
                  <a:pt x="1405531" y="1898280"/>
                  <a:pt x="1407746" y="1896169"/>
                </a:cubicBezTo>
                <a:cubicBezTo>
                  <a:pt x="1409962" y="1894059"/>
                  <a:pt x="1411228" y="1890683"/>
                  <a:pt x="1411544" y="1886041"/>
                </a:cubicBezTo>
                <a:cubicBezTo>
                  <a:pt x="1413496" y="1882612"/>
                  <a:pt x="1417189" y="1872379"/>
                  <a:pt x="1422622" y="1855340"/>
                </a:cubicBezTo>
                <a:cubicBezTo>
                  <a:pt x="1428056" y="1838301"/>
                  <a:pt x="1431115" y="1827434"/>
                  <a:pt x="1431801" y="1822740"/>
                </a:cubicBezTo>
                <a:cubicBezTo>
                  <a:pt x="1432540" y="1814511"/>
                  <a:pt x="1435494" y="1808180"/>
                  <a:pt x="1440663" y="1803749"/>
                </a:cubicBezTo>
                <a:cubicBezTo>
                  <a:pt x="1445833" y="1799318"/>
                  <a:pt x="1448787" y="1792988"/>
                  <a:pt x="1449525" y="1784759"/>
                </a:cubicBezTo>
                <a:lnTo>
                  <a:pt x="1459654" y="1764502"/>
                </a:lnTo>
                <a:cubicBezTo>
                  <a:pt x="1460287" y="1758594"/>
                  <a:pt x="1462819" y="1753952"/>
                  <a:pt x="1467250" y="1750576"/>
                </a:cubicBezTo>
                <a:cubicBezTo>
                  <a:pt x="1471681" y="1747200"/>
                  <a:pt x="1474213" y="1742558"/>
                  <a:pt x="1474846" y="1736650"/>
                </a:cubicBezTo>
                <a:cubicBezTo>
                  <a:pt x="1482442" y="1736228"/>
                  <a:pt x="1487506" y="1732007"/>
                  <a:pt x="1490038" y="1723989"/>
                </a:cubicBezTo>
                <a:cubicBezTo>
                  <a:pt x="1490091" y="1722829"/>
                  <a:pt x="1489986" y="1721985"/>
                  <a:pt x="1489722" y="1721457"/>
                </a:cubicBezTo>
                <a:cubicBezTo>
                  <a:pt x="1489458" y="1720930"/>
                  <a:pt x="1488720" y="1720086"/>
                  <a:pt x="1487506" y="1718925"/>
                </a:cubicBezTo>
                <a:lnTo>
                  <a:pt x="1492570" y="1711329"/>
                </a:lnTo>
                <a:cubicBezTo>
                  <a:pt x="1493784" y="1708902"/>
                  <a:pt x="1494522" y="1706792"/>
                  <a:pt x="1494786" y="1704999"/>
                </a:cubicBezTo>
                <a:cubicBezTo>
                  <a:pt x="1495050" y="1703205"/>
                  <a:pt x="1495155" y="1701095"/>
                  <a:pt x="1495103" y="1698669"/>
                </a:cubicBezTo>
                <a:cubicBezTo>
                  <a:pt x="1505178" y="1683371"/>
                  <a:pt x="1514146" y="1667123"/>
                  <a:pt x="1522006" y="1649926"/>
                </a:cubicBezTo>
                <a:cubicBezTo>
                  <a:pt x="1529866" y="1632729"/>
                  <a:pt x="1536934" y="1615216"/>
                  <a:pt x="1543212" y="1597386"/>
                </a:cubicBezTo>
                <a:cubicBezTo>
                  <a:pt x="1543897" y="1593272"/>
                  <a:pt x="1546957" y="1585042"/>
                  <a:pt x="1552390" y="1572699"/>
                </a:cubicBezTo>
                <a:cubicBezTo>
                  <a:pt x="1557824" y="1560355"/>
                  <a:pt x="1561516" y="1553392"/>
                  <a:pt x="1563468" y="1551809"/>
                </a:cubicBezTo>
                <a:cubicBezTo>
                  <a:pt x="1563732" y="1543105"/>
                  <a:pt x="1565736" y="1535192"/>
                  <a:pt x="1569482" y="1528071"/>
                </a:cubicBezTo>
                <a:cubicBezTo>
                  <a:pt x="1573227" y="1520950"/>
                  <a:pt x="1577131" y="1513670"/>
                  <a:pt x="1581193" y="1506232"/>
                </a:cubicBezTo>
                <a:lnTo>
                  <a:pt x="1591321" y="1498636"/>
                </a:lnTo>
                <a:cubicBezTo>
                  <a:pt x="1591426" y="1497370"/>
                  <a:pt x="1591848" y="1496104"/>
                  <a:pt x="1592587" y="1494838"/>
                </a:cubicBezTo>
                <a:cubicBezTo>
                  <a:pt x="1593325" y="1493572"/>
                  <a:pt x="1593747" y="1492305"/>
                  <a:pt x="1593853" y="1491039"/>
                </a:cubicBezTo>
                <a:cubicBezTo>
                  <a:pt x="1595066" y="1487347"/>
                  <a:pt x="1595805" y="1483971"/>
                  <a:pt x="1596069" y="1480911"/>
                </a:cubicBezTo>
                <a:cubicBezTo>
                  <a:pt x="1596332" y="1477852"/>
                  <a:pt x="1596438" y="1474475"/>
                  <a:pt x="1596385" y="1470783"/>
                </a:cubicBezTo>
                <a:cubicBezTo>
                  <a:pt x="1599339" y="1470361"/>
                  <a:pt x="1601027" y="1468673"/>
                  <a:pt x="1601449" y="1465719"/>
                </a:cubicBezTo>
                <a:cubicBezTo>
                  <a:pt x="1601555" y="1464347"/>
                  <a:pt x="1601977" y="1462659"/>
                  <a:pt x="1602715" y="1460655"/>
                </a:cubicBezTo>
                <a:cubicBezTo>
                  <a:pt x="1603454" y="1458650"/>
                  <a:pt x="1603876" y="1456962"/>
                  <a:pt x="1603981" y="1455591"/>
                </a:cubicBezTo>
                <a:lnTo>
                  <a:pt x="1606513" y="1455591"/>
                </a:lnTo>
                <a:cubicBezTo>
                  <a:pt x="1606935" y="1453058"/>
                  <a:pt x="1608623" y="1450526"/>
                  <a:pt x="1611577" y="1447994"/>
                </a:cubicBezTo>
                <a:lnTo>
                  <a:pt x="1619174" y="1425206"/>
                </a:lnTo>
                <a:cubicBezTo>
                  <a:pt x="1620387" y="1419931"/>
                  <a:pt x="1621125" y="1414656"/>
                  <a:pt x="1621389" y="1409380"/>
                </a:cubicBezTo>
                <a:cubicBezTo>
                  <a:pt x="1621653" y="1404105"/>
                  <a:pt x="1621758" y="1400096"/>
                  <a:pt x="1621706" y="1397353"/>
                </a:cubicBezTo>
                <a:cubicBezTo>
                  <a:pt x="1624449" y="1397511"/>
                  <a:pt x="1627192" y="1397195"/>
                  <a:pt x="1629935" y="1396404"/>
                </a:cubicBezTo>
                <a:cubicBezTo>
                  <a:pt x="1632678" y="1395612"/>
                  <a:pt x="1634155" y="1393397"/>
                  <a:pt x="1634366" y="1389757"/>
                </a:cubicBezTo>
                <a:cubicBezTo>
                  <a:pt x="1634155" y="1386012"/>
                  <a:pt x="1634577" y="1383374"/>
                  <a:pt x="1635632" y="1381844"/>
                </a:cubicBezTo>
                <a:cubicBezTo>
                  <a:pt x="1636687" y="1380314"/>
                  <a:pt x="1639641" y="1379576"/>
                  <a:pt x="1644494" y="1379629"/>
                </a:cubicBezTo>
                <a:lnTo>
                  <a:pt x="1654622" y="1359372"/>
                </a:lnTo>
                <a:lnTo>
                  <a:pt x="1664751" y="1351776"/>
                </a:lnTo>
                <a:lnTo>
                  <a:pt x="1682475" y="1318859"/>
                </a:lnTo>
                <a:cubicBezTo>
                  <a:pt x="1682897" y="1314006"/>
                  <a:pt x="1684585" y="1309786"/>
                  <a:pt x="1687539" y="1306199"/>
                </a:cubicBezTo>
                <a:cubicBezTo>
                  <a:pt x="1690493" y="1302612"/>
                  <a:pt x="1692181" y="1298392"/>
                  <a:pt x="1692603" y="1293539"/>
                </a:cubicBezTo>
                <a:lnTo>
                  <a:pt x="1705264" y="1273282"/>
                </a:lnTo>
                <a:lnTo>
                  <a:pt x="1712860" y="1258090"/>
                </a:lnTo>
                <a:cubicBezTo>
                  <a:pt x="1714073" y="1249122"/>
                  <a:pt x="1716078" y="1240471"/>
                  <a:pt x="1718874" y="1232136"/>
                </a:cubicBezTo>
                <a:cubicBezTo>
                  <a:pt x="1721669" y="1223801"/>
                  <a:pt x="1725573" y="1216416"/>
                  <a:pt x="1730584" y="1209981"/>
                </a:cubicBezTo>
                <a:cubicBezTo>
                  <a:pt x="1736915" y="1193206"/>
                  <a:pt x="1741979" y="1177380"/>
                  <a:pt x="1745777" y="1162504"/>
                </a:cubicBezTo>
                <a:cubicBezTo>
                  <a:pt x="1749575" y="1147629"/>
                  <a:pt x="1752107" y="1135601"/>
                  <a:pt x="1753373" y="1126422"/>
                </a:cubicBezTo>
                <a:cubicBezTo>
                  <a:pt x="1755905" y="1128532"/>
                  <a:pt x="1758437" y="1129377"/>
                  <a:pt x="1760969" y="1128955"/>
                </a:cubicBezTo>
                <a:lnTo>
                  <a:pt x="1771097" y="1121358"/>
                </a:lnTo>
                <a:cubicBezTo>
                  <a:pt x="1772416" y="1119987"/>
                  <a:pt x="1772944" y="1118299"/>
                  <a:pt x="1772680" y="1116294"/>
                </a:cubicBezTo>
                <a:cubicBezTo>
                  <a:pt x="1772416" y="1114290"/>
                  <a:pt x="1771045" y="1112602"/>
                  <a:pt x="1768565" y="1111230"/>
                </a:cubicBezTo>
                <a:cubicBezTo>
                  <a:pt x="1775476" y="1102895"/>
                  <a:pt x="1782544" y="1091712"/>
                  <a:pt x="1789771" y="1077680"/>
                </a:cubicBezTo>
                <a:cubicBezTo>
                  <a:pt x="1796998" y="1063648"/>
                  <a:pt x="1800902" y="1051199"/>
                  <a:pt x="1801482" y="1040332"/>
                </a:cubicBezTo>
                <a:cubicBezTo>
                  <a:pt x="1805438" y="1037748"/>
                  <a:pt x="1808287" y="1034688"/>
                  <a:pt x="1810028" y="1031154"/>
                </a:cubicBezTo>
                <a:cubicBezTo>
                  <a:pt x="1811769" y="1027619"/>
                  <a:pt x="1811452" y="1023927"/>
                  <a:pt x="1809078" y="1020076"/>
                </a:cubicBezTo>
                <a:cubicBezTo>
                  <a:pt x="1810766" y="1011583"/>
                  <a:pt x="1814353" y="1005147"/>
                  <a:pt x="1819840" y="1000769"/>
                </a:cubicBezTo>
                <a:cubicBezTo>
                  <a:pt x="1825326" y="996390"/>
                  <a:pt x="1830179" y="991854"/>
                  <a:pt x="1834399" y="987159"/>
                </a:cubicBezTo>
                <a:cubicBezTo>
                  <a:pt x="1837986" y="984627"/>
                  <a:pt x="1839674" y="982095"/>
                  <a:pt x="1839463" y="979563"/>
                </a:cubicBezTo>
                <a:cubicBezTo>
                  <a:pt x="1839252" y="977031"/>
                  <a:pt x="1838408" y="974499"/>
                  <a:pt x="1836931" y="971967"/>
                </a:cubicBezTo>
                <a:lnTo>
                  <a:pt x="1859720" y="931454"/>
                </a:lnTo>
                <a:cubicBezTo>
                  <a:pt x="1861249" y="928922"/>
                  <a:pt x="1863254" y="925756"/>
                  <a:pt x="1865733" y="921958"/>
                </a:cubicBezTo>
                <a:cubicBezTo>
                  <a:pt x="1868212" y="918160"/>
                  <a:pt x="1869584" y="913729"/>
                  <a:pt x="1869848" y="908665"/>
                </a:cubicBezTo>
                <a:cubicBezTo>
                  <a:pt x="1881559" y="893947"/>
                  <a:pt x="1891054" y="877172"/>
                  <a:pt x="1898334" y="858340"/>
                </a:cubicBezTo>
                <a:cubicBezTo>
                  <a:pt x="1905613" y="839508"/>
                  <a:pt x="1916374" y="823366"/>
                  <a:pt x="1930617" y="809915"/>
                </a:cubicBezTo>
                <a:lnTo>
                  <a:pt x="1928085" y="792190"/>
                </a:lnTo>
                <a:lnTo>
                  <a:pt x="1955938" y="749145"/>
                </a:lnTo>
                <a:cubicBezTo>
                  <a:pt x="1956413" y="742551"/>
                  <a:pt x="1959894" y="731051"/>
                  <a:pt x="1966383" y="714646"/>
                </a:cubicBezTo>
                <a:cubicBezTo>
                  <a:pt x="1972871" y="698240"/>
                  <a:pt x="1979518" y="686107"/>
                  <a:pt x="1986323" y="678247"/>
                </a:cubicBezTo>
                <a:cubicBezTo>
                  <a:pt x="1986323" y="668541"/>
                  <a:pt x="1991387" y="660101"/>
                  <a:pt x="2001515" y="652927"/>
                </a:cubicBezTo>
                <a:cubicBezTo>
                  <a:pt x="1998139" y="647863"/>
                  <a:pt x="1997928" y="643432"/>
                  <a:pt x="2000882" y="639633"/>
                </a:cubicBezTo>
                <a:cubicBezTo>
                  <a:pt x="2003836" y="635835"/>
                  <a:pt x="2007423" y="632670"/>
                  <a:pt x="2011643" y="630138"/>
                </a:cubicBezTo>
                <a:lnTo>
                  <a:pt x="2105330" y="465554"/>
                </a:lnTo>
                <a:cubicBezTo>
                  <a:pt x="2111080" y="459066"/>
                  <a:pt x="2115405" y="452419"/>
                  <a:pt x="2118306" y="445614"/>
                </a:cubicBezTo>
                <a:cubicBezTo>
                  <a:pt x="2121208" y="438809"/>
                  <a:pt x="2126166" y="432796"/>
                  <a:pt x="2133182" y="427573"/>
                </a:cubicBezTo>
                <a:cubicBezTo>
                  <a:pt x="2133288" y="423617"/>
                  <a:pt x="2134343" y="419502"/>
                  <a:pt x="2136347" y="415229"/>
                </a:cubicBezTo>
                <a:cubicBezTo>
                  <a:pt x="2138352" y="410956"/>
                  <a:pt x="2140673" y="407475"/>
                  <a:pt x="2143311" y="404785"/>
                </a:cubicBezTo>
                <a:lnTo>
                  <a:pt x="2153439" y="387060"/>
                </a:lnTo>
                <a:cubicBezTo>
                  <a:pt x="2156182" y="384476"/>
                  <a:pt x="2159558" y="382682"/>
                  <a:pt x="2163567" y="381679"/>
                </a:cubicBezTo>
                <a:cubicBezTo>
                  <a:pt x="2167576" y="380677"/>
                  <a:pt x="2170952" y="380783"/>
                  <a:pt x="2173695" y="381996"/>
                </a:cubicBezTo>
                <a:cubicBezTo>
                  <a:pt x="2174961" y="388168"/>
                  <a:pt x="2170530" y="401778"/>
                  <a:pt x="2160402" y="422826"/>
                </a:cubicBezTo>
                <a:cubicBezTo>
                  <a:pt x="2150274" y="443873"/>
                  <a:pt x="2142044" y="458116"/>
                  <a:pt x="2135714" y="465554"/>
                </a:cubicBezTo>
                <a:lnTo>
                  <a:pt x="2138246" y="465554"/>
                </a:lnTo>
                <a:cubicBezTo>
                  <a:pt x="2141992" y="469247"/>
                  <a:pt x="2143996" y="472623"/>
                  <a:pt x="2144260" y="475682"/>
                </a:cubicBezTo>
                <a:cubicBezTo>
                  <a:pt x="2144524" y="478742"/>
                  <a:pt x="2143363" y="482118"/>
                  <a:pt x="2140778" y="485811"/>
                </a:cubicBezTo>
                <a:cubicBezTo>
                  <a:pt x="2137613" y="505012"/>
                  <a:pt x="2131916" y="524847"/>
                  <a:pt x="2123687" y="545314"/>
                </a:cubicBezTo>
                <a:cubicBezTo>
                  <a:pt x="2115458" y="565781"/>
                  <a:pt x="2108495" y="585616"/>
                  <a:pt x="2102798" y="604818"/>
                </a:cubicBezTo>
                <a:cubicBezTo>
                  <a:pt x="2105171" y="608352"/>
                  <a:pt x="2105488" y="610778"/>
                  <a:pt x="2103747" y="612097"/>
                </a:cubicBezTo>
                <a:cubicBezTo>
                  <a:pt x="2102006" y="613416"/>
                  <a:pt x="2099158" y="615209"/>
                  <a:pt x="2095201" y="617478"/>
                </a:cubicBezTo>
                <a:cubicBezTo>
                  <a:pt x="2094990" y="620115"/>
                  <a:pt x="2094779" y="622436"/>
                  <a:pt x="2094568" y="624441"/>
                </a:cubicBezTo>
                <a:cubicBezTo>
                  <a:pt x="2094357" y="626446"/>
                  <a:pt x="2095412" y="627501"/>
                  <a:pt x="2097733" y="627606"/>
                </a:cubicBezTo>
                <a:cubicBezTo>
                  <a:pt x="2095887" y="631773"/>
                  <a:pt x="2093250" y="636732"/>
                  <a:pt x="2089821" y="642482"/>
                </a:cubicBezTo>
                <a:cubicBezTo>
                  <a:pt x="2086392" y="648232"/>
                  <a:pt x="2085653" y="652558"/>
                  <a:pt x="2087605" y="655459"/>
                </a:cubicBezTo>
                <a:lnTo>
                  <a:pt x="2102798" y="640266"/>
                </a:lnTo>
                <a:cubicBezTo>
                  <a:pt x="2105435" y="637734"/>
                  <a:pt x="2107123" y="635202"/>
                  <a:pt x="2107862" y="632670"/>
                </a:cubicBezTo>
                <a:cubicBezTo>
                  <a:pt x="2108600" y="630138"/>
                  <a:pt x="2107756" y="627606"/>
                  <a:pt x="2105330" y="625074"/>
                </a:cubicBezTo>
                <a:cubicBezTo>
                  <a:pt x="2108020" y="622384"/>
                  <a:pt x="2110869" y="618902"/>
                  <a:pt x="2113875" y="614629"/>
                </a:cubicBezTo>
                <a:cubicBezTo>
                  <a:pt x="2116882" y="610356"/>
                  <a:pt x="2119098" y="606242"/>
                  <a:pt x="2120522" y="602285"/>
                </a:cubicBezTo>
                <a:lnTo>
                  <a:pt x="2140778" y="556708"/>
                </a:lnTo>
                <a:lnTo>
                  <a:pt x="2155971" y="544048"/>
                </a:lnTo>
                <a:cubicBezTo>
                  <a:pt x="2158714" y="541410"/>
                  <a:pt x="2160824" y="538456"/>
                  <a:pt x="2162301" y="535186"/>
                </a:cubicBezTo>
                <a:cubicBezTo>
                  <a:pt x="2163778" y="531915"/>
                  <a:pt x="2163356" y="528961"/>
                  <a:pt x="2161035" y="526323"/>
                </a:cubicBezTo>
                <a:lnTo>
                  <a:pt x="2171163" y="506067"/>
                </a:lnTo>
                <a:cubicBezTo>
                  <a:pt x="2169897" y="497627"/>
                  <a:pt x="2172429" y="490453"/>
                  <a:pt x="2178759" y="484545"/>
                </a:cubicBezTo>
                <a:cubicBezTo>
                  <a:pt x="2185090" y="478636"/>
                  <a:pt x="2187622" y="471462"/>
                  <a:pt x="2186356" y="463022"/>
                </a:cubicBezTo>
                <a:lnTo>
                  <a:pt x="2219272" y="435169"/>
                </a:lnTo>
                <a:cubicBezTo>
                  <a:pt x="2225603" y="442238"/>
                  <a:pt x="2228768" y="447091"/>
                  <a:pt x="2228768" y="449729"/>
                </a:cubicBezTo>
                <a:cubicBezTo>
                  <a:pt x="2228768" y="452366"/>
                  <a:pt x="2225603" y="455953"/>
                  <a:pt x="2219272" y="460490"/>
                </a:cubicBezTo>
                <a:cubicBezTo>
                  <a:pt x="2224073" y="467611"/>
                  <a:pt x="2223967" y="472992"/>
                  <a:pt x="2218956" y="476632"/>
                </a:cubicBezTo>
                <a:cubicBezTo>
                  <a:pt x="2213945" y="480272"/>
                  <a:pt x="2213206" y="485019"/>
                  <a:pt x="2216740" y="490875"/>
                </a:cubicBezTo>
                <a:cubicBezTo>
                  <a:pt x="2212256" y="497469"/>
                  <a:pt x="2207298" y="508335"/>
                  <a:pt x="2201864" y="523475"/>
                </a:cubicBezTo>
                <a:cubicBezTo>
                  <a:pt x="2196431" y="538615"/>
                  <a:pt x="2194638" y="548848"/>
                  <a:pt x="2196484" y="554176"/>
                </a:cubicBezTo>
                <a:lnTo>
                  <a:pt x="2176227" y="602285"/>
                </a:lnTo>
                <a:cubicBezTo>
                  <a:pt x="2181502" y="608721"/>
                  <a:pt x="2184246" y="615473"/>
                  <a:pt x="2184457" y="622542"/>
                </a:cubicBezTo>
                <a:cubicBezTo>
                  <a:pt x="2184668" y="629611"/>
                  <a:pt x="2181080" y="636363"/>
                  <a:pt x="2173695" y="642798"/>
                </a:cubicBezTo>
                <a:cubicBezTo>
                  <a:pt x="2171163" y="653243"/>
                  <a:pt x="2167365" y="664004"/>
                  <a:pt x="2162301" y="675082"/>
                </a:cubicBezTo>
                <a:cubicBezTo>
                  <a:pt x="2157237" y="686160"/>
                  <a:pt x="2150907" y="695655"/>
                  <a:pt x="2143311" y="703568"/>
                </a:cubicBezTo>
                <a:lnTo>
                  <a:pt x="2150907" y="723824"/>
                </a:lnTo>
                <a:lnTo>
                  <a:pt x="2133182" y="736485"/>
                </a:lnTo>
                <a:lnTo>
                  <a:pt x="2133182" y="764337"/>
                </a:lnTo>
                <a:cubicBezTo>
                  <a:pt x="2129859" y="769507"/>
                  <a:pt x="2127643" y="774360"/>
                  <a:pt x="2126536" y="778897"/>
                </a:cubicBezTo>
                <a:cubicBezTo>
                  <a:pt x="2125428" y="783433"/>
                  <a:pt x="2122579" y="787020"/>
                  <a:pt x="2117990" y="789658"/>
                </a:cubicBezTo>
                <a:cubicBezTo>
                  <a:pt x="2116829" y="792559"/>
                  <a:pt x="2116618" y="796252"/>
                  <a:pt x="2117357" y="800736"/>
                </a:cubicBezTo>
                <a:cubicBezTo>
                  <a:pt x="2118095" y="805220"/>
                  <a:pt x="2119150" y="808279"/>
                  <a:pt x="2120522" y="809915"/>
                </a:cubicBezTo>
                <a:cubicBezTo>
                  <a:pt x="2121946" y="812288"/>
                  <a:pt x="2123529" y="813238"/>
                  <a:pt x="2125270" y="812763"/>
                </a:cubicBezTo>
                <a:cubicBezTo>
                  <a:pt x="2127010" y="812288"/>
                  <a:pt x="2127960" y="811339"/>
                  <a:pt x="2128118" y="809915"/>
                </a:cubicBezTo>
                <a:cubicBezTo>
                  <a:pt x="2122949" y="802318"/>
                  <a:pt x="2123793" y="795988"/>
                  <a:pt x="2130650" y="790924"/>
                </a:cubicBezTo>
                <a:cubicBezTo>
                  <a:pt x="2137508" y="785860"/>
                  <a:pt x="2143416" y="782062"/>
                  <a:pt x="2148375" y="779530"/>
                </a:cubicBezTo>
                <a:lnTo>
                  <a:pt x="2148375" y="741549"/>
                </a:lnTo>
                <a:lnTo>
                  <a:pt x="2150907" y="741549"/>
                </a:lnTo>
                <a:cubicBezTo>
                  <a:pt x="2152331" y="738911"/>
                  <a:pt x="2153280" y="735957"/>
                  <a:pt x="2153755" y="732687"/>
                </a:cubicBezTo>
                <a:cubicBezTo>
                  <a:pt x="2154230" y="729416"/>
                  <a:pt x="2153280" y="726462"/>
                  <a:pt x="2150907" y="723824"/>
                </a:cubicBezTo>
                <a:cubicBezTo>
                  <a:pt x="2157975" y="717230"/>
                  <a:pt x="2163462" y="710162"/>
                  <a:pt x="2167365" y="702618"/>
                </a:cubicBezTo>
                <a:cubicBezTo>
                  <a:pt x="2171269" y="695075"/>
                  <a:pt x="2176755" y="688639"/>
                  <a:pt x="2183824" y="683311"/>
                </a:cubicBezTo>
                <a:cubicBezTo>
                  <a:pt x="2175489" y="675135"/>
                  <a:pt x="2173168" y="669332"/>
                  <a:pt x="2176860" y="665904"/>
                </a:cubicBezTo>
                <a:cubicBezTo>
                  <a:pt x="2180553" y="662475"/>
                  <a:pt x="2187094" y="657305"/>
                  <a:pt x="2196484" y="650395"/>
                </a:cubicBezTo>
                <a:cubicBezTo>
                  <a:pt x="2202234" y="643590"/>
                  <a:pt x="2206559" y="631246"/>
                  <a:pt x="2209461" y="613363"/>
                </a:cubicBezTo>
                <a:cubicBezTo>
                  <a:pt x="2212362" y="595480"/>
                  <a:pt x="2217321" y="582504"/>
                  <a:pt x="2224337" y="574433"/>
                </a:cubicBezTo>
                <a:cubicBezTo>
                  <a:pt x="2226921" y="573272"/>
                  <a:pt x="2229348" y="573061"/>
                  <a:pt x="2231616" y="573800"/>
                </a:cubicBezTo>
                <a:cubicBezTo>
                  <a:pt x="2233885" y="574538"/>
                  <a:pt x="2235678" y="575593"/>
                  <a:pt x="2236997" y="576965"/>
                </a:cubicBezTo>
                <a:cubicBezTo>
                  <a:pt x="2242747" y="583928"/>
                  <a:pt x="2243907" y="592157"/>
                  <a:pt x="2240478" y="601652"/>
                </a:cubicBezTo>
                <a:cubicBezTo>
                  <a:pt x="2237050" y="611148"/>
                  <a:pt x="2232513" y="618111"/>
                  <a:pt x="2226869" y="622542"/>
                </a:cubicBezTo>
                <a:cubicBezTo>
                  <a:pt x="2220855" y="638842"/>
                  <a:pt x="2215791" y="654351"/>
                  <a:pt x="2211676" y="669069"/>
                </a:cubicBezTo>
                <a:cubicBezTo>
                  <a:pt x="2207562" y="683786"/>
                  <a:pt x="2202497" y="698662"/>
                  <a:pt x="2196484" y="713696"/>
                </a:cubicBezTo>
                <a:cubicBezTo>
                  <a:pt x="2198805" y="716123"/>
                  <a:pt x="2199227" y="718233"/>
                  <a:pt x="2197750" y="720026"/>
                </a:cubicBezTo>
                <a:cubicBezTo>
                  <a:pt x="2196273" y="721820"/>
                  <a:pt x="2194163" y="723930"/>
                  <a:pt x="2191420" y="726357"/>
                </a:cubicBezTo>
                <a:cubicBezTo>
                  <a:pt x="2188993" y="728941"/>
                  <a:pt x="2188149" y="731368"/>
                  <a:pt x="2188888" y="733636"/>
                </a:cubicBezTo>
                <a:cubicBezTo>
                  <a:pt x="2189626" y="735905"/>
                  <a:pt x="2191314" y="737698"/>
                  <a:pt x="2193952" y="739017"/>
                </a:cubicBezTo>
                <a:cubicBezTo>
                  <a:pt x="2189995" y="742920"/>
                  <a:pt x="2186514" y="747140"/>
                  <a:pt x="2183507" y="751677"/>
                </a:cubicBezTo>
                <a:cubicBezTo>
                  <a:pt x="2180500" y="756214"/>
                  <a:pt x="2178918" y="760434"/>
                  <a:pt x="2178759" y="764337"/>
                </a:cubicBezTo>
                <a:lnTo>
                  <a:pt x="2168631" y="782062"/>
                </a:lnTo>
                <a:cubicBezTo>
                  <a:pt x="2172324" y="787232"/>
                  <a:pt x="2173801" y="792085"/>
                  <a:pt x="2173062" y="796621"/>
                </a:cubicBezTo>
                <a:cubicBezTo>
                  <a:pt x="2172324" y="801158"/>
                  <a:pt x="2170003" y="804745"/>
                  <a:pt x="2166099" y="807383"/>
                </a:cubicBezTo>
                <a:cubicBezTo>
                  <a:pt x="2174698" y="806749"/>
                  <a:pt x="2185986" y="806116"/>
                  <a:pt x="2199965" y="805484"/>
                </a:cubicBezTo>
                <a:cubicBezTo>
                  <a:pt x="2213945" y="804850"/>
                  <a:pt x="2224600" y="808016"/>
                  <a:pt x="2231933" y="814979"/>
                </a:cubicBezTo>
                <a:cubicBezTo>
                  <a:pt x="2235731" y="820307"/>
                  <a:pt x="2237630" y="825476"/>
                  <a:pt x="2237630" y="830488"/>
                </a:cubicBezTo>
                <a:cubicBezTo>
                  <a:pt x="2237630" y="835499"/>
                  <a:pt x="2235731" y="838769"/>
                  <a:pt x="2231933" y="840299"/>
                </a:cubicBezTo>
                <a:cubicBezTo>
                  <a:pt x="2231669" y="841776"/>
                  <a:pt x="2230930" y="843886"/>
                  <a:pt x="2229717" y="846630"/>
                </a:cubicBezTo>
                <a:cubicBezTo>
                  <a:pt x="2228504" y="849373"/>
                  <a:pt x="2228398" y="851483"/>
                  <a:pt x="2229401" y="852960"/>
                </a:cubicBezTo>
                <a:lnTo>
                  <a:pt x="2236997" y="847895"/>
                </a:lnTo>
                <a:lnTo>
                  <a:pt x="2269914" y="822575"/>
                </a:lnTo>
                <a:lnTo>
                  <a:pt x="2274978" y="804850"/>
                </a:lnTo>
                <a:cubicBezTo>
                  <a:pt x="2272657" y="801316"/>
                  <a:pt x="2272235" y="798889"/>
                  <a:pt x="2273712" y="797571"/>
                </a:cubicBezTo>
                <a:cubicBezTo>
                  <a:pt x="2275189" y="796252"/>
                  <a:pt x="2277299" y="794458"/>
                  <a:pt x="2280042" y="792190"/>
                </a:cubicBezTo>
                <a:cubicBezTo>
                  <a:pt x="2281202" y="789711"/>
                  <a:pt x="2281413" y="787706"/>
                  <a:pt x="2280675" y="786177"/>
                </a:cubicBezTo>
                <a:cubicBezTo>
                  <a:pt x="2279936" y="784647"/>
                  <a:pt x="2278881" y="783275"/>
                  <a:pt x="2277510" y="782062"/>
                </a:cubicBezTo>
                <a:cubicBezTo>
                  <a:pt x="2284895" y="774255"/>
                  <a:pt x="2291647" y="765814"/>
                  <a:pt x="2297766" y="756741"/>
                </a:cubicBezTo>
                <a:cubicBezTo>
                  <a:pt x="2303885" y="747668"/>
                  <a:pt x="2310638" y="739228"/>
                  <a:pt x="2318023" y="731421"/>
                </a:cubicBezTo>
                <a:cubicBezTo>
                  <a:pt x="2320660" y="719763"/>
                  <a:pt x="2325513" y="708896"/>
                  <a:pt x="2332582" y="698820"/>
                </a:cubicBezTo>
                <a:cubicBezTo>
                  <a:pt x="2339651" y="688745"/>
                  <a:pt x="2348302" y="681043"/>
                  <a:pt x="2358536" y="675715"/>
                </a:cubicBezTo>
                <a:lnTo>
                  <a:pt x="2356004" y="663055"/>
                </a:lnTo>
                <a:cubicBezTo>
                  <a:pt x="2354843" y="659204"/>
                  <a:pt x="2355265" y="655511"/>
                  <a:pt x="2357270" y="651977"/>
                </a:cubicBezTo>
                <a:cubicBezTo>
                  <a:pt x="2359274" y="648443"/>
                  <a:pt x="2362228" y="645383"/>
                  <a:pt x="2366132" y="642798"/>
                </a:cubicBezTo>
                <a:cubicBezTo>
                  <a:pt x="2371196" y="632248"/>
                  <a:pt x="2376260" y="630560"/>
                  <a:pt x="2381324" y="637734"/>
                </a:cubicBezTo>
                <a:cubicBezTo>
                  <a:pt x="2386652" y="642640"/>
                  <a:pt x="2389923" y="647388"/>
                  <a:pt x="2391136" y="651977"/>
                </a:cubicBezTo>
                <a:cubicBezTo>
                  <a:pt x="2392349" y="656567"/>
                  <a:pt x="2389923" y="661947"/>
                  <a:pt x="2383856" y="668119"/>
                </a:cubicBezTo>
                <a:cubicBezTo>
                  <a:pt x="2378951" y="672709"/>
                  <a:pt x="2372937" y="680621"/>
                  <a:pt x="2365815" y="691857"/>
                </a:cubicBezTo>
                <a:cubicBezTo>
                  <a:pt x="2358694" y="703093"/>
                  <a:pt x="2357112" y="712905"/>
                  <a:pt x="2361068" y="721292"/>
                </a:cubicBezTo>
                <a:cubicBezTo>
                  <a:pt x="2359644" y="728941"/>
                  <a:pt x="2356162" y="740863"/>
                  <a:pt x="2350623" y="757058"/>
                </a:cubicBezTo>
                <a:cubicBezTo>
                  <a:pt x="2345084" y="773252"/>
                  <a:pt x="2338438" y="785807"/>
                  <a:pt x="2330683" y="794722"/>
                </a:cubicBezTo>
                <a:cubicBezTo>
                  <a:pt x="2334217" y="798520"/>
                  <a:pt x="2335378" y="801685"/>
                  <a:pt x="2334165" y="804217"/>
                </a:cubicBezTo>
                <a:cubicBezTo>
                  <a:pt x="2332952" y="806749"/>
                  <a:pt x="2330947" y="808649"/>
                  <a:pt x="2328151" y="809915"/>
                </a:cubicBezTo>
                <a:cubicBezTo>
                  <a:pt x="2324089" y="814504"/>
                  <a:pt x="2324617" y="821151"/>
                  <a:pt x="2329734" y="829855"/>
                </a:cubicBezTo>
                <a:cubicBezTo>
                  <a:pt x="2334851" y="838559"/>
                  <a:pt x="2338543" y="844572"/>
                  <a:pt x="2340811" y="847895"/>
                </a:cubicBezTo>
                <a:cubicBezTo>
                  <a:pt x="2335167" y="856019"/>
                  <a:pt x="2326199" y="873322"/>
                  <a:pt x="2313908" y="899803"/>
                </a:cubicBezTo>
                <a:cubicBezTo>
                  <a:pt x="2301617" y="926284"/>
                  <a:pt x="2297081" y="943586"/>
                  <a:pt x="2300298" y="951710"/>
                </a:cubicBezTo>
                <a:lnTo>
                  <a:pt x="2280042" y="969435"/>
                </a:lnTo>
                <a:cubicBezTo>
                  <a:pt x="2276191" y="976925"/>
                  <a:pt x="2272499" y="984099"/>
                  <a:pt x="2268964" y="990957"/>
                </a:cubicBezTo>
                <a:cubicBezTo>
                  <a:pt x="2265430" y="997815"/>
                  <a:pt x="2262370" y="1004989"/>
                  <a:pt x="2259785" y="1012480"/>
                </a:cubicBezTo>
                <a:lnTo>
                  <a:pt x="2262317" y="1020076"/>
                </a:lnTo>
                <a:cubicBezTo>
                  <a:pt x="2270388" y="1018282"/>
                  <a:pt x="2276402" y="1011108"/>
                  <a:pt x="2280358" y="998553"/>
                </a:cubicBezTo>
                <a:cubicBezTo>
                  <a:pt x="2284315" y="985999"/>
                  <a:pt x="2290961" y="978824"/>
                  <a:pt x="2300298" y="977031"/>
                </a:cubicBezTo>
                <a:cubicBezTo>
                  <a:pt x="2304941" y="976609"/>
                  <a:pt x="2310849" y="974921"/>
                  <a:pt x="2318023" y="971967"/>
                </a:cubicBezTo>
                <a:lnTo>
                  <a:pt x="2300298" y="964370"/>
                </a:lnTo>
                <a:lnTo>
                  <a:pt x="2307895" y="959306"/>
                </a:lnTo>
                <a:cubicBezTo>
                  <a:pt x="2311640" y="956985"/>
                  <a:pt x="2314910" y="956563"/>
                  <a:pt x="2317706" y="958040"/>
                </a:cubicBezTo>
                <a:cubicBezTo>
                  <a:pt x="2320502" y="959517"/>
                  <a:pt x="2323140" y="961627"/>
                  <a:pt x="2325619" y="964370"/>
                </a:cubicBezTo>
                <a:cubicBezTo>
                  <a:pt x="2328257" y="960678"/>
                  <a:pt x="2330578" y="957302"/>
                  <a:pt x="2332582" y="954242"/>
                </a:cubicBezTo>
                <a:cubicBezTo>
                  <a:pt x="2334587" y="951183"/>
                  <a:pt x="2335642" y="947806"/>
                  <a:pt x="2335747" y="944114"/>
                </a:cubicBezTo>
                <a:cubicBezTo>
                  <a:pt x="2338121" y="941371"/>
                  <a:pt x="2339704" y="937362"/>
                  <a:pt x="2340495" y="932087"/>
                </a:cubicBezTo>
                <a:cubicBezTo>
                  <a:pt x="2341286" y="926812"/>
                  <a:pt x="2342236" y="921536"/>
                  <a:pt x="2343343" y="916261"/>
                </a:cubicBezTo>
                <a:cubicBezTo>
                  <a:pt x="2335325" y="915839"/>
                  <a:pt x="2328573" y="911619"/>
                  <a:pt x="2323087" y="903601"/>
                </a:cubicBezTo>
                <a:cubicBezTo>
                  <a:pt x="2331105" y="898537"/>
                  <a:pt x="2335325" y="890941"/>
                  <a:pt x="2335747" y="880812"/>
                </a:cubicBezTo>
                <a:lnTo>
                  <a:pt x="2361068" y="885876"/>
                </a:lnTo>
                <a:cubicBezTo>
                  <a:pt x="2357533" y="889675"/>
                  <a:pt x="2355107" y="893473"/>
                  <a:pt x="2353788" y="897271"/>
                </a:cubicBezTo>
                <a:cubicBezTo>
                  <a:pt x="2352469" y="901069"/>
                  <a:pt x="2350676" y="904867"/>
                  <a:pt x="2348408" y="908665"/>
                </a:cubicBezTo>
                <a:lnTo>
                  <a:pt x="2358536" y="916261"/>
                </a:lnTo>
                <a:cubicBezTo>
                  <a:pt x="2363600" y="916261"/>
                  <a:pt x="2366132" y="918793"/>
                  <a:pt x="2366132" y="923857"/>
                </a:cubicBezTo>
                <a:cubicBezTo>
                  <a:pt x="2365921" y="928974"/>
                  <a:pt x="2364444" y="933933"/>
                  <a:pt x="2361701" y="938733"/>
                </a:cubicBezTo>
                <a:cubicBezTo>
                  <a:pt x="2358958" y="943534"/>
                  <a:pt x="2356215" y="947859"/>
                  <a:pt x="2353472" y="951710"/>
                </a:cubicBezTo>
                <a:cubicBezTo>
                  <a:pt x="2357428" y="952765"/>
                  <a:pt x="2361543" y="953187"/>
                  <a:pt x="2365815" y="952976"/>
                </a:cubicBezTo>
                <a:cubicBezTo>
                  <a:pt x="2370088" y="952765"/>
                  <a:pt x="2373570" y="953187"/>
                  <a:pt x="2376260" y="954242"/>
                </a:cubicBezTo>
                <a:cubicBezTo>
                  <a:pt x="2378106" y="958462"/>
                  <a:pt x="2376313" y="963948"/>
                  <a:pt x="2370880" y="970701"/>
                </a:cubicBezTo>
                <a:cubicBezTo>
                  <a:pt x="2365446" y="977453"/>
                  <a:pt x="2360488" y="982939"/>
                  <a:pt x="2356004" y="987159"/>
                </a:cubicBezTo>
                <a:cubicBezTo>
                  <a:pt x="2355898" y="992434"/>
                  <a:pt x="2354843" y="997076"/>
                  <a:pt x="2352839" y="1001085"/>
                </a:cubicBezTo>
                <a:cubicBezTo>
                  <a:pt x="2350834" y="1005094"/>
                  <a:pt x="2348513" y="1007205"/>
                  <a:pt x="2345875" y="1007416"/>
                </a:cubicBezTo>
                <a:lnTo>
                  <a:pt x="2333215" y="1025140"/>
                </a:lnTo>
                <a:lnTo>
                  <a:pt x="2333215" y="1047929"/>
                </a:lnTo>
                <a:lnTo>
                  <a:pt x="2340811" y="1040332"/>
                </a:lnTo>
                <a:lnTo>
                  <a:pt x="2350940" y="1020076"/>
                </a:lnTo>
                <a:cubicBezTo>
                  <a:pt x="2352311" y="1017544"/>
                  <a:pt x="2353999" y="1015645"/>
                  <a:pt x="2356004" y="1014379"/>
                </a:cubicBezTo>
                <a:cubicBezTo>
                  <a:pt x="2358008" y="1013113"/>
                  <a:pt x="2359696" y="1012480"/>
                  <a:pt x="2361068" y="1012480"/>
                </a:cubicBezTo>
                <a:cubicBezTo>
                  <a:pt x="2360857" y="1013904"/>
                  <a:pt x="2360013" y="1016119"/>
                  <a:pt x="2358536" y="1019126"/>
                </a:cubicBezTo>
                <a:cubicBezTo>
                  <a:pt x="2357059" y="1022133"/>
                  <a:pt x="2356215" y="1024982"/>
                  <a:pt x="2356004" y="1027672"/>
                </a:cubicBezTo>
                <a:cubicBezTo>
                  <a:pt x="2358958" y="1034530"/>
                  <a:pt x="2355582" y="1042970"/>
                  <a:pt x="2345875" y="1052993"/>
                </a:cubicBezTo>
                <a:cubicBezTo>
                  <a:pt x="2336169" y="1063015"/>
                  <a:pt x="2332793" y="1071456"/>
                  <a:pt x="2335747" y="1078313"/>
                </a:cubicBezTo>
                <a:lnTo>
                  <a:pt x="2325619" y="1096038"/>
                </a:lnTo>
                <a:cubicBezTo>
                  <a:pt x="2325197" y="1101524"/>
                  <a:pt x="2323509" y="1108276"/>
                  <a:pt x="2320555" y="1116294"/>
                </a:cubicBezTo>
                <a:cubicBezTo>
                  <a:pt x="2325936" y="1109964"/>
                  <a:pt x="2331000" y="1103001"/>
                  <a:pt x="2335747" y="1095405"/>
                </a:cubicBezTo>
                <a:cubicBezTo>
                  <a:pt x="2340495" y="1087808"/>
                  <a:pt x="2343027" y="1079579"/>
                  <a:pt x="2343343" y="1070717"/>
                </a:cubicBezTo>
                <a:lnTo>
                  <a:pt x="2351642" y="1073829"/>
                </a:lnTo>
                <a:lnTo>
                  <a:pt x="2359630" y="1059247"/>
                </a:lnTo>
                <a:cubicBezTo>
                  <a:pt x="2359630" y="1049541"/>
                  <a:pt x="2364694" y="1041101"/>
                  <a:pt x="2374822" y="1033927"/>
                </a:cubicBezTo>
                <a:cubicBezTo>
                  <a:pt x="2371446" y="1028863"/>
                  <a:pt x="2371235" y="1024432"/>
                  <a:pt x="2374189" y="1020633"/>
                </a:cubicBezTo>
                <a:cubicBezTo>
                  <a:pt x="2377143" y="1016835"/>
                  <a:pt x="2380730" y="1013670"/>
                  <a:pt x="2384950" y="1011138"/>
                </a:cubicBezTo>
                <a:lnTo>
                  <a:pt x="2478637" y="846554"/>
                </a:lnTo>
                <a:cubicBezTo>
                  <a:pt x="2484387" y="840066"/>
                  <a:pt x="2488712" y="833419"/>
                  <a:pt x="2491613" y="826614"/>
                </a:cubicBezTo>
                <a:cubicBezTo>
                  <a:pt x="2494515" y="819809"/>
                  <a:pt x="2499473" y="813796"/>
                  <a:pt x="2506489" y="808573"/>
                </a:cubicBezTo>
                <a:cubicBezTo>
                  <a:pt x="2506595" y="804617"/>
                  <a:pt x="2507650" y="800502"/>
                  <a:pt x="2509654" y="796229"/>
                </a:cubicBezTo>
                <a:cubicBezTo>
                  <a:pt x="2511659" y="791956"/>
                  <a:pt x="2513980" y="788475"/>
                  <a:pt x="2516618" y="785785"/>
                </a:cubicBezTo>
                <a:lnTo>
                  <a:pt x="2526746" y="768060"/>
                </a:lnTo>
                <a:cubicBezTo>
                  <a:pt x="2529489" y="765476"/>
                  <a:pt x="2532865" y="763682"/>
                  <a:pt x="2536874" y="762679"/>
                </a:cubicBezTo>
                <a:cubicBezTo>
                  <a:pt x="2540883" y="761677"/>
                  <a:pt x="2544259" y="761783"/>
                  <a:pt x="2547002" y="762996"/>
                </a:cubicBezTo>
                <a:cubicBezTo>
                  <a:pt x="2548268" y="769168"/>
                  <a:pt x="2543837" y="782778"/>
                  <a:pt x="2533709" y="803826"/>
                </a:cubicBezTo>
                <a:cubicBezTo>
                  <a:pt x="2523581" y="824873"/>
                  <a:pt x="2515351" y="839116"/>
                  <a:pt x="2509021" y="846554"/>
                </a:cubicBezTo>
                <a:lnTo>
                  <a:pt x="2511553" y="846554"/>
                </a:lnTo>
                <a:cubicBezTo>
                  <a:pt x="2515299" y="850247"/>
                  <a:pt x="2517303" y="853623"/>
                  <a:pt x="2517567" y="856682"/>
                </a:cubicBezTo>
                <a:cubicBezTo>
                  <a:pt x="2517831" y="859742"/>
                  <a:pt x="2516670" y="863118"/>
                  <a:pt x="2514085" y="866811"/>
                </a:cubicBezTo>
                <a:cubicBezTo>
                  <a:pt x="2510920" y="886012"/>
                  <a:pt x="2505223" y="905847"/>
                  <a:pt x="2496994" y="926314"/>
                </a:cubicBezTo>
                <a:cubicBezTo>
                  <a:pt x="2488765" y="946781"/>
                  <a:pt x="2481802" y="966616"/>
                  <a:pt x="2476105" y="985818"/>
                </a:cubicBezTo>
                <a:cubicBezTo>
                  <a:pt x="2478478" y="989352"/>
                  <a:pt x="2478795" y="991778"/>
                  <a:pt x="2477054" y="993097"/>
                </a:cubicBezTo>
                <a:cubicBezTo>
                  <a:pt x="2475313" y="994416"/>
                  <a:pt x="2472465" y="996209"/>
                  <a:pt x="2468508" y="998478"/>
                </a:cubicBezTo>
                <a:cubicBezTo>
                  <a:pt x="2468297" y="1001115"/>
                  <a:pt x="2468086" y="1003436"/>
                  <a:pt x="2467875" y="1005441"/>
                </a:cubicBezTo>
                <a:cubicBezTo>
                  <a:pt x="2467664" y="1007446"/>
                  <a:pt x="2468719" y="1008501"/>
                  <a:pt x="2471040" y="1008606"/>
                </a:cubicBezTo>
                <a:cubicBezTo>
                  <a:pt x="2469194" y="1012773"/>
                  <a:pt x="2466557" y="1017732"/>
                  <a:pt x="2463128" y="1023482"/>
                </a:cubicBezTo>
                <a:cubicBezTo>
                  <a:pt x="2459699" y="1029232"/>
                  <a:pt x="2458960" y="1033558"/>
                  <a:pt x="2460912" y="1036459"/>
                </a:cubicBezTo>
                <a:lnTo>
                  <a:pt x="2476105" y="1021266"/>
                </a:lnTo>
                <a:cubicBezTo>
                  <a:pt x="2478742" y="1018734"/>
                  <a:pt x="2480430" y="1016202"/>
                  <a:pt x="2481169" y="1013670"/>
                </a:cubicBezTo>
                <a:cubicBezTo>
                  <a:pt x="2481907" y="1011138"/>
                  <a:pt x="2481063" y="1008606"/>
                  <a:pt x="2478637" y="1006074"/>
                </a:cubicBezTo>
                <a:cubicBezTo>
                  <a:pt x="2481327" y="1003384"/>
                  <a:pt x="2484176" y="999902"/>
                  <a:pt x="2487182" y="995629"/>
                </a:cubicBezTo>
                <a:cubicBezTo>
                  <a:pt x="2490189" y="991356"/>
                  <a:pt x="2492405" y="987242"/>
                  <a:pt x="2493829" y="983285"/>
                </a:cubicBezTo>
                <a:lnTo>
                  <a:pt x="2514085" y="937708"/>
                </a:lnTo>
                <a:lnTo>
                  <a:pt x="2529278" y="925048"/>
                </a:lnTo>
                <a:cubicBezTo>
                  <a:pt x="2532021" y="922410"/>
                  <a:pt x="2534131" y="919456"/>
                  <a:pt x="2535608" y="916186"/>
                </a:cubicBezTo>
                <a:cubicBezTo>
                  <a:pt x="2537085" y="912915"/>
                  <a:pt x="2536663" y="909961"/>
                  <a:pt x="2534342" y="907323"/>
                </a:cubicBezTo>
                <a:lnTo>
                  <a:pt x="2544470" y="887067"/>
                </a:lnTo>
                <a:cubicBezTo>
                  <a:pt x="2543204" y="878627"/>
                  <a:pt x="2545736" y="871453"/>
                  <a:pt x="2552066" y="865545"/>
                </a:cubicBezTo>
                <a:cubicBezTo>
                  <a:pt x="2558397" y="859636"/>
                  <a:pt x="2560929" y="852462"/>
                  <a:pt x="2559663" y="844022"/>
                </a:cubicBezTo>
                <a:lnTo>
                  <a:pt x="2592579" y="816169"/>
                </a:lnTo>
                <a:cubicBezTo>
                  <a:pt x="2598910" y="823238"/>
                  <a:pt x="2602075" y="828091"/>
                  <a:pt x="2602075" y="830729"/>
                </a:cubicBezTo>
                <a:cubicBezTo>
                  <a:pt x="2602075" y="833366"/>
                  <a:pt x="2598910" y="836953"/>
                  <a:pt x="2592579" y="841490"/>
                </a:cubicBezTo>
                <a:cubicBezTo>
                  <a:pt x="2597380" y="848611"/>
                  <a:pt x="2597274" y="853992"/>
                  <a:pt x="2592263" y="857632"/>
                </a:cubicBezTo>
                <a:cubicBezTo>
                  <a:pt x="2587252" y="861272"/>
                  <a:pt x="2586513" y="866019"/>
                  <a:pt x="2590047" y="871875"/>
                </a:cubicBezTo>
                <a:cubicBezTo>
                  <a:pt x="2585563" y="878469"/>
                  <a:pt x="2580605" y="889335"/>
                  <a:pt x="2575171" y="904475"/>
                </a:cubicBezTo>
                <a:cubicBezTo>
                  <a:pt x="2569738" y="919615"/>
                  <a:pt x="2567945" y="929848"/>
                  <a:pt x="2569791" y="935176"/>
                </a:cubicBezTo>
                <a:lnTo>
                  <a:pt x="2549534" y="983285"/>
                </a:lnTo>
                <a:cubicBezTo>
                  <a:pt x="2554809" y="989721"/>
                  <a:pt x="2557553" y="996473"/>
                  <a:pt x="2557764" y="1003542"/>
                </a:cubicBezTo>
                <a:cubicBezTo>
                  <a:pt x="2557975" y="1010611"/>
                  <a:pt x="2554387" y="1017363"/>
                  <a:pt x="2547002" y="1023798"/>
                </a:cubicBezTo>
                <a:cubicBezTo>
                  <a:pt x="2544470" y="1034243"/>
                  <a:pt x="2540672" y="1045004"/>
                  <a:pt x="2535608" y="1056082"/>
                </a:cubicBezTo>
                <a:cubicBezTo>
                  <a:pt x="2530544" y="1067160"/>
                  <a:pt x="2524214" y="1076655"/>
                  <a:pt x="2516618" y="1084568"/>
                </a:cubicBezTo>
                <a:lnTo>
                  <a:pt x="2524214" y="1104824"/>
                </a:lnTo>
                <a:lnTo>
                  <a:pt x="2506489" y="1117485"/>
                </a:lnTo>
                <a:lnTo>
                  <a:pt x="2506489" y="1145337"/>
                </a:lnTo>
                <a:cubicBezTo>
                  <a:pt x="2503166" y="1150507"/>
                  <a:pt x="2500950" y="1155360"/>
                  <a:pt x="2499843" y="1159897"/>
                </a:cubicBezTo>
                <a:cubicBezTo>
                  <a:pt x="2498735" y="1164433"/>
                  <a:pt x="2495886" y="1168020"/>
                  <a:pt x="2491297" y="1170658"/>
                </a:cubicBezTo>
                <a:cubicBezTo>
                  <a:pt x="2490136" y="1173559"/>
                  <a:pt x="2489925" y="1177252"/>
                  <a:pt x="2490664" y="1181736"/>
                </a:cubicBezTo>
                <a:cubicBezTo>
                  <a:pt x="2491402" y="1186220"/>
                  <a:pt x="2492457" y="1189279"/>
                  <a:pt x="2493829" y="1190915"/>
                </a:cubicBezTo>
                <a:cubicBezTo>
                  <a:pt x="2495253" y="1193288"/>
                  <a:pt x="2496836" y="1194238"/>
                  <a:pt x="2498577" y="1193763"/>
                </a:cubicBezTo>
                <a:cubicBezTo>
                  <a:pt x="2500317" y="1193288"/>
                  <a:pt x="2501267" y="1192339"/>
                  <a:pt x="2501425" y="1190915"/>
                </a:cubicBezTo>
                <a:cubicBezTo>
                  <a:pt x="2496256" y="1183318"/>
                  <a:pt x="2497100" y="1176988"/>
                  <a:pt x="2503957" y="1171924"/>
                </a:cubicBezTo>
                <a:cubicBezTo>
                  <a:pt x="2510815" y="1166860"/>
                  <a:pt x="2516723" y="1163062"/>
                  <a:pt x="2521682" y="1160530"/>
                </a:cubicBezTo>
                <a:lnTo>
                  <a:pt x="2521682" y="1122549"/>
                </a:lnTo>
                <a:lnTo>
                  <a:pt x="2524214" y="1122549"/>
                </a:lnTo>
                <a:cubicBezTo>
                  <a:pt x="2525638" y="1119911"/>
                  <a:pt x="2526587" y="1116957"/>
                  <a:pt x="2527062" y="1113687"/>
                </a:cubicBezTo>
                <a:cubicBezTo>
                  <a:pt x="2527537" y="1110416"/>
                  <a:pt x="2526587" y="1107462"/>
                  <a:pt x="2524214" y="1104824"/>
                </a:cubicBezTo>
                <a:cubicBezTo>
                  <a:pt x="2531282" y="1098230"/>
                  <a:pt x="2536769" y="1091162"/>
                  <a:pt x="2540672" y="1083618"/>
                </a:cubicBezTo>
                <a:cubicBezTo>
                  <a:pt x="2544576" y="1076075"/>
                  <a:pt x="2550062" y="1069639"/>
                  <a:pt x="2557131" y="1064311"/>
                </a:cubicBezTo>
                <a:cubicBezTo>
                  <a:pt x="2548796" y="1056135"/>
                  <a:pt x="2546475" y="1050332"/>
                  <a:pt x="2550167" y="1046904"/>
                </a:cubicBezTo>
                <a:cubicBezTo>
                  <a:pt x="2553860" y="1043475"/>
                  <a:pt x="2560401" y="1038305"/>
                  <a:pt x="2569791" y="1031395"/>
                </a:cubicBezTo>
                <a:cubicBezTo>
                  <a:pt x="2575541" y="1024590"/>
                  <a:pt x="2579866" y="1012246"/>
                  <a:pt x="2582768" y="994363"/>
                </a:cubicBezTo>
                <a:cubicBezTo>
                  <a:pt x="2585669" y="976480"/>
                  <a:pt x="2590628" y="963504"/>
                  <a:pt x="2597644" y="955433"/>
                </a:cubicBezTo>
                <a:cubicBezTo>
                  <a:pt x="2600228" y="954272"/>
                  <a:pt x="2602655" y="954061"/>
                  <a:pt x="2604923" y="954800"/>
                </a:cubicBezTo>
                <a:cubicBezTo>
                  <a:pt x="2607192" y="955538"/>
                  <a:pt x="2608985" y="956593"/>
                  <a:pt x="2610304" y="957965"/>
                </a:cubicBezTo>
                <a:cubicBezTo>
                  <a:pt x="2616054" y="964928"/>
                  <a:pt x="2617214" y="973157"/>
                  <a:pt x="2613785" y="982652"/>
                </a:cubicBezTo>
                <a:cubicBezTo>
                  <a:pt x="2610357" y="992148"/>
                  <a:pt x="2605820" y="999111"/>
                  <a:pt x="2600176" y="1003542"/>
                </a:cubicBezTo>
                <a:cubicBezTo>
                  <a:pt x="2594162" y="1019842"/>
                  <a:pt x="2589098" y="1035351"/>
                  <a:pt x="2584983" y="1050069"/>
                </a:cubicBezTo>
                <a:cubicBezTo>
                  <a:pt x="2580869" y="1064786"/>
                  <a:pt x="2575804" y="1079662"/>
                  <a:pt x="2569791" y="1094696"/>
                </a:cubicBezTo>
                <a:cubicBezTo>
                  <a:pt x="2572112" y="1097123"/>
                  <a:pt x="2572534" y="1099233"/>
                  <a:pt x="2571057" y="1101026"/>
                </a:cubicBezTo>
                <a:cubicBezTo>
                  <a:pt x="2569580" y="1102820"/>
                  <a:pt x="2567470" y="1104930"/>
                  <a:pt x="2564727" y="1107357"/>
                </a:cubicBezTo>
                <a:cubicBezTo>
                  <a:pt x="2562300" y="1109941"/>
                  <a:pt x="2561456" y="1112368"/>
                  <a:pt x="2562195" y="1114636"/>
                </a:cubicBezTo>
                <a:cubicBezTo>
                  <a:pt x="2562933" y="1116905"/>
                  <a:pt x="2564621" y="1118698"/>
                  <a:pt x="2567259" y="1120017"/>
                </a:cubicBezTo>
                <a:cubicBezTo>
                  <a:pt x="2563302" y="1123920"/>
                  <a:pt x="2559821" y="1128140"/>
                  <a:pt x="2556814" y="1132677"/>
                </a:cubicBezTo>
                <a:cubicBezTo>
                  <a:pt x="2553807" y="1137214"/>
                  <a:pt x="2552225" y="1141434"/>
                  <a:pt x="2552066" y="1145337"/>
                </a:cubicBezTo>
                <a:lnTo>
                  <a:pt x="2541938" y="1163062"/>
                </a:lnTo>
                <a:cubicBezTo>
                  <a:pt x="2545631" y="1168232"/>
                  <a:pt x="2547108" y="1173085"/>
                  <a:pt x="2546369" y="1177621"/>
                </a:cubicBezTo>
                <a:cubicBezTo>
                  <a:pt x="2545631" y="1182158"/>
                  <a:pt x="2543310" y="1185745"/>
                  <a:pt x="2539406" y="1188383"/>
                </a:cubicBezTo>
                <a:cubicBezTo>
                  <a:pt x="2548005" y="1187749"/>
                  <a:pt x="2559293" y="1187116"/>
                  <a:pt x="2573272" y="1186484"/>
                </a:cubicBezTo>
                <a:cubicBezTo>
                  <a:pt x="2587252" y="1185850"/>
                  <a:pt x="2597907" y="1189016"/>
                  <a:pt x="2605240" y="1195979"/>
                </a:cubicBezTo>
                <a:cubicBezTo>
                  <a:pt x="2609038" y="1201307"/>
                  <a:pt x="2610937" y="1206476"/>
                  <a:pt x="2610937" y="1211488"/>
                </a:cubicBezTo>
                <a:cubicBezTo>
                  <a:pt x="2610937" y="1216499"/>
                  <a:pt x="2609038" y="1219769"/>
                  <a:pt x="2605240" y="1221299"/>
                </a:cubicBezTo>
                <a:cubicBezTo>
                  <a:pt x="2604976" y="1222776"/>
                  <a:pt x="2604237" y="1224886"/>
                  <a:pt x="2603024" y="1227630"/>
                </a:cubicBezTo>
                <a:cubicBezTo>
                  <a:pt x="2601811" y="1230373"/>
                  <a:pt x="2601705" y="1232483"/>
                  <a:pt x="2602708" y="1233960"/>
                </a:cubicBezTo>
                <a:lnTo>
                  <a:pt x="2610304" y="1228895"/>
                </a:lnTo>
                <a:lnTo>
                  <a:pt x="2643221" y="1203575"/>
                </a:lnTo>
                <a:lnTo>
                  <a:pt x="2648285" y="1185850"/>
                </a:lnTo>
                <a:cubicBezTo>
                  <a:pt x="2645964" y="1182316"/>
                  <a:pt x="2645542" y="1179889"/>
                  <a:pt x="2647019" y="1178571"/>
                </a:cubicBezTo>
                <a:cubicBezTo>
                  <a:pt x="2648496" y="1177252"/>
                  <a:pt x="2650606" y="1175458"/>
                  <a:pt x="2653349" y="1173190"/>
                </a:cubicBezTo>
                <a:cubicBezTo>
                  <a:pt x="2654509" y="1170711"/>
                  <a:pt x="2654720" y="1168706"/>
                  <a:pt x="2653982" y="1167177"/>
                </a:cubicBezTo>
                <a:cubicBezTo>
                  <a:pt x="2653243" y="1165647"/>
                  <a:pt x="2652188" y="1164275"/>
                  <a:pt x="2650817" y="1163062"/>
                </a:cubicBezTo>
                <a:cubicBezTo>
                  <a:pt x="2658202" y="1155255"/>
                  <a:pt x="2664954" y="1146814"/>
                  <a:pt x="2671073" y="1137741"/>
                </a:cubicBezTo>
                <a:cubicBezTo>
                  <a:pt x="2677192" y="1128668"/>
                  <a:pt x="2683945" y="1120228"/>
                  <a:pt x="2691330" y="1112421"/>
                </a:cubicBezTo>
                <a:cubicBezTo>
                  <a:pt x="2693967" y="1100763"/>
                  <a:pt x="2698820" y="1089896"/>
                  <a:pt x="2705889" y="1079820"/>
                </a:cubicBezTo>
                <a:cubicBezTo>
                  <a:pt x="2712958" y="1069745"/>
                  <a:pt x="2721609" y="1062043"/>
                  <a:pt x="2731843" y="1056715"/>
                </a:cubicBezTo>
                <a:lnTo>
                  <a:pt x="2729311" y="1044055"/>
                </a:lnTo>
                <a:cubicBezTo>
                  <a:pt x="2728150" y="1040204"/>
                  <a:pt x="2728572" y="1036511"/>
                  <a:pt x="2730577" y="1032977"/>
                </a:cubicBezTo>
                <a:cubicBezTo>
                  <a:pt x="2732581" y="1029443"/>
                  <a:pt x="2735535" y="1026383"/>
                  <a:pt x="2739439" y="1023798"/>
                </a:cubicBezTo>
                <a:cubicBezTo>
                  <a:pt x="2744503" y="1013248"/>
                  <a:pt x="2749567" y="1011560"/>
                  <a:pt x="2754631" y="1018734"/>
                </a:cubicBezTo>
                <a:cubicBezTo>
                  <a:pt x="2759959" y="1023640"/>
                  <a:pt x="2763230" y="1028388"/>
                  <a:pt x="2764443" y="1032977"/>
                </a:cubicBezTo>
                <a:cubicBezTo>
                  <a:pt x="2765656" y="1037567"/>
                  <a:pt x="2763230" y="1042947"/>
                  <a:pt x="2757163" y="1049119"/>
                </a:cubicBezTo>
                <a:cubicBezTo>
                  <a:pt x="2752258" y="1053709"/>
                  <a:pt x="2746244" y="1061621"/>
                  <a:pt x="2739122" y="1072857"/>
                </a:cubicBezTo>
                <a:cubicBezTo>
                  <a:pt x="2732001" y="1084093"/>
                  <a:pt x="2730419" y="1093905"/>
                  <a:pt x="2734375" y="1102292"/>
                </a:cubicBezTo>
                <a:cubicBezTo>
                  <a:pt x="2732951" y="1109941"/>
                  <a:pt x="2729469" y="1121863"/>
                  <a:pt x="2723930" y="1138058"/>
                </a:cubicBezTo>
                <a:cubicBezTo>
                  <a:pt x="2718391" y="1154252"/>
                  <a:pt x="2711745" y="1166807"/>
                  <a:pt x="2703990" y="1175722"/>
                </a:cubicBezTo>
                <a:cubicBezTo>
                  <a:pt x="2707524" y="1179520"/>
                  <a:pt x="2708685" y="1182685"/>
                  <a:pt x="2707472" y="1185217"/>
                </a:cubicBezTo>
                <a:cubicBezTo>
                  <a:pt x="2706259" y="1187749"/>
                  <a:pt x="2704254" y="1189649"/>
                  <a:pt x="2701458" y="1190915"/>
                </a:cubicBezTo>
                <a:cubicBezTo>
                  <a:pt x="2697396" y="1195504"/>
                  <a:pt x="2697924" y="1202151"/>
                  <a:pt x="2703041" y="1210855"/>
                </a:cubicBezTo>
                <a:cubicBezTo>
                  <a:pt x="2708158" y="1219559"/>
                  <a:pt x="2711850" y="1225572"/>
                  <a:pt x="2714118" y="1228895"/>
                </a:cubicBezTo>
                <a:cubicBezTo>
                  <a:pt x="2708474" y="1237019"/>
                  <a:pt x="2699506" y="1254322"/>
                  <a:pt x="2687215" y="1280803"/>
                </a:cubicBezTo>
                <a:cubicBezTo>
                  <a:pt x="2674924" y="1307284"/>
                  <a:pt x="2670388" y="1324586"/>
                  <a:pt x="2673605" y="1332710"/>
                </a:cubicBezTo>
                <a:lnTo>
                  <a:pt x="2653349" y="1350435"/>
                </a:lnTo>
                <a:cubicBezTo>
                  <a:pt x="2649498" y="1357925"/>
                  <a:pt x="2645806" y="1365099"/>
                  <a:pt x="2642271" y="1371957"/>
                </a:cubicBezTo>
                <a:cubicBezTo>
                  <a:pt x="2638737" y="1378815"/>
                  <a:pt x="2635677" y="1385989"/>
                  <a:pt x="2633092" y="1393480"/>
                </a:cubicBezTo>
                <a:lnTo>
                  <a:pt x="2635624" y="1401076"/>
                </a:lnTo>
                <a:cubicBezTo>
                  <a:pt x="2643695" y="1399282"/>
                  <a:pt x="2649709" y="1392108"/>
                  <a:pt x="2653665" y="1379553"/>
                </a:cubicBezTo>
                <a:cubicBezTo>
                  <a:pt x="2657622" y="1366999"/>
                  <a:pt x="2664268" y="1359824"/>
                  <a:pt x="2673605" y="1358031"/>
                </a:cubicBezTo>
                <a:cubicBezTo>
                  <a:pt x="2678248" y="1357609"/>
                  <a:pt x="2684156" y="1355921"/>
                  <a:pt x="2691330" y="1352967"/>
                </a:cubicBezTo>
                <a:lnTo>
                  <a:pt x="2673605" y="1345370"/>
                </a:lnTo>
                <a:lnTo>
                  <a:pt x="2681202" y="1340306"/>
                </a:lnTo>
                <a:cubicBezTo>
                  <a:pt x="2684947" y="1337985"/>
                  <a:pt x="2688217" y="1337563"/>
                  <a:pt x="2691013" y="1339040"/>
                </a:cubicBezTo>
                <a:cubicBezTo>
                  <a:pt x="2693809" y="1340517"/>
                  <a:pt x="2696447" y="1342627"/>
                  <a:pt x="2698926" y="1345370"/>
                </a:cubicBezTo>
                <a:cubicBezTo>
                  <a:pt x="2701564" y="1341678"/>
                  <a:pt x="2703885" y="1338302"/>
                  <a:pt x="2705889" y="1335242"/>
                </a:cubicBezTo>
                <a:cubicBezTo>
                  <a:pt x="2707894" y="1332183"/>
                  <a:pt x="2708949" y="1328806"/>
                  <a:pt x="2709054" y="1325114"/>
                </a:cubicBezTo>
                <a:cubicBezTo>
                  <a:pt x="2711428" y="1322371"/>
                  <a:pt x="2713011" y="1318362"/>
                  <a:pt x="2713802" y="1313087"/>
                </a:cubicBezTo>
                <a:cubicBezTo>
                  <a:pt x="2714593" y="1307812"/>
                  <a:pt x="2715543" y="1302536"/>
                  <a:pt x="2716650" y="1297261"/>
                </a:cubicBezTo>
                <a:cubicBezTo>
                  <a:pt x="2708632" y="1296839"/>
                  <a:pt x="2701880" y="1292619"/>
                  <a:pt x="2696394" y="1284601"/>
                </a:cubicBezTo>
                <a:cubicBezTo>
                  <a:pt x="2704412" y="1279537"/>
                  <a:pt x="2708632" y="1271941"/>
                  <a:pt x="2709054" y="1261812"/>
                </a:cubicBezTo>
                <a:lnTo>
                  <a:pt x="2734375" y="1266876"/>
                </a:lnTo>
                <a:cubicBezTo>
                  <a:pt x="2730840" y="1270675"/>
                  <a:pt x="2728414" y="1274473"/>
                  <a:pt x="2727095" y="1278271"/>
                </a:cubicBezTo>
                <a:cubicBezTo>
                  <a:pt x="2725776" y="1282069"/>
                  <a:pt x="2723983" y="1285867"/>
                  <a:pt x="2721715" y="1289665"/>
                </a:cubicBezTo>
                <a:lnTo>
                  <a:pt x="2731843" y="1297261"/>
                </a:lnTo>
                <a:cubicBezTo>
                  <a:pt x="2736907" y="1297261"/>
                  <a:pt x="2739439" y="1299793"/>
                  <a:pt x="2739439" y="1304857"/>
                </a:cubicBezTo>
                <a:cubicBezTo>
                  <a:pt x="2739228" y="1309974"/>
                  <a:pt x="2737751" y="1314933"/>
                  <a:pt x="2735008" y="1319733"/>
                </a:cubicBezTo>
                <a:cubicBezTo>
                  <a:pt x="2732265" y="1324534"/>
                  <a:pt x="2729522" y="1328859"/>
                  <a:pt x="2726779" y="1332710"/>
                </a:cubicBezTo>
                <a:cubicBezTo>
                  <a:pt x="2730735" y="1333765"/>
                  <a:pt x="2734850" y="1334187"/>
                  <a:pt x="2739122" y="1333976"/>
                </a:cubicBezTo>
                <a:cubicBezTo>
                  <a:pt x="2743395" y="1333765"/>
                  <a:pt x="2746877" y="1334187"/>
                  <a:pt x="2749567" y="1335242"/>
                </a:cubicBezTo>
                <a:cubicBezTo>
                  <a:pt x="2751413" y="1339462"/>
                  <a:pt x="2749620" y="1344948"/>
                  <a:pt x="2744187" y="1351701"/>
                </a:cubicBezTo>
                <a:cubicBezTo>
                  <a:pt x="2738753" y="1358453"/>
                  <a:pt x="2733795" y="1363939"/>
                  <a:pt x="2729311" y="1368159"/>
                </a:cubicBezTo>
                <a:cubicBezTo>
                  <a:pt x="2729205" y="1373434"/>
                  <a:pt x="2728150" y="1378076"/>
                  <a:pt x="2726146" y="1382085"/>
                </a:cubicBezTo>
                <a:cubicBezTo>
                  <a:pt x="2724141" y="1386094"/>
                  <a:pt x="2721820" y="1388205"/>
                  <a:pt x="2719182" y="1388416"/>
                </a:cubicBezTo>
                <a:lnTo>
                  <a:pt x="2706522" y="1406140"/>
                </a:lnTo>
                <a:lnTo>
                  <a:pt x="2706522" y="1428929"/>
                </a:lnTo>
                <a:lnTo>
                  <a:pt x="2714118" y="1421332"/>
                </a:lnTo>
                <a:lnTo>
                  <a:pt x="2724247" y="1401076"/>
                </a:lnTo>
                <a:cubicBezTo>
                  <a:pt x="2725618" y="1398544"/>
                  <a:pt x="2727306" y="1396645"/>
                  <a:pt x="2729311" y="1395379"/>
                </a:cubicBezTo>
                <a:cubicBezTo>
                  <a:pt x="2731315" y="1394113"/>
                  <a:pt x="2733003" y="1393480"/>
                  <a:pt x="2734375" y="1393480"/>
                </a:cubicBezTo>
                <a:cubicBezTo>
                  <a:pt x="2734164" y="1394904"/>
                  <a:pt x="2733320" y="1397119"/>
                  <a:pt x="2731843" y="1400126"/>
                </a:cubicBezTo>
                <a:lnTo>
                  <a:pt x="2730700" y="1403983"/>
                </a:lnTo>
                <a:lnTo>
                  <a:pt x="2733817" y="1400203"/>
                </a:lnTo>
                <a:cubicBezTo>
                  <a:pt x="2733923" y="1396247"/>
                  <a:pt x="2734978" y="1392132"/>
                  <a:pt x="2736982" y="1387859"/>
                </a:cubicBezTo>
                <a:cubicBezTo>
                  <a:pt x="2738987" y="1383586"/>
                  <a:pt x="2741308" y="1380105"/>
                  <a:pt x="2743946" y="1377415"/>
                </a:cubicBezTo>
                <a:lnTo>
                  <a:pt x="2754074" y="1359690"/>
                </a:lnTo>
                <a:cubicBezTo>
                  <a:pt x="2756817" y="1357106"/>
                  <a:pt x="2760193" y="1355312"/>
                  <a:pt x="2764202" y="1354309"/>
                </a:cubicBezTo>
                <a:cubicBezTo>
                  <a:pt x="2768211" y="1353307"/>
                  <a:pt x="2771587" y="1353413"/>
                  <a:pt x="2774330" y="1354626"/>
                </a:cubicBezTo>
                <a:cubicBezTo>
                  <a:pt x="2775596" y="1360798"/>
                  <a:pt x="2771165" y="1374408"/>
                  <a:pt x="2761037" y="1395456"/>
                </a:cubicBezTo>
                <a:cubicBezTo>
                  <a:pt x="2750909" y="1416503"/>
                  <a:pt x="2742679" y="1430747"/>
                  <a:pt x="2736349" y="1438184"/>
                </a:cubicBezTo>
                <a:lnTo>
                  <a:pt x="2738881" y="1438184"/>
                </a:lnTo>
                <a:cubicBezTo>
                  <a:pt x="2742627" y="1441877"/>
                  <a:pt x="2744631" y="1445254"/>
                  <a:pt x="2744895" y="1448313"/>
                </a:cubicBezTo>
                <a:cubicBezTo>
                  <a:pt x="2745159" y="1451373"/>
                  <a:pt x="2743998" y="1454748"/>
                  <a:pt x="2741413" y="1458442"/>
                </a:cubicBezTo>
                <a:lnTo>
                  <a:pt x="2733243" y="1486886"/>
                </a:lnTo>
                <a:lnTo>
                  <a:pt x="2744503" y="1484634"/>
                </a:lnTo>
                <a:lnTo>
                  <a:pt x="2757163" y="1499826"/>
                </a:lnTo>
                <a:lnTo>
                  <a:pt x="2749600" y="1522517"/>
                </a:lnTo>
                <a:lnTo>
                  <a:pt x="2756606" y="1516679"/>
                </a:lnTo>
                <a:cubicBezTo>
                  <a:pt x="2759349" y="1514041"/>
                  <a:pt x="2761459" y="1511086"/>
                  <a:pt x="2762936" y="1507817"/>
                </a:cubicBezTo>
                <a:cubicBezTo>
                  <a:pt x="2764413" y="1504546"/>
                  <a:pt x="2763991" y="1501592"/>
                  <a:pt x="2761670" y="1498953"/>
                </a:cubicBezTo>
                <a:lnTo>
                  <a:pt x="2771798" y="1478698"/>
                </a:lnTo>
                <a:cubicBezTo>
                  <a:pt x="2770532" y="1470257"/>
                  <a:pt x="2773064" y="1463084"/>
                  <a:pt x="2779394" y="1457176"/>
                </a:cubicBezTo>
                <a:cubicBezTo>
                  <a:pt x="2785725" y="1451266"/>
                  <a:pt x="2788257" y="1444093"/>
                  <a:pt x="2786991" y="1435653"/>
                </a:cubicBezTo>
                <a:lnTo>
                  <a:pt x="2819907" y="1407799"/>
                </a:lnTo>
                <a:cubicBezTo>
                  <a:pt x="2826238" y="1414868"/>
                  <a:pt x="2829403" y="1419721"/>
                  <a:pt x="2829403" y="1422359"/>
                </a:cubicBezTo>
                <a:cubicBezTo>
                  <a:pt x="2829403" y="1424996"/>
                  <a:pt x="2826238" y="1428583"/>
                  <a:pt x="2819907" y="1433121"/>
                </a:cubicBezTo>
                <a:cubicBezTo>
                  <a:pt x="2824708" y="1440242"/>
                  <a:pt x="2824602" y="1445622"/>
                  <a:pt x="2819591" y="1449263"/>
                </a:cubicBezTo>
                <a:cubicBezTo>
                  <a:pt x="2814580" y="1452902"/>
                  <a:pt x="2813841" y="1457650"/>
                  <a:pt x="2817375" y="1463505"/>
                </a:cubicBezTo>
                <a:cubicBezTo>
                  <a:pt x="2812891" y="1470100"/>
                  <a:pt x="2807933" y="1480966"/>
                  <a:pt x="2802499" y="1496106"/>
                </a:cubicBezTo>
                <a:cubicBezTo>
                  <a:pt x="2797066" y="1511246"/>
                  <a:pt x="2795273" y="1521479"/>
                  <a:pt x="2797119" y="1526807"/>
                </a:cubicBezTo>
                <a:lnTo>
                  <a:pt x="2776862" y="1574916"/>
                </a:lnTo>
                <a:cubicBezTo>
                  <a:pt x="2782137" y="1581351"/>
                  <a:pt x="2784881" y="1588104"/>
                  <a:pt x="2785092" y="1595172"/>
                </a:cubicBezTo>
                <a:cubicBezTo>
                  <a:pt x="2785303" y="1602241"/>
                  <a:pt x="2781715" y="1608993"/>
                  <a:pt x="2774330" y="1615429"/>
                </a:cubicBezTo>
                <a:cubicBezTo>
                  <a:pt x="2771798" y="1625873"/>
                  <a:pt x="2768000" y="1636634"/>
                  <a:pt x="2762936" y="1647712"/>
                </a:cubicBezTo>
                <a:cubicBezTo>
                  <a:pt x="2757872" y="1658790"/>
                  <a:pt x="2751542" y="1668286"/>
                  <a:pt x="2743946" y="1676199"/>
                </a:cubicBezTo>
                <a:lnTo>
                  <a:pt x="2751542" y="1696454"/>
                </a:lnTo>
                <a:lnTo>
                  <a:pt x="2733817" y="1709116"/>
                </a:lnTo>
                <a:lnTo>
                  <a:pt x="2733817" y="1736967"/>
                </a:lnTo>
                <a:cubicBezTo>
                  <a:pt x="2730494" y="1742137"/>
                  <a:pt x="2728278" y="1746990"/>
                  <a:pt x="2727171" y="1751527"/>
                </a:cubicBezTo>
                <a:cubicBezTo>
                  <a:pt x="2726063" y="1756063"/>
                  <a:pt x="2723214" y="1759650"/>
                  <a:pt x="2718625" y="1762289"/>
                </a:cubicBezTo>
                <a:cubicBezTo>
                  <a:pt x="2717464" y="1765189"/>
                  <a:pt x="2717253" y="1768882"/>
                  <a:pt x="2717992" y="1773367"/>
                </a:cubicBezTo>
                <a:cubicBezTo>
                  <a:pt x="2718730" y="1777851"/>
                  <a:pt x="2719785" y="1780909"/>
                  <a:pt x="2721157" y="1782545"/>
                </a:cubicBezTo>
                <a:cubicBezTo>
                  <a:pt x="2722581" y="1784918"/>
                  <a:pt x="2724164" y="1785868"/>
                  <a:pt x="2725905" y="1785394"/>
                </a:cubicBezTo>
                <a:cubicBezTo>
                  <a:pt x="2727645" y="1784918"/>
                  <a:pt x="2728595" y="1783969"/>
                  <a:pt x="2728753" y="1782545"/>
                </a:cubicBezTo>
                <a:cubicBezTo>
                  <a:pt x="2723584" y="1774949"/>
                  <a:pt x="2724428" y="1768618"/>
                  <a:pt x="2731285" y="1763554"/>
                </a:cubicBezTo>
                <a:cubicBezTo>
                  <a:pt x="2738143" y="1758491"/>
                  <a:pt x="2744051" y="1754693"/>
                  <a:pt x="2749010" y="1752160"/>
                </a:cubicBezTo>
                <a:lnTo>
                  <a:pt x="2749010" y="1714179"/>
                </a:lnTo>
                <a:lnTo>
                  <a:pt x="2751542" y="1714179"/>
                </a:lnTo>
                <a:cubicBezTo>
                  <a:pt x="2752966" y="1711542"/>
                  <a:pt x="2753915" y="1708587"/>
                  <a:pt x="2754390" y="1705317"/>
                </a:cubicBezTo>
                <a:cubicBezTo>
                  <a:pt x="2754865" y="1702046"/>
                  <a:pt x="2753915" y="1699092"/>
                  <a:pt x="2751542" y="1696454"/>
                </a:cubicBezTo>
                <a:cubicBezTo>
                  <a:pt x="2758610" y="1689861"/>
                  <a:pt x="2764097" y="1682792"/>
                  <a:pt x="2768000" y="1675248"/>
                </a:cubicBezTo>
                <a:cubicBezTo>
                  <a:pt x="2771904" y="1667706"/>
                  <a:pt x="2777390" y="1661270"/>
                  <a:pt x="2784459" y="1655942"/>
                </a:cubicBezTo>
                <a:cubicBezTo>
                  <a:pt x="2776124" y="1647766"/>
                  <a:pt x="2773803" y="1641963"/>
                  <a:pt x="2777495" y="1638535"/>
                </a:cubicBezTo>
                <a:cubicBezTo>
                  <a:pt x="2781188" y="1635106"/>
                  <a:pt x="2787729" y="1629936"/>
                  <a:pt x="2797119" y="1623025"/>
                </a:cubicBezTo>
                <a:cubicBezTo>
                  <a:pt x="2802869" y="1616220"/>
                  <a:pt x="2807194" y="1603877"/>
                  <a:pt x="2810096" y="1585994"/>
                </a:cubicBezTo>
                <a:cubicBezTo>
                  <a:pt x="2812997" y="1568111"/>
                  <a:pt x="2817956" y="1555134"/>
                  <a:pt x="2824972" y="1547064"/>
                </a:cubicBezTo>
                <a:cubicBezTo>
                  <a:pt x="2827556" y="1545903"/>
                  <a:pt x="2829983" y="1545692"/>
                  <a:pt x="2832251" y="1546431"/>
                </a:cubicBezTo>
                <a:cubicBezTo>
                  <a:pt x="2834520" y="1547169"/>
                  <a:pt x="2836313" y="1548224"/>
                  <a:pt x="2837632" y="1549595"/>
                </a:cubicBezTo>
                <a:cubicBezTo>
                  <a:pt x="2843382" y="1556559"/>
                  <a:pt x="2844542" y="1564787"/>
                  <a:pt x="2841113" y="1574283"/>
                </a:cubicBezTo>
                <a:cubicBezTo>
                  <a:pt x="2837685" y="1583778"/>
                  <a:pt x="2833148" y="1590742"/>
                  <a:pt x="2827504" y="1595172"/>
                </a:cubicBezTo>
                <a:cubicBezTo>
                  <a:pt x="2821490" y="1611473"/>
                  <a:pt x="2816426" y="1626981"/>
                  <a:pt x="2812311" y="1641699"/>
                </a:cubicBezTo>
                <a:cubicBezTo>
                  <a:pt x="2808197" y="1656417"/>
                  <a:pt x="2803132" y="1671292"/>
                  <a:pt x="2797119" y="1686326"/>
                </a:cubicBezTo>
                <a:cubicBezTo>
                  <a:pt x="2799440" y="1688754"/>
                  <a:pt x="2799862" y="1690864"/>
                  <a:pt x="2798385" y="1692656"/>
                </a:cubicBezTo>
                <a:cubicBezTo>
                  <a:pt x="2796908" y="1694450"/>
                  <a:pt x="2794798" y="1696561"/>
                  <a:pt x="2792055" y="1698987"/>
                </a:cubicBezTo>
                <a:cubicBezTo>
                  <a:pt x="2789628" y="1701572"/>
                  <a:pt x="2788784" y="1703999"/>
                  <a:pt x="2789523" y="1706266"/>
                </a:cubicBezTo>
                <a:cubicBezTo>
                  <a:pt x="2790261" y="1708536"/>
                  <a:pt x="2791949" y="1710328"/>
                  <a:pt x="2794587" y="1711648"/>
                </a:cubicBezTo>
                <a:cubicBezTo>
                  <a:pt x="2790630" y="1715550"/>
                  <a:pt x="2787149" y="1719771"/>
                  <a:pt x="2784142" y="1724308"/>
                </a:cubicBezTo>
                <a:cubicBezTo>
                  <a:pt x="2781135" y="1728844"/>
                  <a:pt x="2779553" y="1733065"/>
                  <a:pt x="2779394" y="1736967"/>
                </a:cubicBezTo>
                <a:lnTo>
                  <a:pt x="2769266" y="1754693"/>
                </a:lnTo>
                <a:cubicBezTo>
                  <a:pt x="2772959" y="1759863"/>
                  <a:pt x="2774436" y="1764716"/>
                  <a:pt x="2773697" y="1769251"/>
                </a:cubicBezTo>
                <a:cubicBezTo>
                  <a:pt x="2772959" y="1773789"/>
                  <a:pt x="2770638" y="1777375"/>
                  <a:pt x="2766734" y="1780013"/>
                </a:cubicBezTo>
                <a:cubicBezTo>
                  <a:pt x="2775333" y="1779380"/>
                  <a:pt x="2786621" y="1778747"/>
                  <a:pt x="2800600" y="1778115"/>
                </a:cubicBezTo>
                <a:cubicBezTo>
                  <a:pt x="2814580" y="1777481"/>
                  <a:pt x="2825235" y="1780647"/>
                  <a:pt x="2832568" y="1787610"/>
                </a:cubicBezTo>
                <a:cubicBezTo>
                  <a:pt x="2836366" y="1792938"/>
                  <a:pt x="2838265" y="1798106"/>
                  <a:pt x="2838265" y="1803118"/>
                </a:cubicBezTo>
                <a:cubicBezTo>
                  <a:pt x="2838265" y="1808130"/>
                  <a:pt x="2836366" y="1811399"/>
                  <a:pt x="2832568" y="1812930"/>
                </a:cubicBezTo>
                <a:cubicBezTo>
                  <a:pt x="2832304" y="1814407"/>
                  <a:pt x="2831565" y="1816516"/>
                  <a:pt x="2830352" y="1819261"/>
                </a:cubicBezTo>
                <a:cubicBezTo>
                  <a:pt x="2829139" y="1822004"/>
                  <a:pt x="2829033" y="1824113"/>
                  <a:pt x="2830036" y="1825591"/>
                </a:cubicBezTo>
                <a:lnTo>
                  <a:pt x="2837632" y="1820526"/>
                </a:lnTo>
                <a:lnTo>
                  <a:pt x="2870549" y="1795205"/>
                </a:lnTo>
                <a:lnTo>
                  <a:pt x="2875613" y="1777481"/>
                </a:lnTo>
                <a:cubicBezTo>
                  <a:pt x="2873292" y="1773946"/>
                  <a:pt x="2872870" y="1771519"/>
                  <a:pt x="2874347" y="1770201"/>
                </a:cubicBezTo>
                <a:cubicBezTo>
                  <a:pt x="2875824" y="1768882"/>
                  <a:pt x="2877934" y="1767089"/>
                  <a:pt x="2880677" y="1764821"/>
                </a:cubicBezTo>
                <a:cubicBezTo>
                  <a:pt x="2881837" y="1762341"/>
                  <a:pt x="2882048" y="1760336"/>
                  <a:pt x="2881310" y="1758807"/>
                </a:cubicBezTo>
                <a:cubicBezTo>
                  <a:pt x="2880571" y="1757277"/>
                  <a:pt x="2879516" y="1755906"/>
                  <a:pt x="2878145" y="1754693"/>
                </a:cubicBezTo>
                <a:cubicBezTo>
                  <a:pt x="2885530" y="1746885"/>
                  <a:pt x="2892282" y="1738444"/>
                  <a:pt x="2898401" y="1729371"/>
                </a:cubicBezTo>
                <a:cubicBezTo>
                  <a:pt x="2904520" y="1720298"/>
                  <a:pt x="2911273" y="1711858"/>
                  <a:pt x="2918658" y="1704051"/>
                </a:cubicBezTo>
                <a:cubicBezTo>
                  <a:pt x="2921295" y="1692394"/>
                  <a:pt x="2926148" y="1681527"/>
                  <a:pt x="2933217" y="1671450"/>
                </a:cubicBezTo>
                <a:cubicBezTo>
                  <a:pt x="2940286" y="1661376"/>
                  <a:pt x="2948937" y="1653673"/>
                  <a:pt x="2959171" y="1648345"/>
                </a:cubicBezTo>
                <a:lnTo>
                  <a:pt x="2956639" y="1635686"/>
                </a:lnTo>
                <a:cubicBezTo>
                  <a:pt x="2955478" y="1631835"/>
                  <a:pt x="2955900" y="1628142"/>
                  <a:pt x="2957905" y="1624607"/>
                </a:cubicBezTo>
                <a:cubicBezTo>
                  <a:pt x="2959909" y="1621073"/>
                  <a:pt x="2962863" y="1618014"/>
                  <a:pt x="2966767" y="1615429"/>
                </a:cubicBezTo>
                <a:cubicBezTo>
                  <a:pt x="2971831" y="1604878"/>
                  <a:pt x="2976895" y="1603190"/>
                  <a:pt x="2981959" y="1610365"/>
                </a:cubicBezTo>
                <a:cubicBezTo>
                  <a:pt x="2987287" y="1615271"/>
                  <a:pt x="2990558" y="1620019"/>
                  <a:pt x="2991771" y="1624607"/>
                </a:cubicBezTo>
                <a:cubicBezTo>
                  <a:pt x="2992984" y="1629198"/>
                  <a:pt x="2990558" y="1634578"/>
                  <a:pt x="2984491" y="1640749"/>
                </a:cubicBezTo>
                <a:cubicBezTo>
                  <a:pt x="2979586" y="1645339"/>
                  <a:pt x="2973572" y="1653251"/>
                  <a:pt x="2966450" y="1664488"/>
                </a:cubicBezTo>
                <a:cubicBezTo>
                  <a:pt x="2959329" y="1675724"/>
                  <a:pt x="2957747" y="1685536"/>
                  <a:pt x="2961703" y="1693922"/>
                </a:cubicBezTo>
                <a:cubicBezTo>
                  <a:pt x="2960279" y="1701572"/>
                  <a:pt x="2956797" y="1713494"/>
                  <a:pt x="2951258" y="1729688"/>
                </a:cubicBezTo>
                <a:cubicBezTo>
                  <a:pt x="2945719" y="1745882"/>
                  <a:pt x="2939073" y="1758438"/>
                  <a:pt x="2931318" y="1767352"/>
                </a:cubicBezTo>
                <a:cubicBezTo>
                  <a:pt x="2934852" y="1771150"/>
                  <a:pt x="2936013" y="1774315"/>
                  <a:pt x="2934800" y="1776848"/>
                </a:cubicBezTo>
                <a:cubicBezTo>
                  <a:pt x="2933587" y="1779380"/>
                  <a:pt x="2931582" y="1781279"/>
                  <a:pt x="2928786" y="1782545"/>
                </a:cubicBezTo>
                <a:cubicBezTo>
                  <a:pt x="2924724" y="1787135"/>
                  <a:pt x="2925252" y="1793781"/>
                  <a:pt x="2930369" y="1802485"/>
                </a:cubicBezTo>
                <a:cubicBezTo>
                  <a:pt x="2935486" y="1811189"/>
                  <a:pt x="2939178" y="1817203"/>
                  <a:pt x="2941446" y="1820526"/>
                </a:cubicBezTo>
                <a:cubicBezTo>
                  <a:pt x="2935802" y="1828649"/>
                  <a:pt x="2926834" y="1845952"/>
                  <a:pt x="2914543" y="1872433"/>
                </a:cubicBezTo>
                <a:cubicBezTo>
                  <a:pt x="2902252" y="1898914"/>
                  <a:pt x="2897716" y="1916216"/>
                  <a:pt x="2900933" y="1924341"/>
                </a:cubicBezTo>
                <a:lnTo>
                  <a:pt x="2880677" y="1942066"/>
                </a:lnTo>
                <a:cubicBezTo>
                  <a:pt x="2876826" y="1949555"/>
                  <a:pt x="2873134" y="1956730"/>
                  <a:pt x="2869599" y="1963588"/>
                </a:cubicBezTo>
                <a:cubicBezTo>
                  <a:pt x="2866065" y="1970446"/>
                  <a:pt x="2863005" y="1977620"/>
                  <a:pt x="2860420" y="1985111"/>
                </a:cubicBezTo>
                <a:lnTo>
                  <a:pt x="2862952" y="1992707"/>
                </a:lnTo>
                <a:cubicBezTo>
                  <a:pt x="2871023" y="1990913"/>
                  <a:pt x="2877037" y="1983738"/>
                  <a:pt x="2880993" y="1971183"/>
                </a:cubicBezTo>
                <a:cubicBezTo>
                  <a:pt x="2884950" y="1958629"/>
                  <a:pt x="2891596" y="1951455"/>
                  <a:pt x="2900933" y="1949662"/>
                </a:cubicBezTo>
                <a:cubicBezTo>
                  <a:pt x="2905576" y="1949240"/>
                  <a:pt x="2911484" y="1947552"/>
                  <a:pt x="2918658" y="1944597"/>
                </a:cubicBezTo>
                <a:lnTo>
                  <a:pt x="2900933" y="1937000"/>
                </a:lnTo>
                <a:lnTo>
                  <a:pt x="2908530" y="1931937"/>
                </a:lnTo>
                <a:cubicBezTo>
                  <a:pt x="2912275" y="1929616"/>
                  <a:pt x="2915545" y="1929193"/>
                  <a:pt x="2918341" y="1930670"/>
                </a:cubicBezTo>
                <a:cubicBezTo>
                  <a:pt x="2921137" y="1932147"/>
                  <a:pt x="2923775" y="1934258"/>
                  <a:pt x="2926254" y="1937000"/>
                </a:cubicBezTo>
                <a:cubicBezTo>
                  <a:pt x="2928892" y="1933308"/>
                  <a:pt x="2931213" y="1929932"/>
                  <a:pt x="2933217" y="1926872"/>
                </a:cubicBezTo>
                <a:cubicBezTo>
                  <a:pt x="2935222" y="1923814"/>
                  <a:pt x="2936277" y="1920437"/>
                  <a:pt x="2936382" y="1916745"/>
                </a:cubicBezTo>
                <a:cubicBezTo>
                  <a:pt x="2938756" y="1914001"/>
                  <a:pt x="2940339" y="1909993"/>
                  <a:pt x="2941130" y="1904718"/>
                </a:cubicBezTo>
                <a:cubicBezTo>
                  <a:pt x="2941921" y="1899442"/>
                  <a:pt x="2942871" y="1894166"/>
                  <a:pt x="2943978" y="1888892"/>
                </a:cubicBezTo>
                <a:cubicBezTo>
                  <a:pt x="2935960" y="1888469"/>
                  <a:pt x="2929208" y="1884249"/>
                  <a:pt x="2923722" y="1876232"/>
                </a:cubicBezTo>
                <a:cubicBezTo>
                  <a:pt x="2931740" y="1871167"/>
                  <a:pt x="2935960" y="1863572"/>
                  <a:pt x="2936382" y="1853442"/>
                </a:cubicBezTo>
                <a:lnTo>
                  <a:pt x="2961703" y="1858506"/>
                </a:lnTo>
                <a:cubicBezTo>
                  <a:pt x="2958168" y="1862305"/>
                  <a:pt x="2955742" y="1866104"/>
                  <a:pt x="2954423" y="1869901"/>
                </a:cubicBezTo>
                <a:cubicBezTo>
                  <a:pt x="2953104" y="1873700"/>
                  <a:pt x="2951311" y="1877497"/>
                  <a:pt x="2949043" y="1881296"/>
                </a:cubicBezTo>
                <a:lnTo>
                  <a:pt x="2959171" y="1888892"/>
                </a:lnTo>
                <a:cubicBezTo>
                  <a:pt x="2964235" y="1888892"/>
                  <a:pt x="2966767" y="1891423"/>
                  <a:pt x="2966767" y="1896487"/>
                </a:cubicBezTo>
                <a:cubicBezTo>
                  <a:pt x="2966556" y="1901604"/>
                  <a:pt x="2965079" y="1906564"/>
                  <a:pt x="2962336" y="1911364"/>
                </a:cubicBezTo>
                <a:cubicBezTo>
                  <a:pt x="2959593" y="1916164"/>
                  <a:pt x="2956850" y="1920490"/>
                  <a:pt x="2954107" y="1924341"/>
                </a:cubicBezTo>
                <a:cubicBezTo>
                  <a:pt x="2958063" y="1925396"/>
                  <a:pt x="2962178" y="1925817"/>
                  <a:pt x="2966450" y="1925607"/>
                </a:cubicBezTo>
                <a:cubicBezTo>
                  <a:pt x="2970723" y="1925396"/>
                  <a:pt x="2974205" y="1925817"/>
                  <a:pt x="2976895" y="1926872"/>
                </a:cubicBezTo>
                <a:cubicBezTo>
                  <a:pt x="2978741" y="1931092"/>
                  <a:pt x="2976948" y="1936579"/>
                  <a:pt x="2971515" y="1943332"/>
                </a:cubicBezTo>
                <a:cubicBezTo>
                  <a:pt x="2966081" y="1950083"/>
                  <a:pt x="2961123" y="1955570"/>
                  <a:pt x="2956639" y="1959790"/>
                </a:cubicBezTo>
                <a:cubicBezTo>
                  <a:pt x="2956533" y="1965065"/>
                  <a:pt x="2955478" y="1969707"/>
                  <a:pt x="2953474" y="1973715"/>
                </a:cubicBezTo>
                <a:cubicBezTo>
                  <a:pt x="2951469" y="1977724"/>
                  <a:pt x="2949148" y="1979836"/>
                  <a:pt x="2946510" y="1980046"/>
                </a:cubicBezTo>
                <a:lnTo>
                  <a:pt x="2933850" y="1997770"/>
                </a:lnTo>
                <a:lnTo>
                  <a:pt x="2933850" y="2020559"/>
                </a:lnTo>
                <a:lnTo>
                  <a:pt x="2941446" y="2012962"/>
                </a:lnTo>
                <a:lnTo>
                  <a:pt x="2951575" y="1992707"/>
                </a:lnTo>
                <a:cubicBezTo>
                  <a:pt x="2952946" y="1990174"/>
                  <a:pt x="2954634" y="1988276"/>
                  <a:pt x="2956639" y="1987010"/>
                </a:cubicBezTo>
                <a:cubicBezTo>
                  <a:pt x="2958643" y="1985743"/>
                  <a:pt x="2960331" y="1985111"/>
                  <a:pt x="2961703" y="1985111"/>
                </a:cubicBezTo>
                <a:cubicBezTo>
                  <a:pt x="2961492" y="1986535"/>
                  <a:pt x="2960648" y="1988750"/>
                  <a:pt x="2959171" y="1991756"/>
                </a:cubicBezTo>
                <a:cubicBezTo>
                  <a:pt x="2957694" y="1994763"/>
                  <a:pt x="2956850" y="1997613"/>
                  <a:pt x="2956639" y="2000303"/>
                </a:cubicBezTo>
                <a:cubicBezTo>
                  <a:pt x="2959593" y="2007161"/>
                  <a:pt x="2956217" y="2015601"/>
                  <a:pt x="2946510" y="2025624"/>
                </a:cubicBezTo>
                <a:cubicBezTo>
                  <a:pt x="2936804" y="2035645"/>
                  <a:pt x="2933428" y="2044086"/>
                  <a:pt x="2936382" y="2050944"/>
                </a:cubicBezTo>
                <a:lnTo>
                  <a:pt x="2926254" y="2068669"/>
                </a:lnTo>
                <a:cubicBezTo>
                  <a:pt x="2925832" y="2074154"/>
                  <a:pt x="2924144" y="2080906"/>
                  <a:pt x="2921190" y="2088924"/>
                </a:cubicBezTo>
                <a:cubicBezTo>
                  <a:pt x="2926571" y="2082595"/>
                  <a:pt x="2931635" y="2075631"/>
                  <a:pt x="2936382" y="2068035"/>
                </a:cubicBezTo>
                <a:cubicBezTo>
                  <a:pt x="2941130" y="2060439"/>
                  <a:pt x="2943662" y="2052209"/>
                  <a:pt x="2943978" y="2043348"/>
                </a:cubicBezTo>
                <a:lnTo>
                  <a:pt x="2952277" y="2046459"/>
                </a:lnTo>
                <a:lnTo>
                  <a:pt x="2960265" y="2031877"/>
                </a:lnTo>
                <a:cubicBezTo>
                  <a:pt x="2960265" y="2022172"/>
                  <a:pt x="2965329" y="2013731"/>
                  <a:pt x="2975457" y="2006558"/>
                </a:cubicBezTo>
                <a:cubicBezTo>
                  <a:pt x="2972081" y="2001493"/>
                  <a:pt x="2971870" y="1997062"/>
                  <a:pt x="2974824" y="1993264"/>
                </a:cubicBezTo>
                <a:cubicBezTo>
                  <a:pt x="2977778" y="1989465"/>
                  <a:pt x="2981365" y="1986301"/>
                  <a:pt x="2985585" y="1983768"/>
                </a:cubicBezTo>
                <a:lnTo>
                  <a:pt x="3079272" y="1819185"/>
                </a:lnTo>
                <a:cubicBezTo>
                  <a:pt x="3085022" y="1812697"/>
                  <a:pt x="3089347" y="1806049"/>
                  <a:pt x="3092248" y="1799245"/>
                </a:cubicBezTo>
                <a:lnTo>
                  <a:pt x="3093074" y="1798243"/>
                </a:lnTo>
                <a:lnTo>
                  <a:pt x="3092558" y="1784834"/>
                </a:lnTo>
                <a:cubicBezTo>
                  <a:pt x="3092664" y="1779348"/>
                  <a:pt x="3096251" y="1776394"/>
                  <a:pt x="3103320" y="1775972"/>
                </a:cubicBezTo>
                <a:cubicBezTo>
                  <a:pt x="3111074" y="1757931"/>
                  <a:pt x="3121519" y="1738307"/>
                  <a:pt x="3134654" y="1717101"/>
                </a:cubicBezTo>
                <a:cubicBezTo>
                  <a:pt x="3147789" y="1695895"/>
                  <a:pt x="3155069" y="1675006"/>
                  <a:pt x="3156493" y="1654433"/>
                </a:cubicBezTo>
                <a:cubicBezTo>
                  <a:pt x="3158023" y="1653061"/>
                  <a:pt x="3160027" y="1651373"/>
                  <a:pt x="3162506" y="1649369"/>
                </a:cubicBezTo>
                <a:cubicBezTo>
                  <a:pt x="3164986" y="1647364"/>
                  <a:pt x="3166357" y="1645676"/>
                  <a:pt x="3166621" y="1644305"/>
                </a:cubicBezTo>
                <a:cubicBezTo>
                  <a:pt x="3166463" y="1641878"/>
                  <a:pt x="3165513" y="1640401"/>
                  <a:pt x="3163773" y="1639874"/>
                </a:cubicBezTo>
                <a:cubicBezTo>
                  <a:pt x="3162032" y="1639346"/>
                  <a:pt x="3160449" y="1639135"/>
                  <a:pt x="3159025" y="1639241"/>
                </a:cubicBezTo>
                <a:lnTo>
                  <a:pt x="3166621" y="1616452"/>
                </a:lnTo>
                <a:cubicBezTo>
                  <a:pt x="3174639" y="1610966"/>
                  <a:pt x="3181391" y="1604214"/>
                  <a:pt x="3186878" y="1596196"/>
                </a:cubicBezTo>
                <a:lnTo>
                  <a:pt x="3202070" y="1545554"/>
                </a:lnTo>
                <a:cubicBezTo>
                  <a:pt x="3200804" y="1540279"/>
                  <a:pt x="3201437" y="1535637"/>
                  <a:pt x="3203969" y="1531628"/>
                </a:cubicBezTo>
                <a:cubicBezTo>
                  <a:pt x="3206501" y="1527619"/>
                  <a:pt x="3210932" y="1525509"/>
                  <a:pt x="3217262" y="1525298"/>
                </a:cubicBezTo>
                <a:cubicBezTo>
                  <a:pt x="3217579" y="1520655"/>
                  <a:pt x="3218845" y="1517280"/>
                  <a:pt x="3221060" y="1515169"/>
                </a:cubicBezTo>
                <a:cubicBezTo>
                  <a:pt x="3223276" y="1513059"/>
                  <a:pt x="3224542" y="1509683"/>
                  <a:pt x="3224858" y="1505041"/>
                </a:cubicBezTo>
                <a:cubicBezTo>
                  <a:pt x="3226810" y="1501612"/>
                  <a:pt x="3230503" y="1491379"/>
                  <a:pt x="3235936" y="1474340"/>
                </a:cubicBezTo>
                <a:cubicBezTo>
                  <a:pt x="3241370" y="1457301"/>
                  <a:pt x="3244429" y="1446434"/>
                  <a:pt x="3245115" y="1441740"/>
                </a:cubicBezTo>
                <a:cubicBezTo>
                  <a:pt x="3245854" y="1433511"/>
                  <a:pt x="3248808" y="1427180"/>
                  <a:pt x="3253977" y="1422749"/>
                </a:cubicBezTo>
                <a:cubicBezTo>
                  <a:pt x="3259147" y="1418318"/>
                  <a:pt x="3262101" y="1411988"/>
                  <a:pt x="3262839" y="1403759"/>
                </a:cubicBezTo>
                <a:lnTo>
                  <a:pt x="3272968" y="1383502"/>
                </a:lnTo>
                <a:cubicBezTo>
                  <a:pt x="3273601" y="1377594"/>
                  <a:pt x="3276133" y="1372952"/>
                  <a:pt x="3280564" y="1369576"/>
                </a:cubicBezTo>
                <a:cubicBezTo>
                  <a:pt x="3284995" y="1366200"/>
                  <a:pt x="3287527" y="1361558"/>
                  <a:pt x="3288160" y="1355650"/>
                </a:cubicBezTo>
                <a:cubicBezTo>
                  <a:pt x="3295756" y="1355228"/>
                  <a:pt x="3300820" y="1351007"/>
                  <a:pt x="3303352" y="1342989"/>
                </a:cubicBezTo>
                <a:cubicBezTo>
                  <a:pt x="3303405" y="1341829"/>
                  <a:pt x="3303300" y="1340985"/>
                  <a:pt x="3303036" y="1340457"/>
                </a:cubicBezTo>
                <a:cubicBezTo>
                  <a:pt x="3302772" y="1339930"/>
                  <a:pt x="3302034" y="1339086"/>
                  <a:pt x="3300820" y="1337925"/>
                </a:cubicBezTo>
                <a:lnTo>
                  <a:pt x="3305884" y="1330329"/>
                </a:lnTo>
                <a:cubicBezTo>
                  <a:pt x="3307098" y="1327902"/>
                  <a:pt x="3307836" y="1325792"/>
                  <a:pt x="3308100" y="1323999"/>
                </a:cubicBezTo>
                <a:cubicBezTo>
                  <a:pt x="3308364" y="1322205"/>
                  <a:pt x="3308469" y="1320095"/>
                  <a:pt x="3308417" y="1317669"/>
                </a:cubicBezTo>
                <a:cubicBezTo>
                  <a:pt x="3318492" y="1302371"/>
                  <a:pt x="3327460" y="1286123"/>
                  <a:pt x="3335320" y="1268926"/>
                </a:cubicBezTo>
                <a:cubicBezTo>
                  <a:pt x="3343180" y="1251729"/>
                  <a:pt x="3350248" y="1234216"/>
                  <a:pt x="3356526" y="1216386"/>
                </a:cubicBezTo>
                <a:cubicBezTo>
                  <a:pt x="3357211" y="1212272"/>
                  <a:pt x="3360271" y="1204042"/>
                  <a:pt x="3365704" y="1191699"/>
                </a:cubicBezTo>
                <a:cubicBezTo>
                  <a:pt x="3371138" y="1179355"/>
                  <a:pt x="3374830" y="1172392"/>
                  <a:pt x="3376782" y="1170809"/>
                </a:cubicBezTo>
                <a:cubicBezTo>
                  <a:pt x="3377046" y="1162105"/>
                  <a:pt x="3379050" y="1154192"/>
                  <a:pt x="3382796" y="1147071"/>
                </a:cubicBezTo>
                <a:cubicBezTo>
                  <a:pt x="3386541" y="1139950"/>
                  <a:pt x="3390445" y="1132670"/>
                  <a:pt x="3394507" y="1125232"/>
                </a:cubicBezTo>
                <a:lnTo>
                  <a:pt x="3404635" y="1117636"/>
                </a:lnTo>
                <a:cubicBezTo>
                  <a:pt x="3404740" y="1116370"/>
                  <a:pt x="3405162" y="1115104"/>
                  <a:pt x="3405901" y="1113838"/>
                </a:cubicBezTo>
                <a:cubicBezTo>
                  <a:pt x="3406639" y="1112572"/>
                  <a:pt x="3407061" y="1111305"/>
                  <a:pt x="3407167" y="1110039"/>
                </a:cubicBezTo>
                <a:cubicBezTo>
                  <a:pt x="3408380" y="1106347"/>
                  <a:pt x="3409119" y="1102971"/>
                  <a:pt x="3409383" y="1099911"/>
                </a:cubicBezTo>
                <a:cubicBezTo>
                  <a:pt x="3409646" y="1096852"/>
                  <a:pt x="3409752" y="1093475"/>
                  <a:pt x="3409699" y="1089783"/>
                </a:cubicBezTo>
                <a:cubicBezTo>
                  <a:pt x="3412653" y="1089361"/>
                  <a:pt x="3414341" y="1087673"/>
                  <a:pt x="3414763" y="1084719"/>
                </a:cubicBezTo>
                <a:cubicBezTo>
                  <a:pt x="3414869" y="1083347"/>
                  <a:pt x="3415291" y="1081659"/>
                  <a:pt x="3416029" y="1079655"/>
                </a:cubicBezTo>
                <a:cubicBezTo>
                  <a:pt x="3416768" y="1077650"/>
                  <a:pt x="3417190" y="1075962"/>
                  <a:pt x="3417295" y="1074591"/>
                </a:cubicBezTo>
                <a:lnTo>
                  <a:pt x="3419827" y="1074591"/>
                </a:lnTo>
                <a:cubicBezTo>
                  <a:pt x="3420249" y="1072058"/>
                  <a:pt x="3421937" y="1069526"/>
                  <a:pt x="3424891" y="1066994"/>
                </a:cubicBezTo>
                <a:lnTo>
                  <a:pt x="3432488" y="1044206"/>
                </a:lnTo>
                <a:cubicBezTo>
                  <a:pt x="3433701" y="1038931"/>
                  <a:pt x="3434439" y="1033656"/>
                  <a:pt x="3434703" y="1028380"/>
                </a:cubicBezTo>
                <a:cubicBezTo>
                  <a:pt x="3434967" y="1023105"/>
                  <a:pt x="3435072" y="1019096"/>
                  <a:pt x="3435020" y="1016353"/>
                </a:cubicBezTo>
                <a:cubicBezTo>
                  <a:pt x="3437763" y="1016511"/>
                  <a:pt x="3440506" y="1016195"/>
                  <a:pt x="3443249" y="1015404"/>
                </a:cubicBezTo>
                <a:cubicBezTo>
                  <a:pt x="3445992" y="1014612"/>
                  <a:pt x="3447469" y="1012397"/>
                  <a:pt x="3447680" y="1008757"/>
                </a:cubicBezTo>
                <a:cubicBezTo>
                  <a:pt x="3447469" y="1005012"/>
                  <a:pt x="3447891" y="1002374"/>
                  <a:pt x="3448946" y="1000844"/>
                </a:cubicBezTo>
                <a:cubicBezTo>
                  <a:pt x="3450001" y="999314"/>
                  <a:pt x="3452955" y="998576"/>
                  <a:pt x="3457808" y="998629"/>
                </a:cubicBezTo>
                <a:lnTo>
                  <a:pt x="3467936" y="978372"/>
                </a:lnTo>
                <a:lnTo>
                  <a:pt x="3478065" y="970776"/>
                </a:lnTo>
                <a:lnTo>
                  <a:pt x="3495789" y="937859"/>
                </a:lnTo>
                <a:cubicBezTo>
                  <a:pt x="3496211" y="933006"/>
                  <a:pt x="3497899" y="928786"/>
                  <a:pt x="3500853" y="925199"/>
                </a:cubicBezTo>
                <a:cubicBezTo>
                  <a:pt x="3503807" y="921612"/>
                  <a:pt x="3505495" y="917392"/>
                  <a:pt x="3505917" y="912539"/>
                </a:cubicBezTo>
                <a:lnTo>
                  <a:pt x="3518578" y="892282"/>
                </a:lnTo>
                <a:lnTo>
                  <a:pt x="3526174" y="877090"/>
                </a:lnTo>
                <a:cubicBezTo>
                  <a:pt x="3527387" y="868122"/>
                  <a:pt x="3529392" y="859471"/>
                  <a:pt x="3532188" y="851136"/>
                </a:cubicBezTo>
                <a:cubicBezTo>
                  <a:pt x="3534983" y="842801"/>
                  <a:pt x="3538887" y="835416"/>
                  <a:pt x="3543898" y="828981"/>
                </a:cubicBezTo>
                <a:cubicBezTo>
                  <a:pt x="3550229" y="812206"/>
                  <a:pt x="3555293" y="796380"/>
                  <a:pt x="3559091" y="781504"/>
                </a:cubicBezTo>
                <a:cubicBezTo>
                  <a:pt x="3562889" y="766629"/>
                  <a:pt x="3565421" y="754601"/>
                  <a:pt x="3566687" y="745422"/>
                </a:cubicBezTo>
                <a:cubicBezTo>
                  <a:pt x="3569219" y="747532"/>
                  <a:pt x="3571751" y="748377"/>
                  <a:pt x="3574283" y="747955"/>
                </a:cubicBezTo>
                <a:lnTo>
                  <a:pt x="3584411" y="740358"/>
                </a:lnTo>
                <a:cubicBezTo>
                  <a:pt x="3585730" y="738987"/>
                  <a:pt x="3586258" y="737299"/>
                  <a:pt x="3585994" y="735294"/>
                </a:cubicBezTo>
                <a:cubicBezTo>
                  <a:pt x="3585730" y="733290"/>
                  <a:pt x="3584359" y="731602"/>
                  <a:pt x="3581879" y="730230"/>
                </a:cubicBezTo>
                <a:cubicBezTo>
                  <a:pt x="3588790" y="721895"/>
                  <a:pt x="3595858" y="710712"/>
                  <a:pt x="3603085" y="696680"/>
                </a:cubicBezTo>
                <a:cubicBezTo>
                  <a:pt x="3610312" y="682648"/>
                  <a:pt x="3614216" y="670199"/>
                  <a:pt x="3614796" y="659332"/>
                </a:cubicBezTo>
                <a:cubicBezTo>
                  <a:pt x="3618752" y="656748"/>
                  <a:pt x="3621601" y="653688"/>
                  <a:pt x="3623342" y="650154"/>
                </a:cubicBezTo>
                <a:cubicBezTo>
                  <a:pt x="3625083" y="646619"/>
                  <a:pt x="3624766" y="642927"/>
                  <a:pt x="3622392" y="639076"/>
                </a:cubicBezTo>
                <a:cubicBezTo>
                  <a:pt x="3624080" y="630583"/>
                  <a:pt x="3627667" y="624147"/>
                  <a:pt x="3633154" y="619769"/>
                </a:cubicBezTo>
                <a:cubicBezTo>
                  <a:pt x="3638640" y="615390"/>
                  <a:pt x="3643493" y="610854"/>
                  <a:pt x="3647713" y="606159"/>
                </a:cubicBezTo>
                <a:cubicBezTo>
                  <a:pt x="3651300" y="603627"/>
                  <a:pt x="3652988" y="601095"/>
                  <a:pt x="3652777" y="598563"/>
                </a:cubicBezTo>
                <a:cubicBezTo>
                  <a:pt x="3652566" y="596031"/>
                  <a:pt x="3651722" y="593499"/>
                  <a:pt x="3650245" y="590967"/>
                </a:cubicBezTo>
                <a:lnTo>
                  <a:pt x="3673034" y="550454"/>
                </a:lnTo>
                <a:cubicBezTo>
                  <a:pt x="3674563" y="547922"/>
                  <a:pt x="3676568" y="544756"/>
                  <a:pt x="3679047" y="540958"/>
                </a:cubicBezTo>
                <a:cubicBezTo>
                  <a:pt x="3681526" y="537160"/>
                  <a:pt x="3682898" y="532729"/>
                  <a:pt x="3683162" y="527665"/>
                </a:cubicBezTo>
                <a:cubicBezTo>
                  <a:pt x="3694873" y="512947"/>
                  <a:pt x="3704368" y="496172"/>
                  <a:pt x="3711648" y="477340"/>
                </a:cubicBezTo>
                <a:cubicBezTo>
                  <a:pt x="3718927" y="458508"/>
                  <a:pt x="3729688" y="442366"/>
                  <a:pt x="3743931" y="428915"/>
                </a:cubicBezTo>
                <a:lnTo>
                  <a:pt x="3741399" y="411190"/>
                </a:lnTo>
                <a:lnTo>
                  <a:pt x="3769252" y="368145"/>
                </a:lnTo>
                <a:cubicBezTo>
                  <a:pt x="3769727" y="361551"/>
                  <a:pt x="3773208" y="350051"/>
                  <a:pt x="3779697" y="333646"/>
                </a:cubicBezTo>
                <a:cubicBezTo>
                  <a:pt x="3786185" y="317240"/>
                  <a:pt x="3792832" y="305107"/>
                  <a:pt x="3799637" y="297247"/>
                </a:cubicBezTo>
                <a:cubicBezTo>
                  <a:pt x="3799637" y="287541"/>
                  <a:pt x="3804701" y="279101"/>
                  <a:pt x="3814829" y="271927"/>
                </a:cubicBezTo>
                <a:cubicBezTo>
                  <a:pt x="3811453" y="266863"/>
                  <a:pt x="3811242" y="262432"/>
                  <a:pt x="3814196" y="258633"/>
                </a:cubicBezTo>
                <a:cubicBezTo>
                  <a:pt x="3817150" y="254835"/>
                  <a:pt x="3820737" y="251670"/>
                  <a:pt x="3824957" y="249138"/>
                </a:cubicBezTo>
                <a:lnTo>
                  <a:pt x="3918644" y="84554"/>
                </a:lnTo>
                <a:cubicBezTo>
                  <a:pt x="3924394" y="78066"/>
                  <a:pt x="3928719" y="71419"/>
                  <a:pt x="3931620" y="64614"/>
                </a:cubicBezTo>
                <a:cubicBezTo>
                  <a:pt x="3934522" y="57809"/>
                  <a:pt x="3939480" y="51796"/>
                  <a:pt x="3946496" y="46573"/>
                </a:cubicBezTo>
                <a:cubicBezTo>
                  <a:pt x="3946602" y="42617"/>
                  <a:pt x="3947657" y="38502"/>
                  <a:pt x="3949661" y="34229"/>
                </a:cubicBezTo>
                <a:cubicBezTo>
                  <a:pt x="3951666" y="29956"/>
                  <a:pt x="3953987" y="26475"/>
                  <a:pt x="3956625" y="23785"/>
                </a:cubicBezTo>
                <a:lnTo>
                  <a:pt x="3966753" y="6060"/>
                </a:lnTo>
                <a:cubicBezTo>
                  <a:pt x="3969496" y="3476"/>
                  <a:pt x="3972872" y="1682"/>
                  <a:pt x="3976881" y="679"/>
                </a:cubicBezTo>
                <a:close/>
              </a:path>
            </a:pathLst>
          </a:custGeom>
          <a:solidFill>
            <a:schemeClr val="accent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latin typeface="Road Rage" pitchFamily="50" charset="0"/>
            </a:endParaRPr>
          </a:p>
        </p:txBody>
      </p:sp>
      <p:sp>
        <p:nvSpPr>
          <p:cNvPr id="4" name="TextBox 3">
            <a:extLst>
              <a:ext uri="{FF2B5EF4-FFF2-40B4-BE49-F238E27FC236}">
                <a16:creationId xmlns:a16="http://schemas.microsoft.com/office/drawing/2014/main" id="{BE8AA9BD-5B28-4BB1-803B-54BB6E1B0DE1}"/>
              </a:ext>
            </a:extLst>
          </p:cNvPr>
          <p:cNvSpPr txBox="1"/>
          <p:nvPr/>
        </p:nvSpPr>
        <p:spPr>
          <a:xfrm>
            <a:off x="1524000" y="0"/>
            <a:ext cx="9143999" cy="707886"/>
          </a:xfrm>
          <a:prstGeom prst="rect">
            <a:avLst/>
          </a:prstGeom>
          <a:noFill/>
        </p:spPr>
        <p:txBody>
          <a:bodyPr wrap="square" rtlCol="0">
            <a:spAutoFit/>
          </a:bodyPr>
          <a:lstStyle/>
          <a:p>
            <a:pPr algn="ctr"/>
            <a:r>
              <a:rPr lang="en-US" altLang="af-ZA" sz="4000" dirty="0">
                <a:latin typeface="+mj-lt"/>
              </a:rPr>
              <a:t>PROPOSED COURSES FOR 2021</a:t>
            </a:r>
            <a:endParaRPr lang="en-US" sz="4000" dirty="0">
              <a:solidFill>
                <a:schemeClr val="bg1">
                  <a:lumMod val="65000"/>
                </a:schemeClr>
              </a:solidFill>
              <a:latin typeface="+mj-lt"/>
            </a:endParaRPr>
          </a:p>
        </p:txBody>
      </p:sp>
      <p:sp>
        <p:nvSpPr>
          <p:cNvPr id="29" name="Rectangle 28"/>
          <p:cNvSpPr/>
          <p:nvPr/>
        </p:nvSpPr>
        <p:spPr>
          <a:xfrm>
            <a:off x="8166308" y="1628563"/>
            <a:ext cx="3248713" cy="1077218"/>
          </a:xfrm>
          <a:prstGeom prst="rect">
            <a:avLst/>
          </a:prstGeom>
          <a:noFill/>
        </p:spPr>
        <p:txBody>
          <a:bodyPr wrap="square" lIns="91440" tIns="45720" rIns="91440" bIns="45720">
            <a:spAutoFit/>
          </a:bodyPr>
          <a:lstStyle/>
          <a:p>
            <a:pPr algn="ctr"/>
            <a:r>
              <a:rPr lang="en-US" altLang="en-US" sz="3200" b="1" dirty="0">
                <a:solidFill>
                  <a:schemeClr val="bg1"/>
                </a:solidFill>
                <a:latin typeface="+mj-lt"/>
                <a:cs typeface="Arial" panose="020B0604020202020204" pitchFamily="34" charset="0"/>
              </a:rPr>
              <a:t>ICT</a:t>
            </a:r>
          </a:p>
          <a:p>
            <a:pPr algn="ctr"/>
            <a:r>
              <a:rPr lang="en-US" altLang="en-US" sz="3200" b="1" dirty="0">
                <a:solidFill>
                  <a:schemeClr val="bg1"/>
                </a:solidFill>
                <a:latin typeface="+mj-lt"/>
                <a:cs typeface="Arial" panose="020B0604020202020204" pitchFamily="34" charset="0"/>
              </a:rPr>
              <a:t>Application</a:t>
            </a:r>
          </a:p>
        </p:txBody>
      </p:sp>
      <p:grpSp>
        <p:nvGrpSpPr>
          <p:cNvPr id="38" name="Group 37"/>
          <p:cNvGrpSpPr/>
          <p:nvPr/>
        </p:nvGrpSpPr>
        <p:grpSpPr>
          <a:xfrm>
            <a:off x="228600" y="4152900"/>
            <a:ext cx="3695700" cy="2720340"/>
            <a:chOff x="228600" y="4152900"/>
            <a:chExt cx="3695700" cy="2720340"/>
          </a:xfrm>
          <a:blipFill dpi="0" rotWithShape="1">
            <a:blip r:embed="rId2">
              <a:alphaModFix amt="50000"/>
            </a:blip>
            <a:srcRect/>
            <a:stretch>
              <a:fillRect/>
            </a:stretch>
          </a:blipFill>
        </p:grpSpPr>
        <p:sp>
          <p:nvSpPr>
            <p:cNvPr id="47" name="Parallelogram 46"/>
            <p:cNvSpPr/>
            <p:nvPr/>
          </p:nvSpPr>
          <p:spPr>
            <a:xfrm flipH="1">
              <a:off x="723900" y="4229100"/>
              <a:ext cx="1295400" cy="2312894"/>
            </a:xfrm>
            <a:prstGeom prst="parallelogram">
              <a:avLst>
                <a:gd name="adj" fmla="val 61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arallelogram 47"/>
            <p:cNvSpPr/>
            <p:nvPr/>
          </p:nvSpPr>
          <p:spPr>
            <a:xfrm flipH="1">
              <a:off x="1409700" y="4560346"/>
              <a:ext cx="1295400" cy="2312894"/>
            </a:xfrm>
            <a:prstGeom prst="parallelogram">
              <a:avLst>
                <a:gd name="adj" fmla="val 61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p:cNvSpPr/>
            <p:nvPr/>
          </p:nvSpPr>
          <p:spPr>
            <a:xfrm flipH="1">
              <a:off x="228600" y="4545106"/>
              <a:ext cx="1295400" cy="2312894"/>
            </a:xfrm>
            <a:prstGeom prst="parallelogram">
              <a:avLst>
                <a:gd name="adj" fmla="val 61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arallelogram 49"/>
            <p:cNvSpPr/>
            <p:nvPr/>
          </p:nvSpPr>
          <p:spPr>
            <a:xfrm flipH="1">
              <a:off x="1866900" y="4152900"/>
              <a:ext cx="1295400" cy="2312894"/>
            </a:xfrm>
            <a:prstGeom prst="parallelogram">
              <a:avLst>
                <a:gd name="adj" fmla="val 61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arallelogram 50"/>
            <p:cNvSpPr/>
            <p:nvPr/>
          </p:nvSpPr>
          <p:spPr>
            <a:xfrm flipH="1">
              <a:off x="2628900" y="4545106"/>
              <a:ext cx="1295400" cy="2312894"/>
            </a:xfrm>
            <a:prstGeom prst="parallelogram">
              <a:avLst>
                <a:gd name="adj" fmla="val 616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7AB7C9D7-7E71-4896-BADA-7B23F2EB4505}"/>
              </a:ext>
            </a:extLst>
          </p:cNvPr>
          <p:cNvGrpSpPr/>
          <p:nvPr/>
        </p:nvGrpSpPr>
        <p:grpSpPr>
          <a:xfrm>
            <a:off x="1200150" y="1176197"/>
            <a:ext cx="6172200" cy="2160924"/>
            <a:chOff x="1771650" y="2130777"/>
            <a:chExt cx="6172200" cy="2160924"/>
          </a:xfrm>
          <a:solidFill>
            <a:schemeClr val="accent1"/>
          </a:solidFill>
        </p:grpSpPr>
        <p:grpSp>
          <p:nvGrpSpPr>
            <p:cNvPr id="52" name="Group 51"/>
            <p:cNvGrpSpPr/>
            <p:nvPr/>
          </p:nvGrpSpPr>
          <p:grpSpPr>
            <a:xfrm rot="16200000">
              <a:off x="3777288" y="125139"/>
              <a:ext cx="2160924" cy="6172200"/>
              <a:chOff x="1496568" y="1565238"/>
              <a:chExt cx="1696336" cy="4584636"/>
            </a:xfrm>
            <a:grpFill/>
            <a:effectLst>
              <a:outerShdw blurRad="25400" dist="38100" dir="2700000" sx="103000" sy="103000" algn="tl" rotWithShape="0">
                <a:prstClr val="black">
                  <a:alpha val="20000"/>
                </a:prstClr>
              </a:outerShdw>
            </a:effectLst>
          </p:grpSpPr>
          <p:sp>
            <p:nvSpPr>
              <p:cNvPr id="53" name="Freeform 52"/>
              <p:cNvSpPr/>
              <p:nvPr/>
            </p:nvSpPr>
            <p:spPr>
              <a:xfrm flipV="1">
                <a:off x="1496568" y="2317011"/>
                <a:ext cx="1696336" cy="3832863"/>
              </a:xfrm>
              <a:custGeom>
                <a:avLst/>
                <a:gdLst>
                  <a:gd name="connsiteX0" fmla="*/ 0 w 1538123"/>
                  <a:gd name="connsiteY0" fmla="*/ 3475381 h 3475381"/>
                  <a:gd name="connsiteX1" fmla="*/ 228017 w 1538123"/>
                  <a:gd name="connsiteY1" fmla="*/ 3475381 h 3475381"/>
                  <a:gd name="connsiteX2" fmla="*/ 238350 w 1538123"/>
                  <a:gd name="connsiteY2" fmla="*/ 3363968 h 3475381"/>
                  <a:gd name="connsiteX3" fmla="*/ 779203 w 1538123"/>
                  <a:gd name="connsiteY3" fmla="*/ 2884828 h 3475381"/>
                  <a:gd name="connsiteX4" fmla="*/ 1320056 w 1538123"/>
                  <a:gd name="connsiteY4" fmla="*/ 3363968 h 3475381"/>
                  <a:gd name="connsiteX5" fmla="*/ 1330389 w 1538123"/>
                  <a:gd name="connsiteY5" fmla="*/ 3475381 h 3475381"/>
                  <a:gd name="connsiteX6" fmla="*/ 1538123 w 1538123"/>
                  <a:gd name="connsiteY6" fmla="*/ 3475381 h 3475381"/>
                  <a:gd name="connsiteX7" fmla="*/ 1538123 w 1538123"/>
                  <a:gd name="connsiteY7" fmla="*/ 382946 h 3475381"/>
                  <a:gd name="connsiteX8" fmla="*/ 1537140 w 1538123"/>
                  <a:gd name="connsiteY8" fmla="*/ 382946 h 3475381"/>
                  <a:gd name="connsiteX9" fmla="*/ 770550 w 1538123"/>
                  <a:gd name="connsiteY9" fmla="*/ 0 h 3475381"/>
                  <a:gd name="connsiteX10" fmla="*/ 3959 w 1538123"/>
                  <a:gd name="connsiteY10" fmla="*/ 382946 h 3475381"/>
                  <a:gd name="connsiteX11" fmla="*/ 0 w 1538123"/>
                  <a:gd name="connsiteY11" fmla="*/ 382946 h 347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8123" h="3475381">
                    <a:moveTo>
                      <a:pt x="0" y="3475381"/>
                    </a:moveTo>
                    <a:lnTo>
                      <a:pt x="228017" y="3475381"/>
                    </a:lnTo>
                    <a:lnTo>
                      <a:pt x="238350" y="3363968"/>
                    </a:lnTo>
                    <a:cubicBezTo>
                      <a:pt x="289829" y="3090523"/>
                      <a:pt x="512416" y="2884828"/>
                      <a:pt x="779203" y="2884828"/>
                    </a:cubicBezTo>
                    <a:cubicBezTo>
                      <a:pt x="1045990" y="2884828"/>
                      <a:pt x="1268578" y="3090523"/>
                      <a:pt x="1320056" y="3363968"/>
                    </a:cubicBezTo>
                    <a:lnTo>
                      <a:pt x="1330389" y="3475381"/>
                    </a:lnTo>
                    <a:lnTo>
                      <a:pt x="1538123" y="3475381"/>
                    </a:lnTo>
                    <a:lnTo>
                      <a:pt x="1538123" y="382946"/>
                    </a:lnTo>
                    <a:lnTo>
                      <a:pt x="1537140" y="382946"/>
                    </a:lnTo>
                    <a:lnTo>
                      <a:pt x="770550" y="0"/>
                    </a:lnTo>
                    <a:lnTo>
                      <a:pt x="3959" y="382946"/>
                    </a:lnTo>
                    <a:lnTo>
                      <a:pt x="0" y="382946"/>
                    </a:lnTo>
                    <a:close/>
                  </a:path>
                </a:pathLst>
              </a:custGeom>
              <a:grpFill/>
              <a:ln>
                <a:solidFill>
                  <a:srgbClr val="7030A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4" name="Oval 53"/>
              <p:cNvSpPr/>
              <p:nvPr/>
            </p:nvSpPr>
            <p:spPr>
              <a:xfrm>
                <a:off x="1657354" y="1565238"/>
                <a:ext cx="1397133" cy="1518624"/>
              </a:xfrm>
              <a:prstGeom prst="ellipse">
                <a:avLst/>
              </a:prstGeom>
              <a:grpFill/>
              <a:ln w="38100">
                <a:solidFill>
                  <a:srgbClr val="7030A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5" name="Oval 54"/>
              <p:cNvSpPr/>
              <p:nvPr/>
            </p:nvSpPr>
            <p:spPr>
              <a:xfrm>
                <a:off x="1846440" y="1755692"/>
                <a:ext cx="1018962" cy="1107568"/>
              </a:xfrm>
              <a:prstGeom prst="ellipse">
                <a:avLst/>
              </a:prstGeom>
              <a:grpFill/>
              <a:ln>
                <a:solidFill>
                  <a:srgbClr val="7030A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6" name="Rectangle 55"/>
              <p:cNvSpPr/>
              <p:nvPr/>
            </p:nvSpPr>
            <p:spPr>
              <a:xfrm rot="5400000">
                <a:off x="2139086" y="1789850"/>
                <a:ext cx="443456" cy="1018152"/>
              </a:xfrm>
              <a:prstGeom prst="rect">
                <a:avLst/>
              </a:prstGeom>
              <a:grpFill/>
              <a:ln>
                <a:solidFill>
                  <a:srgbClr val="7030A0"/>
                </a:solidFill>
              </a:ln>
              <a:scene3d>
                <a:camera prst="orthographicFront"/>
                <a:lightRig rig="threePt" dir="t"/>
              </a:scene3d>
              <a:sp3d/>
            </p:spPr>
            <p:txBody>
              <a:bodyPr wrap="none" lIns="91440" tIns="45721" rIns="91440" bIns="45721">
                <a:spAutoFit/>
              </a:bodyPr>
              <a:lstStyle/>
              <a:p>
                <a:pPr algn="ctr"/>
                <a:r>
                  <a:rPr lang="en-US" sz="6601" dirty="0">
                    <a:ln w="0"/>
                    <a:solidFill>
                      <a:schemeClr val="bg1"/>
                    </a:solidFill>
                    <a:effectLst>
                      <a:outerShdw blurRad="38100" dist="19050" dir="2700000" algn="tl" rotWithShape="0">
                        <a:schemeClr val="dk1">
                          <a:alpha val="40000"/>
                        </a:schemeClr>
                      </a:outerShdw>
                    </a:effectLst>
                    <a:latin typeface="Castellar" panose="020A0402060406010301" pitchFamily="18" charset="0"/>
                  </a:rPr>
                  <a:t>1</a:t>
                </a:r>
              </a:p>
            </p:txBody>
          </p:sp>
          <p:sp>
            <p:nvSpPr>
              <p:cNvPr id="57" name="Freeform 56"/>
              <p:cNvSpPr/>
              <p:nvPr/>
            </p:nvSpPr>
            <p:spPr>
              <a:xfrm>
                <a:off x="1831745" y="1593538"/>
                <a:ext cx="1211615" cy="1290848"/>
              </a:xfrm>
              <a:custGeom>
                <a:avLst/>
                <a:gdLst>
                  <a:gd name="connsiteX0" fmla="*/ 561107 w 1259674"/>
                  <a:gd name="connsiteY0" fmla="*/ 0 h 1342050"/>
                  <a:gd name="connsiteX1" fmla="*/ 1259674 w 1259674"/>
                  <a:gd name="connsiteY1" fmla="*/ 759312 h 1342050"/>
                  <a:gd name="connsiteX2" fmla="*/ 1055069 w 1259674"/>
                  <a:gd name="connsiteY2" fmla="*/ 1296227 h 1342050"/>
                  <a:gd name="connsiteX3" fmla="*/ 1003974 w 1259674"/>
                  <a:gd name="connsiteY3" fmla="*/ 1342050 h 1342050"/>
                  <a:gd name="connsiteX4" fmla="*/ 0 w 1259674"/>
                  <a:gd name="connsiteY4" fmla="*/ 310856 h 1342050"/>
                  <a:gd name="connsiteX5" fmla="*/ 67146 w 1259674"/>
                  <a:gd name="connsiteY5" fmla="*/ 222398 h 1342050"/>
                  <a:gd name="connsiteX6" fmla="*/ 561107 w 1259674"/>
                  <a:gd name="connsiteY6" fmla="*/ 0 h 134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9674" h="1342050">
                    <a:moveTo>
                      <a:pt x="561107" y="0"/>
                    </a:moveTo>
                    <a:cubicBezTo>
                      <a:pt x="946915" y="0"/>
                      <a:pt x="1259674" y="339956"/>
                      <a:pt x="1259674" y="759312"/>
                    </a:cubicBezTo>
                    <a:cubicBezTo>
                      <a:pt x="1259674" y="968990"/>
                      <a:pt x="1181484" y="1158818"/>
                      <a:pt x="1055069" y="1296227"/>
                    </a:cubicBezTo>
                    <a:lnTo>
                      <a:pt x="1003974" y="1342050"/>
                    </a:lnTo>
                    <a:lnTo>
                      <a:pt x="0" y="310856"/>
                    </a:lnTo>
                    <a:lnTo>
                      <a:pt x="67146" y="222398"/>
                    </a:lnTo>
                    <a:cubicBezTo>
                      <a:pt x="193561" y="84989"/>
                      <a:pt x="368203" y="0"/>
                      <a:pt x="561107" y="0"/>
                    </a:cubicBezTo>
                    <a:close/>
                  </a:path>
                </a:pathLst>
              </a:custGeom>
              <a:grpFill/>
              <a:ln w="38100">
                <a:solidFill>
                  <a:srgbClr val="7030A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
          <p:nvSpPr>
            <p:cNvPr id="30" name="Rectangle 29"/>
            <p:cNvSpPr/>
            <p:nvPr/>
          </p:nvSpPr>
          <p:spPr>
            <a:xfrm>
              <a:off x="3951988" y="2426408"/>
              <a:ext cx="3547992" cy="1569660"/>
            </a:xfrm>
            <a:prstGeom prst="rect">
              <a:avLst/>
            </a:prstGeom>
            <a:grpFill/>
            <a:ln>
              <a:solidFill>
                <a:srgbClr val="7030A0"/>
              </a:solidFill>
            </a:ln>
          </p:spPr>
          <p:txBody>
            <a:bodyPr wrap="square" lIns="91440" tIns="45720" rIns="91440" bIns="45720">
              <a:spAutoFit/>
            </a:bodyPr>
            <a:lstStyle/>
            <a:p>
              <a:r>
                <a:rPr lang="en-US" altLang="en-US" sz="2400" b="1" dirty="0">
                  <a:solidFill>
                    <a:schemeClr val="bg1"/>
                  </a:solidFill>
                  <a:latin typeface="+mj-lt"/>
                  <a:cs typeface="Arial" panose="020B0604020202020204" pitchFamily="34" charset="0"/>
                </a:rPr>
                <a:t>International Computer Driving </a:t>
              </a:r>
              <a:r>
                <a:rPr lang="en-US" altLang="en-US" sz="2400" b="1" dirty="0" err="1">
                  <a:solidFill>
                    <a:schemeClr val="bg1"/>
                  </a:solidFill>
                  <a:latin typeface="+mj-lt"/>
                  <a:cs typeface="Arial" panose="020B0604020202020204" pitchFamily="34" charset="0"/>
                </a:rPr>
                <a:t>Licence</a:t>
              </a:r>
              <a:r>
                <a:rPr lang="en-US" altLang="en-US" sz="2400" b="1" dirty="0">
                  <a:solidFill>
                    <a:schemeClr val="bg1"/>
                  </a:solidFill>
                  <a:latin typeface="+mj-lt"/>
                  <a:cs typeface="Arial" panose="020B0604020202020204" pitchFamily="34" charset="0"/>
                </a:rPr>
                <a:t> (ICDL) - workforce modules</a:t>
              </a:r>
            </a:p>
          </p:txBody>
        </p:sp>
      </p:grpSp>
      <p:grpSp>
        <p:nvGrpSpPr>
          <p:cNvPr id="25" name="Group 24">
            <a:extLst>
              <a:ext uri="{FF2B5EF4-FFF2-40B4-BE49-F238E27FC236}">
                <a16:creationId xmlns:a16="http://schemas.microsoft.com/office/drawing/2014/main" id="{A640A2D7-48B8-487D-AADE-31EDB4C40720}"/>
              </a:ext>
            </a:extLst>
          </p:cNvPr>
          <p:cNvGrpSpPr/>
          <p:nvPr/>
        </p:nvGrpSpPr>
        <p:grpSpPr>
          <a:xfrm rot="16200000">
            <a:off x="6291891" y="2652891"/>
            <a:ext cx="2160924" cy="5276817"/>
            <a:chOff x="1496568" y="2230318"/>
            <a:chExt cx="1696336" cy="3919556"/>
          </a:xfrm>
          <a:solidFill>
            <a:schemeClr val="accent1"/>
          </a:solidFill>
          <a:effectLst>
            <a:outerShdw blurRad="25400" dist="38100" dir="2700000" sx="103000" sy="103000" algn="tl" rotWithShape="0">
              <a:prstClr val="black">
                <a:alpha val="20000"/>
              </a:prstClr>
            </a:outerShdw>
          </a:effectLst>
        </p:grpSpPr>
        <p:sp>
          <p:nvSpPr>
            <p:cNvPr id="27" name="Freeform 52">
              <a:extLst>
                <a:ext uri="{FF2B5EF4-FFF2-40B4-BE49-F238E27FC236}">
                  <a16:creationId xmlns:a16="http://schemas.microsoft.com/office/drawing/2014/main" id="{D4263364-9F34-4388-BAC1-6FCA5E74FCA5}"/>
                </a:ext>
              </a:extLst>
            </p:cNvPr>
            <p:cNvSpPr/>
            <p:nvPr/>
          </p:nvSpPr>
          <p:spPr>
            <a:xfrm flipV="1">
              <a:off x="1496568" y="2317011"/>
              <a:ext cx="1696336" cy="3832863"/>
            </a:xfrm>
            <a:custGeom>
              <a:avLst/>
              <a:gdLst>
                <a:gd name="connsiteX0" fmla="*/ 0 w 1538123"/>
                <a:gd name="connsiteY0" fmla="*/ 3475381 h 3475381"/>
                <a:gd name="connsiteX1" fmla="*/ 228017 w 1538123"/>
                <a:gd name="connsiteY1" fmla="*/ 3475381 h 3475381"/>
                <a:gd name="connsiteX2" fmla="*/ 238350 w 1538123"/>
                <a:gd name="connsiteY2" fmla="*/ 3363968 h 3475381"/>
                <a:gd name="connsiteX3" fmla="*/ 779203 w 1538123"/>
                <a:gd name="connsiteY3" fmla="*/ 2884828 h 3475381"/>
                <a:gd name="connsiteX4" fmla="*/ 1320056 w 1538123"/>
                <a:gd name="connsiteY4" fmla="*/ 3363968 h 3475381"/>
                <a:gd name="connsiteX5" fmla="*/ 1330389 w 1538123"/>
                <a:gd name="connsiteY5" fmla="*/ 3475381 h 3475381"/>
                <a:gd name="connsiteX6" fmla="*/ 1538123 w 1538123"/>
                <a:gd name="connsiteY6" fmla="*/ 3475381 h 3475381"/>
                <a:gd name="connsiteX7" fmla="*/ 1538123 w 1538123"/>
                <a:gd name="connsiteY7" fmla="*/ 382946 h 3475381"/>
                <a:gd name="connsiteX8" fmla="*/ 1537140 w 1538123"/>
                <a:gd name="connsiteY8" fmla="*/ 382946 h 3475381"/>
                <a:gd name="connsiteX9" fmla="*/ 770550 w 1538123"/>
                <a:gd name="connsiteY9" fmla="*/ 0 h 3475381"/>
                <a:gd name="connsiteX10" fmla="*/ 3959 w 1538123"/>
                <a:gd name="connsiteY10" fmla="*/ 382946 h 3475381"/>
                <a:gd name="connsiteX11" fmla="*/ 0 w 1538123"/>
                <a:gd name="connsiteY11" fmla="*/ 382946 h 3475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38123" h="3475381">
                  <a:moveTo>
                    <a:pt x="0" y="3475381"/>
                  </a:moveTo>
                  <a:lnTo>
                    <a:pt x="228017" y="3475381"/>
                  </a:lnTo>
                  <a:lnTo>
                    <a:pt x="238350" y="3363968"/>
                  </a:lnTo>
                  <a:cubicBezTo>
                    <a:pt x="289829" y="3090523"/>
                    <a:pt x="512416" y="2884828"/>
                    <a:pt x="779203" y="2884828"/>
                  </a:cubicBezTo>
                  <a:cubicBezTo>
                    <a:pt x="1045990" y="2884828"/>
                    <a:pt x="1268578" y="3090523"/>
                    <a:pt x="1320056" y="3363968"/>
                  </a:cubicBezTo>
                  <a:lnTo>
                    <a:pt x="1330389" y="3475381"/>
                  </a:lnTo>
                  <a:lnTo>
                    <a:pt x="1538123" y="3475381"/>
                  </a:lnTo>
                  <a:lnTo>
                    <a:pt x="1538123" y="382946"/>
                  </a:lnTo>
                  <a:lnTo>
                    <a:pt x="1537140" y="382946"/>
                  </a:lnTo>
                  <a:lnTo>
                    <a:pt x="770550" y="0"/>
                  </a:lnTo>
                  <a:lnTo>
                    <a:pt x="3959" y="382946"/>
                  </a:lnTo>
                  <a:lnTo>
                    <a:pt x="0" y="382946"/>
                  </a:lnTo>
                  <a:close/>
                </a:path>
              </a:pathLst>
            </a:custGeom>
            <a:grpFill/>
            <a:ln>
              <a:solidFill>
                <a:srgbClr val="7030A0"/>
              </a:solid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dirty="0"/>
            </a:p>
          </p:txBody>
        </p:sp>
        <p:sp>
          <p:nvSpPr>
            <p:cNvPr id="32" name="Rectangle 31">
              <a:extLst>
                <a:ext uri="{FF2B5EF4-FFF2-40B4-BE49-F238E27FC236}">
                  <a16:creationId xmlns:a16="http://schemas.microsoft.com/office/drawing/2014/main" id="{AB8EB1BE-32AA-4372-AA68-9E5F28D95EF6}"/>
                </a:ext>
              </a:extLst>
            </p:cNvPr>
            <p:cNvSpPr/>
            <p:nvPr/>
          </p:nvSpPr>
          <p:spPr>
            <a:xfrm rot="5400000">
              <a:off x="2366340" y="1863984"/>
              <a:ext cx="137216" cy="869884"/>
            </a:xfrm>
            <a:prstGeom prst="rect">
              <a:avLst/>
            </a:prstGeom>
            <a:grpFill/>
            <a:ln>
              <a:solidFill>
                <a:srgbClr val="7030A0"/>
              </a:solidFill>
            </a:ln>
            <a:scene3d>
              <a:camera prst="orthographicFront"/>
              <a:lightRig rig="threePt" dir="t"/>
            </a:scene3d>
            <a:sp3d/>
          </p:spPr>
          <p:txBody>
            <a:bodyPr wrap="none" lIns="91440" tIns="45721" rIns="91440" bIns="45721">
              <a:spAutoFit/>
            </a:bodyPr>
            <a:lstStyle/>
            <a:p>
              <a:pPr algn="ctr"/>
              <a:endParaRPr lang="en-US" sz="6601" dirty="0">
                <a:ln w="0"/>
                <a:solidFill>
                  <a:schemeClr val="bg1"/>
                </a:solidFill>
                <a:effectLst>
                  <a:outerShdw blurRad="38100" dist="19050" dir="2700000" algn="tl" rotWithShape="0">
                    <a:schemeClr val="dk1">
                      <a:alpha val="40000"/>
                    </a:schemeClr>
                  </a:outerShdw>
                </a:effectLst>
                <a:latin typeface="Castellar" panose="020A0402060406010301" pitchFamily="18" charset="0"/>
              </a:endParaRPr>
            </a:p>
          </p:txBody>
        </p:sp>
      </p:grpSp>
      <p:sp>
        <p:nvSpPr>
          <p:cNvPr id="34" name="Rectangle 33">
            <a:extLst>
              <a:ext uri="{FF2B5EF4-FFF2-40B4-BE49-F238E27FC236}">
                <a16:creationId xmlns:a16="http://schemas.microsoft.com/office/drawing/2014/main" id="{D6C5BEF4-79E6-4DA9-A63D-991BC3D08E95}"/>
              </a:ext>
            </a:extLst>
          </p:cNvPr>
          <p:cNvSpPr/>
          <p:nvPr/>
        </p:nvSpPr>
        <p:spPr>
          <a:xfrm>
            <a:off x="5642255" y="4406172"/>
            <a:ext cx="4031689" cy="1631216"/>
          </a:xfrm>
          <a:prstGeom prst="rect">
            <a:avLst/>
          </a:prstGeom>
          <a:solidFill>
            <a:schemeClr val="accent1"/>
          </a:solidFill>
          <a:ln>
            <a:solidFill>
              <a:srgbClr val="7030A0"/>
            </a:solidFill>
          </a:ln>
        </p:spPr>
        <p:txBody>
          <a:bodyPr wrap="square" lIns="91440" tIns="45720" rIns="91440" bIns="45720">
            <a:spAutoFit/>
          </a:bodyPr>
          <a:lstStyle/>
          <a:p>
            <a:pPr algn="ctr"/>
            <a:r>
              <a:rPr lang="en-US" altLang="en-US" sz="2000" b="1" dirty="0">
                <a:solidFill>
                  <a:schemeClr val="bg1"/>
                </a:solidFill>
                <a:latin typeface="+mj-lt"/>
                <a:cs typeface="Arial" panose="020B0604020202020204" pitchFamily="34" charset="0"/>
              </a:rPr>
              <a:t>Section 3.1 “Delivery of training” Paragraph 3 of the Operational Processes and Procedures for the ITU Centres of Excellence Network (2018</a:t>
            </a:r>
            <a:r>
              <a:rPr lang="en-US" altLang="en-US" sz="1600" b="1" dirty="0">
                <a:solidFill>
                  <a:schemeClr val="bg1"/>
                </a:solidFill>
                <a:latin typeface="+mj-lt"/>
                <a:cs typeface="Arial" panose="020B0604020202020204" pitchFamily="34" charset="0"/>
              </a:rPr>
              <a:t>)</a:t>
            </a:r>
            <a:r>
              <a:rPr lang="en-US" altLang="en-US" sz="1600" b="1" dirty="0">
                <a:latin typeface="+mj-lt"/>
                <a:cs typeface="Arial" panose="020B0604020202020204" pitchFamily="34" charset="0"/>
              </a:rPr>
              <a:t>  </a:t>
            </a:r>
          </a:p>
        </p:txBody>
      </p:sp>
    </p:spTree>
    <p:extLst>
      <p:ext uri="{BB962C8B-B14F-4D97-AF65-F5344CB8AC3E}">
        <p14:creationId xmlns:p14="http://schemas.microsoft.com/office/powerpoint/2010/main" val="10682264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randombar(horizont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ircle(in)">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F272CB9A-11DA-403F-8A2C-8ACABB9E55E3}"/>
              </a:ext>
            </a:extLst>
          </p:cNvPr>
          <p:cNvCxnSpPr/>
          <p:nvPr/>
        </p:nvCxnSpPr>
        <p:spPr>
          <a:xfrm>
            <a:off x="6175088"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7E87360-F24A-47BA-928F-2F0179FA8620}"/>
              </a:ext>
            </a:extLst>
          </p:cNvPr>
          <p:cNvCxnSpPr/>
          <p:nvPr/>
        </p:nvCxnSpPr>
        <p:spPr>
          <a:xfrm>
            <a:off x="8413015"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8346D99-21A2-4F27-AB30-6BF25A60C3AC}"/>
              </a:ext>
            </a:extLst>
          </p:cNvPr>
          <p:cNvCxnSpPr>
            <a:cxnSpLocks/>
          </p:cNvCxnSpPr>
          <p:nvPr/>
        </p:nvCxnSpPr>
        <p:spPr>
          <a:xfrm>
            <a:off x="10639149"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92DD698-41EA-44B3-A338-53428D7D5050}"/>
              </a:ext>
            </a:extLst>
          </p:cNvPr>
          <p:cNvCxnSpPr/>
          <p:nvPr/>
        </p:nvCxnSpPr>
        <p:spPr>
          <a:xfrm>
            <a:off x="3911339"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41C71E-E08E-4C35-AF33-12A46FFB4E28}"/>
              </a:ext>
            </a:extLst>
          </p:cNvPr>
          <p:cNvCxnSpPr/>
          <p:nvPr/>
        </p:nvCxnSpPr>
        <p:spPr>
          <a:xfrm>
            <a:off x="1657906" y="39953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1" name="Arc 40">
            <a:extLst>
              <a:ext uri="{FF2B5EF4-FFF2-40B4-BE49-F238E27FC236}">
                <a16:creationId xmlns:a16="http://schemas.microsoft.com/office/drawing/2014/main" id="{AF54DAFC-72BF-4C18-B451-30110FC8EBCC}"/>
              </a:ext>
            </a:extLst>
          </p:cNvPr>
          <p:cNvSpPr/>
          <p:nvPr/>
        </p:nvSpPr>
        <p:spPr>
          <a:xfrm>
            <a:off x="115059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6AB54977-33F8-4105-824C-3D0C493D5B00}"/>
              </a:ext>
            </a:extLst>
          </p:cNvPr>
          <p:cNvCxnSpPr>
            <a:cxnSpLocks/>
          </p:cNvCxnSpPr>
          <p:nvPr/>
        </p:nvCxnSpPr>
        <p:spPr>
          <a:xfrm>
            <a:off x="0" y="399531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BADB8234-7655-4312-99D5-ACC91B4B894B}"/>
              </a:ext>
            </a:extLst>
          </p:cNvPr>
          <p:cNvSpPr/>
          <p:nvPr/>
        </p:nvSpPr>
        <p:spPr>
          <a:xfrm>
            <a:off x="1514928" y="3900069"/>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ircle: Hollow 8">
            <a:extLst>
              <a:ext uri="{FF2B5EF4-FFF2-40B4-BE49-F238E27FC236}">
                <a16:creationId xmlns:a16="http://schemas.microsoft.com/office/drawing/2014/main" id="{868629C6-9D56-44C4-A90C-D16F2E7AA94B}"/>
              </a:ext>
            </a:extLst>
          </p:cNvPr>
          <p:cNvSpPr/>
          <p:nvPr/>
        </p:nvSpPr>
        <p:spPr>
          <a:xfrm>
            <a:off x="1395865" y="3781006"/>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Circle: Hollow 9">
            <a:extLst>
              <a:ext uri="{FF2B5EF4-FFF2-40B4-BE49-F238E27FC236}">
                <a16:creationId xmlns:a16="http://schemas.microsoft.com/office/drawing/2014/main" id="{1E0E5245-3E9D-45CB-A2A2-78E37536928E}"/>
              </a:ext>
            </a:extLst>
          </p:cNvPr>
          <p:cNvSpPr/>
          <p:nvPr/>
        </p:nvSpPr>
        <p:spPr>
          <a:xfrm>
            <a:off x="126299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6" name="Straight Connector 45">
            <a:extLst>
              <a:ext uri="{FF2B5EF4-FFF2-40B4-BE49-F238E27FC236}">
                <a16:creationId xmlns:a16="http://schemas.microsoft.com/office/drawing/2014/main" id="{1B8353AA-1A28-4FAD-AF44-130B899BAAE4}"/>
              </a:ext>
            </a:extLst>
          </p:cNvPr>
          <p:cNvCxnSpPr>
            <a:cxnSpLocks/>
          </p:cNvCxnSpPr>
          <p:nvPr/>
        </p:nvCxnSpPr>
        <p:spPr>
          <a:xfrm flipV="1">
            <a:off x="1610179" y="4342505"/>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36B49B4F-63E8-4430-9059-553CBCA3AB43}"/>
              </a:ext>
            </a:extLst>
          </p:cNvPr>
          <p:cNvSpPr/>
          <p:nvPr/>
        </p:nvSpPr>
        <p:spPr>
          <a:xfrm>
            <a:off x="1548058" y="5350759"/>
            <a:ext cx="124240" cy="12424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E623F98E-5FFF-4701-A99F-87B202C66033}"/>
              </a:ext>
            </a:extLst>
          </p:cNvPr>
          <p:cNvSpPr txBox="1"/>
          <p:nvPr/>
        </p:nvSpPr>
        <p:spPr>
          <a:xfrm>
            <a:off x="0" y="5589616"/>
            <a:ext cx="3505200" cy="323165"/>
          </a:xfrm>
          <a:prstGeom prst="rect">
            <a:avLst/>
          </a:prstGeom>
          <a:noFill/>
        </p:spPr>
        <p:txBody>
          <a:bodyPr wrap="square" rtlCol="0">
            <a:spAutoFit/>
          </a:bodyPr>
          <a:lstStyle/>
          <a:p>
            <a:r>
              <a:rPr lang="en-US" sz="1500" b="1" dirty="0">
                <a:latin typeface="+mj-lt"/>
              </a:rPr>
              <a:t>STABLE DEMOCRATIC ENVIRONMENT</a:t>
            </a:r>
          </a:p>
        </p:txBody>
      </p:sp>
      <p:sp>
        <p:nvSpPr>
          <p:cNvPr id="50" name="Arc 49">
            <a:extLst>
              <a:ext uri="{FF2B5EF4-FFF2-40B4-BE49-F238E27FC236}">
                <a16:creationId xmlns:a16="http://schemas.microsoft.com/office/drawing/2014/main" id="{B54B9C7B-4DA7-40E1-B723-68758EB971FE}"/>
              </a:ext>
            </a:extLst>
          </p:cNvPr>
          <p:cNvSpPr/>
          <p:nvPr/>
        </p:nvSpPr>
        <p:spPr>
          <a:xfrm rot="5400000">
            <a:off x="3028139"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Oval 50">
            <a:extLst>
              <a:ext uri="{FF2B5EF4-FFF2-40B4-BE49-F238E27FC236}">
                <a16:creationId xmlns:a16="http://schemas.microsoft.com/office/drawing/2014/main" id="{037A3CB3-AA60-41C6-B92B-B84EC0A87E61}"/>
              </a:ext>
            </a:extLst>
          </p:cNvPr>
          <p:cNvSpPr/>
          <p:nvPr/>
        </p:nvSpPr>
        <p:spPr>
          <a:xfrm>
            <a:off x="3392470" y="39000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ircle: Hollow 20">
            <a:extLst>
              <a:ext uri="{FF2B5EF4-FFF2-40B4-BE49-F238E27FC236}">
                <a16:creationId xmlns:a16="http://schemas.microsoft.com/office/drawing/2014/main" id="{5AB77009-91CD-4089-A339-205E1FD860BA}"/>
              </a:ext>
            </a:extLst>
          </p:cNvPr>
          <p:cNvSpPr/>
          <p:nvPr/>
        </p:nvSpPr>
        <p:spPr>
          <a:xfrm>
            <a:off x="3273407" y="37810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Circle: Hollow 21">
            <a:extLst>
              <a:ext uri="{FF2B5EF4-FFF2-40B4-BE49-F238E27FC236}">
                <a16:creationId xmlns:a16="http://schemas.microsoft.com/office/drawing/2014/main" id="{EB4F978A-6973-4038-9D44-C992F6903D28}"/>
              </a:ext>
            </a:extLst>
          </p:cNvPr>
          <p:cNvSpPr/>
          <p:nvPr/>
        </p:nvSpPr>
        <p:spPr>
          <a:xfrm>
            <a:off x="3140535"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54" name="Straight Connector 53">
            <a:extLst>
              <a:ext uri="{FF2B5EF4-FFF2-40B4-BE49-F238E27FC236}">
                <a16:creationId xmlns:a16="http://schemas.microsoft.com/office/drawing/2014/main" id="{7982AF7D-7FF0-494C-891D-C601C69FAD64}"/>
              </a:ext>
            </a:extLst>
          </p:cNvPr>
          <p:cNvCxnSpPr>
            <a:cxnSpLocks/>
          </p:cNvCxnSpPr>
          <p:nvPr/>
        </p:nvCxnSpPr>
        <p:spPr>
          <a:xfrm flipV="1">
            <a:off x="3487721" y="2614747"/>
            <a:ext cx="0" cy="1033387"/>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26033AC-E99E-4309-BD9B-47A98BA0DEA7}"/>
              </a:ext>
            </a:extLst>
          </p:cNvPr>
          <p:cNvSpPr/>
          <p:nvPr/>
        </p:nvSpPr>
        <p:spPr>
          <a:xfrm>
            <a:off x="3425600" y="2568391"/>
            <a:ext cx="124240" cy="12424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DEA27D8-0CF3-496D-AD7D-2076231DE52C}"/>
              </a:ext>
            </a:extLst>
          </p:cNvPr>
          <p:cNvSpPr txBox="1"/>
          <p:nvPr/>
        </p:nvSpPr>
        <p:spPr>
          <a:xfrm>
            <a:off x="1514928" y="1989657"/>
            <a:ext cx="4009572" cy="323165"/>
          </a:xfrm>
          <a:prstGeom prst="rect">
            <a:avLst/>
          </a:prstGeom>
          <a:noFill/>
        </p:spPr>
        <p:txBody>
          <a:bodyPr wrap="square" rtlCol="0">
            <a:spAutoFit/>
          </a:bodyPr>
          <a:lstStyle/>
          <a:p>
            <a:r>
              <a:rPr lang="en-US" sz="1500" b="1" dirty="0">
                <a:latin typeface="+mj-lt"/>
              </a:rPr>
              <a:t>PARTNERSHIPS WITH ITU, GSMA, NCC, IEEE</a:t>
            </a:r>
          </a:p>
        </p:txBody>
      </p:sp>
      <p:sp>
        <p:nvSpPr>
          <p:cNvPr id="57" name="Arc 56">
            <a:extLst>
              <a:ext uri="{FF2B5EF4-FFF2-40B4-BE49-F238E27FC236}">
                <a16:creationId xmlns:a16="http://schemas.microsoft.com/office/drawing/2014/main" id="{A2636062-43D3-463C-B6BD-741D547DE965}"/>
              </a:ext>
            </a:extLst>
          </p:cNvPr>
          <p:cNvSpPr/>
          <p:nvPr/>
        </p:nvSpPr>
        <p:spPr>
          <a:xfrm>
            <a:off x="510778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Oval 57">
            <a:extLst>
              <a:ext uri="{FF2B5EF4-FFF2-40B4-BE49-F238E27FC236}">
                <a16:creationId xmlns:a16="http://schemas.microsoft.com/office/drawing/2014/main" id="{CDCB9A2B-6699-4804-99AE-7A924FDA4340}"/>
              </a:ext>
            </a:extLst>
          </p:cNvPr>
          <p:cNvSpPr/>
          <p:nvPr/>
        </p:nvSpPr>
        <p:spPr>
          <a:xfrm>
            <a:off x="5472119" y="3900069"/>
            <a:ext cx="190500" cy="19050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ircle: Hollow 29">
            <a:extLst>
              <a:ext uri="{FF2B5EF4-FFF2-40B4-BE49-F238E27FC236}">
                <a16:creationId xmlns:a16="http://schemas.microsoft.com/office/drawing/2014/main" id="{3A6CDF07-EF0B-4379-8FBF-3718BD896047}"/>
              </a:ext>
            </a:extLst>
          </p:cNvPr>
          <p:cNvSpPr/>
          <p:nvPr/>
        </p:nvSpPr>
        <p:spPr>
          <a:xfrm>
            <a:off x="5353056" y="3781006"/>
            <a:ext cx="428626" cy="428626"/>
          </a:xfrm>
          <a:prstGeom prst="donut">
            <a:avLst>
              <a:gd name="adj" fmla="val 5281"/>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ircle: Hollow 30">
            <a:extLst>
              <a:ext uri="{FF2B5EF4-FFF2-40B4-BE49-F238E27FC236}">
                <a16:creationId xmlns:a16="http://schemas.microsoft.com/office/drawing/2014/main" id="{FB3E2DCF-4068-4715-BD27-13370B541EAC}"/>
              </a:ext>
            </a:extLst>
          </p:cNvPr>
          <p:cNvSpPr/>
          <p:nvPr/>
        </p:nvSpPr>
        <p:spPr>
          <a:xfrm>
            <a:off x="522018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1" name="Straight Connector 60">
            <a:extLst>
              <a:ext uri="{FF2B5EF4-FFF2-40B4-BE49-F238E27FC236}">
                <a16:creationId xmlns:a16="http://schemas.microsoft.com/office/drawing/2014/main" id="{EA49CDC4-E9AD-4789-BEA6-BFF07A73111B}"/>
              </a:ext>
            </a:extLst>
          </p:cNvPr>
          <p:cNvCxnSpPr>
            <a:cxnSpLocks/>
          </p:cNvCxnSpPr>
          <p:nvPr/>
        </p:nvCxnSpPr>
        <p:spPr>
          <a:xfrm flipV="1">
            <a:off x="5567370" y="4342505"/>
            <a:ext cx="0" cy="1033387"/>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DD4A8794-EADF-4527-95C6-C9D6781E9C8E}"/>
              </a:ext>
            </a:extLst>
          </p:cNvPr>
          <p:cNvSpPr/>
          <p:nvPr/>
        </p:nvSpPr>
        <p:spPr>
          <a:xfrm>
            <a:off x="5505249" y="5350759"/>
            <a:ext cx="124240" cy="124240"/>
          </a:xfrm>
          <a:prstGeom prst="ellipse">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0A5C5A36-EC92-462F-BB70-6A797D63B1DD}"/>
              </a:ext>
            </a:extLst>
          </p:cNvPr>
          <p:cNvSpPr txBox="1"/>
          <p:nvPr/>
        </p:nvSpPr>
        <p:spPr>
          <a:xfrm>
            <a:off x="4050584" y="5602985"/>
            <a:ext cx="3150315" cy="323165"/>
          </a:xfrm>
          <a:prstGeom prst="rect">
            <a:avLst/>
          </a:prstGeom>
          <a:noFill/>
        </p:spPr>
        <p:txBody>
          <a:bodyPr wrap="square" rtlCol="0">
            <a:spAutoFit/>
          </a:bodyPr>
          <a:lstStyle/>
          <a:p>
            <a:r>
              <a:rPr lang="en-US" sz="1500" b="1" dirty="0">
                <a:latin typeface="+mj-lt"/>
              </a:rPr>
              <a:t>STRATEGIC MANAGEMENT PLAN</a:t>
            </a:r>
          </a:p>
        </p:txBody>
      </p:sp>
      <p:sp>
        <p:nvSpPr>
          <p:cNvPr id="64" name="Arc 63">
            <a:extLst>
              <a:ext uri="{FF2B5EF4-FFF2-40B4-BE49-F238E27FC236}">
                <a16:creationId xmlns:a16="http://schemas.microsoft.com/office/drawing/2014/main" id="{E3730103-7F8D-4792-83EE-5FFC4A5D2274}"/>
              </a:ext>
            </a:extLst>
          </p:cNvPr>
          <p:cNvSpPr/>
          <p:nvPr/>
        </p:nvSpPr>
        <p:spPr>
          <a:xfrm rot="5400000">
            <a:off x="6903657"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Oval 64">
            <a:extLst>
              <a:ext uri="{FF2B5EF4-FFF2-40B4-BE49-F238E27FC236}">
                <a16:creationId xmlns:a16="http://schemas.microsoft.com/office/drawing/2014/main" id="{86694F26-80D5-467D-94C4-C9C860517F5F}"/>
              </a:ext>
            </a:extLst>
          </p:cNvPr>
          <p:cNvSpPr/>
          <p:nvPr/>
        </p:nvSpPr>
        <p:spPr>
          <a:xfrm>
            <a:off x="7267988" y="3900069"/>
            <a:ext cx="190500" cy="19050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ircle: Hollow 46">
            <a:extLst>
              <a:ext uri="{FF2B5EF4-FFF2-40B4-BE49-F238E27FC236}">
                <a16:creationId xmlns:a16="http://schemas.microsoft.com/office/drawing/2014/main" id="{B0789B4A-0620-4211-9109-6DBE9A07FE51}"/>
              </a:ext>
            </a:extLst>
          </p:cNvPr>
          <p:cNvSpPr/>
          <p:nvPr/>
        </p:nvSpPr>
        <p:spPr>
          <a:xfrm>
            <a:off x="7148925" y="3781006"/>
            <a:ext cx="428626" cy="428626"/>
          </a:xfrm>
          <a:prstGeom prst="donut">
            <a:avLst>
              <a:gd name="adj" fmla="val 5281"/>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Circle: Hollow 47">
            <a:extLst>
              <a:ext uri="{FF2B5EF4-FFF2-40B4-BE49-F238E27FC236}">
                <a16:creationId xmlns:a16="http://schemas.microsoft.com/office/drawing/2014/main" id="{9C63B36C-028C-4461-9179-02E81EA9B830}"/>
              </a:ext>
            </a:extLst>
          </p:cNvPr>
          <p:cNvSpPr/>
          <p:nvPr/>
        </p:nvSpPr>
        <p:spPr>
          <a:xfrm>
            <a:off x="7016053"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69" name="Straight Connector 68">
            <a:extLst>
              <a:ext uri="{FF2B5EF4-FFF2-40B4-BE49-F238E27FC236}">
                <a16:creationId xmlns:a16="http://schemas.microsoft.com/office/drawing/2014/main" id="{15E6C7CE-0DCB-4A82-B08E-519AC3270B85}"/>
              </a:ext>
            </a:extLst>
          </p:cNvPr>
          <p:cNvCxnSpPr>
            <a:cxnSpLocks/>
          </p:cNvCxnSpPr>
          <p:nvPr/>
        </p:nvCxnSpPr>
        <p:spPr>
          <a:xfrm flipV="1">
            <a:off x="7363239" y="2614747"/>
            <a:ext cx="0" cy="1033387"/>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4CFE38F3-7830-46D8-95EE-69DB62ED465D}"/>
              </a:ext>
            </a:extLst>
          </p:cNvPr>
          <p:cNvSpPr/>
          <p:nvPr/>
        </p:nvSpPr>
        <p:spPr>
          <a:xfrm>
            <a:off x="7301118" y="2568391"/>
            <a:ext cx="124240" cy="124240"/>
          </a:xfrm>
          <a:prstGeom prst="ellipse">
            <a:avLst/>
          </a:prstGeom>
          <a:solidFill>
            <a:srgbClr val="1C7C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44337E62-7F21-4CD3-9B0D-507A64DF7728}"/>
              </a:ext>
            </a:extLst>
          </p:cNvPr>
          <p:cNvSpPr txBox="1"/>
          <p:nvPr/>
        </p:nvSpPr>
        <p:spPr>
          <a:xfrm>
            <a:off x="6215104" y="1926108"/>
            <a:ext cx="2585996" cy="323165"/>
          </a:xfrm>
          <a:prstGeom prst="rect">
            <a:avLst/>
          </a:prstGeom>
          <a:noFill/>
        </p:spPr>
        <p:txBody>
          <a:bodyPr wrap="square" rtlCol="0">
            <a:spAutoFit/>
          </a:bodyPr>
          <a:lstStyle/>
          <a:p>
            <a:r>
              <a:rPr lang="en-US" sz="1500" b="1" dirty="0">
                <a:latin typeface="+mj-lt"/>
              </a:rPr>
              <a:t>NEW CAMPUS FACILITIES</a:t>
            </a:r>
          </a:p>
        </p:txBody>
      </p:sp>
      <p:sp>
        <p:nvSpPr>
          <p:cNvPr id="72" name="Arc 71">
            <a:extLst>
              <a:ext uri="{FF2B5EF4-FFF2-40B4-BE49-F238E27FC236}">
                <a16:creationId xmlns:a16="http://schemas.microsoft.com/office/drawing/2014/main" id="{FC85B459-7BA2-4C61-9178-E1CE5EFAEC56}"/>
              </a:ext>
            </a:extLst>
          </p:cNvPr>
          <p:cNvSpPr/>
          <p:nvPr/>
        </p:nvSpPr>
        <p:spPr>
          <a:xfrm>
            <a:off x="8914328" y="35357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3" name="Oval 72">
            <a:extLst>
              <a:ext uri="{FF2B5EF4-FFF2-40B4-BE49-F238E27FC236}">
                <a16:creationId xmlns:a16="http://schemas.microsoft.com/office/drawing/2014/main" id="{4A6EEA54-5314-432F-B5DF-B223248AB8AA}"/>
              </a:ext>
            </a:extLst>
          </p:cNvPr>
          <p:cNvSpPr/>
          <p:nvPr/>
        </p:nvSpPr>
        <p:spPr>
          <a:xfrm>
            <a:off x="9278659" y="3900069"/>
            <a:ext cx="190500" cy="1905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ircle: Hollow 55">
            <a:extLst>
              <a:ext uri="{FF2B5EF4-FFF2-40B4-BE49-F238E27FC236}">
                <a16:creationId xmlns:a16="http://schemas.microsoft.com/office/drawing/2014/main" id="{0C983C23-7914-456E-AA37-90FEEBD851C0}"/>
              </a:ext>
            </a:extLst>
          </p:cNvPr>
          <p:cNvSpPr/>
          <p:nvPr/>
        </p:nvSpPr>
        <p:spPr>
          <a:xfrm>
            <a:off x="9159596" y="3781006"/>
            <a:ext cx="428626" cy="428626"/>
          </a:xfrm>
          <a:prstGeom prst="donut">
            <a:avLst>
              <a:gd name="adj" fmla="val 5281"/>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Circle: Hollow 56">
            <a:extLst>
              <a:ext uri="{FF2B5EF4-FFF2-40B4-BE49-F238E27FC236}">
                <a16:creationId xmlns:a16="http://schemas.microsoft.com/office/drawing/2014/main" id="{CD810234-B3DF-4AE8-B7F5-9B91C3FEE8A3}"/>
              </a:ext>
            </a:extLst>
          </p:cNvPr>
          <p:cNvSpPr/>
          <p:nvPr/>
        </p:nvSpPr>
        <p:spPr>
          <a:xfrm>
            <a:off x="9026724" y="36481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6" name="Straight Connector 75">
            <a:extLst>
              <a:ext uri="{FF2B5EF4-FFF2-40B4-BE49-F238E27FC236}">
                <a16:creationId xmlns:a16="http://schemas.microsoft.com/office/drawing/2014/main" id="{A61A79A1-830D-43A5-991E-41089FE309F5}"/>
              </a:ext>
            </a:extLst>
          </p:cNvPr>
          <p:cNvCxnSpPr>
            <a:cxnSpLocks/>
          </p:cNvCxnSpPr>
          <p:nvPr/>
        </p:nvCxnSpPr>
        <p:spPr>
          <a:xfrm flipV="1">
            <a:off x="9373910" y="4342505"/>
            <a:ext cx="0" cy="1033387"/>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77" name="Oval 76">
            <a:extLst>
              <a:ext uri="{FF2B5EF4-FFF2-40B4-BE49-F238E27FC236}">
                <a16:creationId xmlns:a16="http://schemas.microsoft.com/office/drawing/2014/main" id="{91D217BA-6735-41FC-ADDE-ADA84BF5E891}"/>
              </a:ext>
            </a:extLst>
          </p:cNvPr>
          <p:cNvSpPr/>
          <p:nvPr/>
        </p:nvSpPr>
        <p:spPr>
          <a:xfrm>
            <a:off x="9311789" y="5350759"/>
            <a:ext cx="124240" cy="12424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8710CEB2-4E11-44C6-A201-5DCB3EA9A265}"/>
              </a:ext>
            </a:extLst>
          </p:cNvPr>
          <p:cNvSpPr txBox="1"/>
          <p:nvPr/>
        </p:nvSpPr>
        <p:spPr>
          <a:xfrm>
            <a:off x="8525526" y="5602985"/>
            <a:ext cx="1875774" cy="323165"/>
          </a:xfrm>
          <a:prstGeom prst="rect">
            <a:avLst/>
          </a:prstGeom>
          <a:noFill/>
        </p:spPr>
        <p:txBody>
          <a:bodyPr wrap="square" rtlCol="0">
            <a:spAutoFit/>
          </a:bodyPr>
          <a:lstStyle/>
          <a:p>
            <a:r>
              <a:rPr lang="en-US" sz="1500" b="1" dirty="0">
                <a:latin typeface="+mj-lt"/>
              </a:rPr>
              <a:t>EXPERT FACULTIES</a:t>
            </a:r>
          </a:p>
        </p:txBody>
      </p:sp>
      <p:cxnSp>
        <p:nvCxnSpPr>
          <p:cNvPr id="79" name="Straight Connector 78">
            <a:extLst>
              <a:ext uri="{FF2B5EF4-FFF2-40B4-BE49-F238E27FC236}">
                <a16:creationId xmlns:a16="http://schemas.microsoft.com/office/drawing/2014/main" id="{5CE23E97-80CA-4DCE-905B-0371552128FB}"/>
              </a:ext>
            </a:extLst>
          </p:cNvPr>
          <p:cNvCxnSpPr>
            <a:cxnSpLocks/>
          </p:cNvCxnSpPr>
          <p:nvPr/>
        </p:nvCxnSpPr>
        <p:spPr>
          <a:xfrm>
            <a:off x="133691" y="5975684"/>
            <a:ext cx="3219109" cy="6016"/>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6AF9195-D1C7-4EAB-9766-CBBD5AC04E3E}"/>
              </a:ext>
            </a:extLst>
          </p:cNvPr>
          <p:cNvCxnSpPr>
            <a:cxnSpLocks/>
          </p:cNvCxnSpPr>
          <p:nvPr/>
        </p:nvCxnSpPr>
        <p:spPr>
          <a:xfrm>
            <a:off x="4050649" y="5975684"/>
            <a:ext cx="2959751" cy="6016"/>
          </a:xfrm>
          <a:prstGeom prst="line">
            <a:avLst/>
          </a:prstGeom>
          <a:ln w="19050">
            <a:solidFill>
              <a:srgbClr val="EF3078"/>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7FD0854-B613-4503-8F9F-7EBA21977DB6}"/>
              </a:ext>
            </a:extLst>
          </p:cNvPr>
          <p:cNvCxnSpPr>
            <a:cxnSpLocks/>
          </p:cNvCxnSpPr>
          <p:nvPr/>
        </p:nvCxnSpPr>
        <p:spPr>
          <a:xfrm flipV="1">
            <a:off x="8585660" y="5943600"/>
            <a:ext cx="1739440" cy="14786"/>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67D5D77-7183-46A2-913A-91854EB46B5B}"/>
              </a:ext>
            </a:extLst>
          </p:cNvPr>
          <p:cNvCxnSpPr>
            <a:cxnSpLocks/>
          </p:cNvCxnSpPr>
          <p:nvPr/>
        </p:nvCxnSpPr>
        <p:spPr>
          <a:xfrm>
            <a:off x="1726701" y="1860128"/>
            <a:ext cx="3645399" cy="6772"/>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FE4C8AC-856E-47A1-86C3-D3143F6DF56B}"/>
              </a:ext>
            </a:extLst>
          </p:cNvPr>
          <p:cNvCxnSpPr>
            <a:cxnSpLocks/>
          </p:cNvCxnSpPr>
          <p:nvPr/>
        </p:nvCxnSpPr>
        <p:spPr>
          <a:xfrm flipV="1">
            <a:off x="6325427" y="1828800"/>
            <a:ext cx="2323273" cy="6512"/>
          </a:xfrm>
          <a:prstGeom prst="line">
            <a:avLst/>
          </a:prstGeom>
          <a:ln w="19050">
            <a:solidFill>
              <a:srgbClr val="1C7CBB"/>
            </a:solidFill>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AC17817C-AF36-4468-94FC-44DCFF825290}"/>
              </a:ext>
            </a:extLst>
          </p:cNvPr>
          <p:cNvSpPr txBox="1"/>
          <p:nvPr/>
        </p:nvSpPr>
        <p:spPr>
          <a:xfrm>
            <a:off x="3596711" y="146242"/>
            <a:ext cx="5640200" cy="707886"/>
          </a:xfrm>
          <a:prstGeom prst="rect">
            <a:avLst/>
          </a:prstGeom>
          <a:noFill/>
        </p:spPr>
        <p:txBody>
          <a:bodyPr wrap="square" rtlCol="0">
            <a:spAutoFit/>
          </a:bodyPr>
          <a:lstStyle/>
          <a:p>
            <a:pPr algn="ctr"/>
            <a:r>
              <a:rPr lang="en-US" sz="4000" dirty="0">
                <a:solidFill>
                  <a:srgbClr val="000000"/>
                </a:solidFill>
                <a:latin typeface="Tw Cen MT" panose="020B0602020104020603" pitchFamily="34" charset="0"/>
              </a:rPr>
              <a:t>FACTORS IN OUR FAVOUR</a:t>
            </a:r>
          </a:p>
        </p:txBody>
      </p:sp>
      <p:sp>
        <p:nvSpPr>
          <p:cNvPr id="91" name="Arc 90">
            <a:extLst>
              <a:ext uri="{FF2B5EF4-FFF2-40B4-BE49-F238E27FC236}">
                <a16:creationId xmlns:a16="http://schemas.microsoft.com/office/drawing/2014/main" id="{E3730103-7F8D-4792-83EE-5FFC4A5D2274}"/>
              </a:ext>
            </a:extLst>
          </p:cNvPr>
          <p:cNvSpPr/>
          <p:nvPr/>
        </p:nvSpPr>
        <p:spPr>
          <a:xfrm rot="5400000">
            <a:off x="10718889" y="3527722"/>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Oval 93">
            <a:extLst>
              <a:ext uri="{FF2B5EF4-FFF2-40B4-BE49-F238E27FC236}">
                <a16:creationId xmlns:a16="http://schemas.microsoft.com/office/drawing/2014/main" id="{86694F26-80D5-467D-94C4-C9C860517F5F}"/>
              </a:ext>
            </a:extLst>
          </p:cNvPr>
          <p:cNvSpPr/>
          <p:nvPr/>
        </p:nvSpPr>
        <p:spPr>
          <a:xfrm>
            <a:off x="11083220" y="3892053"/>
            <a:ext cx="190500" cy="1905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ircle: Hollow 46">
            <a:extLst>
              <a:ext uri="{FF2B5EF4-FFF2-40B4-BE49-F238E27FC236}">
                <a16:creationId xmlns:a16="http://schemas.microsoft.com/office/drawing/2014/main" id="{B0789B4A-0620-4211-9109-6DBE9A07FE51}"/>
              </a:ext>
            </a:extLst>
          </p:cNvPr>
          <p:cNvSpPr/>
          <p:nvPr/>
        </p:nvSpPr>
        <p:spPr>
          <a:xfrm>
            <a:off x="10964157" y="3772990"/>
            <a:ext cx="428626" cy="428626"/>
          </a:xfrm>
          <a:prstGeom prst="donut">
            <a:avLst>
              <a:gd name="adj" fmla="val 528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8" name="Circle: Hollow 47">
            <a:extLst>
              <a:ext uri="{FF2B5EF4-FFF2-40B4-BE49-F238E27FC236}">
                <a16:creationId xmlns:a16="http://schemas.microsoft.com/office/drawing/2014/main" id="{9C63B36C-028C-4461-9179-02E81EA9B830}"/>
              </a:ext>
            </a:extLst>
          </p:cNvPr>
          <p:cNvSpPr/>
          <p:nvPr/>
        </p:nvSpPr>
        <p:spPr>
          <a:xfrm>
            <a:off x="10831285" y="3640118"/>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99" name="Straight Connector 98">
            <a:extLst>
              <a:ext uri="{FF2B5EF4-FFF2-40B4-BE49-F238E27FC236}">
                <a16:creationId xmlns:a16="http://schemas.microsoft.com/office/drawing/2014/main" id="{15E6C7CE-0DCB-4A82-B08E-519AC3270B85}"/>
              </a:ext>
            </a:extLst>
          </p:cNvPr>
          <p:cNvCxnSpPr>
            <a:cxnSpLocks/>
          </p:cNvCxnSpPr>
          <p:nvPr/>
        </p:nvCxnSpPr>
        <p:spPr>
          <a:xfrm flipV="1">
            <a:off x="11178471" y="2606731"/>
            <a:ext cx="0" cy="103338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1" name="Oval 100">
            <a:extLst>
              <a:ext uri="{FF2B5EF4-FFF2-40B4-BE49-F238E27FC236}">
                <a16:creationId xmlns:a16="http://schemas.microsoft.com/office/drawing/2014/main" id="{4CFE38F3-7830-46D8-95EE-69DB62ED465D}"/>
              </a:ext>
            </a:extLst>
          </p:cNvPr>
          <p:cNvSpPr/>
          <p:nvPr/>
        </p:nvSpPr>
        <p:spPr>
          <a:xfrm>
            <a:off x="11116350" y="2560375"/>
            <a:ext cx="124240" cy="1242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44337E62-7F21-4CD3-9B0D-507A64DF7728}"/>
              </a:ext>
            </a:extLst>
          </p:cNvPr>
          <p:cNvSpPr txBox="1"/>
          <p:nvPr/>
        </p:nvSpPr>
        <p:spPr>
          <a:xfrm>
            <a:off x="9588223" y="1931455"/>
            <a:ext cx="2756178" cy="323165"/>
          </a:xfrm>
          <a:prstGeom prst="rect">
            <a:avLst/>
          </a:prstGeom>
          <a:noFill/>
        </p:spPr>
        <p:txBody>
          <a:bodyPr wrap="square" rtlCol="0">
            <a:spAutoFit/>
          </a:bodyPr>
          <a:lstStyle/>
          <a:p>
            <a:r>
              <a:rPr lang="en-US" sz="1500" b="1" dirty="0">
                <a:latin typeface="+mj-lt"/>
              </a:rPr>
              <a:t>AFRICA NETWORK OF COEs</a:t>
            </a:r>
          </a:p>
        </p:txBody>
      </p:sp>
      <p:cxnSp>
        <p:nvCxnSpPr>
          <p:cNvPr id="104" name="Straight Connector 103">
            <a:extLst>
              <a:ext uri="{FF2B5EF4-FFF2-40B4-BE49-F238E27FC236}">
                <a16:creationId xmlns:a16="http://schemas.microsoft.com/office/drawing/2014/main" id="{3FE4C8AC-856E-47A1-86C3-D3143F6DF56B}"/>
              </a:ext>
            </a:extLst>
          </p:cNvPr>
          <p:cNvCxnSpPr>
            <a:cxnSpLocks/>
          </p:cNvCxnSpPr>
          <p:nvPr/>
        </p:nvCxnSpPr>
        <p:spPr>
          <a:xfrm>
            <a:off x="9940139" y="1827296"/>
            <a:ext cx="2251861" cy="15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56518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2000"/>
                            </p:stCondLst>
                            <p:childTnLst>
                              <p:par>
                                <p:cTn id="27" presetID="22" presetClass="entr" presetSubtype="1"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up)">
                                      <p:cBhvr>
                                        <p:cTn id="29" dur="500"/>
                                        <p:tgtEl>
                                          <p:spTgt spid="46"/>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 calcmode="lin" valueType="num">
                                      <p:cBhvr>
                                        <p:cTn id="33" dur="500" fill="hold"/>
                                        <p:tgtEl>
                                          <p:spTgt spid="47"/>
                                        </p:tgtEl>
                                        <p:attrNameLst>
                                          <p:attrName>ppt_w</p:attrName>
                                        </p:attrNameLst>
                                      </p:cBhvr>
                                      <p:tavLst>
                                        <p:tav tm="0">
                                          <p:val>
                                            <p:fltVal val="0"/>
                                          </p:val>
                                        </p:tav>
                                        <p:tav tm="100000">
                                          <p:val>
                                            <p:strVal val="#ppt_w"/>
                                          </p:val>
                                        </p:tav>
                                      </p:tavLst>
                                    </p:anim>
                                    <p:anim calcmode="lin" valueType="num">
                                      <p:cBhvr>
                                        <p:cTn id="34" dur="500" fill="hold"/>
                                        <p:tgtEl>
                                          <p:spTgt spid="47"/>
                                        </p:tgtEl>
                                        <p:attrNameLst>
                                          <p:attrName>ppt_h</p:attrName>
                                        </p:attrNameLst>
                                      </p:cBhvr>
                                      <p:tavLst>
                                        <p:tav tm="0">
                                          <p:val>
                                            <p:fltVal val="0"/>
                                          </p:val>
                                        </p:tav>
                                        <p:tav tm="100000">
                                          <p:val>
                                            <p:strVal val="#ppt_h"/>
                                          </p:val>
                                        </p:tav>
                                      </p:tavLst>
                                    </p:anim>
                                    <p:animEffect transition="in" filter="fade">
                                      <p:cBhvr>
                                        <p:cTn id="35" dur="500"/>
                                        <p:tgtEl>
                                          <p:spTgt spid="47"/>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79"/>
                                        </p:tgtEl>
                                        <p:attrNameLst>
                                          <p:attrName>style.visibility</p:attrName>
                                        </p:attrNameLst>
                                      </p:cBhvr>
                                      <p:to>
                                        <p:strVal val="visible"/>
                                      </p:to>
                                    </p:set>
                                    <p:animEffect transition="in" filter="wipe(left)">
                                      <p:cBhvr>
                                        <p:cTn id="50" dur="500"/>
                                        <p:tgtEl>
                                          <p:spTgt spid="79"/>
                                        </p:tgtEl>
                                      </p:cBhvr>
                                    </p:animEffect>
                                  </p:childTnLst>
                                </p:cTn>
                              </p:par>
                            </p:childTnLst>
                          </p:cTn>
                        </p:par>
                        <p:par>
                          <p:cTn id="51" fill="hold">
                            <p:stCondLst>
                              <p:cond delay="4000"/>
                            </p:stCondLst>
                            <p:childTnLst>
                              <p:par>
                                <p:cTn id="52" presetID="22" presetClass="entr" presetSubtype="8" fill="hold"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p:cTn id="58" dur="500" fill="hold"/>
                                        <p:tgtEl>
                                          <p:spTgt spid="51"/>
                                        </p:tgtEl>
                                        <p:attrNameLst>
                                          <p:attrName>ppt_w</p:attrName>
                                        </p:attrNameLst>
                                      </p:cBhvr>
                                      <p:tavLst>
                                        <p:tav tm="0">
                                          <p:val>
                                            <p:fltVal val="0"/>
                                          </p:val>
                                        </p:tav>
                                        <p:tav tm="100000">
                                          <p:val>
                                            <p:strVal val="#ppt_w"/>
                                          </p:val>
                                        </p:tav>
                                      </p:tavLst>
                                    </p:anim>
                                    <p:anim calcmode="lin" valueType="num">
                                      <p:cBhvr>
                                        <p:cTn id="59" dur="500" fill="hold"/>
                                        <p:tgtEl>
                                          <p:spTgt spid="51"/>
                                        </p:tgtEl>
                                        <p:attrNameLst>
                                          <p:attrName>ppt_h</p:attrName>
                                        </p:attrNameLst>
                                      </p:cBhvr>
                                      <p:tavLst>
                                        <p:tav tm="0">
                                          <p:val>
                                            <p:fltVal val="0"/>
                                          </p:val>
                                        </p:tav>
                                        <p:tav tm="100000">
                                          <p:val>
                                            <p:strVal val="#ppt_h"/>
                                          </p:val>
                                        </p:tav>
                                      </p:tavLst>
                                    </p:anim>
                                    <p:animEffect transition="in" filter="fade">
                                      <p:cBhvr>
                                        <p:cTn id="60" dur="500"/>
                                        <p:tgtEl>
                                          <p:spTgt spid="51"/>
                                        </p:tgtEl>
                                      </p:cBhvr>
                                    </p:animEffect>
                                  </p:childTnLst>
                                </p:cTn>
                              </p:par>
                            </p:childTnLst>
                          </p:cTn>
                        </p:par>
                        <p:par>
                          <p:cTn id="61" fill="hold">
                            <p:stCondLst>
                              <p:cond delay="5000"/>
                            </p:stCondLst>
                            <p:childTnLst>
                              <p:par>
                                <p:cTn id="62" presetID="53" presetClass="entr" presetSubtype="16"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p:cTn id="64" dur="500" fill="hold"/>
                                        <p:tgtEl>
                                          <p:spTgt spid="52"/>
                                        </p:tgtEl>
                                        <p:attrNameLst>
                                          <p:attrName>ppt_w</p:attrName>
                                        </p:attrNameLst>
                                      </p:cBhvr>
                                      <p:tavLst>
                                        <p:tav tm="0">
                                          <p:val>
                                            <p:fltVal val="0"/>
                                          </p:val>
                                        </p:tav>
                                        <p:tav tm="100000">
                                          <p:val>
                                            <p:strVal val="#ppt_w"/>
                                          </p:val>
                                        </p:tav>
                                      </p:tavLst>
                                    </p:anim>
                                    <p:anim calcmode="lin" valueType="num">
                                      <p:cBhvr>
                                        <p:cTn id="65" dur="500" fill="hold"/>
                                        <p:tgtEl>
                                          <p:spTgt spid="52"/>
                                        </p:tgtEl>
                                        <p:attrNameLst>
                                          <p:attrName>ppt_h</p:attrName>
                                        </p:attrNameLst>
                                      </p:cBhvr>
                                      <p:tavLst>
                                        <p:tav tm="0">
                                          <p:val>
                                            <p:fltVal val="0"/>
                                          </p:val>
                                        </p:tav>
                                        <p:tav tm="100000">
                                          <p:val>
                                            <p:strVal val="#ppt_h"/>
                                          </p:val>
                                        </p:tav>
                                      </p:tavLst>
                                    </p:anim>
                                    <p:animEffect transition="in" filter="fade">
                                      <p:cBhvr>
                                        <p:cTn id="66" dur="500"/>
                                        <p:tgtEl>
                                          <p:spTgt spid="52"/>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p:cTn id="70" dur="500" fill="hold"/>
                                        <p:tgtEl>
                                          <p:spTgt spid="53"/>
                                        </p:tgtEl>
                                        <p:attrNameLst>
                                          <p:attrName>ppt_w</p:attrName>
                                        </p:attrNameLst>
                                      </p:cBhvr>
                                      <p:tavLst>
                                        <p:tav tm="0">
                                          <p:val>
                                            <p:fltVal val="0"/>
                                          </p:val>
                                        </p:tav>
                                        <p:tav tm="100000">
                                          <p:val>
                                            <p:strVal val="#ppt_w"/>
                                          </p:val>
                                        </p:tav>
                                      </p:tavLst>
                                    </p:anim>
                                    <p:anim calcmode="lin" valueType="num">
                                      <p:cBhvr>
                                        <p:cTn id="71" dur="500" fill="hold"/>
                                        <p:tgtEl>
                                          <p:spTgt spid="53"/>
                                        </p:tgtEl>
                                        <p:attrNameLst>
                                          <p:attrName>ppt_h</p:attrName>
                                        </p:attrNameLst>
                                      </p:cBhvr>
                                      <p:tavLst>
                                        <p:tav tm="0">
                                          <p:val>
                                            <p:fltVal val="0"/>
                                          </p:val>
                                        </p:tav>
                                        <p:tav tm="100000">
                                          <p:val>
                                            <p:strVal val="#ppt_h"/>
                                          </p:val>
                                        </p:tav>
                                      </p:tavLst>
                                    </p:anim>
                                    <p:animEffect transition="in" filter="fade">
                                      <p:cBhvr>
                                        <p:cTn id="72" dur="500"/>
                                        <p:tgtEl>
                                          <p:spTgt spid="53"/>
                                        </p:tgtEl>
                                      </p:cBhvr>
                                    </p:animEffect>
                                  </p:childTnLst>
                                </p:cTn>
                              </p:par>
                            </p:childTnLst>
                          </p:cTn>
                        </p:par>
                        <p:par>
                          <p:cTn id="73" fill="hold">
                            <p:stCondLst>
                              <p:cond delay="6000"/>
                            </p:stCondLst>
                            <p:childTnLst>
                              <p:par>
                                <p:cTn id="74" presetID="22" presetClass="entr" presetSubtype="4" fill="hold" nodeType="afterEffect">
                                  <p:stCondLst>
                                    <p:cond delay="0"/>
                                  </p:stCondLst>
                                  <p:childTnLst>
                                    <p:set>
                                      <p:cBhvr>
                                        <p:cTn id="75" dur="1" fill="hold">
                                          <p:stCondLst>
                                            <p:cond delay="0"/>
                                          </p:stCondLst>
                                        </p:cTn>
                                        <p:tgtEl>
                                          <p:spTgt spid="54"/>
                                        </p:tgtEl>
                                        <p:attrNameLst>
                                          <p:attrName>style.visibility</p:attrName>
                                        </p:attrNameLst>
                                      </p:cBhvr>
                                      <p:to>
                                        <p:strVal val="visible"/>
                                      </p:to>
                                    </p:set>
                                    <p:animEffect transition="in" filter="wipe(down)">
                                      <p:cBhvr>
                                        <p:cTn id="76" dur="500"/>
                                        <p:tgtEl>
                                          <p:spTgt spid="54"/>
                                        </p:tgtEl>
                                      </p:cBhvr>
                                    </p:animEffect>
                                  </p:childTnLst>
                                </p:cTn>
                              </p:par>
                            </p:childTnLst>
                          </p:cTn>
                        </p:par>
                        <p:par>
                          <p:cTn id="77" fill="hold">
                            <p:stCondLst>
                              <p:cond delay="6500"/>
                            </p:stCondLst>
                            <p:childTnLst>
                              <p:par>
                                <p:cTn id="78" presetID="53" presetClass="entr" presetSubtype="16" fill="hold" grpId="0" nodeType="after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 calcmode="lin" valueType="num">
                                      <p:cBhvr>
                                        <p:cTn id="86" dur="500" fill="hold"/>
                                        <p:tgtEl>
                                          <p:spTgt spid="50"/>
                                        </p:tgtEl>
                                        <p:attrNameLst>
                                          <p:attrName>ppt_w</p:attrName>
                                        </p:attrNameLst>
                                      </p:cBhvr>
                                      <p:tavLst>
                                        <p:tav tm="0">
                                          <p:val>
                                            <p:fltVal val="0"/>
                                          </p:val>
                                        </p:tav>
                                        <p:tav tm="100000">
                                          <p:val>
                                            <p:strVal val="#ppt_w"/>
                                          </p:val>
                                        </p:tav>
                                      </p:tavLst>
                                    </p:anim>
                                    <p:anim calcmode="lin" valueType="num">
                                      <p:cBhvr>
                                        <p:cTn id="87" dur="500" fill="hold"/>
                                        <p:tgtEl>
                                          <p:spTgt spid="50"/>
                                        </p:tgtEl>
                                        <p:attrNameLst>
                                          <p:attrName>ppt_h</p:attrName>
                                        </p:attrNameLst>
                                      </p:cBhvr>
                                      <p:tavLst>
                                        <p:tav tm="0">
                                          <p:val>
                                            <p:fltVal val="0"/>
                                          </p:val>
                                        </p:tav>
                                        <p:tav tm="100000">
                                          <p:val>
                                            <p:strVal val="#ppt_h"/>
                                          </p:val>
                                        </p:tav>
                                      </p:tavLst>
                                    </p:anim>
                                    <p:animEffect transition="in" filter="fade">
                                      <p:cBhvr>
                                        <p:cTn id="88" dur="500"/>
                                        <p:tgtEl>
                                          <p:spTgt spid="50"/>
                                        </p:tgtEl>
                                      </p:cBhvr>
                                    </p:animEffect>
                                  </p:childTnLst>
                                </p:cTn>
                              </p:par>
                              <p:par>
                                <p:cTn id="89" presetID="47"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500"/>
                                        <p:tgtEl>
                                          <p:spTgt spid="56"/>
                                        </p:tgtEl>
                                      </p:cBhvr>
                                    </p:animEffect>
                                    <p:anim calcmode="lin" valueType="num">
                                      <p:cBhvr>
                                        <p:cTn id="92" dur="500" fill="hold"/>
                                        <p:tgtEl>
                                          <p:spTgt spid="56"/>
                                        </p:tgtEl>
                                        <p:attrNameLst>
                                          <p:attrName>ppt_x</p:attrName>
                                        </p:attrNameLst>
                                      </p:cBhvr>
                                      <p:tavLst>
                                        <p:tav tm="0">
                                          <p:val>
                                            <p:strVal val="#ppt_x"/>
                                          </p:val>
                                        </p:tav>
                                        <p:tav tm="100000">
                                          <p:val>
                                            <p:strVal val="#ppt_x"/>
                                          </p:val>
                                        </p:tav>
                                      </p:tavLst>
                                    </p:anim>
                                    <p:anim calcmode="lin" valueType="num">
                                      <p:cBhvr>
                                        <p:cTn id="93" dur="500" fill="hold"/>
                                        <p:tgtEl>
                                          <p:spTgt spid="56"/>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22" presetClass="entr" presetSubtype="8" fill="hold" nodeType="afterEffect">
                                  <p:stCondLst>
                                    <p:cond delay="0"/>
                                  </p:stCondLst>
                                  <p:childTnLst>
                                    <p:set>
                                      <p:cBhvr>
                                        <p:cTn id="96" dur="1" fill="hold">
                                          <p:stCondLst>
                                            <p:cond delay="0"/>
                                          </p:stCondLst>
                                        </p:cTn>
                                        <p:tgtEl>
                                          <p:spTgt spid="82"/>
                                        </p:tgtEl>
                                        <p:attrNameLst>
                                          <p:attrName>style.visibility</p:attrName>
                                        </p:attrNameLst>
                                      </p:cBhvr>
                                      <p:to>
                                        <p:strVal val="visible"/>
                                      </p:to>
                                    </p:set>
                                    <p:animEffect transition="in" filter="wipe(left)">
                                      <p:cBhvr>
                                        <p:cTn id="97" dur="500"/>
                                        <p:tgtEl>
                                          <p:spTgt spid="82"/>
                                        </p:tgtEl>
                                      </p:cBhvr>
                                    </p:animEffect>
                                  </p:childTnLst>
                                </p:cTn>
                              </p:par>
                            </p:childTnLst>
                          </p:cTn>
                        </p:par>
                        <p:par>
                          <p:cTn id="98" fill="hold">
                            <p:stCondLst>
                              <p:cond delay="8000"/>
                            </p:stCondLst>
                            <p:childTnLst>
                              <p:par>
                                <p:cTn id="99" presetID="22" presetClass="entr" presetSubtype="8" fill="hold" nodeType="after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wipe(left)">
                                      <p:cBhvr>
                                        <p:cTn id="101" dur="500"/>
                                        <p:tgtEl>
                                          <p:spTgt spid="38"/>
                                        </p:tgtEl>
                                      </p:cBhvr>
                                    </p:animEffect>
                                  </p:childTnLst>
                                </p:cTn>
                              </p:par>
                            </p:childTnLst>
                          </p:cTn>
                        </p:par>
                        <p:par>
                          <p:cTn id="102" fill="hold">
                            <p:stCondLst>
                              <p:cond delay="8500"/>
                            </p:stCondLst>
                            <p:childTnLst>
                              <p:par>
                                <p:cTn id="103" presetID="53" presetClass="entr" presetSubtype="16" fill="hold" grpId="0" nodeType="after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p:cTn id="105" dur="500" fill="hold"/>
                                        <p:tgtEl>
                                          <p:spTgt spid="58"/>
                                        </p:tgtEl>
                                        <p:attrNameLst>
                                          <p:attrName>ppt_w</p:attrName>
                                        </p:attrNameLst>
                                      </p:cBhvr>
                                      <p:tavLst>
                                        <p:tav tm="0">
                                          <p:val>
                                            <p:fltVal val="0"/>
                                          </p:val>
                                        </p:tav>
                                        <p:tav tm="100000">
                                          <p:val>
                                            <p:strVal val="#ppt_w"/>
                                          </p:val>
                                        </p:tav>
                                      </p:tavLst>
                                    </p:anim>
                                    <p:anim calcmode="lin" valueType="num">
                                      <p:cBhvr>
                                        <p:cTn id="106" dur="500" fill="hold"/>
                                        <p:tgtEl>
                                          <p:spTgt spid="58"/>
                                        </p:tgtEl>
                                        <p:attrNameLst>
                                          <p:attrName>ppt_h</p:attrName>
                                        </p:attrNameLst>
                                      </p:cBhvr>
                                      <p:tavLst>
                                        <p:tav tm="0">
                                          <p:val>
                                            <p:fltVal val="0"/>
                                          </p:val>
                                        </p:tav>
                                        <p:tav tm="100000">
                                          <p:val>
                                            <p:strVal val="#ppt_h"/>
                                          </p:val>
                                        </p:tav>
                                      </p:tavLst>
                                    </p:anim>
                                    <p:animEffect transition="in" filter="fade">
                                      <p:cBhvr>
                                        <p:cTn id="107" dur="500"/>
                                        <p:tgtEl>
                                          <p:spTgt spid="58"/>
                                        </p:tgtEl>
                                      </p:cBhvr>
                                    </p:animEffect>
                                  </p:childTnLst>
                                </p:cTn>
                              </p:par>
                            </p:childTnLst>
                          </p:cTn>
                        </p:par>
                        <p:par>
                          <p:cTn id="108" fill="hold">
                            <p:stCondLst>
                              <p:cond delay="9000"/>
                            </p:stCondLst>
                            <p:childTnLst>
                              <p:par>
                                <p:cTn id="109" presetID="53" presetClass="entr" presetSubtype="16" fill="hold" grpId="0" nodeType="afterEffect">
                                  <p:stCondLst>
                                    <p:cond delay="0"/>
                                  </p:stCondLst>
                                  <p:childTnLst>
                                    <p:set>
                                      <p:cBhvr>
                                        <p:cTn id="110" dur="1" fill="hold">
                                          <p:stCondLst>
                                            <p:cond delay="0"/>
                                          </p:stCondLst>
                                        </p:cTn>
                                        <p:tgtEl>
                                          <p:spTgt spid="59"/>
                                        </p:tgtEl>
                                        <p:attrNameLst>
                                          <p:attrName>style.visibility</p:attrName>
                                        </p:attrNameLst>
                                      </p:cBhvr>
                                      <p:to>
                                        <p:strVal val="visible"/>
                                      </p:to>
                                    </p:set>
                                    <p:anim calcmode="lin" valueType="num">
                                      <p:cBhvr>
                                        <p:cTn id="111" dur="500" fill="hold"/>
                                        <p:tgtEl>
                                          <p:spTgt spid="59"/>
                                        </p:tgtEl>
                                        <p:attrNameLst>
                                          <p:attrName>ppt_w</p:attrName>
                                        </p:attrNameLst>
                                      </p:cBhvr>
                                      <p:tavLst>
                                        <p:tav tm="0">
                                          <p:val>
                                            <p:fltVal val="0"/>
                                          </p:val>
                                        </p:tav>
                                        <p:tav tm="100000">
                                          <p:val>
                                            <p:strVal val="#ppt_w"/>
                                          </p:val>
                                        </p:tav>
                                      </p:tavLst>
                                    </p:anim>
                                    <p:anim calcmode="lin" valueType="num">
                                      <p:cBhvr>
                                        <p:cTn id="112" dur="500" fill="hold"/>
                                        <p:tgtEl>
                                          <p:spTgt spid="59"/>
                                        </p:tgtEl>
                                        <p:attrNameLst>
                                          <p:attrName>ppt_h</p:attrName>
                                        </p:attrNameLst>
                                      </p:cBhvr>
                                      <p:tavLst>
                                        <p:tav tm="0">
                                          <p:val>
                                            <p:fltVal val="0"/>
                                          </p:val>
                                        </p:tav>
                                        <p:tav tm="100000">
                                          <p:val>
                                            <p:strVal val="#ppt_h"/>
                                          </p:val>
                                        </p:tav>
                                      </p:tavLst>
                                    </p:anim>
                                    <p:animEffect transition="in" filter="fade">
                                      <p:cBhvr>
                                        <p:cTn id="113" dur="500"/>
                                        <p:tgtEl>
                                          <p:spTgt spid="5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60"/>
                                        </p:tgtEl>
                                        <p:attrNameLst>
                                          <p:attrName>style.visibility</p:attrName>
                                        </p:attrNameLst>
                                      </p:cBhvr>
                                      <p:to>
                                        <p:strVal val="visible"/>
                                      </p:to>
                                    </p:set>
                                    <p:anim calcmode="lin" valueType="num">
                                      <p:cBhvr>
                                        <p:cTn id="117" dur="500" fill="hold"/>
                                        <p:tgtEl>
                                          <p:spTgt spid="60"/>
                                        </p:tgtEl>
                                        <p:attrNameLst>
                                          <p:attrName>ppt_w</p:attrName>
                                        </p:attrNameLst>
                                      </p:cBhvr>
                                      <p:tavLst>
                                        <p:tav tm="0">
                                          <p:val>
                                            <p:fltVal val="0"/>
                                          </p:val>
                                        </p:tav>
                                        <p:tav tm="100000">
                                          <p:val>
                                            <p:strVal val="#ppt_w"/>
                                          </p:val>
                                        </p:tav>
                                      </p:tavLst>
                                    </p:anim>
                                    <p:anim calcmode="lin" valueType="num">
                                      <p:cBhvr>
                                        <p:cTn id="118" dur="500" fill="hold"/>
                                        <p:tgtEl>
                                          <p:spTgt spid="60"/>
                                        </p:tgtEl>
                                        <p:attrNameLst>
                                          <p:attrName>ppt_h</p:attrName>
                                        </p:attrNameLst>
                                      </p:cBhvr>
                                      <p:tavLst>
                                        <p:tav tm="0">
                                          <p:val>
                                            <p:fltVal val="0"/>
                                          </p:val>
                                        </p:tav>
                                        <p:tav tm="100000">
                                          <p:val>
                                            <p:strVal val="#ppt_h"/>
                                          </p:val>
                                        </p:tav>
                                      </p:tavLst>
                                    </p:anim>
                                    <p:animEffect transition="in" filter="fade">
                                      <p:cBhvr>
                                        <p:cTn id="119" dur="500"/>
                                        <p:tgtEl>
                                          <p:spTgt spid="60"/>
                                        </p:tgtEl>
                                      </p:cBhvr>
                                    </p:animEffect>
                                  </p:childTnLst>
                                </p:cTn>
                              </p:par>
                            </p:childTnLst>
                          </p:cTn>
                        </p:par>
                        <p:par>
                          <p:cTn id="120" fill="hold">
                            <p:stCondLst>
                              <p:cond delay="10000"/>
                            </p:stCondLst>
                            <p:childTnLst>
                              <p:par>
                                <p:cTn id="121" presetID="22" presetClass="entr" presetSubtype="1" fill="hold" nodeType="afterEffect">
                                  <p:stCondLst>
                                    <p:cond delay="0"/>
                                  </p:stCondLst>
                                  <p:childTnLst>
                                    <p:set>
                                      <p:cBhvr>
                                        <p:cTn id="122" dur="1" fill="hold">
                                          <p:stCondLst>
                                            <p:cond delay="0"/>
                                          </p:stCondLst>
                                        </p:cTn>
                                        <p:tgtEl>
                                          <p:spTgt spid="61"/>
                                        </p:tgtEl>
                                        <p:attrNameLst>
                                          <p:attrName>style.visibility</p:attrName>
                                        </p:attrNameLst>
                                      </p:cBhvr>
                                      <p:to>
                                        <p:strVal val="visible"/>
                                      </p:to>
                                    </p:set>
                                    <p:animEffect transition="in" filter="wipe(up)">
                                      <p:cBhvr>
                                        <p:cTn id="123" dur="500"/>
                                        <p:tgtEl>
                                          <p:spTgt spid="61"/>
                                        </p:tgtEl>
                                      </p:cBhvr>
                                    </p:animEffect>
                                  </p:childTnLst>
                                </p:cTn>
                              </p:par>
                            </p:childTnLst>
                          </p:cTn>
                        </p:par>
                        <p:par>
                          <p:cTn id="124" fill="hold">
                            <p:stCondLst>
                              <p:cond delay="10500"/>
                            </p:stCondLst>
                            <p:childTnLst>
                              <p:par>
                                <p:cTn id="125" presetID="53" presetClass="entr" presetSubtype="16" fill="hold" grpId="0" nodeType="afterEffect">
                                  <p:stCondLst>
                                    <p:cond delay="0"/>
                                  </p:stCondLst>
                                  <p:childTnLst>
                                    <p:set>
                                      <p:cBhvr>
                                        <p:cTn id="126" dur="1" fill="hold">
                                          <p:stCondLst>
                                            <p:cond delay="0"/>
                                          </p:stCondLst>
                                        </p:cTn>
                                        <p:tgtEl>
                                          <p:spTgt spid="62"/>
                                        </p:tgtEl>
                                        <p:attrNameLst>
                                          <p:attrName>style.visibility</p:attrName>
                                        </p:attrNameLst>
                                      </p:cBhvr>
                                      <p:to>
                                        <p:strVal val="visible"/>
                                      </p:to>
                                    </p:set>
                                    <p:anim calcmode="lin" valueType="num">
                                      <p:cBhvr>
                                        <p:cTn id="127" dur="500" fill="hold"/>
                                        <p:tgtEl>
                                          <p:spTgt spid="62"/>
                                        </p:tgtEl>
                                        <p:attrNameLst>
                                          <p:attrName>ppt_w</p:attrName>
                                        </p:attrNameLst>
                                      </p:cBhvr>
                                      <p:tavLst>
                                        <p:tav tm="0">
                                          <p:val>
                                            <p:fltVal val="0"/>
                                          </p:val>
                                        </p:tav>
                                        <p:tav tm="100000">
                                          <p:val>
                                            <p:strVal val="#ppt_w"/>
                                          </p:val>
                                        </p:tav>
                                      </p:tavLst>
                                    </p:anim>
                                    <p:anim calcmode="lin" valueType="num">
                                      <p:cBhvr>
                                        <p:cTn id="128" dur="500" fill="hold"/>
                                        <p:tgtEl>
                                          <p:spTgt spid="62"/>
                                        </p:tgtEl>
                                        <p:attrNameLst>
                                          <p:attrName>ppt_h</p:attrName>
                                        </p:attrNameLst>
                                      </p:cBhvr>
                                      <p:tavLst>
                                        <p:tav tm="0">
                                          <p:val>
                                            <p:fltVal val="0"/>
                                          </p:val>
                                        </p:tav>
                                        <p:tav tm="100000">
                                          <p:val>
                                            <p:strVal val="#ppt_h"/>
                                          </p:val>
                                        </p:tav>
                                      </p:tavLst>
                                    </p:anim>
                                    <p:animEffect transition="in" filter="fade">
                                      <p:cBhvr>
                                        <p:cTn id="129" dur="500"/>
                                        <p:tgtEl>
                                          <p:spTgt spid="62"/>
                                        </p:tgtEl>
                                      </p:cBhvr>
                                    </p:animEffect>
                                  </p:childTnLst>
                                </p:cTn>
                              </p:par>
                            </p:childTnLst>
                          </p:cTn>
                        </p:par>
                        <p:par>
                          <p:cTn id="130" fill="hold">
                            <p:stCondLst>
                              <p:cond delay="11000"/>
                            </p:stCondLst>
                            <p:childTnLst>
                              <p:par>
                                <p:cTn id="131" presetID="53" presetClass="entr" presetSubtype="16" fill="hold" grpId="0" nodeType="afterEffect">
                                  <p:stCondLst>
                                    <p:cond delay="0"/>
                                  </p:stCondLst>
                                  <p:childTnLst>
                                    <p:set>
                                      <p:cBhvr>
                                        <p:cTn id="132" dur="1" fill="hold">
                                          <p:stCondLst>
                                            <p:cond delay="0"/>
                                          </p:stCondLst>
                                        </p:cTn>
                                        <p:tgtEl>
                                          <p:spTgt spid="57"/>
                                        </p:tgtEl>
                                        <p:attrNameLst>
                                          <p:attrName>style.visibility</p:attrName>
                                        </p:attrNameLst>
                                      </p:cBhvr>
                                      <p:to>
                                        <p:strVal val="visible"/>
                                      </p:to>
                                    </p:set>
                                    <p:anim calcmode="lin" valueType="num">
                                      <p:cBhvr>
                                        <p:cTn id="133" dur="500" fill="hold"/>
                                        <p:tgtEl>
                                          <p:spTgt spid="57"/>
                                        </p:tgtEl>
                                        <p:attrNameLst>
                                          <p:attrName>ppt_w</p:attrName>
                                        </p:attrNameLst>
                                      </p:cBhvr>
                                      <p:tavLst>
                                        <p:tav tm="0">
                                          <p:val>
                                            <p:fltVal val="0"/>
                                          </p:val>
                                        </p:tav>
                                        <p:tav tm="100000">
                                          <p:val>
                                            <p:strVal val="#ppt_w"/>
                                          </p:val>
                                        </p:tav>
                                      </p:tavLst>
                                    </p:anim>
                                    <p:anim calcmode="lin" valueType="num">
                                      <p:cBhvr>
                                        <p:cTn id="134" dur="500" fill="hold"/>
                                        <p:tgtEl>
                                          <p:spTgt spid="57"/>
                                        </p:tgtEl>
                                        <p:attrNameLst>
                                          <p:attrName>ppt_h</p:attrName>
                                        </p:attrNameLst>
                                      </p:cBhvr>
                                      <p:tavLst>
                                        <p:tav tm="0">
                                          <p:val>
                                            <p:fltVal val="0"/>
                                          </p:val>
                                        </p:tav>
                                        <p:tav tm="100000">
                                          <p:val>
                                            <p:strVal val="#ppt_h"/>
                                          </p:val>
                                        </p:tav>
                                      </p:tavLst>
                                    </p:anim>
                                    <p:animEffect transition="in" filter="fade">
                                      <p:cBhvr>
                                        <p:cTn id="135" dur="500"/>
                                        <p:tgtEl>
                                          <p:spTgt spid="57"/>
                                        </p:tgtEl>
                                      </p:cBhvr>
                                    </p:animEffect>
                                  </p:childTnLst>
                                </p:cTn>
                              </p:par>
                              <p:par>
                                <p:cTn id="136" presetID="42" presetClass="entr" presetSubtype="0" fill="hold" grpId="0" nodeType="withEffect">
                                  <p:stCondLst>
                                    <p:cond delay="0"/>
                                  </p:stCondLst>
                                  <p:childTnLst>
                                    <p:set>
                                      <p:cBhvr>
                                        <p:cTn id="137" dur="1" fill="hold">
                                          <p:stCondLst>
                                            <p:cond delay="0"/>
                                          </p:stCondLst>
                                        </p:cTn>
                                        <p:tgtEl>
                                          <p:spTgt spid="63"/>
                                        </p:tgtEl>
                                        <p:attrNameLst>
                                          <p:attrName>style.visibility</p:attrName>
                                        </p:attrNameLst>
                                      </p:cBhvr>
                                      <p:to>
                                        <p:strVal val="visible"/>
                                      </p:to>
                                    </p:set>
                                    <p:animEffect transition="in" filter="fade">
                                      <p:cBhvr>
                                        <p:cTn id="138" dur="500"/>
                                        <p:tgtEl>
                                          <p:spTgt spid="63"/>
                                        </p:tgtEl>
                                      </p:cBhvr>
                                    </p:animEffect>
                                    <p:anim calcmode="lin" valueType="num">
                                      <p:cBhvr>
                                        <p:cTn id="139" dur="500" fill="hold"/>
                                        <p:tgtEl>
                                          <p:spTgt spid="63"/>
                                        </p:tgtEl>
                                        <p:attrNameLst>
                                          <p:attrName>ppt_x</p:attrName>
                                        </p:attrNameLst>
                                      </p:cBhvr>
                                      <p:tavLst>
                                        <p:tav tm="0">
                                          <p:val>
                                            <p:strVal val="#ppt_x"/>
                                          </p:val>
                                        </p:tav>
                                        <p:tav tm="100000">
                                          <p:val>
                                            <p:strVal val="#ppt_x"/>
                                          </p:val>
                                        </p:tav>
                                      </p:tavLst>
                                    </p:anim>
                                    <p:anim calcmode="lin" valueType="num">
                                      <p:cBhvr>
                                        <p:cTn id="140" dur="500" fill="hold"/>
                                        <p:tgtEl>
                                          <p:spTgt spid="63"/>
                                        </p:tgtEl>
                                        <p:attrNameLst>
                                          <p:attrName>ppt_y</p:attrName>
                                        </p:attrNameLst>
                                      </p:cBhvr>
                                      <p:tavLst>
                                        <p:tav tm="0">
                                          <p:val>
                                            <p:strVal val="#ppt_y+.1"/>
                                          </p:val>
                                        </p:tav>
                                        <p:tav tm="100000">
                                          <p:val>
                                            <p:strVal val="#ppt_y"/>
                                          </p:val>
                                        </p:tav>
                                      </p:tavLst>
                                    </p:anim>
                                  </p:childTnLst>
                                </p:cTn>
                              </p:par>
                            </p:childTnLst>
                          </p:cTn>
                        </p:par>
                        <p:par>
                          <p:cTn id="141" fill="hold">
                            <p:stCondLst>
                              <p:cond delay="11500"/>
                            </p:stCondLst>
                            <p:childTnLst>
                              <p:par>
                                <p:cTn id="142" presetID="22" presetClass="entr" presetSubtype="8" fill="hold" nodeType="afterEffect">
                                  <p:stCondLst>
                                    <p:cond delay="0"/>
                                  </p:stCondLst>
                                  <p:childTnLst>
                                    <p:set>
                                      <p:cBhvr>
                                        <p:cTn id="143" dur="1" fill="hold">
                                          <p:stCondLst>
                                            <p:cond delay="0"/>
                                          </p:stCondLst>
                                        </p:cTn>
                                        <p:tgtEl>
                                          <p:spTgt spid="80"/>
                                        </p:tgtEl>
                                        <p:attrNameLst>
                                          <p:attrName>style.visibility</p:attrName>
                                        </p:attrNameLst>
                                      </p:cBhvr>
                                      <p:to>
                                        <p:strVal val="visible"/>
                                      </p:to>
                                    </p:set>
                                    <p:animEffect transition="in" filter="wipe(left)">
                                      <p:cBhvr>
                                        <p:cTn id="144" dur="500"/>
                                        <p:tgtEl>
                                          <p:spTgt spid="80"/>
                                        </p:tgtEl>
                                      </p:cBhvr>
                                    </p:animEffect>
                                  </p:childTnLst>
                                </p:cTn>
                              </p:par>
                            </p:childTnLst>
                          </p:cTn>
                        </p:par>
                        <p:par>
                          <p:cTn id="145" fill="hold">
                            <p:stCondLst>
                              <p:cond delay="12000"/>
                            </p:stCondLst>
                            <p:childTnLst>
                              <p:par>
                                <p:cTn id="146" presetID="22" presetClass="entr" presetSubtype="8" fill="hold" nodeType="afterEffect">
                                  <p:stCondLst>
                                    <p:cond delay="0"/>
                                  </p:stCondLst>
                                  <p:childTnLst>
                                    <p:set>
                                      <p:cBhvr>
                                        <p:cTn id="147" dur="1" fill="hold">
                                          <p:stCondLst>
                                            <p:cond delay="0"/>
                                          </p:stCondLst>
                                        </p:cTn>
                                        <p:tgtEl>
                                          <p:spTgt spid="34"/>
                                        </p:tgtEl>
                                        <p:attrNameLst>
                                          <p:attrName>style.visibility</p:attrName>
                                        </p:attrNameLst>
                                      </p:cBhvr>
                                      <p:to>
                                        <p:strVal val="visible"/>
                                      </p:to>
                                    </p:set>
                                    <p:animEffect transition="in" filter="wipe(left)">
                                      <p:cBhvr>
                                        <p:cTn id="148" dur="500"/>
                                        <p:tgtEl>
                                          <p:spTgt spid="34"/>
                                        </p:tgtEl>
                                      </p:cBhvr>
                                    </p:animEffect>
                                  </p:childTnLst>
                                </p:cTn>
                              </p:par>
                            </p:childTnLst>
                          </p:cTn>
                        </p:par>
                        <p:par>
                          <p:cTn id="149" fill="hold">
                            <p:stCondLst>
                              <p:cond delay="12500"/>
                            </p:stCondLst>
                            <p:childTnLst>
                              <p:par>
                                <p:cTn id="150" presetID="53" presetClass="entr" presetSubtype="16" fill="hold" grpId="0" nodeType="afterEffect">
                                  <p:stCondLst>
                                    <p:cond delay="0"/>
                                  </p:stCondLst>
                                  <p:childTnLst>
                                    <p:set>
                                      <p:cBhvr>
                                        <p:cTn id="151" dur="1" fill="hold">
                                          <p:stCondLst>
                                            <p:cond delay="0"/>
                                          </p:stCondLst>
                                        </p:cTn>
                                        <p:tgtEl>
                                          <p:spTgt spid="65"/>
                                        </p:tgtEl>
                                        <p:attrNameLst>
                                          <p:attrName>style.visibility</p:attrName>
                                        </p:attrNameLst>
                                      </p:cBhvr>
                                      <p:to>
                                        <p:strVal val="visible"/>
                                      </p:to>
                                    </p:set>
                                    <p:anim calcmode="lin" valueType="num">
                                      <p:cBhvr>
                                        <p:cTn id="152" dur="500" fill="hold"/>
                                        <p:tgtEl>
                                          <p:spTgt spid="65"/>
                                        </p:tgtEl>
                                        <p:attrNameLst>
                                          <p:attrName>ppt_w</p:attrName>
                                        </p:attrNameLst>
                                      </p:cBhvr>
                                      <p:tavLst>
                                        <p:tav tm="0">
                                          <p:val>
                                            <p:fltVal val="0"/>
                                          </p:val>
                                        </p:tav>
                                        <p:tav tm="100000">
                                          <p:val>
                                            <p:strVal val="#ppt_w"/>
                                          </p:val>
                                        </p:tav>
                                      </p:tavLst>
                                    </p:anim>
                                    <p:anim calcmode="lin" valueType="num">
                                      <p:cBhvr>
                                        <p:cTn id="153" dur="500" fill="hold"/>
                                        <p:tgtEl>
                                          <p:spTgt spid="65"/>
                                        </p:tgtEl>
                                        <p:attrNameLst>
                                          <p:attrName>ppt_h</p:attrName>
                                        </p:attrNameLst>
                                      </p:cBhvr>
                                      <p:tavLst>
                                        <p:tav tm="0">
                                          <p:val>
                                            <p:fltVal val="0"/>
                                          </p:val>
                                        </p:tav>
                                        <p:tav tm="100000">
                                          <p:val>
                                            <p:strVal val="#ppt_h"/>
                                          </p:val>
                                        </p:tav>
                                      </p:tavLst>
                                    </p:anim>
                                    <p:animEffect transition="in" filter="fade">
                                      <p:cBhvr>
                                        <p:cTn id="154" dur="500"/>
                                        <p:tgtEl>
                                          <p:spTgt spid="65"/>
                                        </p:tgtEl>
                                      </p:cBhvr>
                                    </p:animEffect>
                                  </p:childTnLst>
                                </p:cTn>
                              </p:par>
                            </p:childTnLst>
                          </p:cTn>
                        </p:par>
                        <p:par>
                          <p:cTn id="155" fill="hold">
                            <p:stCondLst>
                              <p:cond delay="13000"/>
                            </p:stCondLst>
                            <p:childTnLst>
                              <p:par>
                                <p:cTn id="156" presetID="53" presetClass="entr" presetSubtype="16" fill="hold" grpId="0"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500" fill="hold"/>
                                        <p:tgtEl>
                                          <p:spTgt spid="66"/>
                                        </p:tgtEl>
                                        <p:attrNameLst>
                                          <p:attrName>ppt_w</p:attrName>
                                        </p:attrNameLst>
                                      </p:cBhvr>
                                      <p:tavLst>
                                        <p:tav tm="0">
                                          <p:val>
                                            <p:fltVal val="0"/>
                                          </p:val>
                                        </p:tav>
                                        <p:tav tm="100000">
                                          <p:val>
                                            <p:strVal val="#ppt_w"/>
                                          </p:val>
                                        </p:tav>
                                      </p:tavLst>
                                    </p:anim>
                                    <p:anim calcmode="lin" valueType="num">
                                      <p:cBhvr>
                                        <p:cTn id="159" dur="500" fill="hold"/>
                                        <p:tgtEl>
                                          <p:spTgt spid="66"/>
                                        </p:tgtEl>
                                        <p:attrNameLst>
                                          <p:attrName>ppt_h</p:attrName>
                                        </p:attrNameLst>
                                      </p:cBhvr>
                                      <p:tavLst>
                                        <p:tav tm="0">
                                          <p:val>
                                            <p:fltVal val="0"/>
                                          </p:val>
                                        </p:tav>
                                        <p:tav tm="100000">
                                          <p:val>
                                            <p:strVal val="#ppt_h"/>
                                          </p:val>
                                        </p:tav>
                                      </p:tavLst>
                                    </p:anim>
                                    <p:animEffect transition="in" filter="fade">
                                      <p:cBhvr>
                                        <p:cTn id="160" dur="500"/>
                                        <p:tgtEl>
                                          <p:spTgt spid="66"/>
                                        </p:tgtEl>
                                      </p:cBhvr>
                                    </p:animEffect>
                                  </p:childTnLst>
                                </p:cTn>
                              </p:par>
                            </p:childTnLst>
                          </p:cTn>
                        </p:par>
                        <p:par>
                          <p:cTn id="161" fill="hold">
                            <p:stCondLst>
                              <p:cond delay="13500"/>
                            </p:stCondLst>
                            <p:childTnLst>
                              <p:par>
                                <p:cTn id="162" presetID="53" presetClass="entr" presetSubtype="16" fill="hold" grpId="0" nodeType="afterEffect">
                                  <p:stCondLst>
                                    <p:cond delay="0"/>
                                  </p:stCondLst>
                                  <p:childTnLst>
                                    <p:set>
                                      <p:cBhvr>
                                        <p:cTn id="163" dur="1" fill="hold">
                                          <p:stCondLst>
                                            <p:cond delay="0"/>
                                          </p:stCondLst>
                                        </p:cTn>
                                        <p:tgtEl>
                                          <p:spTgt spid="68"/>
                                        </p:tgtEl>
                                        <p:attrNameLst>
                                          <p:attrName>style.visibility</p:attrName>
                                        </p:attrNameLst>
                                      </p:cBhvr>
                                      <p:to>
                                        <p:strVal val="visible"/>
                                      </p:to>
                                    </p:set>
                                    <p:anim calcmode="lin" valueType="num">
                                      <p:cBhvr>
                                        <p:cTn id="164" dur="500" fill="hold"/>
                                        <p:tgtEl>
                                          <p:spTgt spid="68"/>
                                        </p:tgtEl>
                                        <p:attrNameLst>
                                          <p:attrName>ppt_w</p:attrName>
                                        </p:attrNameLst>
                                      </p:cBhvr>
                                      <p:tavLst>
                                        <p:tav tm="0">
                                          <p:val>
                                            <p:fltVal val="0"/>
                                          </p:val>
                                        </p:tav>
                                        <p:tav tm="100000">
                                          <p:val>
                                            <p:strVal val="#ppt_w"/>
                                          </p:val>
                                        </p:tav>
                                      </p:tavLst>
                                    </p:anim>
                                    <p:anim calcmode="lin" valueType="num">
                                      <p:cBhvr>
                                        <p:cTn id="165" dur="500" fill="hold"/>
                                        <p:tgtEl>
                                          <p:spTgt spid="68"/>
                                        </p:tgtEl>
                                        <p:attrNameLst>
                                          <p:attrName>ppt_h</p:attrName>
                                        </p:attrNameLst>
                                      </p:cBhvr>
                                      <p:tavLst>
                                        <p:tav tm="0">
                                          <p:val>
                                            <p:fltVal val="0"/>
                                          </p:val>
                                        </p:tav>
                                        <p:tav tm="100000">
                                          <p:val>
                                            <p:strVal val="#ppt_h"/>
                                          </p:val>
                                        </p:tav>
                                      </p:tavLst>
                                    </p:anim>
                                    <p:animEffect transition="in" filter="fade">
                                      <p:cBhvr>
                                        <p:cTn id="166" dur="500"/>
                                        <p:tgtEl>
                                          <p:spTgt spid="68"/>
                                        </p:tgtEl>
                                      </p:cBhvr>
                                    </p:animEffect>
                                  </p:childTnLst>
                                </p:cTn>
                              </p:par>
                            </p:childTnLst>
                          </p:cTn>
                        </p:par>
                        <p:par>
                          <p:cTn id="167" fill="hold">
                            <p:stCondLst>
                              <p:cond delay="14000"/>
                            </p:stCondLst>
                            <p:childTnLst>
                              <p:par>
                                <p:cTn id="168" presetID="22" presetClass="entr" presetSubtype="4" fill="hold" nodeType="afterEffect">
                                  <p:stCondLst>
                                    <p:cond delay="0"/>
                                  </p:stCondLst>
                                  <p:childTnLst>
                                    <p:set>
                                      <p:cBhvr>
                                        <p:cTn id="169" dur="1" fill="hold">
                                          <p:stCondLst>
                                            <p:cond delay="0"/>
                                          </p:stCondLst>
                                        </p:cTn>
                                        <p:tgtEl>
                                          <p:spTgt spid="69"/>
                                        </p:tgtEl>
                                        <p:attrNameLst>
                                          <p:attrName>style.visibility</p:attrName>
                                        </p:attrNameLst>
                                      </p:cBhvr>
                                      <p:to>
                                        <p:strVal val="visible"/>
                                      </p:to>
                                    </p:set>
                                    <p:animEffect transition="in" filter="wipe(down)">
                                      <p:cBhvr>
                                        <p:cTn id="170" dur="500"/>
                                        <p:tgtEl>
                                          <p:spTgt spid="69"/>
                                        </p:tgtEl>
                                      </p:cBhvr>
                                    </p:animEffect>
                                  </p:childTnLst>
                                </p:cTn>
                              </p:par>
                            </p:childTnLst>
                          </p:cTn>
                        </p:par>
                        <p:par>
                          <p:cTn id="171" fill="hold">
                            <p:stCondLst>
                              <p:cond delay="14500"/>
                            </p:stCondLst>
                            <p:childTnLst>
                              <p:par>
                                <p:cTn id="172" presetID="53" presetClass="entr" presetSubtype="16" fill="hold" grpId="0" nodeType="afterEffect">
                                  <p:stCondLst>
                                    <p:cond delay="0"/>
                                  </p:stCondLst>
                                  <p:childTnLst>
                                    <p:set>
                                      <p:cBhvr>
                                        <p:cTn id="173" dur="1" fill="hold">
                                          <p:stCondLst>
                                            <p:cond delay="0"/>
                                          </p:stCondLst>
                                        </p:cTn>
                                        <p:tgtEl>
                                          <p:spTgt spid="70"/>
                                        </p:tgtEl>
                                        <p:attrNameLst>
                                          <p:attrName>style.visibility</p:attrName>
                                        </p:attrNameLst>
                                      </p:cBhvr>
                                      <p:to>
                                        <p:strVal val="visible"/>
                                      </p:to>
                                    </p:set>
                                    <p:anim calcmode="lin" valueType="num">
                                      <p:cBhvr>
                                        <p:cTn id="174" dur="500" fill="hold"/>
                                        <p:tgtEl>
                                          <p:spTgt spid="70"/>
                                        </p:tgtEl>
                                        <p:attrNameLst>
                                          <p:attrName>ppt_w</p:attrName>
                                        </p:attrNameLst>
                                      </p:cBhvr>
                                      <p:tavLst>
                                        <p:tav tm="0">
                                          <p:val>
                                            <p:fltVal val="0"/>
                                          </p:val>
                                        </p:tav>
                                        <p:tav tm="100000">
                                          <p:val>
                                            <p:strVal val="#ppt_w"/>
                                          </p:val>
                                        </p:tav>
                                      </p:tavLst>
                                    </p:anim>
                                    <p:anim calcmode="lin" valueType="num">
                                      <p:cBhvr>
                                        <p:cTn id="175" dur="500" fill="hold"/>
                                        <p:tgtEl>
                                          <p:spTgt spid="70"/>
                                        </p:tgtEl>
                                        <p:attrNameLst>
                                          <p:attrName>ppt_h</p:attrName>
                                        </p:attrNameLst>
                                      </p:cBhvr>
                                      <p:tavLst>
                                        <p:tav tm="0">
                                          <p:val>
                                            <p:fltVal val="0"/>
                                          </p:val>
                                        </p:tav>
                                        <p:tav tm="100000">
                                          <p:val>
                                            <p:strVal val="#ppt_h"/>
                                          </p:val>
                                        </p:tav>
                                      </p:tavLst>
                                    </p:anim>
                                    <p:animEffect transition="in" filter="fade">
                                      <p:cBhvr>
                                        <p:cTn id="176" dur="500"/>
                                        <p:tgtEl>
                                          <p:spTgt spid="70"/>
                                        </p:tgtEl>
                                      </p:cBhvr>
                                    </p:animEffect>
                                  </p:childTnLst>
                                </p:cTn>
                              </p:par>
                            </p:childTnLst>
                          </p:cTn>
                        </p:par>
                        <p:par>
                          <p:cTn id="177" fill="hold">
                            <p:stCondLst>
                              <p:cond delay="15000"/>
                            </p:stCondLst>
                            <p:childTnLst>
                              <p:par>
                                <p:cTn id="178" presetID="53" presetClass="entr" presetSubtype="16" fill="hold" grpId="0" nodeType="afterEffect">
                                  <p:stCondLst>
                                    <p:cond delay="0"/>
                                  </p:stCondLst>
                                  <p:childTnLst>
                                    <p:set>
                                      <p:cBhvr>
                                        <p:cTn id="179" dur="1" fill="hold">
                                          <p:stCondLst>
                                            <p:cond delay="0"/>
                                          </p:stCondLst>
                                        </p:cTn>
                                        <p:tgtEl>
                                          <p:spTgt spid="64"/>
                                        </p:tgtEl>
                                        <p:attrNameLst>
                                          <p:attrName>style.visibility</p:attrName>
                                        </p:attrNameLst>
                                      </p:cBhvr>
                                      <p:to>
                                        <p:strVal val="visible"/>
                                      </p:to>
                                    </p:set>
                                    <p:anim calcmode="lin" valueType="num">
                                      <p:cBhvr>
                                        <p:cTn id="180" dur="500" fill="hold"/>
                                        <p:tgtEl>
                                          <p:spTgt spid="64"/>
                                        </p:tgtEl>
                                        <p:attrNameLst>
                                          <p:attrName>ppt_w</p:attrName>
                                        </p:attrNameLst>
                                      </p:cBhvr>
                                      <p:tavLst>
                                        <p:tav tm="0">
                                          <p:val>
                                            <p:fltVal val="0"/>
                                          </p:val>
                                        </p:tav>
                                        <p:tav tm="100000">
                                          <p:val>
                                            <p:strVal val="#ppt_w"/>
                                          </p:val>
                                        </p:tav>
                                      </p:tavLst>
                                    </p:anim>
                                    <p:anim calcmode="lin" valueType="num">
                                      <p:cBhvr>
                                        <p:cTn id="181" dur="500" fill="hold"/>
                                        <p:tgtEl>
                                          <p:spTgt spid="64"/>
                                        </p:tgtEl>
                                        <p:attrNameLst>
                                          <p:attrName>ppt_h</p:attrName>
                                        </p:attrNameLst>
                                      </p:cBhvr>
                                      <p:tavLst>
                                        <p:tav tm="0">
                                          <p:val>
                                            <p:fltVal val="0"/>
                                          </p:val>
                                        </p:tav>
                                        <p:tav tm="100000">
                                          <p:val>
                                            <p:strVal val="#ppt_h"/>
                                          </p:val>
                                        </p:tav>
                                      </p:tavLst>
                                    </p:anim>
                                    <p:animEffect transition="in" filter="fade">
                                      <p:cBhvr>
                                        <p:cTn id="182" dur="500"/>
                                        <p:tgtEl>
                                          <p:spTgt spid="64"/>
                                        </p:tgtEl>
                                      </p:cBhvr>
                                    </p:animEffect>
                                  </p:childTnLst>
                                </p:cTn>
                              </p:par>
                              <p:par>
                                <p:cTn id="183" presetID="47" presetClass="entr" presetSubtype="0" fill="hold" grpId="0" nodeType="withEffect">
                                  <p:stCondLst>
                                    <p:cond delay="0"/>
                                  </p:stCondLst>
                                  <p:childTnLst>
                                    <p:set>
                                      <p:cBhvr>
                                        <p:cTn id="184" dur="1" fill="hold">
                                          <p:stCondLst>
                                            <p:cond delay="0"/>
                                          </p:stCondLst>
                                        </p:cTn>
                                        <p:tgtEl>
                                          <p:spTgt spid="71"/>
                                        </p:tgtEl>
                                        <p:attrNameLst>
                                          <p:attrName>style.visibility</p:attrName>
                                        </p:attrNameLst>
                                      </p:cBhvr>
                                      <p:to>
                                        <p:strVal val="visible"/>
                                      </p:to>
                                    </p:set>
                                    <p:animEffect transition="in" filter="fade">
                                      <p:cBhvr>
                                        <p:cTn id="185" dur="500"/>
                                        <p:tgtEl>
                                          <p:spTgt spid="71"/>
                                        </p:tgtEl>
                                      </p:cBhvr>
                                    </p:animEffect>
                                    <p:anim calcmode="lin" valueType="num">
                                      <p:cBhvr>
                                        <p:cTn id="186" dur="500" fill="hold"/>
                                        <p:tgtEl>
                                          <p:spTgt spid="71"/>
                                        </p:tgtEl>
                                        <p:attrNameLst>
                                          <p:attrName>ppt_x</p:attrName>
                                        </p:attrNameLst>
                                      </p:cBhvr>
                                      <p:tavLst>
                                        <p:tav tm="0">
                                          <p:val>
                                            <p:strVal val="#ppt_x"/>
                                          </p:val>
                                        </p:tav>
                                        <p:tav tm="100000">
                                          <p:val>
                                            <p:strVal val="#ppt_x"/>
                                          </p:val>
                                        </p:tav>
                                      </p:tavLst>
                                    </p:anim>
                                    <p:anim calcmode="lin" valueType="num">
                                      <p:cBhvr>
                                        <p:cTn id="187" dur="500" fill="hold"/>
                                        <p:tgtEl>
                                          <p:spTgt spid="71"/>
                                        </p:tgtEl>
                                        <p:attrNameLst>
                                          <p:attrName>ppt_y</p:attrName>
                                        </p:attrNameLst>
                                      </p:cBhvr>
                                      <p:tavLst>
                                        <p:tav tm="0">
                                          <p:val>
                                            <p:strVal val="#ppt_y-.1"/>
                                          </p:val>
                                        </p:tav>
                                        <p:tav tm="100000">
                                          <p:val>
                                            <p:strVal val="#ppt_y"/>
                                          </p:val>
                                        </p:tav>
                                      </p:tavLst>
                                    </p:anim>
                                  </p:childTnLst>
                                </p:cTn>
                              </p:par>
                            </p:childTnLst>
                          </p:cTn>
                        </p:par>
                        <p:par>
                          <p:cTn id="188" fill="hold">
                            <p:stCondLst>
                              <p:cond delay="15500"/>
                            </p:stCondLst>
                            <p:childTnLst>
                              <p:par>
                                <p:cTn id="189" presetID="22" presetClass="entr" presetSubtype="8" fill="hold" nodeType="afterEffect">
                                  <p:stCondLst>
                                    <p:cond delay="0"/>
                                  </p:stCondLst>
                                  <p:childTnLst>
                                    <p:set>
                                      <p:cBhvr>
                                        <p:cTn id="190" dur="1" fill="hold">
                                          <p:stCondLst>
                                            <p:cond delay="0"/>
                                          </p:stCondLst>
                                        </p:cTn>
                                        <p:tgtEl>
                                          <p:spTgt spid="89"/>
                                        </p:tgtEl>
                                        <p:attrNameLst>
                                          <p:attrName>style.visibility</p:attrName>
                                        </p:attrNameLst>
                                      </p:cBhvr>
                                      <p:to>
                                        <p:strVal val="visible"/>
                                      </p:to>
                                    </p:set>
                                    <p:animEffect transition="in" filter="wipe(left)">
                                      <p:cBhvr>
                                        <p:cTn id="191" dur="500"/>
                                        <p:tgtEl>
                                          <p:spTgt spid="89"/>
                                        </p:tgtEl>
                                      </p:cBhvr>
                                    </p:animEffect>
                                  </p:childTnLst>
                                </p:cTn>
                              </p:par>
                            </p:childTnLst>
                          </p:cTn>
                        </p:par>
                        <p:par>
                          <p:cTn id="192" fill="hold">
                            <p:stCondLst>
                              <p:cond delay="16000"/>
                            </p:stCondLst>
                            <p:childTnLst>
                              <p:par>
                                <p:cTn id="193" presetID="22" presetClass="entr" presetSubtype="8" fill="hold" nodeType="afterEffect">
                                  <p:stCondLst>
                                    <p:cond delay="0"/>
                                  </p:stCondLst>
                                  <p:childTnLst>
                                    <p:set>
                                      <p:cBhvr>
                                        <p:cTn id="194" dur="1" fill="hold">
                                          <p:stCondLst>
                                            <p:cond delay="0"/>
                                          </p:stCondLst>
                                        </p:cTn>
                                        <p:tgtEl>
                                          <p:spTgt spid="35"/>
                                        </p:tgtEl>
                                        <p:attrNameLst>
                                          <p:attrName>style.visibility</p:attrName>
                                        </p:attrNameLst>
                                      </p:cBhvr>
                                      <p:to>
                                        <p:strVal val="visible"/>
                                      </p:to>
                                    </p:set>
                                    <p:animEffect transition="in" filter="wipe(left)">
                                      <p:cBhvr>
                                        <p:cTn id="195" dur="500"/>
                                        <p:tgtEl>
                                          <p:spTgt spid="35"/>
                                        </p:tgtEl>
                                      </p:cBhvr>
                                    </p:animEffect>
                                  </p:childTnLst>
                                </p:cTn>
                              </p:par>
                            </p:childTnLst>
                          </p:cTn>
                        </p:par>
                        <p:par>
                          <p:cTn id="196" fill="hold">
                            <p:stCondLst>
                              <p:cond delay="16500"/>
                            </p:stCondLst>
                            <p:childTnLst>
                              <p:par>
                                <p:cTn id="197" presetID="53" presetClass="entr" presetSubtype="16" fill="hold" grpId="0" nodeType="afterEffect">
                                  <p:stCondLst>
                                    <p:cond delay="0"/>
                                  </p:stCondLst>
                                  <p:childTnLst>
                                    <p:set>
                                      <p:cBhvr>
                                        <p:cTn id="198" dur="1" fill="hold">
                                          <p:stCondLst>
                                            <p:cond delay="0"/>
                                          </p:stCondLst>
                                        </p:cTn>
                                        <p:tgtEl>
                                          <p:spTgt spid="73"/>
                                        </p:tgtEl>
                                        <p:attrNameLst>
                                          <p:attrName>style.visibility</p:attrName>
                                        </p:attrNameLst>
                                      </p:cBhvr>
                                      <p:to>
                                        <p:strVal val="visible"/>
                                      </p:to>
                                    </p:set>
                                    <p:anim calcmode="lin" valueType="num">
                                      <p:cBhvr>
                                        <p:cTn id="199" dur="500" fill="hold"/>
                                        <p:tgtEl>
                                          <p:spTgt spid="73"/>
                                        </p:tgtEl>
                                        <p:attrNameLst>
                                          <p:attrName>ppt_w</p:attrName>
                                        </p:attrNameLst>
                                      </p:cBhvr>
                                      <p:tavLst>
                                        <p:tav tm="0">
                                          <p:val>
                                            <p:fltVal val="0"/>
                                          </p:val>
                                        </p:tav>
                                        <p:tav tm="100000">
                                          <p:val>
                                            <p:strVal val="#ppt_w"/>
                                          </p:val>
                                        </p:tav>
                                      </p:tavLst>
                                    </p:anim>
                                    <p:anim calcmode="lin" valueType="num">
                                      <p:cBhvr>
                                        <p:cTn id="200" dur="500" fill="hold"/>
                                        <p:tgtEl>
                                          <p:spTgt spid="73"/>
                                        </p:tgtEl>
                                        <p:attrNameLst>
                                          <p:attrName>ppt_h</p:attrName>
                                        </p:attrNameLst>
                                      </p:cBhvr>
                                      <p:tavLst>
                                        <p:tav tm="0">
                                          <p:val>
                                            <p:fltVal val="0"/>
                                          </p:val>
                                        </p:tav>
                                        <p:tav tm="100000">
                                          <p:val>
                                            <p:strVal val="#ppt_h"/>
                                          </p:val>
                                        </p:tav>
                                      </p:tavLst>
                                    </p:anim>
                                    <p:animEffect transition="in" filter="fade">
                                      <p:cBhvr>
                                        <p:cTn id="201" dur="500"/>
                                        <p:tgtEl>
                                          <p:spTgt spid="73"/>
                                        </p:tgtEl>
                                      </p:cBhvr>
                                    </p:animEffect>
                                  </p:childTnLst>
                                </p:cTn>
                              </p:par>
                            </p:childTnLst>
                          </p:cTn>
                        </p:par>
                        <p:par>
                          <p:cTn id="202" fill="hold">
                            <p:stCondLst>
                              <p:cond delay="17000"/>
                            </p:stCondLst>
                            <p:childTnLst>
                              <p:par>
                                <p:cTn id="203" presetID="53" presetClass="entr" presetSubtype="16" fill="hold" grpId="0" nodeType="afterEffect">
                                  <p:stCondLst>
                                    <p:cond delay="0"/>
                                  </p:stCondLst>
                                  <p:childTnLst>
                                    <p:set>
                                      <p:cBhvr>
                                        <p:cTn id="204" dur="1" fill="hold">
                                          <p:stCondLst>
                                            <p:cond delay="0"/>
                                          </p:stCondLst>
                                        </p:cTn>
                                        <p:tgtEl>
                                          <p:spTgt spid="74"/>
                                        </p:tgtEl>
                                        <p:attrNameLst>
                                          <p:attrName>style.visibility</p:attrName>
                                        </p:attrNameLst>
                                      </p:cBhvr>
                                      <p:to>
                                        <p:strVal val="visible"/>
                                      </p:to>
                                    </p:set>
                                    <p:anim calcmode="lin" valueType="num">
                                      <p:cBhvr>
                                        <p:cTn id="205" dur="500" fill="hold"/>
                                        <p:tgtEl>
                                          <p:spTgt spid="74"/>
                                        </p:tgtEl>
                                        <p:attrNameLst>
                                          <p:attrName>ppt_w</p:attrName>
                                        </p:attrNameLst>
                                      </p:cBhvr>
                                      <p:tavLst>
                                        <p:tav tm="0">
                                          <p:val>
                                            <p:fltVal val="0"/>
                                          </p:val>
                                        </p:tav>
                                        <p:tav tm="100000">
                                          <p:val>
                                            <p:strVal val="#ppt_w"/>
                                          </p:val>
                                        </p:tav>
                                      </p:tavLst>
                                    </p:anim>
                                    <p:anim calcmode="lin" valueType="num">
                                      <p:cBhvr>
                                        <p:cTn id="206" dur="500" fill="hold"/>
                                        <p:tgtEl>
                                          <p:spTgt spid="74"/>
                                        </p:tgtEl>
                                        <p:attrNameLst>
                                          <p:attrName>ppt_h</p:attrName>
                                        </p:attrNameLst>
                                      </p:cBhvr>
                                      <p:tavLst>
                                        <p:tav tm="0">
                                          <p:val>
                                            <p:fltVal val="0"/>
                                          </p:val>
                                        </p:tav>
                                        <p:tav tm="100000">
                                          <p:val>
                                            <p:strVal val="#ppt_h"/>
                                          </p:val>
                                        </p:tav>
                                      </p:tavLst>
                                    </p:anim>
                                    <p:animEffect transition="in" filter="fade">
                                      <p:cBhvr>
                                        <p:cTn id="207" dur="500"/>
                                        <p:tgtEl>
                                          <p:spTgt spid="74"/>
                                        </p:tgtEl>
                                      </p:cBhvr>
                                    </p:animEffect>
                                  </p:childTnLst>
                                </p:cTn>
                              </p:par>
                            </p:childTnLst>
                          </p:cTn>
                        </p:par>
                        <p:par>
                          <p:cTn id="208" fill="hold">
                            <p:stCondLst>
                              <p:cond delay="17500"/>
                            </p:stCondLst>
                            <p:childTnLst>
                              <p:par>
                                <p:cTn id="209" presetID="53" presetClass="entr" presetSubtype="16" fill="hold" grpId="0" nodeType="afterEffect">
                                  <p:stCondLst>
                                    <p:cond delay="0"/>
                                  </p:stCondLst>
                                  <p:childTnLst>
                                    <p:set>
                                      <p:cBhvr>
                                        <p:cTn id="210" dur="1" fill="hold">
                                          <p:stCondLst>
                                            <p:cond delay="0"/>
                                          </p:stCondLst>
                                        </p:cTn>
                                        <p:tgtEl>
                                          <p:spTgt spid="75"/>
                                        </p:tgtEl>
                                        <p:attrNameLst>
                                          <p:attrName>style.visibility</p:attrName>
                                        </p:attrNameLst>
                                      </p:cBhvr>
                                      <p:to>
                                        <p:strVal val="visible"/>
                                      </p:to>
                                    </p:set>
                                    <p:anim calcmode="lin" valueType="num">
                                      <p:cBhvr>
                                        <p:cTn id="211" dur="500" fill="hold"/>
                                        <p:tgtEl>
                                          <p:spTgt spid="75"/>
                                        </p:tgtEl>
                                        <p:attrNameLst>
                                          <p:attrName>ppt_w</p:attrName>
                                        </p:attrNameLst>
                                      </p:cBhvr>
                                      <p:tavLst>
                                        <p:tav tm="0">
                                          <p:val>
                                            <p:fltVal val="0"/>
                                          </p:val>
                                        </p:tav>
                                        <p:tav tm="100000">
                                          <p:val>
                                            <p:strVal val="#ppt_w"/>
                                          </p:val>
                                        </p:tav>
                                      </p:tavLst>
                                    </p:anim>
                                    <p:anim calcmode="lin" valueType="num">
                                      <p:cBhvr>
                                        <p:cTn id="212" dur="500" fill="hold"/>
                                        <p:tgtEl>
                                          <p:spTgt spid="75"/>
                                        </p:tgtEl>
                                        <p:attrNameLst>
                                          <p:attrName>ppt_h</p:attrName>
                                        </p:attrNameLst>
                                      </p:cBhvr>
                                      <p:tavLst>
                                        <p:tav tm="0">
                                          <p:val>
                                            <p:fltVal val="0"/>
                                          </p:val>
                                        </p:tav>
                                        <p:tav tm="100000">
                                          <p:val>
                                            <p:strVal val="#ppt_h"/>
                                          </p:val>
                                        </p:tav>
                                      </p:tavLst>
                                    </p:anim>
                                    <p:animEffect transition="in" filter="fade">
                                      <p:cBhvr>
                                        <p:cTn id="213" dur="500"/>
                                        <p:tgtEl>
                                          <p:spTgt spid="75"/>
                                        </p:tgtEl>
                                      </p:cBhvr>
                                    </p:animEffect>
                                  </p:childTnLst>
                                </p:cTn>
                              </p:par>
                            </p:childTnLst>
                          </p:cTn>
                        </p:par>
                        <p:par>
                          <p:cTn id="214" fill="hold">
                            <p:stCondLst>
                              <p:cond delay="18000"/>
                            </p:stCondLst>
                            <p:childTnLst>
                              <p:par>
                                <p:cTn id="215" presetID="22" presetClass="entr" presetSubtype="1" fill="hold" nodeType="afterEffect">
                                  <p:stCondLst>
                                    <p:cond delay="0"/>
                                  </p:stCondLst>
                                  <p:childTnLst>
                                    <p:set>
                                      <p:cBhvr>
                                        <p:cTn id="216" dur="1" fill="hold">
                                          <p:stCondLst>
                                            <p:cond delay="0"/>
                                          </p:stCondLst>
                                        </p:cTn>
                                        <p:tgtEl>
                                          <p:spTgt spid="76"/>
                                        </p:tgtEl>
                                        <p:attrNameLst>
                                          <p:attrName>style.visibility</p:attrName>
                                        </p:attrNameLst>
                                      </p:cBhvr>
                                      <p:to>
                                        <p:strVal val="visible"/>
                                      </p:to>
                                    </p:set>
                                    <p:animEffect transition="in" filter="wipe(up)">
                                      <p:cBhvr>
                                        <p:cTn id="217" dur="500"/>
                                        <p:tgtEl>
                                          <p:spTgt spid="76"/>
                                        </p:tgtEl>
                                      </p:cBhvr>
                                    </p:animEffect>
                                  </p:childTnLst>
                                </p:cTn>
                              </p:par>
                            </p:childTnLst>
                          </p:cTn>
                        </p:par>
                        <p:par>
                          <p:cTn id="218" fill="hold">
                            <p:stCondLst>
                              <p:cond delay="18500"/>
                            </p:stCondLst>
                            <p:childTnLst>
                              <p:par>
                                <p:cTn id="219" presetID="53" presetClass="entr" presetSubtype="16" fill="hold" grpId="0" nodeType="afterEffect">
                                  <p:stCondLst>
                                    <p:cond delay="0"/>
                                  </p:stCondLst>
                                  <p:childTnLst>
                                    <p:set>
                                      <p:cBhvr>
                                        <p:cTn id="220" dur="1" fill="hold">
                                          <p:stCondLst>
                                            <p:cond delay="0"/>
                                          </p:stCondLst>
                                        </p:cTn>
                                        <p:tgtEl>
                                          <p:spTgt spid="77"/>
                                        </p:tgtEl>
                                        <p:attrNameLst>
                                          <p:attrName>style.visibility</p:attrName>
                                        </p:attrNameLst>
                                      </p:cBhvr>
                                      <p:to>
                                        <p:strVal val="visible"/>
                                      </p:to>
                                    </p:set>
                                    <p:anim calcmode="lin" valueType="num">
                                      <p:cBhvr>
                                        <p:cTn id="221" dur="500" fill="hold"/>
                                        <p:tgtEl>
                                          <p:spTgt spid="77"/>
                                        </p:tgtEl>
                                        <p:attrNameLst>
                                          <p:attrName>ppt_w</p:attrName>
                                        </p:attrNameLst>
                                      </p:cBhvr>
                                      <p:tavLst>
                                        <p:tav tm="0">
                                          <p:val>
                                            <p:fltVal val="0"/>
                                          </p:val>
                                        </p:tav>
                                        <p:tav tm="100000">
                                          <p:val>
                                            <p:strVal val="#ppt_w"/>
                                          </p:val>
                                        </p:tav>
                                      </p:tavLst>
                                    </p:anim>
                                    <p:anim calcmode="lin" valueType="num">
                                      <p:cBhvr>
                                        <p:cTn id="222" dur="500" fill="hold"/>
                                        <p:tgtEl>
                                          <p:spTgt spid="77"/>
                                        </p:tgtEl>
                                        <p:attrNameLst>
                                          <p:attrName>ppt_h</p:attrName>
                                        </p:attrNameLst>
                                      </p:cBhvr>
                                      <p:tavLst>
                                        <p:tav tm="0">
                                          <p:val>
                                            <p:fltVal val="0"/>
                                          </p:val>
                                        </p:tav>
                                        <p:tav tm="100000">
                                          <p:val>
                                            <p:strVal val="#ppt_h"/>
                                          </p:val>
                                        </p:tav>
                                      </p:tavLst>
                                    </p:anim>
                                    <p:animEffect transition="in" filter="fade">
                                      <p:cBhvr>
                                        <p:cTn id="223" dur="500"/>
                                        <p:tgtEl>
                                          <p:spTgt spid="77"/>
                                        </p:tgtEl>
                                      </p:cBhvr>
                                    </p:animEffect>
                                  </p:childTnLst>
                                </p:cTn>
                              </p:par>
                            </p:childTnLst>
                          </p:cTn>
                        </p:par>
                        <p:par>
                          <p:cTn id="224" fill="hold">
                            <p:stCondLst>
                              <p:cond delay="19000"/>
                            </p:stCondLst>
                            <p:childTnLst>
                              <p:par>
                                <p:cTn id="225" presetID="53" presetClass="entr" presetSubtype="16" fill="hold" grpId="0" nodeType="afterEffect">
                                  <p:stCondLst>
                                    <p:cond delay="0"/>
                                  </p:stCondLst>
                                  <p:childTnLst>
                                    <p:set>
                                      <p:cBhvr>
                                        <p:cTn id="226" dur="1" fill="hold">
                                          <p:stCondLst>
                                            <p:cond delay="0"/>
                                          </p:stCondLst>
                                        </p:cTn>
                                        <p:tgtEl>
                                          <p:spTgt spid="72"/>
                                        </p:tgtEl>
                                        <p:attrNameLst>
                                          <p:attrName>style.visibility</p:attrName>
                                        </p:attrNameLst>
                                      </p:cBhvr>
                                      <p:to>
                                        <p:strVal val="visible"/>
                                      </p:to>
                                    </p:set>
                                    <p:anim calcmode="lin" valueType="num">
                                      <p:cBhvr>
                                        <p:cTn id="227" dur="500" fill="hold"/>
                                        <p:tgtEl>
                                          <p:spTgt spid="72"/>
                                        </p:tgtEl>
                                        <p:attrNameLst>
                                          <p:attrName>ppt_w</p:attrName>
                                        </p:attrNameLst>
                                      </p:cBhvr>
                                      <p:tavLst>
                                        <p:tav tm="0">
                                          <p:val>
                                            <p:fltVal val="0"/>
                                          </p:val>
                                        </p:tav>
                                        <p:tav tm="100000">
                                          <p:val>
                                            <p:strVal val="#ppt_w"/>
                                          </p:val>
                                        </p:tav>
                                      </p:tavLst>
                                    </p:anim>
                                    <p:anim calcmode="lin" valueType="num">
                                      <p:cBhvr>
                                        <p:cTn id="228" dur="500" fill="hold"/>
                                        <p:tgtEl>
                                          <p:spTgt spid="72"/>
                                        </p:tgtEl>
                                        <p:attrNameLst>
                                          <p:attrName>ppt_h</p:attrName>
                                        </p:attrNameLst>
                                      </p:cBhvr>
                                      <p:tavLst>
                                        <p:tav tm="0">
                                          <p:val>
                                            <p:fltVal val="0"/>
                                          </p:val>
                                        </p:tav>
                                        <p:tav tm="100000">
                                          <p:val>
                                            <p:strVal val="#ppt_h"/>
                                          </p:val>
                                        </p:tav>
                                      </p:tavLst>
                                    </p:anim>
                                    <p:animEffect transition="in" filter="fade">
                                      <p:cBhvr>
                                        <p:cTn id="229" dur="500"/>
                                        <p:tgtEl>
                                          <p:spTgt spid="72"/>
                                        </p:tgtEl>
                                      </p:cBhvr>
                                    </p:animEffect>
                                  </p:childTnLst>
                                </p:cTn>
                              </p:par>
                              <p:par>
                                <p:cTn id="230" presetID="42" presetClass="entr" presetSubtype="0" fill="hold" grpId="0" nodeType="withEffect">
                                  <p:stCondLst>
                                    <p:cond delay="0"/>
                                  </p:stCondLst>
                                  <p:childTnLst>
                                    <p:set>
                                      <p:cBhvr>
                                        <p:cTn id="231" dur="1" fill="hold">
                                          <p:stCondLst>
                                            <p:cond delay="0"/>
                                          </p:stCondLst>
                                        </p:cTn>
                                        <p:tgtEl>
                                          <p:spTgt spid="78"/>
                                        </p:tgtEl>
                                        <p:attrNameLst>
                                          <p:attrName>style.visibility</p:attrName>
                                        </p:attrNameLst>
                                      </p:cBhvr>
                                      <p:to>
                                        <p:strVal val="visible"/>
                                      </p:to>
                                    </p:set>
                                    <p:animEffect transition="in" filter="fade">
                                      <p:cBhvr>
                                        <p:cTn id="232" dur="500"/>
                                        <p:tgtEl>
                                          <p:spTgt spid="78"/>
                                        </p:tgtEl>
                                      </p:cBhvr>
                                    </p:animEffect>
                                    <p:anim calcmode="lin" valueType="num">
                                      <p:cBhvr>
                                        <p:cTn id="233" dur="500" fill="hold"/>
                                        <p:tgtEl>
                                          <p:spTgt spid="78"/>
                                        </p:tgtEl>
                                        <p:attrNameLst>
                                          <p:attrName>ppt_x</p:attrName>
                                        </p:attrNameLst>
                                      </p:cBhvr>
                                      <p:tavLst>
                                        <p:tav tm="0">
                                          <p:val>
                                            <p:strVal val="#ppt_x"/>
                                          </p:val>
                                        </p:tav>
                                        <p:tav tm="100000">
                                          <p:val>
                                            <p:strVal val="#ppt_x"/>
                                          </p:val>
                                        </p:tav>
                                      </p:tavLst>
                                    </p:anim>
                                    <p:anim calcmode="lin" valueType="num">
                                      <p:cBhvr>
                                        <p:cTn id="234" dur="500" fill="hold"/>
                                        <p:tgtEl>
                                          <p:spTgt spid="78"/>
                                        </p:tgtEl>
                                        <p:attrNameLst>
                                          <p:attrName>ppt_y</p:attrName>
                                        </p:attrNameLst>
                                      </p:cBhvr>
                                      <p:tavLst>
                                        <p:tav tm="0">
                                          <p:val>
                                            <p:strVal val="#ppt_y+.1"/>
                                          </p:val>
                                        </p:tav>
                                        <p:tav tm="100000">
                                          <p:val>
                                            <p:strVal val="#ppt_y"/>
                                          </p:val>
                                        </p:tav>
                                      </p:tavLst>
                                    </p:anim>
                                  </p:childTnLst>
                                </p:cTn>
                              </p:par>
                            </p:childTnLst>
                          </p:cTn>
                        </p:par>
                        <p:par>
                          <p:cTn id="235" fill="hold">
                            <p:stCondLst>
                              <p:cond delay="19500"/>
                            </p:stCondLst>
                            <p:childTnLst>
                              <p:par>
                                <p:cTn id="236" presetID="22" presetClass="entr" presetSubtype="8" fill="hold" nodeType="afterEffect">
                                  <p:stCondLst>
                                    <p:cond delay="0"/>
                                  </p:stCondLst>
                                  <p:childTnLst>
                                    <p:set>
                                      <p:cBhvr>
                                        <p:cTn id="237" dur="1" fill="hold">
                                          <p:stCondLst>
                                            <p:cond delay="0"/>
                                          </p:stCondLst>
                                        </p:cTn>
                                        <p:tgtEl>
                                          <p:spTgt spid="81"/>
                                        </p:tgtEl>
                                        <p:attrNameLst>
                                          <p:attrName>style.visibility</p:attrName>
                                        </p:attrNameLst>
                                      </p:cBhvr>
                                      <p:to>
                                        <p:strVal val="visible"/>
                                      </p:to>
                                    </p:set>
                                    <p:animEffect transition="in" filter="wipe(left)">
                                      <p:cBhvr>
                                        <p:cTn id="238" dur="500"/>
                                        <p:tgtEl>
                                          <p:spTgt spid="81"/>
                                        </p:tgtEl>
                                      </p:cBhvr>
                                    </p:animEffect>
                                  </p:childTnLst>
                                </p:cTn>
                              </p:par>
                            </p:childTnLst>
                          </p:cTn>
                        </p:par>
                        <p:par>
                          <p:cTn id="239" fill="hold">
                            <p:stCondLst>
                              <p:cond delay="20000"/>
                            </p:stCondLst>
                            <p:childTnLst>
                              <p:par>
                                <p:cTn id="240" presetID="22" presetClass="entr" presetSubtype="8" fill="hold" nodeType="afterEffect">
                                  <p:stCondLst>
                                    <p:cond delay="0"/>
                                  </p:stCondLst>
                                  <p:childTnLst>
                                    <p:set>
                                      <p:cBhvr>
                                        <p:cTn id="241" dur="1" fill="hold">
                                          <p:stCondLst>
                                            <p:cond delay="0"/>
                                          </p:stCondLst>
                                        </p:cTn>
                                        <p:tgtEl>
                                          <p:spTgt spid="36"/>
                                        </p:tgtEl>
                                        <p:attrNameLst>
                                          <p:attrName>style.visibility</p:attrName>
                                        </p:attrNameLst>
                                      </p:cBhvr>
                                      <p:to>
                                        <p:strVal val="visible"/>
                                      </p:to>
                                    </p:set>
                                    <p:animEffect transition="in" filter="wipe(left)">
                                      <p:cBhvr>
                                        <p:cTn id="242" dur="500"/>
                                        <p:tgtEl>
                                          <p:spTgt spid="36"/>
                                        </p:tgtEl>
                                      </p:cBhvr>
                                    </p:animEffect>
                                  </p:childTnLst>
                                </p:cTn>
                              </p:par>
                            </p:childTnLst>
                          </p:cTn>
                        </p:par>
                        <p:par>
                          <p:cTn id="243" fill="hold">
                            <p:stCondLst>
                              <p:cond delay="20500"/>
                            </p:stCondLst>
                            <p:childTnLst>
                              <p:par>
                                <p:cTn id="244" presetID="53" presetClass="entr" presetSubtype="16" fill="hold" grpId="0" nodeType="afterEffect">
                                  <p:stCondLst>
                                    <p:cond delay="0"/>
                                  </p:stCondLst>
                                  <p:childTnLst>
                                    <p:set>
                                      <p:cBhvr>
                                        <p:cTn id="245" dur="1" fill="hold">
                                          <p:stCondLst>
                                            <p:cond delay="0"/>
                                          </p:stCondLst>
                                        </p:cTn>
                                        <p:tgtEl>
                                          <p:spTgt spid="94"/>
                                        </p:tgtEl>
                                        <p:attrNameLst>
                                          <p:attrName>style.visibility</p:attrName>
                                        </p:attrNameLst>
                                      </p:cBhvr>
                                      <p:to>
                                        <p:strVal val="visible"/>
                                      </p:to>
                                    </p:set>
                                    <p:anim calcmode="lin" valueType="num">
                                      <p:cBhvr>
                                        <p:cTn id="246" dur="500" fill="hold"/>
                                        <p:tgtEl>
                                          <p:spTgt spid="94"/>
                                        </p:tgtEl>
                                        <p:attrNameLst>
                                          <p:attrName>ppt_w</p:attrName>
                                        </p:attrNameLst>
                                      </p:cBhvr>
                                      <p:tavLst>
                                        <p:tav tm="0">
                                          <p:val>
                                            <p:fltVal val="0"/>
                                          </p:val>
                                        </p:tav>
                                        <p:tav tm="100000">
                                          <p:val>
                                            <p:strVal val="#ppt_w"/>
                                          </p:val>
                                        </p:tav>
                                      </p:tavLst>
                                    </p:anim>
                                    <p:anim calcmode="lin" valueType="num">
                                      <p:cBhvr>
                                        <p:cTn id="247" dur="500" fill="hold"/>
                                        <p:tgtEl>
                                          <p:spTgt spid="94"/>
                                        </p:tgtEl>
                                        <p:attrNameLst>
                                          <p:attrName>ppt_h</p:attrName>
                                        </p:attrNameLst>
                                      </p:cBhvr>
                                      <p:tavLst>
                                        <p:tav tm="0">
                                          <p:val>
                                            <p:fltVal val="0"/>
                                          </p:val>
                                        </p:tav>
                                        <p:tav tm="100000">
                                          <p:val>
                                            <p:strVal val="#ppt_h"/>
                                          </p:val>
                                        </p:tav>
                                      </p:tavLst>
                                    </p:anim>
                                    <p:animEffect transition="in" filter="fade">
                                      <p:cBhvr>
                                        <p:cTn id="248" dur="500"/>
                                        <p:tgtEl>
                                          <p:spTgt spid="94"/>
                                        </p:tgtEl>
                                      </p:cBhvr>
                                    </p:animEffect>
                                  </p:childTnLst>
                                </p:cTn>
                              </p:par>
                            </p:childTnLst>
                          </p:cTn>
                        </p:par>
                        <p:par>
                          <p:cTn id="249" fill="hold">
                            <p:stCondLst>
                              <p:cond delay="21000"/>
                            </p:stCondLst>
                            <p:childTnLst>
                              <p:par>
                                <p:cTn id="250" presetID="53" presetClass="entr" presetSubtype="16" fill="hold" grpId="0" nodeType="afterEffect">
                                  <p:stCondLst>
                                    <p:cond delay="0"/>
                                  </p:stCondLst>
                                  <p:childTnLst>
                                    <p:set>
                                      <p:cBhvr>
                                        <p:cTn id="251" dur="1" fill="hold">
                                          <p:stCondLst>
                                            <p:cond delay="0"/>
                                          </p:stCondLst>
                                        </p:cTn>
                                        <p:tgtEl>
                                          <p:spTgt spid="95"/>
                                        </p:tgtEl>
                                        <p:attrNameLst>
                                          <p:attrName>style.visibility</p:attrName>
                                        </p:attrNameLst>
                                      </p:cBhvr>
                                      <p:to>
                                        <p:strVal val="visible"/>
                                      </p:to>
                                    </p:set>
                                    <p:anim calcmode="lin" valueType="num">
                                      <p:cBhvr>
                                        <p:cTn id="252" dur="500" fill="hold"/>
                                        <p:tgtEl>
                                          <p:spTgt spid="95"/>
                                        </p:tgtEl>
                                        <p:attrNameLst>
                                          <p:attrName>ppt_w</p:attrName>
                                        </p:attrNameLst>
                                      </p:cBhvr>
                                      <p:tavLst>
                                        <p:tav tm="0">
                                          <p:val>
                                            <p:fltVal val="0"/>
                                          </p:val>
                                        </p:tav>
                                        <p:tav tm="100000">
                                          <p:val>
                                            <p:strVal val="#ppt_w"/>
                                          </p:val>
                                        </p:tav>
                                      </p:tavLst>
                                    </p:anim>
                                    <p:anim calcmode="lin" valueType="num">
                                      <p:cBhvr>
                                        <p:cTn id="253" dur="500" fill="hold"/>
                                        <p:tgtEl>
                                          <p:spTgt spid="95"/>
                                        </p:tgtEl>
                                        <p:attrNameLst>
                                          <p:attrName>ppt_h</p:attrName>
                                        </p:attrNameLst>
                                      </p:cBhvr>
                                      <p:tavLst>
                                        <p:tav tm="0">
                                          <p:val>
                                            <p:fltVal val="0"/>
                                          </p:val>
                                        </p:tav>
                                        <p:tav tm="100000">
                                          <p:val>
                                            <p:strVal val="#ppt_h"/>
                                          </p:val>
                                        </p:tav>
                                      </p:tavLst>
                                    </p:anim>
                                    <p:animEffect transition="in" filter="fade">
                                      <p:cBhvr>
                                        <p:cTn id="254" dur="500"/>
                                        <p:tgtEl>
                                          <p:spTgt spid="95"/>
                                        </p:tgtEl>
                                      </p:cBhvr>
                                    </p:animEffect>
                                  </p:childTnLst>
                                </p:cTn>
                              </p:par>
                            </p:childTnLst>
                          </p:cTn>
                        </p:par>
                        <p:par>
                          <p:cTn id="255" fill="hold">
                            <p:stCondLst>
                              <p:cond delay="21500"/>
                            </p:stCondLst>
                            <p:childTnLst>
                              <p:par>
                                <p:cTn id="256" presetID="53" presetClass="entr" presetSubtype="16" fill="hold" grpId="0" nodeType="afterEffect">
                                  <p:stCondLst>
                                    <p:cond delay="0"/>
                                  </p:stCondLst>
                                  <p:childTnLst>
                                    <p:set>
                                      <p:cBhvr>
                                        <p:cTn id="257" dur="1" fill="hold">
                                          <p:stCondLst>
                                            <p:cond delay="0"/>
                                          </p:stCondLst>
                                        </p:cTn>
                                        <p:tgtEl>
                                          <p:spTgt spid="98"/>
                                        </p:tgtEl>
                                        <p:attrNameLst>
                                          <p:attrName>style.visibility</p:attrName>
                                        </p:attrNameLst>
                                      </p:cBhvr>
                                      <p:to>
                                        <p:strVal val="visible"/>
                                      </p:to>
                                    </p:set>
                                    <p:anim calcmode="lin" valueType="num">
                                      <p:cBhvr>
                                        <p:cTn id="258" dur="500" fill="hold"/>
                                        <p:tgtEl>
                                          <p:spTgt spid="98"/>
                                        </p:tgtEl>
                                        <p:attrNameLst>
                                          <p:attrName>ppt_w</p:attrName>
                                        </p:attrNameLst>
                                      </p:cBhvr>
                                      <p:tavLst>
                                        <p:tav tm="0">
                                          <p:val>
                                            <p:fltVal val="0"/>
                                          </p:val>
                                        </p:tav>
                                        <p:tav tm="100000">
                                          <p:val>
                                            <p:strVal val="#ppt_w"/>
                                          </p:val>
                                        </p:tav>
                                      </p:tavLst>
                                    </p:anim>
                                    <p:anim calcmode="lin" valueType="num">
                                      <p:cBhvr>
                                        <p:cTn id="259" dur="500" fill="hold"/>
                                        <p:tgtEl>
                                          <p:spTgt spid="98"/>
                                        </p:tgtEl>
                                        <p:attrNameLst>
                                          <p:attrName>ppt_h</p:attrName>
                                        </p:attrNameLst>
                                      </p:cBhvr>
                                      <p:tavLst>
                                        <p:tav tm="0">
                                          <p:val>
                                            <p:fltVal val="0"/>
                                          </p:val>
                                        </p:tav>
                                        <p:tav tm="100000">
                                          <p:val>
                                            <p:strVal val="#ppt_h"/>
                                          </p:val>
                                        </p:tav>
                                      </p:tavLst>
                                    </p:anim>
                                    <p:animEffect transition="in" filter="fade">
                                      <p:cBhvr>
                                        <p:cTn id="260" dur="500"/>
                                        <p:tgtEl>
                                          <p:spTgt spid="98"/>
                                        </p:tgtEl>
                                      </p:cBhvr>
                                    </p:animEffect>
                                  </p:childTnLst>
                                </p:cTn>
                              </p:par>
                            </p:childTnLst>
                          </p:cTn>
                        </p:par>
                        <p:par>
                          <p:cTn id="261" fill="hold">
                            <p:stCondLst>
                              <p:cond delay="22000"/>
                            </p:stCondLst>
                            <p:childTnLst>
                              <p:par>
                                <p:cTn id="262" presetID="22" presetClass="entr" presetSubtype="4" fill="hold" nodeType="afterEffect">
                                  <p:stCondLst>
                                    <p:cond delay="0"/>
                                  </p:stCondLst>
                                  <p:childTnLst>
                                    <p:set>
                                      <p:cBhvr>
                                        <p:cTn id="263" dur="1" fill="hold">
                                          <p:stCondLst>
                                            <p:cond delay="0"/>
                                          </p:stCondLst>
                                        </p:cTn>
                                        <p:tgtEl>
                                          <p:spTgt spid="99"/>
                                        </p:tgtEl>
                                        <p:attrNameLst>
                                          <p:attrName>style.visibility</p:attrName>
                                        </p:attrNameLst>
                                      </p:cBhvr>
                                      <p:to>
                                        <p:strVal val="visible"/>
                                      </p:to>
                                    </p:set>
                                    <p:animEffect transition="in" filter="wipe(down)">
                                      <p:cBhvr>
                                        <p:cTn id="264" dur="500"/>
                                        <p:tgtEl>
                                          <p:spTgt spid="99"/>
                                        </p:tgtEl>
                                      </p:cBhvr>
                                    </p:animEffect>
                                  </p:childTnLst>
                                </p:cTn>
                              </p:par>
                            </p:childTnLst>
                          </p:cTn>
                        </p:par>
                        <p:par>
                          <p:cTn id="265" fill="hold">
                            <p:stCondLst>
                              <p:cond delay="22500"/>
                            </p:stCondLst>
                            <p:childTnLst>
                              <p:par>
                                <p:cTn id="266" presetID="53" presetClass="entr" presetSubtype="16" fill="hold" grpId="0" nodeType="afterEffect">
                                  <p:stCondLst>
                                    <p:cond delay="0"/>
                                  </p:stCondLst>
                                  <p:childTnLst>
                                    <p:set>
                                      <p:cBhvr>
                                        <p:cTn id="267" dur="1" fill="hold">
                                          <p:stCondLst>
                                            <p:cond delay="0"/>
                                          </p:stCondLst>
                                        </p:cTn>
                                        <p:tgtEl>
                                          <p:spTgt spid="101"/>
                                        </p:tgtEl>
                                        <p:attrNameLst>
                                          <p:attrName>style.visibility</p:attrName>
                                        </p:attrNameLst>
                                      </p:cBhvr>
                                      <p:to>
                                        <p:strVal val="visible"/>
                                      </p:to>
                                    </p:set>
                                    <p:anim calcmode="lin" valueType="num">
                                      <p:cBhvr>
                                        <p:cTn id="268" dur="500" fill="hold"/>
                                        <p:tgtEl>
                                          <p:spTgt spid="101"/>
                                        </p:tgtEl>
                                        <p:attrNameLst>
                                          <p:attrName>ppt_w</p:attrName>
                                        </p:attrNameLst>
                                      </p:cBhvr>
                                      <p:tavLst>
                                        <p:tav tm="0">
                                          <p:val>
                                            <p:fltVal val="0"/>
                                          </p:val>
                                        </p:tav>
                                        <p:tav tm="100000">
                                          <p:val>
                                            <p:strVal val="#ppt_w"/>
                                          </p:val>
                                        </p:tav>
                                      </p:tavLst>
                                    </p:anim>
                                    <p:anim calcmode="lin" valueType="num">
                                      <p:cBhvr>
                                        <p:cTn id="269" dur="500" fill="hold"/>
                                        <p:tgtEl>
                                          <p:spTgt spid="101"/>
                                        </p:tgtEl>
                                        <p:attrNameLst>
                                          <p:attrName>ppt_h</p:attrName>
                                        </p:attrNameLst>
                                      </p:cBhvr>
                                      <p:tavLst>
                                        <p:tav tm="0">
                                          <p:val>
                                            <p:fltVal val="0"/>
                                          </p:val>
                                        </p:tav>
                                        <p:tav tm="100000">
                                          <p:val>
                                            <p:strVal val="#ppt_h"/>
                                          </p:val>
                                        </p:tav>
                                      </p:tavLst>
                                    </p:anim>
                                    <p:animEffect transition="in" filter="fade">
                                      <p:cBhvr>
                                        <p:cTn id="270" dur="500"/>
                                        <p:tgtEl>
                                          <p:spTgt spid="101"/>
                                        </p:tgtEl>
                                      </p:cBhvr>
                                    </p:animEffect>
                                  </p:childTnLst>
                                </p:cTn>
                              </p:par>
                            </p:childTnLst>
                          </p:cTn>
                        </p:par>
                        <p:par>
                          <p:cTn id="271" fill="hold">
                            <p:stCondLst>
                              <p:cond delay="23000"/>
                            </p:stCondLst>
                            <p:childTnLst>
                              <p:par>
                                <p:cTn id="272" presetID="53" presetClass="entr" presetSubtype="16" fill="hold" grpId="0" nodeType="afterEffect">
                                  <p:stCondLst>
                                    <p:cond delay="0"/>
                                  </p:stCondLst>
                                  <p:childTnLst>
                                    <p:set>
                                      <p:cBhvr>
                                        <p:cTn id="273" dur="1" fill="hold">
                                          <p:stCondLst>
                                            <p:cond delay="0"/>
                                          </p:stCondLst>
                                        </p:cTn>
                                        <p:tgtEl>
                                          <p:spTgt spid="91"/>
                                        </p:tgtEl>
                                        <p:attrNameLst>
                                          <p:attrName>style.visibility</p:attrName>
                                        </p:attrNameLst>
                                      </p:cBhvr>
                                      <p:to>
                                        <p:strVal val="visible"/>
                                      </p:to>
                                    </p:set>
                                    <p:anim calcmode="lin" valueType="num">
                                      <p:cBhvr>
                                        <p:cTn id="274" dur="500" fill="hold"/>
                                        <p:tgtEl>
                                          <p:spTgt spid="91"/>
                                        </p:tgtEl>
                                        <p:attrNameLst>
                                          <p:attrName>ppt_w</p:attrName>
                                        </p:attrNameLst>
                                      </p:cBhvr>
                                      <p:tavLst>
                                        <p:tav tm="0">
                                          <p:val>
                                            <p:fltVal val="0"/>
                                          </p:val>
                                        </p:tav>
                                        <p:tav tm="100000">
                                          <p:val>
                                            <p:strVal val="#ppt_w"/>
                                          </p:val>
                                        </p:tav>
                                      </p:tavLst>
                                    </p:anim>
                                    <p:anim calcmode="lin" valueType="num">
                                      <p:cBhvr>
                                        <p:cTn id="275" dur="500" fill="hold"/>
                                        <p:tgtEl>
                                          <p:spTgt spid="91"/>
                                        </p:tgtEl>
                                        <p:attrNameLst>
                                          <p:attrName>ppt_h</p:attrName>
                                        </p:attrNameLst>
                                      </p:cBhvr>
                                      <p:tavLst>
                                        <p:tav tm="0">
                                          <p:val>
                                            <p:fltVal val="0"/>
                                          </p:val>
                                        </p:tav>
                                        <p:tav tm="100000">
                                          <p:val>
                                            <p:strVal val="#ppt_h"/>
                                          </p:val>
                                        </p:tav>
                                      </p:tavLst>
                                    </p:anim>
                                    <p:animEffect transition="in" filter="fade">
                                      <p:cBhvr>
                                        <p:cTn id="276" dur="500"/>
                                        <p:tgtEl>
                                          <p:spTgt spid="91"/>
                                        </p:tgtEl>
                                      </p:cBhvr>
                                    </p:animEffect>
                                  </p:childTnLst>
                                </p:cTn>
                              </p:par>
                              <p:par>
                                <p:cTn id="277" presetID="47" presetClass="entr" presetSubtype="0" fill="hold" grpId="0" nodeType="withEffect">
                                  <p:stCondLst>
                                    <p:cond delay="0"/>
                                  </p:stCondLst>
                                  <p:childTnLst>
                                    <p:set>
                                      <p:cBhvr>
                                        <p:cTn id="278" dur="1" fill="hold">
                                          <p:stCondLst>
                                            <p:cond delay="0"/>
                                          </p:stCondLst>
                                        </p:cTn>
                                        <p:tgtEl>
                                          <p:spTgt spid="103"/>
                                        </p:tgtEl>
                                        <p:attrNameLst>
                                          <p:attrName>style.visibility</p:attrName>
                                        </p:attrNameLst>
                                      </p:cBhvr>
                                      <p:to>
                                        <p:strVal val="visible"/>
                                      </p:to>
                                    </p:set>
                                    <p:animEffect transition="in" filter="fade">
                                      <p:cBhvr>
                                        <p:cTn id="279" dur="500"/>
                                        <p:tgtEl>
                                          <p:spTgt spid="103"/>
                                        </p:tgtEl>
                                      </p:cBhvr>
                                    </p:animEffect>
                                    <p:anim calcmode="lin" valueType="num">
                                      <p:cBhvr>
                                        <p:cTn id="280" dur="500" fill="hold"/>
                                        <p:tgtEl>
                                          <p:spTgt spid="103"/>
                                        </p:tgtEl>
                                        <p:attrNameLst>
                                          <p:attrName>ppt_x</p:attrName>
                                        </p:attrNameLst>
                                      </p:cBhvr>
                                      <p:tavLst>
                                        <p:tav tm="0">
                                          <p:val>
                                            <p:strVal val="#ppt_x"/>
                                          </p:val>
                                        </p:tav>
                                        <p:tav tm="100000">
                                          <p:val>
                                            <p:strVal val="#ppt_x"/>
                                          </p:val>
                                        </p:tav>
                                      </p:tavLst>
                                    </p:anim>
                                    <p:anim calcmode="lin" valueType="num">
                                      <p:cBhvr>
                                        <p:cTn id="281" dur="500" fill="hold"/>
                                        <p:tgtEl>
                                          <p:spTgt spid="103"/>
                                        </p:tgtEl>
                                        <p:attrNameLst>
                                          <p:attrName>ppt_y</p:attrName>
                                        </p:attrNameLst>
                                      </p:cBhvr>
                                      <p:tavLst>
                                        <p:tav tm="0">
                                          <p:val>
                                            <p:strVal val="#ppt_y-.1"/>
                                          </p:val>
                                        </p:tav>
                                        <p:tav tm="100000">
                                          <p:val>
                                            <p:strVal val="#ppt_y"/>
                                          </p:val>
                                        </p:tav>
                                      </p:tavLst>
                                    </p:anim>
                                  </p:childTnLst>
                                </p:cTn>
                              </p:par>
                            </p:childTnLst>
                          </p:cTn>
                        </p:par>
                        <p:par>
                          <p:cTn id="282" fill="hold">
                            <p:stCondLst>
                              <p:cond delay="23500"/>
                            </p:stCondLst>
                            <p:childTnLst>
                              <p:par>
                                <p:cTn id="283" presetID="22" presetClass="entr" presetSubtype="8" fill="hold" nodeType="afterEffect">
                                  <p:stCondLst>
                                    <p:cond delay="0"/>
                                  </p:stCondLst>
                                  <p:childTnLst>
                                    <p:set>
                                      <p:cBhvr>
                                        <p:cTn id="284" dur="1" fill="hold">
                                          <p:stCondLst>
                                            <p:cond delay="0"/>
                                          </p:stCondLst>
                                        </p:cTn>
                                        <p:tgtEl>
                                          <p:spTgt spid="104"/>
                                        </p:tgtEl>
                                        <p:attrNameLst>
                                          <p:attrName>style.visibility</p:attrName>
                                        </p:attrNameLst>
                                      </p:cBhvr>
                                      <p:to>
                                        <p:strVal val="visible"/>
                                      </p:to>
                                    </p:set>
                                    <p:animEffect transition="in" filter="wipe(left)">
                                      <p:cBhvr>
                                        <p:cTn id="285"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P spid="44" grpId="0" animBg="1"/>
      <p:bldP spid="45" grpId="0" animBg="1"/>
      <p:bldP spid="47" grpId="0" animBg="1"/>
      <p:bldP spid="49" grpId="0"/>
      <p:bldP spid="50" grpId="0" animBg="1"/>
      <p:bldP spid="51" grpId="0" animBg="1"/>
      <p:bldP spid="52" grpId="0" animBg="1"/>
      <p:bldP spid="53" grpId="0" animBg="1"/>
      <p:bldP spid="55" grpId="0" animBg="1"/>
      <p:bldP spid="56" grpId="0"/>
      <p:bldP spid="57" grpId="0" animBg="1"/>
      <p:bldP spid="58" grpId="0" animBg="1"/>
      <p:bldP spid="59" grpId="0" animBg="1"/>
      <p:bldP spid="60" grpId="0" animBg="1"/>
      <p:bldP spid="62" grpId="0" animBg="1"/>
      <p:bldP spid="63" grpId="0"/>
      <p:bldP spid="64" grpId="0" animBg="1"/>
      <p:bldP spid="65" grpId="0" animBg="1"/>
      <p:bldP spid="66" grpId="0" animBg="1"/>
      <p:bldP spid="68" grpId="0" animBg="1"/>
      <p:bldP spid="70" grpId="0" animBg="1"/>
      <p:bldP spid="71" grpId="0"/>
      <p:bldP spid="72" grpId="0" animBg="1"/>
      <p:bldP spid="73" grpId="0" animBg="1"/>
      <p:bldP spid="74" grpId="0" animBg="1"/>
      <p:bldP spid="75" grpId="0" animBg="1"/>
      <p:bldP spid="77" grpId="0" animBg="1"/>
      <p:bldP spid="78" grpId="0"/>
      <p:bldP spid="91" grpId="0" animBg="1"/>
      <p:bldP spid="94" grpId="0" animBg="1"/>
      <p:bldP spid="95" grpId="0" animBg="1"/>
      <p:bldP spid="98" grpId="0" animBg="1"/>
      <p:bldP spid="101" grpId="0" animBg="1"/>
      <p:bldP spid="10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ontent Placeholder 2">
            <a:extLst>
              <a:ext uri="{FF2B5EF4-FFF2-40B4-BE49-F238E27FC236}">
                <a16:creationId xmlns:a16="http://schemas.microsoft.com/office/drawing/2014/main" id="{64FC473B-576F-405F-8A2D-0849EC966ADE}"/>
              </a:ext>
            </a:extLst>
          </p:cNvPr>
          <p:cNvSpPr txBox="1">
            <a:spLocks/>
          </p:cNvSpPr>
          <p:nvPr/>
        </p:nvSpPr>
        <p:spPr>
          <a:xfrm>
            <a:off x="2203042" y="0"/>
            <a:ext cx="7785917" cy="547241"/>
          </a:xfrm>
          <a:prstGeom prst="rect">
            <a:avLst/>
          </a:prstGeom>
        </p:spPr>
        <p:txBody>
          <a:bodyPr>
            <a:noAutofit/>
          </a:bodyPr>
          <a:lstStyle>
            <a:lvl1pPr marL="342900" indent="-342900" algn="l" rtl="0" eaLnBrk="0" fontAlgn="base" hangingPunct="0">
              <a:spcBef>
                <a:spcPct val="0"/>
              </a:spcBef>
              <a:spcAft>
                <a:spcPct val="30000"/>
              </a:spcAft>
              <a:buClr>
                <a:srgbClr val="FF3300"/>
              </a:buClr>
              <a:buFont typeface="Wingdings" pitchFamily="2" charset="2"/>
              <a:buChar char="§"/>
              <a:defRPr sz="2400">
                <a:solidFill>
                  <a:schemeClr val="tx2"/>
                </a:solidFill>
                <a:latin typeface="+mn-lt"/>
                <a:ea typeface="+mn-ea"/>
                <a:cs typeface="+mn-cs"/>
              </a:defRPr>
            </a:lvl1pPr>
            <a:lvl2pPr marL="742950" indent="-285750" algn="l" rtl="0" eaLnBrk="0" fontAlgn="base" hangingPunct="0">
              <a:spcBef>
                <a:spcPct val="0"/>
              </a:spcBef>
              <a:spcAft>
                <a:spcPct val="30000"/>
              </a:spcAft>
              <a:buClr>
                <a:srgbClr val="FF3300"/>
              </a:buClr>
              <a:buFont typeface="Arial" charset="0"/>
              <a:buChar char="–"/>
              <a:defRPr sz="2000">
                <a:solidFill>
                  <a:schemeClr val="tx2"/>
                </a:solidFill>
                <a:latin typeface="+mn-lt"/>
              </a:defRPr>
            </a:lvl2pPr>
            <a:lvl3pPr marL="1143000" indent="-228600" algn="l" rtl="0" eaLnBrk="0" fontAlgn="base" hangingPunct="0">
              <a:spcBef>
                <a:spcPct val="0"/>
              </a:spcBef>
              <a:spcAft>
                <a:spcPct val="30000"/>
              </a:spcAft>
              <a:buClr>
                <a:srgbClr val="FF3300"/>
              </a:buClr>
              <a:buFont typeface="Wingdings" pitchFamily="2" charset="2"/>
              <a:buChar char="§"/>
              <a:defRPr>
                <a:solidFill>
                  <a:schemeClr val="tx2"/>
                </a:solidFill>
                <a:latin typeface="+mn-lt"/>
              </a:defRPr>
            </a:lvl3pPr>
            <a:lvl4pPr marL="1600200" indent="-228600" algn="l" rtl="0" eaLnBrk="0" fontAlgn="base" hangingPunct="0">
              <a:spcBef>
                <a:spcPct val="0"/>
              </a:spcBef>
              <a:spcAft>
                <a:spcPct val="30000"/>
              </a:spcAft>
              <a:buClr>
                <a:srgbClr val="FF3300"/>
              </a:buClr>
              <a:buFont typeface="Arial" charset="0"/>
              <a:buChar char="–"/>
              <a:defRPr sz="1600">
                <a:solidFill>
                  <a:schemeClr val="tx2"/>
                </a:solidFill>
                <a:latin typeface="+mn-lt"/>
              </a:defRPr>
            </a:lvl4pPr>
            <a:lvl5pPr marL="2057400" indent="-228600" algn="l" rtl="0" eaLnBrk="0" fontAlgn="base" hangingPunct="0">
              <a:spcBef>
                <a:spcPct val="0"/>
              </a:spcBef>
              <a:spcAft>
                <a:spcPct val="30000"/>
              </a:spcAft>
              <a:buClr>
                <a:srgbClr val="FF3300"/>
              </a:buClr>
              <a:buFont typeface="Wingdings" pitchFamily="2" charset="2"/>
              <a:buChar char="§"/>
              <a:defRPr sz="1400">
                <a:solidFill>
                  <a:schemeClr val="tx2"/>
                </a:solidFill>
                <a:latin typeface="+mn-lt"/>
              </a:defRPr>
            </a:lvl5pPr>
            <a:lvl6pPr marL="2514600" indent="-228600" algn="l" rtl="0" fontAlgn="base">
              <a:spcBef>
                <a:spcPct val="0"/>
              </a:spcBef>
              <a:spcAft>
                <a:spcPct val="30000"/>
              </a:spcAft>
              <a:buClr>
                <a:srgbClr val="FF3300"/>
              </a:buClr>
              <a:buFont typeface="Wingdings" pitchFamily="2" charset="2"/>
              <a:buChar char="§"/>
              <a:defRPr sz="1400">
                <a:solidFill>
                  <a:schemeClr val="tx2"/>
                </a:solidFill>
                <a:latin typeface="+mn-lt"/>
              </a:defRPr>
            </a:lvl6pPr>
            <a:lvl7pPr marL="2971800" indent="-228600" algn="l" rtl="0" fontAlgn="base">
              <a:spcBef>
                <a:spcPct val="0"/>
              </a:spcBef>
              <a:spcAft>
                <a:spcPct val="30000"/>
              </a:spcAft>
              <a:buClr>
                <a:srgbClr val="FF3300"/>
              </a:buClr>
              <a:buFont typeface="Wingdings" pitchFamily="2" charset="2"/>
              <a:buChar char="§"/>
              <a:defRPr sz="1400">
                <a:solidFill>
                  <a:schemeClr val="tx2"/>
                </a:solidFill>
                <a:latin typeface="+mn-lt"/>
              </a:defRPr>
            </a:lvl7pPr>
            <a:lvl8pPr marL="3429000" indent="-228600" algn="l" rtl="0" fontAlgn="base">
              <a:spcBef>
                <a:spcPct val="0"/>
              </a:spcBef>
              <a:spcAft>
                <a:spcPct val="30000"/>
              </a:spcAft>
              <a:buClr>
                <a:srgbClr val="FF3300"/>
              </a:buClr>
              <a:buFont typeface="Wingdings" pitchFamily="2" charset="2"/>
              <a:buChar char="§"/>
              <a:defRPr sz="1400">
                <a:solidFill>
                  <a:schemeClr val="tx2"/>
                </a:solidFill>
                <a:latin typeface="+mn-lt"/>
              </a:defRPr>
            </a:lvl8pPr>
            <a:lvl9pPr marL="3886200" indent="-228600" algn="l" rtl="0" fontAlgn="base">
              <a:spcBef>
                <a:spcPct val="0"/>
              </a:spcBef>
              <a:spcAft>
                <a:spcPct val="30000"/>
              </a:spcAft>
              <a:buClr>
                <a:srgbClr val="FF3300"/>
              </a:buClr>
              <a:buFont typeface="Wingdings" pitchFamily="2" charset="2"/>
              <a:buChar char="§"/>
              <a:defRPr sz="1400">
                <a:solidFill>
                  <a:schemeClr val="tx2"/>
                </a:solidFill>
                <a:latin typeface="+mn-lt"/>
              </a:defRPr>
            </a:lvl9pPr>
          </a:lstStyle>
          <a:p>
            <a:pPr marL="0" indent="0" eaLnBrk="1" fontAlgn="auto" hangingPunct="1">
              <a:spcAft>
                <a:spcPts val="0"/>
              </a:spcAft>
              <a:buClr>
                <a:schemeClr val="accent3"/>
              </a:buClr>
              <a:buNone/>
              <a:defRPr/>
            </a:pPr>
            <a:r>
              <a:rPr lang="en-US" sz="4000" kern="0" dirty="0">
                <a:solidFill>
                  <a:schemeClr val="tx1"/>
                </a:solidFill>
                <a:latin typeface="Century Gothic" panose="020B0502020202020204" pitchFamily="34" charset="0"/>
              </a:rPr>
              <a:t>Campuses in 3 main locations</a:t>
            </a:r>
          </a:p>
        </p:txBody>
      </p:sp>
      <p:grpSp>
        <p:nvGrpSpPr>
          <p:cNvPr id="5" name="Group 4"/>
          <p:cNvGrpSpPr/>
          <p:nvPr/>
        </p:nvGrpSpPr>
        <p:grpSpPr>
          <a:xfrm>
            <a:off x="7164440" y="676305"/>
            <a:ext cx="4677938" cy="2833377"/>
            <a:chOff x="1115608" y="770435"/>
            <a:chExt cx="3301458" cy="1999658"/>
          </a:xfrm>
        </p:grpSpPr>
        <p:pic>
          <p:nvPicPr>
            <p:cNvPr id="27" name="Picture 4" descr="K:\DCIM\100D3200\DSC_0167.JPG">
              <a:extLst>
                <a:ext uri="{FF2B5EF4-FFF2-40B4-BE49-F238E27FC236}">
                  <a16:creationId xmlns:a16="http://schemas.microsoft.com/office/drawing/2014/main" id="{BD69E10C-A1C9-42CE-8DD7-28CF3C8282E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08" y="1048870"/>
              <a:ext cx="2902323" cy="172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Oval 27">
              <a:extLst>
                <a:ext uri="{FF2B5EF4-FFF2-40B4-BE49-F238E27FC236}">
                  <a16:creationId xmlns:a16="http://schemas.microsoft.com/office/drawing/2014/main" id="{6823B636-E77D-4979-A72F-44FBF5EB9F5C}"/>
                </a:ext>
              </a:extLst>
            </p:cNvPr>
            <p:cNvSpPr/>
            <p:nvPr/>
          </p:nvSpPr>
          <p:spPr>
            <a:xfrm rot="20502158">
              <a:off x="3624276" y="770435"/>
              <a:ext cx="792790" cy="772023"/>
            </a:xfrm>
            <a:prstGeom prst="ellipse">
              <a:avLst/>
            </a:prstGeom>
            <a:solidFill>
              <a:schemeClr val="accent1">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500" b="1" dirty="0">
                  <a:solidFill>
                    <a:schemeClr val="bg1"/>
                  </a:solidFill>
                  <a:effectLst>
                    <a:outerShdw blurRad="38100" dist="38100" dir="2700000" algn="tl">
                      <a:srgbClr val="000000">
                        <a:alpha val="43137"/>
                      </a:srgbClr>
                    </a:outerShdw>
                  </a:effectLst>
                  <a:latin typeface="Century Gothic" panose="020B0502020202020204" pitchFamily="34" charset="0"/>
                </a:rPr>
                <a:t>ABUJA</a:t>
              </a:r>
            </a:p>
          </p:txBody>
        </p:sp>
      </p:grpSp>
      <p:grpSp>
        <p:nvGrpSpPr>
          <p:cNvPr id="3" name="Group 2"/>
          <p:cNvGrpSpPr/>
          <p:nvPr/>
        </p:nvGrpSpPr>
        <p:grpSpPr>
          <a:xfrm>
            <a:off x="591174" y="652877"/>
            <a:ext cx="4983609" cy="2893877"/>
            <a:chOff x="6486732" y="820292"/>
            <a:chExt cx="3375324" cy="1959980"/>
          </a:xfrm>
        </p:grpSpPr>
        <p:pic>
          <p:nvPicPr>
            <p:cNvPr id="29" name="Picture 28">
              <a:extLst>
                <a:ext uri="{FF2B5EF4-FFF2-40B4-BE49-F238E27FC236}">
                  <a16:creationId xmlns:a16="http://schemas.microsoft.com/office/drawing/2014/main" id="{BEE0765F-516B-456A-97FB-510A27B651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7223" y="1099753"/>
              <a:ext cx="1408063" cy="827900"/>
            </a:xfrm>
            <a:prstGeom prst="rect">
              <a:avLst/>
            </a:prstGeom>
          </p:spPr>
        </p:pic>
        <p:pic>
          <p:nvPicPr>
            <p:cNvPr id="30" name="Picture 29">
              <a:extLst>
                <a:ext uri="{FF2B5EF4-FFF2-40B4-BE49-F238E27FC236}">
                  <a16:creationId xmlns:a16="http://schemas.microsoft.com/office/drawing/2014/main" id="{4BAE3E0E-1015-48A7-843E-E701C20CDA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6732" y="1099752"/>
              <a:ext cx="1491170" cy="824989"/>
            </a:xfrm>
            <a:prstGeom prst="rect">
              <a:avLst/>
            </a:prstGeom>
          </p:spPr>
        </p:pic>
        <p:pic>
          <p:nvPicPr>
            <p:cNvPr id="38" name="Picture 37">
              <a:extLst>
                <a:ext uri="{FF2B5EF4-FFF2-40B4-BE49-F238E27FC236}">
                  <a16:creationId xmlns:a16="http://schemas.microsoft.com/office/drawing/2014/main" id="{FAB22C76-6F7E-4881-8037-A5FAD4B434F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5771" y="1931869"/>
              <a:ext cx="1404623" cy="848403"/>
            </a:xfrm>
            <a:prstGeom prst="rect">
              <a:avLst/>
            </a:prstGeom>
          </p:spPr>
        </p:pic>
        <p:pic>
          <p:nvPicPr>
            <p:cNvPr id="47" name="Picture 46">
              <a:extLst>
                <a:ext uri="{FF2B5EF4-FFF2-40B4-BE49-F238E27FC236}">
                  <a16:creationId xmlns:a16="http://schemas.microsoft.com/office/drawing/2014/main" id="{8CCCF8C0-5B89-42CF-B3D3-F275767150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8912" y="1931869"/>
              <a:ext cx="1488990" cy="848403"/>
            </a:xfrm>
            <a:prstGeom prst="rect">
              <a:avLst/>
            </a:prstGeom>
          </p:spPr>
        </p:pic>
        <p:sp>
          <p:nvSpPr>
            <p:cNvPr id="48" name="Oval 47">
              <a:extLst>
                <a:ext uri="{FF2B5EF4-FFF2-40B4-BE49-F238E27FC236}">
                  <a16:creationId xmlns:a16="http://schemas.microsoft.com/office/drawing/2014/main" id="{6823B636-E77D-4979-A72F-44FBF5EB9F5C}"/>
                </a:ext>
              </a:extLst>
            </p:cNvPr>
            <p:cNvSpPr/>
            <p:nvPr/>
          </p:nvSpPr>
          <p:spPr>
            <a:xfrm rot="20502158">
              <a:off x="9051533" y="820292"/>
              <a:ext cx="810523" cy="783700"/>
            </a:xfrm>
            <a:prstGeom prst="ellipse">
              <a:avLst/>
            </a:prstGeom>
            <a:solidFill>
              <a:schemeClr val="accent1">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1500" b="1" dirty="0">
                  <a:solidFill>
                    <a:schemeClr val="bg1"/>
                  </a:solidFill>
                  <a:effectLst>
                    <a:outerShdw blurRad="38100" dist="38100" dir="2700000" algn="tl">
                      <a:srgbClr val="000000">
                        <a:alpha val="43137"/>
                      </a:srgbClr>
                    </a:outerShdw>
                  </a:effectLst>
                  <a:latin typeface="Century Gothic" panose="020B0502020202020204" pitchFamily="34" charset="0"/>
                </a:rPr>
                <a:t>LAGOS</a:t>
              </a:r>
            </a:p>
          </p:txBody>
        </p:sp>
      </p:grpSp>
      <p:grpSp>
        <p:nvGrpSpPr>
          <p:cNvPr id="2" name="Group 1"/>
          <p:cNvGrpSpPr/>
          <p:nvPr/>
        </p:nvGrpSpPr>
        <p:grpSpPr>
          <a:xfrm>
            <a:off x="3905980" y="3490934"/>
            <a:ext cx="5164767" cy="2923315"/>
            <a:chOff x="1888922" y="3897541"/>
            <a:chExt cx="3457940" cy="1957232"/>
          </a:xfrm>
        </p:grpSpPr>
        <p:pic>
          <p:nvPicPr>
            <p:cNvPr id="49" name="Picture 48" descr="kano_small">
              <a:hlinkClick r:id="rId7"/>
              <a:extLst>
                <a:ext uri="{FF2B5EF4-FFF2-40B4-BE49-F238E27FC236}">
                  <a16:creationId xmlns:a16="http://schemas.microsoft.com/office/drawing/2014/main" id="{61B2FF0D-032B-4DA6-8C61-DA1F7AD43D6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88922" y="4210723"/>
              <a:ext cx="2950020" cy="164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Oval 50">
              <a:extLst>
                <a:ext uri="{FF2B5EF4-FFF2-40B4-BE49-F238E27FC236}">
                  <a16:creationId xmlns:a16="http://schemas.microsoft.com/office/drawing/2014/main" id="{6823B636-E77D-4979-A72F-44FBF5EB9F5C}"/>
                </a:ext>
              </a:extLst>
            </p:cNvPr>
            <p:cNvSpPr/>
            <p:nvPr/>
          </p:nvSpPr>
          <p:spPr>
            <a:xfrm rot="20502158">
              <a:off x="4536339" y="3897541"/>
              <a:ext cx="810523" cy="783700"/>
            </a:xfrm>
            <a:prstGeom prst="ellipse">
              <a:avLst/>
            </a:prstGeom>
            <a:solidFill>
              <a:schemeClr val="accent1">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b="1" dirty="0">
                  <a:solidFill>
                    <a:schemeClr val="bg1"/>
                  </a:solidFill>
                  <a:effectLst>
                    <a:outerShdw blurRad="38100" dist="38100" dir="2700000" algn="tl">
                      <a:srgbClr val="000000">
                        <a:alpha val="43137"/>
                      </a:srgbClr>
                    </a:outerShdw>
                  </a:effectLst>
                  <a:latin typeface="Century Gothic" panose="020B0502020202020204" pitchFamily="34" charset="0"/>
                </a:rPr>
                <a:t>KANO</a:t>
              </a:r>
            </a:p>
          </p:txBody>
        </p:sp>
      </p:grpSp>
      <p:sp>
        <p:nvSpPr>
          <p:cNvPr id="53" name="Freeform 52"/>
          <p:cNvSpPr/>
          <p:nvPr/>
        </p:nvSpPr>
        <p:spPr>
          <a:xfrm>
            <a:off x="8496597" y="4324027"/>
            <a:ext cx="3447429" cy="2533973"/>
          </a:xfrm>
          <a:custGeom>
            <a:avLst/>
            <a:gdLst>
              <a:gd name="connsiteX0" fmla="*/ 3856373 w 6830240"/>
              <a:gd name="connsiteY0" fmla="*/ 7181189 h 7505293"/>
              <a:gd name="connsiteX1" fmla="*/ 3857956 w 6830240"/>
              <a:gd name="connsiteY1" fmla="*/ 7185937 h 7505293"/>
              <a:gd name="connsiteX2" fmla="*/ 3861437 w 6830240"/>
              <a:gd name="connsiteY2" fmla="*/ 7188785 h 7505293"/>
              <a:gd name="connsiteX3" fmla="*/ 3866501 w 6830240"/>
              <a:gd name="connsiteY3" fmla="*/ 7183721 h 7505293"/>
              <a:gd name="connsiteX4" fmla="*/ 3866501 w 6830240"/>
              <a:gd name="connsiteY4" fmla="*/ 7160933 h 7505293"/>
              <a:gd name="connsiteX5" fmla="*/ 3867134 w 6830240"/>
              <a:gd name="connsiteY5" fmla="*/ 7165680 h 7505293"/>
              <a:gd name="connsiteX6" fmla="*/ 3871566 w 6830240"/>
              <a:gd name="connsiteY6" fmla="*/ 7168529 h 7505293"/>
              <a:gd name="connsiteX7" fmla="*/ 3874098 w 6830240"/>
              <a:gd name="connsiteY7" fmla="*/ 7168529 h 7505293"/>
              <a:gd name="connsiteX8" fmla="*/ 3866501 w 6830240"/>
              <a:gd name="connsiteY8" fmla="*/ 7160933 h 7505293"/>
              <a:gd name="connsiteX9" fmla="*/ 4089323 w 6830240"/>
              <a:gd name="connsiteY9" fmla="*/ 7125484 h 7505293"/>
              <a:gd name="connsiteX10" fmla="*/ 4089639 w 6830240"/>
              <a:gd name="connsiteY10" fmla="*/ 7130231 h 7505293"/>
              <a:gd name="connsiteX11" fmla="*/ 4091855 w 6830240"/>
              <a:gd name="connsiteY11" fmla="*/ 7133080 h 7505293"/>
              <a:gd name="connsiteX12" fmla="*/ 4099451 w 6830240"/>
              <a:gd name="connsiteY12" fmla="*/ 7130548 h 7505293"/>
              <a:gd name="connsiteX13" fmla="*/ 4281760 w 6830240"/>
              <a:gd name="connsiteY13" fmla="*/ 7115356 h 7505293"/>
              <a:gd name="connsiteX14" fmla="*/ 4291888 w 6830240"/>
              <a:gd name="connsiteY14" fmla="*/ 7133080 h 7505293"/>
              <a:gd name="connsiteX15" fmla="*/ 4289356 w 6830240"/>
              <a:gd name="connsiteY15" fmla="*/ 7153336 h 7505293"/>
              <a:gd name="connsiteX16" fmla="*/ 4279544 w 6830240"/>
              <a:gd name="connsiteY16" fmla="*/ 7162199 h 7505293"/>
              <a:gd name="connsiteX17" fmla="*/ 4264035 w 6830240"/>
              <a:gd name="connsiteY17" fmla="*/ 7171061 h 7505293"/>
              <a:gd name="connsiteX18" fmla="*/ 4272897 w 6830240"/>
              <a:gd name="connsiteY18" fmla="*/ 7143208 h 7505293"/>
              <a:gd name="connsiteX19" fmla="*/ 4281760 w 6830240"/>
              <a:gd name="connsiteY19" fmla="*/ 7115356 h 7505293"/>
              <a:gd name="connsiteX20" fmla="*/ 4142496 w 6830240"/>
              <a:gd name="connsiteY20" fmla="*/ 7052054 h 7505293"/>
              <a:gd name="connsiteX21" fmla="*/ 4143129 w 6830240"/>
              <a:gd name="connsiteY21" fmla="*/ 7056802 h 7505293"/>
              <a:gd name="connsiteX22" fmla="*/ 4147560 w 6830240"/>
              <a:gd name="connsiteY22" fmla="*/ 7059650 h 7505293"/>
              <a:gd name="connsiteX23" fmla="*/ 4152624 w 6830240"/>
              <a:gd name="connsiteY23" fmla="*/ 7059650 h 7505293"/>
              <a:gd name="connsiteX24" fmla="*/ 4149459 w 6830240"/>
              <a:gd name="connsiteY24" fmla="*/ 7053953 h 7505293"/>
              <a:gd name="connsiteX25" fmla="*/ 4142496 w 6830240"/>
              <a:gd name="connsiteY25" fmla="*/ 7052054 h 7505293"/>
              <a:gd name="connsiteX26" fmla="*/ 4307080 w 6830240"/>
              <a:gd name="connsiteY26" fmla="*/ 6968496 h 7505293"/>
              <a:gd name="connsiteX27" fmla="*/ 4308663 w 6830240"/>
              <a:gd name="connsiteY27" fmla="*/ 6974509 h 7505293"/>
              <a:gd name="connsiteX28" fmla="*/ 4312144 w 6830240"/>
              <a:gd name="connsiteY28" fmla="*/ 6978624 h 7505293"/>
              <a:gd name="connsiteX29" fmla="*/ 4316576 w 6830240"/>
              <a:gd name="connsiteY29" fmla="*/ 6975776 h 7505293"/>
              <a:gd name="connsiteX30" fmla="*/ 4317209 w 6830240"/>
              <a:gd name="connsiteY30" fmla="*/ 6971028 h 7505293"/>
              <a:gd name="connsiteX31" fmla="*/ 4043746 w 6830240"/>
              <a:gd name="connsiteY31" fmla="*/ 6938111 h 7505293"/>
              <a:gd name="connsiteX32" fmla="*/ 4043746 w 6830240"/>
              <a:gd name="connsiteY32" fmla="*/ 6950771 h 7505293"/>
              <a:gd name="connsiteX33" fmla="*/ 4046911 w 6830240"/>
              <a:gd name="connsiteY33" fmla="*/ 6957418 h 7505293"/>
              <a:gd name="connsiteX34" fmla="*/ 4053874 w 6830240"/>
              <a:gd name="connsiteY34" fmla="*/ 6958368 h 7505293"/>
              <a:gd name="connsiteX35" fmla="*/ 5348997 w 6830240"/>
              <a:gd name="connsiteY35" fmla="*/ 6928342 h 7505293"/>
              <a:gd name="connsiteX36" fmla="*/ 5350580 w 6830240"/>
              <a:gd name="connsiteY36" fmla="*/ 6933090 h 7505293"/>
              <a:gd name="connsiteX37" fmla="*/ 5354061 w 6830240"/>
              <a:gd name="connsiteY37" fmla="*/ 6935938 h 7505293"/>
              <a:gd name="connsiteX38" fmla="*/ 5359125 w 6830240"/>
              <a:gd name="connsiteY38" fmla="*/ 6930874 h 7505293"/>
              <a:gd name="connsiteX39" fmla="*/ 4226054 w 6830240"/>
              <a:gd name="connsiteY39" fmla="*/ 6920387 h 7505293"/>
              <a:gd name="connsiteX40" fmla="*/ 4208963 w 6830240"/>
              <a:gd name="connsiteY40" fmla="*/ 6928616 h 7505293"/>
              <a:gd name="connsiteX41" fmla="*/ 4203266 w 6830240"/>
              <a:gd name="connsiteY41" fmla="*/ 6948239 h 7505293"/>
              <a:gd name="connsiteX42" fmla="*/ 4203266 w 6830240"/>
              <a:gd name="connsiteY42" fmla="*/ 6950771 h 7505293"/>
              <a:gd name="connsiteX43" fmla="*/ 4196936 w 6830240"/>
              <a:gd name="connsiteY43" fmla="*/ 6951088 h 7505293"/>
              <a:gd name="connsiteX44" fmla="*/ 4190605 w 6830240"/>
              <a:gd name="connsiteY44" fmla="*/ 6953303 h 7505293"/>
              <a:gd name="connsiteX45" fmla="*/ 4201050 w 6830240"/>
              <a:gd name="connsiteY45" fmla="*/ 6956785 h 7505293"/>
              <a:gd name="connsiteX46" fmla="*/ 4213394 w 6830240"/>
              <a:gd name="connsiteY46" fmla="*/ 6958368 h 7505293"/>
              <a:gd name="connsiteX47" fmla="*/ 4228586 w 6830240"/>
              <a:gd name="connsiteY47" fmla="*/ 6945707 h 7505293"/>
              <a:gd name="connsiteX48" fmla="*/ 4220674 w 6830240"/>
              <a:gd name="connsiteY48" fmla="*/ 6940010 h 7505293"/>
              <a:gd name="connsiteX49" fmla="*/ 4218458 w 6830240"/>
              <a:gd name="connsiteY49" fmla="*/ 6930515 h 7505293"/>
              <a:gd name="connsiteX50" fmla="*/ 4069066 w 6830240"/>
              <a:gd name="connsiteY50" fmla="*/ 6910258 h 7505293"/>
              <a:gd name="connsiteX51" fmla="*/ 4066534 w 6830240"/>
              <a:gd name="connsiteY51" fmla="*/ 6911524 h 7505293"/>
              <a:gd name="connsiteX52" fmla="*/ 4064002 w 6830240"/>
              <a:gd name="connsiteY52" fmla="*/ 6912791 h 7505293"/>
              <a:gd name="connsiteX53" fmla="*/ 4065585 w 6830240"/>
              <a:gd name="connsiteY53" fmla="*/ 6918804 h 7505293"/>
              <a:gd name="connsiteX54" fmla="*/ 4069066 w 6830240"/>
              <a:gd name="connsiteY54" fmla="*/ 6922919 h 7505293"/>
              <a:gd name="connsiteX55" fmla="*/ 4073498 w 6830240"/>
              <a:gd name="connsiteY55" fmla="*/ 6920070 h 7505293"/>
              <a:gd name="connsiteX56" fmla="*/ 4074131 w 6830240"/>
              <a:gd name="connsiteY56" fmla="*/ 6915323 h 7505293"/>
              <a:gd name="connsiteX57" fmla="*/ 4069066 w 6830240"/>
              <a:gd name="connsiteY57" fmla="*/ 6910258 h 7505293"/>
              <a:gd name="connsiteX58" fmla="*/ 5359125 w 6830240"/>
              <a:gd name="connsiteY58" fmla="*/ 6908086 h 7505293"/>
              <a:gd name="connsiteX59" fmla="*/ 5359758 w 6830240"/>
              <a:gd name="connsiteY59" fmla="*/ 6912833 h 7505293"/>
              <a:gd name="connsiteX60" fmla="*/ 5364190 w 6830240"/>
              <a:gd name="connsiteY60" fmla="*/ 6915682 h 7505293"/>
              <a:gd name="connsiteX61" fmla="*/ 5366722 w 6830240"/>
              <a:gd name="connsiteY61" fmla="*/ 6915682 h 7505293"/>
              <a:gd name="connsiteX62" fmla="*/ 5359125 w 6830240"/>
              <a:gd name="connsiteY62" fmla="*/ 6908086 h 7505293"/>
              <a:gd name="connsiteX63" fmla="*/ 4365318 w 6830240"/>
              <a:gd name="connsiteY63" fmla="*/ 6884938 h 7505293"/>
              <a:gd name="connsiteX64" fmla="*/ 4351075 w 6830240"/>
              <a:gd name="connsiteY64" fmla="*/ 6897915 h 7505293"/>
              <a:gd name="connsiteX65" fmla="*/ 4350125 w 6830240"/>
              <a:gd name="connsiteY65" fmla="*/ 6920387 h 7505293"/>
              <a:gd name="connsiteX66" fmla="*/ 4337782 w 6830240"/>
              <a:gd name="connsiteY66" fmla="*/ 6922286 h 7505293"/>
              <a:gd name="connsiteX67" fmla="*/ 4327337 w 6830240"/>
              <a:gd name="connsiteY67" fmla="*/ 6927983 h 7505293"/>
              <a:gd name="connsiteX68" fmla="*/ 4332401 w 6830240"/>
              <a:gd name="connsiteY68" fmla="*/ 6950771 h 7505293"/>
              <a:gd name="connsiteX69" fmla="*/ 4340314 w 6830240"/>
              <a:gd name="connsiteY69" fmla="*/ 6930831 h 7505293"/>
              <a:gd name="connsiteX70" fmla="*/ 4357721 w 6830240"/>
              <a:gd name="connsiteY70" fmla="*/ 6920387 h 7505293"/>
              <a:gd name="connsiteX71" fmla="*/ 4361520 w 6830240"/>
              <a:gd name="connsiteY71" fmla="*/ 6902662 h 7505293"/>
              <a:gd name="connsiteX72" fmla="*/ 4365318 w 6830240"/>
              <a:gd name="connsiteY72" fmla="*/ 6884938 h 7505293"/>
              <a:gd name="connsiteX73" fmla="*/ 5581947 w 6830240"/>
              <a:gd name="connsiteY73" fmla="*/ 6872637 h 7505293"/>
              <a:gd name="connsiteX74" fmla="*/ 5582263 w 6830240"/>
              <a:gd name="connsiteY74" fmla="*/ 6877384 h 7505293"/>
              <a:gd name="connsiteX75" fmla="*/ 5584479 w 6830240"/>
              <a:gd name="connsiteY75" fmla="*/ 6880233 h 7505293"/>
              <a:gd name="connsiteX76" fmla="*/ 5592075 w 6830240"/>
              <a:gd name="connsiteY76" fmla="*/ 6877701 h 7505293"/>
              <a:gd name="connsiteX77" fmla="*/ 5774384 w 6830240"/>
              <a:gd name="connsiteY77" fmla="*/ 6862509 h 7505293"/>
              <a:gd name="connsiteX78" fmla="*/ 5784512 w 6830240"/>
              <a:gd name="connsiteY78" fmla="*/ 6880233 h 7505293"/>
              <a:gd name="connsiteX79" fmla="*/ 5781980 w 6830240"/>
              <a:gd name="connsiteY79" fmla="*/ 6900489 h 7505293"/>
              <a:gd name="connsiteX80" fmla="*/ 5772168 w 6830240"/>
              <a:gd name="connsiteY80" fmla="*/ 6909352 h 7505293"/>
              <a:gd name="connsiteX81" fmla="*/ 5756659 w 6830240"/>
              <a:gd name="connsiteY81" fmla="*/ 6918214 h 7505293"/>
              <a:gd name="connsiteX82" fmla="*/ 5765521 w 6830240"/>
              <a:gd name="connsiteY82" fmla="*/ 6890361 h 7505293"/>
              <a:gd name="connsiteX83" fmla="*/ 5774384 w 6830240"/>
              <a:gd name="connsiteY83" fmla="*/ 6862509 h 7505293"/>
              <a:gd name="connsiteX84" fmla="*/ 4258971 w 6830240"/>
              <a:gd name="connsiteY84" fmla="*/ 6841893 h 7505293"/>
              <a:gd name="connsiteX85" fmla="*/ 4254540 w 6830240"/>
              <a:gd name="connsiteY85" fmla="*/ 6847273 h 7505293"/>
              <a:gd name="connsiteX86" fmla="*/ 4253907 w 6830240"/>
              <a:gd name="connsiteY86" fmla="*/ 6854553 h 7505293"/>
              <a:gd name="connsiteX87" fmla="*/ 4248843 w 6830240"/>
              <a:gd name="connsiteY87" fmla="*/ 6871328 h 7505293"/>
              <a:gd name="connsiteX88" fmla="*/ 4236183 w 6830240"/>
              <a:gd name="connsiteY88" fmla="*/ 6882406 h 7505293"/>
              <a:gd name="connsiteX89" fmla="*/ 4232384 w 6830240"/>
              <a:gd name="connsiteY89" fmla="*/ 6900130 h 7505293"/>
              <a:gd name="connsiteX90" fmla="*/ 4228586 w 6830240"/>
              <a:gd name="connsiteY90" fmla="*/ 6917855 h 7505293"/>
              <a:gd name="connsiteX91" fmla="*/ 4248210 w 6830240"/>
              <a:gd name="connsiteY91" fmla="*/ 6889686 h 7505293"/>
              <a:gd name="connsiteX92" fmla="*/ 4264035 w 6830240"/>
              <a:gd name="connsiteY92" fmla="*/ 6859617 h 7505293"/>
              <a:gd name="connsiteX93" fmla="*/ 4262453 w 6830240"/>
              <a:gd name="connsiteY93" fmla="*/ 6849805 h 7505293"/>
              <a:gd name="connsiteX94" fmla="*/ 4258971 w 6830240"/>
              <a:gd name="connsiteY94" fmla="*/ 6841893 h 7505293"/>
              <a:gd name="connsiteX95" fmla="*/ 4099451 w 6830240"/>
              <a:gd name="connsiteY95" fmla="*/ 6819104 h 7505293"/>
              <a:gd name="connsiteX96" fmla="*/ 4089323 w 6830240"/>
              <a:gd name="connsiteY96" fmla="*/ 6849489 h 7505293"/>
              <a:gd name="connsiteX97" fmla="*/ 4084259 w 6830240"/>
              <a:gd name="connsiteY97" fmla="*/ 6849805 h 7505293"/>
              <a:gd name="connsiteX98" fmla="*/ 4079195 w 6830240"/>
              <a:gd name="connsiteY98" fmla="*/ 6852021 h 7505293"/>
              <a:gd name="connsiteX99" fmla="*/ 4087424 w 6830240"/>
              <a:gd name="connsiteY99" fmla="*/ 6860567 h 7505293"/>
              <a:gd name="connsiteX100" fmla="*/ 4099451 w 6830240"/>
              <a:gd name="connsiteY100" fmla="*/ 6867213 h 7505293"/>
              <a:gd name="connsiteX101" fmla="*/ 4117176 w 6830240"/>
              <a:gd name="connsiteY101" fmla="*/ 6841893 h 7505293"/>
              <a:gd name="connsiteX102" fmla="*/ 3483066 w 6830240"/>
              <a:gd name="connsiteY102" fmla="*/ 6800189 h 7505293"/>
              <a:gd name="connsiteX103" fmla="*/ 3484649 w 6830240"/>
              <a:gd name="connsiteY103" fmla="*/ 6804937 h 7505293"/>
              <a:gd name="connsiteX104" fmla="*/ 3488130 w 6830240"/>
              <a:gd name="connsiteY104" fmla="*/ 6807785 h 7505293"/>
              <a:gd name="connsiteX105" fmla="*/ 3493194 w 6830240"/>
              <a:gd name="connsiteY105" fmla="*/ 6802721 h 7505293"/>
              <a:gd name="connsiteX106" fmla="*/ 5635120 w 6830240"/>
              <a:gd name="connsiteY106" fmla="*/ 6799207 h 7505293"/>
              <a:gd name="connsiteX107" fmla="*/ 5635753 w 6830240"/>
              <a:gd name="connsiteY107" fmla="*/ 6803955 h 7505293"/>
              <a:gd name="connsiteX108" fmla="*/ 5640184 w 6830240"/>
              <a:gd name="connsiteY108" fmla="*/ 6806803 h 7505293"/>
              <a:gd name="connsiteX109" fmla="*/ 5645248 w 6830240"/>
              <a:gd name="connsiteY109" fmla="*/ 6806803 h 7505293"/>
              <a:gd name="connsiteX110" fmla="*/ 5642083 w 6830240"/>
              <a:gd name="connsiteY110" fmla="*/ 6801106 h 7505293"/>
              <a:gd name="connsiteX111" fmla="*/ 5635120 w 6830240"/>
              <a:gd name="connsiteY111" fmla="*/ 6799207 h 7505293"/>
              <a:gd name="connsiteX112" fmla="*/ 3493194 w 6830240"/>
              <a:gd name="connsiteY112" fmla="*/ 6779933 h 7505293"/>
              <a:gd name="connsiteX113" fmla="*/ 3493827 w 6830240"/>
              <a:gd name="connsiteY113" fmla="*/ 6784680 h 7505293"/>
              <a:gd name="connsiteX114" fmla="*/ 3498259 w 6830240"/>
              <a:gd name="connsiteY114" fmla="*/ 6787529 h 7505293"/>
              <a:gd name="connsiteX115" fmla="*/ 3500791 w 6830240"/>
              <a:gd name="connsiteY115" fmla="*/ 6787529 h 7505293"/>
              <a:gd name="connsiteX116" fmla="*/ 3493194 w 6830240"/>
              <a:gd name="connsiteY116" fmla="*/ 6779933 h 7505293"/>
              <a:gd name="connsiteX117" fmla="*/ 3716016 w 6830240"/>
              <a:gd name="connsiteY117" fmla="*/ 6744484 h 7505293"/>
              <a:gd name="connsiteX118" fmla="*/ 3716332 w 6830240"/>
              <a:gd name="connsiteY118" fmla="*/ 6749231 h 7505293"/>
              <a:gd name="connsiteX119" fmla="*/ 3718548 w 6830240"/>
              <a:gd name="connsiteY119" fmla="*/ 6752080 h 7505293"/>
              <a:gd name="connsiteX120" fmla="*/ 3726144 w 6830240"/>
              <a:gd name="connsiteY120" fmla="*/ 6749548 h 7505293"/>
              <a:gd name="connsiteX121" fmla="*/ 3908453 w 6830240"/>
              <a:gd name="connsiteY121" fmla="*/ 6734356 h 7505293"/>
              <a:gd name="connsiteX122" fmla="*/ 3918581 w 6830240"/>
              <a:gd name="connsiteY122" fmla="*/ 6752080 h 7505293"/>
              <a:gd name="connsiteX123" fmla="*/ 3916049 w 6830240"/>
              <a:gd name="connsiteY123" fmla="*/ 6772336 h 7505293"/>
              <a:gd name="connsiteX124" fmla="*/ 3906237 w 6830240"/>
              <a:gd name="connsiteY124" fmla="*/ 6781199 h 7505293"/>
              <a:gd name="connsiteX125" fmla="*/ 3890728 w 6830240"/>
              <a:gd name="connsiteY125" fmla="*/ 6790061 h 7505293"/>
              <a:gd name="connsiteX126" fmla="*/ 3899590 w 6830240"/>
              <a:gd name="connsiteY126" fmla="*/ 6762208 h 7505293"/>
              <a:gd name="connsiteX127" fmla="*/ 3908453 w 6830240"/>
              <a:gd name="connsiteY127" fmla="*/ 6734356 h 7505293"/>
              <a:gd name="connsiteX128" fmla="*/ 4134900 w 6830240"/>
              <a:gd name="connsiteY128" fmla="*/ 6730482 h 7505293"/>
              <a:gd name="connsiteX129" fmla="*/ 4107047 w 6830240"/>
              <a:gd name="connsiteY129" fmla="*/ 6793784 h 7505293"/>
              <a:gd name="connsiteX130" fmla="*/ 4114327 w 6830240"/>
              <a:gd name="connsiteY130" fmla="*/ 6806444 h 7505293"/>
              <a:gd name="connsiteX131" fmla="*/ 4127304 w 6830240"/>
              <a:gd name="connsiteY131" fmla="*/ 6811508 h 7505293"/>
              <a:gd name="connsiteX132" fmla="*/ 4138065 w 6830240"/>
              <a:gd name="connsiteY132" fmla="*/ 6776692 h 7505293"/>
              <a:gd name="connsiteX133" fmla="*/ 4152624 w 6830240"/>
              <a:gd name="connsiteY133" fmla="*/ 6745674 h 7505293"/>
              <a:gd name="connsiteX134" fmla="*/ 5799704 w 6830240"/>
              <a:gd name="connsiteY134" fmla="*/ 6715649 h 7505293"/>
              <a:gd name="connsiteX135" fmla="*/ 5801287 w 6830240"/>
              <a:gd name="connsiteY135" fmla="*/ 6721662 h 7505293"/>
              <a:gd name="connsiteX136" fmla="*/ 5804768 w 6830240"/>
              <a:gd name="connsiteY136" fmla="*/ 6725777 h 7505293"/>
              <a:gd name="connsiteX137" fmla="*/ 5809200 w 6830240"/>
              <a:gd name="connsiteY137" fmla="*/ 6722929 h 7505293"/>
              <a:gd name="connsiteX138" fmla="*/ 5809833 w 6830240"/>
              <a:gd name="connsiteY138" fmla="*/ 6718181 h 7505293"/>
              <a:gd name="connsiteX139" fmla="*/ 5536370 w 6830240"/>
              <a:gd name="connsiteY139" fmla="*/ 6685264 h 7505293"/>
              <a:gd name="connsiteX140" fmla="*/ 5536370 w 6830240"/>
              <a:gd name="connsiteY140" fmla="*/ 6697924 h 7505293"/>
              <a:gd name="connsiteX141" fmla="*/ 5539535 w 6830240"/>
              <a:gd name="connsiteY141" fmla="*/ 6704571 h 7505293"/>
              <a:gd name="connsiteX142" fmla="*/ 5546498 w 6830240"/>
              <a:gd name="connsiteY142" fmla="*/ 6705521 h 7505293"/>
              <a:gd name="connsiteX143" fmla="*/ 3769189 w 6830240"/>
              <a:gd name="connsiteY143" fmla="*/ 6671054 h 7505293"/>
              <a:gd name="connsiteX144" fmla="*/ 3769822 w 6830240"/>
              <a:gd name="connsiteY144" fmla="*/ 6675802 h 7505293"/>
              <a:gd name="connsiteX145" fmla="*/ 3774253 w 6830240"/>
              <a:gd name="connsiteY145" fmla="*/ 6678650 h 7505293"/>
              <a:gd name="connsiteX146" fmla="*/ 3779317 w 6830240"/>
              <a:gd name="connsiteY146" fmla="*/ 6678650 h 7505293"/>
              <a:gd name="connsiteX147" fmla="*/ 3776152 w 6830240"/>
              <a:gd name="connsiteY147" fmla="*/ 6672953 h 7505293"/>
              <a:gd name="connsiteX148" fmla="*/ 3769189 w 6830240"/>
              <a:gd name="connsiteY148" fmla="*/ 6671054 h 7505293"/>
              <a:gd name="connsiteX149" fmla="*/ 5718678 w 6830240"/>
              <a:gd name="connsiteY149" fmla="*/ 6667540 h 7505293"/>
              <a:gd name="connsiteX150" fmla="*/ 5701587 w 6830240"/>
              <a:gd name="connsiteY150" fmla="*/ 6675769 h 7505293"/>
              <a:gd name="connsiteX151" fmla="*/ 5695890 w 6830240"/>
              <a:gd name="connsiteY151" fmla="*/ 6695392 h 7505293"/>
              <a:gd name="connsiteX152" fmla="*/ 5695890 w 6830240"/>
              <a:gd name="connsiteY152" fmla="*/ 6697924 h 7505293"/>
              <a:gd name="connsiteX153" fmla="*/ 5689560 w 6830240"/>
              <a:gd name="connsiteY153" fmla="*/ 6698241 h 7505293"/>
              <a:gd name="connsiteX154" fmla="*/ 5683229 w 6830240"/>
              <a:gd name="connsiteY154" fmla="*/ 6700456 h 7505293"/>
              <a:gd name="connsiteX155" fmla="*/ 5693674 w 6830240"/>
              <a:gd name="connsiteY155" fmla="*/ 6703938 h 7505293"/>
              <a:gd name="connsiteX156" fmla="*/ 5706018 w 6830240"/>
              <a:gd name="connsiteY156" fmla="*/ 6705521 h 7505293"/>
              <a:gd name="connsiteX157" fmla="*/ 5721210 w 6830240"/>
              <a:gd name="connsiteY157" fmla="*/ 6692860 h 7505293"/>
              <a:gd name="connsiteX158" fmla="*/ 5713298 w 6830240"/>
              <a:gd name="connsiteY158" fmla="*/ 6687163 h 7505293"/>
              <a:gd name="connsiteX159" fmla="*/ 5711082 w 6830240"/>
              <a:gd name="connsiteY159" fmla="*/ 6677668 h 7505293"/>
              <a:gd name="connsiteX160" fmla="*/ 5561690 w 6830240"/>
              <a:gd name="connsiteY160" fmla="*/ 6657411 h 7505293"/>
              <a:gd name="connsiteX161" fmla="*/ 5559158 w 6830240"/>
              <a:gd name="connsiteY161" fmla="*/ 6658677 h 7505293"/>
              <a:gd name="connsiteX162" fmla="*/ 5556626 w 6830240"/>
              <a:gd name="connsiteY162" fmla="*/ 6659944 h 7505293"/>
              <a:gd name="connsiteX163" fmla="*/ 5558209 w 6830240"/>
              <a:gd name="connsiteY163" fmla="*/ 6665957 h 7505293"/>
              <a:gd name="connsiteX164" fmla="*/ 5561690 w 6830240"/>
              <a:gd name="connsiteY164" fmla="*/ 6670072 h 7505293"/>
              <a:gd name="connsiteX165" fmla="*/ 5566122 w 6830240"/>
              <a:gd name="connsiteY165" fmla="*/ 6667223 h 7505293"/>
              <a:gd name="connsiteX166" fmla="*/ 5566755 w 6830240"/>
              <a:gd name="connsiteY166" fmla="*/ 6662476 h 7505293"/>
              <a:gd name="connsiteX167" fmla="*/ 5561690 w 6830240"/>
              <a:gd name="connsiteY167" fmla="*/ 6657411 h 7505293"/>
              <a:gd name="connsiteX168" fmla="*/ 4183009 w 6830240"/>
              <a:gd name="connsiteY168" fmla="*/ 6641860 h 7505293"/>
              <a:gd name="connsiteX169" fmla="*/ 4170349 w 6830240"/>
              <a:gd name="connsiteY169" fmla="*/ 6657052 h 7505293"/>
              <a:gd name="connsiteX170" fmla="*/ 4170349 w 6830240"/>
              <a:gd name="connsiteY170" fmla="*/ 6664648 h 7505293"/>
              <a:gd name="connsiteX171" fmla="*/ 4175413 w 6830240"/>
              <a:gd name="connsiteY171" fmla="*/ 6664648 h 7505293"/>
              <a:gd name="connsiteX172" fmla="*/ 4185541 w 6830240"/>
              <a:gd name="connsiteY172" fmla="*/ 6663382 h 7505293"/>
              <a:gd name="connsiteX173" fmla="*/ 4188073 w 6830240"/>
              <a:gd name="connsiteY173" fmla="*/ 6654520 h 7505293"/>
              <a:gd name="connsiteX174" fmla="*/ 5857942 w 6830240"/>
              <a:gd name="connsiteY174" fmla="*/ 6632091 h 7505293"/>
              <a:gd name="connsiteX175" fmla="*/ 5843699 w 6830240"/>
              <a:gd name="connsiteY175" fmla="*/ 6645068 h 7505293"/>
              <a:gd name="connsiteX176" fmla="*/ 5842749 w 6830240"/>
              <a:gd name="connsiteY176" fmla="*/ 6667540 h 7505293"/>
              <a:gd name="connsiteX177" fmla="*/ 5830406 w 6830240"/>
              <a:gd name="connsiteY177" fmla="*/ 6669439 h 7505293"/>
              <a:gd name="connsiteX178" fmla="*/ 5819961 w 6830240"/>
              <a:gd name="connsiteY178" fmla="*/ 6675136 h 7505293"/>
              <a:gd name="connsiteX179" fmla="*/ 5825025 w 6830240"/>
              <a:gd name="connsiteY179" fmla="*/ 6697924 h 7505293"/>
              <a:gd name="connsiteX180" fmla="*/ 5832938 w 6830240"/>
              <a:gd name="connsiteY180" fmla="*/ 6677984 h 7505293"/>
              <a:gd name="connsiteX181" fmla="*/ 5850345 w 6830240"/>
              <a:gd name="connsiteY181" fmla="*/ 6667540 h 7505293"/>
              <a:gd name="connsiteX182" fmla="*/ 5854144 w 6830240"/>
              <a:gd name="connsiteY182" fmla="*/ 6649815 h 7505293"/>
              <a:gd name="connsiteX183" fmla="*/ 5857942 w 6830240"/>
              <a:gd name="connsiteY183" fmla="*/ 6632091 h 7505293"/>
              <a:gd name="connsiteX184" fmla="*/ 4484325 w 6830240"/>
              <a:gd name="connsiteY184" fmla="*/ 6624135 h 7505293"/>
              <a:gd name="connsiteX185" fmla="*/ 4464068 w 6830240"/>
              <a:gd name="connsiteY185" fmla="*/ 6657052 h 7505293"/>
              <a:gd name="connsiteX186" fmla="*/ 4471664 w 6830240"/>
              <a:gd name="connsiteY186" fmla="*/ 6684905 h 7505293"/>
              <a:gd name="connsiteX187" fmla="*/ 4466917 w 6830240"/>
              <a:gd name="connsiteY187" fmla="*/ 6685538 h 7505293"/>
              <a:gd name="connsiteX188" fmla="*/ 4464068 w 6830240"/>
              <a:gd name="connsiteY188" fmla="*/ 6689969 h 7505293"/>
              <a:gd name="connsiteX189" fmla="*/ 4466917 w 6830240"/>
              <a:gd name="connsiteY189" fmla="*/ 6697565 h 7505293"/>
              <a:gd name="connsiteX190" fmla="*/ 4471664 w 6830240"/>
              <a:gd name="connsiteY190" fmla="*/ 6705161 h 7505293"/>
              <a:gd name="connsiteX191" fmla="*/ 4489389 w 6830240"/>
              <a:gd name="connsiteY191" fmla="*/ 6712757 h 7505293"/>
              <a:gd name="connsiteX192" fmla="*/ 4491921 w 6830240"/>
              <a:gd name="connsiteY192" fmla="*/ 6705161 h 7505293"/>
              <a:gd name="connsiteX193" fmla="*/ 4479261 w 6830240"/>
              <a:gd name="connsiteY193" fmla="*/ 6695033 h 7505293"/>
              <a:gd name="connsiteX194" fmla="*/ 4481476 w 6830240"/>
              <a:gd name="connsiteY194" fmla="*/ 6684272 h 7505293"/>
              <a:gd name="connsiteX195" fmla="*/ 4489389 w 6830240"/>
              <a:gd name="connsiteY195" fmla="*/ 6677309 h 7505293"/>
              <a:gd name="connsiteX196" fmla="*/ 4489705 w 6830240"/>
              <a:gd name="connsiteY196" fmla="*/ 6650722 h 7505293"/>
              <a:gd name="connsiteX197" fmla="*/ 4484325 w 6830240"/>
              <a:gd name="connsiteY197" fmla="*/ 6624135 h 7505293"/>
              <a:gd name="connsiteX198" fmla="*/ 1140067 w 6830240"/>
              <a:gd name="connsiteY198" fmla="*/ 6616413 h 7505293"/>
              <a:gd name="connsiteX199" fmla="*/ 1141650 w 6830240"/>
              <a:gd name="connsiteY199" fmla="*/ 6621161 h 7505293"/>
              <a:gd name="connsiteX200" fmla="*/ 1145131 w 6830240"/>
              <a:gd name="connsiteY200" fmla="*/ 6624009 h 7505293"/>
              <a:gd name="connsiteX201" fmla="*/ 1150195 w 6830240"/>
              <a:gd name="connsiteY201" fmla="*/ 6618945 h 7505293"/>
              <a:gd name="connsiteX202" fmla="*/ 4210862 w 6830240"/>
              <a:gd name="connsiteY202" fmla="*/ 6601347 h 7505293"/>
              <a:gd name="connsiteX203" fmla="*/ 4205798 w 6830240"/>
              <a:gd name="connsiteY203" fmla="*/ 6611475 h 7505293"/>
              <a:gd name="connsiteX204" fmla="*/ 4210862 w 6830240"/>
              <a:gd name="connsiteY204" fmla="*/ 6603879 h 7505293"/>
              <a:gd name="connsiteX205" fmla="*/ 1150195 w 6830240"/>
              <a:gd name="connsiteY205" fmla="*/ 6596157 h 7505293"/>
              <a:gd name="connsiteX206" fmla="*/ 1150828 w 6830240"/>
              <a:gd name="connsiteY206" fmla="*/ 6600904 h 7505293"/>
              <a:gd name="connsiteX207" fmla="*/ 1155260 w 6830240"/>
              <a:gd name="connsiteY207" fmla="*/ 6603753 h 7505293"/>
              <a:gd name="connsiteX208" fmla="*/ 1157792 w 6830240"/>
              <a:gd name="connsiteY208" fmla="*/ 6603753 h 7505293"/>
              <a:gd name="connsiteX209" fmla="*/ 1150195 w 6830240"/>
              <a:gd name="connsiteY209" fmla="*/ 6596157 h 7505293"/>
              <a:gd name="connsiteX210" fmla="*/ 5751595 w 6830240"/>
              <a:gd name="connsiteY210" fmla="*/ 6589046 h 7505293"/>
              <a:gd name="connsiteX211" fmla="*/ 5747164 w 6830240"/>
              <a:gd name="connsiteY211" fmla="*/ 6594426 h 7505293"/>
              <a:gd name="connsiteX212" fmla="*/ 5746531 w 6830240"/>
              <a:gd name="connsiteY212" fmla="*/ 6601706 h 7505293"/>
              <a:gd name="connsiteX213" fmla="*/ 5741467 w 6830240"/>
              <a:gd name="connsiteY213" fmla="*/ 6618481 h 7505293"/>
              <a:gd name="connsiteX214" fmla="*/ 5728807 w 6830240"/>
              <a:gd name="connsiteY214" fmla="*/ 6629559 h 7505293"/>
              <a:gd name="connsiteX215" fmla="*/ 5725008 w 6830240"/>
              <a:gd name="connsiteY215" fmla="*/ 6647283 h 7505293"/>
              <a:gd name="connsiteX216" fmla="*/ 5721210 w 6830240"/>
              <a:gd name="connsiteY216" fmla="*/ 6665008 h 7505293"/>
              <a:gd name="connsiteX217" fmla="*/ 5740834 w 6830240"/>
              <a:gd name="connsiteY217" fmla="*/ 6636839 h 7505293"/>
              <a:gd name="connsiteX218" fmla="*/ 5756659 w 6830240"/>
              <a:gd name="connsiteY218" fmla="*/ 6606770 h 7505293"/>
              <a:gd name="connsiteX219" fmla="*/ 5755077 w 6830240"/>
              <a:gd name="connsiteY219" fmla="*/ 6596958 h 7505293"/>
              <a:gd name="connsiteX220" fmla="*/ 5751595 w 6830240"/>
              <a:gd name="connsiteY220" fmla="*/ 6589046 h 7505293"/>
              <a:gd name="connsiteX221" fmla="*/ 3933773 w 6830240"/>
              <a:gd name="connsiteY221" fmla="*/ 6587496 h 7505293"/>
              <a:gd name="connsiteX222" fmla="*/ 3935356 w 6830240"/>
              <a:gd name="connsiteY222" fmla="*/ 6593509 h 7505293"/>
              <a:gd name="connsiteX223" fmla="*/ 3938837 w 6830240"/>
              <a:gd name="connsiteY223" fmla="*/ 6597624 h 7505293"/>
              <a:gd name="connsiteX224" fmla="*/ 3943269 w 6830240"/>
              <a:gd name="connsiteY224" fmla="*/ 6594776 h 7505293"/>
              <a:gd name="connsiteX225" fmla="*/ 3943902 w 6830240"/>
              <a:gd name="connsiteY225" fmla="*/ 6590028 h 7505293"/>
              <a:gd name="connsiteX226" fmla="*/ 5592075 w 6830240"/>
              <a:gd name="connsiteY226" fmla="*/ 6566257 h 7505293"/>
              <a:gd name="connsiteX227" fmla="*/ 5581947 w 6830240"/>
              <a:gd name="connsiteY227" fmla="*/ 6596642 h 7505293"/>
              <a:gd name="connsiteX228" fmla="*/ 5576883 w 6830240"/>
              <a:gd name="connsiteY228" fmla="*/ 6596958 h 7505293"/>
              <a:gd name="connsiteX229" fmla="*/ 5571819 w 6830240"/>
              <a:gd name="connsiteY229" fmla="*/ 6599174 h 7505293"/>
              <a:gd name="connsiteX230" fmla="*/ 5580048 w 6830240"/>
              <a:gd name="connsiteY230" fmla="*/ 6607720 h 7505293"/>
              <a:gd name="connsiteX231" fmla="*/ 5592075 w 6830240"/>
              <a:gd name="connsiteY231" fmla="*/ 6614366 h 7505293"/>
              <a:gd name="connsiteX232" fmla="*/ 5609800 w 6830240"/>
              <a:gd name="connsiteY232" fmla="*/ 6589046 h 7505293"/>
              <a:gd name="connsiteX233" fmla="*/ 1373017 w 6830240"/>
              <a:gd name="connsiteY233" fmla="*/ 6560708 h 7505293"/>
              <a:gd name="connsiteX234" fmla="*/ 1373333 w 6830240"/>
              <a:gd name="connsiteY234" fmla="*/ 6565455 h 7505293"/>
              <a:gd name="connsiteX235" fmla="*/ 1375549 w 6830240"/>
              <a:gd name="connsiteY235" fmla="*/ 6568304 h 7505293"/>
              <a:gd name="connsiteX236" fmla="*/ 1383145 w 6830240"/>
              <a:gd name="connsiteY236" fmla="*/ 6565772 h 7505293"/>
              <a:gd name="connsiteX237" fmla="*/ 3670439 w 6830240"/>
              <a:gd name="connsiteY237" fmla="*/ 6557111 h 7505293"/>
              <a:gd name="connsiteX238" fmla="*/ 3670439 w 6830240"/>
              <a:gd name="connsiteY238" fmla="*/ 6569771 h 7505293"/>
              <a:gd name="connsiteX239" fmla="*/ 3673604 w 6830240"/>
              <a:gd name="connsiteY239" fmla="*/ 6576418 h 7505293"/>
              <a:gd name="connsiteX240" fmla="*/ 3680567 w 6830240"/>
              <a:gd name="connsiteY240" fmla="*/ 6577368 h 7505293"/>
              <a:gd name="connsiteX241" fmla="*/ 1565454 w 6830240"/>
              <a:gd name="connsiteY241" fmla="*/ 6550580 h 7505293"/>
              <a:gd name="connsiteX242" fmla="*/ 1575582 w 6830240"/>
              <a:gd name="connsiteY242" fmla="*/ 6568304 h 7505293"/>
              <a:gd name="connsiteX243" fmla="*/ 1573050 w 6830240"/>
              <a:gd name="connsiteY243" fmla="*/ 6588560 h 7505293"/>
              <a:gd name="connsiteX244" fmla="*/ 1563238 w 6830240"/>
              <a:gd name="connsiteY244" fmla="*/ 6597423 h 7505293"/>
              <a:gd name="connsiteX245" fmla="*/ 1547729 w 6830240"/>
              <a:gd name="connsiteY245" fmla="*/ 6606285 h 7505293"/>
              <a:gd name="connsiteX246" fmla="*/ 1556591 w 6830240"/>
              <a:gd name="connsiteY246" fmla="*/ 6578432 h 7505293"/>
              <a:gd name="connsiteX247" fmla="*/ 1565454 w 6830240"/>
              <a:gd name="connsiteY247" fmla="*/ 6550580 h 7505293"/>
              <a:gd name="connsiteX248" fmla="*/ 4975690 w 6830240"/>
              <a:gd name="connsiteY248" fmla="*/ 6547342 h 7505293"/>
              <a:gd name="connsiteX249" fmla="*/ 4977273 w 6830240"/>
              <a:gd name="connsiteY249" fmla="*/ 6552090 h 7505293"/>
              <a:gd name="connsiteX250" fmla="*/ 4980754 w 6830240"/>
              <a:gd name="connsiteY250" fmla="*/ 6554938 h 7505293"/>
              <a:gd name="connsiteX251" fmla="*/ 4985818 w 6830240"/>
              <a:gd name="connsiteY251" fmla="*/ 6549874 h 7505293"/>
              <a:gd name="connsiteX252" fmla="*/ 3852747 w 6830240"/>
              <a:gd name="connsiteY252" fmla="*/ 6539387 h 7505293"/>
              <a:gd name="connsiteX253" fmla="*/ 3835656 w 6830240"/>
              <a:gd name="connsiteY253" fmla="*/ 6547616 h 7505293"/>
              <a:gd name="connsiteX254" fmla="*/ 3829959 w 6830240"/>
              <a:gd name="connsiteY254" fmla="*/ 6567239 h 7505293"/>
              <a:gd name="connsiteX255" fmla="*/ 3829959 w 6830240"/>
              <a:gd name="connsiteY255" fmla="*/ 6569771 h 7505293"/>
              <a:gd name="connsiteX256" fmla="*/ 3823629 w 6830240"/>
              <a:gd name="connsiteY256" fmla="*/ 6570088 h 7505293"/>
              <a:gd name="connsiteX257" fmla="*/ 3817298 w 6830240"/>
              <a:gd name="connsiteY257" fmla="*/ 6572303 h 7505293"/>
              <a:gd name="connsiteX258" fmla="*/ 3827743 w 6830240"/>
              <a:gd name="connsiteY258" fmla="*/ 6575785 h 7505293"/>
              <a:gd name="connsiteX259" fmla="*/ 3840087 w 6830240"/>
              <a:gd name="connsiteY259" fmla="*/ 6577368 h 7505293"/>
              <a:gd name="connsiteX260" fmla="*/ 3855279 w 6830240"/>
              <a:gd name="connsiteY260" fmla="*/ 6564707 h 7505293"/>
              <a:gd name="connsiteX261" fmla="*/ 3847367 w 6830240"/>
              <a:gd name="connsiteY261" fmla="*/ 6559010 h 7505293"/>
              <a:gd name="connsiteX262" fmla="*/ 3845151 w 6830240"/>
              <a:gd name="connsiteY262" fmla="*/ 6549515 h 7505293"/>
              <a:gd name="connsiteX263" fmla="*/ 4537498 w 6830240"/>
              <a:gd name="connsiteY263" fmla="*/ 6535513 h 7505293"/>
              <a:gd name="connsiteX264" fmla="*/ 4540030 w 6830240"/>
              <a:gd name="connsiteY264" fmla="*/ 6543109 h 7505293"/>
              <a:gd name="connsiteX265" fmla="*/ 4540030 w 6830240"/>
              <a:gd name="connsiteY265" fmla="*/ 6535513 h 7505293"/>
              <a:gd name="connsiteX266" fmla="*/ 3695759 w 6830240"/>
              <a:gd name="connsiteY266" fmla="*/ 6529258 h 7505293"/>
              <a:gd name="connsiteX267" fmla="*/ 3693227 w 6830240"/>
              <a:gd name="connsiteY267" fmla="*/ 6530524 h 7505293"/>
              <a:gd name="connsiteX268" fmla="*/ 3690695 w 6830240"/>
              <a:gd name="connsiteY268" fmla="*/ 6531791 h 7505293"/>
              <a:gd name="connsiteX269" fmla="*/ 3692278 w 6830240"/>
              <a:gd name="connsiteY269" fmla="*/ 6537804 h 7505293"/>
              <a:gd name="connsiteX270" fmla="*/ 3695759 w 6830240"/>
              <a:gd name="connsiteY270" fmla="*/ 6541919 h 7505293"/>
              <a:gd name="connsiteX271" fmla="*/ 3700191 w 6830240"/>
              <a:gd name="connsiteY271" fmla="*/ 6539070 h 7505293"/>
              <a:gd name="connsiteX272" fmla="*/ 3700824 w 6830240"/>
              <a:gd name="connsiteY272" fmla="*/ 6534323 h 7505293"/>
              <a:gd name="connsiteX273" fmla="*/ 3695759 w 6830240"/>
              <a:gd name="connsiteY273" fmla="*/ 6529258 h 7505293"/>
              <a:gd name="connsiteX274" fmla="*/ 4985818 w 6830240"/>
              <a:gd name="connsiteY274" fmla="*/ 6527086 h 7505293"/>
              <a:gd name="connsiteX275" fmla="*/ 4986451 w 6830240"/>
              <a:gd name="connsiteY275" fmla="*/ 6531833 h 7505293"/>
              <a:gd name="connsiteX276" fmla="*/ 4990883 w 6830240"/>
              <a:gd name="connsiteY276" fmla="*/ 6534682 h 7505293"/>
              <a:gd name="connsiteX277" fmla="*/ 4993415 w 6830240"/>
              <a:gd name="connsiteY277" fmla="*/ 6534682 h 7505293"/>
              <a:gd name="connsiteX278" fmla="*/ 4985818 w 6830240"/>
              <a:gd name="connsiteY278" fmla="*/ 6527086 h 7505293"/>
              <a:gd name="connsiteX279" fmla="*/ 4567883 w 6830240"/>
              <a:gd name="connsiteY279" fmla="*/ 6507660 h 7505293"/>
              <a:gd name="connsiteX280" fmla="*/ 4557754 w 6830240"/>
              <a:gd name="connsiteY280" fmla="*/ 6515257 h 7505293"/>
              <a:gd name="connsiteX281" fmla="*/ 4565351 w 6830240"/>
              <a:gd name="connsiteY281" fmla="*/ 6515257 h 7505293"/>
              <a:gd name="connsiteX282" fmla="*/ 4566617 w 6830240"/>
              <a:gd name="connsiteY282" fmla="*/ 6511459 h 7505293"/>
              <a:gd name="connsiteX283" fmla="*/ 4567883 w 6830240"/>
              <a:gd name="connsiteY283" fmla="*/ 6507660 h 7505293"/>
              <a:gd name="connsiteX284" fmla="*/ 3992011 w 6830240"/>
              <a:gd name="connsiteY284" fmla="*/ 6503938 h 7505293"/>
              <a:gd name="connsiteX285" fmla="*/ 3977768 w 6830240"/>
              <a:gd name="connsiteY285" fmla="*/ 6516915 h 7505293"/>
              <a:gd name="connsiteX286" fmla="*/ 3976818 w 6830240"/>
              <a:gd name="connsiteY286" fmla="*/ 6539387 h 7505293"/>
              <a:gd name="connsiteX287" fmla="*/ 3964475 w 6830240"/>
              <a:gd name="connsiteY287" fmla="*/ 6541286 h 7505293"/>
              <a:gd name="connsiteX288" fmla="*/ 3954030 w 6830240"/>
              <a:gd name="connsiteY288" fmla="*/ 6546983 h 7505293"/>
              <a:gd name="connsiteX289" fmla="*/ 3959094 w 6830240"/>
              <a:gd name="connsiteY289" fmla="*/ 6569771 h 7505293"/>
              <a:gd name="connsiteX290" fmla="*/ 3967007 w 6830240"/>
              <a:gd name="connsiteY290" fmla="*/ 6549831 h 7505293"/>
              <a:gd name="connsiteX291" fmla="*/ 3984414 w 6830240"/>
              <a:gd name="connsiteY291" fmla="*/ 6539387 h 7505293"/>
              <a:gd name="connsiteX292" fmla="*/ 3988213 w 6830240"/>
              <a:gd name="connsiteY292" fmla="*/ 6521662 h 7505293"/>
              <a:gd name="connsiteX293" fmla="*/ 3992011 w 6830240"/>
              <a:gd name="connsiteY293" fmla="*/ 6503938 h 7505293"/>
              <a:gd name="connsiteX294" fmla="*/ 5208640 w 6830240"/>
              <a:gd name="connsiteY294" fmla="*/ 6491637 h 7505293"/>
              <a:gd name="connsiteX295" fmla="*/ 5208956 w 6830240"/>
              <a:gd name="connsiteY295" fmla="*/ 6496384 h 7505293"/>
              <a:gd name="connsiteX296" fmla="*/ 5211172 w 6830240"/>
              <a:gd name="connsiteY296" fmla="*/ 6499233 h 7505293"/>
              <a:gd name="connsiteX297" fmla="*/ 5218768 w 6830240"/>
              <a:gd name="connsiteY297" fmla="*/ 6496701 h 7505293"/>
              <a:gd name="connsiteX298" fmla="*/ 1426190 w 6830240"/>
              <a:gd name="connsiteY298" fmla="*/ 6487278 h 7505293"/>
              <a:gd name="connsiteX299" fmla="*/ 1426823 w 6830240"/>
              <a:gd name="connsiteY299" fmla="*/ 6492026 h 7505293"/>
              <a:gd name="connsiteX300" fmla="*/ 1431254 w 6830240"/>
              <a:gd name="connsiteY300" fmla="*/ 6494874 h 7505293"/>
              <a:gd name="connsiteX301" fmla="*/ 1436318 w 6830240"/>
              <a:gd name="connsiteY301" fmla="*/ 6494874 h 7505293"/>
              <a:gd name="connsiteX302" fmla="*/ 1433153 w 6830240"/>
              <a:gd name="connsiteY302" fmla="*/ 6489177 h 7505293"/>
              <a:gd name="connsiteX303" fmla="*/ 1426190 w 6830240"/>
              <a:gd name="connsiteY303" fmla="*/ 6487278 h 7505293"/>
              <a:gd name="connsiteX304" fmla="*/ 5401077 w 6830240"/>
              <a:gd name="connsiteY304" fmla="*/ 6481509 h 7505293"/>
              <a:gd name="connsiteX305" fmla="*/ 5411205 w 6830240"/>
              <a:gd name="connsiteY305" fmla="*/ 6499233 h 7505293"/>
              <a:gd name="connsiteX306" fmla="*/ 5408673 w 6830240"/>
              <a:gd name="connsiteY306" fmla="*/ 6519489 h 7505293"/>
              <a:gd name="connsiteX307" fmla="*/ 5398861 w 6830240"/>
              <a:gd name="connsiteY307" fmla="*/ 6528352 h 7505293"/>
              <a:gd name="connsiteX308" fmla="*/ 5383352 w 6830240"/>
              <a:gd name="connsiteY308" fmla="*/ 6537214 h 7505293"/>
              <a:gd name="connsiteX309" fmla="*/ 5392214 w 6830240"/>
              <a:gd name="connsiteY309" fmla="*/ 6509361 h 7505293"/>
              <a:gd name="connsiteX310" fmla="*/ 5401077 w 6830240"/>
              <a:gd name="connsiteY310" fmla="*/ 6481509 h 7505293"/>
              <a:gd name="connsiteX311" fmla="*/ 5627524 w 6830240"/>
              <a:gd name="connsiteY311" fmla="*/ 6477635 h 7505293"/>
              <a:gd name="connsiteX312" fmla="*/ 5599671 w 6830240"/>
              <a:gd name="connsiteY312" fmla="*/ 6540937 h 7505293"/>
              <a:gd name="connsiteX313" fmla="*/ 5606951 w 6830240"/>
              <a:gd name="connsiteY313" fmla="*/ 6553597 h 7505293"/>
              <a:gd name="connsiteX314" fmla="*/ 5619928 w 6830240"/>
              <a:gd name="connsiteY314" fmla="*/ 6558661 h 7505293"/>
              <a:gd name="connsiteX315" fmla="*/ 5630689 w 6830240"/>
              <a:gd name="connsiteY315" fmla="*/ 6523845 h 7505293"/>
              <a:gd name="connsiteX316" fmla="*/ 5645248 w 6830240"/>
              <a:gd name="connsiteY316" fmla="*/ 6492827 h 7505293"/>
              <a:gd name="connsiteX317" fmla="*/ 4583075 w 6830240"/>
              <a:gd name="connsiteY317" fmla="*/ 6469680 h 7505293"/>
              <a:gd name="connsiteX318" fmla="*/ 4583075 w 6830240"/>
              <a:gd name="connsiteY318" fmla="*/ 6482340 h 7505293"/>
              <a:gd name="connsiteX319" fmla="*/ 4565351 w 6830240"/>
              <a:gd name="connsiteY319" fmla="*/ 6482340 h 7505293"/>
              <a:gd name="connsiteX320" fmla="*/ 4565351 w 6830240"/>
              <a:gd name="connsiteY320" fmla="*/ 6492468 h 7505293"/>
              <a:gd name="connsiteX321" fmla="*/ 4570415 w 6830240"/>
              <a:gd name="connsiteY321" fmla="*/ 6500064 h 7505293"/>
              <a:gd name="connsiteX322" fmla="*/ 4590671 w 6830240"/>
              <a:gd name="connsiteY322" fmla="*/ 6482340 h 7505293"/>
              <a:gd name="connsiteX323" fmla="*/ 4590671 w 6830240"/>
              <a:gd name="connsiteY323" fmla="*/ 6472212 h 7505293"/>
              <a:gd name="connsiteX324" fmla="*/ 3885664 w 6830240"/>
              <a:gd name="connsiteY324" fmla="*/ 6460893 h 7505293"/>
              <a:gd name="connsiteX325" fmla="*/ 3881233 w 6830240"/>
              <a:gd name="connsiteY325" fmla="*/ 6466273 h 7505293"/>
              <a:gd name="connsiteX326" fmla="*/ 3880600 w 6830240"/>
              <a:gd name="connsiteY326" fmla="*/ 6473553 h 7505293"/>
              <a:gd name="connsiteX327" fmla="*/ 3875536 w 6830240"/>
              <a:gd name="connsiteY327" fmla="*/ 6490328 h 7505293"/>
              <a:gd name="connsiteX328" fmla="*/ 3862876 w 6830240"/>
              <a:gd name="connsiteY328" fmla="*/ 6501406 h 7505293"/>
              <a:gd name="connsiteX329" fmla="*/ 3859077 w 6830240"/>
              <a:gd name="connsiteY329" fmla="*/ 6519130 h 7505293"/>
              <a:gd name="connsiteX330" fmla="*/ 3855279 w 6830240"/>
              <a:gd name="connsiteY330" fmla="*/ 6536855 h 7505293"/>
              <a:gd name="connsiteX331" fmla="*/ 3874903 w 6830240"/>
              <a:gd name="connsiteY331" fmla="*/ 6508686 h 7505293"/>
              <a:gd name="connsiteX332" fmla="*/ 3890728 w 6830240"/>
              <a:gd name="connsiteY332" fmla="*/ 6478617 h 7505293"/>
              <a:gd name="connsiteX333" fmla="*/ 3889146 w 6830240"/>
              <a:gd name="connsiteY333" fmla="*/ 6468805 h 7505293"/>
              <a:gd name="connsiteX334" fmla="*/ 3885664 w 6830240"/>
              <a:gd name="connsiteY334" fmla="*/ 6460893 h 7505293"/>
              <a:gd name="connsiteX335" fmla="*/ 4600799 w 6830240"/>
              <a:gd name="connsiteY335" fmla="*/ 6444359 h 7505293"/>
              <a:gd name="connsiteX336" fmla="*/ 4593203 w 6830240"/>
              <a:gd name="connsiteY336" fmla="*/ 6446891 h 7505293"/>
              <a:gd name="connsiteX337" fmla="*/ 4593203 w 6830240"/>
              <a:gd name="connsiteY337" fmla="*/ 6467148 h 7505293"/>
              <a:gd name="connsiteX338" fmla="*/ 4599850 w 6830240"/>
              <a:gd name="connsiteY338" fmla="*/ 6456703 h 7505293"/>
              <a:gd name="connsiteX339" fmla="*/ 4600799 w 6830240"/>
              <a:gd name="connsiteY339" fmla="*/ 6444359 h 7505293"/>
              <a:gd name="connsiteX340" fmla="*/ 3726144 w 6830240"/>
              <a:gd name="connsiteY340" fmla="*/ 6438104 h 7505293"/>
              <a:gd name="connsiteX341" fmla="*/ 3716016 w 6830240"/>
              <a:gd name="connsiteY341" fmla="*/ 6468489 h 7505293"/>
              <a:gd name="connsiteX342" fmla="*/ 3710952 w 6830240"/>
              <a:gd name="connsiteY342" fmla="*/ 6468805 h 7505293"/>
              <a:gd name="connsiteX343" fmla="*/ 3705888 w 6830240"/>
              <a:gd name="connsiteY343" fmla="*/ 6471021 h 7505293"/>
              <a:gd name="connsiteX344" fmla="*/ 3714117 w 6830240"/>
              <a:gd name="connsiteY344" fmla="*/ 6479567 h 7505293"/>
              <a:gd name="connsiteX345" fmla="*/ 3726144 w 6830240"/>
              <a:gd name="connsiteY345" fmla="*/ 6486213 h 7505293"/>
              <a:gd name="connsiteX346" fmla="*/ 3743869 w 6830240"/>
              <a:gd name="connsiteY346" fmla="*/ 6460893 h 7505293"/>
              <a:gd name="connsiteX347" fmla="*/ 5261813 w 6830240"/>
              <a:gd name="connsiteY347" fmla="*/ 6418207 h 7505293"/>
              <a:gd name="connsiteX348" fmla="*/ 5262446 w 6830240"/>
              <a:gd name="connsiteY348" fmla="*/ 6422955 h 7505293"/>
              <a:gd name="connsiteX349" fmla="*/ 5266877 w 6830240"/>
              <a:gd name="connsiteY349" fmla="*/ 6425803 h 7505293"/>
              <a:gd name="connsiteX350" fmla="*/ 5271941 w 6830240"/>
              <a:gd name="connsiteY350" fmla="*/ 6425803 h 7505293"/>
              <a:gd name="connsiteX351" fmla="*/ 5268776 w 6830240"/>
              <a:gd name="connsiteY351" fmla="*/ 6420106 h 7505293"/>
              <a:gd name="connsiteX352" fmla="*/ 5261813 w 6830240"/>
              <a:gd name="connsiteY352" fmla="*/ 6418207 h 7505293"/>
              <a:gd name="connsiteX353" fmla="*/ 1590774 w 6830240"/>
              <a:gd name="connsiteY353" fmla="*/ 6403720 h 7505293"/>
              <a:gd name="connsiteX354" fmla="*/ 1592357 w 6830240"/>
              <a:gd name="connsiteY354" fmla="*/ 6409733 h 7505293"/>
              <a:gd name="connsiteX355" fmla="*/ 1595838 w 6830240"/>
              <a:gd name="connsiteY355" fmla="*/ 6413848 h 7505293"/>
              <a:gd name="connsiteX356" fmla="*/ 1600270 w 6830240"/>
              <a:gd name="connsiteY356" fmla="*/ 6411000 h 7505293"/>
              <a:gd name="connsiteX357" fmla="*/ 1600903 w 6830240"/>
              <a:gd name="connsiteY357" fmla="*/ 6406252 h 7505293"/>
              <a:gd name="connsiteX358" fmla="*/ 5675633 w 6830240"/>
              <a:gd name="connsiteY358" fmla="*/ 6389013 h 7505293"/>
              <a:gd name="connsiteX359" fmla="*/ 5662973 w 6830240"/>
              <a:gd name="connsiteY359" fmla="*/ 6404205 h 7505293"/>
              <a:gd name="connsiteX360" fmla="*/ 5662973 w 6830240"/>
              <a:gd name="connsiteY360" fmla="*/ 6411801 h 7505293"/>
              <a:gd name="connsiteX361" fmla="*/ 5668037 w 6830240"/>
              <a:gd name="connsiteY361" fmla="*/ 6411801 h 7505293"/>
              <a:gd name="connsiteX362" fmla="*/ 5678165 w 6830240"/>
              <a:gd name="connsiteY362" fmla="*/ 6410535 h 7505293"/>
              <a:gd name="connsiteX363" fmla="*/ 5680697 w 6830240"/>
              <a:gd name="connsiteY363" fmla="*/ 6401673 h 7505293"/>
              <a:gd name="connsiteX364" fmla="*/ 4621056 w 6830240"/>
              <a:gd name="connsiteY364" fmla="*/ 6383589 h 7505293"/>
              <a:gd name="connsiteX365" fmla="*/ 4612827 w 6830240"/>
              <a:gd name="connsiteY365" fmla="*/ 6405745 h 7505293"/>
              <a:gd name="connsiteX366" fmla="*/ 4600799 w 6830240"/>
              <a:gd name="connsiteY366" fmla="*/ 6416506 h 7505293"/>
              <a:gd name="connsiteX367" fmla="*/ 4603648 w 6830240"/>
              <a:gd name="connsiteY367" fmla="*/ 6427584 h 7505293"/>
              <a:gd name="connsiteX368" fmla="*/ 4608396 w 6830240"/>
              <a:gd name="connsiteY368" fmla="*/ 6436763 h 7505293"/>
              <a:gd name="connsiteX369" fmla="*/ 4610611 w 6830240"/>
              <a:gd name="connsiteY369" fmla="*/ 6433914 h 7505293"/>
              <a:gd name="connsiteX370" fmla="*/ 4610928 w 6830240"/>
              <a:gd name="connsiteY370" fmla="*/ 6429167 h 7505293"/>
              <a:gd name="connsiteX371" fmla="*/ 4623905 w 6830240"/>
              <a:gd name="connsiteY371" fmla="*/ 6407328 h 7505293"/>
              <a:gd name="connsiteX372" fmla="*/ 4631184 w 6830240"/>
              <a:gd name="connsiteY372" fmla="*/ 6383589 h 7505293"/>
              <a:gd name="connsiteX373" fmla="*/ 1327440 w 6830240"/>
              <a:gd name="connsiteY373" fmla="*/ 6373335 h 7505293"/>
              <a:gd name="connsiteX374" fmla="*/ 1327440 w 6830240"/>
              <a:gd name="connsiteY374" fmla="*/ 6385995 h 7505293"/>
              <a:gd name="connsiteX375" fmla="*/ 1330605 w 6830240"/>
              <a:gd name="connsiteY375" fmla="*/ 6392642 h 7505293"/>
              <a:gd name="connsiteX376" fmla="*/ 1337568 w 6830240"/>
              <a:gd name="connsiteY376" fmla="*/ 6393592 h 7505293"/>
              <a:gd name="connsiteX377" fmla="*/ 5976949 w 6830240"/>
              <a:gd name="connsiteY377" fmla="*/ 6371288 h 7505293"/>
              <a:gd name="connsiteX378" fmla="*/ 5956692 w 6830240"/>
              <a:gd name="connsiteY378" fmla="*/ 6404205 h 7505293"/>
              <a:gd name="connsiteX379" fmla="*/ 5964288 w 6830240"/>
              <a:gd name="connsiteY379" fmla="*/ 6432058 h 7505293"/>
              <a:gd name="connsiteX380" fmla="*/ 5959541 w 6830240"/>
              <a:gd name="connsiteY380" fmla="*/ 6432691 h 7505293"/>
              <a:gd name="connsiteX381" fmla="*/ 5956692 w 6830240"/>
              <a:gd name="connsiteY381" fmla="*/ 6437122 h 7505293"/>
              <a:gd name="connsiteX382" fmla="*/ 5959541 w 6830240"/>
              <a:gd name="connsiteY382" fmla="*/ 6444718 h 7505293"/>
              <a:gd name="connsiteX383" fmla="*/ 5964288 w 6830240"/>
              <a:gd name="connsiteY383" fmla="*/ 6452314 h 7505293"/>
              <a:gd name="connsiteX384" fmla="*/ 5982013 w 6830240"/>
              <a:gd name="connsiteY384" fmla="*/ 6459910 h 7505293"/>
              <a:gd name="connsiteX385" fmla="*/ 5984545 w 6830240"/>
              <a:gd name="connsiteY385" fmla="*/ 6452314 h 7505293"/>
              <a:gd name="connsiteX386" fmla="*/ 5971885 w 6830240"/>
              <a:gd name="connsiteY386" fmla="*/ 6442186 h 7505293"/>
              <a:gd name="connsiteX387" fmla="*/ 5974100 w 6830240"/>
              <a:gd name="connsiteY387" fmla="*/ 6431425 h 7505293"/>
              <a:gd name="connsiteX388" fmla="*/ 5982013 w 6830240"/>
              <a:gd name="connsiteY388" fmla="*/ 6424462 h 7505293"/>
              <a:gd name="connsiteX389" fmla="*/ 5982329 w 6830240"/>
              <a:gd name="connsiteY389" fmla="*/ 6397875 h 7505293"/>
              <a:gd name="connsiteX390" fmla="*/ 5976949 w 6830240"/>
              <a:gd name="connsiteY390" fmla="*/ 6371288 h 7505293"/>
              <a:gd name="connsiteX391" fmla="*/ 1509748 w 6830240"/>
              <a:gd name="connsiteY391" fmla="*/ 6355611 h 7505293"/>
              <a:gd name="connsiteX392" fmla="*/ 1492657 w 6830240"/>
              <a:gd name="connsiteY392" fmla="*/ 6363840 h 7505293"/>
              <a:gd name="connsiteX393" fmla="*/ 1486960 w 6830240"/>
              <a:gd name="connsiteY393" fmla="*/ 6383463 h 7505293"/>
              <a:gd name="connsiteX394" fmla="*/ 1486960 w 6830240"/>
              <a:gd name="connsiteY394" fmla="*/ 6385995 h 7505293"/>
              <a:gd name="connsiteX395" fmla="*/ 1480630 w 6830240"/>
              <a:gd name="connsiteY395" fmla="*/ 6386312 h 7505293"/>
              <a:gd name="connsiteX396" fmla="*/ 1474299 w 6830240"/>
              <a:gd name="connsiteY396" fmla="*/ 6388527 h 7505293"/>
              <a:gd name="connsiteX397" fmla="*/ 1484744 w 6830240"/>
              <a:gd name="connsiteY397" fmla="*/ 6392009 h 7505293"/>
              <a:gd name="connsiteX398" fmla="*/ 1497088 w 6830240"/>
              <a:gd name="connsiteY398" fmla="*/ 6393592 h 7505293"/>
              <a:gd name="connsiteX399" fmla="*/ 1512280 w 6830240"/>
              <a:gd name="connsiteY399" fmla="*/ 6380931 h 7505293"/>
              <a:gd name="connsiteX400" fmla="*/ 1504368 w 6830240"/>
              <a:gd name="connsiteY400" fmla="*/ 6375234 h 7505293"/>
              <a:gd name="connsiteX401" fmla="*/ 1502152 w 6830240"/>
              <a:gd name="connsiteY401" fmla="*/ 6365739 h 7505293"/>
              <a:gd name="connsiteX402" fmla="*/ 3761593 w 6830240"/>
              <a:gd name="connsiteY402" fmla="*/ 6349482 h 7505293"/>
              <a:gd name="connsiteX403" fmla="*/ 3733740 w 6830240"/>
              <a:gd name="connsiteY403" fmla="*/ 6412784 h 7505293"/>
              <a:gd name="connsiteX404" fmla="*/ 3741020 w 6830240"/>
              <a:gd name="connsiteY404" fmla="*/ 6425444 h 7505293"/>
              <a:gd name="connsiteX405" fmla="*/ 3753997 w 6830240"/>
              <a:gd name="connsiteY405" fmla="*/ 6430508 h 7505293"/>
              <a:gd name="connsiteX406" fmla="*/ 3764758 w 6830240"/>
              <a:gd name="connsiteY406" fmla="*/ 6395692 h 7505293"/>
              <a:gd name="connsiteX407" fmla="*/ 3779317 w 6830240"/>
              <a:gd name="connsiteY407" fmla="*/ 6364674 h 7505293"/>
              <a:gd name="connsiteX408" fmla="*/ 5703486 w 6830240"/>
              <a:gd name="connsiteY408" fmla="*/ 6348500 h 7505293"/>
              <a:gd name="connsiteX409" fmla="*/ 5698422 w 6830240"/>
              <a:gd name="connsiteY409" fmla="*/ 6358628 h 7505293"/>
              <a:gd name="connsiteX410" fmla="*/ 5703486 w 6830240"/>
              <a:gd name="connsiteY410" fmla="*/ 6351032 h 7505293"/>
              <a:gd name="connsiteX411" fmla="*/ 1352760 w 6830240"/>
              <a:gd name="connsiteY411" fmla="*/ 6345482 h 7505293"/>
              <a:gd name="connsiteX412" fmla="*/ 1350228 w 6830240"/>
              <a:gd name="connsiteY412" fmla="*/ 6346748 h 7505293"/>
              <a:gd name="connsiteX413" fmla="*/ 1347696 w 6830240"/>
              <a:gd name="connsiteY413" fmla="*/ 6348015 h 7505293"/>
              <a:gd name="connsiteX414" fmla="*/ 1349279 w 6830240"/>
              <a:gd name="connsiteY414" fmla="*/ 6354028 h 7505293"/>
              <a:gd name="connsiteX415" fmla="*/ 1352760 w 6830240"/>
              <a:gd name="connsiteY415" fmla="*/ 6358143 h 7505293"/>
              <a:gd name="connsiteX416" fmla="*/ 1357192 w 6830240"/>
              <a:gd name="connsiteY416" fmla="*/ 6355294 h 7505293"/>
              <a:gd name="connsiteX417" fmla="*/ 1357825 w 6830240"/>
              <a:gd name="connsiteY417" fmla="*/ 6350547 h 7505293"/>
              <a:gd name="connsiteX418" fmla="*/ 1352760 w 6830240"/>
              <a:gd name="connsiteY418" fmla="*/ 6345482 h 7505293"/>
              <a:gd name="connsiteX419" fmla="*/ 5426397 w 6830240"/>
              <a:gd name="connsiteY419" fmla="*/ 6334649 h 7505293"/>
              <a:gd name="connsiteX420" fmla="*/ 5427980 w 6830240"/>
              <a:gd name="connsiteY420" fmla="*/ 6340662 h 7505293"/>
              <a:gd name="connsiteX421" fmla="*/ 5431461 w 6830240"/>
              <a:gd name="connsiteY421" fmla="*/ 6344777 h 7505293"/>
              <a:gd name="connsiteX422" fmla="*/ 5435893 w 6830240"/>
              <a:gd name="connsiteY422" fmla="*/ 6341929 h 7505293"/>
              <a:gd name="connsiteX423" fmla="*/ 5436526 w 6830240"/>
              <a:gd name="connsiteY423" fmla="*/ 6337181 h 7505293"/>
              <a:gd name="connsiteX424" fmla="*/ 4073037 w 6830240"/>
              <a:gd name="connsiteY424" fmla="*/ 6326693 h 7505293"/>
              <a:gd name="connsiteX425" fmla="*/ 4064174 w 6830240"/>
              <a:gd name="connsiteY425" fmla="*/ 6349798 h 7505293"/>
              <a:gd name="connsiteX426" fmla="*/ 4055312 w 6830240"/>
              <a:gd name="connsiteY426" fmla="*/ 6374802 h 7505293"/>
              <a:gd name="connsiteX427" fmla="*/ 4034106 w 6830240"/>
              <a:gd name="connsiteY427" fmla="*/ 6406453 h 7505293"/>
              <a:gd name="connsiteX428" fmla="*/ 4014799 w 6830240"/>
              <a:gd name="connsiteY428" fmla="*/ 6438104 h 7505293"/>
              <a:gd name="connsiteX429" fmla="*/ 4007203 w 6830240"/>
              <a:gd name="connsiteY429" fmla="*/ 6462159 h 7505293"/>
              <a:gd name="connsiteX430" fmla="*/ 3992011 w 6830240"/>
              <a:gd name="connsiteY430" fmla="*/ 6478617 h 7505293"/>
              <a:gd name="connsiteX431" fmla="*/ 3995809 w 6830240"/>
              <a:gd name="connsiteY431" fmla="*/ 6489695 h 7505293"/>
              <a:gd name="connsiteX432" fmla="*/ 3999607 w 6830240"/>
              <a:gd name="connsiteY432" fmla="*/ 6498874 h 7505293"/>
              <a:gd name="connsiteX433" fmla="*/ 4001822 w 6830240"/>
              <a:gd name="connsiteY433" fmla="*/ 6495076 h 7505293"/>
              <a:gd name="connsiteX434" fmla="*/ 4002139 w 6830240"/>
              <a:gd name="connsiteY434" fmla="*/ 6491278 h 7505293"/>
              <a:gd name="connsiteX435" fmla="*/ 4027460 w 6830240"/>
              <a:gd name="connsiteY435" fmla="*/ 6447916 h 7505293"/>
              <a:gd name="connsiteX436" fmla="*/ 4045184 w 6830240"/>
              <a:gd name="connsiteY436" fmla="*/ 6402655 h 7505293"/>
              <a:gd name="connsiteX437" fmla="*/ 4057844 w 6830240"/>
              <a:gd name="connsiteY437" fmla="*/ 6402655 h 7505293"/>
              <a:gd name="connsiteX438" fmla="*/ 4077592 w 6830240"/>
              <a:gd name="connsiteY438" fmla="*/ 6404198 h 7505293"/>
              <a:gd name="connsiteX439" fmla="*/ 4079195 w 6830240"/>
              <a:gd name="connsiteY439" fmla="*/ 6396250 h 7505293"/>
              <a:gd name="connsiteX440" fmla="*/ 4085208 w 6830240"/>
              <a:gd name="connsiteY440" fmla="*/ 6392135 h 7505293"/>
              <a:gd name="connsiteX441" fmla="*/ 4087184 w 6830240"/>
              <a:gd name="connsiteY441" fmla="*/ 6389248 h 7505293"/>
              <a:gd name="connsiteX442" fmla="*/ 4083165 w 6830240"/>
              <a:gd name="connsiteY442" fmla="*/ 6385564 h 7505293"/>
              <a:gd name="connsiteX443" fmla="*/ 4084402 w 6830240"/>
              <a:gd name="connsiteY443" fmla="*/ 6383812 h 7505293"/>
              <a:gd name="connsiteX444" fmla="*/ 4081727 w 6830240"/>
              <a:gd name="connsiteY444" fmla="*/ 6383589 h 7505293"/>
              <a:gd name="connsiteX445" fmla="*/ 4087273 w 6830240"/>
              <a:gd name="connsiteY445" fmla="*/ 6366953 h 7505293"/>
              <a:gd name="connsiteX446" fmla="*/ 4080633 w 6830240"/>
              <a:gd name="connsiteY446" fmla="*/ 6352014 h 7505293"/>
              <a:gd name="connsiteX447" fmla="*/ 4090761 w 6830240"/>
              <a:gd name="connsiteY447" fmla="*/ 6334290 h 7505293"/>
              <a:gd name="connsiteX448" fmla="*/ 1649012 w 6830240"/>
              <a:gd name="connsiteY448" fmla="*/ 6320162 h 7505293"/>
              <a:gd name="connsiteX449" fmla="*/ 1634769 w 6830240"/>
              <a:gd name="connsiteY449" fmla="*/ 6333139 h 7505293"/>
              <a:gd name="connsiteX450" fmla="*/ 1633819 w 6830240"/>
              <a:gd name="connsiteY450" fmla="*/ 6355611 h 7505293"/>
              <a:gd name="connsiteX451" fmla="*/ 1621476 w 6830240"/>
              <a:gd name="connsiteY451" fmla="*/ 6357510 h 7505293"/>
              <a:gd name="connsiteX452" fmla="*/ 1611031 w 6830240"/>
              <a:gd name="connsiteY452" fmla="*/ 6363207 h 7505293"/>
              <a:gd name="connsiteX453" fmla="*/ 1616095 w 6830240"/>
              <a:gd name="connsiteY453" fmla="*/ 6385995 h 7505293"/>
              <a:gd name="connsiteX454" fmla="*/ 1624008 w 6830240"/>
              <a:gd name="connsiteY454" fmla="*/ 6366055 h 7505293"/>
              <a:gd name="connsiteX455" fmla="*/ 1641415 w 6830240"/>
              <a:gd name="connsiteY455" fmla="*/ 6355611 h 7505293"/>
              <a:gd name="connsiteX456" fmla="*/ 1645214 w 6830240"/>
              <a:gd name="connsiteY456" fmla="*/ 6337886 h 7505293"/>
              <a:gd name="connsiteX457" fmla="*/ 1649012 w 6830240"/>
              <a:gd name="connsiteY457" fmla="*/ 6320162 h 7505293"/>
              <a:gd name="connsiteX458" fmla="*/ 5163063 w 6830240"/>
              <a:gd name="connsiteY458" fmla="*/ 6304264 h 7505293"/>
              <a:gd name="connsiteX459" fmla="*/ 5163063 w 6830240"/>
              <a:gd name="connsiteY459" fmla="*/ 6316924 h 7505293"/>
              <a:gd name="connsiteX460" fmla="*/ 5166228 w 6830240"/>
              <a:gd name="connsiteY460" fmla="*/ 6323571 h 7505293"/>
              <a:gd name="connsiteX461" fmla="*/ 5173191 w 6830240"/>
              <a:gd name="connsiteY461" fmla="*/ 6324521 h 7505293"/>
              <a:gd name="connsiteX462" fmla="*/ 4704614 w 6830240"/>
              <a:gd name="connsiteY462" fmla="*/ 6302563 h 7505293"/>
              <a:gd name="connsiteX463" fmla="*/ 4702398 w 6830240"/>
              <a:gd name="connsiteY463" fmla="*/ 6308894 h 7505293"/>
              <a:gd name="connsiteX464" fmla="*/ 4702082 w 6830240"/>
              <a:gd name="connsiteY464" fmla="*/ 6315224 h 7505293"/>
              <a:gd name="connsiteX465" fmla="*/ 4707146 w 6830240"/>
              <a:gd name="connsiteY465" fmla="*/ 6302563 h 7505293"/>
              <a:gd name="connsiteX466" fmla="*/ 5345371 w 6830240"/>
              <a:gd name="connsiteY466" fmla="*/ 6286540 h 7505293"/>
              <a:gd name="connsiteX467" fmla="*/ 5328280 w 6830240"/>
              <a:gd name="connsiteY467" fmla="*/ 6294769 h 7505293"/>
              <a:gd name="connsiteX468" fmla="*/ 5322583 w 6830240"/>
              <a:gd name="connsiteY468" fmla="*/ 6314392 h 7505293"/>
              <a:gd name="connsiteX469" fmla="*/ 5322583 w 6830240"/>
              <a:gd name="connsiteY469" fmla="*/ 6316924 h 7505293"/>
              <a:gd name="connsiteX470" fmla="*/ 5316253 w 6830240"/>
              <a:gd name="connsiteY470" fmla="*/ 6317241 h 7505293"/>
              <a:gd name="connsiteX471" fmla="*/ 5309922 w 6830240"/>
              <a:gd name="connsiteY471" fmla="*/ 6319456 h 7505293"/>
              <a:gd name="connsiteX472" fmla="*/ 5320367 w 6830240"/>
              <a:gd name="connsiteY472" fmla="*/ 6322938 h 7505293"/>
              <a:gd name="connsiteX473" fmla="*/ 5332711 w 6830240"/>
              <a:gd name="connsiteY473" fmla="*/ 6324521 h 7505293"/>
              <a:gd name="connsiteX474" fmla="*/ 5347903 w 6830240"/>
              <a:gd name="connsiteY474" fmla="*/ 6311860 h 7505293"/>
              <a:gd name="connsiteX475" fmla="*/ 5339991 w 6830240"/>
              <a:gd name="connsiteY475" fmla="*/ 6306163 h 7505293"/>
              <a:gd name="connsiteX476" fmla="*/ 5337775 w 6830240"/>
              <a:gd name="connsiteY476" fmla="*/ 6296668 h 7505293"/>
              <a:gd name="connsiteX477" fmla="*/ 6030122 w 6830240"/>
              <a:gd name="connsiteY477" fmla="*/ 6282666 h 7505293"/>
              <a:gd name="connsiteX478" fmla="*/ 6032654 w 6830240"/>
              <a:gd name="connsiteY478" fmla="*/ 6290262 h 7505293"/>
              <a:gd name="connsiteX479" fmla="*/ 6032654 w 6830240"/>
              <a:gd name="connsiteY479" fmla="*/ 6282666 h 7505293"/>
              <a:gd name="connsiteX480" fmla="*/ 1542665 w 6830240"/>
              <a:gd name="connsiteY480" fmla="*/ 6277117 h 7505293"/>
              <a:gd name="connsiteX481" fmla="*/ 1538234 w 6830240"/>
              <a:gd name="connsiteY481" fmla="*/ 6282497 h 7505293"/>
              <a:gd name="connsiteX482" fmla="*/ 1537601 w 6830240"/>
              <a:gd name="connsiteY482" fmla="*/ 6289777 h 7505293"/>
              <a:gd name="connsiteX483" fmla="*/ 1532537 w 6830240"/>
              <a:gd name="connsiteY483" fmla="*/ 6306552 h 7505293"/>
              <a:gd name="connsiteX484" fmla="*/ 1519877 w 6830240"/>
              <a:gd name="connsiteY484" fmla="*/ 6317630 h 7505293"/>
              <a:gd name="connsiteX485" fmla="*/ 1516078 w 6830240"/>
              <a:gd name="connsiteY485" fmla="*/ 6335354 h 7505293"/>
              <a:gd name="connsiteX486" fmla="*/ 1512280 w 6830240"/>
              <a:gd name="connsiteY486" fmla="*/ 6353079 h 7505293"/>
              <a:gd name="connsiteX487" fmla="*/ 1531904 w 6830240"/>
              <a:gd name="connsiteY487" fmla="*/ 6324910 h 7505293"/>
              <a:gd name="connsiteX488" fmla="*/ 1547729 w 6830240"/>
              <a:gd name="connsiteY488" fmla="*/ 6294841 h 7505293"/>
              <a:gd name="connsiteX489" fmla="*/ 1546147 w 6830240"/>
              <a:gd name="connsiteY489" fmla="*/ 6285029 h 7505293"/>
              <a:gd name="connsiteX490" fmla="*/ 1542665 w 6830240"/>
              <a:gd name="connsiteY490" fmla="*/ 6277117 h 7505293"/>
              <a:gd name="connsiteX491" fmla="*/ 5188383 w 6830240"/>
              <a:gd name="connsiteY491" fmla="*/ 6276411 h 7505293"/>
              <a:gd name="connsiteX492" fmla="*/ 5185851 w 6830240"/>
              <a:gd name="connsiteY492" fmla="*/ 6277677 h 7505293"/>
              <a:gd name="connsiteX493" fmla="*/ 5183319 w 6830240"/>
              <a:gd name="connsiteY493" fmla="*/ 6278944 h 7505293"/>
              <a:gd name="connsiteX494" fmla="*/ 5184902 w 6830240"/>
              <a:gd name="connsiteY494" fmla="*/ 6284957 h 7505293"/>
              <a:gd name="connsiteX495" fmla="*/ 5188383 w 6830240"/>
              <a:gd name="connsiteY495" fmla="*/ 6289072 h 7505293"/>
              <a:gd name="connsiteX496" fmla="*/ 5192815 w 6830240"/>
              <a:gd name="connsiteY496" fmla="*/ 6286223 h 7505293"/>
              <a:gd name="connsiteX497" fmla="*/ 5193448 w 6830240"/>
              <a:gd name="connsiteY497" fmla="*/ 6281476 h 7505293"/>
              <a:gd name="connsiteX498" fmla="*/ 5188383 w 6830240"/>
              <a:gd name="connsiteY498" fmla="*/ 6276411 h 7505293"/>
              <a:gd name="connsiteX499" fmla="*/ 3809702 w 6830240"/>
              <a:gd name="connsiteY499" fmla="*/ 6260860 h 7505293"/>
              <a:gd name="connsiteX500" fmla="*/ 3797042 w 6830240"/>
              <a:gd name="connsiteY500" fmla="*/ 6276052 h 7505293"/>
              <a:gd name="connsiteX501" fmla="*/ 3797042 w 6830240"/>
              <a:gd name="connsiteY501" fmla="*/ 6283648 h 7505293"/>
              <a:gd name="connsiteX502" fmla="*/ 3802106 w 6830240"/>
              <a:gd name="connsiteY502" fmla="*/ 6283648 h 7505293"/>
              <a:gd name="connsiteX503" fmla="*/ 3812234 w 6830240"/>
              <a:gd name="connsiteY503" fmla="*/ 6282382 h 7505293"/>
              <a:gd name="connsiteX504" fmla="*/ 3814766 w 6830240"/>
              <a:gd name="connsiteY504" fmla="*/ 6273520 h 7505293"/>
              <a:gd name="connsiteX505" fmla="*/ 6060507 w 6830240"/>
              <a:gd name="connsiteY505" fmla="*/ 6254813 h 7505293"/>
              <a:gd name="connsiteX506" fmla="*/ 6050378 w 6830240"/>
              <a:gd name="connsiteY506" fmla="*/ 6262410 h 7505293"/>
              <a:gd name="connsiteX507" fmla="*/ 6057975 w 6830240"/>
              <a:gd name="connsiteY507" fmla="*/ 6262410 h 7505293"/>
              <a:gd name="connsiteX508" fmla="*/ 6059241 w 6830240"/>
              <a:gd name="connsiteY508" fmla="*/ 6258612 h 7505293"/>
              <a:gd name="connsiteX509" fmla="*/ 6060507 w 6830240"/>
              <a:gd name="connsiteY509" fmla="*/ 6254813 h 7505293"/>
              <a:gd name="connsiteX510" fmla="*/ 1383145 w 6830240"/>
              <a:gd name="connsiteY510" fmla="*/ 6254328 h 7505293"/>
              <a:gd name="connsiteX511" fmla="*/ 1373017 w 6830240"/>
              <a:gd name="connsiteY511" fmla="*/ 6284713 h 7505293"/>
              <a:gd name="connsiteX512" fmla="*/ 1367953 w 6830240"/>
              <a:gd name="connsiteY512" fmla="*/ 6285029 h 7505293"/>
              <a:gd name="connsiteX513" fmla="*/ 1362889 w 6830240"/>
              <a:gd name="connsiteY513" fmla="*/ 6287245 h 7505293"/>
              <a:gd name="connsiteX514" fmla="*/ 1371118 w 6830240"/>
              <a:gd name="connsiteY514" fmla="*/ 6295791 h 7505293"/>
              <a:gd name="connsiteX515" fmla="*/ 1383145 w 6830240"/>
              <a:gd name="connsiteY515" fmla="*/ 6302437 h 7505293"/>
              <a:gd name="connsiteX516" fmla="*/ 1400870 w 6830240"/>
              <a:gd name="connsiteY516" fmla="*/ 6277117 h 7505293"/>
              <a:gd name="connsiteX517" fmla="*/ 4689422 w 6830240"/>
              <a:gd name="connsiteY517" fmla="*/ 6251922 h 7505293"/>
              <a:gd name="connsiteX518" fmla="*/ 4679293 w 6830240"/>
              <a:gd name="connsiteY518" fmla="*/ 6277243 h 7505293"/>
              <a:gd name="connsiteX519" fmla="*/ 4669165 w 6830240"/>
              <a:gd name="connsiteY519" fmla="*/ 6302563 h 7505293"/>
              <a:gd name="connsiteX520" fmla="*/ 4653973 w 6830240"/>
              <a:gd name="connsiteY520" fmla="*/ 6322820 h 7505293"/>
              <a:gd name="connsiteX521" fmla="*/ 4654606 w 6830240"/>
              <a:gd name="connsiteY521" fmla="*/ 6327568 h 7505293"/>
              <a:gd name="connsiteX522" fmla="*/ 4659037 w 6830240"/>
              <a:gd name="connsiteY522" fmla="*/ 6330416 h 7505293"/>
              <a:gd name="connsiteX523" fmla="*/ 4674229 w 6830240"/>
              <a:gd name="connsiteY523" fmla="*/ 6327884 h 7505293"/>
              <a:gd name="connsiteX524" fmla="*/ 4682458 w 6830240"/>
              <a:gd name="connsiteY524" fmla="*/ 6307311 h 7505293"/>
              <a:gd name="connsiteX525" fmla="*/ 4686890 w 6830240"/>
              <a:gd name="connsiteY525" fmla="*/ 6284839 h 7505293"/>
              <a:gd name="connsiteX526" fmla="*/ 4694802 w 6830240"/>
              <a:gd name="connsiteY526" fmla="*/ 6267431 h 7505293"/>
              <a:gd name="connsiteX527" fmla="*/ 4704614 w 6830240"/>
              <a:gd name="connsiteY527" fmla="*/ 6251922 h 7505293"/>
              <a:gd name="connsiteX528" fmla="*/ 5484635 w 6830240"/>
              <a:gd name="connsiteY528" fmla="*/ 6251091 h 7505293"/>
              <a:gd name="connsiteX529" fmla="*/ 5470392 w 6830240"/>
              <a:gd name="connsiteY529" fmla="*/ 6264068 h 7505293"/>
              <a:gd name="connsiteX530" fmla="*/ 5469442 w 6830240"/>
              <a:gd name="connsiteY530" fmla="*/ 6286540 h 7505293"/>
              <a:gd name="connsiteX531" fmla="*/ 5457099 w 6830240"/>
              <a:gd name="connsiteY531" fmla="*/ 6288439 h 7505293"/>
              <a:gd name="connsiteX532" fmla="*/ 5446654 w 6830240"/>
              <a:gd name="connsiteY532" fmla="*/ 6294136 h 7505293"/>
              <a:gd name="connsiteX533" fmla="*/ 5451718 w 6830240"/>
              <a:gd name="connsiteY533" fmla="*/ 6316924 h 7505293"/>
              <a:gd name="connsiteX534" fmla="*/ 5459631 w 6830240"/>
              <a:gd name="connsiteY534" fmla="*/ 6296984 h 7505293"/>
              <a:gd name="connsiteX535" fmla="*/ 5477038 w 6830240"/>
              <a:gd name="connsiteY535" fmla="*/ 6286540 h 7505293"/>
              <a:gd name="connsiteX536" fmla="*/ 5480837 w 6830240"/>
              <a:gd name="connsiteY536" fmla="*/ 6268815 h 7505293"/>
              <a:gd name="connsiteX537" fmla="*/ 5484635 w 6830240"/>
              <a:gd name="connsiteY537" fmla="*/ 6251091 h 7505293"/>
              <a:gd name="connsiteX538" fmla="*/ 4111018 w 6830240"/>
              <a:gd name="connsiteY538" fmla="*/ 6243135 h 7505293"/>
              <a:gd name="connsiteX539" fmla="*/ 4090761 w 6830240"/>
              <a:gd name="connsiteY539" fmla="*/ 6276052 h 7505293"/>
              <a:gd name="connsiteX540" fmla="*/ 4098357 w 6830240"/>
              <a:gd name="connsiteY540" fmla="*/ 6303905 h 7505293"/>
              <a:gd name="connsiteX541" fmla="*/ 4093610 w 6830240"/>
              <a:gd name="connsiteY541" fmla="*/ 6304538 h 7505293"/>
              <a:gd name="connsiteX542" fmla="*/ 4090761 w 6830240"/>
              <a:gd name="connsiteY542" fmla="*/ 6308969 h 7505293"/>
              <a:gd name="connsiteX543" fmla="*/ 4093610 w 6830240"/>
              <a:gd name="connsiteY543" fmla="*/ 6316565 h 7505293"/>
              <a:gd name="connsiteX544" fmla="*/ 4098357 w 6830240"/>
              <a:gd name="connsiteY544" fmla="*/ 6324161 h 7505293"/>
              <a:gd name="connsiteX545" fmla="*/ 4111661 w 6830240"/>
              <a:gd name="connsiteY545" fmla="*/ 6329863 h 7505293"/>
              <a:gd name="connsiteX546" fmla="*/ 4112744 w 6830240"/>
              <a:gd name="connsiteY546" fmla="*/ 6327568 h 7505293"/>
              <a:gd name="connsiteX547" fmla="*/ 4114787 w 6830240"/>
              <a:gd name="connsiteY547" fmla="*/ 6321100 h 7505293"/>
              <a:gd name="connsiteX548" fmla="*/ 4105954 w 6830240"/>
              <a:gd name="connsiteY548" fmla="*/ 6314033 h 7505293"/>
              <a:gd name="connsiteX549" fmla="*/ 4108169 w 6830240"/>
              <a:gd name="connsiteY549" fmla="*/ 6303272 h 7505293"/>
              <a:gd name="connsiteX550" fmla="*/ 4116082 w 6830240"/>
              <a:gd name="connsiteY550" fmla="*/ 6296309 h 7505293"/>
              <a:gd name="connsiteX551" fmla="*/ 4116398 w 6830240"/>
              <a:gd name="connsiteY551" fmla="*/ 6269722 h 7505293"/>
              <a:gd name="connsiteX552" fmla="*/ 4111018 w 6830240"/>
              <a:gd name="connsiteY552" fmla="*/ 6243135 h 7505293"/>
              <a:gd name="connsiteX553" fmla="*/ 766760 w 6830240"/>
              <a:gd name="connsiteY553" fmla="*/ 6235413 h 7505293"/>
              <a:gd name="connsiteX554" fmla="*/ 768343 w 6830240"/>
              <a:gd name="connsiteY554" fmla="*/ 6240161 h 7505293"/>
              <a:gd name="connsiteX555" fmla="*/ 771824 w 6830240"/>
              <a:gd name="connsiteY555" fmla="*/ 6243009 h 7505293"/>
              <a:gd name="connsiteX556" fmla="*/ 776888 w 6830240"/>
              <a:gd name="connsiteY556" fmla="*/ 6237945 h 7505293"/>
              <a:gd name="connsiteX557" fmla="*/ 3837555 w 6830240"/>
              <a:gd name="connsiteY557" fmla="*/ 6220347 h 7505293"/>
              <a:gd name="connsiteX558" fmla="*/ 3832491 w 6830240"/>
              <a:gd name="connsiteY558" fmla="*/ 6230475 h 7505293"/>
              <a:gd name="connsiteX559" fmla="*/ 3837555 w 6830240"/>
              <a:gd name="connsiteY559" fmla="*/ 6222879 h 7505293"/>
              <a:gd name="connsiteX560" fmla="*/ 4734999 w 6830240"/>
              <a:gd name="connsiteY560" fmla="*/ 6219005 h 7505293"/>
              <a:gd name="connsiteX561" fmla="*/ 4719806 w 6830240"/>
              <a:gd name="connsiteY561" fmla="*/ 6234198 h 7505293"/>
              <a:gd name="connsiteX562" fmla="*/ 4714426 w 6830240"/>
              <a:gd name="connsiteY562" fmla="*/ 6228501 h 7505293"/>
              <a:gd name="connsiteX563" fmla="*/ 4707146 w 6830240"/>
              <a:gd name="connsiteY563" fmla="*/ 6234198 h 7505293"/>
              <a:gd name="connsiteX564" fmla="*/ 4724871 w 6830240"/>
              <a:gd name="connsiteY564" fmla="*/ 6256986 h 7505293"/>
              <a:gd name="connsiteX565" fmla="*/ 4734999 w 6830240"/>
              <a:gd name="connsiteY565" fmla="*/ 6256986 h 7505293"/>
              <a:gd name="connsiteX566" fmla="*/ 4737531 w 6830240"/>
              <a:gd name="connsiteY566" fmla="*/ 6234198 h 7505293"/>
              <a:gd name="connsiteX567" fmla="*/ 6075699 w 6830240"/>
              <a:gd name="connsiteY567" fmla="*/ 6216833 h 7505293"/>
              <a:gd name="connsiteX568" fmla="*/ 6075699 w 6830240"/>
              <a:gd name="connsiteY568" fmla="*/ 6229493 h 7505293"/>
              <a:gd name="connsiteX569" fmla="*/ 6057975 w 6830240"/>
              <a:gd name="connsiteY569" fmla="*/ 6229493 h 7505293"/>
              <a:gd name="connsiteX570" fmla="*/ 6057975 w 6830240"/>
              <a:gd name="connsiteY570" fmla="*/ 6239621 h 7505293"/>
              <a:gd name="connsiteX571" fmla="*/ 6063039 w 6830240"/>
              <a:gd name="connsiteY571" fmla="*/ 6247217 h 7505293"/>
              <a:gd name="connsiteX572" fmla="*/ 6083295 w 6830240"/>
              <a:gd name="connsiteY572" fmla="*/ 6229493 h 7505293"/>
              <a:gd name="connsiteX573" fmla="*/ 6083295 w 6830240"/>
              <a:gd name="connsiteY573" fmla="*/ 6219365 h 7505293"/>
              <a:gd name="connsiteX574" fmla="*/ 776888 w 6830240"/>
              <a:gd name="connsiteY574" fmla="*/ 6215157 h 7505293"/>
              <a:gd name="connsiteX575" fmla="*/ 777521 w 6830240"/>
              <a:gd name="connsiteY575" fmla="*/ 6219904 h 7505293"/>
              <a:gd name="connsiteX576" fmla="*/ 781953 w 6830240"/>
              <a:gd name="connsiteY576" fmla="*/ 6222753 h 7505293"/>
              <a:gd name="connsiteX577" fmla="*/ 784485 w 6830240"/>
              <a:gd name="connsiteY577" fmla="*/ 6222753 h 7505293"/>
              <a:gd name="connsiteX578" fmla="*/ 776888 w 6830240"/>
              <a:gd name="connsiteY578" fmla="*/ 6215157 h 7505293"/>
              <a:gd name="connsiteX579" fmla="*/ 5378288 w 6830240"/>
              <a:gd name="connsiteY579" fmla="*/ 6208046 h 7505293"/>
              <a:gd name="connsiteX580" fmla="*/ 5373857 w 6830240"/>
              <a:gd name="connsiteY580" fmla="*/ 6213426 h 7505293"/>
              <a:gd name="connsiteX581" fmla="*/ 5373224 w 6830240"/>
              <a:gd name="connsiteY581" fmla="*/ 6220706 h 7505293"/>
              <a:gd name="connsiteX582" fmla="*/ 5368160 w 6830240"/>
              <a:gd name="connsiteY582" fmla="*/ 6237481 h 7505293"/>
              <a:gd name="connsiteX583" fmla="*/ 5355500 w 6830240"/>
              <a:gd name="connsiteY583" fmla="*/ 6248559 h 7505293"/>
              <a:gd name="connsiteX584" fmla="*/ 5351701 w 6830240"/>
              <a:gd name="connsiteY584" fmla="*/ 6266283 h 7505293"/>
              <a:gd name="connsiteX585" fmla="*/ 5347903 w 6830240"/>
              <a:gd name="connsiteY585" fmla="*/ 6284008 h 7505293"/>
              <a:gd name="connsiteX586" fmla="*/ 5367527 w 6830240"/>
              <a:gd name="connsiteY586" fmla="*/ 6255839 h 7505293"/>
              <a:gd name="connsiteX587" fmla="*/ 5383352 w 6830240"/>
              <a:gd name="connsiteY587" fmla="*/ 6225770 h 7505293"/>
              <a:gd name="connsiteX588" fmla="*/ 5381770 w 6830240"/>
              <a:gd name="connsiteY588" fmla="*/ 6215958 h 7505293"/>
              <a:gd name="connsiteX589" fmla="*/ 5378288 w 6830240"/>
              <a:gd name="connsiteY589" fmla="*/ 6208046 h 7505293"/>
              <a:gd name="connsiteX590" fmla="*/ 6093423 w 6830240"/>
              <a:gd name="connsiteY590" fmla="*/ 6191512 h 7505293"/>
              <a:gd name="connsiteX591" fmla="*/ 6085827 w 6830240"/>
              <a:gd name="connsiteY591" fmla="*/ 6194044 h 7505293"/>
              <a:gd name="connsiteX592" fmla="*/ 6085827 w 6830240"/>
              <a:gd name="connsiteY592" fmla="*/ 6214301 h 7505293"/>
              <a:gd name="connsiteX593" fmla="*/ 6092474 w 6830240"/>
              <a:gd name="connsiteY593" fmla="*/ 6203856 h 7505293"/>
              <a:gd name="connsiteX594" fmla="*/ 6093423 w 6830240"/>
              <a:gd name="connsiteY594" fmla="*/ 6191512 h 7505293"/>
              <a:gd name="connsiteX595" fmla="*/ 5218768 w 6830240"/>
              <a:gd name="connsiteY595" fmla="*/ 6185257 h 7505293"/>
              <a:gd name="connsiteX596" fmla="*/ 5208640 w 6830240"/>
              <a:gd name="connsiteY596" fmla="*/ 6215642 h 7505293"/>
              <a:gd name="connsiteX597" fmla="*/ 5203576 w 6830240"/>
              <a:gd name="connsiteY597" fmla="*/ 6215958 h 7505293"/>
              <a:gd name="connsiteX598" fmla="*/ 5198512 w 6830240"/>
              <a:gd name="connsiteY598" fmla="*/ 6218174 h 7505293"/>
              <a:gd name="connsiteX599" fmla="*/ 5206741 w 6830240"/>
              <a:gd name="connsiteY599" fmla="*/ 6226720 h 7505293"/>
              <a:gd name="connsiteX600" fmla="*/ 5218768 w 6830240"/>
              <a:gd name="connsiteY600" fmla="*/ 6233366 h 7505293"/>
              <a:gd name="connsiteX601" fmla="*/ 5236493 w 6830240"/>
              <a:gd name="connsiteY601" fmla="*/ 6208046 h 7505293"/>
              <a:gd name="connsiteX602" fmla="*/ 3287114 w 6830240"/>
              <a:gd name="connsiteY602" fmla="*/ 6181624 h 7505293"/>
              <a:gd name="connsiteX603" fmla="*/ 3288697 w 6830240"/>
              <a:gd name="connsiteY603" fmla="*/ 6186372 h 7505293"/>
              <a:gd name="connsiteX604" fmla="*/ 3292178 w 6830240"/>
              <a:gd name="connsiteY604" fmla="*/ 6189220 h 7505293"/>
              <a:gd name="connsiteX605" fmla="*/ 3297242 w 6830240"/>
              <a:gd name="connsiteY605" fmla="*/ 6184156 h 7505293"/>
              <a:gd name="connsiteX606" fmla="*/ 999710 w 6830240"/>
              <a:gd name="connsiteY606" fmla="*/ 6179708 h 7505293"/>
              <a:gd name="connsiteX607" fmla="*/ 1000026 w 6830240"/>
              <a:gd name="connsiteY607" fmla="*/ 6184455 h 7505293"/>
              <a:gd name="connsiteX608" fmla="*/ 1002242 w 6830240"/>
              <a:gd name="connsiteY608" fmla="*/ 6187304 h 7505293"/>
              <a:gd name="connsiteX609" fmla="*/ 1009838 w 6830240"/>
              <a:gd name="connsiteY609" fmla="*/ 6184772 h 7505293"/>
              <a:gd name="connsiteX610" fmla="*/ 4762851 w 6830240"/>
              <a:gd name="connsiteY610" fmla="*/ 6173428 h 7505293"/>
              <a:gd name="connsiteX611" fmla="*/ 4750191 w 6830240"/>
              <a:gd name="connsiteY611" fmla="*/ 6193685 h 7505293"/>
              <a:gd name="connsiteX612" fmla="*/ 4757787 w 6830240"/>
              <a:gd name="connsiteY612" fmla="*/ 6193685 h 7505293"/>
              <a:gd name="connsiteX613" fmla="*/ 4762851 w 6830240"/>
              <a:gd name="connsiteY613" fmla="*/ 6173428 h 7505293"/>
              <a:gd name="connsiteX614" fmla="*/ 1192147 w 6830240"/>
              <a:gd name="connsiteY614" fmla="*/ 6169580 h 7505293"/>
              <a:gd name="connsiteX615" fmla="*/ 1202275 w 6830240"/>
              <a:gd name="connsiteY615" fmla="*/ 6187304 h 7505293"/>
              <a:gd name="connsiteX616" fmla="*/ 1199743 w 6830240"/>
              <a:gd name="connsiteY616" fmla="*/ 6207560 h 7505293"/>
              <a:gd name="connsiteX617" fmla="*/ 1189931 w 6830240"/>
              <a:gd name="connsiteY617" fmla="*/ 6216423 h 7505293"/>
              <a:gd name="connsiteX618" fmla="*/ 1174422 w 6830240"/>
              <a:gd name="connsiteY618" fmla="*/ 6225285 h 7505293"/>
              <a:gd name="connsiteX619" fmla="*/ 1183284 w 6830240"/>
              <a:gd name="connsiteY619" fmla="*/ 6197432 h 7505293"/>
              <a:gd name="connsiteX620" fmla="*/ 1192147 w 6830240"/>
              <a:gd name="connsiteY620" fmla="*/ 6169580 h 7505293"/>
              <a:gd name="connsiteX621" fmla="*/ 4709678 w 6830240"/>
              <a:gd name="connsiteY621" fmla="*/ 6165832 h 7505293"/>
              <a:gd name="connsiteX622" fmla="*/ 4708412 w 6830240"/>
              <a:gd name="connsiteY622" fmla="*/ 6168364 h 7505293"/>
              <a:gd name="connsiteX623" fmla="*/ 4707146 w 6830240"/>
              <a:gd name="connsiteY623" fmla="*/ 6170896 h 7505293"/>
              <a:gd name="connsiteX624" fmla="*/ 4707146 w 6830240"/>
              <a:gd name="connsiteY624" fmla="*/ 6183556 h 7505293"/>
              <a:gd name="connsiteX625" fmla="*/ 4709045 w 6830240"/>
              <a:gd name="connsiteY625" fmla="*/ 6199698 h 7505293"/>
              <a:gd name="connsiteX626" fmla="*/ 4714742 w 6830240"/>
              <a:gd name="connsiteY626" fmla="*/ 6213941 h 7505293"/>
              <a:gd name="connsiteX627" fmla="*/ 4722338 w 6830240"/>
              <a:gd name="connsiteY627" fmla="*/ 6168364 h 7505293"/>
              <a:gd name="connsiteX628" fmla="*/ 1418594 w 6830240"/>
              <a:gd name="connsiteY628" fmla="*/ 6165706 h 7505293"/>
              <a:gd name="connsiteX629" fmla="*/ 1390741 w 6830240"/>
              <a:gd name="connsiteY629" fmla="*/ 6229008 h 7505293"/>
              <a:gd name="connsiteX630" fmla="*/ 1398021 w 6830240"/>
              <a:gd name="connsiteY630" fmla="*/ 6241668 h 7505293"/>
              <a:gd name="connsiteX631" fmla="*/ 1410998 w 6830240"/>
              <a:gd name="connsiteY631" fmla="*/ 6246732 h 7505293"/>
              <a:gd name="connsiteX632" fmla="*/ 1421759 w 6830240"/>
              <a:gd name="connsiteY632" fmla="*/ 6211916 h 7505293"/>
              <a:gd name="connsiteX633" fmla="*/ 1436318 w 6830240"/>
              <a:gd name="connsiteY633" fmla="*/ 6180898 h 7505293"/>
              <a:gd name="connsiteX634" fmla="*/ 3297242 w 6830240"/>
              <a:gd name="connsiteY634" fmla="*/ 6161368 h 7505293"/>
              <a:gd name="connsiteX635" fmla="*/ 3297875 w 6830240"/>
              <a:gd name="connsiteY635" fmla="*/ 6166115 h 7505293"/>
              <a:gd name="connsiteX636" fmla="*/ 3302307 w 6830240"/>
              <a:gd name="connsiteY636" fmla="*/ 6168964 h 7505293"/>
              <a:gd name="connsiteX637" fmla="*/ 3304839 w 6830240"/>
              <a:gd name="connsiteY637" fmla="*/ 6168964 h 7505293"/>
              <a:gd name="connsiteX638" fmla="*/ 3297242 w 6830240"/>
              <a:gd name="connsiteY638" fmla="*/ 6161368 h 7505293"/>
              <a:gd name="connsiteX639" fmla="*/ 4164191 w 6830240"/>
              <a:gd name="connsiteY639" fmla="*/ 6154513 h 7505293"/>
              <a:gd name="connsiteX640" fmla="*/ 4166723 w 6830240"/>
              <a:gd name="connsiteY640" fmla="*/ 6162109 h 7505293"/>
              <a:gd name="connsiteX641" fmla="*/ 4166723 w 6830240"/>
              <a:gd name="connsiteY641" fmla="*/ 6154513 h 7505293"/>
              <a:gd name="connsiteX642" fmla="*/ 6113680 w 6830240"/>
              <a:gd name="connsiteY642" fmla="*/ 6130742 h 7505293"/>
              <a:gd name="connsiteX643" fmla="*/ 6105451 w 6830240"/>
              <a:gd name="connsiteY643" fmla="*/ 6152898 h 7505293"/>
              <a:gd name="connsiteX644" fmla="*/ 6093423 w 6830240"/>
              <a:gd name="connsiteY644" fmla="*/ 6163659 h 7505293"/>
              <a:gd name="connsiteX645" fmla="*/ 6096272 w 6830240"/>
              <a:gd name="connsiteY645" fmla="*/ 6174737 h 7505293"/>
              <a:gd name="connsiteX646" fmla="*/ 6101020 w 6830240"/>
              <a:gd name="connsiteY646" fmla="*/ 6183916 h 7505293"/>
              <a:gd name="connsiteX647" fmla="*/ 6103235 w 6830240"/>
              <a:gd name="connsiteY647" fmla="*/ 6181067 h 7505293"/>
              <a:gd name="connsiteX648" fmla="*/ 6103552 w 6830240"/>
              <a:gd name="connsiteY648" fmla="*/ 6176320 h 7505293"/>
              <a:gd name="connsiteX649" fmla="*/ 6116529 w 6830240"/>
              <a:gd name="connsiteY649" fmla="*/ 6154481 h 7505293"/>
              <a:gd name="connsiteX650" fmla="*/ 6123808 w 6830240"/>
              <a:gd name="connsiteY650" fmla="*/ 6130742 h 7505293"/>
              <a:gd name="connsiteX651" fmla="*/ 4737531 w 6830240"/>
              <a:gd name="connsiteY651" fmla="*/ 6127851 h 7505293"/>
              <a:gd name="connsiteX652" fmla="*/ 4727403 w 6830240"/>
              <a:gd name="connsiteY652" fmla="*/ 6132915 h 7505293"/>
              <a:gd name="connsiteX653" fmla="*/ 4717274 w 6830240"/>
              <a:gd name="connsiteY653" fmla="*/ 6150640 h 7505293"/>
              <a:gd name="connsiteX654" fmla="*/ 4729935 w 6830240"/>
              <a:gd name="connsiteY654" fmla="*/ 6145576 h 7505293"/>
              <a:gd name="connsiteX655" fmla="*/ 4737531 w 6830240"/>
              <a:gd name="connsiteY655" fmla="*/ 6132915 h 7505293"/>
              <a:gd name="connsiteX656" fmla="*/ 4194576 w 6830240"/>
              <a:gd name="connsiteY656" fmla="*/ 6126660 h 7505293"/>
              <a:gd name="connsiteX657" fmla="*/ 4184447 w 6830240"/>
              <a:gd name="connsiteY657" fmla="*/ 6134257 h 7505293"/>
              <a:gd name="connsiteX658" fmla="*/ 4192044 w 6830240"/>
              <a:gd name="connsiteY658" fmla="*/ 6134257 h 7505293"/>
              <a:gd name="connsiteX659" fmla="*/ 4193310 w 6830240"/>
              <a:gd name="connsiteY659" fmla="*/ 6130459 h 7505293"/>
              <a:gd name="connsiteX660" fmla="*/ 4194576 w 6830240"/>
              <a:gd name="connsiteY660" fmla="*/ 6126660 h 7505293"/>
              <a:gd name="connsiteX661" fmla="*/ 3520064 w 6830240"/>
              <a:gd name="connsiteY661" fmla="*/ 6125919 h 7505293"/>
              <a:gd name="connsiteX662" fmla="*/ 3520380 w 6830240"/>
              <a:gd name="connsiteY662" fmla="*/ 6130666 h 7505293"/>
              <a:gd name="connsiteX663" fmla="*/ 3522596 w 6830240"/>
              <a:gd name="connsiteY663" fmla="*/ 6133515 h 7505293"/>
              <a:gd name="connsiteX664" fmla="*/ 3530192 w 6830240"/>
              <a:gd name="connsiteY664" fmla="*/ 6130983 h 7505293"/>
              <a:gd name="connsiteX665" fmla="*/ 1052883 w 6830240"/>
              <a:gd name="connsiteY665" fmla="*/ 6106278 h 7505293"/>
              <a:gd name="connsiteX666" fmla="*/ 1053516 w 6830240"/>
              <a:gd name="connsiteY666" fmla="*/ 6111026 h 7505293"/>
              <a:gd name="connsiteX667" fmla="*/ 1057947 w 6830240"/>
              <a:gd name="connsiteY667" fmla="*/ 6113874 h 7505293"/>
              <a:gd name="connsiteX668" fmla="*/ 1063011 w 6830240"/>
              <a:gd name="connsiteY668" fmla="*/ 6113874 h 7505293"/>
              <a:gd name="connsiteX669" fmla="*/ 1059846 w 6830240"/>
              <a:gd name="connsiteY669" fmla="*/ 6108177 h 7505293"/>
              <a:gd name="connsiteX670" fmla="*/ 1052883 w 6830240"/>
              <a:gd name="connsiteY670" fmla="*/ 6106278 h 7505293"/>
              <a:gd name="connsiteX671" fmla="*/ 4192044 w 6830240"/>
              <a:gd name="connsiteY671" fmla="*/ 6101340 h 7505293"/>
              <a:gd name="connsiteX672" fmla="*/ 4192044 w 6830240"/>
              <a:gd name="connsiteY672" fmla="*/ 6111468 h 7505293"/>
              <a:gd name="connsiteX673" fmla="*/ 4197108 w 6830240"/>
              <a:gd name="connsiteY673" fmla="*/ 6119064 h 7505293"/>
              <a:gd name="connsiteX674" fmla="*/ 4204996 w 6830240"/>
              <a:gd name="connsiteY674" fmla="*/ 6112162 h 7505293"/>
              <a:gd name="connsiteX675" fmla="*/ 4209032 w 6830240"/>
              <a:gd name="connsiteY675" fmla="*/ 6101340 h 7505293"/>
              <a:gd name="connsiteX676" fmla="*/ 5254217 w 6830240"/>
              <a:gd name="connsiteY676" fmla="*/ 6096635 h 7505293"/>
              <a:gd name="connsiteX677" fmla="*/ 5226364 w 6830240"/>
              <a:gd name="connsiteY677" fmla="*/ 6159937 h 7505293"/>
              <a:gd name="connsiteX678" fmla="*/ 5233644 w 6830240"/>
              <a:gd name="connsiteY678" fmla="*/ 6172597 h 7505293"/>
              <a:gd name="connsiteX679" fmla="*/ 5246621 w 6830240"/>
              <a:gd name="connsiteY679" fmla="*/ 6177661 h 7505293"/>
              <a:gd name="connsiteX680" fmla="*/ 5257382 w 6830240"/>
              <a:gd name="connsiteY680" fmla="*/ 6142845 h 7505293"/>
              <a:gd name="connsiteX681" fmla="*/ 5271941 w 6830240"/>
              <a:gd name="connsiteY681" fmla="*/ 6111827 h 7505293"/>
              <a:gd name="connsiteX682" fmla="*/ 4209768 w 6830240"/>
              <a:gd name="connsiteY682" fmla="*/ 6088680 h 7505293"/>
              <a:gd name="connsiteX683" fmla="*/ 4209768 w 6830240"/>
              <a:gd name="connsiteY683" fmla="*/ 6099365 h 7505293"/>
              <a:gd name="connsiteX684" fmla="*/ 4212128 w 6830240"/>
              <a:gd name="connsiteY684" fmla="*/ 6093035 h 7505293"/>
              <a:gd name="connsiteX685" fmla="*/ 4213429 w 6830240"/>
              <a:gd name="connsiteY685" fmla="*/ 6089901 h 7505293"/>
              <a:gd name="connsiteX686" fmla="*/ 1466703 w 6830240"/>
              <a:gd name="connsiteY686" fmla="*/ 6077084 h 7505293"/>
              <a:gd name="connsiteX687" fmla="*/ 1454043 w 6830240"/>
              <a:gd name="connsiteY687" fmla="*/ 6092276 h 7505293"/>
              <a:gd name="connsiteX688" fmla="*/ 1454043 w 6830240"/>
              <a:gd name="connsiteY688" fmla="*/ 6099872 h 7505293"/>
              <a:gd name="connsiteX689" fmla="*/ 1459107 w 6830240"/>
              <a:gd name="connsiteY689" fmla="*/ 6099872 h 7505293"/>
              <a:gd name="connsiteX690" fmla="*/ 1469235 w 6830240"/>
              <a:gd name="connsiteY690" fmla="*/ 6098606 h 7505293"/>
              <a:gd name="connsiteX691" fmla="*/ 1471767 w 6830240"/>
              <a:gd name="connsiteY691" fmla="*/ 6089744 h 7505293"/>
              <a:gd name="connsiteX692" fmla="*/ 5565661 w 6830240"/>
              <a:gd name="connsiteY692" fmla="*/ 6073846 h 7505293"/>
              <a:gd name="connsiteX693" fmla="*/ 5556798 w 6830240"/>
              <a:gd name="connsiteY693" fmla="*/ 6096951 h 7505293"/>
              <a:gd name="connsiteX694" fmla="*/ 5547936 w 6830240"/>
              <a:gd name="connsiteY694" fmla="*/ 6121955 h 7505293"/>
              <a:gd name="connsiteX695" fmla="*/ 5526730 w 6830240"/>
              <a:gd name="connsiteY695" fmla="*/ 6153606 h 7505293"/>
              <a:gd name="connsiteX696" fmla="*/ 5507423 w 6830240"/>
              <a:gd name="connsiteY696" fmla="*/ 6185257 h 7505293"/>
              <a:gd name="connsiteX697" fmla="*/ 5499827 w 6830240"/>
              <a:gd name="connsiteY697" fmla="*/ 6209312 h 7505293"/>
              <a:gd name="connsiteX698" fmla="*/ 5484635 w 6830240"/>
              <a:gd name="connsiteY698" fmla="*/ 6225770 h 7505293"/>
              <a:gd name="connsiteX699" fmla="*/ 5488433 w 6830240"/>
              <a:gd name="connsiteY699" fmla="*/ 6236848 h 7505293"/>
              <a:gd name="connsiteX700" fmla="*/ 5492231 w 6830240"/>
              <a:gd name="connsiteY700" fmla="*/ 6246027 h 7505293"/>
              <a:gd name="connsiteX701" fmla="*/ 5494446 w 6830240"/>
              <a:gd name="connsiteY701" fmla="*/ 6242229 h 7505293"/>
              <a:gd name="connsiteX702" fmla="*/ 5494763 w 6830240"/>
              <a:gd name="connsiteY702" fmla="*/ 6238431 h 7505293"/>
              <a:gd name="connsiteX703" fmla="*/ 5520084 w 6830240"/>
              <a:gd name="connsiteY703" fmla="*/ 6195069 h 7505293"/>
              <a:gd name="connsiteX704" fmla="*/ 5537808 w 6830240"/>
              <a:gd name="connsiteY704" fmla="*/ 6149808 h 7505293"/>
              <a:gd name="connsiteX705" fmla="*/ 5550468 w 6830240"/>
              <a:gd name="connsiteY705" fmla="*/ 6149808 h 7505293"/>
              <a:gd name="connsiteX706" fmla="*/ 5570216 w 6830240"/>
              <a:gd name="connsiteY706" fmla="*/ 6151351 h 7505293"/>
              <a:gd name="connsiteX707" fmla="*/ 5571819 w 6830240"/>
              <a:gd name="connsiteY707" fmla="*/ 6143403 h 7505293"/>
              <a:gd name="connsiteX708" fmla="*/ 5577832 w 6830240"/>
              <a:gd name="connsiteY708" fmla="*/ 6139288 h 7505293"/>
              <a:gd name="connsiteX709" fmla="*/ 5579808 w 6830240"/>
              <a:gd name="connsiteY709" fmla="*/ 6136401 h 7505293"/>
              <a:gd name="connsiteX710" fmla="*/ 5575789 w 6830240"/>
              <a:gd name="connsiteY710" fmla="*/ 6132717 h 7505293"/>
              <a:gd name="connsiteX711" fmla="*/ 5577025 w 6830240"/>
              <a:gd name="connsiteY711" fmla="*/ 6130965 h 7505293"/>
              <a:gd name="connsiteX712" fmla="*/ 5574351 w 6830240"/>
              <a:gd name="connsiteY712" fmla="*/ 6130742 h 7505293"/>
              <a:gd name="connsiteX713" fmla="*/ 5579896 w 6830240"/>
              <a:gd name="connsiteY713" fmla="*/ 6114106 h 7505293"/>
              <a:gd name="connsiteX714" fmla="*/ 5573257 w 6830240"/>
              <a:gd name="connsiteY714" fmla="*/ 6099167 h 7505293"/>
              <a:gd name="connsiteX715" fmla="*/ 5583385 w 6830240"/>
              <a:gd name="connsiteY715" fmla="*/ 6081443 h 7505293"/>
              <a:gd name="connsiteX716" fmla="*/ 4223957 w 6830240"/>
              <a:gd name="connsiteY716" fmla="*/ 6064538 h 7505293"/>
              <a:gd name="connsiteX717" fmla="*/ 4219896 w 6830240"/>
              <a:gd name="connsiteY717" fmla="*/ 6065891 h 7505293"/>
              <a:gd name="connsiteX718" fmla="*/ 4219896 w 6830240"/>
              <a:gd name="connsiteY718" fmla="*/ 6074321 h 7505293"/>
              <a:gd name="connsiteX719" fmla="*/ 1768019 w 6830240"/>
              <a:gd name="connsiteY719" fmla="*/ 6059359 h 7505293"/>
              <a:gd name="connsiteX720" fmla="*/ 1747762 w 6830240"/>
              <a:gd name="connsiteY720" fmla="*/ 6092276 h 7505293"/>
              <a:gd name="connsiteX721" fmla="*/ 1755358 w 6830240"/>
              <a:gd name="connsiteY721" fmla="*/ 6120129 h 7505293"/>
              <a:gd name="connsiteX722" fmla="*/ 1750611 w 6830240"/>
              <a:gd name="connsiteY722" fmla="*/ 6120762 h 7505293"/>
              <a:gd name="connsiteX723" fmla="*/ 1747762 w 6830240"/>
              <a:gd name="connsiteY723" fmla="*/ 6125193 h 7505293"/>
              <a:gd name="connsiteX724" fmla="*/ 1750611 w 6830240"/>
              <a:gd name="connsiteY724" fmla="*/ 6132789 h 7505293"/>
              <a:gd name="connsiteX725" fmla="*/ 1755358 w 6830240"/>
              <a:gd name="connsiteY725" fmla="*/ 6140385 h 7505293"/>
              <a:gd name="connsiteX726" fmla="*/ 1773083 w 6830240"/>
              <a:gd name="connsiteY726" fmla="*/ 6147981 h 7505293"/>
              <a:gd name="connsiteX727" fmla="*/ 1775615 w 6830240"/>
              <a:gd name="connsiteY727" fmla="*/ 6140385 h 7505293"/>
              <a:gd name="connsiteX728" fmla="*/ 1762955 w 6830240"/>
              <a:gd name="connsiteY728" fmla="*/ 6130257 h 7505293"/>
              <a:gd name="connsiteX729" fmla="*/ 1765170 w 6830240"/>
              <a:gd name="connsiteY729" fmla="*/ 6119496 h 7505293"/>
              <a:gd name="connsiteX730" fmla="*/ 1773083 w 6830240"/>
              <a:gd name="connsiteY730" fmla="*/ 6112533 h 7505293"/>
              <a:gd name="connsiteX731" fmla="*/ 1773399 w 6830240"/>
              <a:gd name="connsiteY731" fmla="*/ 6085946 h 7505293"/>
              <a:gd name="connsiteX732" fmla="*/ 1768019 w 6830240"/>
              <a:gd name="connsiteY732" fmla="*/ 6059359 h 7505293"/>
              <a:gd name="connsiteX733" fmla="*/ 3573237 w 6830240"/>
              <a:gd name="connsiteY733" fmla="*/ 6052489 h 7505293"/>
              <a:gd name="connsiteX734" fmla="*/ 3573870 w 6830240"/>
              <a:gd name="connsiteY734" fmla="*/ 6057237 h 7505293"/>
              <a:gd name="connsiteX735" fmla="*/ 3578301 w 6830240"/>
              <a:gd name="connsiteY735" fmla="*/ 6060085 h 7505293"/>
              <a:gd name="connsiteX736" fmla="*/ 3583365 w 6830240"/>
              <a:gd name="connsiteY736" fmla="*/ 6060085 h 7505293"/>
              <a:gd name="connsiteX737" fmla="*/ 3580200 w 6830240"/>
              <a:gd name="connsiteY737" fmla="*/ 6054388 h 7505293"/>
              <a:gd name="connsiteX738" fmla="*/ 3573237 w 6830240"/>
              <a:gd name="connsiteY738" fmla="*/ 6052489 h 7505293"/>
              <a:gd name="connsiteX739" fmla="*/ 6197238 w 6830240"/>
              <a:gd name="connsiteY739" fmla="*/ 6049716 h 7505293"/>
              <a:gd name="connsiteX740" fmla="*/ 6195022 w 6830240"/>
              <a:gd name="connsiteY740" fmla="*/ 6056047 h 7505293"/>
              <a:gd name="connsiteX741" fmla="*/ 6194706 w 6830240"/>
              <a:gd name="connsiteY741" fmla="*/ 6062377 h 7505293"/>
              <a:gd name="connsiteX742" fmla="*/ 6199770 w 6830240"/>
              <a:gd name="connsiteY742" fmla="*/ 6049716 h 7505293"/>
              <a:gd name="connsiteX743" fmla="*/ 1494556 w 6830240"/>
              <a:gd name="connsiteY743" fmla="*/ 6036571 h 7505293"/>
              <a:gd name="connsiteX744" fmla="*/ 1489492 w 6830240"/>
              <a:gd name="connsiteY744" fmla="*/ 6046699 h 7505293"/>
              <a:gd name="connsiteX745" fmla="*/ 1494556 w 6830240"/>
              <a:gd name="connsiteY745" fmla="*/ 6039103 h 7505293"/>
              <a:gd name="connsiteX746" fmla="*/ 4770448 w 6830240"/>
              <a:gd name="connsiteY746" fmla="*/ 6026569 h 7505293"/>
              <a:gd name="connsiteX747" fmla="*/ 4771081 w 6830240"/>
              <a:gd name="connsiteY747" fmla="*/ 6054421 h 7505293"/>
              <a:gd name="connsiteX748" fmla="*/ 4767916 w 6830240"/>
              <a:gd name="connsiteY748" fmla="*/ 6082274 h 7505293"/>
              <a:gd name="connsiteX749" fmla="*/ 4775512 w 6830240"/>
              <a:gd name="connsiteY749" fmla="*/ 6059485 h 7505293"/>
              <a:gd name="connsiteX750" fmla="*/ 4788172 w 6830240"/>
              <a:gd name="connsiteY750" fmla="*/ 6034165 h 7505293"/>
              <a:gd name="connsiteX751" fmla="*/ 1217467 w 6830240"/>
              <a:gd name="connsiteY751" fmla="*/ 6022720 h 7505293"/>
              <a:gd name="connsiteX752" fmla="*/ 1219050 w 6830240"/>
              <a:gd name="connsiteY752" fmla="*/ 6028733 h 7505293"/>
              <a:gd name="connsiteX753" fmla="*/ 1222531 w 6830240"/>
              <a:gd name="connsiteY753" fmla="*/ 6032848 h 7505293"/>
              <a:gd name="connsiteX754" fmla="*/ 1226963 w 6830240"/>
              <a:gd name="connsiteY754" fmla="*/ 6030000 h 7505293"/>
              <a:gd name="connsiteX755" fmla="*/ 1227596 w 6830240"/>
              <a:gd name="connsiteY755" fmla="*/ 6025252 h 7505293"/>
              <a:gd name="connsiteX756" fmla="*/ 5302326 w 6830240"/>
              <a:gd name="connsiteY756" fmla="*/ 6008013 h 7505293"/>
              <a:gd name="connsiteX757" fmla="*/ 5289666 w 6830240"/>
              <a:gd name="connsiteY757" fmla="*/ 6023205 h 7505293"/>
              <a:gd name="connsiteX758" fmla="*/ 5289666 w 6830240"/>
              <a:gd name="connsiteY758" fmla="*/ 6030801 h 7505293"/>
              <a:gd name="connsiteX759" fmla="*/ 5294730 w 6830240"/>
              <a:gd name="connsiteY759" fmla="*/ 6030801 h 7505293"/>
              <a:gd name="connsiteX760" fmla="*/ 5304858 w 6830240"/>
              <a:gd name="connsiteY760" fmla="*/ 6029535 h 7505293"/>
              <a:gd name="connsiteX761" fmla="*/ 5307390 w 6830240"/>
              <a:gd name="connsiteY761" fmla="*/ 6020673 h 7505293"/>
              <a:gd name="connsiteX762" fmla="*/ 4247749 w 6830240"/>
              <a:gd name="connsiteY762" fmla="*/ 6002589 h 7505293"/>
              <a:gd name="connsiteX763" fmla="*/ 4239520 w 6830240"/>
              <a:gd name="connsiteY763" fmla="*/ 6024745 h 7505293"/>
              <a:gd name="connsiteX764" fmla="*/ 4227492 w 6830240"/>
              <a:gd name="connsiteY764" fmla="*/ 6035506 h 7505293"/>
              <a:gd name="connsiteX765" fmla="*/ 4228727 w 6830240"/>
              <a:gd name="connsiteY765" fmla="*/ 6040306 h 7505293"/>
              <a:gd name="connsiteX766" fmla="*/ 4236183 w 6830240"/>
              <a:gd name="connsiteY766" fmla="*/ 6034165 h 7505293"/>
              <a:gd name="connsiteX767" fmla="*/ 4252990 w 6830240"/>
              <a:gd name="connsiteY767" fmla="*/ 6002589 h 7505293"/>
              <a:gd name="connsiteX768" fmla="*/ 6182046 w 6830240"/>
              <a:gd name="connsiteY768" fmla="*/ 5999075 h 7505293"/>
              <a:gd name="connsiteX769" fmla="*/ 6171917 w 6830240"/>
              <a:gd name="connsiteY769" fmla="*/ 6024396 h 7505293"/>
              <a:gd name="connsiteX770" fmla="*/ 6161789 w 6830240"/>
              <a:gd name="connsiteY770" fmla="*/ 6049716 h 7505293"/>
              <a:gd name="connsiteX771" fmla="*/ 6146597 w 6830240"/>
              <a:gd name="connsiteY771" fmla="*/ 6069973 h 7505293"/>
              <a:gd name="connsiteX772" fmla="*/ 6147230 w 6830240"/>
              <a:gd name="connsiteY772" fmla="*/ 6074721 h 7505293"/>
              <a:gd name="connsiteX773" fmla="*/ 6151661 w 6830240"/>
              <a:gd name="connsiteY773" fmla="*/ 6077569 h 7505293"/>
              <a:gd name="connsiteX774" fmla="*/ 6166853 w 6830240"/>
              <a:gd name="connsiteY774" fmla="*/ 6075037 h 7505293"/>
              <a:gd name="connsiteX775" fmla="*/ 6175082 w 6830240"/>
              <a:gd name="connsiteY775" fmla="*/ 6054464 h 7505293"/>
              <a:gd name="connsiteX776" fmla="*/ 6179514 w 6830240"/>
              <a:gd name="connsiteY776" fmla="*/ 6031992 h 7505293"/>
              <a:gd name="connsiteX777" fmla="*/ 6187426 w 6830240"/>
              <a:gd name="connsiteY777" fmla="*/ 6014584 h 7505293"/>
              <a:gd name="connsiteX778" fmla="*/ 6197238 w 6830240"/>
              <a:gd name="connsiteY778" fmla="*/ 5999075 h 7505293"/>
              <a:gd name="connsiteX779" fmla="*/ 954133 w 6830240"/>
              <a:gd name="connsiteY779" fmla="*/ 5992335 h 7505293"/>
              <a:gd name="connsiteX780" fmla="*/ 954133 w 6830240"/>
              <a:gd name="connsiteY780" fmla="*/ 6004995 h 7505293"/>
              <a:gd name="connsiteX781" fmla="*/ 957298 w 6830240"/>
              <a:gd name="connsiteY781" fmla="*/ 6011642 h 7505293"/>
              <a:gd name="connsiteX782" fmla="*/ 964261 w 6830240"/>
              <a:gd name="connsiteY782" fmla="*/ 6012592 h 7505293"/>
              <a:gd name="connsiteX783" fmla="*/ 5603642 w 6830240"/>
              <a:gd name="connsiteY783" fmla="*/ 5990288 h 7505293"/>
              <a:gd name="connsiteX784" fmla="*/ 5583385 w 6830240"/>
              <a:gd name="connsiteY784" fmla="*/ 6023205 h 7505293"/>
              <a:gd name="connsiteX785" fmla="*/ 5590981 w 6830240"/>
              <a:gd name="connsiteY785" fmla="*/ 6051058 h 7505293"/>
              <a:gd name="connsiteX786" fmla="*/ 5586234 w 6830240"/>
              <a:gd name="connsiteY786" fmla="*/ 6051691 h 7505293"/>
              <a:gd name="connsiteX787" fmla="*/ 5583385 w 6830240"/>
              <a:gd name="connsiteY787" fmla="*/ 6056122 h 7505293"/>
              <a:gd name="connsiteX788" fmla="*/ 5586234 w 6830240"/>
              <a:gd name="connsiteY788" fmla="*/ 6063718 h 7505293"/>
              <a:gd name="connsiteX789" fmla="*/ 5590981 w 6830240"/>
              <a:gd name="connsiteY789" fmla="*/ 6071314 h 7505293"/>
              <a:gd name="connsiteX790" fmla="*/ 5604285 w 6830240"/>
              <a:gd name="connsiteY790" fmla="*/ 6077016 h 7505293"/>
              <a:gd name="connsiteX791" fmla="*/ 5605368 w 6830240"/>
              <a:gd name="connsiteY791" fmla="*/ 6074721 h 7505293"/>
              <a:gd name="connsiteX792" fmla="*/ 5607411 w 6830240"/>
              <a:gd name="connsiteY792" fmla="*/ 6068253 h 7505293"/>
              <a:gd name="connsiteX793" fmla="*/ 5598578 w 6830240"/>
              <a:gd name="connsiteY793" fmla="*/ 6061186 h 7505293"/>
              <a:gd name="connsiteX794" fmla="*/ 5600793 w 6830240"/>
              <a:gd name="connsiteY794" fmla="*/ 6050425 h 7505293"/>
              <a:gd name="connsiteX795" fmla="*/ 5608706 w 6830240"/>
              <a:gd name="connsiteY795" fmla="*/ 6043462 h 7505293"/>
              <a:gd name="connsiteX796" fmla="*/ 5609022 w 6830240"/>
              <a:gd name="connsiteY796" fmla="*/ 6016875 h 7505293"/>
              <a:gd name="connsiteX797" fmla="*/ 5603642 w 6830240"/>
              <a:gd name="connsiteY797" fmla="*/ 5990288 h 7505293"/>
              <a:gd name="connsiteX798" fmla="*/ 1136441 w 6830240"/>
              <a:gd name="connsiteY798" fmla="*/ 5974611 h 7505293"/>
              <a:gd name="connsiteX799" fmla="*/ 1119350 w 6830240"/>
              <a:gd name="connsiteY799" fmla="*/ 5982840 h 7505293"/>
              <a:gd name="connsiteX800" fmla="*/ 1113653 w 6830240"/>
              <a:gd name="connsiteY800" fmla="*/ 6002463 h 7505293"/>
              <a:gd name="connsiteX801" fmla="*/ 1113653 w 6830240"/>
              <a:gd name="connsiteY801" fmla="*/ 6004995 h 7505293"/>
              <a:gd name="connsiteX802" fmla="*/ 1107323 w 6830240"/>
              <a:gd name="connsiteY802" fmla="*/ 6005312 h 7505293"/>
              <a:gd name="connsiteX803" fmla="*/ 1100992 w 6830240"/>
              <a:gd name="connsiteY803" fmla="*/ 6007527 h 7505293"/>
              <a:gd name="connsiteX804" fmla="*/ 1111437 w 6830240"/>
              <a:gd name="connsiteY804" fmla="*/ 6011009 h 7505293"/>
              <a:gd name="connsiteX805" fmla="*/ 1123781 w 6830240"/>
              <a:gd name="connsiteY805" fmla="*/ 6012592 h 7505293"/>
              <a:gd name="connsiteX806" fmla="*/ 1138973 w 6830240"/>
              <a:gd name="connsiteY806" fmla="*/ 5999931 h 7505293"/>
              <a:gd name="connsiteX807" fmla="*/ 1131061 w 6830240"/>
              <a:gd name="connsiteY807" fmla="*/ 5994234 h 7505293"/>
              <a:gd name="connsiteX808" fmla="*/ 1128845 w 6830240"/>
              <a:gd name="connsiteY808" fmla="*/ 5984739 h 7505293"/>
              <a:gd name="connsiteX809" fmla="*/ 1821192 w 6830240"/>
              <a:gd name="connsiteY809" fmla="*/ 5970737 h 7505293"/>
              <a:gd name="connsiteX810" fmla="*/ 1823724 w 6830240"/>
              <a:gd name="connsiteY810" fmla="*/ 5978333 h 7505293"/>
              <a:gd name="connsiteX811" fmla="*/ 1823724 w 6830240"/>
              <a:gd name="connsiteY811" fmla="*/ 5970737 h 7505293"/>
              <a:gd name="connsiteX812" fmla="*/ 5330179 w 6830240"/>
              <a:gd name="connsiteY812" fmla="*/ 5967500 h 7505293"/>
              <a:gd name="connsiteX813" fmla="*/ 5325115 w 6830240"/>
              <a:gd name="connsiteY813" fmla="*/ 5977628 h 7505293"/>
              <a:gd name="connsiteX814" fmla="*/ 5330179 w 6830240"/>
              <a:gd name="connsiteY814" fmla="*/ 5970032 h 7505293"/>
              <a:gd name="connsiteX815" fmla="*/ 6227623 w 6830240"/>
              <a:gd name="connsiteY815" fmla="*/ 5966158 h 7505293"/>
              <a:gd name="connsiteX816" fmla="*/ 6212430 w 6830240"/>
              <a:gd name="connsiteY816" fmla="*/ 5981351 h 7505293"/>
              <a:gd name="connsiteX817" fmla="*/ 6207050 w 6830240"/>
              <a:gd name="connsiteY817" fmla="*/ 5975654 h 7505293"/>
              <a:gd name="connsiteX818" fmla="*/ 6199770 w 6830240"/>
              <a:gd name="connsiteY818" fmla="*/ 5981351 h 7505293"/>
              <a:gd name="connsiteX819" fmla="*/ 6217495 w 6830240"/>
              <a:gd name="connsiteY819" fmla="*/ 6004139 h 7505293"/>
              <a:gd name="connsiteX820" fmla="*/ 6227623 w 6830240"/>
              <a:gd name="connsiteY820" fmla="*/ 6004139 h 7505293"/>
              <a:gd name="connsiteX821" fmla="*/ 6230155 w 6830240"/>
              <a:gd name="connsiteY821" fmla="*/ 5981351 h 7505293"/>
              <a:gd name="connsiteX822" fmla="*/ 979453 w 6830240"/>
              <a:gd name="connsiteY822" fmla="*/ 5964482 h 7505293"/>
              <a:gd name="connsiteX823" fmla="*/ 976921 w 6830240"/>
              <a:gd name="connsiteY823" fmla="*/ 5965748 h 7505293"/>
              <a:gd name="connsiteX824" fmla="*/ 974389 w 6830240"/>
              <a:gd name="connsiteY824" fmla="*/ 5967015 h 7505293"/>
              <a:gd name="connsiteX825" fmla="*/ 975972 w 6830240"/>
              <a:gd name="connsiteY825" fmla="*/ 5973028 h 7505293"/>
              <a:gd name="connsiteX826" fmla="*/ 979453 w 6830240"/>
              <a:gd name="connsiteY826" fmla="*/ 5977143 h 7505293"/>
              <a:gd name="connsiteX827" fmla="*/ 983885 w 6830240"/>
              <a:gd name="connsiteY827" fmla="*/ 5974294 h 7505293"/>
              <a:gd name="connsiteX828" fmla="*/ 984518 w 6830240"/>
              <a:gd name="connsiteY828" fmla="*/ 5969547 h 7505293"/>
              <a:gd name="connsiteX829" fmla="*/ 979453 w 6830240"/>
              <a:gd name="connsiteY829" fmla="*/ 5964482 h 7505293"/>
              <a:gd name="connsiteX830" fmla="*/ 4828348 w 6830240"/>
              <a:gd name="connsiteY830" fmla="*/ 5956858 h 7505293"/>
              <a:gd name="connsiteX831" fmla="*/ 4812655 w 6830240"/>
              <a:gd name="connsiteY831" fmla="*/ 5962960 h 7505293"/>
              <a:gd name="connsiteX832" fmla="*/ 4792496 w 6830240"/>
              <a:gd name="connsiteY832" fmla="*/ 5970800 h 7505293"/>
              <a:gd name="connsiteX833" fmla="*/ 4789866 w 6830240"/>
              <a:gd name="connsiteY833" fmla="*/ 5979565 h 7505293"/>
              <a:gd name="connsiteX834" fmla="*/ 4789866 w 6830240"/>
              <a:gd name="connsiteY834" fmla="*/ 5999675 h 7505293"/>
              <a:gd name="connsiteX835" fmla="*/ 4782270 w 6830240"/>
              <a:gd name="connsiteY835" fmla="*/ 5999675 h 7505293"/>
              <a:gd name="connsiteX836" fmla="*/ 4780576 w 6830240"/>
              <a:gd name="connsiteY836" fmla="*/ 5998949 h 7505293"/>
              <a:gd name="connsiteX837" fmla="*/ 4780576 w 6830240"/>
              <a:gd name="connsiteY837" fmla="*/ 6011376 h 7505293"/>
              <a:gd name="connsiteX838" fmla="*/ 4793236 w 6830240"/>
              <a:gd name="connsiteY838" fmla="*/ 6016440 h 7505293"/>
              <a:gd name="connsiteX839" fmla="*/ 4792603 w 6830240"/>
              <a:gd name="connsiteY839" fmla="*/ 6013275 h 7505293"/>
              <a:gd name="connsiteX840" fmla="*/ 4795768 w 6830240"/>
              <a:gd name="connsiteY840" fmla="*/ 6013908 h 7505293"/>
              <a:gd name="connsiteX841" fmla="*/ 4800832 w 6830240"/>
              <a:gd name="connsiteY841" fmla="*/ 6003780 h 7505293"/>
              <a:gd name="connsiteX842" fmla="*/ 4805580 w 6830240"/>
              <a:gd name="connsiteY842" fmla="*/ 6000932 h 7505293"/>
              <a:gd name="connsiteX843" fmla="*/ 4808429 w 6830240"/>
              <a:gd name="connsiteY843" fmla="*/ 5996184 h 7505293"/>
              <a:gd name="connsiteX844" fmla="*/ 4826153 w 6830240"/>
              <a:gd name="connsiteY844" fmla="*/ 5965799 h 7505293"/>
              <a:gd name="connsiteX845" fmla="*/ 1851577 w 6830240"/>
              <a:gd name="connsiteY845" fmla="*/ 5942884 h 7505293"/>
              <a:gd name="connsiteX846" fmla="*/ 1841448 w 6830240"/>
              <a:gd name="connsiteY846" fmla="*/ 5950481 h 7505293"/>
              <a:gd name="connsiteX847" fmla="*/ 1849045 w 6830240"/>
              <a:gd name="connsiteY847" fmla="*/ 5950481 h 7505293"/>
              <a:gd name="connsiteX848" fmla="*/ 1850311 w 6830240"/>
              <a:gd name="connsiteY848" fmla="*/ 5946683 h 7505293"/>
              <a:gd name="connsiteX849" fmla="*/ 1851577 w 6830240"/>
              <a:gd name="connsiteY849" fmla="*/ 5942884 h 7505293"/>
              <a:gd name="connsiteX850" fmla="*/ 1275705 w 6830240"/>
              <a:gd name="connsiteY850" fmla="*/ 5939162 h 7505293"/>
              <a:gd name="connsiteX851" fmla="*/ 1261462 w 6830240"/>
              <a:gd name="connsiteY851" fmla="*/ 5952139 h 7505293"/>
              <a:gd name="connsiteX852" fmla="*/ 1260512 w 6830240"/>
              <a:gd name="connsiteY852" fmla="*/ 5974611 h 7505293"/>
              <a:gd name="connsiteX853" fmla="*/ 1248169 w 6830240"/>
              <a:gd name="connsiteY853" fmla="*/ 5976510 h 7505293"/>
              <a:gd name="connsiteX854" fmla="*/ 1237724 w 6830240"/>
              <a:gd name="connsiteY854" fmla="*/ 5982207 h 7505293"/>
              <a:gd name="connsiteX855" fmla="*/ 1242788 w 6830240"/>
              <a:gd name="connsiteY855" fmla="*/ 6004995 h 7505293"/>
              <a:gd name="connsiteX856" fmla="*/ 1250701 w 6830240"/>
              <a:gd name="connsiteY856" fmla="*/ 5985055 h 7505293"/>
              <a:gd name="connsiteX857" fmla="*/ 1268108 w 6830240"/>
              <a:gd name="connsiteY857" fmla="*/ 5974611 h 7505293"/>
              <a:gd name="connsiteX858" fmla="*/ 1271907 w 6830240"/>
              <a:gd name="connsiteY858" fmla="*/ 5956886 h 7505293"/>
              <a:gd name="connsiteX859" fmla="*/ 1275705 w 6830240"/>
              <a:gd name="connsiteY859" fmla="*/ 5939162 h 7505293"/>
              <a:gd name="connsiteX860" fmla="*/ 3474487 w 6830240"/>
              <a:gd name="connsiteY860" fmla="*/ 5938546 h 7505293"/>
              <a:gd name="connsiteX861" fmla="*/ 3474487 w 6830240"/>
              <a:gd name="connsiteY861" fmla="*/ 5951206 h 7505293"/>
              <a:gd name="connsiteX862" fmla="*/ 3477652 w 6830240"/>
              <a:gd name="connsiteY862" fmla="*/ 5957853 h 7505293"/>
              <a:gd name="connsiteX863" fmla="*/ 3484615 w 6830240"/>
              <a:gd name="connsiteY863" fmla="*/ 5958803 h 7505293"/>
              <a:gd name="connsiteX864" fmla="*/ 4284224 w 6830240"/>
              <a:gd name="connsiteY864" fmla="*/ 5937077 h 7505293"/>
              <a:gd name="connsiteX865" fmla="*/ 4280666 w 6830240"/>
              <a:gd name="connsiteY865" fmla="*/ 5941820 h 7505293"/>
              <a:gd name="connsiteX866" fmla="*/ 4281299 w 6830240"/>
              <a:gd name="connsiteY866" fmla="*/ 5946568 h 7505293"/>
              <a:gd name="connsiteX867" fmla="*/ 4281413 w 6830240"/>
              <a:gd name="connsiteY867" fmla="*/ 5946641 h 7505293"/>
              <a:gd name="connsiteX868" fmla="*/ 4282828 w 6830240"/>
              <a:gd name="connsiteY868" fmla="*/ 5943723 h 7505293"/>
              <a:gd name="connsiteX869" fmla="*/ 3656795 w 6830240"/>
              <a:gd name="connsiteY869" fmla="*/ 5920822 h 7505293"/>
              <a:gd name="connsiteX870" fmla="*/ 3639704 w 6830240"/>
              <a:gd name="connsiteY870" fmla="*/ 5929051 h 7505293"/>
              <a:gd name="connsiteX871" fmla="*/ 3634007 w 6830240"/>
              <a:gd name="connsiteY871" fmla="*/ 5948674 h 7505293"/>
              <a:gd name="connsiteX872" fmla="*/ 3634007 w 6830240"/>
              <a:gd name="connsiteY872" fmla="*/ 5951206 h 7505293"/>
              <a:gd name="connsiteX873" fmla="*/ 3627677 w 6830240"/>
              <a:gd name="connsiteY873" fmla="*/ 5951523 h 7505293"/>
              <a:gd name="connsiteX874" fmla="*/ 3621346 w 6830240"/>
              <a:gd name="connsiteY874" fmla="*/ 5953738 h 7505293"/>
              <a:gd name="connsiteX875" fmla="*/ 3631791 w 6830240"/>
              <a:gd name="connsiteY875" fmla="*/ 5957220 h 7505293"/>
              <a:gd name="connsiteX876" fmla="*/ 3644135 w 6830240"/>
              <a:gd name="connsiteY876" fmla="*/ 5958803 h 7505293"/>
              <a:gd name="connsiteX877" fmla="*/ 3659327 w 6830240"/>
              <a:gd name="connsiteY877" fmla="*/ 5946142 h 7505293"/>
              <a:gd name="connsiteX878" fmla="*/ 3651415 w 6830240"/>
              <a:gd name="connsiteY878" fmla="*/ 5940445 h 7505293"/>
              <a:gd name="connsiteX879" fmla="*/ 3649199 w 6830240"/>
              <a:gd name="connsiteY879" fmla="*/ 5930950 h 7505293"/>
              <a:gd name="connsiteX880" fmla="*/ 6255475 w 6830240"/>
              <a:gd name="connsiteY880" fmla="*/ 5920581 h 7505293"/>
              <a:gd name="connsiteX881" fmla="*/ 6242815 w 6830240"/>
              <a:gd name="connsiteY881" fmla="*/ 5940838 h 7505293"/>
              <a:gd name="connsiteX882" fmla="*/ 6250411 w 6830240"/>
              <a:gd name="connsiteY882" fmla="*/ 5940838 h 7505293"/>
              <a:gd name="connsiteX883" fmla="*/ 6255475 w 6830240"/>
              <a:gd name="connsiteY883" fmla="*/ 5920581 h 7505293"/>
              <a:gd name="connsiteX884" fmla="*/ 6202302 w 6830240"/>
              <a:gd name="connsiteY884" fmla="*/ 5912985 h 7505293"/>
              <a:gd name="connsiteX885" fmla="*/ 6201036 w 6830240"/>
              <a:gd name="connsiteY885" fmla="*/ 5915517 h 7505293"/>
              <a:gd name="connsiteX886" fmla="*/ 6199770 w 6830240"/>
              <a:gd name="connsiteY886" fmla="*/ 5918049 h 7505293"/>
              <a:gd name="connsiteX887" fmla="*/ 6199770 w 6830240"/>
              <a:gd name="connsiteY887" fmla="*/ 5930709 h 7505293"/>
              <a:gd name="connsiteX888" fmla="*/ 6201669 w 6830240"/>
              <a:gd name="connsiteY888" fmla="*/ 5946851 h 7505293"/>
              <a:gd name="connsiteX889" fmla="*/ 6207366 w 6830240"/>
              <a:gd name="connsiteY889" fmla="*/ 5961094 h 7505293"/>
              <a:gd name="connsiteX890" fmla="*/ 6214962 w 6830240"/>
              <a:gd name="connsiteY890" fmla="*/ 5915517 h 7505293"/>
              <a:gd name="connsiteX891" fmla="*/ 3499807 w 6830240"/>
              <a:gd name="connsiteY891" fmla="*/ 5910693 h 7505293"/>
              <a:gd name="connsiteX892" fmla="*/ 3497275 w 6830240"/>
              <a:gd name="connsiteY892" fmla="*/ 5911959 h 7505293"/>
              <a:gd name="connsiteX893" fmla="*/ 3494743 w 6830240"/>
              <a:gd name="connsiteY893" fmla="*/ 5913226 h 7505293"/>
              <a:gd name="connsiteX894" fmla="*/ 3496326 w 6830240"/>
              <a:gd name="connsiteY894" fmla="*/ 5919239 h 7505293"/>
              <a:gd name="connsiteX895" fmla="*/ 3499807 w 6830240"/>
              <a:gd name="connsiteY895" fmla="*/ 5923354 h 7505293"/>
              <a:gd name="connsiteX896" fmla="*/ 3504239 w 6830240"/>
              <a:gd name="connsiteY896" fmla="*/ 5920505 h 7505293"/>
              <a:gd name="connsiteX897" fmla="*/ 3504872 w 6830240"/>
              <a:gd name="connsiteY897" fmla="*/ 5915758 h 7505293"/>
              <a:gd name="connsiteX898" fmla="*/ 3499807 w 6830240"/>
              <a:gd name="connsiteY898" fmla="*/ 5910693 h 7505293"/>
              <a:gd name="connsiteX899" fmla="*/ 1866769 w 6830240"/>
              <a:gd name="connsiteY899" fmla="*/ 5904904 h 7505293"/>
              <a:gd name="connsiteX900" fmla="*/ 1866769 w 6830240"/>
              <a:gd name="connsiteY900" fmla="*/ 5917564 h 7505293"/>
              <a:gd name="connsiteX901" fmla="*/ 1849045 w 6830240"/>
              <a:gd name="connsiteY901" fmla="*/ 5917564 h 7505293"/>
              <a:gd name="connsiteX902" fmla="*/ 1849045 w 6830240"/>
              <a:gd name="connsiteY902" fmla="*/ 5927692 h 7505293"/>
              <a:gd name="connsiteX903" fmla="*/ 1854109 w 6830240"/>
              <a:gd name="connsiteY903" fmla="*/ 5935288 h 7505293"/>
              <a:gd name="connsiteX904" fmla="*/ 1874365 w 6830240"/>
              <a:gd name="connsiteY904" fmla="*/ 5917564 h 7505293"/>
              <a:gd name="connsiteX905" fmla="*/ 1874365 w 6830240"/>
              <a:gd name="connsiteY905" fmla="*/ 5907436 h 7505293"/>
              <a:gd name="connsiteX906" fmla="*/ 5656815 w 6830240"/>
              <a:gd name="connsiteY906" fmla="*/ 5901666 h 7505293"/>
              <a:gd name="connsiteX907" fmla="*/ 5659347 w 6830240"/>
              <a:gd name="connsiteY907" fmla="*/ 5909262 h 7505293"/>
              <a:gd name="connsiteX908" fmla="*/ 5659347 w 6830240"/>
              <a:gd name="connsiteY908" fmla="*/ 5901666 h 7505293"/>
              <a:gd name="connsiteX909" fmla="*/ 1169358 w 6830240"/>
              <a:gd name="connsiteY909" fmla="*/ 5896117 h 7505293"/>
              <a:gd name="connsiteX910" fmla="*/ 1164927 w 6830240"/>
              <a:gd name="connsiteY910" fmla="*/ 5901497 h 7505293"/>
              <a:gd name="connsiteX911" fmla="*/ 1164294 w 6830240"/>
              <a:gd name="connsiteY911" fmla="*/ 5908777 h 7505293"/>
              <a:gd name="connsiteX912" fmla="*/ 1159230 w 6830240"/>
              <a:gd name="connsiteY912" fmla="*/ 5925552 h 7505293"/>
              <a:gd name="connsiteX913" fmla="*/ 1146570 w 6830240"/>
              <a:gd name="connsiteY913" fmla="*/ 5936630 h 7505293"/>
              <a:gd name="connsiteX914" fmla="*/ 1142771 w 6830240"/>
              <a:gd name="connsiteY914" fmla="*/ 5954354 h 7505293"/>
              <a:gd name="connsiteX915" fmla="*/ 1138973 w 6830240"/>
              <a:gd name="connsiteY915" fmla="*/ 5972079 h 7505293"/>
              <a:gd name="connsiteX916" fmla="*/ 1158597 w 6830240"/>
              <a:gd name="connsiteY916" fmla="*/ 5943910 h 7505293"/>
              <a:gd name="connsiteX917" fmla="*/ 1174422 w 6830240"/>
              <a:gd name="connsiteY917" fmla="*/ 5913841 h 7505293"/>
              <a:gd name="connsiteX918" fmla="*/ 1172840 w 6830240"/>
              <a:gd name="connsiteY918" fmla="*/ 5904029 h 7505293"/>
              <a:gd name="connsiteX919" fmla="*/ 1169358 w 6830240"/>
              <a:gd name="connsiteY919" fmla="*/ 5896117 h 7505293"/>
              <a:gd name="connsiteX920" fmla="*/ 4930560 w 6830240"/>
              <a:gd name="connsiteY920" fmla="*/ 5894580 h 7505293"/>
              <a:gd name="connsiteX921" fmla="*/ 4929335 w 6830240"/>
              <a:gd name="connsiteY921" fmla="*/ 5897117 h 7505293"/>
              <a:gd name="connsiteX922" fmla="*/ 4926419 w 6830240"/>
              <a:gd name="connsiteY922" fmla="*/ 5901492 h 7505293"/>
              <a:gd name="connsiteX923" fmla="*/ 4929130 w 6830240"/>
              <a:gd name="connsiteY923" fmla="*/ 5898393 h 7505293"/>
              <a:gd name="connsiteX924" fmla="*/ 1884493 w 6830240"/>
              <a:gd name="connsiteY924" fmla="*/ 5879583 h 7505293"/>
              <a:gd name="connsiteX925" fmla="*/ 1876897 w 6830240"/>
              <a:gd name="connsiteY925" fmla="*/ 5882115 h 7505293"/>
              <a:gd name="connsiteX926" fmla="*/ 1876897 w 6830240"/>
              <a:gd name="connsiteY926" fmla="*/ 5902372 h 7505293"/>
              <a:gd name="connsiteX927" fmla="*/ 1883544 w 6830240"/>
              <a:gd name="connsiteY927" fmla="*/ 5891927 h 7505293"/>
              <a:gd name="connsiteX928" fmla="*/ 1884493 w 6830240"/>
              <a:gd name="connsiteY928" fmla="*/ 5879583 h 7505293"/>
              <a:gd name="connsiteX929" fmla="*/ 4869253 w 6830240"/>
              <a:gd name="connsiteY929" fmla="*/ 5876175 h 7505293"/>
              <a:gd name="connsiteX930" fmla="*/ 4867134 w 6830240"/>
              <a:gd name="connsiteY930" fmla="*/ 5877543 h 7505293"/>
              <a:gd name="connsiteX931" fmla="*/ 4854117 w 6830240"/>
              <a:gd name="connsiteY931" fmla="*/ 5896810 h 7505293"/>
              <a:gd name="connsiteX932" fmla="*/ 4852410 w 6830240"/>
              <a:gd name="connsiteY932" fmla="*/ 5902047 h 7505293"/>
              <a:gd name="connsiteX933" fmla="*/ 4861602 w 6830240"/>
              <a:gd name="connsiteY933" fmla="*/ 5907562 h 7505293"/>
              <a:gd name="connsiteX934" fmla="*/ 4866033 w 6830240"/>
              <a:gd name="connsiteY934" fmla="*/ 5891420 h 7505293"/>
              <a:gd name="connsiteX935" fmla="*/ 4874262 w 6830240"/>
              <a:gd name="connsiteY935" fmla="*/ 5877177 h 7505293"/>
              <a:gd name="connsiteX936" fmla="*/ 6230155 w 6830240"/>
              <a:gd name="connsiteY936" fmla="*/ 5875004 h 7505293"/>
              <a:gd name="connsiteX937" fmla="*/ 6220027 w 6830240"/>
              <a:gd name="connsiteY937" fmla="*/ 5880068 h 7505293"/>
              <a:gd name="connsiteX938" fmla="*/ 6209898 w 6830240"/>
              <a:gd name="connsiteY938" fmla="*/ 5897793 h 7505293"/>
              <a:gd name="connsiteX939" fmla="*/ 6222559 w 6830240"/>
              <a:gd name="connsiteY939" fmla="*/ 5892729 h 7505293"/>
              <a:gd name="connsiteX940" fmla="*/ 6230155 w 6830240"/>
              <a:gd name="connsiteY940" fmla="*/ 5880068 h 7505293"/>
              <a:gd name="connsiteX941" fmla="*/ 5687200 w 6830240"/>
              <a:gd name="connsiteY941" fmla="*/ 5873813 h 7505293"/>
              <a:gd name="connsiteX942" fmla="*/ 5677071 w 6830240"/>
              <a:gd name="connsiteY942" fmla="*/ 5881410 h 7505293"/>
              <a:gd name="connsiteX943" fmla="*/ 5684668 w 6830240"/>
              <a:gd name="connsiteY943" fmla="*/ 5881410 h 7505293"/>
              <a:gd name="connsiteX944" fmla="*/ 5685934 w 6830240"/>
              <a:gd name="connsiteY944" fmla="*/ 5877612 h 7505293"/>
              <a:gd name="connsiteX945" fmla="*/ 5687200 w 6830240"/>
              <a:gd name="connsiteY945" fmla="*/ 5873813 h 7505293"/>
              <a:gd name="connsiteX946" fmla="*/ 1009838 w 6830240"/>
              <a:gd name="connsiteY946" fmla="*/ 5873328 h 7505293"/>
              <a:gd name="connsiteX947" fmla="*/ 999710 w 6830240"/>
              <a:gd name="connsiteY947" fmla="*/ 5903713 h 7505293"/>
              <a:gd name="connsiteX948" fmla="*/ 994646 w 6830240"/>
              <a:gd name="connsiteY948" fmla="*/ 5904029 h 7505293"/>
              <a:gd name="connsiteX949" fmla="*/ 989582 w 6830240"/>
              <a:gd name="connsiteY949" fmla="*/ 5906245 h 7505293"/>
              <a:gd name="connsiteX950" fmla="*/ 997811 w 6830240"/>
              <a:gd name="connsiteY950" fmla="*/ 5914791 h 7505293"/>
              <a:gd name="connsiteX951" fmla="*/ 1009838 w 6830240"/>
              <a:gd name="connsiteY951" fmla="*/ 5921437 h 7505293"/>
              <a:gd name="connsiteX952" fmla="*/ 1027563 w 6830240"/>
              <a:gd name="connsiteY952" fmla="*/ 5896117 h 7505293"/>
              <a:gd name="connsiteX953" fmla="*/ 5012688 w 6830240"/>
              <a:gd name="connsiteY953" fmla="*/ 5873072 h 7505293"/>
              <a:gd name="connsiteX954" fmla="*/ 5013004 w 6830240"/>
              <a:gd name="connsiteY954" fmla="*/ 5877819 h 7505293"/>
              <a:gd name="connsiteX955" fmla="*/ 5015220 w 6830240"/>
              <a:gd name="connsiteY955" fmla="*/ 5880668 h 7505293"/>
              <a:gd name="connsiteX956" fmla="*/ 5022816 w 6830240"/>
              <a:gd name="connsiteY956" fmla="*/ 5878136 h 7505293"/>
              <a:gd name="connsiteX957" fmla="*/ 5684668 w 6830240"/>
              <a:gd name="connsiteY957" fmla="*/ 5848493 h 7505293"/>
              <a:gd name="connsiteX958" fmla="*/ 5684668 w 6830240"/>
              <a:gd name="connsiteY958" fmla="*/ 5858621 h 7505293"/>
              <a:gd name="connsiteX959" fmla="*/ 5689732 w 6830240"/>
              <a:gd name="connsiteY959" fmla="*/ 5866217 h 7505293"/>
              <a:gd name="connsiteX960" fmla="*/ 5696921 w 6830240"/>
              <a:gd name="connsiteY960" fmla="*/ 5859927 h 7505293"/>
              <a:gd name="connsiteX961" fmla="*/ 5701457 w 6830240"/>
              <a:gd name="connsiteY961" fmla="*/ 5848493 h 7505293"/>
              <a:gd name="connsiteX962" fmla="*/ 4893681 w 6830240"/>
              <a:gd name="connsiteY962" fmla="*/ 5843422 h 7505293"/>
              <a:gd name="connsiteX963" fmla="*/ 4893681 w 6830240"/>
              <a:gd name="connsiteY963" fmla="*/ 5860411 h 7505293"/>
              <a:gd name="connsiteX964" fmla="*/ 4887233 w 6830240"/>
              <a:gd name="connsiteY964" fmla="*/ 5864573 h 7505293"/>
              <a:gd name="connsiteX965" fmla="*/ 4886923 w 6830240"/>
              <a:gd name="connsiteY965" fmla="*/ 5867049 h 7505293"/>
              <a:gd name="connsiteX966" fmla="*/ 4889455 w 6830240"/>
              <a:gd name="connsiteY966" fmla="*/ 5874645 h 7505293"/>
              <a:gd name="connsiteX967" fmla="*/ 4896418 w 6830240"/>
              <a:gd name="connsiteY967" fmla="*/ 5861985 h 7505293"/>
              <a:gd name="connsiteX968" fmla="*/ 4899583 w 6830240"/>
              <a:gd name="connsiteY968" fmla="*/ 5849324 h 7505293"/>
              <a:gd name="connsiteX969" fmla="*/ 3689712 w 6830240"/>
              <a:gd name="connsiteY969" fmla="*/ 5842328 h 7505293"/>
              <a:gd name="connsiteX970" fmla="*/ 3685281 w 6830240"/>
              <a:gd name="connsiteY970" fmla="*/ 5847708 h 7505293"/>
              <a:gd name="connsiteX971" fmla="*/ 3684648 w 6830240"/>
              <a:gd name="connsiteY971" fmla="*/ 5854988 h 7505293"/>
              <a:gd name="connsiteX972" fmla="*/ 3679584 w 6830240"/>
              <a:gd name="connsiteY972" fmla="*/ 5871763 h 7505293"/>
              <a:gd name="connsiteX973" fmla="*/ 3666924 w 6830240"/>
              <a:gd name="connsiteY973" fmla="*/ 5882841 h 7505293"/>
              <a:gd name="connsiteX974" fmla="*/ 3663125 w 6830240"/>
              <a:gd name="connsiteY974" fmla="*/ 5900565 h 7505293"/>
              <a:gd name="connsiteX975" fmla="*/ 3659327 w 6830240"/>
              <a:gd name="connsiteY975" fmla="*/ 5918290 h 7505293"/>
              <a:gd name="connsiteX976" fmla="*/ 3678951 w 6830240"/>
              <a:gd name="connsiteY976" fmla="*/ 5890121 h 7505293"/>
              <a:gd name="connsiteX977" fmla="*/ 3694776 w 6830240"/>
              <a:gd name="connsiteY977" fmla="*/ 5860052 h 7505293"/>
              <a:gd name="connsiteX978" fmla="*/ 3693194 w 6830240"/>
              <a:gd name="connsiteY978" fmla="*/ 5850240 h 7505293"/>
              <a:gd name="connsiteX979" fmla="*/ 3689712 w 6830240"/>
              <a:gd name="connsiteY979" fmla="*/ 5842328 h 7505293"/>
              <a:gd name="connsiteX980" fmla="*/ 5702392 w 6830240"/>
              <a:gd name="connsiteY980" fmla="*/ 5835833 h 7505293"/>
              <a:gd name="connsiteX981" fmla="*/ 5702392 w 6830240"/>
              <a:gd name="connsiteY981" fmla="*/ 5846137 h 7505293"/>
              <a:gd name="connsiteX982" fmla="*/ 5704752 w 6830240"/>
              <a:gd name="connsiteY982" fmla="*/ 5840188 h 7505293"/>
              <a:gd name="connsiteX983" fmla="*/ 5706047 w 6830240"/>
              <a:gd name="connsiteY983" fmla="*/ 5837052 h 7505293"/>
              <a:gd name="connsiteX984" fmla="*/ 3530192 w 6830240"/>
              <a:gd name="connsiteY984" fmla="*/ 5819539 h 7505293"/>
              <a:gd name="connsiteX985" fmla="*/ 3520064 w 6830240"/>
              <a:gd name="connsiteY985" fmla="*/ 5849924 h 7505293"/>
              <a:gd name="connsiteX986" fmla="*/ 3515000 w 6830240"/>
              <a:gd name="connsiteY986" fmla="*/ 5850240 h 7505293"/>
              <a:gd name="connsiteX987" fmla="*/ 3509936 w 6830240"/>
              <a:gd name="connsiteY987" fmla="*/ 5852456 h 7505293"/>
              <a:gd name="connsiteX988" fmla="*/ 3518165 w 6830240"/>
              <a:gd name="connsiteY988" fmla="*/ 5861002 h 7505293"/>
              <a:gd name="connsiteX989" fmla="*/ 3530192 w 6830240"/>
              <a:gd name="connsiteY989" fmla="*/ 5867648 h 7505293"/>
              <a:gd name="connsiteX990" fmla="*/ 3547917 w 6830240"/>
              <a:gd name="connsiteY990" fmla="*/ 5842328 h 7505293"/>
              <a:gd name="connsiteX991" fmla="*/ 1904750 w 6830240"/>
              <a:gd name="connsiteY991" fmla="*/ 5818813 h 7505293"/>
              <a:gd name="connsiteX992" fmla="*/ 1896521 w 6830240"/>
              <a:gd name="connsiteY992" fmla="*/ 5840969 h 7505293"/>
              <a:gd name="connsiteX993" fmla="*/ 1884493 w 6830240"/>
              <a:gd name="connsiteY993" fmla="*/ 5851730 h 7505293"/>
              <a:gd name="connsiteX994" fmla="*/ 1887342 w 6830240"/>
              <a:gd name="connsiteY994" fmla="*/ 5862808 h 7505293"/>
              <a:gd name="connsiteX995" fmla="*/ 1892090 w 6830240"/>
              <a:gd name="connsiteY995" fmla="*/ 5871987 h 7505293"/>
              <a:gd name="connsiteX996" fmla="*/ 1894305 w 6830240"/>
              <a:gd name="connsiteY996" fmla="*/ 5869138 h 7505293"/>
              <a:gd name="connsiteX997" fmla="*/ 1894622 w 6830240"/>
              <a:gd name="connsiteY997" fmla="*/ 5864391 h 7505293"/>
              <a:gd name="connsiteX998" fmla="*/ 1907599 w 6830240"/>
              <a:gd name="connsiteY998" fmla="*/ 5842552 h 7505293"/>
              <a:gd name="connsiteX999" fmla="*/ 1914878 w 6830240"/>
              <a:gd name="connsiteY999" fmla="*/ 5818813 h 7505293"/>
              <a:gd name="connsiteX1000" fmla="*/ 5716553 w 6830240"/>
              <a:gd name="connsiteY1000" fmla="*/ 5811700 h 7505293"/>
              <a:gd name="connsiteX1001" fmla="*/ 5712520 w 6830240"/>
              <a:gd name="connsiteY1001" fmla="*/ 5813044 h 7505293"/>
              <a:gd name="connsiteX1002" fmla="*/ 5712520 w 6830240"/>
              <a:gd name="connsiteY1002" fmla="*/ 5821379 h 7505293"/>
              <a:gd name="connsiteX1003" fmla="*/ 5714327 w 6830240"/>
              <a:gd name="connsiteY1003" fmla="*/ 5817004 h 7505293"/>
              <a:gd name="connsiteX1004" fmla="*/ 2913807 w 6830240"/>
              <a:gd name="connsiteY1004" fmla="*/ 5800624 h 7505293"/>
              <a:gd name="connsiteX1005" fmla="*/ 2915390 w 6830240"/>
              <a:gd name="connsiteY1005" fmla="*/ 5805372 h 7505293"/>
              <a:gd name="connsiteX1006" fmla="*/ 2918871 w 6830240"/>
              <a:gd name="connsiteY1006" fmla="*/ 5808220 h 7505293"/>
              <a:gd name="connsiteX1007" fmla="*/ 2923935 w 6830240"/>
              <a:gd name="connsiteY1007" fmla="*/ 5803156 h 7505293"/>
              <a:gd name="connsiteX1008" fmla="*/ 5065861 w 6830240"/>
              <a:gd name="connsiteY1008" fmla="*/ 5799642 h 7505293"/>
              <a:gd name="connsiteX1009" fmla="*/ 5066494 w 6830240"/>
              <a:gd name="connsiteY1009" fmla="*/ 5804390 h 7505293"/>
              <a:gd name="connsiteX1010" fmla="*/ 5070925 w 6830240"/>
              <a:gd name="connsiteY1010" fmla="*/ 5807238 h 7505293"/>
              <a:gd name="connsiteX1011" fmla="*/ 5075989 w 6830240"/>
              <a:gd name="connsiteY1011" fmla="*/ 5807238 h 7505293"/>
              <a:gd name="connsiteX1012" fmla="*/ 5072824 w 6830240"/>
              <a:gd name="connsiteY1012" fmla="*/ 5801541 h 7505293"/>
              <a:gd name="connsiteX1013" fmla="*/ 5065861 w 6830240"/>
              <a:gd name="connsiteY1013" fmla="*/ 5799642 h 7505293"/>
              <a:gd name="connsiteX1014" fmla="*/ 4336371 w 6830240"/>
              <a:gd name="connsiteY1014" fmla="*/ 5784832 h 7505293"/>
              <a:gd name="connsiteX1015" fmla="*/ 4335105 w 6830240"/>
              <a:gd name="connsiteY1015" fmla="*/ 5787364 h 7505293"/>
              <a:gd name="connsiteX1016" fmla="*/ 4333839 w 6830240"/>
              <a:gd name="connsiteY1016" fmla="*/ 5789896 h 7505293"/>
              <a:gd name="connsiteX1017" fmla="*/ 4333839 w 6830240"/>
              <a:gd name="connsiteY1017" fmla="*/ 5802556 h 7505293"/>
              <a:gd name="connsiteX1018" fmla="*/ 4334248 w 6830240"/>
              <a:gd name="connsiteY1018" fmla="*/ 5806031 h 7505293"/>
              <a:gd name="connsiteX1019" fmla="*/ 4334933 w 6830240"/>
              <a:gd name="connsiteY1019" fmla="*/ 5803747 h 7505293"/>
              <a:gd name="connsiteX1020" fmla="*/ 4336832 w 6830240"/>
              <a:gd name="connsiteY1020" fmla="*/ 5789821 h 7505293"/>
              <a:gd name="connsiteX1021" fmla="*/ 4344074 w 6830240"/>
              <a:gd name="connsiteY1021" fmla="*/ 5786373 h 7505293"/>
              <a:gd name="connsiteX1022" fmla="*/ 1045287 w 6830240"/>
              <a:gd name="connsiteY1022" fmla="*/ 5784706 h 7505293"/>
              <a:gd name="connsiteX1023" fmla="*/ 1017434 w 6830240"/>
              <a:gd name="connsiteY1023" fmla="*/ 5848008 h 7505293"/>
              <a:gd name="connsiteX1024" fmla="*/ 1024714 w 6830240"/>
              <a:gd name="connsiteY1024" fmla="*/ 5860668 h 7505293"/>
              <a:gd name="connsiteX1025" fmla="*/ 1037691 w 6830240"/>
              <a:gd name="connsiteY1025" fmla="*/ 5865732 h 7505293"/>
              <a:gd name="connsiteX1026" fmla="*/ 1048452 w 6830240"/>
              <a:gd name="connsiteY1026" fmla="*/ 5830916 h 7505293"/>
              <a:gd name="connsiteX1027" fmla="*/ 1063011 w 6830240"/>
              <a:gd name="connsiteY1027" fmla="*/ 5799898 h 7505293"/>
              <a:gd name="connsiteX1028" fmla="*/ 2923935 w 6830240"/>
              <a:gd name="connsiteY1028" fmla="*/ 5780368 h 7505293"/>
              <a:gd name="connsiteX1029" fmla="*/ 2924568 w 6830240"/>
              <a:gd name="connsiteY1029" fmla="*/ 5785115 h 7505293"/>
              <a:gd name="connsiteX1030" fmla="*/ 2929000 w 6830240"/>
              <a:gd name="connsiteY1030" fmla="*/ 5787964 h 7505293"/>
              <a:gd name="connsiteX1031" fmla="*/ 2931532 w 6830240"/>
              <a:gd name="connsiteY1031" fmla="*/ 5787964 h 7505293"/>
              <a:gd name="connsiteX1032" fmla="*/ 2923935 w 6830240"/>
              <a:gd name="connsiteY1032" fmla="*/ 5780368 h 7505293"/>
              <a:gd name="connsiteX1033" fmla="*/ 6263072 w 6830240"/>
              <a:gd name="connsiteY1033" fmla="*/ 5773722 h 7505293"/>
              <a:gd name="connsiteX1034" fmla="*/ 6263705 w 6830240"/>
              <a:gd name="connsiteY1034" fmla="*/ 5801574 h 7505293"/>
              <a:gd name="connsiteX1035" fmla="*/ 6260540 w 6830240"/>
              <a:gd name="connsiteY1035" fmla="*/ 5829427 h 7505293"/>
              <a:gd name="connsiteX1036" fmla="*/ 6268136 w 6830240"/>
              <a:gd name="connsiteY1036" fmla="*/ 5806638 h 7505293"/>
              <a:gd name="connsiteX1037" fmla="*/ 6280796 w 6830240"/>
              <a:gd name="connsiteY1037" fmla="*/ 5781318 h 7505293"/>
              <a:gd name="connsiteX1038" fmla="*/ 1356731 w 6830240"/>
              <a:gd name="connsiteY1038" fmla="*/ 5761917 h 7505293"/>
              <a:gd name="connsiteX1039" fmla="*/ 1347868 w 6830240"/>
              <a:gd name="connsiteY1039" fmla="*/ 5785022 h 7505293"/>
              <a:gd name="connsiteX1040" fmla="*/ 1339006 w 6830240"/>
              <a:gd name="connsiteY1040" fmla="*/ 5810026 h 7505293"/>
              <a:gd name="connsiteX1041" fmla="*/ 1317800 w 6830240"/>
              <a:gd name="connsiteY1041" fmla="*/ 5841677 h 7505293"/>
              <a:gd name="connsiteX1042" fmla="*/ 1298493 w 6830240"/>
              <a:gd name="connsiteY1042" fmla="*/ 5873328 h 7505293"/>
              <a:gd name="connsiteX1043" fmla="*/ 1290897 w 6830240"/>
              <a:gd name="connsiteY1043" fmla="*/ 5897383 h 7505293"/>
              <a:gd name="connsiteX1044" fmla="*/ 1275705 w 6830240"/>
              <a:gd name="connsiteY1044" fmla="*/ 5913841 h 7505293"/>
              <a:gd name="connsiteX1045" fmla="*/ 1279503 w 6830240"/>
              <a:gd name="connsiteY1045" fmla="*/ 5924919 h 7505293"/>
              <a:gd name="connsiteX1046" fmla="*/ 1283301 w 6830240"/>
              <a:gd name="connsiteY1046" fmla="*/ 5934098 h 7505293"/>
              <a:gd name="connsiteX1047" fmla="*/ 1285516 w 6830240"/>
              <a:gd name="connsiteY1047" fmla="*/ 5930300 h 7505293"/>
              <a:gd name="connsiteX1048" fmla="*/ 1285833 w 6830240"/>
              <a:gd name="connsiteY1048" fmla="*/ 5926502 h 7505293"/>
              <a:gd name="connsiteX1049" fmla="*/ 1311154 w 6830240"/>
              <a:gd name="connsiteY1049" fmla="*/ 5883140 h 7505293"/>
              <a:gd name="connsiteX1050" fmla="*/ 1328878 w 6830240"/>
              <a:gd name="connsiteY1050" fmla="*/ 5837879 h 7505293"/>
              <a:gd name="connsiteX1051" fmla="*/ 1341538 w 6830240"/>
              <a:gd name="connsiteY1051" fmla="*/ 5837879 h 7505293"/>
              <a:gd name="connsiteX1052" fmla="*/ 1361286 w 6830240"/>
              <a:gd name="connsiteY1052" fmla="*/ 5839422 h 7505293"/>
              <a:gd name="connsiteX1053" fmla="*/ 1362889 w 6830240"/>
              <a:gd name="connsiteY1053" fmla="*/ 5831474 h 7505293"/>
              <a:gd name="connsiteX1054" fmla="*/ 1368902 w 6830240"/>
              <a:gd name="connsiteY1054" fmla="*/ 5827359 h 7505293"/>
              <a:gd name="connsiteX1055" fmla="*/ 1370878 w 6830240"/>
              <a:gd name="connsiteY1055" fmla="*/ 5824472 h 7505293"/>
              <a:gd name="connsiteX1056" fmla="*/ 1366859 w 6830240"/>
              <a:gd name="connsiteY1056" fmla="*/ 5820788 h 7505293"/>
              <a:gd name="connsiteX1057" fmla="*/ 1368095 w 6830240"/>
              <a:gd name="connsiteY1057" fmla="*/ 5819036 h 7505293"/>
              <a:gd name="connsiteX1058" fmla="*/ 1365421 w 6830240"/>
              <a:gd name="connsiteY1058" fmla="*/ 5818813 h 7505293"/>
              <a:gd name="connsiteX1059" fmla="*/ 1370966 w 6830240"/>
              <a:gd name="connsiteY1059" fmla="*/ 5802177 h 7505293"/>
              <a:gd name="connsiteX1060" fmla="*/ 1364327 w 6830240"/>
              <a:gd name="connsiteY1060" fmla="*/ 5787238 h 7505293"/>
              <a:gd name="connsiteX1061" fmla="*/ 1374455 w 6830240"/>
              <a:gd name="connsiteY1061" fmla="*/ 5769514 h 7505293"/>
              <a:gd name="connsiteX1062" fmla="*/ 5740373 w 6830240"/>
              <a:gd name="connsiteY1062" fmla="*/ 5749742 h 7505293"/>
              <a:gd name="connsiteX1063" fmla="*/ 5732144 w 6830240"/>
              <a:gd name="connsiteY1063" fmla="*/ 5771898 h 7505293"/>
              <a:gd name="connsiteX1064" fmla="*/ 5720116 w 6830240"/>
              <a:gd name="connsiteY1064" fmla="*/ 5782659 h 7505293"/>
              <a:gd name="connsiteX1065" fmla="*/ 5721350 w 6830240"/>
              <a:gd name="connsiteY1065" fmla="*/ 5787459 h 7505293"/>
              <a:gd name="connsiteX1066" fmla="*/ 5728807 w 6830240"/>
              <a:gd name="connsiteY1066" fmla="*/ 5781318 h 7505293"/>
              <a:gd name="connsiteX1067" fmla="*/ 5745613 w 6830240"/>
              <a:gd name="connsiteY1067" fmla="*/ 5749742 h 7505293"/>
              <a:gd name="connsiteX1068" fmla="*/ 4363503 w 6830240"/>
              <a:gd name="connsiteY1068" fmla="*/ 5747212 h 7505293"/>
              <a:gd name="connsiteX1069" fmla="*/ 4354096 w 6830240"/>
              <a:gd name="connsiteY1069" fmla="*/ 5751915 h 7505293"/>
              <a:gd name="connsiteX1070" fmla="*/ 4343967 w 6830240"/>
              <a:gd name="connsiteY1070" fmla="*/ 5769640 h 7505293"/>
              <a:gd name="connsiteX1071" fmla="*/ 4356628 w 6830240"/>
              <a:gd name="connsiteY1071" fmla="*/ 5764576 h 7505293"/>
              <a:gd name="connsiteX1072" fmla="*/ 4358156 w 6830240"/>
              <a:gd name="connsiteY1072" fmla="*/ 5762030 h 7505293"/>
              <a:gd name="connsiteX1073" fmla="*/ 4945717 w 6830240"/>
              <a:gd name="connsiteY1073" fmla="*/ 5747076 h 7505293"/>
              <a:gd name="connsiteX1074" fmla="*/ 4942628 w 6830240"/>
              <a:gd name="connsiteY1074" fmla="*/ 5763234 h 7505293"/>
              <a:gd name="connsiteX1075" fmla="*/ 4938197 w 6830240"/>
              <a:gd name="connsiteY1075" fmla="*/ 5781908 h 7505293"/>
              <a:gd name="connsiteX1076" fmla="*/ 4928035 w 6830240"/>
              <a:gd name="connsiteY1076" fmla="*/ 5782595 h 7505293"/>
              <a:gd name="connsiteX1077" fmla="*/ 4919002 w 6830240"/>
              <a:gd name="connsiteY1077" fmla="*/ 5789514 h 7505293"/>
              <a:gd name="connsiteX1078" fmla="*/ 4916030 w 6830240"/>
              <a:gd name="connsiteY1078" fmla="*/ 5797715 h 7505293"/>
              <a:gd name="connsiteX1079" fmla="*/ 4919839 w 6830240"/>
              <a:gd name="connsiteY1079" fmla="*/ 5804380 h 7505293"/>
              <a:gd name="connsiteX1080" fmla="*/ 4912243 w 6830240"/>
              <a:gd name="connsiteY1080" fmla="*/ 5813876 h 7505293"/>
              <a:gd name="connsiteX1081" fmla="*/ 4907402 w 6830240"/>
              <a:gd name="connsiteY1081" fmla="*/ 5814772 h 7505293"/>
              <a:gd name="connsiteX1082" fmla="*/ 4898985 w 6830240"/>
              <a:gd name="connsiteY1082" fmla="*/ 5822577 h 7505293"/>
              <a:gd name="connsiteX1083" fmla="*/ 4931888 w 6830240"/>
              <a:gd name="connsiteY1083" fmla="*/ 5841379 h 7505293"/>
              <a:gd name="connsiteX1084" fmla="*/ 4936726 w 6830240"/>
              <a:gd name="connsiteY1084" fmla="*/ 5822431 h 7505293"/>
              <a:gd name="connsiteX1085" fmla="*/ 4944322 w 6830240"/>
              <a:gd name="connsiteY1085" fmla="*/ 5806605 h 7505293"/>
              <a:gd name="connsiteX1086" fmla="*/ 4944322 w 6830240"/>
              <a:gd name="connsiteY1086" fmla="*/ 5786982 h 7505293"/>
              <a:gd name="connsiteX1087" fmla="*/ 4952235 w 6830240"/>
              <a:gd name="connsiteY1087" fmla="*/ 5778752 h 7505293"/>
              <a:gd name="connsiteX1088" fmla="*/ 4954450 w 6830240"/>
              <a:gd name="connsiteY1088" fmla="*/ 5766725 h 7505293"/>
              <a:gd name="connsiteX1089" fmla="*/ 4949386 w 6830240"/>
              <a:gd name="connsiteY1089" fmla="*/ 5755331 h 7505293"/>
              <a:gd name="connsiteX1090" fmla="*/ 3146757 w 6830240"/>
              <a:gd name="connsiteY1090" fmla="*/ 5744919 h 7505293"/>
              <a:gd name="connsiteX1091" fmla="*/ 3147073 w 6830240"/>
              <a:gd name="connsiteY1091" fmla="*/ 5749666 h 7505293"/>
              <a:gd name="connsiteX1092" fmla="*/ 3149289 w 6830240"/>
              <a:gd name="connsiteY1092" fmla="*/ 5752515 h 7505293"/>
              <a:gd name="connsiteX1093" fmla="*/ 3156885 w 6830240"/>
              <a:gd name="connsiteY1093" fmla="*/ 5749983 h 7505293"/>
              <a:gd name="connsiteX1094" fmla="*/ 1988308 w 6830240"/>
              <a:gd name="connsiteY1094" fmla="*/ 5737787 h 7505293"/>
              <a:gd name="connsiteX1095" fmla="*/ 1986092 w 6830240"/>
              <a:gd name="connsiteY1095" fmla="*/ 5744118 h 7505293"/>
              <a:gd name="connsiteX1096" fmla="*/ 1985776 w 6830240"/>
              <a:gd name="connsiteY1096" fmla="*/ 5750448 h 7505293"/>
              <a:gd name="connsiteX1097" fmla="*/ 1990840 w 6830240"/>
              <a:gd name="connsiteY1097" fmla="*/ 5737787 h 7505293"/>
              <a:gd name="connsiteX1098" fmla="*/ 3339194 w 6830240"/>
              <a:gd name="connsiteY1098" fmla="*/ 5734791 h 7505293"/>
              <a:gd name="connsiteX1099" fmla="*/ 3349322 w 6830240"/>
              <a:gd name="connsiteY1099" fmla="*/ 5752515 h 7505293"/>
              <a:gd name="connsiteX1100" fmla="*/ 3346790 w 6830240"/>
              <a:gd name="connsiteY1100" fmla="*/ 5772771 h 7505293"/>
              <a:gd name="connsiteX1101" fmla="*/ 3336978 w 6830240"/>
              <a:gd name="connsiteY1101" fmla="*/ 5781634 h 7505293"/>
              <a:gd name="connsiteX1102" fmla="*/ 3321469 w 6830240"/>
              <a:gd name="connsiteY1102" fmla="*/ 5790496 h 7505293"/>
              <a:gd name="connsiteX1103" fmla="*/ 3330331 w 6830240"/>
              <a:gd name="connsiteY1103" fmla="*/ 5762643 h 7505293"/>
              <a:gd name="connsiteX1104" fmla="*/ 3339194 w 6830240"/>
              <a:gd name="connsiteY1104" fmla="*/ 5734791 h 7505293"/>
              <a:gd name="connsiteX1105" fmla="*/ 3565641 w 6830240"/>
              <a:gd name="connsiteY1105" fmla="*/ 5730917 h 7505293"/>
              <a:gd name="connsiteX1106" fmla="*/ 3537788 w 6830240"/>
              <a:gd name="connsiteY1106" fmla="*/ 5794219 h 7505293"/>
              <a:gd name="connsiteX1107" fmla="*/ 3545068 w 6830240"/>
              <a:gd name="connsiteY1107" fmla="*/ 5806879 h 7505293"/>
              <a:gd name="connsiteX1108" fmla="*/ 3558045 w 6830240"/>
              <a:gd name="connsiteY1108" fmla="*/ 5811943 h 7505293"/>
              <a:gd name="connsiteX1109" fmla="*/ 3568806 w 6830240"/>
              <a:gd name="connsiteY1109" fmla="*/ 5777127 h 7505293"/>
              <a:gd name="connsiteX1110" fmla="*/ 3583365 w 6830240"/>
              <a:gd name="connsiteY1110" fmla="*/ 5746109 h 7505293"/>
              <a:gd name="connsiteX1111" fmla="*/ 1093396 w 6830240"/>
              <a:gd name="connsiteY1111" fmla="*/ 5696084 h 7505293"/>
              <a:gd name="connsiteX1112" fmla="*/ 1080736 w 6830240"/>
              <a:gd name="connsiteY1112" fmla="*/ 5711276 h 7505293"/>
              <a:gd name="connsiteX1113" fmla="*/ 1080736 w 6830240"/>
              <a:gd name="connsiteY1113" fmla="*/ 5718872 h 7505293"/>
              <a:gd name="connsiteX1114" fmla="*/ 1085800 w 6830240"/>
              <a:gd name="connsiteY1114" fmla="*/ 5718872 h 7505293"/>
              <a:gd name="connsiteX1115" fmla="*/ 1095928 w 6830240"/>
              <a:gd name="connsiteY1115" fmla="*/ 5717606 h 7505293"/>
              <a:gd name="connsiteX1116" fmla="*/ 1098460 w 6830240"/>
              <a:gd name="connsiteY1116" fmla="*/ 5708744 h 7505293"/>
              <a:gd name="connsiteX1117" fmla="*/ 1973116 w 6830240"/>
              <a:gd name="connsiteY1117" fmla="*/ 5687146 h 7505293"/>
              <a:gd name="connsiteX1118" fmla="*/ 1962987 w 6830240"/>
              <a:gd name="connsiteY1118" fmla="*/ 5712467 h 7505293"/>
              <a:gd name="connsiteX1119" fmla="*/ 1952859 w 6830240"/>
              <a:gd name="connsiteY1119" fmla="*/ 5737787 h 7505293"/>
              <a:gd name="connsiteX1120" fmla="*/ 1937667 w 6830240"/>
              <a:gd name="connsiteY1120" fmla="*/ 5758044 h 7505293"/>
              <a:gd name="connsiteX1121" fmla="*/ 1938300 w 6830240"/>
              <a:gd name="connsiteY1121" fmla="*/ 5762792 h 7505293"/>
              <a:gd name="connsiteX1122" fmla="*/ 1942731 w 6830240"/>
              <a:gd name="connsiteY1122" fmla="*/ 5765640 h 7505293"/>
              <a:gd name="connsiteX1123" fmla="*/ 1957923 w 6830240"/>
              <a:gd name="connsiteY1123" fmla="*/ 5763108 h 7505293"/>
              <a:gd name="connsiteX1124" fmla="*/ 1966152 w 6830240"/>
              <a:gd name="connsiteY1124" fmla="*/ 5742535 h 7505293"/>
              <a:gd name="connsiteX1125" fmla="*/ 1970584 w 6830240"/>
              <a:gd name="connsiteY1125" fmla="*/ 5720063 h 7505293"/>
              <a:gd name="connsiteX1126" fmla="*/ 1978496 w 6830240"/>
              <a:gd name="connsiteY1126" fmla="*/ 5702655 h 7505293"/>
              <a:gd name="connsiteX1127" fmla="*/ 1988308 w 6830240"/>
              <a:gd name="connsiteY1127" fmla="*/ 5687146 h 7505293"/>
              <a:gd name="connsiteX1128" fmla="*/ 4967111 w 6830240"/>
              <a:gd name="connsiteY1128" fmla="*/ 5685699 h 7505293"/>
              <a:gd name="connsiteX1129" fmla="*/ 4967111 w 6830240"/>
              <a:gd name="connsiteY1129" fmla="*/ 5698359 h 7505293"/>
              <a:gd name="connsiteX1130" fmla="*/ 4970276 w 6830240"/>
              <a:gd name="connsiteY1130" fmla="*/ 5705006 h 7505293"/>
              <a:gd name="connsiteX1131" fmla="*/ 4977239 w 6830240"/>
              <a:gd name="connsiteY1131" fmla="*/ 5705956 h 7505293"/>
              <a:gd name="connsiteX1132" fmla="*/ 5776847 w 6830240"/>
              <a:gd name="connsiteY1132" fmla="*/ 5684230 h 7505293"/>
              <a:gd name="connsiteX1133" fmla="*/ 5773290 w 6830240"/>
              <a:gd name="connsiteY1133" fmla="*/ 5688973 h 7505293"/>
              <a:gd name="connsiteX1134" fmla="*/ 5773923 w 6830240"/>
              <a:gd name="connsiteY1134" fmla="*/ 5693721 h 7505293"/>
              <a:gd name="connsiteX1135" fmla="*/ 5774037 w 6830240"/>
              <a:gd name="connsiteY1135" fmla="*/ 5693794 h 7505293"/>
              <a:gd name="connsiteX1136" fmla="*/ 5775452 w 6830240"/>
              <a:gd name="connsiteY1136" fmla="*/ 5690876 h 7505293"/>
              <a:gd name="connsiteX1137" fmla="*/ 1394712 w 6830240"/>
              <a:gd name="connsiteY1137" fmla="*/ 5678359 h 7505293"/>
              <a:gd name="connsiteX1138" fmla="*/ 1374455 w 6830240"/>
              <a:gd name="connsiteY1138" fmla="*/ 5711276 h 7505293"/>
              <a:gd name="connsiteX1139" fmla="*/ 1382051 w 6830240"/>
              <a:gd name="connsiteY1139" fmla="*/ 5739129 h 7505293"/>
              <a:gd name="connsiteX1140" fmla="*/ 1377304 w 6830240"/>
              <a:gd name="connsiteY1140" fmla="*/ 5739762 h 7505293"/>
              <a:gd name="connsiteX1141" fmla="*/ 1374455 w 6830240"/>
              <a:gd name="connsiteY1141" fmla="*/ 5744193 h 7505293"/>
              <a:gd name="connsiteX1142" fmla="*/ 1377304 w 6830240"/>
              <a:gd name="connsiteY1142" fmla="*/ 5751789 h 7505293"/>
              <a:gd name="connsiteX1143" fmla="*/ 1382051 w 6830240"/>
              <a:gd name="connsiteY1143" fmla="*/ 5759385 h 7505293"/>
              <a:gd name="connsiteX1144" fmla="*/ 1395355 w 6830240"/>
              <a:gd name="connsiteY1144" fmla="*/ 5765087 h 7505293"/>
              <a:gd name="connsiteX1145" fmla="*/ 1396438 w 6830240"/>
              <a:gd name="connsiteY1145" fmla="*/ 5762792 h 7505293"/>
              <a:gd name="connsiteX1146" fmla="*/ 1398481 w 6830240"/>
              <a:gd name="connsiteY1146" fmla="*/ 5756324 h 7505293"/>
              <a:gd name="connsiteX1147" fmla="*/ 1389648 w 6830240"/>
              <a:gd name="connsiteY1147" fmla="*/ 5749257 h 7505293"/>
              <a:gd name="connsiteX1148" fmla="*/ 1391863 w 6830240"/>
              <a:gd name="connsiteY1148" fmla="*/ 5738496 h 7505293"/>
              <a:gd name="connsiteX1149" fmla="*/ 1399776 w 6830240"/>
              <a:gd name="connsiteY1149" fmla="*/ 5731533 h 7505293"/>
              <a:gd name="connsiteX1150" fmla="*/ 1400092 w 6830240"/>
              <a:gd name="connsiteY1150" fmla="*/ 5704946 h 7505293"/>
              <a:gd name="connsiteX1151" fmla="*/ 1394712 w 6830240"/>
              <a:gd name="connsiteY1151" fmla="*/ 5678359 h 7505293"/>
              <a:gd name="connsiteX1152" fmla="*/ 3199930 w 6830240"/>
              <a:gd name="connsiteY1152" fmla="*/ 5671489 h 7505293"/>
              <a:gd name="connsiteX1153" fmla="*/ 3200563 w 6830240"/>
              <a:gd name="connsiteY1153" fmla="*/ 5676237 h 7505293"/>
              <a:gd name="connsiteX1154" fmla="*/ 3204994 w 6830240"/>
              <a:gd name="connsiteY1154" fmla="*/ 5679085 h 7505293"/>
              <a:gd name="connsiteX1155" fmla="*/ 3210058 w 6830240"/>
              <a:gd name="connsiteY1155" fmla="*/ 5679085 h 7505293"/>
              <a:gd name="connsiteX1156" fmla="*/ 3206893 w 6830240"/>
              <a:gd name="connsiteY1156" fmla="*/ 5673388 h 7505293"/>
              <a:gd name="connsiteX1157" fmla="*/ 3199930 w 6830240"/>
              <a:gd name="connsiteY1157" fmla="*/ 5671489 h 7505293"/>
              <a:gd name="connsiteX1158" fmla="*/ 5149419 w 6830240"/>
              <a:gd name="connsiteY1158" fmla="*/ 5667975 h 7505293"/>
              <a:gd name="connsiteX1159" fmla="*/ 5132328 w 6830240"/>
              <a:gd name="connsiteY1159" fmla="*/ 5676204 h 7505293"/>
              <a:gd name="connsiteX1160" fmla="*/ 5126631 w 6830240"/>
              <a:gd name="connsiteY1160" fmla="*/ 5695827 h 7505293"/>
              <a:gd name="connsiteX1161" fmla="*/ 5126631 w 6830240"/>
              <a:gd name="connsiteY1161" fmla="*/ 5698359 h 7505293"/>
              <a:gd name="connsiteX1162" fmla="*/ 5120301 w 6830240"/>
              <a:gd name="connsiteY1162" fmla="*/ 5698676 h 7505293"/>
              <a:gd name="connsiteX1163" fmla="*/ 5113970 w 6830240"/>
              <a:gd name="connsiteY1163" fmla="*/ 5700891 h 7505293"/>
              <a:gd name="connsiteX1164" fmla="*/ 5124415 w 6830240"/>
              <a:gd name="connsiteY1164" fmla="*/ 5704373 h 7505293"/>
              <a:gd name="connsiteX1165" fmla="*/ 5136759 w 6830240"/>
              <a:gd name="connsiteY1165" fmla="*/ 5705956 h 7505293"/>
              <a:gd name="connsiteX1166" fmla="*/ 5151951 w 6830240"/>
              <a:gd name="connsiteY1166" fmla="*/ 5693295 h 7505293"/>
              <a:gd name="connsiteX1167" fmla="*/ 5144039 w 6830240"/>
              <a:gd name="connsiteY1167" fmla="*/ 5687598 h 7505293"/>
              <a:gd name="connsiteX1168" fmla="*/ 5141823 w 6830240"/>
              <a:gd name="connsiteY1168" fmla="*/ 5678103 h 7505293"/>
              <a:gd name="connsiteX1169" fmla="*/ 2453397 w 6830240"/>
              <a:gd name="connsiteY1169" fmla="*/ 5657189 h 7505293"/>
              <a:gd name="connsiteX1170" fmla="*/ 2454980 w 6830240"/>
              <a:gd name="connsiteY1170" fmla="*/ 5661937 h 7505293"/>
              <a:gd name="connsiteX1171" fmla="*/ 2458461 w 6830240"/>
              <a:gd name="connsiteY1171" fmla="*/ 5664785 h 7505293"/>
              <a:gd name="connsiteX1172" fmla="*/ 2463525 w 6830240"/>
              <a:gd name="connsiteY1172" fmla="*/ 5659721 h 7505293"/>
              <a:gd name="connsiteX1173" fmla="*/ 1121249 w 6830240"/>
              <a:gd name="connsiteY1173" fmla="*/ 5655571 h 7505293"/>
              <a:gd name="connsiteX1174" fmla="*/ 1116185 w 6830240"/>
              <a:gd name="connsiteY1174" fmla="*/ 5665699 h 7505293"/>
              <a:gd name="connsiteX1175" fmla="*/ 1121249 w 6830240"/>
              <a:gd name="connsiteY1175" fmla="*/ 5658103 h 7505293"/>
              <a:gd name="connsiteX1176" fmla="*/ 2018693 w 6830240"/>
              <a:gd name="connsiteY1176" fmla="*/ 5654229 h 7505293"/>
              <a:gd name="connsiteX1177" fmla="*/ 2003500 w 6830240"/>
              <a:gd name="connsiteY1177" fmla="*/ 5669422 h 7505293"/>
              <a:gd name="connsiteX1178" fmla="*/ 1998120 w 6830240"/>
              <a:gd name="connsiteY1178" fmla="*/ 5663725 h 7505293"/>
              <a:gd name="connsiteX1179" fmla="*/ 1990840 w 6830240"/>
              <a:gd name="connsiteY1179" fmla="*/ 5669422 h 7505293"/>
              <a:gd name="connsiteX1180" fmla="*/ 2008565 w 6830240"/>
              <a:gd name="connsiteY1180" fmla="*/ 5692210 h 7505293"/>
              <a:gd name="connsiteX1181" fmla="*/ 2018693 w 6830240"/>
              <a:gd name="connsiteY1181" fmla="*/ 5692210 h 7505293"/>
              <a:gd name="connsiteX1182" fmla="*/ 2021225 w 6830240"/>
              <a:gd name="connsiteY1182" fmla="*/ 5669422 h 7505293"/>
              <a:gd name="connsiteX1183" fmla="*/ 4397141 w 6830240"/>
              <a:gd name="connsiteY1183" fmla="*/ 5645569 h 7505293"/>
              <a:gd name="connsiteX1184" fmla="*/ 4397435 w 6830240"/>
              <a:gd name="connsiteY1184" fmla="*/ 5658487 h 7505293"/>
              <a:gd name="connsiteX1185" fmla="*/ 4402702 w 6830240"/>
              <a:gd name="connsiteY1185" fmla="*/ 5647953 h 7505293"/>
              <a:gd name="connsiteX1186" fmla="*/ 3613750 w 6830240"/>
              <a:gd name="connsiteY1186" fmla="*/ 5642295 h 7505293"/>
              <a:gd name="connsiteX1187" fmla="*/ 3601090 w 6830240"/>
              <a:gd name="connsiteY1187" fmla="*/ 5657487 h 7505293"/>
              <a:gd name="connsiteX1188" fmla="*/ 3601090 w 6830240"/>
              <a:gd name="connsiteY1188" fmla="*/ 5665083 h 7505293"/>
              <a:gd name="connsiteX1189" fmla="*/ 3606154 w 6830240"/>
              <a:gd name="connsiteY1189" fmla="*/ 5665083 h 7505293"/>
              <a:gd name="connsiteX1190" fmla="*/ 3616282 w 6830240"/>
              <a:gd name="connsiteY1190" fmla="*/ 5663817 h 7505293"/>
              <a:gd name="connsiteX1191" fmla="*/ 3618814 w 6830240"/>
              <a:gd name="connsiteY1191" fmla="*/ 5654955 h 7505293"/>
              <a:gd name="connsiteX1192" fmla="*/ 2463525 w 6830240"/>
              <a:gd name="connsiteY1192" fmla="*/ 5636933 h 7505293"/>
              <a:gd name="connsiteX1193" fmla="*/ 2464158 w 6830240"/>
              <a:gd name="connsiteY1193" fmla="*/ 5641680 h 7505293"/>
              <a:gd name="connsiteX1194" fmla="*/ 2468590 w 6830240"/>
              <a:gd name="connsiteY1194" fmla="*/ 5644529 h 7505293"/>
              <a:gd name="connsiteX1195" fmla="*/ 2471122 w 6830240"/>
              <a:gd name="connsiteY1195" fmla="*/ 5644529 h 7505293"/>
              <a:gd name="connsiteX1196" fmla="*/ 2463525 w 6830240"/>
              <a:gd name="connsiteY1196" fmla="*/ 5636933 h 7505293"/>
              <a:gd name="connsiteX1197" fmla="*/ 570808 w 6830240"/>
              <a:gd name="connsiteY1197" fmla="*/ 5616848 h 7505293"/>
              <a:gd name="connsiteX1198" fmla="*/ 572391 w 6830240"/>
              <a:gd name="connsiteY1198" fmla="*/ 5621596 h 7505293"/>
              <a:gd name="connsiteX1199" fmla="*/ 575872 w 6830240"/>
              <a:gd name="connsiteY1199" fmla="*/ 5624444 h 7505293"/>
              <a:gd name="connsiteX1200" fmla="*/ 580936 w 6830240"/>
              <a:gd name="connsiteY1200" fmla="*/ 5619380 h 7505293"/>
              <a:gd name="connsiteX1201" fmla="*/ 6344098 w 6830240"/>
              <a:gd name="connsiteY1201" fmla="*/ 5614202 h 7505293"/>
              <a:gd name="connsiteX1202" fmla="*/ 6341566 w 6830240"/>
              <a:gd name="connsiteY1202" fmla="*/ 5631926 h 7505293"/>
              <a:gd name="connsiteX1203" fmla="*/ 6330488 w 6830240"/>
              <a:gd name="connsiteY1203" fmla="*/ 5646169 h 7505293"/>
              <a:gd name="connsiteX1204" fmla="*/ 6321309 w 6830240"/>
              <a:gd name="connsiteY1204" fmla="*/ 5662311 h 7505293"/>
              <a:gd name="connsiteX1205" fmla="*/ 6311181 w 6830240"/>
              <a:gd name="connsiteY1205" fmla="*/ 5690164 h 7505293"/>
              <a:gd name="connsiteX1206" fmla="*/ 6302319 w 6830240"/>
              <a:gd name="connsiteY1206" fmla="*/ 5691113 h 7505293"/>
              <a:gd name="connsiteX1207" fmla="*/ 6301053 w 6830240"/>
              <a:gd name="connsiteY1207" fmla="*/ 5697760 h 7505293"/>
              <a:gd name="connsiteX1208" fmla="*/ 6285860 w 6830240"/>
              <a:gd name="connsiteY1208" fmla="*/ 5715484 h 7505293"/>
              <a:gd name="connsiteX1209" fmla="*/ 6278264 w 6830240"/>
              <a:gd name="connsiteY1209" fmla="*/ 5740805 h 7505293"/>
              <a:gd name="connsiteX1210" fmla="*/ 6273200 w 6830240"/>
              <a:gd name="connsiteY1210" fmla="*/ 5740805 h 7505293"/>
              <a:gd name="connsiteX1211" fmla="*/ 6273200 w 6830240"/>
              <a:gd name="connsiteY1211" fmla="*/ 5758529 h 7505293"/>
              <a:gd name="connsiteX1212" fmla="*/ 6285860 w 6830240"/>
              <a:gd name="connsiteY1212" fmla="*/ 5763593 h 7505293"/>
              <a:gd name="connsiteX1213" fmla="*/ 6285227 w 6830240"/>
              <a:gd name="connsiteY1213" fmla="*/ 5760428 h 7505293"/>
              <a:gd name="connsiteX1214" fmla="*/ 6288392 w 6830240"/>
              <a:gd name="connsiteY1214" fmla="*/ 5761061 h 7505293"/>
              <a:gd name="connsiteX1215" fmla="*/ 6293456 w 6830240"/>
              <a:gd name="connsiteY1215" fmla="*/ 5750933 h 7505293"/>
              <a:gd name="connsiteX1216" fmla="*/ 6298204 w 6830240"/>
              <a:gd name="connsiteY1216" fmla="*/ 5748085 h 7505293"/>
              <a:gd name="connsiteX1217" fmla="*/ 6301053 w 6830240"/>
              <a:gd name="connsiteY1217" fmla="*/ 5743337 h 7505293"/>
              <a:gd name="connsiteX1218" fmla="*/ 6318777 w 6830240"/>
              <a:gd name="connsiteY1218" fmla="*/ 5712952 h 7505293"/>
              <a:gd name="connsiteX1219" fmla="*/ 6327323 w 6830240"/>
              <a:gd name="connsiteY1219" fmla="*/ 5678136 h 7505293"/>
              <a:gd name="connsiteX1220" fmla="*/ 6341566 w 6830240"/>
              <a:gd name="connsiteY1220" fmla="*/ 5647119 h 7505293"/>
              <a:gd name="connsiteX1221" fmla="*/ 6354226 w 6830240"/>
              <a:gd name="connsiteY1221" fmla="*/ 5654715 h 7505293"/>
              <a:gd name="connsiteX1222" fmla="*/ 6358657 w 6830240"/>
              <a:gd name="connsiteY1222" fmla="*/ 5638573 h 7505293"/>
              <a:gd name="connsiteX1223" fmla="*/ 6366886 w 6830240"/>
              <a:gd name="connsiteY1223" fmla="*/ 5624330 h 7505293"/>
              <a:gd name="connsiteX1224" fmla="*/ 6354226 w 6830240"/>
              <a:gd name="connsiteY1224" fmla="*/ 5621798 h 7505293"/>
              <a:gd name="connsiteX1225" fmla="*/ 2046545 w 6830240"/>
              <a:gd name="connsiteY1225" fmla="*/ 5608652 h 7505293"/>
              <a:gd name="connsiteX1226" fmla="*/ 2033885 w 6830240"/>
              <a:gd name="connsiteY1226" fmla="*/ 5628909 h 7505293"/>
              <a:gd name="connsiteX1227" fmla="*/ 2041481 w 6830240"/>
              <a:gd name="connsiteY1227" fmla="*/ 5628909 h 7505293"/>
              <a:gd name="connsiteX1228" fmla="*/ 2046545 w 6830240"/>
              <a:gd name="connsiteY1228" fmla="*/ 5608652 h 7505293"/>
              <a:gd name="connsiteX1229" fmla="*/ 3641603 w 6830240"/>
              <a:gd name="connsiteY1229" fmla="*/ 5601782 h 7505293"/>
              <a:gd name="connsiteX1230" fmla="*/ 3636539 w 6830240"/>
              <a:gd name="connsiteY1230" fmla="*/ 5611910 h 7505293"/>
              <a:gd name="connsiteX1231" fmla="*/ 3641603 w 6830240"/>
              <a:gd name="connsiteY1231" fmla="*/ 5604314 h 7505293"/>
              <a:gd name="connsiteX1232" fmla="*/ 2686347 w 6830240"/>
              <a:gd name="connsiteY1232" fmla="*/ 5601484 h 7505293"/>
              <a:gd name="connsiteX1233" fmla="*/ 2686663 w 6830240"/>
              <a:gd name="connsiteY1233" fmla="*/ 5606231 h 7505293"/>
              <a:gd name="connsiteX1234" fmla="*/ 2688879 w 6830240"/>
              <a:gd name="connsiteY1234" fmla="*/ 5609080 h 7505293"/>
              <a:gd name="connsiteX1235" fmla="*/ 2696475 w 6830240"/>
              <a:gd name="connsiteY1235" fmla="*/ 5606548 h 7505293"/>
              <a:gd name="connsiteX1236" fmla="*/ 1993372 w 6830240"/>
              <a:gd name="connsiteY1236" fmla="*/ 5601056 h 7505293"/>
              <a:gd name="connsiteX1237" fmla="*/ 1992106 w 6830240"/>
              <a:gd name="connsiteY1237" fmla="*/ 5603588 h 7505293"/>
              <a:gd name="connsiteX1238" fmla="*/ 1990840 w 6830240"/>
              <a:gd name="connsiteY1238" fmla="*/ 5606120 h 7505293"/>
              <a:gd name="connsiteX1239" fmla="*/ 1990840 w 6830240"/>
              <a:gd name="connsiteY1239" fmla="*/ 5618780 h 7505293"/>
              <a:gd name="connsiteX1240" fmla="*/ 1992739 w 6830240"/>
              <a:gd name="connsiteY1240" fmla="*/ 5634922 h 7505293"/>
              <a:gd name="connsiteX1241" fmla="*/ 1998436 w 6830240"/>
              <a:gd name="connsiteY1241" fmla="*/ 5649165 h 7505293"/>
              <a:gd name="connsiteX1242" fmla="*/ 2006032 w 6830240"/>
              <a:gd name="connsiteY1242" fmla="*/ 5603588 h 7505293"/>
              <a:gd name="connsiteX1243" fmla="*/ 580936 w 6830240"/>
              <a:gd name="connsiteY1243" fmla="*/ 5596592 h 7505293"/>
              <a:gd name="connsiteX1244" fmla="*/ 581569 w 6830240"/>
              <a:gd name="connsiteY1244" fmla="*/ 5601339 h 7505293"/>
              <a:gd name="connsiteX1245" fmla="*/ 586001 w 6830240"/>
              <a:gd name="connsiteY1245" fmla="*/ 5604188 h 7505293"/>
              <a:gd name="connsiteX1246" fmla="*/ 588533 w 6830240"/>
              <a:gd name="connsiteY1246" fmla="*/ 5604188 h 7505293"/>
              <a:gd name="connsiteX1247" fmla="*/ 580936 w 6830240"/>
              <a:gd name="connsiteY1247" fmla="*/ 5596592 h 7505293"/>
              <a:gd name="connsiteX1248" fmla="*/ 2878784 w 6830240"/>
              <a:gd name="connsiteY1248" fmla="*/ 5591356 h 7505293"/>
              <a:gd name="connsiteX1249" fmla="*/ 2888912 w 6830240"/>
              <a:gd name="connsiteY1249" fmla="*/ 5609080 h 7505293"/>
              <a:gd name="connsiteX1250" fmla="*/ 2886380 w 6830240"/>
              <a:gd name="connsiteY1250" fmla="*/ 5629336 h 7505293"/>
              <a:gd name="connsiteX1251" fmla="*/ 2876568 w 6830240"/>
              <a:gd name="connsiteY1251" fmla="*/ 5638199 h 7505293"/>
              <a:gd name="connsiteX1252" fmla="*/ 2861059 w 6830240"/>
              <a:gd name="connsiteY1252" fmla="*/ 5647061 h 7505293"/>
              <a:gd name="connsiteX1253" fmla="*/ 2869921 w 6830240"/>
              <a:gd name="connsiteY1253" fmla="*/ 5619208 h 7505293"/>
              <a:gd name="connsiteX1254" fmla="*/ 2878784 w 6830240"/>
              <a:gd name="connsiteY1254" fmla="*/ 5591356 h 7505293"/>
              <a:gd name="connsiteX1255" fmla="*/ 1447885 w 6830240"/>
              <a:gd name="connsiteY1255" fmla="*/ 5589737 h 7505293"/>
              <a:gd name="connsiteX1256" fmla="*/ 1450417 w 6830240"/>
              <a:gd name="connsiteY1256" fmla="*/ 5597333 h 7505293"/>
              <a:gd name="connsiteX1257" fmla="*/ 1450417 w 6830240"/>
              <a:gd name="connsiteY1257" fmla="*/ 5589737 h 7505293"/>
              <a:gd name="connsiteX1258" fmla="*/ 5182336 w 6830240"/>
              <a:gd name="connsiteY1258" fmla="*/ 5589481 h 7505293"/>
              <a:gd name="connsiteX1259" fmla="*/ 5177905 w 6830240"/>
              <a:gd name="connsiteY1259" fmla="*/ 5594861 h 7505293"/>
              <a:gd name="connsiteX1260" fmla="*/ 5177272 w 6830240"/>
              <a:gd name="connsiteY1260" fmla="*/ 5602141 h 7505293"/>
              <a:gd name="connsiteX1261" fmla="*/ 5172208 w 6830240"/>
              <a:gd name="connsiteY1261" fmla="*/ 5618916 h 7505293"/>
              <a:gd name="connsiteX1262" fmla="*/ 5159548 w 6830240"/>
              <a:gd name="connsiteY1262" fmla="*/ 5629994 h 7505293"/>
              <a:gd name="connsiteX1263" fmla="*/ 5155749 w 6830240"/>
              <a:gd name="connsiteY1263" fmla="*/ 5647718 h 7505293"/>
              <a:gd name="connsiteX1264" fmla="*/ 5151951 w 6830240"/>
              <a:gd name="connsiteY1264" fmla="*/ 5665443 h 7505293"/>
              <a:gd name="connsiteX1265" fmla="*/ 5171575 w 6830240"/>
              <a:gd name="connsiteY1265" fmla="*/ 5637274 h 7505293"/>
              <a:gd name="connsiteX1266" fmla="*/ 5187400 w 6830240"/>
              <a:gd name="connsiteY1266" fmla="*/ 5607205 h 7505293"/>
              <a:gd name="connsiteX1267" fmla="*/ 5185818 w 6830240"/>
              <a:gd name="connsiteY1267" fmla="*/ 5597393 h 7505293"/>
              <a:gd name="connsiteX1268" fmla="*/ 5182336 w 6830240"/>
              <a:gd name="connsiteY1268" fmla="*/ 5589481 h 7505293"/>
              <a:gd name="connsiteX1269" fmla="*/ 6384611 w 6830240"/>
              <a:gd name="connsiteY1269" fmla="*/ 5588881 h 7505293"/>
              <a:gd name="connsiteX1270" fmla="*/ 6382079 w 6830240"/>
              <a:gd name="connsiteY1270" fmla="*/ 5593945 h 7505293"/>
              <a:gd name="connsiteX1271" fmla="*/ 6379547 w 6830240"/>
              <a:gd name="connsiteY1271" fmla="*/ 5614202 h 7505293"/>
              <a:gd name="connsiteX1272" fmla="*/ 6382079 w 6830240"/>
              <a:gd name="connsiteY1272" fmla="*/ 5621798 h 7505293"/>
              <a:gd name="connsiteX1273" fmla="*/ 6389042 w 6830240"/>
              <a:gd name="connsiteY1273" fmla="*/ 5609138 h 7505293"/>
              <a:gd name="connsiteX1274" fmla="*/ 6392207 w 6830240"/>
              <a:gd name="connsiteY1274" fmla="*/ 5596477 h 7505293"/>
              <a:gd name="connsiteX1275" fmla="*/ 6384611 w 6830240"/>
              <a:gd name="connsiteY1275" fmla="*/ 5588881 h 7505293"/>
              <a:gd name="connsiteX1276" fmla="*/ 3364514 w 6830240"/>
              <a:gd name="connsiteY1276" fmla="*/ 5587931 h 7505293"/>
              <a:gd name="connsiteX1277" fmla="*/ 3366097 w 6830240"/>
              <a:gd name="connsiteY1277" fmla="*/ 5593944 h 7505293"/>
              <a:gd name="connsiteX1278" fmla="*/ 3369578 w 6830240"/>
              <a:gd name="connsiteY1278" fmla="*/ 5598059 h 7505293"/>
              <a:gd name="connsiteX1279" fmla="*/ 3374010 w 6830240"/>
              <a:gd name="connsiteY1279" fmla="*/ 5595211 h 7505293"/>
              <a:gd name="connsiteX1280" fmla="*/ 3374643 w 6830240"/>
              <a:gd name="connsiteY1280" fmla="*/ 5590463 h 7505293"/>
              <a:gd name="connsiteX1281" fmla="*/ 4441007 w 6830240"/>
              <a:gd name="connsiteY1281" fmla="*/ 5581315 h 7505293"/>
              <a:gd name="connsiteX1282" fmla="*/ 4439348 w 6830240"/>
              <a:gd name="connsiteY1282" fmla="*/ 5581960 h 7505293"/>
              <a:gd name="connsiteX1283" fmla="*/ 4419189 w 6830240"/>
              <a:gd name="connsiteY1283" fmla="*/ 5589800 h 7505293"/>
              <a:gd name="connsiteX1284" fmla="*/ 4416559 w 6830240"/>
              <a:gd name="connsiteY1284" fmla="*/ 5598565 h 7505293"/>
              <a:gd name="connsiteX1285" fmla="*/ 4416559 w 6830240"/>
              <a:gd name="connsiteY1285" fmla="*/ 5618675 h 7505293"/>
              <a:gd name="connsiteX1286" fmla="*/ 4408963 w 6830240"/>
              <a:gd name="connsiteY1286" fmla="*/ 5618675 h 7505293"/>
              <a:gd name="connsiteX1287" fmla="*/ 4407269 w 6830240"/>
              <a:gd name="connsiteY1287" fmla="*/ 5617949 h 7505293"/>
              <a:gd name="connsiteX1288" fmla="*/ 4407269 w 6830240"/>
              <a:gd name="connsiteY1288" fmla="*/ 5630376 h 7505293"/>
              <a:gd name="connsiteX1289" fmla="*/ 4411157 w 6830240"/>
              <a:gd name="connsiteY1289" fmla="*/ 5631931 h 7505293"/>
              <a:gd name="connsiteX1290" fmla="*/ 4413427 w 6830240"/>
              <a:gd name="connsiteY1290" fmla="*/ 5627769 h 7505293"/>
              <a:gd name="connsiteX1291" fmla="*/ 4421023 w 6830240"/>
              <a:gd name="connsiteY1291" fmla="*/ 5613843 h 7505293"/>
              <a:gd name="connsiteX1292" fmla="*/ 4436215 w 6830240"/>
              <a:gd name="connsiteY1292" fmla="*/ 5601182 h 7505293"/>
              <a:gd name="connsiteX1293" fmla="*/ 4435899 w 6830240"/>
              <a:gd name="connsiteY1293" fmla="*/ 5598650 h 7505293"/>
              <a:gd name="connsiteX1294" fmla="*/ 4433683 w 6830240"/>
              <a:gd name="connsiteY1294" fmla="*/ 5596118 h 7505293"/>
              <a:gd name="connsiteX1295" fmla="*/ 4438747 w 6830240"/>
              <a:gd name="connsiteY1295" fmla="*/ 5588522 h 7505293"/>
              <a:gd name="connsiteX1296" fmla="*/ 4440963 w 6830240"/>
              <a:gd name="connsiteY1296" fmla="*/ 5582192 h 7505293"/>
              <a:gd name="connsiteX1297" fmla="*/ 6361822 w 6830240"/>
              <a:gd name="connsiteY1297" fmla="*/ 5581285 h 7505293"/>
              <a:gd name="connsiteX1298" fmla="*/ 6361822 w 6830240"/>
              <a:gd name="connsiteY1298" fmla="*/ 5591413 h 7505293"/>
              <a:gd name="connsiteX1299" fmla="*/ 6365304 w 6830240"/>
              <a:gd name="connsiteY1299" fmla="*/ 5586349 h 7505293"/>
              <a:gd name="connsiteX1300" fmla="*/ 6366886 w 6830240"/>
              <a:gd name="connsiteY1300" fmla="*/ 5581285 h 7505293"/>
              <a:gd name="connsiteX1301" fmla="*/ 5022816 w 6830240"/>
              <a:gd name="connsiteY1301" fmla="*/ 5566692 h 7505293"/>
              <a:gd name="connsiteX1302" fmla="*/ 5012688 w 6830240"/>
              <a:gd name="connsiteY1302" fmla="*/ 5597077 h 7505293"/>
              <a:gd name="connsiteX1303" fmla="*/ 5007624 w 6830240"/>
              <a:gd name="connsiteY1303" fmla="*/ 5597393 h 7505293"/>
              <a:gd name="connsiteX1304" fmla="*/ 5002560 w 6830240"/>
              <a:gd name="connsiteY1304" fmla="*/ 5599609 h 7505293"/>
              <a:gd name="connsiteX1305" fmla="*/ 5010789 w 6830240"/>
              <a:gd name="connsiteY1305" fmla="*/ 5608155 h 7505293"/>
              <a:gd name="connsiteX1306" fmla="*/ 5013260 w 6830240"/>
              <a:gd name="connsiteY1306" fmla="*/ 5609520 h 7505293"/>
              <a:gd name="connsiteX1307" fmla="*/ 5018590 w 6830240"/>
              <a:gd name="connsiteY1307" fmla="*/ 5596118 h 7505293"/>
              <a:gd name="connsiteX1308" fmla="*/ 5025553 w 6830240"/>
              <a:gd name="connsiteY1308" fmla="*/ 5595485 h 7505293"/>
              <a:gd name="connsiteX1309" fmla="*/ 5028718 w 6830240"/>
              <a:gd name="connsiteY1309" fmla="*/ 5591054 h 7505293"/>
              <a:gd name="connsiteX1310" fmla="*/ 5028718 w 6830240"/>
              <a:gd name="connsiteY1310" fmla="*/ 5580609 h 7505293"/>
              <a:gd name="connsiteX1311" fmla="*/ 5032030 w 6830240"/>
              <a:gd name="connsiteY1311" fmla="*/ 5578539 h 7505293"/>
              <a:gd name="connsiteX1312" fmla="*/ 2021225 w 6830240"/>
              <a:gd name="connsiteY1312" fmla="*/ 5563075 h 7505293"/>
              <a:gd name="connsiteX1313" fmla="*/ 2011097 w 6830240"/>
              <a:gd name="connsiteY1313" fmla="*/ 5568139 h 7505293"/>
              <a:gd name="connsiteX1314" fmla="*/ 2000968 w 6830240"/>
              <a:gd name="connsiteY1314" fmla="*/ 5585864 h 7505293"/>
              <a:gd name="connsiteX1315" fmla="*/ 2013629 w 6830240"/>
              <a:gd name="connsiteY1315" fmla="*/ 5580800 h 7505293"/>
              <a:gd name="connsiteX1316" fmla="*/ 2021225 w 6830240"/>
              <a:gd name="connsiteY1316" fmla="*/ 5568139 h 7505293"/>
              <a:gd name="connsiteX1317" fmla="*/ 1478270 w 6830240"/>
              <a:gd name="connsiteY1317" fmla="*/ 5561884 h 7505293"/>
              <a:gd name="connsiteX1318" fmla="*/ 1468141 w 6830240"/>
              <a:gd name="connsiteY1318" fmla="*/ 5569481 h 7505293"/>
              <a:gd name="connsiteX1319" fmla="*/ 1475738 w 6830240"/>
              <a:gd name="connsiteY1319" fmla="*/ 5569481 h 7505293"/>
              <a:gd name="connsiteX1320" fmla="*/ 1477004 w 6830240"/>
              <a:gd name="connsiteY1320" fmla="*/ 5565683 h 7505293"/>
              <a:gd name="connsiteX1321" fmla="*/ 1478270 w 6830240"/>
              <a:gd name="connsiteY1321" fmla="*/ 5561884 h 7505293"/>
              <a:gd name="connsiteX1322" fmla="*/ 803758 w 6830240"/>
              <a:gd name="connsiteY1322" fmla="*/ 5561143 h 7505293"/>
              <a:gd name="connsiteX1323" fmla="*/ 804074 w 6830240"/>
              <a:gd name="connsiteY1323" fmla="*/ 5565890 h 7505293"/>
              <a:gd name="connsiteX1324" fmla="*/ 806290 w 6830240"/>
              <a:gd name="connsiteY1324" fmla="*/ 5568739 h 7505293"/>
              <a:gd name="connsiteX1325" fmla="*/ 813886 w 6830240"/>
              <a:gd name="connsiteY1325" fmla="*/ 5566207 h 7505293"/>
              <a:gd name="connsiteX1326" fmla="*/ 3101180 w 6830240"/>
              <a:gd name="connsiteY1326" fmla="*/ 5557546 h 7505293"/>
              <a:gd name="connsiteX1327" fmla="*/ 3101180 w 6830240"/>
              <a:gd name="connsiteY1327" fmla="*/ 5570206 h 7505293"/>
              <a:gd name="connsiteX1328" fmla="*/ 3104345 w 6830240"/>
              <a:gd name="connsiteY1328" fmla="*/ 5576853 h 7505293"/>
              <a:gd name="connsiteX1329" fmla="*/ 3111308 w 6830240"/>
              <a:gd name="connsiteY1329" fmla="*/ 5577803 h 7505293"/>
              <a:gd name="connsiteX1330" fmla="*/ 3283488 w 6830240"/>
              <a:gd name="connsiteY1330" fmla="*/ 5539822 h 7505293"/>
              <a:gd name="connsiteX1331" fmla="*/ 3266397 w 6830240"/>
              <a:gd name="connsiteY1331" fmla="*/ 5548051 h 7505293"/>
              <a:gd name="connsiteX1332" fmla="*/ 3260700 w 6830240"/>
              <a:gd name="connsiteY1332" fmla="*/ 5567674 h 7505293"/>
              <a:gd name="connsiteX1333" fmla="*/ 3260700 w 6830240"/>
              <a:gd name="connsiteY1333" fmla="*/ 5570206 h 7505293"/>
              <a:gd name="connsiteX1334" fmla="*/ 3254370 w 6830240"/>
              <a:gd name="connsiteY1334" fmla="*/ 5570523 h 7505293"/>
              <a:gd name="connsiteX1335" fmla="*/ 3248039 w 6830240"/>
              <a:gd name="connsiteY1335" fmla="*/ 5572738 h 7505293"/>
              <a:gd name="connsiteX1336" fmla="*/ 3258484 w 6830240"/>
              <a:gd name="connsiteY1336" fmla="*/ 5576220 h 7505293"/>
              <a:gd name="connsiteX1337" fmla="*/ 3270828 w 6830240"/>
              <a:gd name="connsiteY1337" fmla="*/ 5577803 h 7505293"/>
              <a:gd name="connsiteX1338" fmla="*/ 3286020 w 6830240"/>
              <a:gd name="connsiteY1338" fmla="*/ 5565142 h 7505293"/>
              <a:gd name="connsiteX1339" fmla="*/ 3278108 w 6830240"/>
              <a:gd name="connsiteY1339" fmla="*/ 5559445 h 7505293"/>
              <a:gd name="connsiteX1340" fmla="*/ 3275892 w 6830240"/>
              <a:gd name="connsiteY1340" fmla="*/ 5549950 h 7505293"/>
              <a:gd name="connsiteX1341" fmla="*/ 1475738 w 6830240"/>
              <a:gd name="connsiteY1341" fmla="*/ 5536564 h 7505293"/>
              <a:gd name="connsiteX1342" fmla="*/ 1475738 w 6830240"/>
              <a:gd name="connsiteY1342" fmla="*/ 5546692 h 7505293"/>
              <a:gd name="connsiteX1343" fmla="*/ 1480802 w 6830240"/>
              <a:gd name="connsiteY1343" fmla="*/ 5554288 h 7505293"/>
              <a:gd name="connsiteX1344" fmla="*/ 1487991 w 6830240"/>
              <a:gd name="connsiteY1344" fmla="*/ 5547998 h 7505293"/>
              <a:gd name="connsiteX1345" fmla="*/ 1492527 w 6830240"/>
              <a:gd name="connsiteY1345" fmla="*/ 5536564 h 7505293"/>
              <a:gd name="connsiteX1346" fmla="*/ 5828995 w 6830240"/>
              <a:gd name="connsiteY1346" fmla="*/ 5531985 h 7505293"/>
              <a:gd name="connsiteX1347" fmla="*/ 5827729 w 6830240"/>
              <a:gd name="connsiteY1347" fmla="*/ 5534517 h 7505293"/>
              <a:gd name="connsiteX1348" fmla="*/ 5826463 w 6830240"/>
              <a:gd name="connsiteY1348" fmla="*/ 5537049 h 7505293"/>
              <a:gd name="connsiteX1349" fmla="*/ 5826463 w 6830240"/>
              <a:gd name="connsiteY1349" fmla="*/ 5549709 h 7505293"/>
              <a:gd name="connsiteX1350" fmla="*/ 5826872 w 6830240"/>
              <a:gd name="connsiteY1350" fmla="*/ 5553184 h 7505293"/>
              <a:gd name="connsiteX1351" fmla="*/ 5827557 w 6830240"/>
              <a:gd name="connsiteY1351" fmla="*/ 5550900 h 7505293"/>
              <a:gd name="connsiteX1352" fmla="*/ 5829456 w 6830240"/>
              <a:gd name="connsiteY1352" fmla="*/ 5536974 h 7505293"/>
              <a:gd name="connsiteX1353" fmla="*/ 5836698 w 6830240"/>
              <a:gd name="connsiteY1353" fmla="*/ 5533526 h 7505293"/>
              <a:gd name="connsiteX1354" fmla="*/ 3126500 w 6830240"/>
              <a:gd name="connsiteY1354" fmla="*/ 5529693 h 7505293"/>
              <a:gd name="connsiteX1355" fmla="*/ 3123968 w 6830240"/>
              <a:gd name="connsiteY1355" fmla="*/ 5530959 h 7505293"/>
              <a:gd name="connsiteX1356" fmla="*/ 3121436 w 6830240"/>
              <a:gd name="connsiteY1356" fmla="*/ 5532226 h 7505293"/>
              <a:gd name="connsiteX1357" fmla="*/ 3123019 w 6830240"/>
              <a:gd name="connsiteY1357" fmla="*/ 5538239 h 7505293"/>
              <a:gd name="connsiteX1358" fmla="*/ 3126500 w 6830240"/>
              <a:gd name="connsiteY1358" fmla="*/ 5542354 h 7505293"/>
              <a:gd name="connsiteX1359" fmla="*/ 3130932 w 6830240"/>
              <a:gd name="connsiteY1359" fmla="*/ 5539505 h 7505293"/>
              <a:gd name="connsiteX1360" fmla="*/ 3131565 w 6830240"/>
              <a:gd name="connsiteY1360" fmla="*/ 5534758 h 7505293"/>
              <a:gd name="connsiteX1361" fmla="*/ 3126500 w 6830240"/>
              <a:gd name="connsiteY1361" fmla="*/ 5529693 h 7505293"/>
              <a:gd name="connsiteX1362" fmla="*/ 2739520 w 6830240"/>
              <a:gd name="connsiteY1362" fmla="*/ 5528054 h 7505293"/>
              <a:gd name="connsiteX1363" fmla="*/ 2740153 w 6830240"/>
              <a:gd name="connsiteY1363" fmla="*/ 5532802 h 7505293"/>
              <a:gd name="connsiteX1364" fmla="*/ 2744584 w 6830240"/>
              <a:gd name="connsiteY1364" fmla="*/ 5535650 h 7505293"/>
              <a:gd name="connsiteX1365" fmla="*/ 2749648 w 6830240"/>
              <a:gd name="connsiteY1365" fmla="*/ 5535650 h 7505293"/>
              <a:gd name="connsiteX1366" fmla="*/ 2746483 w 6830240"/>
              <a:gd name="connsiteY1366" fmla="*/ 5529953 h 7505293"/>
              <a:gd name="connsiteX1367" fmla="*/ 2739520 w 6830240"/>
              <a:gd name="connsiteY1367" fmla="*/ 5528054 h 7505293"/>
              <a:gd name="connsiteX1368" fmla="*/ 1493462 w 6830240"/>
              <a:gd name="connsiteY1368" fmla="*/ 5523904 h 7505293"/>
              <a:gd name="connsiteX1369" fmla="*/ 1493462 w 6830240"/>
              <a:gd name="connsiteY1369" fmla="*/ 5534208 h 7505293"/>
              <a:gd name="connsiteX1370" fmla="*/ 1495822 w 6830240"/>
              <a:gd name="connsiteY1370" fmla="*/ 5528259 h 7505293"/>
              <a:gd name="connsiteX1371" fmla="*/ 1497117 w 6830240"/>
              <a:gd name="connsiteY1371" fmla="*/ 5525123 h 7505293"/>
              <a:gd name="connsiteX1372" fmla="*/ 3422752 w 6830240"/>
              <a:gd name="connsiteY1372" fmla="*/ 5504373 h 7505293"/>
              <a:gd name="connsiteX1373" fmla="*/ 3408509 w 6830240"/>
              <a:gd name="connsiteY1373" fmla="*/ 5517350 h 7505293"/>
              <a:gd name="connsiteX1374" fmla="*/ 3407559 w 6830240"/>
              <a:gd name="connsiteY1374" fmla="*/ 5539822 h 7505293"/>
              <a:gd name="connsiteX1375" fmla="*/ 3395216 w 6830240"/>
              <a:gd name="connsiteY1375" fmla="*/ 5541721 h 7505293"/>
              <a:gd name="connsiteX1376" fmla="*/ 3384771 w 6830240"/>
              <a:gd name="connsiteY1376" fmla="*/ 5547418 h 7505293"/>
              <a:gd name="connsiteX1377" fmla="*/ 3389835 w 6830240"/>
              <a:gd name="connsiteY1377" fmla="*/ 5570206 h 7505293"/>
              <a:gd name="connsiteX1378" fmla="*/ 3397748 w 6830240"/>
              <a:gd name="connsiteY1378" fmla="*/ 5550266 h 7505293"/>
              <a:gd name="connsiteX1379" fmla="*/ 3415155 w 6830240"/>
              <a:gd name="connsiteY1379" fmla="*/ 5539822 h 7505293"/>
              <a:gd name="connsiteX1380" fmla="*/ 3418954 w 6830240"/>
              <a:gd name="connsiteY1380" fmla="*/ 5522097 h 7505293"/>
              <a:gd name="connsiteX1381" fmla="*/ 3422752 w 6830240"/>
              <a:gd name="connsiteY1381" fmla="*/ 5504373 h 7505293"/>
              <a:gd name="connsiteX1382" fmla="*/ 1507623 w 6830240"/>
              <a:gd name="connsiteY1382" fmla="*/ 5499771 h 7505293"/>
              <a:gd name="connsiteX1383" fmla="*/ 1503590 w 6830240"/>
              <a:gd name="connsiteY1383" fmla="*/ 5501115 h 7505293"/>
              <a:gd name="connsiteX1384" fmla="*/ 1503590 w 6830240"/>
              <a:gd name="connsiteY1384" fmla="*/ 5509450 h 7505293"/>
              <a:gd name="connsiteX1385" fmla="*/ 1505396 w 6830240"/>
              <a:gd name="connsiteY1385" fmla="*/ 5505075 h 7505293"/>
              <a:gd name="connsiteX1386" fmla="*/ 5856589 w 6830240"/>
              <a:gd name="connsiteY1386" fmla="*/ 5494134 h 7505293"/>
              <a:gd name="connsiteX1387" fmla="*/ 5846720 w 6830240"/>
              <a:gd name="connsiteY1387" fmla="*/ 5499068 h 7505293"/>
              <a:gd name="connsiteX1388" fmla="*/ 5836591 w 6830240"/>
              <a:gd name="connsiteY1388" fmla="*/ 5516793 h 7505293"/>
              <a:gd name="connsiteX1389" fmla="*/ 5849252 w 6830240"/>
              <a:gd name="connsiteY1389" fmla="*/ 5511729 h 7505293"/>
              <a:gd name="connsiteX1390" fmla="*/ 5850982 w 6830240"/>
              <a:gd name="connsiteY1390" fmla="*/ 5508846 h 7505293"/>
              <a:gd name="connsiteX1391" fmla="*/ 5854579 w 6830240"/>
              <a:gd name="connsiteY1391" fmla="*/ 5500141 h 7505293"/>
              <a:gd name="connsiteX1392" fmla="*/ 6402335 w 6830240"/>
              <a:gd name="connsiteY1392" fmla="*/ 5492663 h 7505293"/>
              <a:gd name="connsiteX1393" fmla="*/ 6395055 w 6830240"/>
              <a:gd name="connsiteY1393" fmla="*/ 5494562 h 7505293"/>
              <a:gd name="connsiteX1394" fmla="*/ 6389675 w 6830240"/>
              <a:gd name="connsiteY1394" fmla="*/ 5500259 h 7505293"/>
              <a:gd name="connsiteX1395" fmla="*/ 6392523 w 6830240"/>
              <a:gd name="connsiteY1395" fmla="*/ 5502474 h 7505293"/>
              <a:gd name="connsiteX1396" fmla="*/ 6397271 w 6830240"/>
              <a:gd name="connsiteY1396" fmla="*/ 5502791 h 7505293"/>
              <a:gd name="connsiteX1397" fmla="*/ 856931 w 6830240"/>
              <a:gd name="connsiteY1397" fmla="*/ 5487713 h 7505293"/>
              <a:gd name="connsiteX1398" fmla="*/ 857564 w 6830240"/>
              <a:gd name="connsiteY1398" fmla="*/ 5492461 h 7505293"/>
              <a:gd name="connsiteX1399" fmla="*/ 861995 w 6830240"/>
              <a:gd name="connsiteY1399" fmla="*/ 5495309 h 7505293"/>
              <a:gd name="connsiteX1400" fmla="*/ 867059 w 6830240"/>
              <a:gd name="connsiteY1400" fmla="*/ 5495309 h 7505293"/>
              <a:gd name="connsiteX1401" fmla="*/ 863894 w 6830240"/>
              <a:gd name="connsiteY1401" fmla="*/ 5489612 h 7505293"/>
              <a:gd name="connsiteX1402" fmla="*/ 856931 w 6830240"/>
              <a:gd name="connsiteY1402" fmla="*/ 5487713 h 7505293"/>
              <a:gd name="connsiteX1403" fmla="*/ 5058265 w 6830240"/>
              <a:gd name="connsiteY1403" fmla="*/ 5478070 h 7505293"/>
              <a:gd name="connsiteX1404" fmla="*/ 5030412 w 6830240"/>
              <a:gd name="connsiteY1404" fmla="*/ 5541372 h 7505293"/>
              <a:gd name="connsiteX1405" fmla="*/ 5037692 w 6830240"/>
              <a:gd name="connsiteY1405" fmla="*/ 5554032 h 7505293"/>
              <a:gd name="connsiteX1406" fmla="*/ 5043631 w 6830240"/>
              <a:gd name="connsiteY1406" fmla="*/ 5556350 h 7505293"/>
              <a:gd name="connsiteX1407" fmla="*/ 5066699 w 6830240"/>
              <a:gd name="connsiteY1407" fmla="*/ 5494836 h 7505293"/>
              <a:gd name="connsiteX1408" fmla="*/ 5073244 w 6830240"/>
              <a:gd name="connsiteY1408" fmla="*/ 5490909 h 7505293"/>
              <a:gd name="connsiteX1409" fmla="*/ 2054142 w 6830240"/>
              <a:gd name="connsiteY1409" fmla="*/ 5461793 h 7505293"/>
              <a:gd name="connsiteX1410" fmla="*/ 2054775 w 6830240"/>
              <a:gd name="connsiteY1410" fmla="*/ 5489645 h 7505293"/>
              <a:gd name="connsiteX1411" fmla="*/ 2051610 w 6830240"/>
              <a:gd name="connsiteY1411" fmla="*/ 5517498 h 7505293"/>
              <a:gd name="connsiteX1412" fmla="*/ 2059206 w 6830240"/>
              <a:gd name="connsiteY1412" fmla="*/ 5494709 h 7505293"/>
              <a:gd name="connsiteX1413" fmla="*/ 2071866 w 6830240"/>
              <a:gd name="connsiteY1413" fmla="*/ 5469389 h 7505293"/>
              <a:gd name="connsiteX1414" fmla="*/ 3316405 w 6830240"/>
              <a:gd name="connsiteY1414" fmla="*/ 5461328 h 7505293"/>
              <a:gd name="connsiteX1415" fmla="*/ 3311974 w 6830240"/>
              <a:gd name="connsiteY1415" fmla="*/ 5466708 h 7505293"/>
              <a:gd name="connsiteX1416" fmla="*/ 3311341 w 6830240"/>
              <a:gd name="connsiteY1416" fmla="*/ 5473988 h 7505293"/>
              <a:gd name="connsiteX1417" fmla="*/ 3306277 w 6830240"/>
              <a:gd name="connsiteY1417" fmla="*/ 5490763 h 7505293"/>
              <a:gd name="connsiteX1418" fmla="*/ 3293617 w 6830240"/>
              <a:gd name="connsiteY1418" fmla="*/ 5501841 h 7505293"/>
              <a:gd name="connsiteX1419" fmla="*/ 3289818 w 6830240"/>
              <a:gd name="connsiteY1419" fmla="*/ 5519565 h 7505293"/>
              <a:gd name="connsiteX1420" fmla="*/ 3286020 w 6830240"/>
              <a:gd name="connsiteY1420" fmla="*/ 5537290 h 7505293"/>
              <a:gd name="connsiteX1421" fmla="*/ 3305644 w 6830240"/>
              <a:gd name="connsiteY1421" fmla="*/ 5509121 h 7505293"/>
              <a:gd name="connsiteX1422" fmla="*/ 3321469 w 6830240"/>
              <a:gd name="connsiteY1422" fmla="*/ 5479052 h 7505293"/>
              <a:gd name="connsiteX1423" fmla="*/ 3319887 w 6830240"/>
              <a:gd name="connsiteY1423" fmla="*/ 5469240 h 7505293"/>
              <a:gd name="connsiteX1424" fmla="*/ 3316405 w 6830240"/>
              <a:gd name="connsiteY1424" fmla="*/ 5461328 h 7505293"/>
              <a:gd name="connsiteX1425" fmla="*/ 2904104 w 6830240"/>
              <a:gd name="connsiteY1425" fmla="*/ 5444496 h 7505293"/>
              <a:gd name="connsiteX1426" fmla="*/ 2905687 w 6830240"/>
              <a:gd name="connsiteY1426" fmla="*/ 5450509 h 7505293"/>
              <a:gd name="connsiteX1427" fmla="*/ 2909168 w 6830240"/>
              <a:gd name="connsiteY1427" fmla="*/ 5454624 h 7505293"/>
              <a:gd name="connsiteX1428" fmla="*/ 2913600 w 6830240"/>
              <a:gd name="connsiteY1428" fmla="*/ 5451776 h 7505293"/>
              <a:gd name="connsiteX1429" fmla="*/ 2914233 w 6830240"/>
              <a:gd name="connsiteY1429" fmla="*/ 5447028 h 7505293"/>
              <a:gd name="connsiteX1430" fmla="*/ 3156885 w 6830240"/>
              <a:gd name="connsiteY1430" fmla="*/ 5438539 h 7505293"/>
              <a:gd name="connsiteX1431" fmla="*/ 3146757 w 6830240"/>
              <a:gd name="connsiteY1431" fmla="*/ 5468924 h 7505293"/>
              <a:gd name="connsiteX1432" fmla="*/ 3141693 w 6830240"/>
              <a:gd name="connsiteY1432" fmla="*/ 5469240 h 7505293"/>
              <a:gd name="connsiteX1433" fmla="*/ 3136629 w 6830240"/>
              <a:gd name="connsiteY1433" fmla="*/ 5471456 h 7505293"/>
              <a:gd name="connsiteX1434" fmla="*/ 3144858 w 6830240"/>
              <a:gd name="connsiteY1434" fmla="*/ 5480002 h 7505293"/>
              <a:gd name="connsiteX1435" fmla="*/ 3156885 w 6830240"/>
              <a:gd name="connsiteY1435" fmla="*/ 5486648 h 7505293"/>
              <a:gd name="connsiteX1436" fmla="*/ 3174610 w 6830240"/>
              <a:gd name="connsiteY1436" fmla="*/ 5461328 h 7505293"/>
              <a:gd name="connsiteX1437" fmla="*/ 1531443 w 6830240"/>
              <a:gd name="connsiteY1437" fmla="*/ 5437813 h 7505293"/>
              <a:gd name="connsiteX1438" fmla="*/ 1523214 w 6830240"/>
              <a:gd name="connsiteY1438" fmla="*/ 5459969 h 7505293"/>
              <a:gd name="connsiteX1439" fmla="*/ 1511186 w 6830240"/>
              <a:gd name="connsiteY1439" fmla="*/ 5470730 h 7505293"/>
              <a:gd name="connsiteX1440" fmla="*/ 1512420 w 6830240"/>
              <a:gd name="connsiteY1440" fmla="*/ 5475530 h 7505293"/>
              <a:gd name="connsiteX1441" fmla="*/ 1519877 w 6830240"/>
              <a:gd name="connsiteY1441" fmla="*/ 5469389 h 7505293"/>
              <a:gd name="connsiteX1442" fmla="*/ 1536683 w 6830240"/>
              <a:gd name="connsiteY1442" fmla="*/ 5437813 h 7505293"/>
              <a:gd name="connsiteX1443" fmla="*/ 2640770 w 6830240"/>
              <a:gd name="connsiteY1443" fmla="*/ 5414111 h 7505293"/>
              <a:gd name="connsiteX1444" fmla="*/ 2640770 w 6830240"/>
              <a:gd name="connsiteY1444" fmla="*/ 5426771 h 7505293"/>
              <a:gd name="connsiteX1445" fmla="*/ 2643935 w 6830240"/>
              <a:gd name="connsiteY1445" fmla="*/ 5433418 h 7505293"/>
              <a:gd name="connsiteX1446" fmla="*/ 2650898 w 6830240"/>
              <a:gd name="connsiteY1446" fmla="*/ 5434368 h 7505293"/>
              <a:gd name="connsiteX1447" fmla="*/ 5110248 w 6830240"/>
              <a:gd name="connsiteY1447" fmla="*/ 5399133 h 7505293"/>
              <a:gd name="connsiteX1448" fmla="*/ 5109744 w 6830240"/>
              <a:gd name="connsiteY1448" fmla="*/ 5401149 h 7505293"/>
              <a:gd name="connsiteX1449" fmla="*/ 5104680 w 6830240"/>
              <a:gd name="connsiteY1449" fmla="*/ 5408746 h 7505293"/>
              <a:gd name="connsiteX1450" fmla="*/ 5098886 w 6830240"/>
              <a:gd name="connsiteY1450" fmla="*/ 5412223 h 7505293"/>
              <a:gd name="connsiteX1451" fmla="*/ 5107773 w 6830240"/>
              <a:gd name="connsiteY1451" fmla="*/ 5411112 h 7505293"/>
              <a:gd name="connsiteX1452" fmla="*/ 5109744 w 6830240"/>
              <a:gd name="connsiteY1452" fmla="*/ 5401149 h 7505293"/>
              <a:gd name="connsiteX1453" fmla="*/ 5110399 w 6830240"/>
              <a:gd name="connsiteY1453" fmla="*/ 5399511 h 7505293"/>
              <a:gd name="connsiteX1454" fmla="*/ 2823078 w 6830240"/>
              <a:gd name="connsiteY1454" fmla="*/ 5396387 h 7505293"/>
              <a:gd name="connsiteX1455" fmla="*/ 2805987 w 6830240"/>
              <a:gd name="connsiteY1455" fmla="*/ 5404616 h 7505293"/>
              <a:gd name="connsiteX1456" fmla="*/ 2800290 w 6830240"/>
              <a:gd name="connsiteY1456" fmla="*/ 5424239 h 7505293"/>
              <a:gd name="connsiteX1457" fmla="*/ 2800290 w 6830240"/>
              <a:gd name="connsiteY1457" fmla="*/ 5426771 h 7505293"/>
              <a:gd name="connsiteX1458" fmla="*/ 2793960 w 6830240"/>
              <a:gd name="connsiteY1458" fmla="*/ 5427088 h 7505293"/>
              <a:gd name="connsiteX1459" fmla="*/ 2787629 w 6830240"/>
              <a:gd name="connsiteY1459" fmla="*/ 5429303 h 7505293"/>
              <a:gd name="connsiteX1460" fmla="*/ 2798074 w 6830240"/>
              <a:gd name="connsiteY1460" fmla="*/ 5432785 h 7505293"/>
              <a:gd name="connsiteX1461" fmla="*/ 2810418 w 6830240"/>
              <a:gd name="connsiteY1461" fmla="*/ 5434368 h 7505293"/>
              <a:gd name="connsiteX1462" fmla="*/ 2825610 w 6830240"/>
              <a:gd name="connsiteY1462" fmla="*/ 5421707 h 7505293"/>
              <a:gd name="connsiteX1463" fmla="*/ 2817698 w 6830240"/>
              <a:gd name="connsiteY1463" fmla="*/ 5416010 h 7505293"/>
              <a:gd name="connsiteX1464" fmla="*/ 2815482 w 6830240"/>
              <a:gd name="connsiteY1464" fmla="*/ 5406515 h 7505293"/>
              <a:gd name="connsiteX1465" fmla="*/ 5108510 w 6830240"/>
              <a:gd name="connsiteY1465" fmla="*/ 5394788 h 7505293"/>
              <a:gd name="connsiteX1466" fmla="*/ 5107212 w 6830240"/>
              <a:gd name="connsiteY1466" fmla="*/ 5396085 h 7505293"/>
              <a:gd name="connsiteX1467" fmla="*/ 5109884 w 6830240"/>
              <a:gd name="connsiteY1467" fmla="*/ 5398223 h 7505293"/>
              <a:gd name="connsiteX1468" fmla="*/ 5889765 w 6830240"/>
              <a:gd name="connsiteY1468" fmla="*/ 5392722 h 7505293"/>
              <a:gd name="connsiteX1469" fmla="*/ 5890059 w 6830240"/>
              <a:gd name="connsiteY1469" fmla="*/ 5405640 h 7505293"/>
              <a:gd name="connsiteX1470" fmla="*/ 5895326 w 6830240"/>
              <a:gd name="connsiteY1470" fmla="*/ 5395106 h 7505293"/>
              <a:gd name="connsiteX1471" fmla="*/ 2666090 w 6830240"/>
              <a:gd name="connsiteY1471" fmla="*/ 5386258 h 7505293"/>
              <a:gd name="connsiteX1472" fmla="*/ 2663558 w 6830240"/>
              <a:gd name="connsiteY1472" fmla="*/ 5387524 h 7505293"/>
              <a:gd name="connsiteX1473" fmla="*/ 2661026 w 6830240"/>
              <a:gd name="connsiteY1473" fmla="*/ 5388791 h 7505293"/>
              <a:gd name="connsiteX1474" fmla="*/ 2662609 w 6830240"/>
              <a:gd name="connsiteY1474" fmla="*/ 5394804 h 7505293"/>
              <a:gd name="connsiteX1475" fmla="*/ 2666090 w 6830240"/>
              <a:gd name="connsiteY1475" fmla="*/ 5398919 h 7505293"/>
              <a:gd name="connsiteX1476" fmla="*/ 2670522 w 6830240"/>
              <a:gd name="connsiteY1476" fmla="*/ 5396070 h 7505293"/>
              <a:gd name="connsiteX1477" fmla="*/ 2671155 w 6830240"/>
              <a:gd name="connsiteY1477" fmla="*/ 5391323 h 7505293"/>
              <a:gd name="connsiteX1478" fmla="*/ 2666090 w 6830240"/>
              <a:gd name="connsiteY1478" fmla="*/ 5386258 h 7505293"/>
              <a:gd name="connsiteX1479" fmla="*/ 758181 w 6830240"/>
              <a:gd name="connsiteY1479" fmla="*/ 5373770 h 7505293"/>
              <a:gd name="connsiteX1480" fmla="*/ 758181 w 6830240"/>
              <a:gd name="connsiteY1480" fmla="*/ 5386430 h 7505293"/>
              <a:gd name="connsiteX1481" fmla="*/ 761346 w 6830240"/>
              <a:gd name="connsiteY1481" fmla="*/ 5393077 h 7505293"/>
              <a:gd name="connsiteX1482" fmla="*/ 768309 w 6830240"/>
              <a:gd name="connsiteY1482" fmla="*/ 5394027 h 7505293"/>
              <a:gd name="connsiteX1483" fmla="*/ 1567917 w 6830240"/>
              <a:gd name="connsiteY1483" fmla="*/ 5372301 h 7505293"/>
              <a:gd name="connsiteX1484" fmla="*/ 1564360 w 6830240"/>
              <a:gd name="connsiteY1484" fmla="*/ 5377044 h 7505293"/>
              <a:gd name="connsiteX1485" fmla="*/ 1564993 w 6830240"/>
              <a:gd name="connsiteY1485" fmla="*/ 5381792 h 7505293"/>
              <a:gd name="connsiteX1486" fmla="*/ 1565107 w 6830240"/>
              <a:gd name="connsiteY1486" fmla="*/ 5381865 h 7505293"/>
              <a:gd name="connsiteX1487" fmla="*/ 1566522 w 6830240"/>
              <a:gd name="connsiteY1487" fmla="*/ 5378947 h 7505293"/>
              <a:gd name="connsiteX1488" fmla="*/ 2962342 w 6830240"/>
              <a:gd name="connsiteY1488" fmla="*/ 5360938 h 7505293"/>
              <a:gd name="connsiteX1489" fmla="*/ 2948099 w 6830240"/>
              <a:gd name="connsiteY1489" fmla="*/ 5373915 h 7505293"/>
              <a:gd name="connsiteX1490" fmla="*/ 2947149 w 6830240"/>
              <a:gd name="connsiteY1490" fmla="*/ 5396387 h 7505293"/>
              <a:gd name="connsiteX1491" fmla="*/ 2934806 w 6830240"/>
              <a:gd name="connsiteY1491" fmla="*/ 5398286 h 7505293"/>
              <a:gd name="connsiteX1492" fmla="*/ 2924361 w 6830240"/>
              <a:gd name="connsiteY1492" fmla="*/ 5403983 h 7505293"/>
              <a:gd name="connsiteX1493" fmla="*/ 2929425 w 6830240"/>
              <a:gd name="connsiteY1493" fmla="*/ 5426771 h 7505293"/>
              <a:gd name="connsiteX1494" fmla="*/ 2937338 w 6830240"/>
              <a:gd name="connsiteY1494" fmla="*/ 5406831 h 7505293"/>
              <a:gd name="connsiteX1495" fmla="*/ 2954745 w 6830240"/>
              <a:gd name="connsiteY1495" fmla="*/ 5396387 h 7505293"/>
              <a:gd name="connsiteX1496" fmla="*/ 2958544 w 6830240"/>
              <a:gd name="connsiteY1496" fmla="*/ 5378662 h 7505293"/>
              <a:gd name="connsiteX1497" fmla="*/ 2962342 w 6830240"/>
              <a:gd name="connsiteY1497" fmla="*/ 5360938 h 7505293"/>
              <a:gd name="connsiteX1498" fmla="*/ 940489 w 6830240"/>
              <a:gd name="connsiteY1498" fmla="*/ 5356046 h 7505293"/>
              <a:gd name="connsiteX1499" fmla="*/ 923398 w 6830240"/>
              <a:gd name="connsiteY1499" fmla="*/ 5364275 h 7505293"/>
              <a:gd name="connsiteX1500" fmla="*/ 917701 w 6830240"/>
              <a:gd name="connsiteY1500" fmla="*/ 5383898 h 7505293"/>
              <a:gd name="connsiteX1501" fmla="*/ 917701 w 6830240"/>
              <a:gd name="connsiteY1501" fmla="*/ 5386430 h 7505293"/>
              <a:gd name="connsiteX1502" fmla="*/ 911371 w 6830240"/>
              <a:gd name="connsiteY1502" fmla="*/ 5386747 h 7505293"/>
              <a:gd name="connsiteX1503" fmla="*/ 905040 w 6830240"/>
              <a:gd name="connsiteY1503" fmla="*/ 5388962 h 7505293"/>
              <a:gd name="connsiteX1504" fmla="*/ 915485 w 6830240"/>
              <a:gd name="connsiteY1504" fmla="*/ 5392444 h 7505293"/>
              <a:gd name="connsiteX1505" fmla="*/ 927829 w 6830240"/>
              <a:gd name="connsiteY1505" fmla="*/ 5394027 h 7505293"/>
              <a:gd name="connsiteX1506" fmla="*/ 943021 w 6830240"/>
              <a:gd name="connsiteY1506" fmla="*/ 5381366 h 7505293"/>
              <a:gd name="connsiteX1507" fmla="*/ 935109 w 6830240"/>
              <a:gd name="connsiteY1507" fmla="*/ 5375669 h 7505293"/>
              <a:gd name="connsiteX1508" fmla="*/ 932893 w 6830240"/>
              <a:gd name="connsiteY1508" fmla="*/ 5366174 h 7505293"/>
              <a:gd name="connsiteX1509" fmla="*/ 3192334 w 6830240"/>
              <a:gd name="connsiteY1509" fmla="*/ 5349917 h 7505293"/>
              <a:gd name="connsiteX1510" fmla="*/ 3164481 w 6830240"/>
              <a:gd name="connsiteY1510" fmla="*/ 5413219 h 7505293"/>
              <a:gd name="connsiteX1511" fmla="*/ 3171761 w 6830240"/>
              <a:gd name="connsiteY1511" fmla="*/ 5425879 h 7505293"/>
              <a:gd name="connsiteX1512" fmla="*/ 3184738 w 6830240"/>
              <a:gd name="connsiteY1512" fmla="*/ 5430943 h 7505293"/>
              <a:gd name="connsiteX1513" fmla="*/ 3195499 w 6830240"/>
              <a:gd name="connsiteY1513" fmla="*/ 5396127 h 7505293"/>
              <a:gd name="connsiteX1514" fmla="*/ 3210058 w 6830240"/>
              <a:gd name="connsiteY1514" fmla="*/ 5365109 h 7505293"/>
              <a:gd name="connsiteX1515" fmla="*/ 783501 w 6830240"/>
              <a:gd name="connsiteY1515" fmla="*/ 5345917 h 7505293"/>
              <a:gd name="connsiteX1516" fmla="*/ 780969 w 6830240"/>
              <a:gd name="connsiteY1516" fmla="*/ 5347183 h 7505293"/>
              <a:gd name="connsiteX1517" fmla="*/ 778437 w 6830240"/>
              <a:gd name="connsiteY1517" fmla="*/ 5348450 h 7505293"/>
              <a:gd name="connsiteX1518" fmla="*/ 780020 w 6830240"/>
              <a:gd name="connsiteY1518" fmla="*/ 5354463 h 7505293"/>
              <a:gd name="connsiteX1519" fmla="*/ 783501 w 6830240"/>
              <a:gd name="connsiteY1519" fmla="*/ 5358578 h 7505293"/>
              <a:gd name="connsiteX1520" fmla="*/ 787933 w 6830240"/>
              <a:gd name="connsiteY1520" fmla="*/ 5355729 h 7505293"/>
              <a:gd name="connsiteX1521" fmla="*/ 788566 w 6830240"/>
              <a:gd name="connsiteY1521" fmla="*/ 5350982 h 7505293"/>
              <a:gd name="connsiteX1522" fmla="*/ 783501 w 6830240"/>
              <a:gd name="connsiteY1522" fmla="*/ 5345917 h 7505293"/>
              <a:gd name="connsiteX1523" fmla="*/ 3503778 w 6830240"/>
              <a:gd name="connsiteY1523" fmla="*/ 5327128 h 7505293"/>
              <a:gd name="connsiteX1524" fmla="*/ 3494915 w 6830240"/>
              <a:gd name="connsiteY1524" fmla="*/ 5350233 h 7505293"/>
              <a:gd name="connsiteX1525" fmla="*/ 3486053 w 6830240"/>
              <a:gd name="connsiteY1525" fmla="*/ 5375237 h 7505293"/>
              <a:gd name="connsiteX1526" fmla="*/ 3464847 w 6830240"/>
              <a:gd name="connsiteY1526" fmla="*/ 5406888 h 7505293"/>
              <a:gd name="connsiteX1527" fmla="*/ 3445540 w 6830240"/>
              <a:gd name="connsiteY1527" fmla="*/ 5438539 h 7505293"/>
              <a:gd name="connsiteX1528" fmla="*/ 3437944 w 6830240"/>
              <a:gd name="connsiteY1528" fmla="*/ 5462594 h 7505293"/>
              <a:gd name="connsiteX1529" fmla="*/ 3422752 w 6830240"/>
              <a:gd name="connsiteY1529" fmla="*/ 5479052 h 7505293"/>
              <a:gd name="connsiteX1530" fmla="*/ 3426550 w 6830240"/>
              <a:gd name="connsiteY1530" fmla="*/ 5490130 h 7505293"/>
              <a:gd name="connsiteX1531" fmla="*/ 3430348 w 6830240"/>
              <a:gd name="connsiteY1531" fmla="*/ 5499309 h 7505293"/>
              <a:gd name="connsiteX1532" fmla="*/ 3432563 w 6830240"/>
              <a:gd name="connsiteY1532" fmla="*/ 5495511 h 7505293"/>
              <a:gd name="connsiteX1533" fmla="*/ 3432880 w 6830240"/>
              <a:gd name="connsiteY1533" fmla="*/ 5491713 h 7505293"/>
              <a:gd name="connsiteX1534" fmla="*/ 3458201 w 6830240"/>
              <a:gd name="connsiteY1534" fmla="*/ 5448351 h 7505293"/>
              <a:gd name="connsiteX1535" fmla="*/ 3475925 w 6830240"/>
              <a:gd name="connsiteY1535" fmla="*/ 5403090 h 7505293"/>
              <a:gd name="connsiteX1536" fmla="*/ 3488585 w 6830240"/>
              <a:gd name="connsiteY1536" fmla="*/ 5403090 h 7505293"/>
              <a:gd name="connsiteX1537" fmla="*/ 3508333 w 6830240"/>
              <a:gd name="connsiteY1537" fmla="*/ 5404633 h 7505293"/>
              <a:gd name="connsiteX1538" fmla="*/ 3509936 w 6830240"/>
              <a:gd name="connsiteY1538" fmla="*/ 5396685 h 7505293"/>
              <a:gd name="connsiteX1539" fmla="*/ 3515949 w 6830240"/>
              <a:gd name="connsiteY1539" fmla="*/ 5392570 h 7505293"/>
              <a:gd name="connsiteX1540" fmla="*/ 3517925 w 6830240"/>
              <a:gd name="connsiteY1540" fmla="*/ 5389683 h 7505293"/>
              <a:gd name="connsiteX1541" fmla="*/ 3513906 w 6830240"/>
              <a:gd name="connsiteY1541" fmla="*/ 5385999 h 7505293"/>
              <a:gd name="connsiteX1542" fmla="*/ 3515143 w 6830240"/>
              <a:gd name="connsiteY1542" fmla="*/ 5384247 h 7505293"/>
              <a:gd name="connsiteX1543" fmla="*/ 3512468 w 6830240"/>
              <a:gd name="connsiteY1543" fmla="*/ 5384024 h 7505293"/>
              <a:gd name="connsiteX1544" fmla="*/ 3518014 w 6830240"/>
              <a:gd name="connsiteY1544" fmla="*/ 5367388 h 7505293"/>
              <a:gd name="connsiteX1545" fmla="*/ 3511374 w 6830240"/>
              <a:gd name="connsiteY1545" fmla="*/ 5352449 h 7505293"/>
              <a:gd name="connsiteX1546" fmla="*/ 3521502 w 6830240"/>
              <a:gd name="connsiteY1546" fmla="*/ 5334725 h 7505293"/>
              <a:gd name="connsiteX1547" fmla="*/ 2855995 w 6830240"/>
              <a:gd name="connsiteY1547" fmla="*/ 5317893 h 7505293"/>
              <a:gd name="connsiteX1548" fmla="*/ 2851564 w 6830240"/>
              <a:gd name="connsiteY1548" fmla="*/ 5323273 h 7505293"/>
              <a:gd name="connsiteX1549" fmla="*/ 2850931 w 6830240"/>
              <a:gd name="connsiteY1549" fmla="*/ 5330553 h 7505293"/>
              <a:gd name="connsiteX1550" fmla="*/ 2845867 w 6830240"/>
              <a:gd name="connsiteY1550" fmla="*/ 5347328 h 7505293"/>
              <a:gd name="connsiteX1551" fmla="*/ 2833207 w 6830240"/>
              <a:gd name="connsiteY1551" fmla="*/ 5358406 h 7505293"/>
              <a:gd name="connsiteX1552" fmla="*/ 2829408 w 6830240"/>
              <a:gd name="connsiteY1552" fmla="*/ 5376130 h 7505293"/>
              <a:gd name="connsiteX1553" fmla="*/ 2825610 w 6830240"/>
              <a:gd name="connsiteY1553" fmla="*/ 5393855 h 7505293"/>
              <a:gd name="connsiteX1554" fmla="*/ 2845234 w 6830240"/>
              <a:gd name="connsiteY1554" fmla="*/ 5365686 h 7505293"/>
              <a:gd name="connsiteX1555" fmla="*/ 2861059 w 6830240"/>
              <a:gd name="connsiteY1555" fmla="*/ 5335617 h 7505293"/>
              <a:gd name="connsiteX1556" fmla="*/ 2859477 w 6830240"/>
              <a:gd name="connsiteY1556" fmla="*/ 5325805 h 7505293"/>
              <a:gd name="connsiteX1557" fmla="*/ 2855995 w 6830240"/>
              <a:gd name="connsiteY1557" fmla="*/ 5317893 h 7505293"/>
              <a:gd name="connsiteX1558" fmla="*/ 2135168 w 6830240"/>
              <a:gd name="connsiteY1558" fmla="*/ 5302273 h 7505293"/>
              <a:gd name="connsiteX1559" fmla="*/ 2132636 w 6830240"/>
              <a:gd name="connsiteY1559" fmla="*/ 5319997 h 7505293"/>
              <a:gd name="connsiteX1560" fmla="*/ 2121558 w 6830240"/>
              <a:gd name="connsiteY1560" fmla="*/ 5334240 h 7505293"/>
              <a:gd name="connsiteX1561" fmla="*/ 2112379 w 6830240"/>
              <a:gd name="connsiteY1561" fmla="*/ 5350382 h 7505293"/>
              <a:gd name="connsiteX1562" fmla="*/ 2102251 w 6830240"/>
              <a:gd name="connsiteY1562" fmla="*/ 5378235 h 7505293"/>
              <a:gd name="connsiteX1563" fmla="*/ 2093389 w 6830240"/>
              <a:gd name="connsiteY1563" fmla="*/ 5379184 h 7505293"/>
              <a:gd name="connsiteX1564" fmla="*/ 2092123 w 6830240"/>
              <a:gd name="connsiteY1564" fmla="*/ 5385831 h 7505293"/>
              <a:gd name="connsiteX1565" fmla="*/ 2076930 w 6830240"/>
              <a:gd name="connsiteY1565" fmla="*/ 5403555 h 7505293"/>
              <a:gd name="connsiteX1566" fmla="*/ 2069334 w 6830240"/>
              <a:gd name="connsiteY1566" fmla="*/ 5428876 h 7505293"/>
              <a:gd name="connsiteX1567" fmla="*/ 2064270 w 6830240"/>
              <a:gd name="connsiteY1567" fmla="*/ 5428876 h 7505293"/>
              <a:gd name="connsiteX1568" fmla="*/ 2064270 w 6830240"/>
              <a:gd name="connsiteY1568" fmla="*/ 5446600 h 7505293"/>
              <a:gd name="connsiteX1569" fmla="*/ 2076930 w 6830240"/>
              <a:gd name="connsiteY1569" fmla="*/ 5451664 h 7505293"/>
              <a:gd name="connsiteX1570" fmla="*/ 2076297 w 6830240"/>
              <a:gd name="connsiteY1570" fmla="*/ 5448499 h 7505293"/>
              <a:gd name="connsiteX1571" fmla="*/ 2079462 w 6830240"/>
              <a:gd name="connsiteY1571" fmla="*/ 5449132 h 7505293"/>
              <a:gd name="connsiteX1572" fmla="*/ 2084526 w 6830240"/>
              <a:gd name="connsiteY1572" fmla="*/ 5439004 h 7505293"/>
              <a:gd name="connsiteX1573" fmla="*/ 2089274 w 6830240"/>
              <a:gd name="connsiteY1573" fmla="*/ 5436156 h 7505293"/>
              <a:gd name="connsiteX1574" fmla="*/ 2092123 w 6830240"/>
              <a:gd name="connsiteY1574" fmla="*/ 5431408 h 7505293"/>
              <a:gd name="connsiteX1575" fmla="*/ 2109847 w 6830240"/>
              <a:gd name="connsiteY1575" fmla="*/ 5401023 h 7505293"/>
              <a:gd name="connsiteX1576" fmla="*/ 2118393 w 6830240"/>
              <a:gd name="connsiteY1576" fmla="*/ 5366207 h 7505293"/>
              <a:gd name="connsiteX1577" fmla="*/ 2132636 w 6830240"/>
              <a:gd name="connsiteY1577" fmla="*/ 5335190 h 7505293"/>
              <a:gd name="connsiteX1578" fmla="*/ 2145296 w 6830240"/>
              <a:gd name="connsiteY1578" fmla="*/ 5342786 h 7505293"/>
              <a:gd name="connsiteX1579" fmla="*/ 2149727 w 6830240"/>
              <a:gd name="connsiteY1579" fmla="*/ 5326644 h 7505293"/>
              <a:gd name="connsiteX1580" fmla="*/ 2157956 w 6830240"/>
              <a:gd name="connsiteY1580" fmla="*/ 5312401 h 7505293"/>
              <a:gd name="connsiteX1581" fmla="*/ 2145296 w 6830240"/>
              <a:gd name="connsiteY1581" fmla="*/ 5309869 h 7505293"/>
              <a:gd name="connsiteX1582" fmla="*/ 3018047 w 6830240"/>
              <a:gd name="connsiteY1582" fmla="*/ 5295104 h 7505293"/>
              <a:gd name="connsiteX1583" fmla="*/ 3005387 w 6830240"/>
              <a:gd name="connsiteY1583" fmla="*/ 5307764 h 7505293"/>
              <a:gd name="connsiteX1584" fmla="*/ 2998251 w 6830240"/>
              <a:gd name="connsiteY1584" fmla="*/ 5357723 h 7505293"/>
              <a:gd name="connsiteX1585" fmla="*/ 3003695 w 6830240"/>
              <a:gd name="connsiteY1585" fmla="*/ 5344853 h 7505293"/>
              <a:gd name="connsiteX1586" fmla="*/ 3017622 w 6830240"/>
              <a:gd name="connsiteY1586" fmla="*/ 5311936 h 7505293"/>
              <a:gd name="connsiteX1587" fmla="*/ 3022583 w 6830240"/>
              <a:gd name="connsiteY1587" fmla="*/ 5300774 h 7505293"/>
              <a:gd name="connsiteX1588" fmla="*/ 2696475 w 6830240"/>
              <a:gd name="connsiteY1588" fmla="*/ 5295104 h 7505293"/>
              <a:gd name="connsiteX1589" fmla="*/ 2686347 w 6830240"/>
              <a:gd name="connsiteY1589" fmla="*/ 5325489 h 7505293"/>
              <a:gd name="connsiteX1590" fmla="*/ 2681283 w 6830240"/>
              <a:gd name="connsiteY1590" fmla="*/ 5325805 h 7505293"/>
              <a:gd name="connsiteX1591" fmla="*/ 2676219 w 6830240"/>
              <a:gd name="connsiteY1591" fmla="*/ 5328021 h 7505293"/>
              <a:gd name="connsiteX1592" fmla="*/ 2684448 w 6830240"/>
              <a:gd name="connsiteY1592" fmla="*/ 5336567 h 7505293"/>
              <a:gd name="connsiteX1593" fmla="*/ 2696475 w 6830240"/>
              <a:gd name="connsiteY1593" fmla="*/ 5343213 h 7505293"/>
              <a:gd name="connsiteX1594" fmla="*/ 2714200 w 6830240"/>
              <a:gd name="connsiteY1594" fmla="*/ 5317893 h 7505293"/>
              <a:gd name="connsiteX1595" fmla="*/ 973406 w 6830240"/>
              <a:gd name="connsiteY1595" fmla="*/ 5277552 h 7505293"/>
              <a:gd name="connsiteX1596" fmla="*/ 968975 w 6830240"/>
              <a:gd name="connsiteY1596" fmla="*/ 5282932 h 7505293"/>
              <a:gd name="connsiteX1597" fmla="*/ 968342 w 6830240"/>
              <a:gd name="connsiteY1597" fmla="*/ 5290212 h 7505293"/>
              <a:gd name="connsiteX1598" fmla="*/ 963278 w 6830240"/>
              <a:gd name="connsiteY1598" fmla="*/ 5306987 h 7505293"/>
              <a:gd name="connsiteX1599" fmla="*/ 950618 w 6830240"/>
              <a:gd name="connsiteY1599" fmla="*/ 5318065 h 7505293"/>
              <a:gd name="connsiteX1600" fmla="*/ 946819 w 6830240"/>
              <a:gd name="connsiteY1600" fmla="*/ 5335789 h 7505293"/>
              <a:gd name="connsiteX1601" fmla="*/ 943021 w 6830240"/>
              <a:gd name="connsiteY1601" fmla="*/ 5353514 h 7505293"/>
              <a:gd name="connsiteX1602" fmla="*/ 962645 w 6830240"/>
              <a:gd name="connsiteY1602" fmla="*/ 5325345 h 7505293"/>
              <a:gd name="connsiteX1603" fmla="*/ 978470 w 6830240"/>
              <a:gd name="connsiteY1603" fmla="*/ 5295276 h 7505293"/>
              <a:gd name="connsiteX1604" fmla="*/ 976888 w 6830240"/>
              <a:gd name="connsiteY1604" fmla="*/ 5285464 h 7505293"/>
              <a:gd name="connsiteX1605" fmla="*/ 973406 w 6830240"/>
              <a:gd name="connsiteY1605" fmla="*/ 5277552 h 7505293"/>
              <a:gd name="connsiteX1606" fmla="*/ 2175681 w 6830240"/>
              <a:gd name="connsiteY1606" fmla="*/ 5276952 h 7505293"/>
              <a:gd name="connsiteX1607" fmla="*/ 2173149 w 6830240"/>
              <a:gd name="connsiteY1607" fmla="*/ 5282016 h 7505293"/>
              <a:gd name="connsiteX1608" fmla="*/ 2170617 w 6830240"/>
              <a:gd name="connsiteY1608" fmla="*/ 5302273 h 7505293"/>
              <a:gd name="connsiteX1609" fmla="*/ 2173149 w 6830240"/>
              <a:gd name="connsiteY1609" fmla="*/ 5309869 h 7505293"/>
              <a:gd name="connsiteX1610" fmla="*/ 2180112 w 6830240"/>
              <a:gd name="connsiteY1610" fmla="*/ 5297209 h 7505293"/>
              <a:gd name="connsiteX1611" fmla="*/ 2183277 w 6830240"/>
              <a:gd name="connsiteY1611" fmla="*/ 5284548 h 7505293"/>
              <a:gd name="connsiteX1612" fmla="*/ 2175681 w 6830240"/>
              <a:gd name="connsiteY1612" fmla="*/ 5276952 h 7505293"/>
              <a:gd name="connsiteX1613" fmla="*/ 6508682 w 6830240"/>
              <a:gd name="connsiteY1613" fmla="*/ 5274905 h 7505293"/>
              <a:gd name="connsiteX1614" fmla="*/ 6508682 w 6830240"/>
              <a:gd name="connsiteY1614" fmla="*/ 5285034 h 7505293"/>
              <a:gd name="connsiteX1615" fmla="*/ 6511214 w 6830240"/>
              <a:gd name="connsiteY1615" fmla="*/ 5277437 h 7505293"/>
              <a:gd name="connsiteX1616" fmla="*/ 2152892 w 6830240"/>
              <a:gd name="connsiteY1616" fmla="*/ 5269356 h 7505293"/>
              <a:gd name="connsiteX1617" fmla="*/ 2152892 w 6830240"/>
              <a:gd name="connsiteY1617" fmla="*/ 5279484 h 7505293"/>
              <a:gd name="connsiteX1618" fmla="*/ 2156374 w 6830240"/>
              <a:gd name="connsiteY1618" fmla="*/ 5274420 h 7505293"/>
              <a:gd name="connsiteX1619" fmla="*/ 2157956 w 6830240"/>
              <a:gd name="connsiteY1619" fmla="*/ 5269356 h 7505293"/>
              <a:gd name="connsiteX1620" fmla="*/ 3240443 w 6830240"/>
              <a:gd name="connsiteY1620" fmla="*/ 5261295 h 7505293"/>
              <a:gd name="connsiteX1621" fmla="*/ 3227783 w 6830240"/>
              <a:gd name="connsiteY1621" fmla="*/ 5276487 h 7505293"/>
              <a:gd name="connsiteX1622" fmla="*/ 3227783 w 6830240"/>
              <a:gd name="connsiteY1622" fmla="*/ 5284083 h 7505293"/>
              <a:gd name="connsiteX1623" fmla="*/ 3232847 w 6830240"/>
              <a:gd name="connsiteY1623" fmla="*/ 5284083 h 7505293"/>
              <a:gd name="connsiteX1624" fmla="*/ 3242975 w 6830240"/>
              <a:gd name="connsiteY1624" fmla="*/ 5282817 h 7505293"/>
              <a:gd name="connsiteX1625" fmla="*/ 3245507 w 6830240"/>
              <a:gd name="connsiteY1625" fmla="*/ 5273955 h 7505293"/>
              <a:gd name="connsiteX1626" fmla="*/ 813886 w 6830240"/>
              <a:gd name="connsiteY1626" fmla="*/ 5254763 h 7505293"/>
              <a:gd name="connsiteX1627" fmla="*/ 803758 w 6830240"/>
              <a:gd name="connsiteY1627" fmla="*/ 5285148 h 7505293"/>
              <a:gd name="connsiteX1628" fmla="*/ 798694 w 6830240"/>
              <a:gd name="connsiteY1628" fmla="*/ 5285464 h 7505293"/>
              <a:gd name="connsiteX1629" fmla="*/ 793630 w 6830240"/>
              <a:gd name="connsiteY1629" fmla="*/ 5287680 h 7505293"/>
              <a:gd name="connsiteX1630" fmla="*/ 801859 w 6830240"/>
              <a:gd name="connsiteY1630" fmla="*/ 5296226 h 7505293"/>
              <a:gd name="connsiteX1631" fmla="*/ 813886 w 6830240"/>
              <a:gd name="connsiteY1631" fmla="*/ 5302872 h 7505293"/>
              <a:gd name="connsiteX1632" fmla="*/ 831611 w 6830240"/>
              <a:gd name="connsiteY1632" fmla="*/ 5277552 h 7505293"/>
              <a:gd name="connsiteX1633" fmla="*/ 3541759 w 6830240"/>
              <a:gd name="connsiteY1633" fmla="*/ 5243570 h 7505293"/>
              <a:gd name="connsiteX1634" fmla="*/ 3521502 w 6830240"/>
              <a:gd name="connsiteY1634" fmla="*/ 5276487 h 7505293"/>
              <a:gd name="connsiteX1635" fmla="*/ 3529098 w 6830240"/>
              <a:gd name="connsiteY1635" fmla="*/ 5304340 h 7505293"/>
              <a:gd name="connsiteX1636" fmla="*/ 3524351 w 6830240"/>
              <a:gd name="connsiteY1636" fmla="*/ 5304973 h 7505293"/>
              <a:gd name="connsiteX1637" fmla="*/ 3521502 w 6830240"/>
              <a:gd name="connsiteY1637" fmla="*/ 5309404 h 7505293"/>
              <a:gd name="connsiteX1638" fmla="*/ 3524351 w 6830240"/>
              <a:gd name="connsiteY1638" fmla="*/ 5317000 h 7505293"/>
              <a:gd name="connsiteX1639" fmla="*/ 3529098 w 6830240"/>
              <a:gd name="connsiteY1639" fmla="*/ 5324596 h 7505293"/>
              <a:gd name="connsiteX1640" fmla="*/ 3542402 w 6830240"/>
              <a:gd name="connsiteY1640" fmla="*/ 5330298 h 7505293"/>
              <a:gd name="connsiteX1641" fmla="*/ 3543485 w 6830240"/>
              <a:gd name="connsiteY1641" fmla="*/ 5328003 h 7505293"/>
              <a:gd name="connsiteX1642" fmla="*/ 3545528 w 6830240"/>
              <a:gd name="connsiteY1642" fmla="*/ 5321535 h 7505293"/>
              <a:gd name="connsiteX1643" fmla="*/ 3536695 w 6830240"/>
              <a:gd name="connsiteY1643" fmla="*/ 5314468 h 7505293"/>
              <a:gd name="connsiteX1644" fmla="*/ 3538910 w 6830240"/>
              <a:gd name="connsiteY1644" fmla="*/ 5303707 h 7505293"/>
              <a:gd name="connsiteX1645" fmla="*/ 3546823 w 6830240"/>
              <a:gd name="connsiteY1645" fmla="*/ 5296744 h 7505293"/>
              <a:gd name="connsiteX1646" fmla="*/ 3547139 w 6830240"/>
              <a:gd name="connsiteY1646" fmla="*/ 5270157 h 7505293"/>
              <a:gd name="connsiteX1647" fmla="*/ 3541759 w 6830240"/>
              <a:gd name="connsiteY1647" fmla="*/ 5243570 h 7505293"/>
              <a:gd name="connsiteX1648" fmla="*/ 197501 w 6830240"/>
              <a:gd name="connsiteY1648" fmla="*/ 5235848 h 7505293"/>
              <a:gd name="connsiteX1649" fmla="*/ 199084 w 6830240"/>
              <a:gd name="connsiteY1649" fmla="*/ 5240596 h 7505293"/>
              <a:gd name="connsiteX1650" fmla="*/ 202565 w 6830240"/>
              <a:gd name="connsiteY1650" fmla="*/ 5243444 h 7505293"/>
              <a:gd name="connsiteX1651" fmla="*/ 207630 w 6830240"/>
              <a:gd name="connsiteY1651" fmla="*/ 5238380 h 7505293"/>
              <a:gd name="connsiteX1652" fmla="*/ 5970791 w 6830240"/>
              <a:gd name="connsiteY1652" fmla="*/ 5233202 h 7505293"/>
              <a:gd name="connsiteX1653" fmla="*/ 5968259 w 6830240"/>
              <a:gd name="connsiteY1653" fmla="*/ 5250926 h 7505293"/>
              <a:gd name="connsiteX1654" fmla="*/ 5957181 w 6830240"/>
              <a:gd name="connsiteY1654" fmla="*/ 5265169 h 7505293"/>
              <a:gd name="connsiteX1655" fmla="*/ 5948002 w 6830240"/>
              <a:gd name="connsiteY1655" fmla="*/ 5281311 h 7505293"/>
              <a:gd name="connsiteX1656" fmla="*/ 5937874 w 6830240"/>
              <a:gd name="connsiteY1656" fmla="*/ 5309164 h 7505293"/>
              <a:gd name="connsiteX1657" fmla="*/ 5929012 w 6830240"/>
              <a:gd name="connsiteY1657" fmla="*/ 5310113 h 7505293"/>
              <a:gd name="connsiteX1658" fmla="*/ 5927746 w 6830240"/>
              <a:gd name="connsiteY1658" fmla="*/ 5316760 h 7505293"/>
              <a:gd name="connsiteX1659" fmla="*/ 5912553 w 6830240"/>
              <a:gd name="connsiteY1659" fmla="*/ 5334484 h 7505293"/>
              <a:gd name="connsiteX1660" fmla="*/ 5904957 w 6830240"/>
              <a:gd name="connsiteY1660" fmla="*/ 5359805 h 7505293"/>
              <a:gd name="connsiteX1661" fmla="*/ 5899893 w 6830240"/>
              <a:gd name="connsiteY1661" fmla="*/ 5359805 h 7505293"/>
              <a:gd name="connsiteX1662" fmla="*/ 5899893 w 6830240"/>
              <a:gd name="connsiteY1662" fmla="*/ 5377529 h 7505293"/>
              <a:gd name="connsiteX1663" fmla="*/ 5903781 w 6830240"/>
              <a:gd name="connsiteY1663" fmla="*/ 5379084 h 7505293"/>
              <a:gd name="connsiteX1664" fmla="*/ 5906051 w 6830240"/>
              <a:gd name="connsiteY1664" fmla="*/ 5374922 h 7505293"/>
              <a:gd name="connsiteX1665" fmla="*/ 5913647 w 6830240"/>
              <a:gd name="connsiteY1665" fmla="*/ 5360996 h 7505293"/>
              <a:gd name="connsiteX1666" fmla="*/ 5928839 w 6830240"/>
              <a:gd name="connsiteY1666" fmla="*/ 5348335 h 7505293"/>
              <a:gd name="connsiteX1667" fmla="*/ 5928523 w 6830240"/>
              <a:gd name="connsiteY1667" fmla="*/ 5345803 h 7505293"/>
              <a:gd name="connsiteX1668" fmla="*/ 5926307 w 6830240"/>
              <a:gd name="connsiteY1668" fmla="*/ 5343271 h 7505293"/>
              <a:gd name="connsiteX1669" fmla="*/ 5931371 w 6830240"/>
              <a:gd name="connsiteY1669" fmla="*/ 5335675 h 7505293"/>
              <a:gd name="connsiteX1670" fmla="*/ 5933587 w 6830240"/>
              <a:gd name="connsiteY1670" fmla="*/ 5329345 h 7505293"/>
              <a:gd name="connsiteX1671" fmla="*/ 5933904 w 6830240"/>
              <a:gd name="connsiteY1671" fmla="*/ 5323015 h 7505293"/>
              <a:gd name="connsiteX1672" fmla="*/ 5960807 w 6830240"/>
              <a:gd name="connsiteY1672" fmla="*/ 5274272 h 7505293"/>
              <a:gd name="connsiteX1673" fmla="*/ 5975852 w 6830240"/>
              <a:gd name="connsiteY1673" fmla="*/ 5236998 h 7505293"/>
              <a:gd name="connsiteX1674" fmla="*/ 3268296 w 6830240"/>
              <a:gd name="connsiteY1674" fmla="*/ 5220782 h 7505293"/>
              <a:gd name="connsiteX1675" fmla="*/ 3263232 w 6830240"/>
              <a:gd name="connsiteY1675" fmla="*/ 5230910 h 7505293"/>
              <a:gd name="connsiteX1676" fmla="*/ 3268296 w 6830240"/>
              <a:gd name="connsiteY1676" fmla="*/ 5223314 h 7505293"/>
              <a:gd name="connsiteX1677" fmla="*/ 2313040 w 6830240"/>
              <a:gd name="connsiteY1677" fmla="*/ 5220484 h 7505293"/>
              <a:gd name="connsiteX1678" fmla="*/ 2313356 w 6830240"/>
              <a:gd name="connsiteY1678" fmla="*/ 5225231 h 7505293"/>
              <a:gd name="connsiteX1679" fmla="*/ 2315572 w 6830240"/>
              <a:gd name="connsiteY1679" fmla="*/ 5228080 h 7505293"/>
              <a:gd name="connsiteX1680" fmla="*/ 2323168 w 6830240"/>
              <a:gd name="connsiteY1680" fmla="*/ 5225548 h 7505293"/>
              <a:gd name="connsiteX1681" fmla="*/ 1620065 w 6830240"/>
              <a:gd name="connsiteY1681" fmla="*/ 5220056 h 7505293"/>
              <a:gd name="connsiteX1682" fmla="*/ 1618799 w 6830240"/>
              <a:gd name="connsiteY1682" fmla="*/ 5222588 h 7505293"/>
              <a:gd name="connsiteX1683" fmla="*/ 1617533 w 6830240"/>
              <a:gd name="connsiteY1683" fmla="*/ 5225120 h 7505293"/>
              <a:gd name="connsiteX1684" fmla="*/ 1617533 w 6830240"/>
              <a:gd name="connsiteY1684" fmla="*/ 5237780 h 7505293"/>
              <a:gd name="connsiteX1685" fmla="*/ 1617942 w 6830240"/>
              <a:gd name="connsiteY1685" fmla="*/ 5241255 h 7505293"/>
              <a:gd name="connsiteX1686" fmla="*/ 1618627 w 6830240"/>
              <a:gd name="connsiteY1686" fmla="*/ 5238971 h 7505293"/>
              <a:gd name="connsiteX1687" fmla="*/ 1620526 w 6830240"/>
              <a:gd name="connsiteY1687" fmla="*/ 5225045 h 7505293"/>
              <a:gd name="connsiteX1688" fmla="*/ 1627768 w 6830240"/>
              <a:gd name="connsiteY1688" fmla="*/ 5221597 h 7505293"/>
              <a:gd name="connsiteX1689" fmla="*/ 207630 w 6830240"/>
              <a:gd name="connsiteY1689" fmla="*/ 5215592 h 7505293"/>
              <a:gd name="connsiteX1690" fmla="*/ 208262 w 6830240"/>
              <a:gd name="connsiteY1690" fmla="*/ 5220339 h 7505293"/>
              <a:gd name="connsiteX1691" fmla="*/ 212694 w 6830240"/>
              <a:gd name="connsiteY1691" fmla="*/ 5223188 h 7505293"/>
              <a:gd name="connsiteX1692" fmla="*/ 215226 w 6830240"/>
              <a:gd name="connsiteY1692" fmla="*/ 5223188 h 7505293"/>
              <a:gd name="connsiteX1693" fmla="*/ 207630 w 6830240"/>
              <a:gd name="connsiteY1693" fmla="*/ 5215592 h 7505293"/>
              <a:gd name="connsiteX1694" fmla="*/ 2505477 w 6830240"/>
              <a:gd name="connsiteY1694" fmla="*/ 5210356 h 7505293"/>
              <a:gd name="connsiteX1695" fmla="*/ 2515605 w 6830240"/>
              <a:gd name="connsiteY1695" fmla="*/ 5228080 h 7505293"/>
              <a:gd name="connsiteX1696" fmla="*/ 2513073 w 6830240"/>
              <a:gd name="connsiteY1696" fmla="*/ 5248336 h 7505293"/>
              <a:gd name="connsiteX1697" fmla="*/ 2503261 w 6830240"/>
              <a:gd name="connsiteY1697" fmla="*/ 5257199 h 7505293"/>
              <a:gd name="connsiteX1698" fmla="*/ 2487752 w 6830240"/>
              <a:gd name="connsiteY1698" fmla="*/ 5266061 h 7505293"/>
              <a:gd name="connsiteX1699" fmla="*/ 2496614 w 6830240"/>
              <a:gd name="connsiteY1699" fmla="*/ 5238208 h 7505293"/>
              <a:gd name="connsiteX1700" fmla="*/ 2505477 w 6830240"/>
              <a:gd name="connsiteY1700" fmla="*/ 5210356 h 7505293"/>
              <a:gd name="connsiteX1701" fmla="*/ 6521342 w 6830240"/>
              <a:gd name="connsiteY1701" fmla="*/ 5206540 h 7505293"/>
              <a:gd name="connsiteX1702" fmla="*/ 6521342 w 6830240"/>
              <a:gd name="connsiteY1702" fmla="*/ 5209072 h 7505293"/>
              <a:gd name="connsiteX1703" fmla="*/ 6531470 w 6830240"/>
              <a:gd name="connsiteY1703" fmla="*/ 5221732 h 7505293"/>
              <a:gd name="connsiteX1704" fmla="*/ 2731924 w 6830240"/>
              <a:gd name="connsiteY1704" fmla="*/ 5206482 h 7505293"/>
              <a:gd name="connsiteX1705" fmla="*/ 2704071 w 6830240"/>
              <a:gd name="connsiteY1705" fmla="*/ 5269784 h 7505293"/>
              <a:gd name="connsiteX1706" fmla="*/ 2711351 w 6830240"/>
              <a:gd name="connsiteY1706" fmla="*/ 5282444 h 7505293"/>
              <a:gd name="connsiteX1707" fmla="*/ 2724328 w 6830240"/>
              <a:gd name="connsiteY1707" fmla="*/ 5287508 h 7505293"/>
              <a:gd name="connsiteX1708" fmla="*/ 2735089 w 6830240"/>
              <a:gd name="connsiteY1708" fmla="*/ 5252692 h 7505293"/>
              <a:gd name="connsiteX1709" fmla="*/ 2749648 w 6830240"/>
              <a:gd name="connsiteY1709" fmla="*/ 5221674 h 7505293"/>
              <a:gd name="connsiteX1710" fmla="*/ 5988515 w 6830240"/>
              <a:gd name="connsiteY1710" fmla="*/ 5200285 h 7505293"/>
              <a:gd name="connsiteX1711" fmla="*/ 5988515 w 6830240"/>
              <a:gd name="connsiteY1711" fmla="*/ 5204243 h 7505293"/>
              <a:gd name="connsiteX1712" fmla="*/ 5989986 w 6830240"/>
              <a:gd name="connsiteY1712" fmla="*/ 5200285 h 7505293"/>
              <a:gd name="connsiteX1713" fmla="*/ 3043368 w 6830240"/>
              <a:gd name="connsiteY1713" fmla="*/ 5183693 h 7505293"/>
              <a:gd name="connsiteX1714" fmla="*/ 3034505 w 6830240"/>
              <a:gd name="connsiteY1714" fmla="*/ 5206798 h 7505293"/>
              <a:gd name="connsiteX1715" fmla="*/ 3025643 w 6830240"/>
              <a:gd name="connsiteY1715" fmla="*/ 5231802 h 7505293"/>
              <a:gd name="connsiteX1716" fmla="*/ 3004437 w 6830240"/>
              <a:gd name="connsiteY1716" fmla="*/ 5263453 h 7505293"/>
              <a:gd name="connsiteX1717" fmla="*/ 2985130 w 6830240"/>
              <a:gd name="connsiteY1717" fmla="*/ 5295104 h 7505293"/>
              <a:gd name="connsiteX1718" fmla="*/ 2977534 w 6830240"/>
              <a:gd name="connsiteY1718" fmla="*/ 5319159 h 7505293"/>
              <a:gd name="connsiteX1719" fmla="*/ 2962342 w 6830240"/>
              <a:gd name="connsiteY1719" fmla="*/ 5335617 h 7505293"/>
              <a:gd name="connsiteX1720" fmla="*/ 2966140 w 6830240"/>
              <a:gd name="connsiteY1720" fmla="*/ 5346695 h 7505293"/>
              <a:gd name="connsiteX1721" fmla="*/ 2969938 w 6830240"/>
              <a:gd name="connsiteY1721" fmla="*/ 5355874 h 7505293"/>
              <a:gd name="connsiteX1722" fmla="*/ 2972153 w 6830240"/>
              <a:gd name="connsiteY1722" fmla="*/ 5352076 h 7505293"/>
              <a:gd name="connsiteX1723" fmla="*/ 2972470 w 6830240"/>
              <a:gd name="connsiteY1723" fmla="*/ 5348278 h 7505293"/>
              <a:gd name="connsiteX1724" fmla="*/ 2997791 w 6830240"/>
              <a:gd name="connsiteY1724" fmla="*/ 5304916 h 7505293"/>
              <a:gd name="connsiteX1725" fmla="*/ 3015515 w 6830240"/>
              <a:gd name="connsiteY1725" fmla="*/ 5259655 h 7505293"/>
              <a:gd name="connsiteX1726" fmla="*/ 3028175 w 6830240"/>
              <a:gd name="connsiteY1726" fmla="*/ 5259655 h 7505293"/>
              <a:gd name="connsiteX1727" fmla="*/ 3039529 w 6830240"/>
              <a:gd name="connsiteY1727" fmla="*/ 5260543 h 7505293"/>
              <a:gd name="connsiteX1728" fmla="*/ 3043853 w 6830240"/>
              <a:gd name="connsiteY1728" fmla="*/ 5245311 h 7505293"/>
              <a:gd name="connsiteX1729" fmla="*/ 3053945 w 6830240"/>
              <a:gd name="connsiteY1729" fmla="*/ 5215721 h 7505293"/>
              <a:gd name="connsiteX1730" fmla="*/ 3050964 w 6830240"/>
              <a:gd name="connsiteY1730" fmla="*/ 5209014 h 7505293"/>
              <a:gd name="connsiteX1731" fmla="*/ 3061092 w 6830240"/>
              <a:gd name="connsiteY1731" fmla="*/ 5191290 h 7505293"/>
              <a:gd name="connsiteX1732" fmla="*/ 1647658 w 6830240"/>
              <a:gd name="connsiteY1732" fmla="*/ 5182205 h 7505293"/>
              <a:gd name="connsiteX1733" fmla="*/ 1637790 w 6830240"/>
              <a:gd name="connsiteY1733" fmla="*/ 5187139 h 7505293"/>
              <a:gd name="connsiteX1734" fmla="*/ 1627661 w 6830240"/>
              <a:gd name="connsiteY1734" fmla="*/ 5204864 h 7505293"/>
              <a:gd name="connsiteX1735" fmla="*/ 1640322 w 6830240"/>
              <a:gd name="connsiteY1735" fmla="*/ 5199800 h 7505293"/>
              <a:gd name="connsiteX1736" fmla="*/ 1642051 w 6830240"/>
              <a:gd name="connsiteY1736" fmla="*/ 5196917 h 7505293"/>
              <a:gd name="connsiteX1737" fmla="*/ 1645648 w 6830240"/>
              <a:gd name="connsiteY1737" fmla="*/ 5188212 h 7505293"/>
              <a:gd name="connsiteX1738" fmla="*/ 430451 w 6830240"/>
              <a:gd name="connsiteY1738" fmla="*/ 5180143 h 7505293"/>
              <a:gd name="connsiteX1739" fmla="*/ 430767 w 6830240"/>
              <a:gd name="connsiteY1739" fmla="*/ 5184890 h 7505293"/>
              <a:gd name="connsiteX1740" fmla="*/ 432983 w 6830240"/>
              <a:gd name="connsiteY1740" fmla="*/ 5187739 h 7505293"/>
              <a:gd name="connsiteX1741" fmla="*/ 440579 w 6830240"/>
              <a:gd name="connsiteY1741" fmla="*/ 5185207 h 7505293"/>
              <a:gd name="connsiteX1742" fmla="*/ 622888 w 6830240"/>
              <a:gd name="connsiteY1742" fmla="*/ 5170015 h 7505293"/>
              <a:gd name="connsiteX1743" fmla="*/ 633016 w 6830240"/>
              <a:gd name="connsiteY1743" fmla="*/ 5187739 h 7505293"/>
              <a:gd name="connsiteX1744" fmla="*/ 630484 w 6830240"/>
              <a:gd name="connsiteY1744" fmla="*/ 5207995 h 7505293"/>
              <a:gd name="connsiteX1745" fmla="*/ 620672 w 6830240"/>
              <a:gd name="connsiteY1745" fmla="*/ 5216858 h 7505293"/>
              <a:gd name="connsiteX1746" fmla="*/ 605163 w 6830240"/>
              <a:gd name="connsiteY1746" fmla="*/ 5225720 h 7505293"/>
              <a:gd name="connsiteX1747" fmla="*/ 614025 w 6830240"/>
              <a:gd name="connsiteY1747" fmla="*/ 5197867 h 7505293"/>
              <a:gd name="connsiteX1748" fmla="*/ 622888 w 6830240"/>
              <a:gd name="connsiteY1748" fmla="*/ 5170015 h 7505293"/>
              <a:gd name="connsiteX1749" fmla="*/ 849335 w 6830240"/>
              <a:gd name="connsiteY1749" fmla="*/ 5166141 h 7505293"/>
              <a:gd name="connsiteX1750" fmla="*/ 821482 w 6830240"/>
              <a:gd name="connsiteY1750" fmla="*/ 5229443 h 7505293"/>
              <a:gd name="connsiteX1751" fmla="*/ 828762 w 6830240"/>
              <a:gd name="connsiteY1751" fmla="*/ 5242103 h 7505293"/>
              <a:gd name="connsiteX1752" fmla="*/ 841739 w 6830240"/>
              <a:gd name="connsiteY1752" fmla="*/ 5247167 h 7505293"/>
              <a:gd name="connsiteX1753" fmla="*/ 852500 w 6830240"/>
              <a:gd name="connsiteY1753" fmla="*/ 5212351 h 7505293"/>
              <a:gd name="connsiteX1754" fmla="*/ 867059 w 6830240"/>
              <a:gd name="connsiteY1754" fmla="*/ 5181333 h 7505293"/>
              <a:gd name="connsiteX1755" fmla="*/ 3594932 w 6830240"/>
              <a:gd name="connsiteY1755" fmla="*/ 5154948 h 7505293"/>
              <a:gd name="connsiteX1756" fmla="*/ 3597464 w 6830240"/>
              <a:gd name="connsiteY1756" fmla="*/ 5162544 h 7505293"/>
              <a:gd name="connsiteX1757" fmla="*/ 3597464 w 6830240"/>
              <a:gd name="connsiteY1757" fmla="*/ 5154948 h 7505293"/>
              <a:gd name="connsiteX1758" fmla="*/ 2366213 w 6830240"/>
              <a:gd name="connsiteY1758" fmla="*/ 5147054 h 7505293"/>
              <a:gd name="connsiteX1759" fmla="*/ 2366846 w 6830240"/>
              <a:gd name="connsiteY1759" fmla="*/ 5151802 h 7505293"/>
              <a:gd name="connsiteX1760" fmla="*/ 2371277 w 6830240"/>
              <a:gd name="connsiteY1760" fmla="*/ 5154650 h 7505293"/>
              <a:gd name="connsiteX1761" fmla="*/ 2376341 w 6830240"/>
              <a:gd name="connsiteY1761" fmla="*/ 5154650 h 7505293"/>
              <a:gd name="connsiteX1762" fmla="*/ 2373176 w 6830240"/>
              <a:gd name="connsiteY1762" fmla="*/ 5148953 h 7505293"/>
              <a:gd name="connsiteX1763" fmla="*/ 2366213 w 6830240"/>
              <a:gd name="connsiteY1763" fmla="*/ 5147054 h 7505293"/>
              <a:gd name="connsiteX1764" fmla="*/ 6607432 w 6830240"/>
              <a:gd name="connsiteY1764" fmla="*/ 5135642 h 7505293"/>
              <a:gd name="connsiteX1765" fmla="*/ 6599836 w 6830240"/>
              <a:gd name="connsiteY1765" fmla="*/ 5143238 h 7505293"/>
              <a:gd name="connsiteX1766" fmla="*/ 6603001 w 6830240"/>
              <a:gd name="connsiteY1766" fmla="*/ 5145770 h 7505293"/>
              <a:gd name="connsiteX1767" fmla="*/ 6602368 w 6830240"/>
              <a:gd name="connsiteY1767" fmla="*/ 5148302 h 7505293"/>
              <a:gd name="connsiteX1768" fmla="*/ 6597304 w 6830240"/>
              <a:gd name="connsiteY1768" fmla="*/ 5155899 h 7505293"/>
              <a:gd name="connsiteX1769" fmla="*/ 6584644 w 6830240"/>
              <a:gd name="connsiteY1769" fmla="*/ 5163495 h 7505293"/>
              <a:gd name="connsiteX1770" fmla="*/ 6579579 w 6830240"/>
              <a:gd name="connsiteY1770" fmla="*/ 5158430 h 7505293"/>
              <a:gd name="connsiteX1771" fmla="*/ 6574515 w 6830240"/>
              <a:gd name="connsiteY1771" fmla="*/ 5173623 h 7505293"/>
              <a:gd name="connsiteX1772" fmla="*/ 6558057 w 6830240"/>
              <a:gd name="connsiteY1772" fmla="*/ 5195778 h 7505293"/>
              <a:gd name="connsiteX1773" fmla="*/ 6549195 w 6830240"/>
              <a:gd name="connsiteY1773" fmla="*/ 5221732 h 7505293"/>
              <a:gd name="connsiteX1774" fmla="*/ 6539067 w 6830240"/>
              <a:gd name="connsiteY1774" fmla="*/ 5244521 h 7505293"/>
              <a:gd name="connsiteX1775" fmla="*/ 6532420 w 6830240"/>
              <a:gd name="connsiteY1775" fmla="*/ 5254965 h 7505293"/>
              <a:gd name="connsiteX1776" fmla="*/ 6531470 w 6830240"/>
              <a:gd name="connsiteY1776" fmla="*/ 5267309 h 7505293"/>
              <a:gd name="connsiteX1777" fmla="*/ 6516278 w 6830240"/>
              <a:gd name="connsiteY1777" fmla="*/ 5301492 h 7505293"/>
              <a:gd name="connsiteX1778" fmla="*/ 6501086 w 6830240"/>
              <a:gd name="connsiteY1778" fmla="*/ 5335675 h 7505293"/>
              <a:gd name="connsiteX1779" fmla="*/ 6490957 w 6830240"/>
              <a:gd name="connsiteY1779" fmla="*/ 5343271 h 7505293"/>
              <a:gd name="connsiteX1780" fmla="*/ 6484311 w 6830240"/>
              <a:gd name="connsiteY1780" fmla="*/ 5358463 h 7505293"/>
              <a:gd name="connsiteX1781" fmla="*/ 6475765 w 6830240"/>
              <a:gd name="connsiteY1781" fmla="*/ 5373656 h 7505293"/>
              <a:gd name="connsiteX1782" fmla="*/ 6475765 w 6830240"/>
              <a:gd name="connsiteY1782" fmla="*/ 5391380 h 7505293"/>
              <a:gd name="connsiteX1783" fmla="*/ 6500136 w 6830240"/>
              <a:gd name="connsiteY1783" fmla="*/ 5371124 h 7505293"/>
              <a:gd name="connsiteX1784" fmla="*/ 6511214 w 6830240"/>
              <a:gd name="connsiteY1784" fmla="*/ 5343271 h 7505293"/>
              <a:gd name="connsiteX1785" fmla="*/ 6518177 w 6830240"/>
              <a:gd name="connsiteY1785" fmla="*/ 5342638 h 7505293"/>
              <a:gd name="connsiteX1786" fmla="*/ 6521342 w 6830240"/>
              <a:gd name="connsiteY1786" fmla="*/ 5338207 h 7505293"/>
              <a:gd name="connsiteX1787" fmla="*/ 6521342 w 6830240"/>
              <a:gd name="connsiteY1787" fmla="*/ 5327762 h 7505293"/>
              <a:gd name="connsiteX1788" fmla="*/ 6528938 w 6830240"/>
              <a:gd name="connsiteY1788" fmla="*/ 5323015 h 7505293"/>
              <a:gd name="connsiteX1789" fmla="*/ 6559323 w 6830240"/>
              <a:gd name="connsiteY1789" fmla="*/ 5241989 h 7505293"/>
              <a:gd name="connsiteX1790" fmla="*/ 6571983 w 6830240"/>
              <a:gd name="connsiteY1790" fmla="*/ 5234392 h 7505293"/>
              <a:gd name="connsiteX1791" fmla="*/ 6573249 w 6830240"/>
              <a:gd name="connsiteY1791" fmla="*/ 5224264 h 7505293"/>
              <a:gd name="connsiteX1792" fmla="*/ 6582112 w 6830240"/>
              <a:gd name="connsiteY1792" fmla="*/ 5221732 h 7505293"/>
              <a:gd name="connsiteX1793" fmla="*/ 6594772 w 6830240"/>
              <a:gd name="connsiteY1793" fmla="*/ 5196411 h 7505293"/>
              <a:gd name="connsiteX1794" fmla="*/ 6596671 w 6830240"/>
              <a:gd name="connsiteY1794" fmla="*/ 5177104 h 7505293"/>
              <a:gd name="connsiteX1795" fmla="*/ 6602368 w 6830240"/>
              <a:gd name="connsiteY1795" fmla="*/ 5148302 h 7505293"/>
              <a:gd name="connsiteX1796" fmla="*/ 6607432 w 6830240"/>
              <a:gd name="connsiteY1796" fmla="*/ 5135642 h 7505293"/>
              <a:gd name="connsiteX1797" fmla="*/ 3625317 w 6830240"/>
              <a:gd name="connsiteY1797" fmla="*/ 5127095 h 7505293"/>
              <a:gd name="connsiteX1798" fmla="*/ 3615188 w 6830240"/>
              <a:gd name="connsiteY1798" fmla="*/ 5134692 h 7505293"/>
              <a:gd name="connsiteX1799" fmla="*/ 3622785 w 6830240"/>
              <a:gd name="connsiteY1799" fmla="*/ 5134692 h 7505293"/>
              <a:gd name="connsiteX1800" fmla="*/ 3624051 w 6830240"/>
              <a:gd name="connsiteY1800" fmla="*/ 5130894 h 7505293"/>
              <a:gd name="connsiteX1801" fmla="*/ 3625317 w 6830240"/>
              <a:gd name="connsiteY1801" fmla="*/ 5127095 h 7505293"/>
              <a:gd name="connsiteX1802" fmla="*/ 2780033 w 6830240"/>
              <a:gd name="connsiteY1802" fmla="*/ 5117860 h 7505293"/>
              <a:gd name="connsiteX1803" fmla="*/ 2767373 w 6830240"/>
              <a:gd name="connsiteY1803" fmla="*/ 5133052 h 7505293"/>
              <a:gd name="connsiteX1804" fmla="*/ 2767373 w 6830240"/>
              <a:gd name="connsiteY1804" fmla="*/ 5140648 h 7505293"/>
              <a:gd name="connsiteX1805" fmla="*/ 2772437 w 6830240"/>
              <a:gd name="connsiteY1805" fmla="*/ 5140648 h 7505293"/>
              <a:gd name="connsiteX1806" fmla="*/ 2782565 w 6830240"/>
              <a:gd name="connsiteY1806" fmla="*/ 5139382 h 7505293"/>
              <a:gd name="connsiteX1807" fmla="*/ 2785097 w 6830240"/>
              <a:gd name="connsiteY1807" fmla="*/ 5130520 h 7505293"/>
              <a:gd name="connsiteX1808" fmla="*/ 6029028 w 6830240"/>
              <a:gd name="connsiteY1808" fmla="*/ 5111663 h 7505293"/>
              <a:gd name="connsiteX1809" fmla="*/ 6021748 w 6830240"/>
              <a:gd name="connsiteY1809" fmla="*/ 5113562 h 7505293"/>
              <a:gd name="connsiteX1810" fmla="*/ 6016368 w 6830240"/>
              <a:gd name="connsiteY1810" fmla="*/ 5119259 h 7505293"/>
              <a:gd name="connsiteX1811" fmla="*/ 6019216 w 6830240"/>
              <a:gd name="connsiteY1811" fmla="*/ 5121474 h 7505293"/>
              <a:gd name="connsiteX1812" fmla="*/ 6023964 w 6830240"/>
              <a:gd name="connsiteY1812" fmla="*/ 5121791 h 7505293"/>
              <a:gd name="connsiteX1813" fmla="*/ 483624 w 6830240"/>
              <a:gd name="connsiteY1813" fmla="*/ 5106713 h 7505293"/>
              <a:gd name="connsiteX1814" fmla="*/ 484257 w 6830240"/>
              <a:gd name="connsiteY1814" fmla="*/ 5111461 h 7505293"/>
              <a:gd name="connsiteX1815" fmla="*/ 488688 w 6830240"/>
              <a:gd name="connsiteY1815" fmla="*/ 5114309 h 7505293"/>
              <a:gd name="connsiteX1816" fmla="*/ 493752 w 6830240"/>
              <a:gd name="connsiteY1816" fmla="*/ 5114309 h 7505293"/>
              <a:gd name="connsiteX1817" fmla="*/ 490587 w 6830240"/>
              <a:gd name="connsiteY1817" fmla="*/ 5108612 h 7505293"/>
              <a:gd name="connsiteX1818" fmla="*/ 483624 w 6830240"/>
              <a:gd name="connsiteY1818" fmla="*/ 5106713 h 7505293"/>
              <a:gd name="connsiteX1819" fmla="*/ 2250762 w 6830240"/>
              <a:gd name="connsiteY1819" fmla="*/ 5105047 h 7505293"/>
              <a:gd name="connsiteX1820" fmla="*/ 2246578 w 6830240"/>
              <a:gd name="connsiteY1820" fmla="*/ 5112368 h 7505293"/>
              <a:gd name="connsiteX1821" fmla="*/ 2234551 w 6830240"/>
              <a:gd name="connsiteY1821" fmla="*/ 5155413 h 7505293"/>
              <a:gd name="connsiteX1822" fmla="*/ 2226322 w 6830240"/>
              <a:gd name="connsiteY1822" fmla="*/ 5198458 h 7505293"/>
              <a:gd name="connsiteX1823" fmla="*/ 2221891 w 6830240"/>
              <a:gd name="connsiteY1823" fmla="*/ 5217132 h 7505293"/>
              <a:gd name="connsiteX1824" fmla="*/ 2198469 w 6830240"/>
              <a:gd name="connsiteY1824" fmla="*/ 5218715 h 7505293"/>
              <a:gd name="connsiteX1825" fmla="*/ 2195937 w 6830240"/>
              <a:gd name="connsiteY1825" fmla="*/ 5226311 h 7505293"/>
              <a:gd name="connsiteX1826" fmla="*/ 2203533 w 6830240"/>
              <a:gd name="connsiteY1826" fmla="*/ 5239604 h 7505293"/>
              <a:gd name="connsiteX1827" fmla="*/ 2195937 w 6830240"/>
              <a:gd name="connsiteY1827" fmla="*/ 5249100 h 7505293"/>
              <a:gd name="connsiteX1828" fmla="*/ 2187391 w 6830240"/>
              <a:gd name="connsiteY1828" fmla="*/ 5250682 h 7505293"/>
              <a:gd name="connsiteX1829" fmla="*/ 2180745 w 6830240"/>
              <a:gd name="connsiteY1829" fmla="*/ 5254164 h 7505293"/>
              <a:gd name="connsiteX1830" fmla="*/ 2180745 w 6830240"/>
              <a:gd name="connsiteY1830" fmla="*/ 5256696 h 7505293"/>
              <a:gd name="connsiteX1831" fmla="*/ 2211757 w 6830240"/>
              <a:gd name="connsiteY1831" fmla="*/ 5274417 h 7505293"/>
              <a:gd name="connsiteX1832" fmla="*/ 2211757 w 6830240"/>
              <a:gd name="connsiteY1832" fmla="*/ 5266061 h 7505293"/>
              <a:gd name="connsiteX1833" fmla="*/ 2229482 w 6830240"/>
              <a:gd name="connsiteY1833" fmla="*/ 5245805 h 7505293"/>
              <a:gd name="connsiteX1834" fmla="*/ 2231977 w 6830240"/>
              <a:gd name="connsiteY1834" fmla="*/ 5239150 h 7505293"/>
              <a:gd name="connsiteX1835" fmla="*/ 2233918 w 6830240"/>
              <a:gd name="connsiteY1835" fmla="*/ 5226311 h 7505293"/>
              <a:gd name="connsiteX1836" fmla="*/ 2235050 w 6830240"/>
              <a:gd name="connsiteY1836" fmla="*/ 5223480 h 7505293"/>
              <a:gd name="connsiteX1837" fmla="*/ 2229244 w 6830240"/>
              <a:gd name="connsiteY1837" fmla="*/ 5217556 h 7505293"/>
              <a:gd name="connsiteX1838" fmla="*/ 2229482 w 6830240"/>
              <a:gd name="connsiteY1838" fmla="*/ 5199594 h 7505293"/>
              <a:gd name="connsiteX1839" fmla="*/ 2237078 w 6830240"/>
              <a:gd name="connsiteY1839" fmla="*/ 5169843 h 7505293"/>
              <a:gd name="connsiteX1840" fmla="*/ 2244674 w 6830240"/>
              <a:gd name="connsiteY1840" fmla="*/ 5154017 h 7505293"/>
              <a:gd name="connsiteX1841" fmla="*/ 2244674 w 6830240"/>
              <a:gd name="connsiteY1841" fmla="*/ 5134394 h 7505293"/>
              <a:gd name="connsiteX1842" fmla="*/ 2252587 w 6830240"/>
              <a:gd name="connsiteY1842" fmla="*/ 5126164 h 7505293"/>
              <a:gd name="connsiteX1843" fmla="*/ 2254802 w 6830240"/>
              <a:gd name="connsiteY1843" fmla="*/ 5114137 h 7505293"/>
              <a:gd name="connsiteX1844" fmla="*/ 6607432 w 6830240"/>
              <a:gd name="connsiteY1844" fmla="*/ 5102725 h 7505293"/>
              <a:gd name="connsiteX1845" fmla="*/ 6606241 w 6830240"/>
              <a:gd name="connsiteY1845" fmla="*/ 5104810 h 7505293"/>
              <a:gd name="connsiteX1846" fmla="*/ 6612496 w 6830240"/>
              <a:gd name="connsiteY1846" fmla="*/ 5102725 h 7505293"/>
              <a:gd name="connsiteX1847" fmla="*/ 3622785 w 6830240"/>
              <a:gd name="connsiteY1847" fmla="*/ 5101775 h 7505293"/>
              <a:gd name="connsiteX1848" fmla="*/ 3622785 w 6830240"/>
              <a:gd name="connsiteY1848" fmla="*/ 5111903 h 7505293"/>
              <a:gd name="connsiteX1849" fmla="*/ 3627849 w 6830240"/>
              <a:gd name="connsiteY1849" fmla="*/ 5119499 h 7505293"/>
              <a:gd name="connsiteX1850" fmla="*/ 3635737 w 6830240"/>
              <a:gd name="connsiteY1850" fmla="*/ 5112597 h 7505293"/>
              <a:gd name="connsiteX1851" fmla="*/ 3639773 w 6830240"/>
              <a:gd name="connsiteY1851" fmla="*/ 5101775 h 7505293"/>
              <a:gd name="connsiteX1852" fmla="*/ 3081349 w 6830240"/>
              <a:gd name="connsiteY1852" fmla="*/ 5100135 h 7505293"/>
              <a:gd name="connsiteX1853" fmla="*/ 3061092 w 6830240"/>
              <a:gd name="connsiteY1853" fmla="*/ 5133052 h 7505293"/>
              <a:gd name="connsiteX1854" fmla="*/ 3068688 w 6830240"/>
              <a:gd name="connsiteY1854" fmla="*/ 5160905 h 7505293"/>
              <a:gd name="connsiteX1855" fmla="*/ 3063941 w 6830240"/>
              <a:gd name="connsiteY1855" fmla="*/ 5161538 h 7505293"/>
              <a:gd name="connsiteX1856" fmla="*/ 3061092 w 6830240"/>
              <a:gd name="connsiteY1856" fmla="*/ 5165969 h 7505293"/>
              <a:gd name="connsiteX1857" fmla="*/ 3063941 w 6830240"/>
              <a:gd name="connsiteY1857" fmla="*/ 5173565 h 7505293"/>
              <a:gd name="connsiteX1858" fmla="*/ 3067150 w 6830240"/>
              <a:gd name="connsiteY1858" fmla="*/ 5178699 h 7505293"/>
              <a:gd name="connsiteX1859" fmla="*/ 3070993 w 6830240"/>
              <a:gd name="connsiteY1859" fmla="*/ 5168084 h 7505293"/>
              <a:gd name="connsiteX1860" fmla="*/ 3078391 w 6830240"/>
              <a:gd name="connsiteY1860" fmla="*/ 5149884 h 7505293"/>
              <a:gd name="connsiteX1861" fmla="*/ 3077758 w 6830240"/>
              <a:gd name="connsiteY1861" fmla="*/ 5135641 h 7505293"/>
              <a:gd name="connsiteX1862" fmla="*/ 3086708 w 6830240"/>
              <a:gd name="connsiteY1862" fmla="*/ 5128534 h 7505293"/>
              <a:gd name="connsiteX1863" fmla="*/ 3086729 w 6830240"/>
              <a:gd name="connsiteY1863" fmla="*/ 5126722 h 7505293"/>
              <a:gd name="connsiteX1864" fmla="*/ 3081349 w 6830240"/>
              <a:gd name="connsiteY1864" fmla="*/ 5100135 h 7505293"/>
              <a:gd name="connsiteX1865" fmla="*/ 6642248 w 6830240"/>
              <a:gd name="connsiteY1865" fmla="*/ 5089432 h 7505293"/>
              <a:gd name="connsiteX1866" fmla="*/ 6632753 w 6830240"/>
              <a:gd name="connsiteY1866" fmla="*/ 5090065 h 7505293"/>
              <a:gd name="connsiteX1867" fmla="*/ 6626106 w 6830240"/>
              <a:gd name="connsiteY1867" fmla="*/ 5105257 h 7505293"/>
              <a:gd name="connsiteX1868" fmla="*/ 6617560 w 6830240"/>
              <a:gd name="connsiteY1868" fmla="*/ 5120450 h 7505293"/>
              <a:gd name="connsiteX1869" fmla="*/ 6632753 w 6830240"/>
              <a:gd name="connsiteY1869" fmla="*/ 5128046 h 7505293"/>
              <a:gd name="connsiteX1870" fmla="*/ 6640349 w 6830240"/>
              <a:gd name="connsiteY1870" fmla="*/ 5102725 h 7505293"/>
              <a:gd name="connsiteX1871" fmla="*/ 6645097 w 6830240"/>
              <a:gd name="connsiteY1871" fmla="*/ 5097661 h 7505293"/>
              <a:gd name="connsiteX1872" fmla="*/ 6647945 w 6830240"/>
              <a:gd name="connsiteY1872" fmla="*/ 5092597 h 7505293"/>
              <a:gd name="connsiteX1873" fmla="*/ 6642248 w 6830240"/>
              <a:gd name="connsiteY1873" fmla="*/ 5089432 h 7505293"/>
              <a:gd name="connsiteX1874" fmla="*/ 3640509 w 6830240"/>
              <a:gd name="connsiteY1874" fmla="*/ 5089115 h 7505293"/>
              <a:gd name="connsiteX1875" fmla="*/ 3640509 w 6830240"/>
              <a:gd name="connsiteY1875" fmla="*/ 5099799 h 7505293"/>
              <a:gd name="connsiteX1876" fmla="*/ 3642869 w 6830240"/>
              <a:gd name="connsiteY1876" fmla="*/ 5093470 h 7505293"/>
              <a:gd name="connsiteX1877" fmla="*/ 3644170 w 6830240"/>
              <a:gd name="connsiteY1877" fmla="*/ 5090336 h 7505293"/>
              <a:gd name="connsiteX1878" fmla="*/ 1680835 w 6830240"/>
              <a:gd name="connsiteY1878" fmla="*/ 5080793 h 7505293"/>
              <a:gd name="connsiteX1879" fmla="*/ 1681128 w 6830240"/>
              <a:gd name="connsiteY1879" fmla="*/ 5093711 h 7505293"/>
              <a:gd name="connsiteX1880" fmla="*/ 1686396 w 6830240"/>
              <a:gd name="connsiteY1880" fmla="*/ 5083177 h 7505293"/>
              <a:gd name="connsiteX1881" fmla="*/ 897444 w 6830240"/>
              <a:gd name="connsiteY1881" fmla="*/ 5077519 h 7505293"/>
              <a:gd name="connsiteX1882" fmla="*/ 884784 w 6830240"/>
              <a:gd name="connsiteY1882" fmla="*/ 5092711 h 7505293"/>
              <a:gd name="connsiteX1883" fmla="*/ 884784 w 6830240"/>
              <a:gd name="connsiteY1883" fmla="*/ 5100307 h 7505293"/>
              <a:gd name="connsiteX1884" fmla="*/ 889848 w 6830240"/>
              <a:gd name="connsiteY1884" fmla="*/ 5100307 h 7505293"/>
              <a:gd name="connsiteX1885" fmla="*/ 899976 w 6830240"/>
              <a:gd name="connsiteY1885" fmla="*/ 5099041 h 7505293"/>
              <a:gd name="connsiteX1886" fmla="*/ 902508 w 6830240"/>
              <a:gd name="connsiteY1886" fmla="*/ 5090179 h 7505293"/>
              <a:gd name="connsiteX1887" fmla="*/ 2807886 w 6830240"/>
              <a:gd name="connsiteY1887" fmla="*/ 5077347 h 7505293"/>
              <a:gd name="connsiteX1888" fmla="*/ 2802822 w 6830240"/>
              <a:gd name="connsiteY1888" fmla="*/ 5087475 h 7505293"/>
              <a:gd name="connsiteX1889" fmla="*/ 2807886 w 6830240"/>
              <a:gd name="connsiteY1889" fmla="*/ 5079879 h 7505293"/>
              <a:gd name="connsiteX1890" fmla="*/ 3654698 w 6830240"/>
              <a:gd name="connsiteY1890" fmla="*/ 5064973 h 7505293"/>
              <a:gd name="connsiteX1891" fmla="*/ 3650637 w 6830240"/>
              <a:gd name="connsiteY1891" fmla="*/ 5066326 h 7505293"/>
              <a:gd name="connsiteX1892" fmla="*/ 3650637 w 6830240"/>
              <a:gd name="connsiteY1892" fmla="*/ 5074756 h 7505293"/>
              <a:gd name="connsiteX1893" fmla="*/ 2530797 w 6830240"/>
              <a:gd name="connsiteY1893" fmla="*/ 5063496 h 7505293"/>
              <a:gd name="connsiteX1894" fmla="*/ 2532380 w 6830240"/>
              <a:gd name="connsiteY1894" fmla="*/ 5069509 h 7505293"/>
              <a:gd name="connsiteX1895" fmla="*/ 2535861 w 6830240"/>
              <a:gd name="connsiteY1895" fmla="*/ 5073624 h 7505293"/>
              <a:gd name="connsiteX1896" fmla="*/ 2540293 w 6830240"/>
              <a:gd name="connsiteY1896" fmla="*/ 5070776 h 7505293"/>
              <a:gd name="connsiteX1897" fmla="*/ 2540926 w 6830240"/>
              <a:gd name="connsiteY1897" fmla="*/ 5066028 h 7505293"/>
              <a:gd name="connsiteX1898" fmla="*/ 2274742 w 6830240"/>
              <a:gd name="connsiteY1898" fmla="*/ 5047670 h 7505293"/>
              <a:gd name="connsiteX1899" fmla="*/ 2271968 w 6830240"/>
              <a:gd name="connsiteY1899" fmla="*/ 5052601 h 7505293"/>
              <a:gd name="connsiteX1900" fmla="*/ 2277591 w 6830240"/>
              <a:gd name="connsiteY1900" fmla="*/ 5053368 h 7505293"/>
              <a:gd name="connsiteX1901" fmla="*/ 925297 w 6830240"/>
              <a:gd name="connsiteY1901" fmla="*/ 5037006 h 7505293"/>
              <a:gd name="connsiteX1902" fmla="*/ 920233 w 6830240"/>
              <a:gd name="connsiteY1902" fmla="*/ 5047134 h 7505293"/>
              <a:gd name="connsiteX1903" fmla="*/ 925297 w 6830240"/>
              <a:gd name="connsiteY1903" fmla="*/ 5039538 h 7505293"/>
              <a:gd name="connsiteX1904" fmla="*/ 648208 w 6830240"/>
              <a:gd name="connsiteY1904" fmla="*/ 5023155 h 7505293"/>
              <a:gd name="connsiteX1905" fmla="*/ 649791 w 6830240"/>
              <a:gd name="connsiteY1905" fmla="*/ 5029168 h 7505293"/>
              <a:gd name="connsiteX1906" fmla="*/ 653272 w 6830240"/>
              <a:gd name="connsiteY1906" fmla="*/ 5033283 h 7505293"/>
              <a:gd name="connsiteX1907" fmla="*/ 657704 w 6830240"/>
              <a:gd name="connsiteY1907" fmla="*/ 5030435 h 7505293"/>
              <a:gd name="connsiteX1908" fmla="*/ 658337 w 6830240"/>
              <a:gd name="connsiteY1908" fmla="*/ 5025687 h 7505293"/>
              <a:gd name="connsiteX1909" fmla="*/ 6642881 w 6830240"/>
              <a:gd name="connsiteY1909" fmla="*/ 5019167 h 7505293"/>
              <a:gd name="connsiteX1910" fmla="*/ 6632753 w 6830240"/>
              <a:gd name="connsiteY1910" fmla="*/ 5024231 h 7505293"/>
              <a:gd name="connsiteX1911" fmla="*/ 6627689 w 6830240"/>
              <a:gd name="connsiteY1911" fmla="*/ 5049552 h 7505293"/>
              <a:gd name="connsiteX1912" fmla="*/ 6636234 w 6830240"/>
              <a:gd name="connsiteY1912" fmla="*/ 5034359 h 7505293"/>
              <a:gd name="connsiteX1913" fmla="*/ 6642881 w 6830240"/>
              <a:gd name="connsiteY1913" fmla="*/ 5019167 h 7505293"/>
              <a:gd name="connsiteX1914" fmla="*/ 2449771 w 6830240"/>
              <a:gd name="connsiteY1914" fmla="*/ 5015387 h 7505293"/>
              <a:gd name="connsiteX1915" fmla="*/ 2432680 w 6830240"/>
              <a:gd name="connsiteY1915" fmla="*/ 5023616 h 7505293"/>
              <a:gd name="connsiteX1916" fmla="*/ 2426983 w 6830240"/>
              <a:gd name="connsiteY1916" fmla="*/ 5043239 h 7505293"/>
              <a:gd name="connsiteX1917" fmla="*/ 2426983 w 6830240"/>
              <a:gd name="connsiteY1917" fmla="*/ 5045771 h 7505293"/>
              <a:gd name="connsiteX1918" fmla="*/ 2420653 w 6830240"/>
              <a:gd name="connsiteY1918" fmla="*/ 5046088 h 7505293"/>
              <a:gd name="connsiteX1919" fmla="*/ 2414322 w 6830240"/>
              <a:gd name="connsiteY1919" fmla="*/ 5048303 h 7505293"/>
              <a:gd name="connsiteX1920" fmla="*/ 2424767 w 6830240"/>
              <a:gd name="connsiteY1920" fmla="*/ 5051785 h 7505293"/>
              <a:gd name="connsiteX1921" fmla="*/ 2437111 w 6830240"/>
              <a:gd name="connsiteY1921" fmla="*/ 5053368 h 7505293"/>
              <a:gd name="connsiteX1922" fmla="*/ 2452303 w 6830240"/>
              <a:gd name="connsiteY1922" fmla="*/ 5040707 h 7505293"/>
              <a:gd name="connsiteX1923" fmla="*/ 2444391 w 6830240"/>
              <a:gd name="connsiteY1923" fmla="*/ 5035010 h 7505293"/>
              <a:gd name="connsiteX1924" fmla="*/ 2442175 w 6830240"/>
              <a:gd name="connsiteY1924" fmla="*/ 5025515 h 7505293"/>
              <a:gd name="connsiteX1925" fmla="*/ 3134522 w 6830240"/>
              <a:gd name="connsiteY1925" fmla="*/ 5011513 h 7505293"/>
              <a:gd name="connsiteX1926" fmla="*/ 3136359 w 6830240"/>
              <a:gd name="connsiteY1926" fmla="*/ 5017024 h 7505293"/>
              <a:gd name="connsiteX1927" fmla="*/ 3136629 w 6830240"/>
              <a:gd name="connsiteY1927" fmla="*/ 5015685 h 7505293"/>
              <a:gd name="connsiteX1928" fmla="*/ 3137054 w 6830240"/>
              <a:gd name="connsiteY1928" fmla="*/ 5015394 h 7505293"/>
              <a:gd name="connsiteX1929" fmla="*/ 3137054 w 6830240"/>
              <a:gd name="connsiteY1929" fmla="*/ 5011513 h 7505293"/>
              <a:gd name="connsiteX1930" fmla="*/ 2297731 w 6830240"/>
              <a:gd name="connsiteY1930" fmla="*/ 5011203 h 7505293"/>
              <a:gd name="connsiteX1931" fmla="*/ 2295531 w 6830240"/>
              <a:gd name="connsiteY1931" fmla="*/ 5016153 h 7505293"/>
              <a:gd name="connsiteX1932" fmla="*/ 2297215 w 6830240"/>
              <a:gd name="connsiteY1932" fmla="*/ 5015070 h 7505293"/>
              <a:gd name="connsiteX1933" fmla="*/ 3678490 w 6830240"/>
              <a:gd name="connsiteY1933" fmla="*/ 5003024 h 7505293"/>
              <a:gd name="connsiteX1934" fmla="*/ 3670261 w 6830240"/>
              <a:gd name="connsiteY1934" fmla="*/ 5025180 h 7505293"/>
              <a:gd name="connsiteX1935" fmla="*/ 3658233 w 6830240"/>
              <a:gd name="connsiteY1935" fmla="*/ 5035941 h 7505293"/>
              <a:gd name="connsiteX1936" fmla="*/ 3659468 w 6830240"/>
              <a:gd name="connsiteY1936" fmla="*/ 5040741 h 7505293"/>
              <a:gd name="connsiteX1937" fmla="*/ 3666924 w 6830240"/>
              <a:gd name="connsiteY1937" fmla="*/ 5034600 h 7505293"/>
              <a:gd name="connsiteX1938" fmla="*/ 3683731 w 6830240"/>
              <a:gd name="connsiteY1938" fmla="*/ 5003024 h 7505293"/>
              <a:gd name="connsiteX1939" fmla="*/ 6660605 w 6830240"/>
              <a:gd name="connsiteY1939" fmla="*/ 4993846 h 7505293"/>
              <a:gd name="connsiteX1940" fmla="*/ 6663138 w 6830240"/>
              <a:gd name="connsiteY1940" fmla="*/ 5003975 h 7505293"/>
              <a:gd name="connsiteX1941" fmla="*/ 6668202 w 6830240"/>
              <a:gd name="connsiteY1941" fmla="*/ 5003975 h 7505293"/>
              <a:gd name="connsiteX1942" fmla="*/ 6670734 w 6830240"/>
              <a:gd name="connsiteY1942" fmla="*/ 4998911 h 7505293"/>
              <a:gd name="connsiteX1943" fmla="*/ 6668835 w 6830240"/>
              <a:gd name="connsiteY1943" fmla="*/ 4994479 h 7505293"/>
              <a:gd name="connsiteX1944" fmla="*/ 6663138 w 6830240"/>
              <a:gd name="connsiteY1944" fmla="*/ 4993846 h 7505293"/>
              <a:gd name="connsiteX1945" fmla="*/ 384874 w 6830240"/>
              <a:gd name="connsiteY1945" fmla="*/ 4992770 h 7505293"/>
              <a:gd name="connsiteX1946" fmla="*/ 384874 w 6830240"/>
              <a:gd name="connsiteY1946" fmla="*/ 5005430 h 7505293"/>
              <a:gd name="connsiteX1947" fmla="*/ 388039 w 6830240"/>
              <a:gd name="connsiteY1947" fmla="*/ 5012077 h 7505293"/>
              <a:gd name="connsiteX1948" fmla="*/ 395002 w 6830240"/>
              <a:gd name="connsiteY1948" fmla="*/ 5013027 h 7505293"/>
              <a:gd name="connsiteX1949" fmla="*/ 2589035 w 6830240"/>
              <a:gd name="connsiteY1949" fmla="*/ 4979938 h 7505293"/>
              <a:gd name="connsiteX1950" fmla="*/ 2574792 w 6830240"/>
              <a:gd name="connsiteY1950" fmla="*/ 4992915 h 7505293"/>
              <a:gd name="connsiteX1951" fmla="*/ 2573842 w 6830240"/>
              <a:gd name="connsiteY1951" fmla="*/ 5015387 h 7505293"/>
              <a:gd name="connsiteX1952" fmla="*/ 2561499 w 6830240"/>
              <a:gd name="connsiteY1952" fmla="*/ 5017286 h 7505293"/>
              <a:gd name="connsiteX1953" fmla="*/ 2551054 w 6830240"/>
              <a:gd name="connsiteY1953" fmla="*/ 5022983 h 7505293"/>
              <a:gd name="connsiteX1954" fmla="*/ 2556118 w 6830240"/>
              <a:gd name="connsiteY1954" fmla="*/ 5045771 h 7505293"/>
              <a:gd name="connsiteX1955" fmla="*/ 2564031 w 6830240"/>
              <a:gd name="connsiteY1955" fmla="*/ 5025831 h 7505293"/>
              <a:gd name="connsiteX1956" fmla="*/ 2581438 w 6830240"/>
              <a:gd name="connsiteY1956" fmla="*/ 5015387 h 7505293"/>
              <a:gd name="connsiteX1957" fmla="*/ 2585237 w 6830240"/>
              <a:gd name="connsiteY1957" fmla="*/ 4997662 h 7505293"/>
              <a:gd name="connsiteX1958" fmla="*/ 2589035 w 6830240"/>
              <a:gd name="connsiteY1958" fmla="*/ 4979938 h 7505293"/>
              <a:gd name="connsiteX1959" fmla="*/ 567182 w 6830240"/>
              <a:gd name="connsiteY1959" fmla="*/ 4975046 h 7505293"/>
              <a:gd name="connsiteX1960" fmla="*/ 550091 w 6830240"/>
              <a:gd name="connsiteY1960" fmla="*/ 4983275 h 7505293"/>
              <a:gd name="connsiteX1961" fmla="*/ 544394 w 6830240"/>
              <a:gd name="connsiteY1961" fmla="*/ 5002898 h 7505293"/>
              <a:gd name="connsiteX1962" fmla="*/ 544394 w 6830240"/>
              <a:gd name="connsiteY1962" fmla="*/ 5005430 h 7505293"/>
              <a:gd name="connsiteX1963" fmla="*/ 538064 w 6830240"/>
              <a:gd name="connsiteY1963" fmla="*/ 5005747 h 7505293"/>
              <a:gd name="connsiteX1964" fmla="*/ 531733 w 6830240"/>
              <a:gd name="connsiteY1964" fmla="*/ 5007962 h 7505293"/>
              <a:gd name="connsiteX1965" fmla="*/ 542178 w 6830240"/>
              <a:gd name="connsiteY1965" fmla="*/ 5011444 h 7505293"/>
              <a:gd name="connsiteX1966" fmla="*/ 554522 w 6830240"/>
              <a:gd name="connsiteY1966" fmla="*/ 5013027 h 7505293"/>
              <a:gd name="connsiteX1967" fmla="*/ 569714 w 6830240"/>
              <a:gd name="connsiteY1967" fmla="*/ 5000366 h 7505293"/>
              <a:gd name="connsiteX1968" fmla="*/ 561802 w 6830240"/>
              <a:gd name="connsiteY1968" fmla="*/ 4994669 h 7505293"/>
              <a:gd name="connsiteX1969" fmla="*/ 559586 w 6830240"/>
              <a:gd name="connsiteY1969" fmla="*/ 4985174 h 7505293"/>
              <a:gd name="connsiteX1970" fmla="*/ 410194 w 6830240"/>
              <a:gd name="connsiteY1970" fmla="*/ 4964917 h 7505293"/>
              <a:gd name="connsiteX1971" fmla="*/ 407662 w 6830240"/>
              <a:gd name="connsiteY1971" fmla="*/ 4966183 h 7505293"/>
              <a:gd name="connsiteX1972" fmla="*/ 405130 w 6830240"/>
              <a:gd name="connsiteY1972" fmla="*/ 4967450 h 7505293"/>
              <a:gd name="connsiteX1973" fmla="*/ 406713 w 6830240"/>
              <a:gd name="connsiteY1973" fmla="*/ 4973463 h 7505293"/>
              <a:gd name="connsiteX1974" fmla="*/ 410194 w 6830240"/>
              <a:gd name="connsiteY1974" fmla="*/ 4977578 h 7505293"/>
              <a:gd name="connsiteX1975" fmla="*/ 414626 w 6830240"/>
              <a:gd name="connsiteY1975" fmla="*/ 4974729 h 7505293"/>
              <a:gd name="connsiteX1976" fmla="*/ 415259 w 6830240"/>
              <a:gd name="connsiteY1976" fmla="*/ 4969982 h 7505293"/>
              <a:gd name="connsiteX1977" fmla="*/ 410194 w 6830240"/>
              <a:gd name="connsiteY1977" fmla="*/ 4964917 h 7505293"/>
              <a:gd name="connsiteX1978" fmla="*/ 3162375 w 6830240"/>
              <a:gd name="connsiteY1978" fmla="*/ 4958340 h 7505293"/>
              <a:gd name="connsiteX1979" fmla="*/ 3162375 w 6830240"/>
              <a:gd name="connsiteY1979" fmla="*/ 4963538 h 7505293"/>
              <a:gd name="connsiteX1980" fmla="*/ 3164828 w 6830240"/>
              <a:gd name="connsiteY1980" fmla="*/ 4958340 h 7505293"/>
              <a:gd name="connsiteX1981" fmla="*/ 706446 w 6830240"/>
              <a:gd name="connsiteY1981" fmla="*/ 4939597 h 7505293"/>
              <a:gd name="connsiteX1982" fmla="*/ 692203 w 6830240"/>
              <a:gd name="connsiteY1982" fmla="*/ 4952574 h 7505293"/>
              <a:gd name="connsiteX1983" fmla="*/ 691253 w 6830240"/>
              <a:gd name="connsiteY1983" fmla="*/ 4975046 h 7505293"/>
              <a:gd name="connsiteX1984" fmla="*/ 678910 w 6830240"/>
              <a:gd name="connsiteY1984" fmla="*/ 4976945 h 7505293"/>
              <a:gd name="connsiteX1985" fmla="*/ 668465 w 6830240"/>
              <a:gd name="connsiteY1985" fmla="*/ 4982642 h 7505293"/>
              <a:gd name="connsiteX1986" fmla="*/ 673529 w 6830240"/>
              <a:gd name="connsiteY1986" fmla="*/ 5005430 h 7505293"/>
              <a:gd name="connsiteX1987" fmla="*/ 681442 w 6830240"/>
              <a:gd name="connsiteY1987" fmla="*/ 4985490 h 7505293"/>
              <a:gd name="connsiteX1988" fmla="*/ 698849 w 6830240"/>
              <a:gd name="connsiteY1988" fmla="*/ 4975046 h 7505293"/>
              <a:gd name="connsiteX1989" fmla="*/ 702648 w 6830240"/>
              <a:gd name="connsiteY1989" fmla="*/ 4957321 h 7505293"/>
              <a:gd name="connsiteX1990" fmla="*/ 706446 w 6830240"/>
              <a:gd name="connsiteY1990" fmla="*/ 4939597 h 7505293"/>
              <a:gd name="connsiteX1991" fmla="*/ 3714964 w 6830240"/>
              <a:gd name="connsiteY1991" fmla="*/ 4937512 h 7505293"/>
              <a:gd name="connsiteX1992" fmla="*/ 3711407 w 6830240"/>
              <a:gd name="connsiteY1992" fmla="*/ 4942255 h 7505293"/>
              <a:gd name="connsiteX1993" fmla="*/ 3712040 w 6830240"/>
              <a:gd name="connsiteY1993" fmla="*/ 4947003 h 7505293"/>
              <a:gd name="connsiteX1994" fmla="*/ 3712154 w 6830240"/>
              <a:gd name="connsiteY1994" fmla="*/ 4947076 h 7505293"/>
              <a:gd name="connsiteX1995" fmla="*/ 3713569 w 6830240"/>
              <a:gd name="connsiteY1995" fmla="*/ 4944158 h 7505293"/>
              <a:gd name="connsiteX1996" fmla="*/ 2482688 w 6830240"/>
              <a:gd name="connsiteY1996" fmla="*/ 4936893 h 7505293"/>
              <a:gd name="connsiteX1997" fmla="*/ 2478257 w 6830240"/>
              <a:gd name="connsiteY1997" fmla="*/ 4942273 h 7505293"/>
              <a:gd name="connsiteX1998" fmla="*/ 2477624 w 6830240"/>
              <a:gd name="connsiteY1998" fmla="*/ 4949553 h 7505293"/>
              <a:gd name="connsiteX1999" fmla="*/ 2472560 w 6830240"/>
              <a:gd name="connsiteY1999" fmla="*/ 4966328 h 7505293"/>
              <a:gd name="connsiteX2000" fmla="*/ 2459900 w 6830240"/>
              <a:gd name="connsiteY2000" fmla="*/ 4977406 h 7505293"/>
              <a:gd name="connsiteX2001" fmla="*/ 2456101 w 6830240"/>
              <a:gd name="connsiteY2001" fmla="*/ 4995130 h 7505293"/>
              <a:gd name="connsiteX2002" fmla="*/ 2452303 w 6830240"/>
              <a:gd name="connsiteY2002" fmla="*/ 5012855 h 7505293"/>
              <a:gd name="connsiteX2003" fmla="*/ 2471927 w 6830240"/>
              <a:gd name="connsiteY2003" fmla="*/ 4984686 h 7505293"/>
              <a:gd name="connsiteX2004" fmla="*/ 2487752 w 6830240"/>
              <a:gd name="connsiteY2004" fmla="*/ 4954617 h 7505293"/>
              <a:gd name="connsiteX2005" fmla="*/ 2486170 w 6830240"/>
              <a:gd name="connsiteY2005" fmla="*/ 4944805 h 7505293"/>
              <a:gd name="connsiteX2006" fmla="*/ 2482688 w 6830240"/>
              <a:gd name="connsiteY2006" fmla="*/ 4936893 h 7505293"/>
              <a:gd name="connsiteX2007" fmla="*/ 6680862 w 6830240"/>
              <a:gd name="connsiteY2007" fmla="*/ 4933077 h 7505293"/>
              <a:gd name="connsiteX2008" fmla="*/ 6680862 w 6830240"/>
              <a:gd name="connsiteY2008" fmla="*/ 4950801 h 7505293"/>
              <a:gd name="connsiteX2009" fmla="*/ 6673899 w 6830240"/>
              <a:gd name="connsiteY2009" fmla="*/ 4952700 h 7505293"/>
              <a:gd name="connsiteX2010" fmla="*/ 6670734 w 6830240"/>
              <a:gd name="connsiteY2010" fmla="*/ 4958398 h 7505293"/>
              <a:gd name="connsiteX2011" fmla="*/ 6672633 w 6830240"/>
              <a:gd name="connsiteY2011" fmla="*/ 4966627 h 7505293"/>
              <a:gd name="connsiteX2012" fmla="*/ 6678330 w 6830240"/>
              <a:gd name="connsiteY2012" fmla="*/ 4971058 h 7505293"/>
              <a:gd name="connsiteX2013" fmla="*/ 6680545 w 6830240"/>
              <a:gd name="connsiteY2013" fmla="*/ 4968526 h 7505293"/>
              <a:gd name="connsiteX2014" fmla="*/ 6680862 w 6830240"/>
              <a:gd name="connsiteY2014" fmla="*/ 4965994 h 7505293"/>
              <a:gd name="connsiteX2015" fmla="*/ 6693522 w 6830240"/>
              <a:gd name="connsiteY2015" fmla="*/ 4943205 h 7505293"/>
              <a:gd name="connsiteX2016" fmla="*/ 2332832 w 6830240"/>
              <a:gd name="connsiteY2016" fmla="*/ 4926529 h 7505293"/>
              <a:gd name="connsiteX2017" fmla="*/ 2330137 w 6830240"/>
              <a:gd name="connsiteY2017" fmla="*/ 4932592 h 7505293"/>
              <a:gd name="connsiteX2018" fmla="*/ 2323490 w 6830240"/>
              <a:gd name="connsiteY2018" fmla="*/ 4943036 h 7505293"/>
              <a:gd name="connsiteX2019" fmla="*/ 2322540 w 6830240"/>
              <a:gd name="connsiteY2019" fmla="*/ 4955380 h 7505293"/>
              <a:gd name="connsiteX2020" fmla="*/ 2320226 w 6830240"/>
              <a:gd name="connsiteY2020" fmla="*/ 4960587 h 7505293"/>
              <a:gd name="connsiteX2021" fmla="*/ 2323168 w 6830240"/>
              <a:gd name="connsiteY2021" fmla="*/ 4962213 h 7505293"/>
              <a:gd name="connsiteX2022" fmla="*/ 2340893 w 6830240"/>
              <a:gd name="connsiteY2022" fmla="*/ 4936893 h 7505293"/>
              <a:gd name="connsiteX2023" fmla="*/ 1761861 w 6830240"/>
              <a:gd name="connsiteY2023" fmla="*/ 4921273 h 7505293"/>
              <a:gd name="connsiteX2024" fmla="*/ 1759329 w 6830240"/>
              <a:gd name="connsiteY2024" fmla="*/ 4938997 h 7505293"/>
              <a:gd name="connsiteX2025" fmla="*/ 1748251 w 6830240"/>
              <a:gd name="connsiteY2025" fmla="*/ 4953240 h 7505293"/>
              <a:gd name="connsiteX2026" fmla="*/ 1739072 w 6830240"/>
              <a:gd name="connsiteY2026" fmla="*/ 4969382 h 7505293"/>
              <a:gd name="connsiteX2027" fmla="*/ 1728944 w 6830240"/>
              <a:gd name="connsiteY2027" fmla="*/ 4997235 h 7505293"/>
              <a:gd name="connsiteX2028" fmla="*/ 1720082 w 6830240"/>
              <a:gd name="connsiteY2028" fmla="*/ 4998184 h 7505293"/>
              <a:gd name="connsiteX2029" fmla="*/ 1718816 w 6830240"/>
              <a:gd name="connsiteY2029" fmla="*/ 5004831 h 7505293"/>
              <a:gd name="connsiteX2030" fmla="*/ 1703623 w 6830240"/>
              <a:gd name="connsiteY2030" fmla="*/ 5022555 h 7505293"/>
              <a:gd name="connsiteX2031" fmla="*/ 1696027 w 6830240"/>
              <a:gd name="connsiteY2031" fmla="*/ 5047876 h 7505293"/>
              <a:gd name="connsiteX2032" fmla="*/ 1690963 w 6830240"/>
              <a:gd name="connsiteY2032" fmla="*/ 5047876 h 7505293"/>
              <a:gd name="connsiteX2033" fmla="*/ 1690963 w 6830240"/>
              <a:gd name="connsiteY2033" fmla="*/ 5065600 h 7505293"/>
              <a:gd name="connsiteX2034" fmla="*/ 1694851 w 6830240"/>
              <a:gd name="connsiteY2034" fmla="*/ 5067155 h 7505293"/>
              <a:gd name="connsiteX2035" fmla="*/ 1697121 w 6830240"/>
              <a:gd name="connsiteY2035" fmla="*/ 5062993 h 7505293"/>
              <a:gd name="connsiteX2036" fmla="*/ 1704717 w 6830240"/>
              <a:gd name="connsiteY2036" fmla="*/ 5049067 h 7505293"/>
              <a:gd name="connsiteX2037" fmla="*/ 1719909 w 6830240"/>
              <a:gd name="connsiteY2037" fmla="*/ 5036406 h 7505293"/>
              <a:gd name="connsiteX2038" fmla="*/ 1719593 w 6830240"/>
              <a:gd name="connsiteY2038" fmla="*/ 5033874 h 7505293"/>
              <a:gd name="connsiteX2039" fmla="*/ 1717377 w 6830240"/>
              <a:gd name="connsiteY2039" fmla="*/ 5031342 h 7505293"/>
              <a:gd name="connsiteX2040" fmla="*/ 1722441 w 6830240"/>
              <a:gd name="connsiteY2040" fmla="*/ 5023746 h 7505293"/>
              <a:gd name="connsiteX2041" fmla="*/ 1724657 w 6830240"/>
              <a:gd name="connsiteY2041" fmla="*/ 5017416 h 7505293"/>
              <a:gd name="connsiteX2042" fmla="*/ 1724974 w 6830240"/>
              <a:gd name="connsiteY2042" fmla="*/ 5011086 h 7505293"/>
              <a:gd name="connsiteX2043" fmla="*/ 1751877 w 6830240"/>
              <a:gd name="connsiteY2043" fmla="*/ 4962343 h 7505293"/>
              <a:gd name="connsiteX2044" fmla="*/ 1766921 w 6830240"/>
              <a:gd name="connsiteY2044" fmla="*/ 4925069 h 7505293"/>
              <a:gd name="connsiteX2045" fmla="*/ 6690990 w 6830240"/>
              <a:gd name="connsiteY2045" fmla="*/ 4900160 h 7505293"/>
              <a:gd name="connsiteX2046" fmla="*/ 6690990 w 6830240"/>
              <a:gd name="connsiteY2046" fmla="*/ 4907756 h 7505293"/>
              <a:gd name="connsiteX2047" fmla="*/ 6680862 w 6830240"/>
              <a:gd name="connsiteY2047" fmla="*/ 4920417 h 7505293"/>
              <a:gd name="connsiteX2048" fmla="*/ 6680862 w 6830240"/>
              <a:gd name="connsiteY2048" fmla="*/ 4925481 h 7505293"/>
              <a:gd name="connsiteX2049" fmla="*/ 6693522 w 6830240"/>
              <a:gd name="connsiteY2049" fmla="*/ 4915353 h 7505293"/>
              <a:gd name="connsiteX2050" fmla="*/ 6693522 w 6830240"/>
              <a:gd name="connsiteY2050" fmla="*/ 4907756 h 7505293"/>
              <a:gd name="connsiteX2051" fmla="*/ 6693206 w 6830240"/>
              <a:gd name="connsiteY2051" fmla="*/ 4903958 h 7505293"/>
              <a:gd name="connsiteX2052" fmla="*/ 6690990 w 6830240"/>
              <a:gd name="connsiteY2052" fmla="*/ 4900160 h 7505293"/>
              <a:gd name="connsiteX2053" fmla="*/ 600099 w 6830240"/>
              <a:gd name="connsiteY2053" fmla="*/ 4896552 h 7505293"/>
              <a:gd name="connsiteX2054" fmla="*/ 595668 w 6830240"/>
              <a:gd name="connsiteY2054" fmla="*/ 4901932 h 7505293"/>
              <a:gd name="connsiteX2055" fmla="*/ 595035 w 6830240"/>
              <a:gd name="connsiteY2055" fmla="*/ 4909212 h 7505293"/>
              <a:gd name="connsiteX2056" fmla="*/ 589971 w 6830240"/>
              <a:gd name="connsiteY2056" fmla="*/ 4925987 h 7505293"/>
              <a:gd name="connsiteX2057" fmla="*/ 577311 w 6830240"/>
              <a:gd name="connsiteY2057" fmla="*/ 4937065 h 7505293"/>
              <a:gd name="connsiteX2058" fmla="*/ 573512 w 6830240"/>
              <a:gd name="connsiteY2058" fmla="*/ 4954789 h 7505293"/>
              <a:gd name="connsiteX2059" fmla="*/ 569714 w 6830240"/>
              <a:gd name="connsiteY2059" fmla="*/ 4972514 h 7505293"/>
              <a:gd name="connsiteX2060" fmla="*/ 589338 w 6830240"/>
              <a:gd name="connsiteY2060" fmla="*/ 4944345 h 7505293"/>
              <a:gd name="connsiteX2061" fmla="*/ 605163 w 6830240"/>
              <a:gd name="connsiteY2061" fmla="*/ 4914276 h 7505293"/>
              <a:gd name="connsiteX2062" fmla="*/ 603581 w 6830240"/>
              <a:gd name="connsiteY2062" fmla="*/ 4904464 h 7505293"/>
              <a:gd name="connsiteX2063" fmla="*/ 600099 w 6830240"/>
              <a:gd name="connsiteY2063" fmla="*/ 4896552 h 7505293"/>
              <a:gd name="connsiteX2064" fmla="*/ 6135375 w 6830240"/>
              <a:gd name="connsiteY2064" fmla="*/ 4893905 h 7505293"/>
              <a:gd name="connsiteX2065" fmla="*/ 6135375 w 6830240"/>
              <a:gd name="connsiteY2065" fmla="*/ 4904034 h 7505293"/>
              <a:gd name="connsiteX2066" fmla="*/ 6137907 w 6830240"/>
              <a:gd name="connsiteY2066" fmla="*/ 4896437 h 7505293"/>
              <a:gd name="connsiteX2067" fmla="*/ 1779585 w 6830240"/>
              <a:gd name="connsiteY2067" fmla="*/ 4888356 h 7505293"/>
              <a:gd name="connsiteX2068" fmla="*/ 1779585 w 6830240"/>
              <a:gd name="connsiteY2068" fmla="*/ 4892314 h 7505293"/>
              <a:gd name="connsiteX2069" fmla="*/ 1781056 w 6830240"/>
              <a:gd name="connsiteY2069" fmla="*/ 4888356 h 7505293"/>
              <a:gd name="connsiteX2070" fmla="*/ 440579 w 6830240"/>
              <a:gd name="connsiteY2070" fmla="*/ 4873763 h 7505293"/>
              <a:gd name="connsiteX2071" fmla="*/ 430451 w 6830240"/>
              <a:gd name="connsiteY2071" fmla="*/ 4904148 h 7505293"/>
              <a:gd name="connsiteX2072" fmla="*/ 425387 w 6830240"/>
              <a:gd name="connsiteY2072" fmla="*/ 4904464 h 7505293"/>
              <a:gd name="connsiteX2073" fmla="*/ 420323 w 6830240"/>
              <a:gd name="connsiteY2073" fmla="*/ 4906680 h 7505293"/>
              <a:gd name="connsiteX2074" fmla="*/ 428552 w 6830240"/>
              <a:gd name="connsiteY2074" fmla="*/ 4915226 h 7505293"/>
              <a:gd name="connsiteX2075" fmla="*/ 440579 w 6830240"/>
              <a:gd name="connsiteY2075" fmla="*/ 4921872 h 7505293"/>
              <a:gd name="connsiteX2076" fmla="*/ 458304 w 6830240"/>
              <a:gd name="connsiteY2076" fmla="*/ 4896552 h 7505293"/>
              <a:gd name="connsiteX2077" fmla="*/ 2370649 w 6830240"/>
              <a:gd name="connsiteY2077" fmla="*/ 4846501 h 7505293"/>
              <a:gd name="connsiteX2078" fmla="*/ 2365585 w 6830240"/>
              <a:gd name="connsiteY2078" fmla="*/ 4861694 h 7505293"/>
              <a:gd name="connsiteX2079" fmla="*/ 2349127 w 6830240"/>
              <a:gd name="connsiteY2079" fmla="*/ 4883849 h 7505293"/>
              <a:gd name="connsiteX2080" fmla="*/ 2342522 w 6830240"/>
              <a:gd name="connsiteY2080" fmla="*/ 4903192 h 7505293"/>
              <a:gd name="connsiteX2081" fmla="*/ 2351021 w 6830240"/>
              <a:gd name="connsiteY2081" fmla="*/ 4906508 h 7505293"/>
              <a:gd name="connsiteX2082" fmla="*/ 2361782 w 6830240"/>
              <a:gd name="connsiteY2082" fmla="*/ 4871692 h 7505293"/>
              <a:gd name="connsiteX2083" fmla="*/ 2372661 w 6830240"/>
              <a:gd name="connsiteY2083" fmla="*/ 4848514 h 7505293"/>
              <a:gd name="connsiteX2084" fmla="*/ 6148035 w 6830240"/>
              <a:gd name="connsiteY2084" fmla="*/ 4825540 h 7505293"/>
              <a:gd name="connsiteX2085" fmla="*/ 6148035 w 6830240"/>
              <a:gd name="connsiteY2085" fmla="*/ 4828072 h 7505293"/>
              <a:gd name="connsiteX2086" fmla="*/ 6158163 w 6830240"/>
              <a:gd name="connsiteY2086" fmla="*/ 4840732 h 7505293"/>
              <a:gd name="connsiteX2087" fmla="*/ 2670061 w 6830240"/>
              <a:gd name="connsiteY2087" fmla="*/ 4802693 h 7505293"/>
              <a:gd name="connsiteX2088" fmla="*/ 2661198 w 6830240"/>
              <a:gd name="connsiteY2088" fmla="*/ 4825798 h 7505293"/>
              <a:gd name="connsiteX2089" fmla="*/ 2652336 w 6830240"/>
              <a:gd name="connsiteY2089" fmla="*/ 4850802 h 7505293"/>
              <a:gd name="connsiteX2090" fmla="*/ 2631130 w 6830240"/>
              <a:gd name="connsiteY2090" fmla="*/ 4882453 h 7505293"/>
              <a:gd name="connsiteX2091" fmla="*/ 2611823 w 6830240"/>
              <a:gd name="connsiteY2091" fmla="*/ 4914104 h 7505293"/>
              <a:gd name="connsiteX2092" fmla="*/ 2604227 w 6830240"/>
              <a:gd name="connsiteY2092" fmla="*/ 4938159 h 7505293"/>
              <a:gd name="connsiteX2093" fmla="*/ 2589035 w 6830240"/>
              <a:gd name="connsiteY2093" fmla="*/ 4954617 h 7505293"/>
              <a:gd name="connsiteX2094" fmla="*/ 2592833 w 6830240"/>
              <a:gd name="connsiteY2094" fmla="*/ 4965695 h 7505293"/>
              <a:gd name="connsiteX2095" fmla="*/ 2596631 w 6830240"/>
              <a:gd name="connsiteY2095" fmla="*/ 4974874 h 7505293"/>
              <a:gd name="connsiteX2096" fmla="*/ 2598846 w 6830240"/>
              <a:gd name="connsiteY2096" fmla="*/ 4971076 h 7505293"/>
              <a:gd name="connsiteX2097" fmla="*/ 2599163 w 6830240"/>
              <a:gd name="connsiteY2097" fmla="*/ 4967278 h 7505293"/>
              <a:gd name="connsiteX2098" fmla="*/ 2624484 w 6830240"/>
              <a:gd name="connsiteY2098" fmla="*/ 4923916 h 7505293"/>
              <a:gd name="connsiteX2099" fmla="*/ 2642208 w 6830240"/>
              <a:gd name="connsiteY2099" fmla="*/ 4878655 h 7505293"/>
              <a:gd name="connsiteX2100" fmla="*/ 2654868 w 6830240"/>
              <a:gd name="connsiteY2100" fmla="*/ 4878655 h 7505293"/>
              <a:gd name="connsiteX2101" fmla="*/ 2674616 w 6830240"/>
              <a:gd name="connsiteY2101" fmla="*/ 4880198 h 7505293"/>
              <a:gd name="connsiteX2102" fmla="*/ 2676219 w 6830240"/>
              <a:gd name="connsiteY2102" fmla="*/ 4872250 h 7505293"/>
              <a:gd name="connsiteX2103" fmla="*/ 2682232 w 6830240"/>
              <a:gd name="connsiteY2103" fmla="*/ 4868135 h 7505293"/>
              <a:gd name="connsiteX2104" fmla="*/ 2684208 w 6830240"/>
              <a:gd name="connsiteY2104" fmla="*/ 4865248 h 7505293"/>
              <a:gd name="connsiteX2105" fmla="*/ 2680189 w 6830240"/>
              <a:gd name="connsiteY2105" fmla="*/ 4861564 h 7505293"/>
              <a:gd name="connsiteX2106" fmla="*/ 2681425 w 6830240"/>
              <a:gd name="connsiteY2106" fmla="*/ 4859812 h 7505293"/>
              <a:gd name="connsiteX2107" fmla="*/ 2678751 w 6830240"/>
              <a:gd name="connsiteY2107" fmla="*/ 4859589 h 7505293"/>
              <a:gd name="connsiteX2108" fmla="*/ 2684296 w 6830240"/>
              <a:gd name="connsiteY2108" fmla="*/ 4842953 h 7505293"/>
              <a:gd name="connsiteX2109" fmla="*/ 2677657 w 6830240"/>
              <a:gd name="connsiteY2109" fmla="*/ 4828014 h 7505293"/>
              <a:gd name="connsiteX2110" fmla="*/ 2687785 w 6830240"/>
              <a:gd name="connsiteY2110" fmla="*/ 4810290 h 7505293"/>
              <a:gd name="connsiteX2111" fmla="*/ 1820098 w 6830240"/>
              <a:gd name="connsiteY2111" fmla="*/ 4799734 h 7505293"/>
              <a:gd name="connsiteX2112" fmla="*/ 1812818 w 6830240"/>
              <a:gd name="connsiteY2112" fmla="*/ 4801633 h 7505293"/>
              <a:gd name="connsiteX2113" fmla="*/ 1807438 w 6830240"/>
              <a:gd name="connsiteY2113" fmla="*/ 4807330 h 7505293"/>
              <a:gd name="connsiteX2114" fmla="*/ 1810286 w 6830240"/>
              <a:gd name="connsiteY2114" fmla="*/ 4809545 h 7505293"/>
              <a:gd name="connsiteX2115" fmla="*/ 1815034 w 6830240"/>
              <a:gd name="connsiteY2115" fmla="*/ 4809862 h 7505293"/>
              <a:gd name="connsiteX2116" fmla="*/ 3767112 w 6830240"/>
              <a:gd name="connsiteY2116" fmla="*/ 4785267 h 7505293"/>
              <a:gd name="connsiteX2117" fmla="*/ 3765846 w 6830240"/>
              <a:gd name="connsiteY2117" fmla="*/ 4787799 h 7505293"/>
              <a:gd name="connsiteX2118" fmla="*/ 3764580 w 6830240"/>
              <a:gd name="connsiteY2118" fmla="*/ 4790331 h 7505293"/>
              <a:gd name="connsiteX2119" fmla="*/ 3764580 w 6830240"/>
              <a:gd name="connsiteY2119" fmla="*/ 4802991 h 7505293"/>
              <a:gd name="connsiteX2120" fmla="*/ 3764989 w 6830240"/>
              <a:gd name="connsiteY2120" fmla="*/ 4806466 h 7505293"/>
              <a:gd name="connsiteX2121" fmla="*/ 3765674 w 6830240"/>
              <a:gd name="connsiteY2121" fmla="*/ 4804182 h 7505293"/>
              <a:gd name="connsiteX2122" fmla="*/ 3767573 w 6830240"/>
              <a:gd name="connsiteY2122" fmla="*/ 4790256 h 7505293"/>
              <a:gd name="connsiteX2123" fmla="*/ 3774815 w 6830240"/>
              <a:gd name="connsiteY2123" fmla="*/ 4786808 h 7505293"/>
              <a:gd name="connsiteX2124" fmla="*/ 476028 w 6830240"/>
              <a:gd name="connsiteY2124" fmla="*/ 4785141 h 7505293"/>
              <a:gd name="connsiteX2125" fmla="*/ 448175 w 6830240"/>
              <a:gd name="connsiteY2125" fmla="*/ 4848443 h 7505293"/>
              <a:gd name="connsiteX2126" fmla="*/ 455455 w 6830240"/>
              <a:gd name="connsiteY2126" fmla="*/ 4861103 h 7505293"/>
              <a:gd name="connsiteX2127" fmla="*/ 468432 w 6830240"/>
              <a:gd name="connsiteY2127" fmla="*/ 4866167 h 7505293"/>
              <a:gd name="connsiteX2128" fmla="*/ 479193 w 6830240"/>
              <a:gd name="connsiteY2128" fmla="*/ 4831351 h 7505293"/>
              <a:gd name="connsiteX2129" fmla="*/ 493752 w 6830240"/>
              <a:gd name="connsiteY2129" fmla="*/ 4800333 h 7505293"/>
              <a:gd name="connsiteX2130" fmla="*/ 787472 w 6830240"/>
              <a:gd name="connsiteY2130" fmla="*/ 4762352 h 7505293"/>
              <a:gd name="connsiteX2131" fmla="*/ 778609 w 6830240"/>
              <a:gd name="connsiteY2131" fmla="*/ 4785457 h 7505293"/>
              <a:gd name="connsiteX2132" fmla="*/ 769747 w 6830240"/>
              <a:gd name="connsiteY2132" fmla="*/ 4810461 h 7505293"/>
              <a:gd name="connsiteX2133" fmla="*/ 748541 w 6830240"/>
              <a:gd name="connsiteY2133" fmla="*/ 4842112 h 7505293"/>
              <a:gd name="connsiteX2134" fmla="*/ 729234 w 6830240"/>
              <a:gd name="connsiteY2134" fmla="*/ 4873763 h 7505293"/>
              <a:gd name="connsiteX2135" fmla="*/ 721638 w 6830240"/>
              <a:gd name="connsiteY2135" fmla="*/ 4897818 h 7505293"/>
              <a:gd name="connsiteX2136" fmla="*/ 706446 w 6830240"/>
              <a:gd name="connsiteY2136" fmla="*/ 4914276 h 7505293"/>
              <a:gd name="connsiteX2137" fmla="*/ 710244 w 6830240"/>
              <a:gd name="connsiteY2137" fmla="*/ 4925354 h 7505293"/>
              <a:gd name="connsiteX2138" fmla="*/ 714042 w 6830240"/>
              <a:gd name="connsiteY2138" fmla="*/ 4934533 h 7505293"/>
              <a:gd name="connsiteX2139" fmla="*/ 716257 w 6830240"/>
              <a:gd name="connsiteY2139" fmla="*/ 4930735 h 7505293"/>
              <a:gd name="connsiteX2140" fmla="*/ 716574 w 6830240"/>
              <a:gd name="connsiteY2140" fmla="*/ 4926937 h 7505293"/>
              <a:gd name="connsiteX2141" fmla="*/ 741895 w 6830240"/>
              <a:gd name="connsiteY2141" fmla="*/ 4883575 h 7505293"/>
              <a:gd name="connsiteX2142" fmla="*/ 759619 w 6830240"/>
              <a:gd name="connsiteY2142" fmla="*/ 4838314 h 7505293"/>
              <a:gd name="connsiteX2143" fmla="*/ 772279 w 6830240"/>
              <a:gd name="connsiteY2143" fmla="*/ 4838314 h 7505293"/>
              <a:gd name="connsiteX2144" fmla="*/ 792027 w 6830240"/>
              <a:gd name="connsiteY2144" fmla="*/ 4839858 h 7505293"/>
              <a:gd name="connsiteX2145" fmla="*/ 793630 w 6830240"/>
              <a:gd name="connsiteY2145" fmla="*/ 4831909 h 7505293"/>
              <a:gd name="connsiteX2146" fmla="*/ 799643 w 6830240"/>
              <a:gd name="connsiteY2146" fmla="*/ 4827794 h 7505293"/>
              <a:gd name="connsiteX2147" fmla="*/ 801619 w 6830240"/>
              <a:gd name="connsiteY2147" fmla="*/ 4824907 h 7505293"/>
              <a:gd name="connsiteX2148" fmla="*/ 797600 w 6830240"/>
              <a:gd name="connsiteY2148" fmla="*/ 4821223 h 7505293"/>
              <a:gd name="connsiteX2149" fmla="*/ 798836 w 6830240"/>
              <a:gd name="connsiteY2149" fmla="*/ 4819471 h 7505293"/>
              <a:gd name="connsiteX2150" fmla="*/ 796162 w 6830240"/>
              <a:gd name="connsiteY2150" fmla="*/ 4819248 h 7505293"/>
              <a:gd name="connsiteX2151" fmla="*/ 801707 w 6830240"/>
              <a:gd name="connsiteY2151" fmla="*/ 4802612 h 7505293"/>
              <a:gd name="connsiteX2152" fmla="*/ 795068 w 6830240"/>
              <a:gd name="connsiteY2152" fmla="*/ 4787673 h 7505293"/>
              <a:gd name="connsiteX2153" fmla="*/ 805196 w 6830240"/>
              <a:gd name="connsiteY2153" fmla="*/ 4769949 h 7505293"/>
              <a:gd name="connsiteX2154" fmla="*/ 3794244 w 6830240"/>
              <a:gd name="connsiteY2154" fmla="*/ 4747647 h 7505293"/>
              <a:gd name="connsiteX2155" fmla="*/ 3784837 w 6830240"/>
              <a:gd name="connsiteY2155" fmla="*/ 4752350 h 7505293"/>
              <a:gd name="connsiteX2156" fmla="*/ 3774708 w 6830240"/>
              <a:gd name="connsiteY2156" fmla="*/ 4770075 h 7505293"/>
              <a:gd name="connsiteX2157" fmla="*/ 3787369 w 6830240"/>
              <a:gd name="connsiteY2157" fmla="*/ 4765011 h 7505293"/>
              <a:gd name="connsiteX2158" fmla="*/ 3788897 w 6830240"/>
              <a:gd name="connsiteY2158" fmla="*/ 4762465 h 7505293"/>
              <a:gd name="connsiteX2159" fmla="*/ 2708042 w 6830240"/>
              <a:gd name="connsiteY2159" fmla="*/ 4719135 h 7505293"/>
              <a:gd name="connsiteX2160" fmla="*/ 2687785 w 6830240"/>
              <a:gd name="connsiteY2160" fmla="*/ 4752052 h 7505293"/>
              <a:gd name="connsiteX2161" fmla="*/ 2695381 w 6830240"/>
              <a:gd name="connsiteY2161" fmla="*/ 4779905 h 7505293"/>
              <a:gd name="connsiteX2162" fmla="*/ 2690634 w 6830240"/>
              <a:gd name="connsiteY2162" fmla="*/ 4780538 h 7505293"/>
              <a:gd name="connsiteX2163" fmla="*/ 2687785 w 6830240"/>
              <a:gd name="connsiteY2163" fmla="*/ 4784969 h 7505293"/>
              <a:gd name="connsiteX2164" fmla="*/ 2690634 w 6830240"/>
              <a:gd name="connsiteY2164" fmla="*/ 4792565 h 7505293"/>
              <a:gd name="connsiteX2165" fmla="*/ 2695381 w 6830240"/>
              <a:gd name="connsiteY2165" fmla="*/ 4800161 h 7505293"/>
              <a:gd name="connsiteX2166" fmla="*/ 2708685 w 6830240"/>
              <a:gd name="connsiteY2166" fmla="*/ 4805863 h 7505293"/>
              <a:gd name="connsiteX2167" fmla="*/ 2709768 w 6830240"/>
              <a:gd name="connsiteY2167" fmla="*/ 4803568 h 7505293"/>
              <a:gd name="connsiteX2168" fmla="*/ 2711811 w 6830240"/>
              <a:gd name="connsiteY2168" fmla="*/ 4797100 h 7505293"/>
              <a:gd name="connsiteX2169" fmla="*/ 2702978 w 6830240"/>
              <a:gd name="connsiteY2169" fmla="*/ 4790033 h 7505293"/>
              <a:gd name="connsiteX2170" fmla="*/ 2705193 w 6830240"/>
              <a:gd name="connsiteY2170" fmla="*/ 4779272 h 7505293"/>
              <a:gd name="connsiteX2171" fmla="*/ 2713106 w 6830240"/>
              <a:gd name="connsiteY2171" fmla="*/ 4772309 h 7505293"/>
              <a:gd name="connsiteX2172" fmla="*/ 2713422 w 6830240"/>
              <a:gd name="connsiteY2172" fmla="*/ 4745722 h 7505293"/>
              <a:gd name="connsiteX2173" fmla="*/ 2708042 w 6830240"/>
              <a:gd name="connsiteY2173" fmla="*/ 4719135 h 7505293"/>
              <a:gd name="connsiteX2174" fmla="*/ 524137 w 6830240"/>
              <a:gd name="connsiteY2174" fmla="*/ 4696519 h 7505293"/>
              <a:gd name="connsiteX2175" fmla="*/ 511477 w 6830240"/>
              <a:gd name="connsiteY2175" fmla="*/ 4711711 h 7505293"/>
              <a:gd name="connsiteX2176" fmla="*/ 511477 w 6830240"/>
              <a:gd name="connsiteY2176" fmla="*/ 4719307 h 7505293"/>
              <a:gd name="connsiteX2177" fmla="*/ 516541 w 6830240"/>
              <a:gd name="connsiteY2177" fmla="*/ 4719307 h 7505293"/>
              <a:gd name="connsiteX2178" fmla="*/ 526669 w 6830240"/>
              <a:gd name="connsiteY2178" fmla="*/ 4718041 h 7505293"/>
              <a:gd name="connsiteX2179" fmla="*/ 529201 w 6830240"/>
              <a:gd name="connsiteY2179" fmla="*/ 4709179 h 7505293"/>
              <a:gd name="connsiteX2180" fmla="*/ 5207588 w 6830240"/>
              <a:gd name="connsiteY2180" fmla="*/ 4684665 h 7505293"/>
              <a:gd name="connsiteX2181" fmla="*/ 5204031 w 6830240"/>
              <a:gd name="connsiteY2181" fmla="*/ 4689408 h 7505293"/>
              <a:gd name="connsiteX2182" fmla="*/ 5204664 w 6830240"/>
              <a:gd name="connsiteY2182" fmla="*/ 4694156 h 7505293"/>
              <a:gd name="connsiteX2183" fmla="*/ 5204778 w 6830240"/>
              <a:gd name="connsiteY2183" fmla="*/ 4694229 h 7505293"/>
              <a:gd name="connsiteX2184" fmla="*/ 5206193 w 6830240"/>
              <a:gd name="connsiteY2184" fmla="*/ 4691311 h 7505293"/>
              <a:gd name="connsiteX2185" fmla="*/ 825453 w 6830240"/>
              <a:gd name="connsiteY2185" fmla="*/ 4678794 h 7505293"/>
              <a:gd name="connsiteX2186" fmla="*/ 805196 w 6830240"/>
              <a:gd name="connsiteY2186" fmla="*/ 4711711 h 7505293"/>
              <a:gd name="connsiteX2187" fmla="*/ 812792 w 6830240"/>
              <a:gd name="connsiteY2187" fmla="*/ 4739564 h 7505293"/>
              <a:gd name="connsiteX2188" fmla="*/ 808045 w 6830240"/>
              <a:gd name="connsiteY2188" fmla="*/ 4740197 h 7505293"/>
              <a:gd name="connsiteX2189" fmla="*/ 805196 w 6830240"/>
              <a:gd name="connsiteY2189" fmla="*/ 4744628 h 7505293"/>
              <a:gd name="connsiteX2190" fmla="*/ 808045 w 6830240"/>
              <a:gd name="connsiteY2190" fmla="*/ 4752224 h 7505293"/>
              <a:gd name="connsiteX2191" fmla="*/ 812792 w 6830240"/>
              <a:gd name="connsiteY2191" fmla="*/ 4759820 h 7505293"/>
              <a:gd name="connsiteX2192" fmla="*/ 826096 w 6830240"/>
              <a:gd name="connsiteY2192" fmla="*/ 4765522 h 7505293"/>
              <a:gd name="connsiteX2193" fmla="*/ 827179 w 6830240"/>
              <a:gd name="connsiteY2193" fmla="*/ 4763227 h 7505293"/>
              <a:gd name="connsiteX2194" fmla="*/ 829222 w 6830240"/>
              <a:gd name="connsiteY2194" fmla="*/ 4756759 h 7505293"/>
              <a:gd name="connsiteX2195" fmla="*/ 820389 w 6830240"/>
              <a:gd name="connsiteY2195" fmla="*/ 4749692 h 7505293"/>
              <a:gd name="connsiteX2196" fmla="*/ 822604 w 6830240"/>
              <a:gd name="connsiteY2196" fmla="*/ 4738931 h 7505293"/>
              <a:gd name="connsiteX2197" fmla="*/ 830517 w 6830240"/>
              <a:gd name="connsiteY2197" fmla="*/ 4731968 h 7505293"/>
              <a:gd name="connsiteX2198" fmla="*/ 830833 w 6830240"/>
              <a:gd name="connsiteY2198" fmla="*/ 4705381 h 7505293"/>
              <a:gd name="connsiteX2199" fmla="*/ 825453 w 6830240"/>
              <a:gd name="connsiteY2199" fmla="*/ 4678794 h 7505293"/>
              <a:gd name="connsiteX2200" fmla="*/ 551990 w 6830240"/>
              <a:gd name="connsiteY2200" fmla="*/ 4656006 h 7505293"/>
              <a:gd name="connsiteX2201" fmla="*/ 546926 w 6830240"/>
              <a:gd name="connsiteY2201" fmla="*/ 4666134 h 7505293"/>
              <a:gd name="connsiteX2202" fmla="*/ 551990 w 6830240"/>
              <a:gd name="connsiteY2202" fmla="*/ 4658538 h 7505293"/>
              <a:gd name="connsiteX2203" fmla="*/ 3827882 w 6830240"/>
              <a:gd name="connsiteY2203" fmla="*/ 4646004 h 7505293"/>
              <a:gd name="connsiteX2204" fmla="*/ 3828176 w 6830240"/>
              <a:gd name="connsiteY2204" fmla="*/ 4658922 h 7505293"/>
              <a:gd name="connsiteX2205" fmla="*/ 3833443 w 6830240"/>
              <a:gd name="connsiteY2205" fmla="*/ 4648388 h 7505293"/>
              <a:gd name="connsiteX2206" fmla="*/ 2761215 w 6830240"/>
              <a:gd name="connsiteY2206" fmla="*/ 4630513 h 7505293"/>
              <a:gd name="connsiteX2207" fmla="*/ 2763747 w 6830240"/>
              <a:gd name="connsiteY2207" fmla="*/ 4638109 h 7505293"/>
              <a:gd name="connsiteX2208" fmla="*/ 2763747 w 6830240"/>
              <a:gd name="connsiteY2208" fmla="*/ 4630513 h 7505293"/>
              <a:gd name="connsiteX2209" fmla="*/ 2791600 w 6830240"/>
              <a:gd name="connsiteY2209" fmla="*/ 4602660 h 7505293"/>
              <a:gd name="connsiteX2210" fmla="*/ 2781471 w 6830240"/>
              <a:gd name="connsiteY2210" fmla="*/ 4610257 h 7505293"/>
              <a:gd name="connsiteX2211" fmla="*/ 2789068 w 6830240"/>
              <a:gd name="connsiteY2211" fmla="*/ 4610257 h 7505293"/>
              <a:gd name="connsiteX2212" fmla="*/ 2790334 w 6830240"/>
              <a:gd name="connsiteY2212" fmla="*/ 4606459 h 7505293"/>
              <a:gd name="connsiteX2213" fmla="*/ 2791600 w 6830240"/>
              <a:gd name="connsiteY2213" fmla="*/ 4602660 h 7505293"/>
              <a:gd name="connsiteX2214" fmla="*/ 878626 w 6830240"/>
              <a:gd name="connsiteY2214" fmla="*/ 4590172 h 7505293"/>
              <a:gd name="connsiteX2215" fmla="*/ 881158 w 6830240"/>
              <a:gd name="connsiteY2215" fmla="*/ 4597768 h 7505293"/>
              <a:gd name="connsiteX2216" fmla="*/ 881158 w 6830240"/>
              <a:gd name="connsiteY2216" fmla="*/ 4590172 h 7505293"/>
              <a:gd name="connsiteX2217" fmla="*/ 2789068 w 6830240"/>
              <a:gd name="connsiteY2217" fmla="*/ 4577340 h 7505293"/>
              <a:gd name="connsiteX2218" fmla="*/ 2789068 w 6830240"/>
              <a:gd name="connsiteY2218" fmla="*/ 4587468 h 7505293"/>
              <a:gd name="connsiteX2219" fmla="*/ 2794132 w 6830240"/>
              <a:gd name="connsiteY2219" fmla="*/ 4595064 h 7505293"/>
              <a:gd name="connsiteX2220" fmla="*/ 2802020 w 6830240"/>
              <a:gd name="connsiteY2220" fmla="*/ 4588162 h 7505293"/>
              <a:gd name="connsiteX2221" fmla="*/ 2806055 w 6830240"/>
              <a:gd name="connsiteY2221" fmla="*/ 4577340 h 7505293"/>
              <a:gd name="connsiteX2222" fmla="*/ 2806792 w 6830240"/>
              <a:gd name="connsiteY2222" fmla="*/ 4564680 h 7505293"/>
              <a:gd name="connsiteX2223" fmla="*/ 2806792 w 6830240"/>
              <a:gd name="connsiteY2223" fmla="*/ 4575365 h 7505293"/>
              <a:gd name="connsiteX2224" fmla="*/ 2809152 w 6830240"/>
              <a:gd name="connsiteY2224" fmla="*/ 4569035 h 7505293"/>
              <a:gd name="connsiteX2225" fmla="*/ 2810453 w 6830240"/>
              <a:gd name="connsiteY2225" fmla="*/ 4565901 h 7505293"/>
              <a:gd name="connsiteX2226" fmla="*/ 909011 w 6830240"/>
              <a:gd name="connsiteY2226" fmla="*/ 4562319 h 7505293"/>
              <a:gd name="connsiteX2227" fmla="*/ 898882 w 6830240"/>
              <a:gd name="connsiteY2227" fmla="*/ 4569916 h 7505293"/>
              <a:gd name="connsiteX2228" fmla="*/ 906479 w 6830240"/>
              <a:gd name="connsiteY2228" fmla="*/ 4569916 h 7505293"/>
              <a:gd name="connsiteX2229" fmla="*/ 907745 w 6830240"/>
              <a:gd name="connsiteY2229" fmla="*/ 4566118 h 7505293"/>
              <a:gd name="connsiteX2230" fmla="*/ 909011 w 6830240"/>
              <a:gd name="connsiteY2230" fmla="*/ 4562319 h 7505293"/>
              <a:gd name="connsiteX2231" fmla="*/ 2820981 w 6830240"/>
              <a:gd name="connsiteY2231" fmla="*/ 4540538 h 7505293"/>
              <a:gd name="connsiteX2232" fmla="*/ 2816920 w 6830240"/>
              <a:gd name="connsiteY2232" fmla="*/ 4541891 h 7505293"/>
              <a:gd name="connsiteX2233" fmla="*/ 2816920 w 6830240"/>
              <a:gd name="connsiteY2233" fmla="*/ 4550321 h 7505293"/>
              <a:gd name="connsiteX2234" fmla="*/ 906479 w 6830240"/>
              <a:gd name="connsiteY2234" fmla="*/ 4536999 h 7505293"/>
              <a:gd name="connsiteX2235" fmla="*/ 906479 w 6830240"/>
              <a:gd name="connsiteY2235" fmla="*/ 4547127 h 7505293"/>
              <a:gd name="connsiteX2236" fmla="*/ 911543 w 6830240"/>
              <a:gd name="connsiteY2236" fmla="*/ 4554723 h 7505293"/>
              <a:gd name="connsiteX2237" fmla="*/ 918732 w 6830240"/>
              <a:gd name="connsiteY2237" fmla="*/ 4548432 h 7505293"/>
              <a:gd name="connsiteX2238" fmla="*/ 923268 w 6830240"/>
              <a:gd name="connsiteY2238" fmla="*/ 4536999 h 7505293"/>
              <a:gd name="connsiteX2239" fmla="*/ 5259736 w 6830240"/>
              <a:gd name="connsiteY2239" fmla="*/ 4532420 h 7505293"/>
              <a:gd name="connsiteX2240" fmla="*/ 5258470 w 6830240"/>
              <a:gd name="connsiteY2240" fmla="*/ 4534952 h 7505293"/>
              <a:gd name="connsiteX2241" fmla="*/ 5257204 w 6830240"/>
              <a:gd name="connsiteY2241" fmla="*/ 4537484 h 7505293"/>
              <a:gd name="connsiteX2242" fmla="*/ 5257204 w 6830240"/>
              <a:gd name="connsiteY2242" fmla="*/ 4550144 h 7505293"/>
              <a:gd name="connsiteX2243" fmla="*/ 5257613 w 6830240"/>
              <a:gd name="connsiteY2243" fmla="*/ 4553619 h 7505293"/>
              <a:gd name="connsiteX2244" fmla="*/ 5258298 w 6830240"/>
              <a:gd name="connsiteY2244" fmla="*/ 4551335 h 7505293"/>
              <a:gd name="connsiteX2245" fmla="*/ 5260197 w 6830240"/>
              <a:gd name="connsiteY2245" fmla="*/ 4537409 h 7505293"/>
              <a:gd name="connsiteX2246" fmla="*/ 5267439 w 6830240"/>
              <a:gd name="connsiteY2246" fmla="*/ 4533961 h 7505293"/>
              <a:gd name="connsiteX2247" fmla="*/ 924203 w 6830240"/>
              <a:gd name="connsiteY2247" fmla="*/ 4524339 h 7505293"/>
              <a:gd name="connsiteX2248" fmla="*/ 924203 w 6830240"/>
              <a:gd name="connsiteY2248" fmla="*/ 4534643 h 7505293"/>
              <a:gd name="connsiteX2249" fmla="*/ 926563 w 6830240"/>
              <a:gd name="connsiteY2249" fmla="*/ 4528694 h 7505293"/>
              <a:gd name="connsiteX2250" fmla="*/ 927858 w 6830240"/>
              <a:gd name="connsiteY2250" fmla="*/ 4525558 h 7505293"/>
              <a:gd name="connsiteX2251" fmla="*/ 938364 w 6830240"/>
              <a:gd name="connsiteY2251" fmla="*/ 4500206 h 7505293"/>
              <a:gd name="connsiteX2252" fmla="*/ 934331 w 6830240"/>
              <a:gd name="connsiteY2252" fmla="*/ 4501550 h 7505293"/>
              <a:gd name="connsiteX2253" fmla="*/ 934331 w 6830240"/>
              <a:gd name="connsiteY2253" fmla="*/ 4509884 h 7505293"/>
              <a:gd name="connsiteX2254" fmla="*/ 936137 w 6830240"/>
              <a:gd name="connsiteY2254" fmla="*/ 4505510 h 7505293"/>
              <a:gd name="connsiteX2255" fmla="*/ 5287330 w 6830240"/>
              <a:gd name="connsiteY2255" fmla="*/ 4494569 h 7505293"/>
              <a:gd name="connsiteX2256" fmla="*/ 5277461 w 6830240"/>
              <a:gd name="connsiteY2256" fmla="*/ 4499503 h 7505293"/>
              <a:gd name="connsiteX2257" fmla="*/ 5267332 w 6830240"/>
              <a:gd name="connsiteY2257" fmla="*/ 4517228 h 7505293"/>
              <a:gd name="connsiteX2258" fmla="*/ 5279993 w 6830240"/>
              <a:gd name="connsiteY2258" fmla="*/ 4512164 h 7505293"/>
              <a:gd name="connsiteX2259" fmla="*/ 5281723 w 6830240"/>
              <a:gd name="connsiteY2259" fmla="*/ 4509281 h 7505293"/>
              <a:gd name="connsiteX2260" fmla="*/ 5285320 w 6830240"/>
              <a:gd name="connsiteY2260" fmla="*/ 4500575 h 7505293"/>
              <a:gd name="connsiteX2261" fmla="*/ 3908908 w 6830240"/>
              <a:gd name="connsiteY2261" fmla="*/ 4486484 h 7505293"/>
              <a:gd name="connsiteX2262" fmla="*/ 3906376 w 6830240"/>
              <a:gd name="connsiteY2262" fmla="*/ 4504208 h 7505293"/>
              <a:gd name="connsiteX2263" fmla="*/ 3895298 w 6830240"/>
              <a:gd name="connsiteY2263" fmla="*/ 4518451 h 7505293"/>
              <a:gd name="connsiteX2264" fmla="*/ 3886119 w 6830240"/>
              <a:gd name="connsiteY2264" fmla="*/ 4534593 h 7505293"/>
              <a:gd name="connsiteX2265" fmla="*/ 3875991 w 6830240"/>
              <a:gd name="connsiteY2265" fmla="*/ 4562446 h 7505293"/>
              <a:gd name="connsiteX2266" fmla="*/ 3867129 w 6830240"/>
              <a:gd name="connsiteY2266" fmla="*/ 4563395 h 7505293"/>
              <a:gd name="connsiteX2267" fmla="*/ 3865863 w 6830240"/>
              <a:gd name="connsiteY2267" fmla="*/ 4570042 h 7505293"/>
              <a:gd name="connsiteX2268" fmla="*/ 3850670 w 6830240"/>
              <a:gd name="connsiteY2268" fmla="*/ 4587766 h 7505293"/>
              <a:gd name="connsiteX2269" fmla="*/ 3843074 w 6830240"/>
              <a:gd name="connsiteY2269" fmla="*/ 4613087 h 7505293"/>
              <a:gd name="connsiteX2270" fmla="*/ 3838010 w 6830240"/>
              <a:gd name="connsiteY2270" fmla="*/ 4613087 h 7505293"/>
              <a:gd name="connsiteX2271" fmla="*/ 3838010 w 6830240"/>
              <a:gd name="connsiteY2271" fmla="*/ 4630811 h 7505293"/>
              <a:gd name="connsiteX2272" fmla="*/ 3841898 w 6830240"/>
              <a:gd name="connsiteY2272" fmla="*/ 4632366 h 7505293"/>
              <a:gd name="connsiteX2273" fmla="*/ 3844168 w 6830240"/>
              <a:gd name="connsiteY2273" fmla="*/ 4628204 h 7505293"/>
              <a:gd name="connsiteX2274" fmla="*/ 3851764 w 6830240"/>
              <a:gd name="connsiteY2274" fmla="*/ 4614278 h 7505293"/>
              <a:gd name="connsiteX2275" fmla="*/ 3866956 w 6830240"/>
              <a:gd name="connsiteY2275" fmla="*/ 4601617 h 7505293"/>
              <a:gd name="connsiteX2276" fmla="*/ 3866640 w 6830240"/>
              <a:gd name="connsiteY2276" fmla="*/ 4599085 h 7505293"/>
              <a:gd name="connsiteX2277" fmla="*/ 3864424 w 6830240"/>
              <a:gd name="connsiteY2277" fmla="*/ 4596553 h 7505293"/>
              <a:gd name="connsiteX2278" fmla="*/ 3869488 w 6830240"/>
              <a:gd name="connsiteY2278" fmla="*/ 4588957 h 7505293"/>
              <a:gd name="connsiteX2279" fmla="*/ 3871704 w 6830240"/>
              <a:gd name="connsiteY2279" fmla="*/ 4582627 h 7505293"/>
              <a:gd name="connsiteX2280" fmla="*/ 3872021 w 6830240"/>
              <a:gd name="connsiteY2280" fmla="*/ 4576297 h 7505293"/>
              <a:gd name="connsiteX2281" fmla="*/ 3898924 w 6830240"/>
              <a:gd name="connsiteY2281" fmla="*/ 4527554 h 7505293"/>
              <a:gd name="connsiteX2282" fmla="*/ 3913969 w 6830240"/>
              <a:gd name="connsiteY2282" fmla="*/ 4490280 h 7505293"/>
              <a:gd name="connsiteX2283" fmla="*/ 2844773 w 6830240"/>
              <a:gd name="connsiteY2283" fmla="*/ 4478589 h 7505293"/>
              <a:gd name="connsiteX2284" fmla="*/ 2836544 w 6830240"/>
              <a:gd name="connsiteY2284" fmla="*/ 4500745 h 7505293"/>
              <a:gd name="connsiteX2285" fmla="*/ 2824516 w 6830240"/>
              <a:gd name="connsiteY2285" fmla="*/ 4511506 h 7505293"/>
              <a:gd name="connsiteX2286" fmla="*/ 2825750 w 6830240"/>
              <a:gd name="connsiteY2286" fmla="*/ 4516305 h 7505293"/>
              <a:gd name="connsiteX2287" fmla="*/ 2833207 w 6830240"/>
              <a:gd name="connsiteY2287" fmla="*/ 4510165 h 7505293"/>
              <a:gd name="connsiteX2288" fmla="*/ 2850013 w 6830240"/>
              <a:gd name="connsiteY2288" fmla="*/ 4478589 h 7505293"/>
              <a:gd name="connsiteX2289" fmla="*/ 3377600 w 6830240"/>
              <a:gd name="connsiteY2289" fmla="*/ 4469652 h 7505293"/>
              <a:gd name="connsiteX2290" fmla="*/ 3377600 w 6830240"/>
              <a:gd name="connsiteY2290" fmla="*/ 4472407 h 7505293"/>
              <a:gd name="connsiteX2291" fmla="*/ 3378427 w 6830240"/>
              <a:gd name="connsiteY2291" fmla="*/ 4469652 h 7505293"/>
              <a:gd name="connsiteX2292" fmla="*/ 6528938 w 6830240"/>
              <a:gd name="connsiteY2292" fmla="*/ 4467177 h 7505293"/>
              <a:gd name="connsiteX2293" fmla="*/ 6501086 w 6830240"/>
              <a:gd name="connsiteY2293" fmla="*/ 4492498 h 7505293"/>
              <a:gd name="connsiteX2294" fmla="*/ 6492223 w 6830240"/>
              <a:gd name="connsiteY2294" fmla="*/ 4517819 h 7505293"/>
              <a:gd name="connsiteX2295" fmla="*/ 6490957 w 6830240"/>
              <a:gd name="connsiteY2295" fmla="*/ 4535543 h 7505293"/>
              <a:gd name="connsiteX2296" fmla="*/ 6508682 w 6830240"/>
              <a:gd name="connsiteY2296" fmla="*/ 4533011 h 7505293"/>
              <a:gd name="connsiteX2297" fmla="*/ 6511214 w 6830240"/>
              <a:gd name="connsiteY2297" fmla="*/ 4533011 h 7505293"/>
              <a:gd name="connsiteX2298" fmla="*/ 6508682 w 6830240"/>
              <a:gd name="connsiteY2298" fmla="*/ 4507690 h 7505293"/>
              <a:gd name="connsiteX2299" fmla="*/ 6531470 w 6830240"/>
              <a:gd name="connsiteY2299" fmla="*/ 4489966 h 7505293"/>
              <a:gd name="connsiteX2300" fmla="*/ 6539067 w 6830240"/>
              <a:gd name="connsiteY2300" fmla="*/ 4469709 h 7505293"/>
              <a:gd name="connsiteX2301" fmla="*/ 3926632 w 6830240"/>
              <a:gd name="connsiteY2301" fmla="*/ 4453567 h 7505293"/>
              <a:gd name="connsiteX2302" fmla="*/ 3926632 w 6830240"/>
              <a:gd name="connsiteY2302" fmla="*/ 4457525 h 7505293"/>
              <a:gd name="connsiteX2303" fmla="*/ 3928104 w 6830240"/>
              <a:gd name="connsiteY2303" fmla="*/ 4453567 h 7505293"/>
              <a:gd name="connsiteX2304" fmla="*/ 962184 w 6830240"/>
              <a:gd name="connsiteY2304" fmla="*/ 4438248 h 7505293"/>
              <a:gd name="connsiteX2305" fmla="*/ 953955 w 6830240"/>
              <a:gd name="connsiteY2305" fmla="*/ 4460404 h 7505293"/>
              <a:gd name="connsiteX2306" fmla="*/ 941927 w 6830240"/>
              <a:gd name="connsiteY2306" fmla="*/ 4471165 h 7505293"/>
              <a:gd name="connsiteX2307" fmla="*/ 943161 w 6830240"/>
              <a:gd name="connsiteY2307" fmla="*/ 4475964 h 7505293"/>
              <a:gd name="connsiteX2308" fmla="*/ 950618 w 6830240"/>
              <a:gd name="connsiteY2308" fmla="*/ 4469824 h 7505293"/>
              <a:gd name="connsiteX2309" fmla="*/ 967424 w 6830240"/>
              <a:gd name="connsiteY2309" fmla="*/ 4438248 h 7505293"/>
              <a:gd name="connsiteX2310" fmla="*/ 2881247 w 6830240"/>
              <a:gd name="connsiteY2310" fmla="*/ 4413077 h 7505293"/>
              <a:gd name="connsiteX2311" fmla="*/ 2877690 w 6830240"/>
              <a:gd name="connsiteY2311" fmla="*/ 4417820 h 7505293"/>
              <a:gd name="connsiteX2312" fmla="*/ 2878323 w 6830240"/>
              <a:gd name="connsiteY2312" fmla="*/ 4422568 h 7505293"/>
              <a:gd name="connsiteX2313" fmla="*/ 2878437 w 6830240"/>
              <a:gd name="connsiteY2313" fmla="*/ 4422641 h 7505293"/>
              <a:gd name="connsiteX2314" fmla="*/ 2879852 w 6830240"/>
              <a:gd name="connsiteY2314" fmla="*/ 4419723 h 7505293"/>
              <a:gd name="connsiteX2315" fmla="*/ 5320506 w 6830240"/>
              <a:gd name="connsiteY2315" fmla="*/ 4393157 h 7505293"/>
              <a:gd name="connsiteX2316" fmla="*/ 5320800 w 6830240"/>
              <a:gd name="connsiteY2316" fmla="*/ 4406075 h 7505293"/>
              <a:gd name="connsiteX2317" fmla="*/ 5326067 w 6830240"/>
              <a:gd name="connsiteY2317" fmla="*/ 4395541 h 7505293"/>
              <a:gd name="connsiteX2318" fmla="*/ 998658 w 6830240"/>
              <a:gd name="connsiteY2318" fmla="*/ 4372736 h 7505293"/>
              <a:gd name="connsiteX2319" fmla="*/ 995101 w 6830240"/>
              <a:gd name="connsiteY2319" fmla="*/ 4377479 h 7505293"/>
              <a:gd name="connsiteX2320" fmla="*/ 995734 w 6830240"/>
              <a:gd name="connsiteY2320" fmla="*/ 4382227 h 7505293"/>
              <a:gd name="connsiteX2321" fmla="*/ 995848 w 6830240"/>
              <a:gd name="connsiteY2321" fmla="*/ 4382300 h 7505293"/>
              <a:gd name="connsiteX2322" fmla="*/ 997263 w 6830240"/>
              <a:gd name="connsiteY2322" fmla="*/ 4379382 h 7505293"/>
              <a:gd name="connsiteX2323" fmla="*/ 3967145 w 6830240"/>
              <a:gd name="connsiteY2323" fmla="*/ 4364945 h 7505293"/>
              <a:gd name="connsiteX2324" fmla="*/ 3959865 w 6830240"/>
              <a:gd name="connsiteY2324" fmla="*/ 4366844 h 7505293"/>
              <a:gd name="connsiteX2325" fmla="*/ 3954485 w 6830240"/>
              <a:gd name="connsiteY2325" fmla="*/ 4372541 h 7505293"/>
              <a:gd name="connsiteX2326" fmla="*/ 3957333 w 6830240"/>
              <a:gd name="connsiteY2326" fmla="*/ 4374756 h 7505293"/>
              <a:gd name="connsiteX2327" fmla="*/ 3962081 w 6830240"/>
              <a:gd name="connsiteY2327" fmla="*/ 4375073 h 7505293"/>
              <a:gd name="connsiteX2328" fmla="*/ 2933395 w 6830240"/>
              <a:gd name="connsiteY2328" fmla="*/ 4260832 h 7505293"/>
              <a:gd name="connsiteX2329" fmla="*/ 2932129 w 6830240"/>
              <a:gd name="connsiteY2329" fmla="*/ 4263364 h 7505293"/>
              <a:gd name="connsiteX2330" fmla="*/ 2930863 w 6830240"/>
              <a:gd name="connsiteY2330" fmla="*/ 4265896 h 7505293"/>
              <a:gd name="connsiteX2331" fmla="*/ 2930863 w 6830240"/>
              <a:gd name="connsiteY2331" fmla="*/ 4278556 h 7505293"/>
              <a:gd name="connsiteX2332" fmla="*/ 2931272 w 6830240"/>
              <a:gd name="connsiteY2332" fmla="*/ 4282031 h 7505293"/>
              <a:gd name="connsiteX2333" fmla="*/ 2931957 w 6830240"/>
              <a:gd name="connsiteY2333" fmla="*/ 4279747 h 7505293"/>
              <a:gd name="connsiteX2334" fmla="*/ 2933856 w 6830240"/>
              <a:gd name="connsiteY2334" fmla="*/ 4265821 h 7505293"/>
              <a:gd name="connsiteX2335" fmla="*/ 2941098 w 6830240"/>
              <a:gd name="connsiteY2335" fmla="*/ 4262373 h 7505293"/>
              <a:gd name="connsiteX2336" fmla="*/ 5401532 w 6830240"/>
              <a:gd name="connsiteY2336" fmla="*/ 4233637 h 7505293"/>
              <a:gd name="connsiteX2337" fmla="*/ 5399000 w 6830240"/>
              <a:gd name="connsiteY2337" fmla="*/ 4251361 h 7505293"/>
              <a:gd name="connsiteX2338" fmla="*/ 5387922 w 6830240"/>
              <a:gd name="connsiteY2338" fmla="*/ 4265604 h 7505293"/>
              <a:gd name="connsiteX2339" fmla="*/ 5378743 w 6830240"/>
              <a:gd name="connsiteY2339" fmla="*/ 4281746 h 7505293"/>
              <a:gd name="connsiteX2340" fmla="*/ 5368615 w 6830240"/>
              <a:gd name="connsiteY2340" fmla="*/ 4309599 h 7505293"/>
              <a:gd name="connsiteX2341" fmla="*/ 5359753 w 6830240"/>
              <a:gd name="connsiteY2341" fmla="*/ 4310548 h 7505293"/>
              <a:gd name="connsiteX2342" fmla="*/ 5358487 w 6830240"/>
              <a:gd name="connsiteY2342" fmla="*/ 4317195 h 7505293"/>
              <a:gd name="connsiteX2343" fmla="*/ 5343294 w 6830240"/>
              <a:gd name="connsiteY2343" fmla="*/ 4334919 h 7505293"/>
              <a:gd name="connsiteX2344" fmla="*/ 5335698 w 6830240"/>
              <a:gd name="connsiteY2344" fmla="*/ 4360240 h 7505293"/>
              <a:gd name="connsiteX2345" fmla="*/ 5330634 w 6830240"/>
              <a:gd name="connsiteY2345" fmla="*/ 4360240 h 7505293"/>
              <a:gd name="connsiteX2346" fmla="*/ 5330634 w 6830240"/>
              <a:gd name="connsiteY2346" fmla="*/ 4377964 h 7505293"/>
              <a:gd name="connsiteX2347" fmla="*/ 5334522 w 6830240"/>
              <a:gd name="connsiteY2347" fmla="*/ 4379519 h 7505293"/>
              <a:gd name="connsiteX2348" fmla="*/ 5336792 w 6830240"/>
              <a:gd name="connsiteY2348" fmla="*/ 4375357 h 7505293"/>
              <a:gd name="connsiteX2349" fmla="*/ 5344388 w 6830240"/>
              <a:gd name="connsiteY2349" fmla="*/ 4361431 h 7505293"/>
              <a:gd name="connsiteX2350" fmla="*/ 5359580 w 6830240"/>
              <a:gd name="connsiteY2350" fmla="*/ 4348770 h 7505293"/>
              <a:gd name="connsiteX2351" fmla="*/ 5359264 w 6830240"/>
              <a:gd name="connsiteY2351" fmla="*/ 4346238 h 7505293"/>
              <a:gd name="connsiteX2352" fmla="*/ 5357048 w 6830240"/>
              <a:gd name="connsiteY2352" fmla="*/ 4343706 h 7505293"/>
              <a:gd name="connsiteX2353" fmla="*/ 5362112 w 6830240"/>
              <a:gd name="connsiteY2353" fmla="*/ 4336110 h 7505293"/>
              <a:gd name="connsiteX2354" fmla="*/ 5364328 w 6830240"/>
              <a:gd name="connsiteY2354" fmla="*/ 4329780 h 7505293"/>
              <a:gd name="connsiteX2355" fmla="*/ 5364645 w 6830240"/>
              <a:gd name="connsiteY2355" fmla="*/ 4323450 h 7505293"/>
              <a:gd name="connsiteX2356" fmla="*/ 5391548 w 6830240"/>
              <a:gd name="connsiteY2356" fmla="*/ 4274707 h 7505293"/>
              <a:gd name="connsiteX2357" fmla="*/ 5406593 w 6830240"/>
              <a:gd name="connsiteY2357" fmla="*/ 4237433 h 7505293"/>
              <a:gd name="connsiteX2358" fmla="*/ 2960527 w 6830240"/>
              <a:gd name="connsiteY2358" fmla="*/ 4223212 h 7505293"/>
              <a:gd name="connsiteX2359" fmla="*/ 2951120 w 6830240"/>
              <a:gd name="connsiteY2359" fmla="*/ 4227915 h 7505293"/>
              <a:gd name="connsiteX2360" fmla="*/ 2940991 w 6830240"/>
              <a:gd name="connsiteY2360" fmla="*/ 4245640 h 7505293"/>
              <a:gd name="connsiteX2361" fmla="*/ 2953652 w 6830240"/>
              <a:gd name="connsiteY2361" fmla="*/ 4240576 h 7505293"/>
              <a:gd name="connsiteX2362" fmla="*/ 2955180 w 6830240"/>
              <a:gd name="connsiteY2362" fmla="*/ 4238030 h 7505293"/>
              <a:gd name="connsiteX2363" fmla="*/ 1050806 w 6830240"/>
              <a:gd name="connsiteY2363" fmla="*/ 4220491 h 7505293"/>
              <a:gd name="connsiteX2364" fmla="*/ 1049540 w 6830240"/>
              <a:gd name="connsiteY2364" fmla="*/ 4223023 h 7505293"/>
              <a:gd name="connsiteX2365" fmla="*/ 1048274 w 6830240"/>
              <a:gd name="connsiteY2365" fmla="*/ 4225555 h 7505293"/>
              <a:gd name="connsiteX2366" fmla="*/ 1048274 w 6830240"/>
              <a:gd name="connsiteY2366" fmla="*/ 4238215 h 7505293"/>
              <a:gd name="connsiteX2367" fmla="*/ 1048683 w 6830240"/>
              <a:gd name="connsiteY2367" fmla="*/ 4241690 h 7505293"/>
              <a:gd name="connsiteX2368" fmla="*/ 1049368 w 6830240"/>
              <a:gd name="connsiteY2368" fmla="*/ 4239406 h 7505293"/>
              <a:gd name="connsiteX2369" fmla="*/ 1051267 w 6830240"/>
              <a:gd name="connsiteY2369" fmla="*/ 4225480 h 7505293"/>
              <a:gd name="connsiteX2370" fmla="*/ 1058509 w 6830240"/>
              <a:gd name="connsiteY2370" fmla="*/ 4222032 h 7505293"/>
              <a:gd name="connsiteX2371" fmla="*/ 5419256 w 6830240"/>
              <a:gd name="connsiteY2371" fmla="*/ 4200720 h 7505293"/>
              <a:gd name="connsiteX2372" fmla="*/ 5419256 w 6830240"/>
              <a:gd name="connsiteY2372" fmla="*/ 4204678 h 7505293"/>
              <a:gd name="connsiteX2373" fmla="*/ 5420727 w 6830240"/>
              <a:gd name="connsiteY2373" fmla="*/ 4200720 h 7505293"/>
              <a:gd name="connsiteX2374" fmla="*/ 1078399 w 6830240"/>
              <a:gd name="connsiteY2374" fmla="*/ 4182640 h 7505293"/>
              <a:gd name="connsiteX2375" fmla="*/ 1068531 w 6830240"/>
              <a:gd name="connsiteY2375" fmla="*/ 4187574 h 7505293"/>
              <a:gd name="connsiteX2376" fmla="*/ 1058402 w 6830240"/>
              <a:gd name="connsiteY2376" fmla="*/ 4205299 h 7505293"/>
              <a:gd name="connsiteX2377" fmla="*/ 1071063 w 6830240"/>
              <a:gd name="connsiteY2377" fmla="*/ 4200235 h 7505293"/>
              <a:gd name="connsiteX2378" fmla="*/ 1072793 w 6830240"/>
              <a:gd name="connsiteY2378" fmla="*/ 4197352 h 7505293"/>
              <a:gd name="connsiteX2379" fmla="*/ 1076389 w 6830240"/>
              <a:gd name="connsiteY2379" fmla="*/ 4188646 h 7505293"/>
              <a:gd name="connsiteX2380" fmla="*/ 4073492 w 6830240"/>
              <a:gd name="connsiteY2380" fmla="*/ 4147187 h 7505293"/>
              <a:gd name="connsiteX2381" fmla="*/ 4073492 w 6830240"/>
              <a:gd name="connsiteY2381" fmla="*/ 4157316 h 7505293"/>
              <a:gd name="connsiteX2382" fmla="*/ 4076024 w 6830240"/>
              <a:gd name="connsiteY2382" fmla="*/ 4149719 h 7505293"/>
              <a:gd name="connsiteX2383" fmla="*/ 2994165 w 6830240"/>
              <a:gd name="connsiteY2383" fmla="*/ 4121569 h 7505293"/>
              <a:gd name="connsiteX2384" fmla="*/ 2994459 w 6830240"/>
              <a:gd name="connsiteY2384" fmla="*/ 4134487 h 7505293"/>
              <a:gd name="connsiteX2385" fmla="*/ 2999726 w 6830240"/>
              <a:gd name="connsiteY2385" fmla="*/ 4123952 h 7505293"/>
              <a:gd name="connsiteX2386" fmla="*/ 5459769 w 6830240"/>
              <a:gd name="connsiteY2386" fmla="*/ 4112098 h 7505293"/>
              <a:gd name="connsiteX2387" fmla="*/ 5452489 w 6830240"/>
              <a:gd name="connsiteY2387" fmla="*/ 4113997 h 7505293"/>
              <a:gd name="connsiteX2388" fmla="*/ 5447109 w 6830240"/>
              <a:gd name="connsiteY2388" fmla="*/ 4119694 h 7505293"/>
              <a:gd name="connsiteX2389" fmla="*/ 5449957 w 6830240"/>
              <a:gd name="connsiteY2389" fmla="*/ 4121909 h 7505293"/>
              <a:gd name="connsiteX2390" fmla="*/ 5454705 w 6830240"/>
              <a:gd name="connsiteY2390" fmla="*/ 4122226 h 7505293"/>
              <a:gd name="connsiteX2391" fmla="*/ 6155631 w 6830240"/>
              <a:gd name="connsiteY2391" fmla="*/ 4086177 h 7505293"/>
              <a:gd name="connsiteX2392" fmla="*/ 6127779 w 6830240"/>
              <a:gd name="connsiteY2392" fmla="*/ 4111498 h 7505293"/>
              <a:gd name="connsiteX2393" fmla="*/ 6118916 w 6830240"/>
              <a:gd name="connsiteY2393" fmla="*/ 4136819 h 7505293"/>
              <a:gd name="connsiteX2394" fmla="*/ 6117650 w 6830240"/>
              <a:gd name="connsiteY2394" fmla="*/ 4154543 h 7505293"/>
              <a:gd name="connsiteX2395" fmla="*/ 6135375 w 6830240"/>
              <a:gd name="connsiteY2395" fmla="*/ 4152011 h 7505293"/>
              <a:gd name="connsiteX2396" fmla="*/ 6137907 w 6830240"/>
              <a:gd name="connsiteY2396" fmla="*/ 4152011 h 7505293"/>
              <a:gd name="connsiteX2397" fmla="*/ 6135375 w 6830240"/>
              <a:gd name="connsiteY2397" fmla="*/ 4126690 h 7505293"/>
              <a:gd name="connsiteX2398" fmla="*/ 6158163 w 6830240"/>
              <a:gd name="connsiteY2398" fmla="*/ 4108966 h 7505293"/>
              <a:gd name="connsiteX2399" fmla="*/ 6165760 w 6830240"/>
              <a:gd name="connsiteY2399" fmla="*/ 4088709 h 7505293"/>
              <a:gd name="connsiteX2400" fmla="*/ 1111576 w 6830240"/>
              <a:gd name="connsiteY2400" fmla="*/ 4081228 h 7505293"/>
              <a:gd name="connsiteX2401" fmla="*/ 1111869 w 6830240"/>
              <a:gd name="connsiteY2401" fmla="*/ 4094146 h 7505293"/>
              <a:gd name="connsiteX2402" fmla="*/ 1117137 w 6830240"/>
              <a:gd name="connsiteY2402" fmla="*/ 4083611 h 7505293"/>
              <a:gd name="connsiteX2403" fmla="*/ 4086152 w 6830240"/>
              <a:gd name="connsiteY2403" fmla="*/ 4078822 h 7505293"/>
              <a:gd name="connsiteX2404" fmla="*/ 4086152 w 6830240"/>
              <a:gd name="connsiteY2404" fmla="*/ 4081354 h 7505293"/>
              <a:gd name="connsiteX2405" fmla="*/ 4096280 w 6830240"/>
              <a:gd name="connsiteY2405" fmla="*/ 4094014 h 7505293"/>
              <a:gd name="connsiteX2406" fmla="*/ 3075191 w 6830240"/>
              <a:gd name="connsiteY2406" fmla="*/ 3962049 h 7505293"/>
              <a:gd name="connsiteX2407" fmla="*/ 3072659 w 6830240"/>
              <a:gd name="connsiteY2407" fmla="*/ 3979773 h 7505293"/>
              <a:gd name="connsiteX2408" fmla="*/ 3061581 w 6830240"/>
              <a:gd name="connsiteY2408" fmla="*/ 3994016 h 7505293"/>
              <a:gd name="connsiteX2409" fmla="*/ 3052402 w 6830240"/>
              <a:gd name="connsiteY2409" fmla="*/ 4010158 h 7505293"/>
              <a:gd name="connsiteX2410" fmla="*/ 3042274 w 6830240"/>
              <a:gd name="connsiteY2410" fmla="*/ 4038011 h 7505293"/>
              <a:gd name="connsiteX2411" fmla="*/ 3033412 w 6830240"/>
              <a:gd name="connsiteY2411" fmla="*/ 4038960 h 7505293"/>
              <a:gd name="connsiteX2412" fmla="*/ 3032146 w 6830240"/>
              <a:gd name="connsiteY2412" fmla="*/ 4045607 h 7505293"/>
              <a:gd name="connsiteX2413" fmla="*/ 3016953 w 6830240"/>
              <a:gd name="connsiteY2413" fmla="*/ 4063331 h 7505293"/>
              <a:gd name="connsiteX2414" fmla="*/ 3009357 w 6830240"/>
              <a:gd name="connsiteY2414" fmla="*/ 4088652 h 7505293"/>
              <a:gd name="connsiteX2415" fmla="*/ 3004293 w 6830240"/>
              <a:gd name="connsiteY2415" fmla="*/ 4088652 h 7505293"/>
              <a:gd name="connsiteX2416" fmla="*/ 3004293 w 6830240"/>
              <a:gd name="connsiteY2416" fmla="*/ 4106376 h 7505293"/>
              <a:gd name="connsiteX2417" fmla="*/ 3008181 w 6830240"/>
              <a:gd name="connsiteY2417" fmla="*/ 4107931 h 7505293"/>
              <a:gd name="connsiteX2418" fmla="*/ 3010451 w 6830240"/>
              <a:gd name="connsiteY2418" fmla="*/ 4103769 h 7505293"/>
              <a:gd name="connsiteX2419" fmla="*/ 3018047 w 6830240"/>
              <a:gd name="connsiteY2419" fmla="*/ 4089843 h 7505293"/>
              <a:gd name="connsiteX2420" fmla="*/ 3033239 w 6830240"/>
              <a:gd name="connsiteY2420" fmla="*/ 4077182 h 7505293"/>
              <a:gd name="connsiteX2421" fmla="*/ 3032923 w 6830240"/>
              <a:gd name="connsiteY2421" fmla="*/ 4074650 h 7505293"/>
              <a:gd name="connsiteX2422" fmla="*/ 3030707 w 6830240"/>
              <a:gd name="connsiteY2422" fmla="*/ 4072118 h 7505293"/>
              <a:gd name="connsiteX2423" fmla="*/ 3035771 w 6830240"/>
              <a:gd name="connsiteY2423" fmla="*/ 4064522 h 7505293"/>
              <a:gd name="connsiteX2424" fmla="*/ 3037987 w 6830240"/>
              <a:gd name="connsiteY2424" fmla="*/ 4058192 h 7505293"/>
              <a:gd name="connsiteX2425" fmla="*/ 3038304 w 6830240"/>
              <a:gd name="connsiteY2425" fmla="*/ 4051862 h 7505293"/>
              <a:gd name="connsiteX2426" fmla="*/ 3065207 w 6830240"/>
              <a:gd name="connsiteY2426" fmla="*/ 4003119 h 7505293"/>
              <a:gd name="connsiteX2427" fmla="*/ 3080252 w 6830240"/>
              <a:gd name="connsiteY2427" fmla="*/ 3965845 h 7505293"/>
              <a:gd name="connsiteX2428" fmla="*/ 3092915 w 6830240"/>
              <a:gd name="connsiteY2428" fmla="*/ 3929133 h 7505293"/>
              <a:gd name="connsiteX2429" fmla="*/ 3092915 w 6830240"/>
              <a:gd name="connsiteY2429" fmla="*/ 3933090 h 7505293"/>
              <a:gd name="connsiteX2430" fmla="*/ 3094387 w 6830240"/>
              <a:gd name="connsiteY2430" fmla="*/ 3929133 h 7505293"/>
              <a:gd name="connsiteX2431" fmla="*/ 1192602 w 6830240"/>
              <a:gd name="connsiteY2431" fmla="*/ 3921709 h 7505293"/>
              <a:gd name="connsiteX2432" fmla="*/ 1190070 w 6830240"/>
              <a:gd name="connsiteY2432" fmla="*/ 3939432 h 7505293"/>
              <a:gd name="connsiteX2433" fmla="*/ 1178992 w 6830240"/>
              <a:gd name="connsiteY2433" fmla="*/ 3953675 h 7505293"/>
              <a:gd name="connsiteX2434" fmla="*/ 1169813 w 6830240"/>
              <a:gd name="connsiteY2434" fmla="*/ 3969817 h 7505293"/>
              <a:gd name="connsiteX2435" fmla="*/ 1159685 w 6830240"/>
              <a:gd name="connsiteY2435" fmla="*/ 3997670 h 7505293"/>
              <a:gd name="connsiteX2436" fmla="*/ 1150823 w 6830240"/>
              <a:gd name="connsiteY2436" fmla="*/ 3998619 h 7505293"/>
              <a:gd name="connsiteX2437" fmla="*/ 1149557 w 6830240"/>
              <a:gd name="connsiteY2437" fmla="*/ 4005266 h 7505293"/>
              <a:gd name="connsiteX2438" fmla="*/ 1134364 w 6830240"/>
              <a:gd name="connsiteY2438" fmla="*/ 4022990 h 7505293"/>
              <a:gd name="connsiteX2439" fmla="*/ 1126768 w 6830240"/>
              <a:gd name="connsiteY2439" fmla="*/ 4048311 h 7505293"/>
              <a:gd name="connsiteX2440" fmla="*/ 1121704 w 6830240"/>
              <a:gd name="connsiteY2440" fmla="*/ 4048311 h 7505293"/>
              <a:gd name="connsiteX2441" fmla="*/ 1121704 w 6830240"/>
              <a:gd name="connsiteY2441" fmla="*/ 4066035 h 7505293"/>
              <a:gd name="connsiteX2442" fmla="*/ 1125592 w 6830240"/>
              <a:gd name="connsiteY2442" fmla="*/ 4067590 h 7505293"/>
              <a:gd name="connsiteX2443" fmla="*/ 1127862 w 6830240"/>
              <a:gd name="connsiteY2443" fmla="*/ 4063428 h 7505293"/>
              <a:gd name="connsiteX2444" fmla="*/ 1135458 w 6830240"/>
              <a:gd name="connsiteY2444" fmla="*/ 4049502 h 7505293"/>
              <a:gd name="connsiteX2445" fmla="*/ 1150650 w 6830240"/>
              <a:gd name="connsiteY2445" fmla="*/ 4036841 h 7505293"/>
              <a:gd name="connsiteX2446" fmla="*/ 1150334 w 6830240"/>
              <a:gd name="connsiteY2446" fmla="*/ 4034309 h 7505293"/>
              <a:gd name="connsiteX2447" fmla="*/ 1148118 w 6830240"/>
              <a:gd name="connsiteY2447" fmla="*/ 4031777 h 7505293"/>
              <a:gd name="connsiteX2448" fmla="*/ 1153182 w 6830240"/>
              <a:gd name="connsiteY2448" fmla="*/ 4024181 h 7505293"/>
              <a:gd name="connsiteX2449" fmla="*/ 1155398 w 6830240"/>
              <a:gd name="connsiteY2449" fmla="*/ 4017851 h 7505293"/>
              <a:gd name="connsiteX2450" fmla="*/ 1155715 w 6830240"/>
              <a:gd name="connsiteY2450" fmla="*/ 4011521 h 7505293"/>
              <a:gd name="connsiteX2451" fmla="*/ 1182618 w 6830240"/>
              <a:gd name="connsiteY2451" fmla="*/ 3962778 h 7505293"/>
              <a:gd name="connsiteX2452" fmla="*/ 1197662 w 6830240"/>
              <a:gd name="connsiteY2452" fmla="*/ 3925504 h 7505293"/>
              <a:gd name="connsiteX2453" fmla="*/ 5566116 w 6830240"/>
              <a:gd name="connsiteY2453" fmla="*/ 3894341 h 7505293"/>
              <a:gd name="connsiteX2454" fmla="*/ 5566116 w 6830240"/>
              <a:gd name="connsiteY2454" fmla="*/ 3904470 h 7505293"/>
              <a:gd name="connsiteX2455" fmla="*/ 5568648 w 6830240"/>
              <a:gd name="connsiteY2455" fmla="*/ 3896872 h 7505293"/>
              <a:gd name="connsiteX2456" fmla="*/ 1210326 w 6830240"/>
              <a:gd name="connsiteY2456" fmla="*/ 3888792 h 7505293"/>
              <a:gd name="connsiteX2457" fmla="*/ 1210326 w 6830240"/>
              <a:gd name="connsiteY2457" fmla="*/ 3892749 h 7505293"/>
              <a:gd name="connsiteX2458" fmla="*/ 1211797 w 6830240"/>
              <a:gd name="connsiteY2458" fmla="*/ 3888792 h 7505293"/>
              <a:gd name="connsiteX2459" fmla="*/ 4767351 w 6830240"/>
              <a:gd name="connsiteY2459" fmla="*/ 3869939 h 7505293"/>
              <a:gd name="connsiteX2460" fmla="*/ 4764017 w 6830240"/>
              <a:gd name="connsiteY2460" fmla="*/ 3877971 h 7505293"/>
              <a:gd name="connsiteX2461" fmla="*/ 4766922 w 6830240"/>
              <a:gd name="connsiteY2461" fmla="*/ 3871979 h 7505293"/>
              <a:gd name="connsiteX2462" fmla="*/ 3133428 w 6830240"/>
              <a:gd name="connsiteY2462" fmla="*/ 3840511 h 7505293"/>
              <a:gd name="connsiteX2463" fmla="*/ 3126148 w 6830240"/>
              <a:gd name="connsiteY2463" fmla="*/ 3842410 h 7505293"/>
              <a:gd name="connsiteX2464" fmla="*/ 3120768 w 6830240"/>
              <a:gd name="connsiteY2464" fmla="*/ 3848107 h 7505293"/>
              <a:gd name="connsiteX2465" fmla="*/ 3123616 w 6830240"/>
              <a:gd name="connsiteY2465" fmla="*/ 3850322 h 7505293"/>
              <a:gd name="connsiteX2466" fmla="*/ 3128364 w 6830240"/>
              <a:gd name="connsiteY2466" fmla="*/ 3850639 h 7505293"/>
              <a:gd name="connsiteX2467" fmla="*/ 4758494 w 6830240"/>
              <a:gd name="connsiteY2467" fmla="*/ 3827974 h 7505293"/>
              <a:gd name="connsiteX2468" fmla="*/ 4752738 w 6830240"/>
              <a:gd name="connsiteY2468" fmla="*/ 3833219 h 7505293"/>
              <a:gd name="connsiteX2469" fmla="*/ 4747798 w 6830240"/>
              <a:gd name="connsiteY2469" fmla="*/ 3848330 h 7505293"/>
              <a:gd name="connsiteX2470" fmla="*/ 4743750 w 6830240"/>
              <a:gd name="connsiteY2470" fmla="*/ 3852809 h 7505293"/>
              <a:gd name="connsiteX2471" fmla="*/ 4743301 w 6830240"/>
              <a:gd name="connsiteY2471" fmla="*/ 3863423 h 7505293"/>
              <a:gd name="connsiteX2472" fmla="*/ 4732868 w 6830240"/>
              <a:gd name="connsiteY2472" fmla="*/ 3865028 h 7505293"/>
              <a:gd name="connsiteX2473" fmla="*/ 4729757 w 6830240"/>
              <a:gd name="connsiteY2473" fmla="*/ 3878714 h 7505293"/>
              <a:gd name="connsiteX2474" fmla="*/ 4723490 w 6830240"/>
              <a:gd name="connsiteY2474" fmla="*/ 3884412 h 7505293"/>
              <a:gd name="connsiteX2475" fmla="*/ 4724094 w 6830240"/>
              <a:gd name="connsiteY2475" fmla="*/ 3887131 h 7505293"/>
              <a:gd name="connsiteX2476" fmla="*/ 4726309 w 6830240"/>
              <a:gd name="connsiteY2476" fmla="*/ 3883254 h 7505293"/>
              <a:gd name="connsiteX2477" fmla="*/ 4730688 w 6830240"/>
              <a:gd name="connsiteY2477" fmla="*/ 3880928 h 7505293"/>
              <a:gd name="connsiteX2478" fmla="*/ 4733490 w 6830240"/>
              <a:gd name="connsiteY2478" fmla="*/ 3873867 h 7505293"/>
              <a:gd name="connsiteX2479" fmla="*/ 4750897 w 6830240"/>
              <a:gd name="connsiteY2479" fmla="*/ 3863423 h 7505293"/>
              <a:gd name="connsiteX2480" fmla="*/ 4754696 w 6830240"/>
              <a:gd name="connsiteY2480" fmla="*/ 3845698 h 7505293"/>
              <a:gd name="connsiteX2481" fmla="*/ 4758494 w 6830240"/>
              <a:gd name="connsiteY2481" fmla="*/ 3827974 h 7505293"/>
              <a:gd name="connsiteX2482" fmla="*/ 5578776 w 6830240"/>
              <a:gd name="connsiteY2482" fmla="*/ 3825976 h 7505293"/>
              <a:gd name="connsiteX2483" fmla="*/ 5578776 w 6830240"/>
              <a:gd name="connsiteY2483" fmla="*/ 3828507 h 7505293"/>
              <a:gd name="connsiteX2484" fmla="*/ 5588904 w 6830240"/>
              <a:gd name="connsiteY2484" fmla="*/ 3841168 h 7505293"/>
              <a:gd name="connsiteX2485" fmla="*/ 1250839 w 6830240"/>
              <a:gd name="connsiteY2485" fmla="*/ 3800169 h 7505293"/>
              <a:gd name="connsiteX2486" fmla="*/ 1243559 w 6830240"/>
              <a:gd name="connsiteY2486" fmla="*/ 3802068 h 7505293"/>
              <a:gd name="connsiteX2487" fmla="*/ 1238179 w 6830240"/>
              <a:gd name="connsiteY2487" fmla="*/ 3807765 h 7505293"/>
              <a:gd name="connsiteX2488" fmla="*/ 1241027 w 6830240"/>
              <a:gd name="connsiteY2488" fmla="*/ 3809981 h 7505293"/>
              <a:gd name="connsiteX2489" fmla="*/ 1245775 w 6830240"/>
              <a:gd name="connsiteY2489" fmla="*/ 3810298 h 7505293"/>
              <a:gd name="connsiteX2490" fmla="*/ 4808182 w 6830240"/>
              <a:gd name="connsiteY2490" fmla="*/ 3768158 h 7505293"/>
              <a:gd name="connsiteX2491" fmla="*/ 4801539 w 6830240"/>
              <a:gd name="connsiteY2491" fmla="*/ 3774800 h 7505293"/>
              <a:gd name="connsiteX2492" fmla="*/ 4799849 w 6830240"/>
              <a:gd name="connsiteY2492" fmla="*/ 3786632 h 7505293"/>
              <a:gd name="connsiteX2493" fmla="*/ 4803835 w 6830240"/>
              <a:gd name="connsiteY2493" fmla="*/ 3782646 h 7505293"/>
              <a:gd name="connsiteX2494" fmla="*/ 2130873 w 6830240"/>
              <a:gd name="connsiteY2494" fmla="*/ 3732425 h 7505293"/>
              <a:gd name="connsiteX2495" fmla="*/ 2118526 w 6830240"/>
              <a:gd name="connsiteY2495" fmla="*/ 3752489 h 7505293"/>
              <a:gd name="connsiteX2496" fmla="*/ 2120244 w 6830240"/>
              <a:gd name="connsiteY2496" fmla="*/ 3758788 h 7505293"/>
              <a:gd name="connsiteX2497" fmla="*/ 2126478 w 6830240"/>
              <a:gd name="connsiteY2497" fmla="*/ 3753993 h 7505293"/>
              <a:gd name="connsiteX2498" fmla="*/ 2131542 w 6830240"/>
              <a:gd name="connsiteY2498" fmla="*/ 3736268 h 7505293"/>
              <a:gd name="connsiteX2499" fmla="*/ 2136669 w 6830240"/>
              <a:gd name="connsiteY2499" fmla="*/ 3723006 h 7505293"/>
              <a:gd name="connsiteX2500" fmla="*/ 2135962 w 6830240"/>
              <a:gd name="connsiteY2500" fmla="*/ 3724156 h 7505293"/>
              <a:gd name="connsiteX2501" fmla="*/ 2136606 w 6830240"/>
              <a:gd name="connsiteY2501" fmla="*/ 3723608 h 7505293"/>
              <a:gd name="connsiteX2502" fmla="*/ 4839520 w 6830240"/>
              <a:gd name="connsiteY2502" fmla="*/ 3650729 h 7505293"/>
              <a:gd name="connsiteX2503" fmla="*/ 4830657 w 6830240"/>
              <a:gd name="connsiteY2503" fmla="*/ 3673834 h 7505293"/>
              <a:gd name="connsiteX2504" fmla="*/ 4821795 w 6830240"/>
              <a:gd name="connsiteY2504" fmla="*/ 3698838 h 7505293"/>
              <a:gd name="connsiteX2505" fmla="*/ 4800589 w 6830240"/>
              <a:gd name="connsiteY2505" fmla="*/ 3730489 h 7505293"/>
              <a:gd name="connsiteX2506" fmla="*/ 4781282 w 6830240"/>
              <a:gd name="connsiteY2506" fmla="*/ 3762140 h 7505293"/>
              <a:gd name="connsiteX2507" fmla="*/ 4773686 w 6830240"/>
              <a:gd name="connsiteY2507" fmla="*/ 3786195 h 7505293"/>
              <a:gd name="connsiteX2508" fmla="*/ 4758494 w 6830240"/>
              <a:gd name="connsiteY2508" fmla="*/ 3802653 h 7505293"/>
              <a:gd name="connsiteX2509" fmla="*/ 4762292 w 6830240"/>
              <a:gd name="connsiteY2509" fmla="*/ 3813731 h 7505293"/>
              <a:gd name="connsiteX2510" fmla="*/ 4766090 w 6830240"/>
              <a:gd name="connsiteY2510" fmla="*/ 3822909 h 7505293"/>
              <a:gd name="connsiteX2511" fmla="*/ 4768305 w 6830240"/>
              <a:gd name="connsiteY2511" fmla="*/ 3819112 h 7505293"/>
              <a:gd name="connsiteX2512" fmla="*/ 4768622 w 6830240"/>
              <a:gd name="connsiteY2512" fmla="*/ 3815314 h 7505293"/>
              <a:gd name="connsiteX2513" fmla="*/ 4793943 w 6830240"/>
              <a:gd name="connsiteY2513" fmla="*/ 3771952 h 7505293"/>
              <a:gd name="connsiteX2514" fmla="*/ 4811667 w 6830240"/>
              <a:gd name="connsiteY2514" fmla="*/ 3726691 h 7505293"/>
              <a:gd name="connsiteX2515" fmla="*/ 4819751 w 6830240"/>
              <a:gd name="connsiteY2515" fmla="*/ 3726691 h 7505293"/>
              <a:gd name="connsiteX2516" fmla="*/ 4820926 w 6830240"/>
              <a:gd name="connsiteY2516" fmla="*/ 3718078 h 7505293"/>
              <a:gd name="connsiteX2517" fmla="*/ 4834219 w 6830240"/>
              <a:gd name="connsiteY2517" fmla="*/ 3711749 h 7505293"/>
              <a:gd name="connsiteX2518" fmla="*/ 4838017 w 6830240"/>
              <a:gd name="connsiteY2518" fmla="*/ 3701619 h 7505293"/>
              <a:gd name="connsiteX2519" fmla="*/ 4841815 w 6830240"/>
              <a:gd name="connsiteY2519" fmla="*/ 3691491 h 7505293"/>
              <a:gd name="connsiteX2520" fmla="*/ 4847265 w 6830240"/>
              <a:gd name="connsiteY2520" fmla="*/ 3676387 h 7505293"/>
              <a:gd name="connsiteX2521" fmla="*/ 4847116 w 6830240"/>
              <a:gd name="connsiteY2521" fmla="*/ 3676050 h 7505293"/>
              <a:gd name="connsiteX2522" fmla="*/ 4847850 w 6830240"/>
              <a:gd name="connsiteY2522" fmla="*/ 3674764 h 7505293"/>
              <a:gd name="connsiteX2523" fmla="*/ 4852893 w 6830240"/>
              <a:gd name="connsiteY2523" fmla="*/ 3660790 h 7505293"/>
              <a:gd name="connsiteX2524" fmla="*/ 4853981 w 6830240"/>
              <a:gd name="connsiteY2524" fmla="*/ 3656928 h 7505293"/>
              <a:gd name="connsiteX2525" fmla="*/ 4862037 w 6830240"/>
              <a:gd name="connsiteY2525" fmla="*/ 3628315 h 7505293"/>
              <a:gd name="connsiteX2526" fmla="*/ 4860093 w 6830240"/>
              <a:gd name="connsiteY2526" fmla="*/ 3628574 h 7505293"/>
              <a:gd name="connsiteX2527" fmla="*/ 4857244 w 6830240"/>
              <a:gd name="connsiteY2527" fmla="*/ 3633005 h 7505293"/>
              <a:gd name="connsiteX2528" fmla="*/ 4859227 w 6830240"/>
              <a:gd name="connsiteY2528" fmla="*/ 3638294 h 7505293"/>
              <a:gd name="connsiteX2529" fmla="*/ 3239775 w 6830240"/>
              <a:gd name="connsiteY2529" fmla="*/ 3622754 h 7505293"/>
              <a:gd name="connsiteX2530" fmla="*/ 3239775 w 6830240"/>
              <a:gd name="connsiteY2530" fmla="*/ 3632883 h 7505293"/>
              <a:gd name="connsiteX2531" fmla="*/ 3242307 w 6830240"/>
              <a:gd name="connsiteY2531" fmla="*/ 3625286 h 7505293"/>
              <a:gd name="connsiteX2532" fmla="*/ 4341233 w 6830240"/>
              <a:gd name="connsiteY2532" fmla="*/ 3585941 h 7505293"/>
              <a:gd name="connsiteX2533" fmla="*/ 4336302 w 6830240"/>
              <a:gd name="connsiteY2533" fmla="*/ 3588631 h 7505293"/>
              <a:gd name="connsiteX2534" fmla="*/ 4337597 w 6830240"/>
              <a:gd name="connsiteY2534" fmla="*/ 3594456 h 7505293"/>
              <a:gd name="connsiteX2535" fmla="*/ 4339358 w 6830240"/>
              <a:gd name="connsiteY2535" fmla="*/ 3592035 h 7505293"/>
              <a:gd name="connsiteX2536" fmla="*/ 4576185 w 6830240"/>
              <a:gd name="connsiteY2536" fmla="*/ 3584896 h 7505293"/>
              <a:gd name="connsiteX2537" fmla="*/ 4575180 w 6830240"/>
              <a:gd name="connsiteY2537" fmla="*/ 3586102 h 7505293"/>
              <a:gd name="connsiteX2538" fmla="*/ 4573402 w 6830240"/>
              <a:gd name="connsiteY2538" fmla="*/ 3591326 h 7505293"/>
              <a:gd name="connsiteX2539" fmla="*/ 4574668 w 6830240"/>
              <a:gd name="connsiteY2539" fmla="*/ 3597655 h 7505293"/>
              <a:gd name="connsiteX2540" fmla="*/ 4568338 w 6830240"/>
              <a:gd name="connsiteY2540" fmla="*/ 3603987 h 7505293"/>
              <a:gd name="connsiteX2541" fmla="*/ 4567052 w 6830240"/>
              <a:gd name="connsiteY2541" fmla="*/ 3607684 h 7505293"/>
              <a:gd name="connsiteX2542" fmla="*/ 4568589 w 6830240"/>
              <a:gd name="connsiteY2542" fmla="*/ 3607684 h 7505293"/>
              <a:gd name="connsiteX2543" fmla="*/ 4578717 w 6830240"/>
              <a:gd name="connsiteY2543" fmla="*/ 3606419 h 7505293"/>
              <a:gd name="connsiteX2544" fmla="*/ 4581249 w 6830240"/>
              <a:gd name="connsiteY2544" fmla="*/ 3597557 h 7505293"/>
              <a:gd name="connsiteX2545" fmla="*/ 4877501 w 6830240"/>
              <a:gd name="connsiteY2545" fmla="*/ 3567171 h 7505293"/>
              <a:gd name="connsiteX2546" fmla="*/ 4857244 w 6830240"/>
              <a:gd name="connsiteY2546" fmla="*/ 3600088 h 7505293"/>
              <a:gd name="connsiteX2547" fmla="*/ 4863862 w 6830240"/>
              <a:gd name="connsiteY2547" fmla="*/ 3624354 h 7505293"/>
              <a:gd name="connsiteX2548" fmla="*/ 4870934 w 6830240"/>
              <a:gd name="connsiteY2548" fmla="*/ 3609199 h 7505293"/>
              <a:gd name="connsiteX2549" fmla="*/ 4879796 w 6830240"/>
              <a:gd name="connsiteY2549" fmla="*/ 3590209 h 7505293"/>
              <a:gd name="connsiteX2550" fmla="*/ 4881481 w 6830240"/>
              <a:gd name="connsiteY2550" fmla="*/ 3586839 h 7505293"/>
              <a:gd name="connsiteX2551" fmla="*/ 2237533 w 6830240"/>
              <a:gd name="connsiteY2551" fmla="*/ 3565117 h 7505293"/>
              <a:gd name="connsiteX2552" fmla="*/ 2237533 w 6830240"/>
              <a:gd name="connsiteY2552" fmla="*/ 3568960 h 7505293"/>
              <a:gd name="connsiteX2553" fmla="*/ 2237888 w 6830240"/>
              <a:gd name="connsiteY2553" fmla="*/ 3569151 h 7505293"/>
              <a:gd name="connsiteX2554" fmla="*/ 2239241 w 6830240"/>
              <a:gd name="connsiteY2554" fmla="*/ 3571116 h 7505293"/>
              <a:gd name="connsiteX2555" fmla="*/ 2239893 w 6830240"/>
              <a:gd name="connsiteY2555" fmla="*/ 3569472 h 7505293"/>
              <a:gd name="connsiteX2556" fmla="*/ 2241188 w 6830240"/>
              <a:gd name="connsiteY2556" fmla="*/ 3566335 h 7505293"/>
              <a:gd name="connsiteX2557" fmla="*/ 4363328 w 6830240"/>
              <a:gd name="connsiteY2557" fmla="*/ 3555568 h 7505293"/>
              <a:gd name="connsiteX2558" fmla="*/ 4360040 w 6830240"/>
              <a:gd name="connsiteY2558" fmla="*/ 3558563 h 7505293"/>
              <a:gd name="connsiteX2559" fmla="*/ 4359896 w 6830240"/>
              <a:gd name="connsiteY2559" fmla="*/ 3561984 h 7505293"/>
              <a:gd name="connsiteX2560" fmla="*/ 4363241 w 6830240"/>
              <a:gd name="connsiteY2560" fmla="*/ 3555877 h 7505293"/>
              <a:gd name="connsiteX2561" fmla="*/ 3252435 w 6830240"/>
              <a:gd name="connsiteY2561" fmla="*/ 3554389 h 7505293"/>
              <a:gd name="connsiteX2562" fmla="*/ 3252435 w 6830240"/>
              <a:gd name="connsiteY2562" fmla="*/ 3556921 h 7505293"/>
              <a:gd name="connsiteX2563" fmla="*/ 3262563 w 6830240"/>
              <a:gd name="connsiteY2563" fmla="*/ 3569581 h 7505293"/>
              <a:gd name="connsiteX2564" fmla="*/ 4604038 w 6830240"/>
              <a:gd name="connsiteY2564" fmla="*/ 3544384 h 7505293"/>
              <a:gd name="connsiteX2565" fmla="*/ 4598974 w 6830240"/>
              <a:gd name="connsiteY2565" fmla="*/ 3554512 h 7505293"/>
              <a:gd name="connsiteX2566" fmla="*/ 4604038 w 6830240"/>
              <a:gd name="connsiteY2566" fmla="*/ 3546915 h 7505293"/>
              <a:gd name="connsiteX2567" fmla="*/ 2251694 w 6830240"/>
              <a:gd name="connsiteY2567" fmla="*/ 3540983 h 7505293"/>
              <a:gd name="connsiteX2568" fmla="*/ 2247661 w 6830240"/>
              <a:gd name="connsiteY2568" fmla="*/ 3542328 h 7505293"/>
              <a:gd name="connsiteX2569" fmla="*/ 2247661 w 6830240"/>
              <a:gd name="connsiteY2569" fmla="*/ 3550662 h 7505293"/>
              <a:gd name="connsiteX2570" fmla="*/ 2249467 w 6830240"/>
              <a:gd name="connsiteY2570" fmla="*/ 3546288 h 7505293"/>
              <a:gd name="connsiteX2571" fmla="*/ 4267936 w 6830240"/>
              <a:gd name="connsiteY2571" fmla="*/ 3502541 h 7505293"/>
              <a:gd name="connsiteX2572" fmla="*/ 4264331 w 6830240"/>
              <a:gd name="connsiteY2572" fmla="*/ 3506918 h 7505293"/>
              <a:gd name="connsiteX2573" fmla="*/ 4263403 w 6830240"/>
              <a:gd name="connsiteY2573" fmla="*/ 3509094 h 7505293"/>
              <a:gd name="connsiteX2574" fmla="*/ 4263401 w 6830240"/>
              <a:gd name="connsiteY2574" fmla="*/ 3509124 h 7505293"/>
              <a:gd name="connsiteX2575" fmla="*/ 4265928 w 6830240"/>
              <a:gd name="connsiteY2575" fmla="*/ 3516707 h 7505293"/>
              <a:gd name="connsiteX2576" fmla="*/ 4271333 w 6830240"/>
              <a:gd name="connsiteY2576" fmla="*/ 3510259 h 7505293"/>
              <a:gd name="connsiteX2577" fmla="*/ 2275514 w 6830240"/>
              <a:gd name="connsiteY2577" fmla="*/ 3479026 h 7505293"/>
              <a:gd name="connsiteX2578" fmla="*/ 2267285 w 6830240"/>
              <a:gd name="connsiteY2578" fmla="*/ 3501182 h 7505293"/>
              <a:gd name="connsiteX2579" fmla="*/ 2255257 w 6830240"/>
              <a:gd name="connsiteY2579" fmla="*/ 3511943 h 7505293"/>
              <a:gd name="connsiteX2580" fmla="*/ 2256491 w 6830240"/>
              <a:gd name="connsiteY2580" fmla="*/ 3516743 h 7505293"/>
              <a:gd name="connsiteX2581" fmla="*/ 2263948 w 6830240"/>
              <a:gd name="connsiteY2581" fmla="*/ 3510602 h 7505293"/>
              <a:gd name="connsiteX2582" fmla="*/ 2280754 w 6830240"/>
              <a:gd name="connsiteY2582" fmla="*/ 3479026 h 7505293"/>
              <a:gd name="connsiteX2583" fmla="*/ 4930674 w 6830240"/>
              <a:gd name="connsiteY2583" fmla="*/ 3478550 h 7505293"/>
              <a:gd name="connsiteX2584" fmla="*/ 4933206 w 6830240"/>
              <a:gd name="connsiteY2584" fmla="*/ 3486146 h 7505293"/>
              <a:gd name="connsiteX2585" fmla="*/ 4933206 w 6830240"/>
              <a:gd name="connsiteY2585" fmla="*/ 3478550 h 7505293"/>
              <a:gd name="connsiteX2586" fmla="*/ 5959679 w 6830240"/>
              <a:gd name="connsiteY2586" fmla="*/ 3467613 h 7505293"/>
              <a:gd name="connsiteX2587" fmla="*/ 5931827 w 6830240"/>
              <a:gd name="connsiteY2587" fmla="*/ 3492934 h 7505293"/>
              <a:gd name="connsiteX2588" fmla="*/ 5922964 w 6830240"/>
              <a:gd name="connsiteY2588" fmla="*/ 3518255 h 7505293"/>
              <a:gd name="connsiteX2589" fmla="*/ 5921698 w 6830240"/>
              <a:gd name="connsiteY2589" fmla="*/ 3535979 h 7505293"/>
              <a:gd name="connsiteX2590" fmla="*/ 5939423 w 6830240"/>
              <a:gd name="connsiteY2590" fmla="*/ 3533447 h 7505293"/>
              <a:gd name="connsiteX2591" fmla="*/ 5941955 w 6830240"/>
              <a:gd name="connsiteY2591" fmla="*/ 3533447 h 7505293"/>
              <a:gd name="connsiteX2592" fmla="*/ 5939423 w 6830240"/>
              <a:gd name="connsiteY2592" fmla="*/ 3508126 h 7505293"/>
              <a:gd name="connsiteX2593" fmla="*/ 5962211 w 6830240"/>
              <a:gd name="connsiteY2593" fmla="*/ 3490402 h 7505293"/>
              <a:gd name="connsiteX2594" fmla="*/ 5969808 w 6830240"/>
              <a:gd name="connsiteY2594" fmla="*/ 3470145 h 7505293"/>
              <a:gd name="connsiteX2595" fmla="*/ 4958527 w 6830240"/>
              <a:gd name="connsiteY2595" fmla="*/ 3425377 h 7505293"/>
              <a:gd name="connsiteX2596" fmla="*/ 4958527 w 6830240"/>
              <a:gd name="connsiteY2596" fmla="*/ 3435505 h 7505293"/>
              <a:gd name="connsiteX2597" fmla="*/ 4959630 w 6830240"/>
              <a:gd name="connsiteY2597" fmla="*/ 3437159 h 7505293"/>
              <a:gd name="connsiteX2598" fmla="*/ 4964385 w 6830240"/>
              <a:gd name="connsiteY2598" fmla="*/ 3425377 h 7505293"/>
              <a:gd name="connsiteX2599" fmla="*/ 2311988 w 6830240"/>
              <a:gd name="connsiteY2599" fmla="*/ 3413514 h 7505293"/>
              <a:gd name="connsiteX2600" fmla="*/ 2308431 w 6830240"/>
              <a:gd name="connsiteY2600" fmla="*/ 3418257 h 7505293"/>
              <a:gd name="connsiteX2601" fmla="*/ 2309064 w 6830240"/>
              <a:gd name="connsiteY2601" fmla="*/ 3423005 h 7505293"/>
              <a:gd name="connsiteX2602" fmla="*/ 2309178 w 6830240"/>
              <a:gd name="connsiteY2602" fmla="*/ 3423078 h 7505293"/>
              <a:gd name="connsiteX2603" fmla="*/ 2310593 w 6830240"/>
              <a:gd name="connsiteY2603" fmla="*/ 3420160 h 7505293"/>
              <a:gd name="connsiteX2604" fmla="*/ 4455309 w 6830240"/>
              <a:gd name="connsiteY2604" fmla="*/ 3368340 h 7505293"/>
              <a:gd name="connsiteX2605" fmla="*/ 4446446 w 6830240"/>
              <a:gd name="connsiteY2605" fmla="*/ 3391446 h 7505293"/>
              <a:gd name="connsiteX2606" fmla="*/ 4437584 w 6830240"/>
              <a:gd name="connsiteY2606" fmla="*/ 3416450 h 7505293"/>
              <a:gd name="connsiteX2607" fmla="*/ 4416378 w 6830240"/>
              <a:gd name="connsiteY2607" fmla="*/ 3448101 h 7505293"/>
              <a:gd name="connsiteX2608" fmla="*/ 4397071 w 6830240"/>
              <a:gd name="connsiteY2608" fmla="*/ 3479751 h 7505293"/>
              <a:gd name="connsiteX2609" fmla="*/ 4389475 w 6830240"/>
              <a:gd name="connsiteY2609" fmla="*/ 3503807 h 7505293"/>
              <a:gd name="connsiteX2610" fmla="*/ 4374283 w 6830240"/>
              <a:gd name="connsiteY2610" fmla="*/ 3520265 h 7505293"/>
              <a:gd name="connsiteX2611" fmla="*/ 4377974 w 6830240"/>
              <a:gd name="connsiteY2611" fmla="*/ 3531029 h 7505293"/>
              <a:gd name="connsiteX2612" fmla="*/ 4378433 w 6830240"/>
              <a:gd name="connsiteY2612" fmla="*/ 3530557 h 7505293"/>
              <a:gd name="connsiteX2613" fmla="*/ 4377800 w 6830240"/>
              <a:gd name="connsiteY2613" fmla="*/ 3517263 h 7505293"/>
              <a:gd name="connsiteX2614" fmla="*/ 4388561 w 6830240"/>
              <a:gd name="connsiteY2614" fmla="*/ 3507768 h 7505293"/>
              <a:gd name="connsiteX2615" fmla="*/ 4413695 w 6830240"/>
              <a:gd name="connsiteY2615" fmla="*/ 3463615 h 7505293"/>
              <a:gd name="connsiteX2616" fmla="*/ 4413500 w 6830240"/>
              <a:gd name="connsiteY2616" fmla="*/ 3459243 h 7505293"/>
              <a:gd name="connsiteX2617" fmla="*/ 4418397 w 6830240"/>
              <a:gd name="connsiteY2617" fmla="*/ 3455353 h 7505293"/>
              <a:gd name="connsiteX2618" fmla="*/ 4457687 w 6830240"/>
              <a:gd name="connsiteY2618" fmla="*/ 3386332 h 7505293"/>
              <a:gd name="connsiteX2619" fmla="*/ 4464456 w 6830240"/>
              <a:gd name="connsiteY2619" fmla="*/ 3372261 h 7505293"/>
              <a:gd name="connsiteX2620" fmla="*/ 4475481 w 6830240"/>
              <a:gd name="connsiteY2620" fmla="*/ 3326674 h 7505293"/>
              <a:gd name="connsiteX2621" fmla="*/ 4477890 w 6830240"/>
              <a:gd name="connsiteY2621" fmla="*/ 3335509 h 7505293"/>
              <a:gd name="connsiteX2622" fmla="*/ 4478384 w 6830240"/>
              <a:gd name="connsiteY2622" fmla="*/ 3335171 h 7505293"/>
              <a:gd name="connsiteX2623" fmla="*/ 4482499 w 6830240"/>
              <a:gd name="connsiteY2623" fmla="*/ 3329158 h 7505293"/>
              <a:gd name="connsiteX2624" fmla="*/ 4478701 w 6830240"/>
              <a:gd name="connsiteY2624" fmla="*/ 3326943 h 7505293"/>
              <a:gd name="connsiteX2625" fmla="*/ 910196 w 6830240"/>
              <a:gd name="connsiteY2625" fmla="*/ 3303996 h 7505293"/>
              <a:gd name="connsiteX2626" fmla="*/ 911779 w 6830240"/>
              <a:gd name="connsiteY2626" fmla="*/ 3308744 h 7505293"/>
              <a:gd name="connsiteX2627" fmla="*/ 915260 w 6830240"/>
              <a:gd name="connsiteY2627" fmla="*/ 3311592 h 7505293"/>
              <a:gd name="connsiteX2628" fmla="*/ 920324 w 6830240"/>
              <a:gd name="connsiteY2628" fmla="*/ 3306528 h 7505293"/>
              <a:gd name="connsiteX2629" fmla="*/ 4191974 w 6830240"/>
              <a:gd name="connsiteY2629" fmla="*/ 3302507 h 7505293"/>
              <a:gd name="connsiteX2630" fmla="*/ 4191750 w 6830240"/>
              <a:gd name="connsiteY2630" fmla="*/ 3302776 h 7505293"/>
              <a:gd name="connsiteX2631" fmla="*/ 4192075 w 6830240"/>
              <a:gd name="connsiteY2631" fmla="*/ 3302758 h 7505293"/>
              <a:gd name="connsiteX2632" fmla="*/ 4493290 w 6830240"/>
              <a:gd name="connsiteY2632" fmla="*/ 3284782 h 7505293"/>
              <a:gd name="connsiteX2633" fmla="*/ 4473033 w 6830240"/>
              <a:gd name="connsiteY2633" fmla="*/ 3317699 h 7505293"/>
              <a:gd name="connsiteX2634" fmla="*/ 4475214 w 6830240"/>
              <a:gd name="connsiteY2634" fmla="*/ 3325695 h 7505293"/>
              <a:gd name="connsiteX2635" fmla="*/ 4482499 w 6830240"/>
              <a:gd name="connsiteY2635" fmla="*/ 3303837 h 7505293"/>
              <a:gd name="connsiteX2636" fmla="*/ 4492627 w 6830240"/>
              <a:gd name="connsiteY2636" fmla="*/ 3298773 h 7505293"/>
              <a:gd name="connsiteX2637" fmla="*/ 4495073 w 6830240"/>
              <a:gd name="connsiteY2637" fmla="*/ 3293591 h 7505293"/>
              <a:gd name="connsiteX2638" fmla="*/ 920324 w 6830240"/>
              <a:gd name="connsiteY2638" fmla="*/ 3283740 h 7505293"/>
              <a:gd name="connsiteX2639" fmla="*/ 920957 w 6830240"/>
              <a:gd name="connsiteY2639" fmla="*/ 3288487 h 7505293"/>
              <a:gd name="connsiteX2640" fmla="*/ 925389 w 6830240"/>
              <a:gd name="connsiteY2640" fmla="*/ 3291336 h 7505293"/>
              <a:gd name="connsiteX2641" fmla="*/ 927921 w 6830240"/>
              <a:gd name="connsiteY2641" fmla="*/ 3291336 h 7505293"/>
              <a:gd name="connsiteX2642" fmla="*/ 920324 w 6830240"/>
              <a:gd name="connsiteY2642" fmla="*/ 3283740 h 7505293"/>
              <a:gd name="connsiteX2643" fmla="*/ 4219827 w 6830240"/>
              <a:gd name="connsiteY2643" fmla="*/ 3261994 h 7505293"/>
              <a:gd name="connsiteX2644" fmla="*/ 4214763 w 6830240"/>
              <a:gd name="connsiteY2644" fmla="*/ 3272123 h 7505293"/>
              <a:gd name="connsiteX2645" fmla="*/ 4219827 w 6830240"/>
              <a:gd name="connsiteY2645" fmla="*/ 3264526 h 7505293"/>
              <a:gd name="connsiteX2646" fmla="*/ 2364136 w 6830240"/>
              <a:gd name="connsiteY2646" fmla="*/ 3261269 h 7505293"/>
              <a:gd name="connsiteX2647" fmla="*/ 2362870 w 6830240"/>
              <a:gd name="connsiteY2647" fmla="*/ 3263800 h 7505293"/>
              <a:gd name="connsiteX2648" fmla="*/ 2361604 w 6830240"/>
              <a:gd name="connsiteY2648" fmla="*/ 3266333 h 7505293"/>
              <a:gd name="connsiteX2649" fmla="*/ 2361604 w 6830240"/>
              <a:gd name="connsiteY2649" fmla="*/ 3278993 h 7505293"/>
              <a:gd name="connsiteX2650" fmla="*/ 2362013 w 6830240"/>
              <a:gd name="connsiteY2650" fmla="*/ 3282467 h 7505293"/>
              <a:gd name="connsiteX2651" fmla="*/ 2362698 w 6830240"/>
              <a:gd name="connsiteY2651" fmla="*/ 3280183 h 7505293"/>
              <a:gd name="connsiteX2652" fmla="*/ 2364597 w 6830240"/>
              <a:gd name="connsiteY2652" fmla="*/ 3266258 h 7505293"/>
              <a:gd name="connsiteX2653" fmla="*/ 2371839 w 6830240"/>
              <a:gd name="connsiteY2653" fmla="*/ 3262809 h 7505293"/>
              <a:gd name="connsiteX2654" fmla="*/ 3908076 w 6830240"/>
              <a:gd name="connsiteY2654" fmla="*/ 3256012 h 7505293"/>
              <a:gd name="connsiteX2655" fmla="*/ 3903645 w 6830240"/>
              <a:gd name="connsiteY2655" fmla="*/ 3261391 h 7505293"/>
              <a:gd name="connsiteX2656" fmla="*/ 3903012 w 6830240"/>
              <a:gd name="connsiteY2656" fmla="*/ 3268671 h 7505293"/>
              <a:gd name="connsiteX2657" fmla="*/ 3902535 w 6830240"/>
              <a:gd name="connsiteY2657" fmla="*/ 3270253 h 7505293"/>
              <a:gd name="connsiteX2658" fmla="*/ 3909333 w 6830240"/>
              <a:gd name="connsiteY2658" fmla="*/ 3277052 h 7505293"/>
              <a:gd name="connsiteX2659" fmla="*/ 3906645 w 6830240"/>
              <a:gd name="connsiteY2659" fmla="*/ 3286078 h 7505293"/>
              <a:gd name="connsiteX2660" fmla="*/ 3913140 w 6830240"/>
              <a:gd name="connsiteY2660" fmla="*/ 3273735 h 7505293"/>
              <a:gd name="connsiteX2661" fmla="*/ 3911558 w 6830240"/>
              <a:gd name="connsiteY2661" fmla="*/ 3263923 h 7505293"/>
              <a:gd name="connsiteX2662" fmla="*/ 3908076 w 6830240"/>
              <a:gd name="connsiteY2662" fmla="*/ 3256012 h 7505293"/>
              <a:gd name="connsiteX2663" fmla="*/ 2391267 w 6830240"/>
              <a:gd name="connsiteY2663" fmla="*/ 3223648 h 7505293"/>
              <a:gd name="connsiteX2664" fmla="*/ 2381861 w 6830240"/>
              <a:gd name="connsiteY2664" fmla="*/ 3228352 h 7505293"/>
              <a:gd name="connsiteX2665" fmla="*/ 2371732 w 6830240"/>
              <a:gd name="connsiteY2665" fmla="*/ 3246077 h 7505293"/>
              <a:gd name="connsiteX2666" fmla="*/ 2384393 w 6830240"/>
              <a:gd name="connsiteY2666" fmla="*/ 3241013 h 7505293"/>
              <a:gd name="connsiteX2667" fmla="*/ 2385920 w 6830240"/>
              <a:gd name="connsiteY2667" fmla="*/ 3238467 h 7505293"/>
              <a:gd name="connsiteX2668" fmla="*/ 3784005 w 6830240"/>
              <a:gd name="connsiteY2668" fmla="*/ 3144601 h 7505293"/>
              <a:gd name="connsiteX2669" fmla="*/ 3773807 w 6830240"/>
              <a:gd name="connsiteY2669" fmla="*/ 3167780 h 7505293"/>
              <a:gd name="connsiteX2670" fmla="*/ 3775134 w 6830240"/>
              <a:gd name="connsiteY2670" fmla="*/ 3168174 h 7505293"/>
              <a:gd name="connsiteX2671" fmla="*/ 3780831 w 6830240"/>
              <a:gd name="connsiteY2671" fmla="*/ 3183683 h 7505293"/>
              <a:gd name="connsiteX2672" fmla="*/ 3775134 w 6830240"/>
              <a:gd name="connsiteY2672" fmla="*/ 3193494 h 7505293"/>
              <a:gd name="connsiteX2673" fmla="*/ 3772918 w 6830240"/>
              <a:gd name="connsiteY2673" fmla="*/ 3199825 h 7505293"/>
              <a:gd name="connsiteX2674" fmla="*/ 3772602 w 6830240"/>
              <a:gd name="connsiteY2674" fmla="*/ 3206155 h 7505293"/>
              <a:gd name="connsiteX2675" fmla="*/ 3780198 w 6830240"/>
              <a:gd name="connsiteY2675" fmla="*/ 3201090 h 7505293"/>
              <a:gd name="connsiteX2676" fmla="*/ 3785177 w 6830240"/>
              <a:gd name="connsiteY2676" fmla="*/ 3197260 h 7505293"/>
              <a:gd name="connsiteX2677" fmla="*/ 3787170 w 6830240"/>
              <a:gd name="connsiteY2677" fmla="*/ 3190810 h 7505293"/>
              <a:gd name="connsiteX2678" fmla="*/ 3801729 w 6830240"/>
              <a:gd name="connsiteY2678" fmla="*/ 3159793 h 7505293"/>
              <a:gd name="connsiteX2679" fmla="*/ 2424906 w 6830240"/>
              <a:gd name="connsiteY2679" fmla="*/ 3122006 h 7505293"/>
              <a:gd name="connsiteX2680" fmla="*/ 2425199 w 6830240"/>
              <a:gd name="connsiteY2680" fmla="*/ 3134924 h 7505293"/>
              <a:gd name="connsiteX2681" fmla="*/ 2430467 w 6830240"/>
              <a:gd name="connsiteY2681" fmla="*/ 3124389 h 7505293"/>
              <a:gd name="connsiteX2682" fmla="*/ 5102854 w 6830240"/>
              <a:gd name="connsiteY2682" fmla="*/ 3108868 h 7505293"/>
              <a:gd name="connsiteX2683" fmla="*/ 5101588 w 6830240"/>
              <a:gd name="connsiteY2683" fmla="*/ 3111400 h 7505293"/>
              <a:gd name="connsiteX2684" fmla="*/ 5100322 w 6830240"/>
              <a:gd name="connsiteY2684" fmla="*/ 3113933 h 7505293"/>
              <a:gd name="connsiteX2685" fmla="*/ 5100322 w 6830240"/>
              <a:gd name="connsiteY2685" fmla="*/ 3126593 h 7505293"/>
              <a:gd name="connsiteX2686" fmla="*/ 5102221 w 6830240"/>
              <a:gd name="connsiteY2686" fmla="*/ 3142734 h 7505293"/>
              <a:gd name="connsiteX2687" fmla="*/ 5102479 w 6830240"/>
              <a:gd name="connsiteY2687" fmla="*/ 3143378 h 7505293"/>
              <a:gd name="connsiteX2688" fmla="*/ 5112746 w 6830240"/>
              <a:gd name="connsiteY2688" fmla="*/ 3124309 h 7505293"/>
              <a:gd name="connsiteX2689" fmla="*/ 5113803 w 6830240"/>
              <a:gd name="connsiteY2689" fmla="*/ 3121667 h 7505293"/>
              <a:gd name="connsiteX2690" fmla="*/ 5115514 w 6830240"/>
              <a:gd name="connsiteY2690" fmla="*/ 3111400 h 7505293"/>
              <a:gd name="connsiteX2691" fmla="*/ 5130707 w 6830240"/>
              <a:gd name="connsiteY2691" fmla="*/ 3070888 h 7505293"/>
              <a:gd name="connsiteX2692" fmla="*/ 5120579 w 6830240"/>
              <a:gd name="connsiteY2692" fmla="*/ 3075952 h 7505293"/>
              <a:gd name="connsiteX2693" fmla="*/ 5110450 w 6830240"/>
              <a:gd name="connsiteY2693" fmla="*/ 3093677 h 7505293"/>
              <a:gd name="connsiteX2694" fmla="*/ 5123111 w 6830240"/>
              <a:gd name="connsiteY2694" fmla="*/ 3088613 h 7505293"/>
              <a:gd name="connsiteX2695" fmla="*/ 5130707 w 6830240"/>
              <a:gd name="connsiteY2695" fmla="*/ 3075952 h 7505293"/>
              <a:gd name="connsiteX2696" fmla="*/ 3832114 w 6830240"/>
              <a:gd name="connsiteY2696" fmla="*/ 3055979 h 7505293"/>
              <a:gd name="connsiteX2697" fmla="*/ 3819454 w 6830240"/>
              <a:gd name="connsiteY2697" fmla="*/ 3071171 h 7505293"/>
              <a:gd name="connsiteX2698" fmla="*/ 3819454 w 6830240"/>
              <a:gd name="connsiteY2698" fmla="*/ 3078767 h 7505293"/>
              <a:gd name="connsiteX2699" fmla="*/ 3824518 w 6830240"/>
              <a:gd name="connsiteY2699" fmla="*/ 3078767 h 7505293"/>
              <a:gd name="connsiteX2700" fmla="*/ 3834646 w 6830240"/>
              <a:gd name="connsiteY2700" fmla="*/ 3077501 h 7505293"/>
              <a:gd name="connsiteX2701" fmla="*/ 3837178 w 6830240"/>
              <a:gd name="connsiteY2701" fmla="*/ 3068639 h 7505293"/>
              <a:gd name="connsiteX2702" fmla="*/ 3859967 w 6830240"/>
              <a:gd name="connsiteY2702" fmla="*/ 3015466 h 7505293"/>
              <a:gd name="connsiteX2703" fmla="*/ 3854903 w 6830240"/>
              <a:gd name="connsiteY2703" fmla="*/ 3025593 h 7505293"/>
              <a:gd name="connsiteX2704" fmla="*/ 3859967 w 6830240"/>
              <a:gd name="connsiteY2704" fmla="*/ 3017998 h 7505293"/>
              <a:gd name="connsiteX2705" fmla="*/ 5163624 w 6830240"/>
              <a:gd name="connsiteY2705" fmla="*/ 2969606 h 7505293"/>
              <a:gd name="connsiteX2706" fmla="*/ 5164257 w 6830240"/>
              <a:gd name="connsiteY2706" fmla="*/ 2997458 h 7505293"/>
              <a:gd name="connsiteX2707" fmla="*/ 5162963 w 6830240"/>
              <a:gd name="connsiteY2707" fmla="*/ 3008843 h 7505293"/>
              <a:gd name="connsiteX2708" fmla="*/ 5174085 w 6830240"/>
              <a:gd name="connsiteY2708" fmla="*/ 2974089 h 7505293"/>
              <a:gd name="connsiteX2709" fmla="*/ 2505932 w 6830240"/>
              <a:gd name="connsiteY2709" fmla="*/ 2962486 h 7505293"/>
              <a:gd name="connsiteX2710" fmla="*/ 2503400 w 6830240"/>
              <a:gd name="connsiteY2710" fmla="*/ 2980211 h 7505293"/>
              <a:gd name="connsiteX2711" fmla="*/ 2492322 w 6830240"/>
              <a:gd name="connsiteY2711" fmla="*/ 2994453 h 7505293"/>
              <a:gd name="connsiteX2712" fmla="*/ 2483143 w 6830240"/>
              <a:gd name="connsiteY2712" fmla="*/ 3010595 h 7505293"/>
              <a:gd name="connsiteX2713" fmla="*/ 2473015 w 6830240"/>
              <a:gd name="connsiteY2713" fmla="*/ 3038448 h 7505293"/>
              <a:gd name="connsiteX2714" fmla="*/ 2464153 w 6830240"/>
              <a:gd name="connsiteY2714" fmla="*/ 3039398 h 7505293"/>
              <a:gd name="connsiteX2715" fmla="*/ 2462887 w 6830240"/>
              <a:gd name="connsiteY2715" fmla="*/ 3046044 h 7505293"/>
              <a:gd name="connsiteX2716" fmla="*/ 2447694 w 6830240"/>
              <a:gd name="connsiteY2716" fmla="*/ 3063768 h 7505293"/>
              <a:gd name="connsiteX2717" fmla="*/ 2440098 w 6830240"/>
              <a:gd name="connsiteY2717" fmla="*/ 3089089 h 7505293"/>
              <a:gd name="connsiteX2718" fmla="*/ 2435034 w 6830240"/>
              <a:gd name="connsiteY2718" fmla="*/ 3089089 h 7505293"/>
              <a:gd name="connsiteX2719" fmla="*/ 2435034 w 6830240"/>
              <a:gd name="connsiteY2719" fmla="*/ 3106813 h 7505293"/>
              <a:gd name="connsiteX2720" fmla="*/ 2438922 w 6830240"/>
              <a:gd name="connsiteY2720" fmla="*/ 3108368 h 7505293"/>
              <a:gd name="connsiteX2721" fmla="*/ 2441192 w 6830240"/>
              <a:gd name="connsiteY2721" fmla="*/ 3104206 h 7505293"/>
              <a:gd name="connsiteX2722" fmla="*/ 2448788 w 6830240"/>
              <a:gd name="connsiteY2722" fmla="*/ 3090280 h 7505293"/>
              <a:gd name="connsiteX2723" fmla="*/ 2463980 w 6830240"/>
              <a:gd name="connsiteY2723" fmla="*/ 3077619 h 7505293"/>
              <a:gd name="connsiteX2724" fmla="*/ 2463664 w 6830240"/>
              <a:gd name="connsiteY2724" fmla="*/ 3075087 h 7505293"/>
              <a:gd name="connsiteX2725" fmla="*/ 2461448 w 6830240"/>
              <a:gd name="connsiteY2725" fmla="*/ 3072555 h 7505293"/>
              <a:gd name="connsiteX2726" fmla="*/ 2466512 w 6830240"/>
              <a:gd name="connsiteY2726" fmla="*/ 3064959 h 7505293"/>
              <a:gd name="connsiteX2727" fmla="*/ 2468728 w 6830240"/>
              <a:gd name="connsiteY2727" fmla="*/ 3058629 h 7505293"/>
              <a:gd name="connsiteX2728" fmla="*/ 2469045 w 6830240"/>
              <a:gd name="connsiteY2728" fmla="*/ 3052299 h 7505293"/>
              <a:gd name="connsiteX2729" fmla="*/ 2495948 w 6830240"/>
              <a:gd name="connsiteY2729" fmla="*/ 3003556 h 7505293"/>
              <a:gd name="connsiteX2730" fmla="*/ 2510992 w 6830240"/>
              <a:gd name="connsiteY2730" fmla="*/ 2966281 h 7505293"/>
              <a:gd name="connsiteX2731" fmla="*/ 3661467 w 6830240"/>
              <a:gd name="connsiteY2731" fmla="*/ 2941913 h 7505293"/>
              <a:gd name="connsiteX2732" fmla="*/ 3648807 w 6830240"/>
              <a:gd name="connsiteY2732" fmla="*/ 2954573 h 7505293"/>
              <a:gd name="connsiteX2733" fmla="*/ 3642794 w 6830240"/>
              <a:gd name="connsiteY2733" fmla="*/ 2996667 h 7505293"/>
              <a:gd name="connsiteX2734" fmla="*/ 3645999 w 6830240"/>
              <a:gd name="connsiteY2734" fmla="*/ 2993461 h 7505293"/>
              <a:gd name="connsiteX2735" fmla="*/ 3651063 w 6830240"/>
              <a:gd name="connsiteY2735" fmla="*/ 2985865 h 7505293"/>
              <a:gd name="connsiteX2736" fmla="*/ 3648531 w 6830240"/>
              <a:gd name="connsiteY2736" fmla="*/ 2978269 h 7505293"/>
              <a:gd name="connsiteX2737" fmla="*/ 3657076 w 6830240"/>
              <a:gd name="connsiteY2737" fmla="*/ 2967824 h 7505293"/>
              <a:gd name="connsiteX2738" fmla="*/ 3663723 w 6830240"/>
              <a:gd name="connsiteY2738" fmla="*/ 2955480 h 7505293"/>
              <a:gd name="connsiteX2739" fmla="*/ 3666794 w 6830240"/>
              <a:gd name="connsiteY2739" fmla="*/ 2948571 h 7505293"/>
              <a:gd name="connsiteX2740" fmla="*/ 2523656 w 6830240"/>
              <a:gd name="connsiteY2740" fmla="*/ 2929569 h 7505293"/>
              <a:gd name="connsiteX2741" fmla="*/ 2523656 w 6830240"/>
              <a:gd name="connsiteY2741" fmla="*/ 2933527 h 7505293"/>
              <a:gd name="connsiteX2742" fmla="*/ 2525127 w 6830240"/>
              <a:gd name="connsiteY2742" fmla="*/ 2929569 h 7505293"/>
              <a:gd name="connsiteX2743" fmla="*/ 2564169 w 6830240"/>
              <a:gd name="connsiteY2743" fmla="*/ 2840947 h 7505293"/>
              <a:gd name="connsiteX2744" fmla="*/ 2556889 w 6830240"/>
              <a:gd name="connsiteY2744" fmla="*/ 2842846 h 7505293"/>
              <a:gd name="connsiteX2745" fmla="*/ 2551509 w 6830240"/>
              <a:gd name="connsiteY2745" fmla="*/ 2848543 h 7505293"/>
              <a:gd name="connsiteX2746" fmla="*/ 2554357 w 6830240"/>
              <a:gd name="connsiteY2746" fmla="*/ 2850758 h 7505293"/>
              <a:gd name="connsiteX2747" fmla="*/ 2559105 w 6830240"/>
              <a:gd name="connsiteY2747" fmla="*/ 2851075 h 7505293"/>
              <a:gd name="connsiteX2748" fmla="*/ 5239800 w 6830240"/>
              <a:gd name="connsiteY2748" fmla="*/ 2830790 h 7505293"/>
              <a:gd name="connsiteX2749" fmla="*/ 5231040 w 6830240"/>
              <a:gd name="connsiteY2749" fmla="*/ 2842053 h 7505293"/>
              <a:gd name="connsiteX2750" fmla="*/ 5221861 w 6830240"/>
              <a:gd name="connsiteY2750" fmla="*/ 2858194 h 7505293"/>
              <a:gd name="connsiteX2751" fmla="*/ 5211733 w 6830240"/>
              <a:gd name="connsiteY2751" fmla="*/ 2886048 h 7505293"/>
              <a:gd name="connsiteX2752" fmla="*/ 5202871 w 6830240"/>
              <a:gd name="connsiteY2752" fmla="*/ 2886996 h 7505293"/>
              <a:gd name="connsiteX2753" fmla="*/ 5201605 w 6830240"/>
              <a:gd name="connsiteY2753" fmla="*/ 2893643 h 7505293"/>
              <a:gd name="connsiteX2754" fmla="*/ 5186412 w 6830240"/>
              <a:gd name="connsiteY2754" fmla="*/ 2911367 h 7505293"/>
              <a:gd name="connsiteX2755" fmla="*/ 5178816 w 6830240"/>
              <a:gd name="connsiteY2755" fmla="*/ 2936689 h 7505293"/>
              <a:gd name="connsiteX2756" fmla="*/ 5173752 w 6830240"/>
              <a:gd name="connsiteY2756" fmla="*/ 2936689 h 7505293"/>
              <a:gd name="connsiteX2757" fmla="*/ 5173752 w 6830240"/>
              <a:gd name="connsiteY2757" fmla="*/ 2954413 h 7505293"/>
              <a:gd name="connsiteX2758" fmla="*/ 5178499 w 6830240"/>
              <a:gd name="connsiteY2758" fmla="*/ 2956311 h 7505293"/>
              <a:gd name="connsiteX2759" fmla="*/ 5183644 w 6830240"/>
              <a:gd name="connsiteY2759" fmla="*/ 2931872 h 7505293"/>
              <a:gd name="connsiteX2760" fmla="*/ 5191240 w 6830240"/>
              <a:gd name="connsiteY2760" fmla="*/ 2934405 h 7505293"/>
              <a:gd name="connsiteX2761" fmla="*/ 5201368 w 6830240"/>
              <a:gd name="connsiteY2761" fmla="*/ 2926809 h 7505293"/>
              <a:gd name="connsiteX2762" fmla="*/ 5202951 w 6830240"/>
              <a:gd name="connsiteY2762" fmla="*/ 2921744 h 7505293"/>
              <a:gd name="connsiteX2763" fmla="*/ 5198836 w 6830240"/>
              <a:gd name="connsiteY2763" fmla="*/ 2916680 h 7505293"/>
              <a:gd name="connsiteX2764" fmla="*/ 5220042 w 6830240"/>
              <a:gd name="connsiteY2764" fmla="*/ 2883130 h 7505293"/>
              <a:gd name="connsiteX2765" fmla="*/ 5231753 w 6830240"/>
              <a:gd name="connsiteY2765" fmla="*/ 2845782 h 7505293"/>
              <a:gd name="connsiteX2766" fmla="*/ 5240299 w 6830240"/>
              <a:gd name="connsiteY2766" fmla="*/ 2836604 h 7505293"/>
              <a:gd name="connsiteX2767" fmla="*/ 3686888 w 6830240"/>
              <a:gd name="connsiteY2767" fmla="*/ 2830545 h 7505293"/>
              <a:gd name="connsiteX2768" fmla="*/ 3683979 w 6830240"/>
              <a:gd name="connsiteY2768" fmla="*/ 2839006 h 7505293"/>
              <a:gd name="connsiteX2769" fmla="*/ 3666888 w 6830240"/>
              <a:gd name="connsiteY2769" fmla="*/ 2898509 h 7505293"/>
              <a:gd name="connsiteX2770" fmla="*/ 3664096 w 6830240"/>
              <a:gd name="connsiteY2770" fmla="*/ 2906464 h 7505293"/>
              <a:gd name="connsiteX2771" fmla="*/ 3671595 w 6830240"/>
              <a:gd name="connsiteY2771" fmla="*/ 2906464 h 7505293"/>
              <a:gd name="connsiteX2772" fmla="*/ 3686691 w 6830240"/>
              <a:gd name="connsiteY2772" fmla="*/ 2907644 h 7505293"/>
              <a:gd name="connsiteX2773" fmla="*/ 3688355 w 6830240"/>
              <a:gd name="connsiteY2773" fmla="*/ 2906256 h 7505293"/>
              <a:gd name="connsiteX2774" fmla="*/ 3697133 w 6830240"/>
              <a:gd name="connsiteY2774" fmla="*/ 2889571 h 7505293"/>
              <a:gd name="connsiteX2775" fmla="*/ 3696916 w 6830240"/>
              <a:gd name="connsiteY2775" fmla="*/ 2889373 h 7505293"/>
              <a:gd name="connsiteX2776" fmla="*/ 3698175 w 6830240"/>
              <a:gd name="connsiteY2776" fmla="*/ 2887589 h 7505293"/>
              <a:gd name="connsiteX2777" fmla="*/ 3703773 w 6830240"/>
              <a:gd name="connsiteY2777" fmla="*/ 2876948 h 7505293"/>
              <a:gd name="connsiteX2778" fmla="*/ 3694384 w 6830240"/>
              <a:gd name="connsiteY2778" fmla="*/ 2855823 h 7505293"/>
              <a:gd name="connsiteX2779" fmla="*/ 3704512 w 6830240"/>
              <a:gd name="connsiteY2779" fmla="*/ 2838099 h 7505293"/>
              <a:gd name="connsiteX2780" fmla="*/ 5244650 w 6830240"/>
              <a:gd name="connsiteY2780" fmla="*/ 2810086 h 7505293"/>
              <a:gd name="connsiteX2781" fmla="*/ 5243511 w 6830240"/>
              <a:gd name="connsiteY2781" fmla="*/ 2818060 h 7505293"/>
              <a:gd name="connsiteX2782" fmla="*/ 5246981 w 6830240"/>
              <a:gd name="connsiteY2782" fmla="*/ 2811834 h 7505293"/>
              <a:gd name="connsiteX2783" fmla="*/ 5262374 w 6830240"/>
              <a:gd name="connsiteY2783" fmla="*/ 2777169 h 7505293"/>
              <a:gd name="connsiteX2784" fmla="*/ 5262374 w 6830240"/>
              <a:gd name="connsiteY2784" fmla="*/ 2787297 h 7505293"/>
              <a:gd name="connsiteX2785" fmla="*/ 5265856 w 6830240"/>
              <a:gd name="connsiteY2785" fmla="*/ 2782232 h 7505293"/>
              <a:gd name="connsiteX2786" fmla="*/ 5267284 w 6830240"/>
              <a:gd name="connsiteY2786" fmla="*/ 2777662 h 7505293"/>
              <a:gd name="connsiteX2787" fmla="*/ 5267202 w 6830240"/>
              <a:gd name="connsiteY2787" fmla="*/ 2777417 h 7505293"/>
              <a:gd name="connsiteX2788" fmla="*/ 5267342 w 6830240"/>
              <a:gd name="connsiteY2788" fmla="*/ 2777169 h 7505293"/>
              <a:gd name="connsiteX2789" fmla="*/ 3423453 w 6830240"/>
              <a:gd name="connsiteY2789" fmla="*/ 2764669 h 7505293"/>
              <a:gd name="connsiteX2790" fmla="*/ 3410793 w 6830240"/>
              <a:gd name="connsiteY2790" fmla="*/ 2779861 h 7505293"/>
              <a:gd name="connsiteX2791" fmla="*/ 3410793 w 6830240"/>
              <a:gd name="connsiteY2791" fmla="*/ 2787457 h 7505293"/>
              <a:gd name="connsiteX2792" fmla="*/ 3415857 w 6830240"/>
              <a:gd name="connsiteY2792" fmla="*/ 2787457 h 7505293"/>
              <a:gd name="connsiteX2793" fmla="*/ 3425985 w 6830240"/>
              <a:gd name="connsiteY2793" fmla="*/ 2786191 h 7505293"/>
              <a:gd name="connsiteX2794" fmla="*/ 3428517 w 6830240"/>
              <a:gd name="connsiteY2794" fmla="*/ 2777329 h 7505293"/>
              <a:gd name="connsiteX2795" fmla="*/ 3724769 w 6830240"/>
              <a:gd name="connsiteY2795" fmla="*/ 2746943 h 7505293"/>
              <a:gd name="connsiteX2796" fmla="*/ 3704512 w 6830240"/>
              <a:gd name="connsiteY2796" fmla="*/ 2779861 h 7505293"/>
              <a:gd name="connsiteX2797" fmla="*/ 3712108 w 6830240"/>
              <a:gd name="connsiteY2797" fmla="*/ 2807714 h 7505293"/>
              <a:gd name="connsiteX2798" fmla="*/ 3707361 w 6830240"/>
              <a:gd name="connsiteY2798" fmla="*/ 2808347 h 7505293"/>
              <a:gd name="connsiteX2799" fmla="*/ 3704512 w 6830240"/>
              <a:gd name="connsiteY2799" fmla="*/ 2812778 h 7505293"/>
              <a:gd name="connsiteX2800" fmla="*/ 3707361 w 6830240"/>
              <a:gd name="connsiteY2800" fmla="*/ 2820374 h 7505293"/>
              <a:gd name="connsiteX2801" fmla="*/ 3712108 w 6830240"/>
              <a:gd name="connsiteY2801" fmla="*/ 2827970 h 7505293"/>
              <a:gd name="connsiteX2802" fmla="*/ 3723661 w 6830240"/>
              <a:gd name="connsiteY2802" fmla="*/ 2832920 h 7505293"/>
              <a:gd name="connsiteX2803" fmla="*/ 3723873 w 6830240"/>
              <a:gd name="connsiteY2803" fmla="*/ 2832321 h 7505293"/>
              <a:gd name="connsiteX2804" fmla="*/ 3725808 w 6830240"/>
              <a:gd name="connsiteY2804" fmla="*/ 2822725 h 7505293"/>
              <a:gd name="connsiteX2805" fmla="*/ 3719705 w 6830240"/>
              <a:gd name="connsiteY2805" fmla="*/ 2817842 h 7505293"/>
              <a:gd name="connsiteX2806" fmla="*/ 3721920 w 6830240"/>
              <a:gd name="connsiteY2806" fmla="*/ 2807081 h 7505293"/>
              <a:gd name="connsiteX2807" fmla="*/ 3729833 w 6830240"/>
              <a:gd name="connsiteY2807" fmla="*/ 2800118 h 7505293"/>
              <a:gd name="connsiteX2808" fmla="*/ 3730149 w 6830240"/>
              <a:gd name="connsiteY2808" fmla="*/ 2773531 h 7505293"/>
              <a:gd name="connsiteX2809" fmla="*/ 3724769 w 6830240"/>
              <a:gd name="connsiteY2809" fmla="*/ 2746943 h 7505293"/>
              <a:gd name="connsiteX2810" fmla="*/ 1538148 w 6830240"/>
              <a:gd name="connsiteY2810" fmla="*/ 2746942 h 7505293"/>
              <a:gd name="connsiteX2811" fmla="*/ 1517891 w 6830240"/>
              <a:gd name="connsiteY2811" fmla="*/ 2779860 h 7505293"/>
              <a:gd name="connsiteX2812" fmla="*/ 1518852 w 6830240"/>
              <a:gd name="connsiteY2812" fmla="*/ 2783383 h 7505293"/>
              <a:gd name="connsiteX2813" fmla="*/ 1524302 w 6830240"/>
              <a:gd name="connsiteY2813" fmla="*/ 2779748 h 7505293"/>
              <a:gd name="connsiteX2814" fmla="*/ 1542027 w 6830240"/>
              <a:gd name="connsiteY2814" fmla="*/ 2766114 h 7505293"/>
              <a:gd name="connsiteX2815" fmla="*/ 3451306 w 6830240"/>
              <a:gd name="connsiteY2815" fmla="*/ 2724156 h 7505293"/>
              <a:gd name="connsiteX2816" fmla="*/ 3446242 w 6830240"/>
              <a:gd name="connsiteY2816" fmla="*/ 2734284 h 7505293"/>
              <a:gd name="connsiteX2817" fmla="*/ 3451306 w 6830240"/>
              <a:gd name="connsiteY2817" fmla="*/ 2726688 h 7505293"/>
              <a:gd name="connsiteX2818" fmla="*/ 5302887 w 6830240"/>
              <a:gd name="connsiteY2818" fmla="*/ 2688546 h 7505293"/>
              <a:gd name="connsiteX2819" fmla="*/ 5295607 w 6830240"/>
              <a:gd name="connsiteY2819" fmla="*/ 2690445 h 7505293"/>
              <a:gd name="connsiteX2820" fmla="*/ 5290227 w 6830240"/>
              <a:gd name="connsiteY2820" fmla="*/ 2696143 h 7505293"/>
              <a:gd name="connsiteX2821" fmla="*/ 5293075 w 6830240"/>
              <a:gd name="connsiteY2821" fmla="*/ 2698357 h 7505293"/>
              <a:gd name="connsiteX2822" fmla="*/ 5297823 w 6830240"/>
              <a:gd name="connsiteY2822" fmla="*/ 2698675 h 7505293"/>
              <a:gd name="connsiteX2823" fmla="*/ 3777942 w 6830240"/>
              <a:gd name="connsiteY2823" fmla="*/ 2658322 h 7505293"/>
              <a:gd name="connsiteX2824" fmla="*/ 3780474 w 6830240"/>
              <a:gd name="connsiteY2824" fmla="*/ 2665918 h 7505293"/>
              <a:gd name="connsiteX2825" fmla="*/ 3780474 w 6830240"/>
              <a:gd name="connsiteY2825" fmla="*/ 2658322 h 7505293"/>
              <a:gd name="connsiteX2826" fmla="*/ 1591321 w 6830240"/>
              <a:gd name="connsiteY2826" fmla="*/ 2658320 h 7505293"/>
              <a:gd name="connsiteX2827" fmla="*/ 1593853 w 6830240"/>
              <a:gd name="connsiteY2827" fmla="*/ 2665916 h 7505293"/>
              <a:gd name="connsiteX2828" fmla="*/ 1593853 w 6830240"/>
              <a:gd name="connsiteY2828" fmla="*/ 2658320 h 7505293"/>
              <a:gd name="connsiteX2829" fmla="*/ 5520408 w 6830240"/>
              <a:gd name="connsiteY2829" fmla="*/ 2648281 h 7505293"/>
              <a:gd name="connsiteX2830" fmla="*/ 5492556 w 6830240"/>
              <a:gd name="connsiteY2830" fmla="*/ 2673603 h 7505293"/>
              <a:gd name="connsiteX2831" fmla="*/ 5483693 w 6830240"/>
              <a:gd name="connsiteY2831" fmla="*/ 2698924 h 7505293"/>
              <a:gd name="connsiteX2832" fmla="*/ 5482427 w 6830240"/>
              <a:gd name="connsiteY2832" fmla="*/ 2716647 h 7505293"/>
              <a:gd name="connsiteX2833" fmla="*/ 5500152 w 6830240"/>
              <a:gd name="connsiteY2833" fmla="*/ 2714115 h 7505293"/>
              <a:gd name="connsiteX2834" fmla="*/ 5502684 w 6830240"/>
              <a:gd name="connsiteY2834" fmla="*/ 2714115 h 7505293"/>
              <a:gd name="connsiteX2835" fmla="*/ 5500152 w 6830240"/>
              <a:gd name="connsiteY2835" fmla="*/ 2688794 h 7505293"/>
              <a:gd name="connsiteX2836" fmla="*/ 5522940 w 6830240"/>
              <a:gd name="connsiteY2836" fmla="*/ 2671071 h 7505293"/>
              <a:gd name="connsiteX2837" fmla="*/ 5530537 w 6830240"/>
              <a:gd name="connsiteY2837" fmla="*/ 2650813 h 7505293"/>
              <a:gd name="connsiteX2838" fmla="*/ 3805312 w 6830240"/>
              <a:gd name="connsiteY2838" fmla="*/ 2632730 h 7505293"/>
              <a:gd name="connsiteX2839" fmla="*/ 3798198 w 6830240"/>
              <a:gd name="connsiteY2839" fmla="*/ 2638066 h 7505293"/>
              <a:gd name="connsiteX2840" fmla="*/ 3804077 w 6830240"/>
              <a:gd name="connsiteY2840" fmla="*/ 2638066 h 7505293"/>
              <a:gd name="connsiteX2841" fmla="*/ 1619109 w 6830240"/>
              <a:gd name="connsiteY2841" fmla="*/ 2632415 h 7505293"/>
              <a:gd name="connsiteX2842" fmla="*/ 1611577 w 6830240"/>
              <a:gd name="connsiteY2842" fmla="*/ 2638064 h 7505293"/>
              <a:gd name="connsiteX2843" fmla="*/ 1616586 w 6830240"/>
              <a:gd name="connsiteY2843" fmla="*/ 2638064 h 7505293"/>
              <a:gd name="connsiteX2844" fmla="*/ 2670516 w 6830240"/>
              <a:gd name="connsiteY2844" fmla="*/ 2623189 h 7505293"/>
              <a:gd name="connsiteX2845" fmla="*/ 2670516 w 6830240"/>
              <a:gd name="connsiteY2845" fmla="*/ 2633318 h 7505293"/>
              <a:gd name="connsiteX2846" fmla="*/ 2673048 w 6830240"/>
              <a:gd name="connsiteY2846" fmla="*/ 2625722 h 7505293"/>
              <a:gd name="connsiteX2847" fmla="*/ 5360473 w 6830240"/>
              <a:gd name="connsiteY2847" fmla="*/ 2612459 h 7505293"/>
              <a:gd name="connsiteX2848" fmla="*/ 5356060 w 6830240"/>
              <a:gd name="connsiteY2848" fmla="*/ 2620180 h 7505293"/>
              <a:gd name="connsiteX2849" fmla="*/ 5354893 w 6830240"/>
              <a:gd name="connsiteY2849" fmla="*/ 2624359 h 7505293"/>
              <a:gd name="connsiteX2850" fmla="*/ 5360888 w 6830240"/>
              <a:gd name="connsiteY2850" fmla="*/ 2615365 h 7505293"/>
              <a:gd name="connsiteX2851" fmla="*/ 3805795 w 6830240"/>
              <a:gd name="connsiteY2851" fmla="*/ 2605149 h 7505293"/>
              <a:gd name="connsiteX2852" fmla="*/ 3805795 w 6830240"/>
              <a:gd name="connsiteY2852" fmla="*/ 2615277 h 7505293"/>
              <a:gd name="connsiteX2853" fmla="*/ 3808437 w 6830240"/>
              <a:gd name="connsiteY2853" fmla="*/ 2619239 h 7505293"/>
              <a:gd name="connsiteX2854" fmla="*/ 3809326 w 6830240"/>
              <a:gd name="connsiteY2854" fmla="*/ 2615400 h 7505293"/>
              <a:gd name="connsiteX2855" fmla="*/ 3814451 w 6830240"/>
              <a:gd name="connsiteY2855" fmla="*/ 2605149 h 7505293"/>
              <a:gd name="connsiteX2856" fmla="*/ 1619174 w 6830240"/>
              <a:gd name="connsiteY2856" fmla="*/ 2605147 h 7505293"/>
              <a:gd name="connsiteX2857" fmla="*/ 1619174 w 6830240"/>
              <a:gd name="connsiteY2857" fmla="*/ 2615275 h 7505293"/>
              <a:gd name="connsiteX2858" fmla="*/ 1624238 w 6830240"/>
              <a:gd name="connsiteY2858" fmla="*/ 2622871 h 7505293"/>
              <a:gd name="connsiteX2859" fmla="*/ 1631427 w 6830240"/>
              <a:gd name="connsiteY2859" fmla="*/ 2616581 h 7505293"/>
              <a:gd name="connsiteX2860" fmla="*/ 1635963 w 6830240"/>
              <a:gd name="connsiteY2860" fmla="*/ 2605147 h 7505293"/>
              <a:gd name="connsiteX2861" fmla="*/ 1636898 w 6830240"/>
              <a:gd name="connsiteY2861" fmla="*/ 2592488 h 7505293"/>
              <a:gd name="connsiteX2862" fmla="*/ 1636898 w 6830240"/>
              <a:gd name="connsiteY2862" fmla="*/ 2602791 h 7505293"/>
              <a:gd name="connsiteX2863" fmla="*/ 1639258 w 6830240"/>
              <a:gd name="connsiteY2863" fmla="*/ 2596842 h 7505293"/>
              <a:gd name="connsiteX2864" fmla="*/ 1640553 w 6830240"/>
              <a:gd name="connsiteY2864" fmla="*/ 2593706 h 7505293"/>
              <a:gd name="connsiteX2865" fmla="*/ 1651059 w 6830240"/>
              <a:gd name="connsiteY2865" fmla="*/ 2568354 h 7505293"/>
              <a:gd name="connsiteX2866" fmla="*/ 1647026 w 6830240"/>
              <a:gd name="connsiteY2866" fmla="*/ 2569698 h 7505293"/>
              <a:gd name="connsiteX2867" fmla="*/ 1647026 w 6830240"/>
              <a:gd name="connsiteY2867" fmla="*/ 2578033 h 7505293"/>
              <a:gd name="connsiteX2868" fmla="*/ 1648832 w 6830240"/>
              <a:gd name="connsiteY2868" fmla="*/ 2573658 h 7505293"/>
              <a:gd name="connsiteX2869" fmla="*/ 2683176 w 6830240"/>
              <a:gd name="connsiteY2869" fmla="*/ 2554825 h 7505293"/>
              <a:gd name="connsiteX2870" fmla="*/ 2683176 w 6830240"/>
              <a:gd name="connsiteY2870" fmla="*/ 2557356 h 7505293"/>
              <a:gd name="connsiteX2871" fmla="*/ 2693304 w 6830240"/>
              <a:gd name="connsiteY2871" fmla="*/ 2570016 h 7505293"/>
              <a:gd name="connsiteX2872" fmla="*/ 5389479 w 6830240"/>
              <a:gd name="connsiteY2872" fmla="*/ 2543795 h 7505293"/>
              <a:gd name="connsiteX2873" fmla="*/ 5384863 w 6830240"/>
              <a:gd name="connsiteY2873" fmla="*/ 2554346 h 7505293"/>
              <a:gd name="connsiteX2874" fmla="*/ 5376317 w 6830240"/>
              <a:gd name="connsiteY2874" fmla="*/ 2569539 h 7505293"/>
              <a:gd name="connsiteX2875" fmla="*/ 5376317 w 6830240"/>
              <a:gd name="connsiteY2875" fmla="*/ 2569882 h 7505293"/>
              <a:gd name="connsiteX2876" fmla="*/ 5386209 w 6830240"/>
              <a:gd name="connsiteY2876" fmla="*/ 2554595 h 7505293"/>
              <a:gd name="connsiteX2877" fmla="*/ 3853245 w 6830240"/>
              <a:gd name="connsiteY2877" fmla="*/ 2528577 h 7505293"/>
              <a:gd name="connsiteX2878" fmla="*/ 3841243 w 6830240"/>
              <a:gd name="connsiteY2878" fmla="*/ 2539314 h 7505293"/>
              <a:gd name="connsiteX2879" fmla="*/ 3844045 w 6830240"/>
              <a:gd name="connsiteY2879" fmla="*/ 2550210 h 7505293"/>
              <a:gd name="connsiteX2880" fmla="*/ 3847307 w 6830240"/>
              <a:gd name="connsiteY2880" fmla="*/ 2544501 h 7505293"/>
              <a:gd name="connsiteX2881" fmla="*/ 3861500 w 6830240"/>
              <a:gd name="connsiteY2881" fmla="*/ 2506398 h 7505293"/>
              <a:gd name="connsiteX2882" fmla="*/ 3857712 w 6830240"/>
              <a:gd name="connsiteY2882" fmla="*/ 2516599 h 7505293"/>
              <a:gd name="connsiteX2883" fmla="*/ 3861233 w 6830240"/>
              <a:gd name="connsiteY2883" fmla="*/ 2507154 h 7505293"/>
              <a:gd name="connsiteX2884" fmla="*/ 3861547 w 6830240"/>
              <a:gd name="connsiteY2884" fmla="*/ 2506398 h 7505293"/>
              <a:gd name="connsiteX2885" fmla="*/ 1674879 w 6830240"/>
              <a:gd name="connsiteY2885" fmla="*/ 2506396 h 7505293"/>
              <a:gd name="connsiteX2886" fmla="*/ 1666650 w 6830240"/>
              <a:gd name="connsiteY2886" fmla="*/ 2528553 h 7505293"/>
              <a:gd name="connsiteX2887" fmla="*/ 1654622 w 6830240"/>
              <a:gd name="connsiteY2887" fmla="*/ 2539313 h 7505293"/>
              <a:gd name="connsiteX2888" fmla="*/ 1655856 w 6830240"/>
              <a:gd name="connsiteY2888" fmla="*/ 2544112 h 7505293"/>
              <a:gd name="connsiteX2889" fmla="*/ 1663313 w 6830240"/>
              <a:gd name="connsiteY2889" fmla="*/ 2537972 h 7505293"/>
              <a:gd name="connsiteX2890" fmla="*/ 1680119 w 6830240"/>
              <a:gd name="connsiteY2890" fmla="*/ 2506396 h 7505293"/>
              <a:gd name="connsiteX2891" fmla="*/ 5409234 w 6830240"/>
              <a:gd name="connsiteY2891" fmla="*/ 2470789 h 7505293"/>
              <a:gd name="connsiteX2892" fmla="*/ 5409234 w 6830240"/>
              <a:gd name="connsiteY2892" fmla="*/ 2480917 h 7505293"/>
              <a:gd name="connsiteX2893" fmla="*/ 5411766 w 6830240"/>
              <a:gd name="connsiteY2893" fmla="*/ 2473321 h 7505293"/>
              <a:gd name="connsiteX2894" fmla="*/ 1711353 w 6830240"/>
              <a:gd name="connsiteY2894" fmla="*/ 2440884 h 7505293"/>
              <a:gd name="connsiteX2895" fmla="*/ 1707796 w 6830240"/>
              <a:gd name="connsiteY2895" fmla="*/ 2445627 h 7505293"/>
              <a:gd name="connsiteX2896" fmla="*/ 1708429 w 6830240"/>
              <a:gd name="connsiteY2896" fmla="*/ 2450375 h 7505293"/>
              <a:gd name="connsiteX2897" fmla="*/ 1708543 w 6830240"/>
              <a:gd name="connsiteY2897" fmla="*/ 2450448 h 7505293"/>
              <a:gd name="connsiteX2898" fmla="*/ 1709958 w 6830240"/>
              <a:gd name="connsiteY2898" fmla="*/ 2447530 h 7505293"/>
              <a:gd name="connsiteX2899" fmla="*/ 5421894 w 6830240"/>
              <a:gd name="connsiteY2899" fmla="*/ 2402424 h 7505293"/>
              <a:gd name="connsiteX2900" fmla="*/ 5421894 w 6830240"/>
              <a:gd name="connsiteY2900" fmla="*/ 2404955 h 7505293"/>
              <a:gd name="connsiteX2901" fmla="*/ 5432022 w 6830240"/>
              <a:gd name="connsiteY2901" fmla="*/ 2417616 h 7505293"/>
              <a:gd name="connsiteX2902" fmla="*/ 3351462 w 6830240"/>
              <a:gd name="connsiteY2902" fmla="*/ 2365942 h 7505293"/>
              <a:gd name="connsiteX2903" fmla="*/ 3331205 w 6830240"/>
              <a:gd name="connsiteY2903" fmla="*/ 2398859 h 7505293"/>
              <a:gd name="connsiteX2904" fmla="*/ 3338801 w 6830240"/>
              <a:gd name="connsiteY2904" fmla="*/ 2426712 h 7505293"/>
              <a:gd name="connsiteX2905" fmla="*/ 3334054 w 6830240"/>
              <a:gd name="connsiteY2905" fmla="*/ 2427345 h 7505293"/>
              <a:gd name="connsiteX2906" fmla="*/ 3332350 w 6830240"/>
              <a:gd name="connsiteY2906" fmla="*/ 2429996 h 7505293"/>
              <a:gd name="connsiteX2907" fmla="*/ 3337542 w 6830240"/>
              <a:gd name="connsiteY2907" fmla="*/ 2431944 h 7505293"/>
              <a:gd name="connsiteX2908" fmla="*/ 3335710 w 6830240"/>
              <a:gd name="connsiteY2908" fmla="*/ 2442022 h 7505293"/>
              <a:gd name="connsiteX2909" fmla="*/ 3338801 w 6830240"/>
              <a:gd name="connsiteY2909" fmla="*/ 2446968 h 7505293"/>
              <a:gd name="connsiteX2910" fmla="*/ 3350355 w 6830240"/>
              <a:gd name="connsiteY2910" fmla="*/ 2451919 h 7505293"/>
              <a:gd name="connsiteX2911" fmla="*/ 3353634 w 6830240"/>
              <a:gd name="connsiteY2911" fmla="*/ 2442629 h 7505293"/>
              <a:gd name="connsiteX2912" fmla="*/ 3346398 w 6830240"/>
              <a:gd name="connsiteY2912" fmla="*/ 2436840 h 7505293"/>
              <a:gd name="connsiteX2913" fmla="*/ 3348613 w 6830240"/>
              <a:gd name="connsiteY2913" fmla="*/ 2426079 h 7505293"/>
              <a:gd name="connsiteX2914" fmla="*/ 3356526 w 6830240"/>
              <a:gd name="connsiteY2914" fmla="*/ 2419116 h 7505293"/>
              <a:gd name="connsiteX2915" fmla="*/ 3356842 w 6830240"/>
              <a:gd name="connsiteY2915" fmla="*/ 2392529 h 7505293"/>
              <a:gd name="connsiteX2916" fmla="*/ 3351462 w 6830240"/>
              <a:gd name="connsiteY2916" fmla="*/ 2365942 h 7505293"/>
              <a:gd name="connsiteX2917" fmla="*/ 5480131 w 6830240"/>
              <a:gd name="connsiteY2917" fmla="*/ 2354314 h 7505293"/>
              <a:gd name="connsiteX2918" fmla="*/ 5475067 w 6830240"/>
              <a:gd name="connsiteY2918" fmla="*/ 2369506 h 7505293"/>
              <a:gd name="connsiteX2919" fmla="*/ 5458609 w 6830240"/>
              <a:gd name="connsiteY2919" fmla="*/ 2391661 h 7505293"/>
              <a:gd name="connsiteX2920" fmla="*/ 5449747 w 6830240"/>
              <a:gd name="connsiteY2920" fmla="*/ 2417616 h 7505293"/>
              <a:gd name="connsiteX2921" fmla="*/ 5441660 w 6830240"/>
              <a:gd name="connsiteY2921" fmla="*/ 2435813 h 7505293"/>
              <a:gd name="connsiteX2922" fmla="*/ 5441914 w 6830240"/>
              <a:gd name="connsiteY2922" fmla="*/ 2435588 h 7505293"/>
              <a:gd name="connsiteX2923" fmla="*/ 5485347 w 6830240"/>
              <a:gd name="connsiteY2923" fmla="*/ 2359288 h 7505293"/>
              <a:gd name="connsiteX2924" fmla="*/ 5485196 w 6830240"/>
              <a:gd name="connsiteY2924" fmla="*/ 2359379 h 7505293"/>
              <a:gd name="connsiteX2925" fmla="*/ 5507984 w 6830240"/>
              <a:gd name="connsiteY2925" fmla="*/ 2298608 h 7505293"/>
              <a:gd name="connsiteX2926" fmla="*/ 5506793 w 6830240"/>
              <a:gd name="connsiteY2926" fmla="*/ 2300693 h 7505293"/>
              <a:gd name="connsiteX2927" fmla="*/ 5513048 w 6830240"/>
              <a:gd name="connsiteY2927" fmla="*/ 2298608 h 7505293"/>
              <a:gd name="connsiteX2928" fmla="*/ 1763501 w 6830240"/>
              <a:gd name="connsiteY2928" fmla="*/ 2288639 h 7505293"/>
              <a:gd name="connsiteX2929" fmla="*/ 1762235 w 6830240"/>
              <a:gd name="connsiteY2929" fmla="*/ 2291171 h 7505293"/>
              <a:gd name="connsiteX2930" fmla="*/ 1760969 w 6830240"/>
              <a:gd name="connsiteY2930" fmla="*/ 2293703 h 7505293"/>
              <a:gd name="connsiteX2931" fmla="*/ 1760969 w 6830240"/>
              <a:gd name="connsiteY2931" fmla="*/ 2306363 h 7505293"/>
              <a:gd name="connsiteX2932" fmla="*/ 1761378 w 6830240"/>
              <a:gd name="connsiteY2932" fmla="*/ 2309838 h 7505293"/>
              <a:gd name="connsiteX2933" fmla="*/ 1762063 w 6830240"/>
              <a:gd name="connsiteY2933" fmla="*/ 2307554 h 7505293"/>
              <a:gd name="connsiteX2934" fmla="*/ 1763962 w 6830240"/>
              <a:gd name="connsiteY2934" fmla="*/ 2293628 h 7505293"/>
              <a:gd name="connsiteX2935" fmla="*/ 1771203 w 6830240"/>
              <a:gd name="connsiteY2935" fmla="*/ 2290180 h 7505293"/>
              <a:gd name="connsiteX2936" fmla="*/ 3404635 w 6830240"/>
              <a:gd name="connsiteY2936" fmla="*/ 2277320 h 7505293"/>
              <a:gd name="connsiteX2937" fmla="*/ 3407167 w 6830240"/>
              <a:gd name="connsiteY2937" fmla="*/ 2284916 h 7505293"/>
              <a:gd name="connsiteX2938" fmla="*/ 3407167 w 6830240"/>
              <a:gd name="connsiteY2938" fmla="*/ 2277320 h 7505293"/>
              <a:gd name="connsiteX2939" fmla="*/ 3973534 w 6830240"/>
              <a:gd name="connsiteY2939" fmla="*/ 2252881 h 7505293"/>
              <a:gd name="connsiteX2940" fmla="*/ 3967847 w 6830240"/>
              <a:gd name="connsiteY2940" fmla="*/ 2255725 h 7505293"/>
              <a:gd name="connsiteX2941" fmla="*/ 3957718 w 6830240"/>
              <a:gd name="connsiteY2941" fmla="*/ 2273449 h 7505293"/>
              <a:gd name="connsiteX2942" fmla="*/ 3968028 w 6830240"/>
              <a:gd name="connsiteY2942" fmla="*/ 2269326 h 7505293"/>
              <a:gd name="connsiteX2943" fmla="*/ 3968846 w 6830240"/>
              <a:gd name="connsiteY2943" fmla="*/ 2268508 h 7505293"/>
              <a:gd name="connsiteX2944" fmla="*/ 1791094 w 6830240"/>
              <a:gd name="connsiteY2944" fmla="*/ 2250788 h 7505293"/>
              <a:gd name="connsiteX2945" fmla="*/ 1781226 w 6830240"/>
              <a:gd name="connsiteY2945" fmla="*/ 2255722 h 7505293"/>
              <a:gd name="connsiteX2946" fmla="*/ 1771097 w 6830240"/>
              <a:gd name="connsiteY2946" fmla="*/ 2273447 h 7505293"/>
              <a:gd name="connsiteX2947" fmla="*/ 1783758 w 6830240"/>
              <a:gd name="connsiteY2947" fmla="*/ 2268383 h 7505293"/>
              <a:gd name="connsiteX2948" fmla="*/ 1785487 w 6830240"/>
              <a:gd name="connsiteY2948" fmla="*/ 2265500 h 7505293"/>
              <a:gd name="connsiteX2949" fmla="*/ 1789084 w 6830240"/>
              <a:gd name="connsiteY2949" fmla="*/ 2256795 h 7505293"/>
              <a:gd name="connsiteX2950" fmla="*/ 3435020 w 6830240"/>
              <a:gd name="connsiteY2950" fmla="*/ 2249467 h 7505293"/>
              <a:gd name="connsiteX2951" fmla="*/ 3424891 w 6830240"/>
              <a:gd name="connsiteY2951" fmla="*/ 2257064 h 7505293"/>
              <a:gd name="connsiteX2952" fmla="*/ 3432488 w 6830240"/>
              <a:gd name="connsiteY2952" fmla="*/ 2257064 h 7505293"/>
              <a:gd name="connsiteX2953" fmla="*/ 3433754 w 6830240"/>
              <a:gd name="connsiteY2953" fmla="*/ 2253266 h 7505293"/>
              <a:gd name="connsiteX2954" fmla="*/ 3435020 w 6830240"/>
              <a:gd name="connsiteY2954" fmla="*/ 2249467 h 7505293"/>
              <a:gd name="connsiteX2955" fmla="*/ 3432488 w 6830240"/>
              <a:gd name="connsiteY2955" fmla="*/ 2224147 h 7505293"/>
              <a:gd name="connsiteX2956" fmla="*/ 3432488 w 6830240"/>
              <a:gd name="connsiteY2956" fmla="*/ 2234275 h 7505293"/>
              <a:gd name="connsiteX2957" fmla="*/ 3437552 w 6830240"/>
              <a:gd name="connsiteY2957" fmla="*/ 2241871 h 7505293"/>
              <a:gd name="connsiteX2958" fmla="*/ 3444743 w 6830240"/>
              <a:gd name="connsiteY2958" fmla="*/ 2235579 h 7505293"/>
              <a:gd name="connsiteX2959" fmla="*/ 3449278 w 6830240"/>
              <a:gd name="connsiteY2959" fmla="*/ 2224147 h 7505293"/>
              <a:gd name="connsiteX2960" fmla="*/ 5543433 w 6830240"/>
              <a:gd name="connsiteY2960" fmla="*/ 2215051 h 7505293"/>
              <a:gd name="connsiteX2961" fmla="*/ 5533305 w 6830240"/>
              <a:gd name="connsiteY2961" fmla="*/ 2220115 h 7505293"/>
              <a:gd name="connsiteX2962" fmla="*/ 5528241 w 6830240"/>
              <a:gd name="connsiteY2962" fmla="*/ 2245436 h 7505293"/>
              <a:gd name="connsiteX2963" fmla="*/ 5536786 w 6830240"/>
              <a:gd name="connsiteY2963" fmla="*/ 2230243 h 7505293"/>
              <a:gd name="connsiteX2964" fmla="*/ 5543433 w 6830240"/>
              <a:gd name="connsiteY2964" fmla="*/ 2215051 h 7505293"/>
              <a:gd name="connsiteX2965" fmla="*/ 3450212 w 6830240"/>
              <a:gd name="connsiteY2965" fmla="*/ 2211487 h 7505293"/>
              <a:gd name="connsiteX2966" fmla="*/ 3450212 w 6830240"/>
              <a:gd name="connsiteY2966" fmla="*/ 2221793 h 7505293"/>
              <a:gd name="connsiteX2967" fmla="*/ 3452572 w 6830240"/>
              <a:gd name="connsiteY2967" fmla="*/ 2215844 h 7505293"/>
              <a:gd name="connsiteX2968" fmla="*/ 3453868 w 6830240"/>
              <a:gd name="connsiteY2968" fmla="*/ 2212706 h 7505293"/>
              <a:gd name="connsiteX2969" fmla="*/ 5561157 w 6830240"/>
              <a:gd name="connsiteY2969" fmla="*/ 2189729 h 7505293"/>
              <a:gd name="connsiteX2970" fmla="*/ 5563690 w 6830240"/>
              <a:gd name="connsiteY2970" fmla="*/ 2199859 h 7505293"/>
              <a:gd name="connsiteX2971" fmla="*/ 5568754 w 6830240"/>
              <a:gd name="connsiteY2971" fmla="*/ 2199859 h 7505293"/>
              <a:gd name="connsiteX2972" fmla="*/ 5571286 w 6830240"/>
              <a:gd name="connsiteY2972" fmla="*/ 2194795 h 7505293"/>
              <a:gd name="connsiteX2973" fmla="*/ 5569387 w 6830240"/>
              <a:gd name="connsiteY2973" fmla="*/ 2190362 h 7505293"/>
              <a:gd name="connsiteX2974" fmla="*/ 5563690 w 6830240"/>
              <a:gd name="connsiteY2974" fmla="*/ 2189729 h 7505293"/>
              <a:gd name="connsiteX2975" fmla="*/ 3464375 w 6830240"/>
              <a:gd name="connsiteY2975" fmla="*/ 2187353 h 7505293"/>
              <a:gd name="connsiteX2976" fmla="*/ 3460340 w 6830240"/>
              <a:gd name="connsiteY2976" fmla="*/ 2188698 h 7505293"/>
              <a:gd name="connsiteX2977" fmla="*/ 3460340 w 6830240"/>
              <a:gd name="connsiteY2977" fmla="*/ 2197035 h 7505293"/>
              <a:gd name="connsiteX2978" fmla="*/ 3462147 w 6830240"/>
              <a:gd name="connsiteY2978" fmla="*/ 2192660 h 7505293"/>
              <a:gd name="connsiteX2979" fmla="*/ 4010892 w 6830240"/>
              <a:gd name="connsiteY2979" fmla="*/ 2149379 h 7505293"/>
              <a:gd name="connsiteX2980" fmla="*/ 4011249 w 6830240"/>
              <a:gd name="connsiteY2980" fmla="*/ 2165094 h 7505293"/>
              <a:gd name="connsiteX2981" fmla="*/ 4016113 w 6830240"/>
              <a:gd name="connsiteY2981" fmla="*/ 2151616 h 7505293"/>
              <a:gd name="connsiteX2982" fmla="*/ 1824271 w 6830240"/>
              <a:gd name="connsiteY2982" fmla="*/ 2149376 h 7505293"/>
              <a:gd name="connsiteX2983" fmla="*/ 1824564 w 6830240"/>
              <a:gd name="connsiteY2983" fmla="*/ 2162294 h 7505293"/>
              <a:gd name="connsiteX2984" fmla="*/ 1829832 w 6830240"/>
              <a:gd name="connsiteY2984" fmla="*/ 2151760 h 7505293"/>
              <a:gd name="connsiteX2985" fmla="*/ 5581414 w 6830240"/>
              <a:gd name="connsiteY2985" fmla="*/ 2128961 h 7505293"/>
              <a:gd name="connsiteX2986" fmla="*/ 5581414 w 6830240"/>
              <a:gd name="connsiteY2986" fmla="*/ 2146685 h 7505293"/>
              <a:gd name="connsiteX2987" fmla="*/ 5574451 w 6830240"/>
              <a:gd name="connsiteY2987" fmla="*/ 2148584 h 7505293"/>
              <a:gd name="connsiteX2988" fmla="*/ 5571286 w 6830240"/>
              <a:gd name="connsiteY2988" fmla="*/ 2154282 h 7505293"/>
              <a:gd name="connsiteX2989" fmla="*/ 5573185 w 6830240"/>
              <a:gd name="connsiteY2989" fmla="*/ 2162511 h 7505293"/>
              <a:gd name="connsiteX2990" fmla="*/ 5578882 w 6830240"/>
              <a:gd name="connsiteY2990" fmla="*/ 2166942 h 7505293"/>
              <a:gd name="connsiteX2991" fmla="*/ 5581097 w 6830240"/>
              <a:gd name="connsiteY2991" fmla="*/ 2164409 h 7505293"/>
              <a:gd name="connsiteX2992" fmla="*/ 5581414 w 6830240"/>
              <a:gd name="connsiteY2992" fmla="*/ 2161878 h 7505293"/>
              <a:gd name="connsiteX2993" fmla="*/ 5594074 w 6830240"/>
              <a:gd name="connsiteY2993" fmla="*/ 2139089 h 7505293"/>
              <a:gd name="connsiteX2994" fmla="*/ 3488193 w 6830240"/>
              <a:gd name="connsiteY2994" fmla="*/ 2125396 h 7505293"/>
              <a:gd name="connsiteX2995" fmla="*/ 3479964 w 6830240"/>
              <a:gd name="connsiteY2995" fmla="*/ 2147552 h 7505293"/>
              <a:gd name="connsiteX2996" fmla="*/ 3467936 w 6830240"/>
              <a:gd name="connsiteY2996" fmla="*/ 2158313 h 7505293"/>
              <a:gd name="connsiteX2997" fmla="*/ 3469171 w 6830240"/>
              <a:gd name="connsiteY2997" fmla="*/ 2163114 h 7505293"/>
              <a:gd name="connsiteX2998" fmla="*/ 3476627 w 6830240"/>
              <a:gd name="connsiteY2998" fmla="*/ 2156975 h 7505293"/>
              <a:gd name="connsiteX2999" fmla="*/ 3493435 w 6830240"/>
              <a:gd name="connsiteY2999" fmla="*/ 2125396 h 7505293"/>
              <a:gd name="connsiteX3000" fmla="*/ 5591542 w 6830240"/>
              <a:gd name="connsiteY3000" fmla="*/ 2096044 h 7505293"/>
              <a:gd name="connsiteX3001" fmla="*/ 5591542 w 6830240"/>
              <a:gd name="connsiteY3001" fmla="*/ 2103640 h 7505293"/>
              <a:gd name="connsiteX3002" fmla="*/ 5581414 w 6830240"/>
              <a:gd name="connsiteY3002" fmla="*/ 2116301 h 7505293"/>
              <a:gd name="connsiteX3003" fmla="*/ 5581414 w 6830240"/>
              <a:gd name="connsiteY3003" fmla="*/ 2121364 h 7505293"/>
              <a:gd name="connsiteX3004" fmla="*/ 5594074 w 6830240"/>
              <a:gd name="connsiteY3004" fmla="*/ 2111237 h 7505293"/>
              <a:gd name="connsiteX3005" fmla="*/ 5594074 w 6830240"/>
              <a:gd name="connsiteY3005" fmla="*/ 2103640 h 7505293"/>
              <a:gd name="connsiteX3006" fmla="*/ 5593758 w 6830240"/>
              <a:gd name="connsiteY3006" fmla="*/ 2099841 h 7505293"/>
              <a:gd name="connsiteX3007" fmla="*/ 5591542 w 6830240"/>
              <a:gd name="connsiteY3007" fmla="*/ 2096044 h 7505293"/>
              <a:gd name="connsiteX3008" fmla="*/ 4042667 w 6830240"/>
              <a:gd name="connsiteY3008" fmla="*/ 2080656 h 7505293"/>
              <a:gd name="connsiteX3009" fmla="*/ 4033680 w 6830240"/>
              <a:gd name="connsiteY3009" fmla="*/ 2091140 h 7505293"/>
              <a:gd name="connsiteX3010" fmla="*/ 4026084 w 6830240"/>
              <a:gd name="connsiteY3010" fmla="*/ 2116462 h 7505293"/>
              <a:gd name="connsiteX3011" fmla="*/ 4021020 w 6830240"/>
              <a:gd name="connsiteY3011" fmla="*/ 2116462 h 7505293"/>
              <a:gd name="connsiteX3012" fmla="*/ 4021020 w 6830240"/>
              <a:gd name="connsiteY3012" fmla="*/ 2134185 h 7505293"/>
              <a:gd name="connsiteX3013" fmla="*/ 4021374 w 6830240"/>
              <a:gd name="connsiteY3013" fmla="*/ 2134327 h 7505293"/>
              <a:gd name="connsiteX3014" fmla="*/ 4027083 w 6830240"/>
              <a:gd name="connsiteY3014" fmla="*/ 2114052 h 7505293"/>
              <a:gd name="connsiteX3015" fmla="*/ 4035945 w 6830240"/>
              <a:gd name="connsiteY3015" fmla="*/ 2095061 h 7505293"/>
              <a:gd name="connsiteX3016" fmla="*/ 3524668 w 6830240"/>
              <a:gd name="connsiteY3016" fmla="*/ 2059883 h 7505293"/>
              <a:gd name="connsiteX3017" fmla="*/ 3521110 w 6830240"/>
              <a:gd name="connsiteY3017" fmla="*/ 2064627 h 7505293"/>
              <a:gd name="connsiteX3018" fmla="*/ 3521743 w 6830240"/>
              <a:gd name="connsiteY3018" fmla="*/ 2069375 h 7505293"/>
              <a:gd name="connsiteX3019" fmla="*/ 3521858 w 6830240"/>
              <a:gd name="connsiteY3019" fmla="*/ 2069449 h 7505293"/>
              <a:gd name="connsiteX3020" fmla="*/ 3523272 w 6830240"/>
              <a:gd name="connsiteY3020" fmla="*/ 2066532 h 7505293"/>
              <a:gd name="connsiteX3021" fmla="*/ 4085052 w 6830240"/>
              <a:gd name="connsiteY3021" fmla="*/ 2013154 h 7505293"/>
              <a:gd name="connsiteX3022" fmla="*/ 4079814 w 6830240"/>
              <a:gd name="connsiteY3022" fmla="*/ 2019890 h 7505293"/>
              <a:gd name="connsiteX3023" fmla="*/ 4085320 w 6830240"/>
              <a:gd name="connsiteY3023" fmla="*/ 2015301 h 7505293"/>
              <a:gd name="connsiteX3024" fmla="*/ 1905297 w 6830240"/>
              <a:gd name="connsiteY3024" fmla="*/ 1989856 h 7505293"/>
              <a:gd name="connsiteX3025" fmla="*/ 1902765 w 6830240"/>
              <a:gd name="connsiteY3025" fmla="*/ 2007580 h 7505293"/>
              <a:gd name="connsiteX3026" fmla="*/ 1891687 w 6830240"/>
              <a:gd name="connsiteY3026" fmla="*/ 2021823 h 7505293"/>
              <a:gd name="connsiteX3027" fmla="*/ 1882508 w 6830240"/>
              <a:gd name="connsiteY3027" fmla="*/ 2037965 h 7505293"/>
              <a:gd name="connsiteX3028" fmla="*/ 1872380 w 6830240"/>
              <a:gd name="connsiteY3028" fmla="*/ 2065818 h 7505293"/>
              <a:gd name="connsiteX3029" fmla="*/ 1863518 w 6830240"/>
              <a:gd name="connsiteY3029" fmla="*/ 2066767 h 7505293"/>
              <a:gd name="connsiteX3030" fmla="*/ 1862252 w 6830240"/>
              <a:gd name="connsiteY3030" fmla="*/ 2073414 h 7505293"/>
              <a:gd name="connsiteX3031" fmla="*/ 1847059 w 6830240"/>
              <a:gd name="connsiteY3031" fmla="*/ 2091138 h 7505293"/>
              <a:gd name="connsiteX3032" fmla="*/ 1839463 w 6830240"/>
              <a:gd name="connsiteY3032" fmla="*/ 2116459 h 7505293"/>
              <a:gd name="connsiteX3033" fmla="*/ 1834399 w 6830240"/>
              <a:gd name="connsiteY3033" fmla="*/ 2116459 h 7505293"/>
              <a:gd name="connsiteX3034" fmla="*/ 1834399 w 6830240"/>
              <a:gd name="connsiteY3034" fmla="*/ 2134183 h 7505293"/>
              <a:gd name="connsiteX3035" fmla="*/ 1838287 w 6830240"/>
              <a:gd name="connsiteY3035" fmla="*/ 2135739 h 7505293"/>
              <a:gd name="connsiteX3036" fmla="*/ 1840557 w 6830240"/>
              <a:gd name="connsiteY3036" fmla="*/ 2131576 h 7505293"/>
              <a:gd name="connsiteX3037" fmla="*/ 1848153 w 6830240"/>
              <a:gd name="connsiteY3037" fmla="*/ 2117650 h 7505293"/>
              <a:gd name="connsiteX3038" fmla="*/ 1863345 w 6830240"/>
              <a:gd name="connsiteY3038" fmla="*/ 2104989 h 7505293"/>
              <a:gd name="connsiteX3039" fmla="*/ 1863029 w 6830240"/>
              <a:gd name="connsiteY3039" fmla="*/ 2102457 h 7505293"/>
              <a:gd name="connsiteX3040" fmla="*/ 1860813 w 6830240"/>
              <a:gd name="connsiteY3040" fmla="*/ 2099925 h 7505293"/>
              <a:gd name="connsiteX3041" fmla="*/ 1865877 w 6830240"/>
              <a:gd name="connsiteY3041" fmla="*/ 2092329 h 7505293"/>
              <a:gd name="connsiteX3042" fmla="*/ 1868093 w 6830240"/>
              <a:gd name="connsiteY3042" fmla="*/ 2085999 h 7505293"/>
              <a:gd name="connsiteX3043" fmla="*/ 1868410 w 6830240"/>
              <a:gd name="connsiteY3043" fmla="*/ 2079669 h 7505293"/>
              <a:gd name="connsiteX3044" fmla="*/ 1895313 w 6830240"/>
              <a:gd name="connsiteY3044" fmla="*/ 2030926 h 7505293"/>
              <a:gd name="connsiteX3045" fmla="*/ 1910357 w 6830240"/>
              <a:gd name="connsiteY3045" fmla="*/ 1993652 h 7505293"/>
              <a:gd name="connsiteX3046" fmla="*/ 1923021 w 6830240"/>
              <a:gd name="connsiteY3046" fmla="*/ 1956939 h 7505293"/>
              <a:gd name="connsiteX3047" fmla="*/ 1923021 w 6830240"/>
              <a:gd name="connsiteY3047" fmla="*/ 1960897 h 7505293"/>
              <a:gd name="connsiteX3048" fmla="*/ 1924492 w 6830240"/>
              <a:gd name="connsiteY3048" fmla="*/ 1956939 h 7505293"/>
              <a:gd name="connsiteX3049" fmla="*/ 3576815 w 6830240"/>
              <a:gd name="connsiteY3049" fmla="*/ 1907639 h 7505293"/>
              <a:gd name="connsiteX3050" fmla="*/ 3575549 w 6830240"/>
              <a:gd name="connsiteY3050" fmla="*/ 1910171 h 7505293"/>
              <a:gd name="connsiteX3051" fmla="*/ 3574283 w 6830240"/>
              <a:gd name="connsiteY3051" fmla="*/ 1912703 h 7505293"/>
              <a:gd name="connsiteX3052" fmla="*/ 3574283 w 6830240"/>
              <a:gd name="connsiteY3052" fmla="*/ 1925363 h 7505293"/>
              <a:gd name="connsiteX3053" fmla="*/ 3574692 w 6830240"/>
              <a:gd name="connsiteY3053" fmla="*/ 1928840 h 7505293"/>
              <a:gd name="connsiteX3054" fmla="*/ 3575377 w 6830240"/>
              <a:gd name="connsiteY3054" fmla="*/ 1926556 h 7505293"/>
              <a:gd name="connsiteX3055" fmla="*/ 3577276 w 6830240"/>
              <a:gd name="connsiteY3055" fmla="*/ 1912630 h 7505293"/>
              <a:gd name="connsiteX3056" fmla="*/ 3584521 w 6830240"/>
              <a:gd name="connsiteY3056" fmla="*/ 1909180 h 7505293"/>
              <a:gd name="connsiteX3057" fmla="*/ 3604410 w 6830240"/>
              <a:gd name="connsiteY3057" fmla="*/ 1869787 h 7505293"/>
              <a:gd name="connsiteX3058" fmla="*/ 3594540 w 6830240"/>
              <a:gd name="connsiteY3058" fmla="*/ 1874722 h 7505293"/>
              <a:gd name="connsiteX3059" fmla="*/ 3584411 w 6830240"/>
              <a:gd name="connsiteY3059" fmla="*/ 1892447 h 7505293"/>
              <a:gd name="connsiteX3060" fmla="*/ 3597072 w 6830240"/>
              <a:gd name="connsiteY3060" fmla="*/ 1887383 h 7505293"/>
              <a:gd name="connsiteX3061" fmla="*/ 3598805 w 6830240"/>
              <a:gd name="connsiteY3061" fmla="*/ 1884495 h 7505293"/>
              <a:gd name="connsiteX3062" fmla="*/ 3602399 w 6830240"/>
              <a:gd name="connsiteY3062" fmla="*/ 1875797 h 7505293"/>
              <a:gd name="connsiteX3063" fmla="*/ 4145632 w 6830240"/>
              <a:gd name="connsiteY3063" fmla="*/ 1869499 h 7505293"/>
              <a:gd name="connsiteX3064" fmla="*/ 4142875 w 6830240"/>
              <a:gd name="connsiteY3064" fmla="*/ 1870218 h 7505293"/>
              <a:gd name="connsiteX3065" fmla="*/ 4137495 w 6830240"/>
              <a:gd name="connsiteY3065" fmla="*/ 1875915 h 7505293"/>
              <a:gd name="connsiteX3066" fmla="*/ 4140343 w 6830240"/>
              <a:gd name="connsiteY3066" fmla="*/ 1878131 h 7505293"/>
              <a:gd name="connsiteX3067" fmla="*/ 4142373 w 6830240"/>
              <a:gd name="connsiteY3067" fmla="*/ 1878266 h 7505293"/>
              <a:gd name="connsiteX3068" fmla="*/ 1963534 w 6830240"/>
              <a:gd name="connsiteY3068" fmla="*/ 1868317 h 7505293"/>
              <a:gd name="connsiteX3069" fmla="*/ 1956254 w 6830240"/>
              <a:gd name="connsiteY3069" fmla="*/ 1870216 h 7505293"/>
              <a:gd name="connsiteX3070" fmla="*/ 1950874 w 6830240"/>
              <a:gd name="connsiteY3070" fmla="*/ 1875913 h 7505293"/>
              <a:gd name="connsiteX3071" fmla="*/ 1953722 w 6830240"/>
              <a:gd name="connsiteY3071" fmla="*/ 1878128 h 7505293"/>
              <a:gd name="connsiteX3072" fmla="*/ 1958470 w 6830240"/>
              <a:gd name="connsiteY3072" fmla="*/ 1878445 h 7505293"/>
              <a:gd name="connsiteX3073" fmla="*/ 2690772 w 6830240"/>
              <a:gd name="connsiteY3073" fmla="*/ 1815462 h 7505293"/>
              <a:gd name="connsiteX3074" fmla="*/ 2662920 w 6830240"/>
              <a:gd name="connsiteY3074" fmla="*/ 1840783 h 7505293"/>
              <a:gd name="connsiteX3075" fmla="*/ 2654057 w 6830240"/>
              <a:gd name="connsiteY3075" fmla="*/ 1866104 h 7505293"/>
              <a:gd name="connsiteX3076" fmla="*/ 2652791 w 6830240"/>
              <a:gd name="connsiteY3076" fmla="*/ 1883828 h 7505293"/>
              <a:gd name="connsiteX3077" fmla="*/ 2670516 w 6830240"/>
              <a:gd name="connsiteY3077" fmla="*/ 1881296 h 7505293"/>
              <a:gd name="connsiteX3078" fmla="*/ 2673048 w 6830240"/>
              <a:gd name="connsiteY3078" fmla="*/ 1881296 h 7505293"/>
              <a:gd name="connsiteX3079" fmla="*/ 2670516 w 6830240"/>
              <a:gd name="connsiteY3079" fmla="*/ 1855975 h 7505293"/>
              <a:gd name="connsiteX3080" fmla="*/ 2693304 w 6830240"/>
              <a:gd name="connsiteY3080" fmla="*/ 1838251 h 7505293"/>
              <a:gd name="connsiteX3081" fmla="*/ 2700901 w 6830240"/>
              <a:gd name="connsiteY3081" fmla="*/ 1817994 h 7505293"/>
              <a:gd name="connsiteX3082" fmla="*/ 3637585 w 6830240"/>
              <a:gd name="connsiteY3082" fmla="*/ 1768376 h 7505293"/>
              <a:gd name="connsiteX3083" fmla="*/ 3637879 w 6830240"/>
              <a:gd name="connsiteY3083" fmla="*/ 1781297 h 7505293"/>
              <a:gd name="connsiteX3084" fmla="*/ 3643147 w 6830240"/>
              <a:gd name="connsiteY3084" fmla="*/ 1770760 h 7505293"/>
              <a:gd name="connsiteX3085" fmla="*/ 5429490 w 6830240"/>
              <a:gd name="connsiteY3085" fmla="*/ 1663061 h 7505293"/>
              <a:gd name="connsiteX3086" fmla="*/ 5401638 w 6830240"/>
              <a:gd name="connsiteY3086" fmla="*/ 1688381 h 7505293"/>
              <a:gd name="connsiteX3087" fmla="*/ 5392775 w 6830240"/>
              <a:gd name="connsiteY3087" fmla="*/ 1713703 h 7505293"/>
              <a:gd name="connsiteX3088" fmla="*/ 5391509 w 6830240"/>
              <a:gd name="connsiteY3088" fmla="*/ 1731426 h 7505293"/>
              <a:gd name="connsiteX3089" fmla="*/ 5409234 w 6830240"/>
              <a:gd name="connsiteY3089" fmla="*/ 1728895 h 7505293"/>
              <a:gd name="connsiteX3090" fmla="*/ 5411766 w 6830240"/>
              <a:gd name="connsiteY3090" fmla="*/ 1728895 h 7505293"/>
              <a:gd name="connsiteX3091" fmla="*/ 5409234 w 6830240"/>
              <a:gd name="connsiteY3091" fmla="*/ 1703574 h 7505293"/>
              <a:gd name="connsiteX3092" fmla="*/ 5432022 w 6830240"/>
              <a:gd name="connsiteY3092" fmla="*/ 1685850 h 7505293"/>
              <a:gd name="connsiteX3093" fmla="*/ 5439619 w 6830240"/>
              <a:gd name="connsiteY3093" fmla="*/ 1665593 h 7505293"/>
              <a:gd name="connsiteX3094" fmla="*/ 2069881 w 6830240"/>
              <a:gd name="connsiteY3094" fmla="*/ 1650559 h 7505293"/>
              <a:gd name="connsiteX3095" fmla="*/ 2069881 w 6830240"/>
              <a:gd name="connsiteY3095" fmla="*/ 1660688 h 7505293"/>
              <a:gd name="connsiteX3096" fmla="*/ 2072413 w 6830240"/>
              <a:gd name="connsiteY3096" fmla="*/ 1653091 h 7505293"/>
              <a:gd name="connsiteX3097" fmla="*/ 3718611 w 6830240"/>
              <a:gd name="connsiteY3097" fmla="*/ 1608856 h 7505293"/>
              <a:gd name="connsiteX3098" fmla="*/ 3716079 w 6830240"/>
              <a:gd name="connsiteY3098" fmla="*/ 1626580 h 7505293"/>
              <a:gd name="connsiteX3099" fmla="*/ 3705001 w 6830240"/>
              <a:gd name="connsiteY3099" fmla="*/ 1640823 h 7505293"/>
              <a:gd name="connsiteX3100" fmla="*/ 3695822 w 6830240"/>
              <a:gd name="connsiteY3100" fmla="*/ 1656965 h 7505293"/>
              <a:gd name="connsiteX3101" fmla="*/ 3685694 w 6830240"/>
              <a:gd name="connsiteY3101" fmla="*/ 1684818 h 7505293"/>
              <a:gd name="connsiteX3102" fmla="*/ 3676832 w 6830240"/>
              <a:gd name="connsiteY3102" fmla="*/ 1685767 h 7505293"/>
              <a:gd name="connsiteX3103" fmla="*/ 3675566 w 6830240"/>
              <a:gd name="connsiteY3103" fmla="*/ 1692414 h 7505293"/>
              <a:gd name="connsiteX3104" fmla="*/ 3660373 w 6830240"/>
              <a:gd name="connsiteY3104" fmla="*/ 1710138 h 7505293"/>
              <a:gd name="connsiteX3105" fmla="*/ 3652777 w 6830240"/>
              <a:gd name="connsiteY3105" fmla="*/ 1735459 h 7505293"/>
              <a:gd name="connsiteX3106" fmla="*/ 3647713 w 6830240"/>
              <a:gd name="connsiteY3106" fmla="*/ 1735459 h 7505293"/>
              <a:gd name="connsiteX3107" fmla="*/ 3647713 w 6830240"/>
              <a:gd name="connsiteY3107" fmla="*/ 1753183 h 7505293"/>
              <a:gd name="connsiteX3108" fmla="*/ 3651602 w 6830240"/>
              <a:gd name="connsiteY3108" fmla="*/ 1754739 h 7505293"/>
              <a:gd name="connsiteX3109" fmla="*/ 3653871 w 6830240"/>
              <a:gd name="connsiteY3109" fmla="*/ 1750578 h 7505293"/>
              <a:gd name="connsiteX3110" fmla="*/ 3661467 w 6830240"/>
              <a:gd name="connsiteY3110" fmla="*/ 1736653 h 7505293"/>
              <a:gd name="connsiteX3111" fmla="*/ 3676659 w 6830240"/>
              <a:gd name="connsiteY3111" fmla="*/ 1723991 h 7505293"/>
              <a:gd name="connsiteX3112" fmla="*/ 3676343 w 6830240"/>
              <a:gd name="connsiteY3112" fmla="*/ 1721459 h 7505293"/>
              <a:gd name="connsiteX3113" fmla="*/ 3674127 w 6830240"/>
              <a:gd name="connsiteY3113" fmla="*/ 1718928 h 7505293"/>
              <a:gd name="connsiteX3114" fmla="*/ 3679191 w 6830240"/>
              <a:gd name="connsiteY3114" fmla="*/ 1711331 h 7505293"/>
              <a:gd name="connsiteX3115" fmla="*/ 3681407 w 6830240"/>
              <a:gd name="connsiteY3115" fmla="*/ 1705001 h 7505293"/>
              <a:gd name="connsiteX3116" fmla="*/ 3681724 w 6830240"/>
              <a:gd name="connsiteY3116" fmla="*/ 1698671 h 7505293"/>
              <a:gd name="connsiteX3117" fmla="*/ 3708627 w 6830240"/>
              <a:gd name="connsiteY3117" fmla="*/ 1649928 h 7505293"/>
              <a:gd name="connsiteX3118" fmla="*/ 3723673 w 6830240"/>
              <a:gd name="connsiteY3118" fmla="*/ 1612652 h 7505293"/>
              <a:gd name="connsiteX3119" fmla="*/ 4269162 w 6830240"/>
              <a:gd name="connsiteY3119" fmla="*/ 1582196 h 7505293"/>
              <a:gd name="connsiteX3120" fmla="*/ 4269162 w 6830240"/>
              <a:gd name="connsiteY3120" fmla="*/ 1584729 h 7505293"/>
              <a:gd name="connsiteX3121" fmla="*/ 4279290 w 6830240"/>
              <a:gd name="connsiteY3121" fmla="*/ 1597389 h 7505293"/>
              <a:gd name="connsiteX3122" fmla="*/ 2082541 w 6830240"/>
              <a:gd name="connsiteY3122" fmla="*/ 1582194 h 7505293"/>
              <a:gd name="connsiteX3123" fmla="*/ 2082541 w 6830240"/>
              <a:gd name="connsiteY3123" fmla="*/ 1584726 h 7505293"/>
              <a:gd name="connsiteX3124" fmla="*/ 2092669 w 6830240"/>
              <a:gd name="connsiteY3124" fmla="*/ 1597386 h 7505293"/>
              <a:gd name="connsiteX3125" fmla="*/ 3736335 w 6830240"/>
              <a:gd name="connsiteY3125" fmla="*/ 1575939 h 7505293"/>
              <a:gd name="connsiteX3126" fmla="*/ 3736335 w 6830240"/>
              <a:gd name="connsiteY3126" fmla="*/ 1579900 h 7505293"/>
              <a:gd name="connsiteX3127" fmla="*/ 3737808 w 6830240"/>
              <a:gd name="connsiteY3127" fmla="*/ 1575939 h 7505293"/>
              <a:gd name="connsiteX3128" fmla="*/ 2727911 w 6830240"/>
              <a:gd name="connsiteY3128" fmla="*/ 1559717 h 7505293"/>
              <a:gd name="connsiteX3129" fmla="*/ 2719816 w 6830240"/>
              <a:gd name="connsiteY3129" fmla="*/ 1570408 h 7505293"/>
              <a:gd name="connsiteX3130" fmla="*/ 2698926 w 6830240"/>
              <a:gd name="connsiteY3130" fmla="*/ 1601109 h 7505293"/>
              <a:gd name="connsiteX3131" fmla="*/ 2697904 w 6830240"/>
              <a:gd name="connsiteY3131" fmla="*/ 1601109 h 7505293"/>
              <a:gd name="connsiteX3132" fmla="*/ 2690456 w 6830240"/>
              <a:gd name="connsiteY3132" fmla="*/ 1615113 h 7505293"/>
              <a:gd name="connsiteX3133" fmla="*/ 2688240 w 6830240"/>
              <a:gd name="connsiteY3133" fmla="*/ 1628090 h 7505293"/>
              <a:gd name="connsiteX3134" fmla="*/ 2703433 w 6830240"/>
              <a:gd name="connsiteY3134" fmla="*/ 1612896 h 7505293"/>
              <a:gd name="connsiteX3135" fmla="*/ 2708497 w 6830240"/>
              <a:gd name="connsiteY3135" fmla="*/ 1605301 h 7505293"/>
              <a:gd name="connsiteX3136" fmla="*/ 2705965 w 6830240"/>
              <a:gd name="connsiteY3136" fmla="*/ 1597704 h 7505293"/>
              <a:gd name="connsiteX3137" fmla="*/ 2714510 w 6830240"/>
              <a:gd name="connsiteY3137" fmla="*/ 1587259 h 7505293"/>
              <a:gd name="connsiteX3138" fmla="*/ 2721157 w 6830240"/>
              <a:gd name="connsiteY3138" fmla="*/ 1574916 h 7505293"/>
              <a:gd name="connsiteX3139" fmla="*/ 5303192 w 6830240"/>
              <a:gd name="connsiteY3139" fmla="*/ 1543280 h 7505293"/>
              <a:gd name="connsiteX3140" fmla="*/ 5301017 w 6830240"/>
              <a:gd name="connsiteY3140" fmla="*/ 1545257 h 7505293"/>
              <a:gd name="connsiteX3141" fmla="*/ 5288357 w 6830240"/>
              <a:gd name="connsiteY3141" fmla="*/ 1562981 h 7505293"/>
              <a:gd name="connsiteX3142" fmla="*/ 5288357 w 6830240"/>
              <a:gd name="connsiteY3142" fmla="*/ 1580091 h 7505293"/>
              <a:gd name="connsiteX3143" fmla="*/ 5295291 w 6830240"/>
              <a:gd name="connsiteY3143" fmla="*/ 1569375 h 7505293"/>
              <a:gd name="connsiteX3144" fmla="*/ 5311147 w 6830240"/>
              <a:gd name="connsiteY3144" fmla="*/ 1524999 h 7505293"/>
              <a:gd name="connsiteX3145" fmla="*/ 5311146 w 6830240"/>
              <a:gd name="connsiteY3145" fmla="*/ 1525000 h 7505293"/>
              <a:gd name="connsiteX3146" fmla="*/ 5311146 w 6830240"/>
              <a:gd name="connsiteY3146" fmla="*/ 1525000 h 7505293"/>
              <a:gd name="connsiteX3147" fmla="*/ 3776848 w 6830240"/>
              <a:gd name="connsiteY3147" fmla="*/ 1487317 h 7505293"/>
              <a:gd name="connsiteX3148" fmla="*/ 3769568 w 6830240"/>
              <a:gd name="connsiteY3148" fmla="*/ 1489216 h 7505293"/>
              <a:gd name="connsiteX3149" fmla="*/ 3764188 w 6830240"/>
              <a:gd name="connsiteY3149" fmla="*/ 1494913 h 7505293"/>
              <a:gd name="connsiteX3150" fmla="*/ 3767036 w 6830240"/>
              <a:gd name="connsiteY3150" fmla="*/ 1497128 h 7505293"/>
              <a:gd name="connsiteX3151" fmla="*/ 3771784 w 6830240"/>
              <a:gd name="connsiteY3151" fmla="*/ 1497445 h 7505293"/>
              <a:gd name="connsiteX3152" fmla="*/ 5045279 w 6830240"/>
              <a:gd name="connsiteY3152" fmla="*/ 1380671 h 7505293"/>
              <a:gd name="connsiteX3153" fmla="*/ 5017427 w 6830240"/>
              <a:gd name="connsiteY3153" fmla="*/ 1405992 h 7505293"/>
              <a:gd name="connsiteX3154" fmla="*/ 5008564 w 6830240"/>
              <a:gd name="connsiteY3154" fmla="*/ 1431314 h 7505293"/>
              <a:gd name="connsiteX3155" fmla="*/ 5007298 w 6830240"/>
              <a:gd name="connsiteY3155" fmla="*/ 1449038 h 7505293"/>
              <a:gd name="connsiteX3156" fmla="*/ 5025023 w 6830240"/>
              <a:gd name="connsiteY3156" fmla="*/ 1446506 h 7505293"/>
              <a:gd name="connsiteX3157" fmla="*/ 5027555 w 6830240"/>
              <a:gd name="connsiteY3157" fmla="*/ 1446506 h 7505293"/>
              <a:gd name="connsiteX3158" fmla="*/ 5025023 w 6830240"/>
              <a:gd name="connsiteY3158" fmla="*/ 1421184 h 7505293"/>
              <a:gd name="connsiteX3159" fmla="*/ 5047811 w 6830240"/>
              <a:gd name="connsiteY3159" fmla="*/ 1403460 h 7505293"/>
              <a:gd name="connsiteX3160" fmla="*/ 5055408 w 6830240"/>
              <a:gd name="connsiteY3160" fmla="*/ 1383203 h 7505293"/>
              <a:gd name="connsiteX3161" fmla="*/ 3883195 w 6830240"/>
              <a:gd name="connsiteY3161" fmla="*/ 1269559 h 7505293"/>
              <a:gd name="connsiteX3162" fmla="*/ 3883195 w 6830240"/>
              <a:gd name="connsiteY3162" fmla="*/ 1279688 h 7505293"/>
              <a:gd name="connsiteX3163" fmla="*/ 3885727 w 6830240"/>
              <a:gd name="connsiteY3163" fmla="*/ 1272091 h 7505293"/>
              <a:gd name="connsiteX3164" fmla="*/ 2463444 w 6830240"/>
              <a:gd name="connsiteY3164" fmla="*/ 1223831 h 7505293"/>
              <a:gd name="connsiteX3165" fmla="*/ 2435592 w 6830240"/>
              <a:gd name="connsiteY3165" fmla="*/ 1249152 h 7505293"/>
              <a:gd name="connsiteX3166" fmla="*/ 2426729 w 6830240"/>
              <a:gd name="connsiteY3166" fmla="*/ 1274473 h 7505293"/>
              <a:gd name="connsiteX3167" fmla="*/ 2425463 w 6830240"/>
              <a:gd name="connsiteY3167" fmla="*/ 1292197 h 7505293"/>
              <a:gd name="connsiteX3168" fmla="*/ 2443188 w 6830240"/>
              <a:gd name="connsiteY3168" fmla="*/ 1289665 h 7505293"/>
              <a:gd name="connsiteX3169" fmla="*/ 2445720 w 6830240"/>
              <a:gd name="connsiteY3169" fmla="*/ 1289665 h 7505293"/>
              <a:gd name="connsiteX3170" fmla="*/ 2443188 w 6830240"/>
              <a:gd name="connsiteY3170" fmla="*/ 1264344 h 7505293"/>
              <a:gd name="connsiteX3171" fmla="*/ 2465976 w 6830240"/>
              <a:gd name="connsiteY3171" fmla="*/ 1246620 h 7505293"/>
              <a:gd name="connsiteX3172" fmla="*/ 2473573 w 6830240"/>
              <a:gd name="connsiteY3172" fmla="*/ 1226363 h 7505293"/>
              <a:gd name="connsiteX3173" fmla="*/ 3895855 w 6830240"/>
              <a:gd name="connsiteY3173" fmla="*/ 1201194 h 7505293"/>
              <a:gd name="connsiteX3174" fmla="*/ 3895855 w 6830240"/>
              <a:gd name="connsiteY3174" fmla="*/ 1203726 h 7505293"/>
              <a:gd name="connsiteX3175" fmla="*/ 3905983 w 6830240"/>
              <a:gd name="connsiteY3175" fmla="*/ 1216386 h 7505293"/>
              <a:gd name="connsiteX3176" fmla="*/ 4956034 w 6830240"/>
              <a:gd name="connsiteY3176" fmla="*/ 1177682 h 7505293"/>
              <a:gd name="connsiteX3177" fmla="*/ 4949070 w 6830240"/>
              <a:gd name="connsiteY3177" fmla="*/ 1188582 h 7505293"/>
              <a:gd name="connsiteX3178" fmla="*/ 4943690 w 6830240"/>
              <a:gd name="connsiteY3178" fmla="*/ 1199977 h 7505293"/>
              <a:gd name="connsiteX3179" fmla="*/ 4946006 w 6830240"/>
              <a:gd name="connsiteY3179" fmla="*/ 1201714 h 7505293"/>
              <a:gd name="connsiteX3180" fmla="*/ 4956657 w 6830240"/>
              <a:gd name="connsiteY3180" fmla="*/ 1190767 h 7505293"/>
              <a:gd name="connsiteX3181" fmla="*/ 4685419 w 6830240"/>
              <a:gd name="connsiteY3181" fmla="*/ 1134143 h 7505293"/>
              <a:gd name="connsiteX3182" fmla="*/ 4657567 w 6830240"/>
              <a:gd name="connsiteY3182" fmla="*/ 1159463 h 7505293"/>
              <a:gd name="connsiteX3183" fmla="*/ 4648704 w 6830240"/>
              <a:gd name="connsiteY3183" fmla="*/ 1184784 h 7505293"/>
              <a:gd name="connsiteX3184" fmla="*/ 4647438 w 6830240"/>
              <a:gd name="connsiteY3184" fmla="*/ 1202509 h 7505293"/>
              <a:gd name="connsiteX3185" fmla="*/ 4665163 w 6830240"/>
              <a:gd name="connsiteY3185" fmla="*/ 1199977 h 7505293"/>
              <a:gd name="connsiteX3186" fmla="*/ 4667695 w 6830240"/>
              <a:gd name="connsiteY3186" fmla="*/ 1199977 h 7505293"/>
              <a:gd name="connsiteX3187" fmla="*/ 4665163 w 6830240"/>
              <a:gd name="connsiteY3187" fmla="*/ 1174656 h 7505293"/>
              <a:gd name="connsiteX3188" fmla="*/ 4687951 w 6830240"/>
              <a:gd name="connsiteY3188" fmla="*/ 1156931 h 7505293"/>
              <a:gd name="connsiteX3189" fmla="*/ 4695548 w 6830240"/>
              <a:gd name="connsiteY3189" fmla="*/ 1136674 h 7505293"/>
              <a:gd name="connsiteX3190" fmla="*/ 4276758 w 6830240"/>
              <a:gd name="connsiteY3190" fmla="*/ 842833 h 7505293"/>
              <a:gd name="connsiteX3191" fmla="*/ 4248906 w 6830240"/>
              <a:gd name="connsiteY3191" fmla="*/ 868154 h 7505293"/>
              <a:gd name="connsiteX3192" fmla="*/ 4240043 w 6830240"/>
              <a:gd name="connsiteY3192" fmla="*/ 893475 h 7505293"/>
              <a:gd name="connsiteX3193" fmla="*/ 4238777 w 6830240"/>
              <a:gd name="connsiteY3193" fmla="*/ 911199 h 7505293"/>
              <a:gd name="connsiteX3194" fmla="*/ 4256502 w 6830240"/>
              <a:gd name="connsiteY3194" fmla="*/ 908667 h 7505293"/>
              <a:gd name="connsiteX3195" fmla="*/ 4259034 w 6830240"/>
              <a:gd name="connsiteY3195" fmla="*/ 908667 h 7505293"/>
              <a:gd name="connsiteX3196" fmla="*/ 4256502 w 6830240"/>
              <a:gd name="connsiteY3196" fmla="*/ 883346 h 7505293"/>
              <a:gd name="connsiteX3197" fmla="*/ 4279290 w 6830240"/>
              <a:gd name="connsiteY3197" fmla="*/ 865622 h 7505293"/>
              <a:gd name="connsiteX3198" fmla="*/ 4286887 w 6830240"/>
              <a:gd name="connsiteY3198" fmla="*/ 845365 h 7505293"/>
              <a:gd name="connsiteX3199" fmla="*/ 2090137 w 6830240"/>
              <a:gd name="connsiteY3199" fmla="*/ 842831 h 7505293"/>
              <a:gd name="connsiteX3200" fmla="*/ 2062285 w 6830240"/>
              <a:gd name="connsiteY3200" fmla="*/ 868152 h 7505293"/>
              <a:gd name="connsiteX3201" fmla="*/ 2053422 w 6830240"/>
              <a:gd name="connsiteY3201" fmla="*/ 893473 h 7505293"/>
              <a:gd name="connsiteX3202" fmla="*/ 2052156 w 6830240"/>
              <a:gd name="connsiteY3202" fmla="*/ 911197 h 7505293"/>
              <a:gd name="connsiteX3203" fmla="*/ 2069881 w 6830240"/>
              <a:gd name="connsiteY3203" fmla="*/ 908665 h 7505293"/>
              <a:gd name="connsiteX3204" fmla="*/ 2072413 w 6830240"/>
              <a:gd name="connsiteY3204" fmla="*/ 908665 h 7505293"/>
              <a:gd name="connsiteX3205" fmla="*/ 2069881 w 6830240"/>
              <a:gd name="connsiteY3205" fmla="*/ 883344 h 7505293"/>
              <a:gd name="connsiteX3206" fmla="*/ 2092669 w 6830240"/>
              <a:gd name="connsiteY3206" fmla="*/ 865620 h 7505293"/>
              <a:gd name="connsiteX3207" fmla="*/ 2100266 w 6830240"/>
              <a:gd name="connsiteY3207" fmla="*/ 845363 h 7505293"/>
              <a:gd name="connsiteX3208" fmla="*/ 3903451 w 6830240"/>
              <a:gd name="connsiteY3208" fmla="*/ 461831 h 7505293"/>
              <a:gd name="connsiteX3209" fmla="*/ 3875599 w 6830240"/>
              <a:gd name="connsiteY3209" fmla="*/ 487152 h 7505293"/>
              <a:gd name="connsiteX3210" fmla="*/ 3866736 w 6830240"/>
              <a:gd name="connsiteY3210" fmla="*/ 512473 h 7505293"/>
              <a:gd name="connsiteX3211" fmla="*/ 3865470 w 6830240"/>
              <a:gd name="connsiteY3211" fmla="*/ 530197 h 7505293"/>
              <a:gd name="connsiteX3212" fmla="*/ 3883195 w 6830240"/>
              <a:gd name="connsiteY3212" fmla="*/ 527665 h 7505293"/>
              <a:gd name="connsiteX3213" fmla="*/ 3885727 w 6830240"/>
              <a:gd name="connsiteY3213" fmla="*/ 527665 h 7505293"/>
              <a:gd name="connsiteX3214" fmla="*/ 3883195 w 6830240"/>
              <a:gd name="connsiteY3214" fmla="*/ 502344 h 7505293"/>
              <a:gd name="connsiteX3215" fmla="*/ 3905983 w 6830240"/>
              <a:gd name="connsiteY3215" fmla="*/ 484620 h 7505293"/>
              <a:gd name="connsiteX3216" fmla="*/ 3913580 w 6830240"/>
              <a:gd name="connsiteY3216" fmla="*/ 464363 h 7505293"/>
              <a:gd name="connsiteX3217" fmla="*/ 3976881 w 6830240"/>
              <a:gd name="connsiteY3217" fmla="*/ 679 h 7505293"/>
              <a:gd name="connsiteX3218" fmla="*/ 3987009 w 6830240"/>
              <a:gd name="connsiteY3218" fmla="*/ 996 h 7505293"/>
              <a:gd name="connsiteX3219" fmla="*/ 3973716 w 6830240"/>
              <a:gd name="connsiteY3219" fmla="*/ 41826 h 7505293"/>
              <a:gd name="connsiteX3220" fmla="*/ 3949028 w 6830240"/>
              <a:gd name="connsiteY3220" fmla="*/ 84554 h 7505293"/>
              <a:gd name="connsiteX3221" fmla="*/ 3951560 w 6830240"/>
              <a:gd name="connsiteY3221" fmla="*/ 84554 h 7505293"/>
              <a:gd name="connsiteX3222" fmla="*/ 3957574 w 6830240"/>
              <a:gd name="connsiteY3222" fmla="*/ 94682 h 7505293"/>
              <a:gd name="connsiteX3223" fmla="*/ 3954092 w 6830240"/>
              <a:gd name="connsiteY3223" fmla="*/ 104811 h 7505293"/>
              <a:gd name="connsiteX3224" fmla="*/ 3937001 w 6830240"/>
              <a:gd name="connsiteY3224" fmla="*/ 164314 h 7505293"/>
              <a:gd name="connsiteX3225" fmla="*/ 3916112 w 6830240"/>
              <a:gd name="connsiteY3225" fmla="*/ 223818 h 7505293"/>
              <a:gd name="connsiteX3226" fmla="*/ 3917061 w 6830240"/>
              <a:gd name="connsiteY3226" fmla="*/ 231097 h 7505293"/>
              <a:gd name="connsiteX3227" fmla="*/ 3908515 w 6830240"/>
              <a:gd name="connsiteY3227" fmla="*/ 236478 h 7505293"/>
              <a:gd name="connsiteX3228" fmla="*/ 3907882 w 6830240"/>
              <a:gd name="connsiteY3228" fmla="*/ 243441 h 7505293"/>
              <a:gd name="connsiteX3229" fmla="*/ 3911047 w 6830240"/>
              <a:gd name="connsiteY3229" fmla="*/ 246606 h 7505293"/>
              <a:gd name="connsiteX3230" fmla="*/ 3903135 w 6830240"/>
              <a:gd name="connsiteY3230" fmla="*/ 261482 h 7505293"/>
              <a:gd name="connsiteX3231" fmla="*/ 3900919 w 6830240"/>
              <a:gd name="connsiteY3231" fmla="*/ 274459 h 7505293"/>
              <a:gd name="connsiteX3232" fmla="*/ 3916112 w 6830240"/>
              <a:gd name="connsiteY3232" fmla="*/ 259266 h 7505293"/>
              <a:gd name="connsiteX3233" fmla="*/ 3921176 w 6830240"/>
              <a:gd name="connsiteY3233" fmla="*/ 251670 h 7505293"/>
              <a:gd name="connsiteX3234" fmla="*/ 3918644 w 6830240"/>
              <a:gd name="connsiteY3234" fmla="*/ 244074 h 7505293"/>
              <a:gd name="connsiteX3235" fmla="*/ 3927189 w 6830240"/>
              <a:gd name="connsiteY3235" fmla="*/ 233629 h 7505293"/>
              <a:gd name="connsiteX3236" fmla="*/ 3933836 w 6830240"/>
              <a:gd name="connsiteY3236" fmla="*/ 221285 h 7505293"/>
              <a:gd name="connsiteX3237" fmla="*/ 3954092 w 6830240"/>
              <a:gd name="connsiteY3237" fmla="*/ 175708 h 7505293"/>
              <a:gd name="connsiteX3238" fmla="*/ 3969285 w 6830240"/>
              <a:gd name="connsiteY3238" fmla="*/ 163048 h 7505293"/>
              <a:gd name="connsiteX3239" fmla="*/ 3975615 w 6830240"/>
              <a:gd name="connsiteY3239" fmla="*/ 154186 h 7505293"/>
              <a:gd name="connsiteX3240" fmla="*/ 3974349 w 6830240"/>
              <a:gd name="connsiteY3240" fmla="*/ 145323 h 7505293"/>
              <a:gd name="connsiteX3241" fmla="*/ 3984477 w 6830240"/>
              <a:gd name="connsiteY3241" fmla="*/ 125067 h 7505293"/>
              <a:gd name="connsiteX3242" fmla="*/ 3992073 w 6830240"/>
              <a:gd name="connsiteY3242" fmla="*/ 103545 h 7505293"/>
              <a:gd name="connsiteX3243" fmla="*/ 3999670 w 6830240"/>
              <a:gd name="connsiteY3243" fmla="*/ 82022 h 7505293"/>
              <a:gd name="connsiteX3244" fmla="*/ 4032586 w 6830240"/>
              <a:gd name="connsiteY3244" fmla="*/ 54169 h 7505293"/>
              <a:gd name="connsiteX3245" fmla="*/ 4042082 w 6830240"/>
              <a:gd name="connsiteY3245" fmla="*/ 68729 h 7505293"/>
              <a:gd name="connsiteX3246" fmla="*/ 4032586 w 6830240"/>
              <a:gd name="connsiteY3246" fmla="*/ 79490 h 7505293"/>
              <a:gd name="connsiteX3247" fmla="*/ 4032270 w 6830240"/>
              <a:gd name="connsiteY3247" fmla="*/ 95632 h 7505293"/>
              <a:gd name="connsiteX3248" fmla="*/ 4030054 w 6830240"/>
              <a:gd name="connsiteY3248" fmla="*/ 109875 h 7505293"/>
              <a:gd name="connsiteX3249" fmla="*/ 4015178 w 6830240"/>
              <a:gd name="connsiteY3249" fmla="*/ 142475 h 7505293"/>
              <a:gd name="connsiteX3250" fmla="*/ 4009798 w 6830240"/>
              <a:gd name="connsiteY3250" fmla="*/ 173176 h 7505293"/>
              <a:gd name="connsiteX3251" fmla="*/ 3989541 w 6830240"/>
              <a:gd name="connsiteY3251" fmla="*/ 221285 h 7505293"/>
              <a:gd name="connsiteX3252" fmla="*/ 3997771 w 6830240"/>
              <a:gd name="connsiteY3252" fmla="*/ 241542 h 7505293"/>
              <a:gd name="connsiteX3253" fmla="*/ 3987009 w 6830240"/>
              <a:gd name="connsiteY3253" fmla="*/ 261798 h 7505293"/>
              <a:gd name="connsiteX3254" fmla="*/ 3975615 w 6830240"/>
              <a:gd name="connsiteY3254" fmla="*/ 294082 h 7505293"/>
              <a:gd name="connsiteX3255" fmla="*/ 3956625 w 6830240"/>
              <a:gd name="connsiteY3255" fmla="*/ 322568 h 7505293"/>
              <a:gd name="connsiteX3256" fmla="*/ 3964221 w 6830240"/>
              <a:gd name="connsiteY3256" fmla="*/ 342824 h 7505293"/>
              <a:gd name="connsiteX3257" fmla="*/ 3946496 w 6830240"/>
              <a:gd name="connsiteY3257" fmla="*/ 355485 h 7505293"/>
              <a:gd name="connsiteX3258" fmla="*/ 3946496 w 6830240"/>
              <a:gd name="connsiteY3258" fmla="*/ 383337 h 7505293"/>
              <a:gd name="connsiteX3259" fmla="*/ 3939850 w 6830240"/>
              <a:gd name="connsiteY3259" fmla="*/ 397897 h 7505293"/>
              <a:gd name="connsiteX3260" fmla="*/ 3931304 w 6830240"/>
              <a:gd name="connsiteY3260" fmla="*/ 408658 h 7505293"/>
              <a:gd name="connsiteX3261" fmla="*/ 3930671 w 6830240"/>
              <a:gd name="connsiteY3261" fmla="*/ 419736 h 7505293"/>
              <a:gd name="connsiteX3262" fmla="*/ 3933836 w 6830240"/>
              <a:gd name="connsiteY3262" fmla="*/ 428915 h 7505293"/>
              <a:gd name="connsiteX3263" fmla="*/ 3938584 w 6830240"/>
              <a:gd name="connsiteY3263" fmla="*/ 431763 h 7505293"/>
              <a:gd name="connsiteX3264" fmla="*/ 3941432 w 6830240"/>
              <a:gd name="connsiteY3264" fmla="*/ 428915 h 7505293"/>
              <a:gd name="connsiteX3265" fmla="*/ 3943964 w 6830240"/>
              <a:gd name="connsiteY3265" fmla="*/ 409924 h 7505293"/>
              <a:gd name="connsiteX3266" fmla="*/ 3961689 w 6830240"/>
              <a:gd name="connsiteY3266" fmla="*/ 398530 h 7505293"/>
              <a:gd name="connsiteX3267" fmla="*/ 3961689 w 6830240"/>
              <a:gd name="connsiteY3267" fmla="*/ 360549 h 7505293"/>
              <a:gd name="connsiteX3268" fmla="*/ 3964221 w 6830240"/>
              <a:gd name="connsiteY3268" fmla="*/ 360549 h 7505293"/>
              <a:gd name="connsiteX3269" fmla="*/ 3967069 w 6830240"/>
              <a:gd name="connsiteY3269" fmla="*/ 351687 h 7505293"/>
              <a:gd name="connsiteX3270" fmla="*/ 3964221 w 6830240"/>
              <a:gd name="connsiteY3270" fmla="*/ 342824 h 7505293"/>
              <a:gd name="connsiteX3271" fmla="*/ 3980679 w 6830240"/>
              <a:gd name="connsiteY3271" fmla="*/ 321618 h 7505293"/>
              <a:gd name="connsiteX3272" fmla="*/ 3997138 w 6830240"/>
              <a:gd name="connsiteY3272" fmla="*/ 302311 h 7505293"/>
              <a:gd name="connsiteX3273" fmla="*/ 3990174 w 6830240"/>
              <a:gd name="connsiteY3273" fmla="*/ 284904 h 7505293"/>
              <a:gd name="connsiteX3274" fmla="*/ 4009798 w 6830240"/>
              <a:gd name="connsiteY3274" fmla="*/ 269395 h 7505293"/>
              <a:gd name="connsiteX3275" fmla="*/ 4022775 w 6830240"/>
              <a:gd name="connsiteY3275" fmla="*/ 232363 h 7505293"/>
              <a:gd name="connsiteX3276" fmla="*/ 4037651 w 6830240"/>
              <a:gd name="connsiteY3276" fmla="*/ 193433 h 7505293"/>
              <a:gd name="connsiteX3277" fmla="*/ 4044930 w 6830240"/>
              <a:gd name="connsiteY3277" fmla="*/ 192800 h 7505293"/>
              <a:gd name="connsiteX3278" fmla="*/ 4050311 w 6830240"/>
              <a:gd name="connsiteY3278" fmla="*/ 195965 h 7505293"/>
              <a:gd name="connsiteX3279" fmla="*/ 4053792 w 6830240"/>
              <a:gd name="connsiteY3279" fmla="*/ 220652 h 7505293"/>
              <a:gd name="connsiteX3280" fmla="*/ 4040183 w 6830240"/>
              <a:gd name="connsiteY3280" fmla="*/ 241542 h 7505293"/>
              <a:gd name="connsiteX3281" fmla="*/ 4024990 w 6830240"/>
              <a:gd name="connsiteY3281" fmla="*/ 288069 h 7505293"/>
              <a:gd name="connsiteX3282" fmla="*/ 4009798 w 6830240"/>
              <a:gd name="connsiteY3282" fmla="*/ 332696 h 7505293"/>
              <a:gd name="connsiteX3283" fmla="*/ 4011064 w 6830240"/>
              <a:gd name="connsiteY3283" fmla="*/ 339026 h 7505293"/>
              <a:gd name="connsiteX3284" fmla="*/ 4004734 w 6830240"/>
              <a:gd name="connsiteY3284" fmla="*/ 345357 h 7505293"/>
              <a:gd name="connsiteX3285" fmla="*/ 4002202 w 6830240"/>
              <a:gd name="connsiteY3285" fmla="*/ 352636 h 7505293"/>
              <a:gd name="connsiteX3286" fmla="*/ 4007266 w 6830240"/>
              <a:gd name="connsiteY3286" fmla="*/ 358017 h 7505293"/>
              <a:gd name="connsiteX3287" fmla="*/ 3996821 w 6830240"/>
              <a:gd name="connsiteY3287" fmla="*/ 370677 h 7505293"/>
              <a:gd name="connsiteX3288" fmla="*/ 3992073 w 6830240"/>
              <a:gd name="connsiteY3288" fmla="*/ 383337 h 7505293"/>
              <a:gd name="connsiteX3289" fmla="*/ 3981945 w 6830240"/>
              <a:gd name="connsiteY3289" fmla="*/ 401062 h 7505293"/>
              <a:gd name="connsiteX3290" fmla="*/ 3986376 w 6830240"/>
              <a:gd name="connsiteY3290" fmla="*/ 415621 h 7505293"/>
              <a:gd name="connsiteX3291" fmla="*/ 3979413 w 6830240"/>
              <a:gd name="connsiteY3291" fmla="*/ 426383 h 7505293"/>
              <a:gd name="connsiteX3292" fmla="*/ 4013279 w 6830240"/>
              <a:gd name="connsiteY3292" fmla="*/ 424484 h 7505293"/>
              <a:gd name="connsiteX3293" fmla="*/ 4045247 w 6830240"/>
              <a:gd name="connsiteY3293" fmla="*/ 433979 h 7505293"/>
              <a:gd name="connsiteX3294" fmla="*/ 4050944 w 6830240"/>
              <a:gd name="connsiteY3294" fmla="*/ 449488 h 7505293"/>
              <a:gd name="connsiteX3295" fmla="*/ 4045247 w 6830240"/>
              <a:gd name="connsiteY3295" fmla="*/ 459299 h 7505293"/>
              <a:gd name="connsiteX3296" fmla="*/ 4043031 w 6830240"/>
              <a:gd name="connsiteY3296" fmla="*/ 465630 h 7505293"/>
              <a:gd name="connsiteX3297" fmla="*/ 4042715 w 6830240"/>
              <a:gd name="connsiteY3297" fmla="*/ 471960 h 7505293"/>
              <a:gd name="connsiteX3298" fmla="*/ 4050311 w 6830240"/>
              <a:gd name="connsiteY3298" fmla="*/ 466895 h 7505293"/>
              <a:gd name="connsiteX3299" fmla="*/ 4083228 w 6830240"/>
              <a:gd name="connsiteY3299" fmla="*/ 441575 h 7505293"/>
              <a:gd name="connsiteX3300" fmla="*/ 4088292 w 6830240"/>
              <a:gd name="connsiteY3300" fmla="*/ 423850 h 7505293"/>
              <a:gd name="connsiteX3301" fmla="*/ 4087026 w 6830240"/>
              <a:gd name="connsiteY3301" fmla="*/ 416571 h 7505293"/>
              <a:gd name="connsiteX3302" fmla="*/ 4093356 w 6830240"/>
              <a:gd name="connsiteY3302" fmla="*/ 411190 h 7505293"/>
              <a:gd name="connsiteX3303" fmla="*/ 4093989 w 6830240"/>
              <a:gd name="connsiteY3303" fmla="*/ 405177 h 7505293"/>
              <a:gd name="connsiteX3304" fmla="*/ 4090824 w 6830240"/>
              <a:gd name="connsiteY3304" fmla="*/ 401062 h 7505293"/>
              <a:gd name="connsiteX3305" fmla="*/ 4111080 w 6830240"/>
              <a:gd name="connsiteY3305" fmla="*/ 375741 h 7505293"/>
              <a:gd name="connsiteX3306" fmla="*/ 4131337 w 6830240"/>
              <a:gd name="connsiteY3306" fmla="*/ 350421 h 7505293"/>
              <a:gd name="connsiteX3307" fmla="*/ 4145896 w 6830240"/>
              <a:gd name="connsiteY3307" fmla="*/ 317820 h 7505293"/>
              <a:gd name="connsiteX3308" fmla="*/ 4171850 w 6830240"/>
              <a:gd name="connsiteY3308" fmla="*/ 294715 h 7505293"/>
              <a:gd name="connsiteX3309" fmla="*/ 4169318 w 6830240"/>
              <a:gd name="connsiteY3309" fmla="*/ 282055 h 7505293"/>
              <a:gd name="connsiteX3310" fmla="*/ 4170584 w 6830240"/>
              <a:gd name="connsiteY3310" fmla="*/ 270977 h 7505293"/>
              <a:gd name="connsiteX3311" fmla="*/ 4179446 w 6830240"/>
              <a:gd name="connsiteY3311" fmla="*/ 261798 h 7505293"/>
              <a:gd name="connsiteX3312" fmla="*/ 4194638 w 6830240"/>
              <a:gd name="connsiteY3312" fmla="*/ 256734 h 7505293"/>
              <a:gd name="connsiteX3313" fmla="*/ 4204450 w 6830240"/>
              <a:gd name="connsiteY3313" fmla="*/ 270977 h 7505293"/>
              <a:gd name="connsiteX3314" fmla="*/ 4197170 w 6830240"/>
              <a:gd name="connsiteY3314" fmla="*/ 287119 h 7505293"/>
              <a:gd name="connsiteX3315" fmla="*/ 4179129 w 6830240"/>
              <a:gd name="connsiteY3315" fmla="*/ 310857 h 7505293"/>
              <a:gd name="connsiteX3316" fmla="*/ 4174382 w 6830240"/>
              <a:gd name="connsiteY3316" fmla="*/ 340292 h 7505293"/>
              <a:gd name="connsiteX3317" fmla="*/ 4163937 w 6830240"/>
              <a:gd name="connsiteY3317" fmla="*/ 376058 h 7505293"/>
              <a:gd name="connsiteX3318" fmla="*/ 4143997 w 6830240"/>
              <a:gd name="connsiteY3318" fmla="*/ 413722 h 7505293"/>
              <a:gd name="connsiteX3319" fmla="*/ 4147479 w 6830240"/>
              <a:gd name="connsiteY3319" fmla="*/ 423217 h 7505293"/>
              <a:gd name="connsiteX3320" fmla="*/ 4141465 w 6830240"/>
              <a:gd name="connsiteY3320" fmla="*/ 428915 h 7505293"/>
              <a:gd name="connsiteX3321" fmla="*/ 4143048 w 6830240"/>
              <a:gd name="connsiteY3321" fmla="*/ 448855 h 7505293"/>
              <a:gd name="connsiteX3322" fmla="*/ 4154125 w 6830240"/>
              <a:gd name="connsiteY3322" fmla="*/ 466895 h 7505293"/>
              <a:gd name="connsiteX3323" fmla="*/ 4127222 w 6830240"/>
              <a:gd name="connsiteY3323" fmla="*/ 518803 h 7505293"/>
              <a:gd name="connsiteX3324" fmla="*/ 4113612 w 6830240"/>
              <a:gd name="connsiteY3324" fmla="*/ 570710 h 7505293"/>
              <a:gd name="connsiteX3325" fmla="*/ 4093356 w 6830240"/>
              <a:gd name="connsiteY3325" fmla="*/ 588435 h 7505293"/>
              <a:gd name="connsiteX3326" fmla="*/ 4082278 w 6830240"/>
              <a:gd name="connsiteY3326" fmla="*/ 609957 h 7505293"/>
              <a:gd name="connsiteX3327" fmla="*/ 4073099 w 6830240"/>
              <a:gd name="connsiteY3327" fmla="*/ 631480 h 7505293"/>
              <a:gd name="connsiteX3328" fmla="*/ 4075631 w 6830240"/>
              <a:gd name="connsiteY3328" fmla="*/ 639076 h 7505293"/>
              <a:gd name="connsiteX3329" fmla="*/ 4093672 w 6830240"/>
              <a:gd name="connsiteY3329" fmla="*/ 617553 h 7505293"/>
              <a:gd name="connsiteX3330" fmla="*/ 4113612 w 6830240"/>
              <a:gd name="connsiteY3330" fmla="*/ 596031 h 7505293"/>
              <a:gd name="connsiteX3331" fmla="*/ 4131337 w 6830240"/>
              <a:gd name="connsiteY3331" fmla="*/ 590967 h 7505293"/>
              <a:gd name="connsiteX3332" fmla="*/ 4113612 w 6830240"/>
              <a:gd name="connsiteY3332" fmla="*/ 583370 h 7505293"/>
              <a:gd name="connsiteX3333" fmla="*/ 4121209 w 6830240"/>
              <a:gd name="connsiteY3333" fmla="*/ 578306 h 7505293"/>
              <a:gd name="connsiteX3334" fmla="*/ 4131020 w 6830240"/>
              <a:gd name="connsiteY3334" fmla="*/ 577040 h 7505293"/>
              <a:gd name="connsiteX3335" fmla="*/ 4138933 w 6830240"/>
              <a:gd name="connsiteY3335" fmla="*/ 583370 h 7505293"/>
              <a:gd name="connsiteX3336" fmla="*/ 4145896 w 6830240"/>
              <a:gd name="connsiteY3336" fmla="*/ 573242 h 7505293"/>
              <a:gd name="connsiteX3337" fmla="*/ 4149061 w 6830240"/>
              <a:gd name="connsiteY3337" fmla="*/ 563114 h 7505293"/>
              <a:gd name="connsiteX3338" fmla="*/ 4153809 w 6830240"/>
              <a:gd name="connsiteY3338" fmla="*/ 551087 h 7505293"/>
              <a:gd name="connsiteX3339" fmla="*/ 4156657 w 6830240"/>
              <a:gd name="connsiteY3339" fmla="*/ 535261 h 7505293"/>
              <a:gd name="connsiteX3340" fmla="*/ 4136401 w 6830240"/>
              <a:gd name="connsiteY3340" fmla="*/ 522601 h 7505293"/>
              <a:gd name="connsiteX3341" fmla="*/ 4149061 w 6830240"/>
              <a:gd name="connsiteY3341" fmla="*/ 499812 h 7505293"/>
              <a:gd name="connsiteX3342" fmla="*/ 4174382 w 6830240"/>
              <a:gd name="connsiteY3342" fmla="*/ 504876 h 7505293"/>
              <a:gd name="connsiteX3343" fmla="*/ 4167102 w 6830240"/>
              <a:gd name="connsiteY3343" fmla="*/ 516271 h 7505293"/>
              <a:gd name="connsiteX3344" fmla="*/ 4161722 w 6830240"/>
              <a:gd name="connsiteY3344" fmla="*/ 527665 h 7505293"/>
              <a:gd name="connsiteX3345" fmla="*/ 4171850 w 6830240"/>
              <a:gd name="connsiteY3345" fmla="*/ 535261 h 7505293"/>
              <a:gd name="connsiteX3346" fmla="*/ 4179446 w 6830240"/>
              <a:gd name="connsiteY3346" fmla="*/ 542857 h 7505293"/>
              <a:gd name="connsiteX3347" fmla="*/ 4175015 w 6830240"/>
              <a:gd name="connsiteY3347" fmla="*/ 557733 h 7505293"/>
              <a:gd name="connsiteX3348" fmla="*/ 4166786 w 6830240"/>
              <a:gd name="connsiteY3348" fmla="*/ 570710 h 7505293"/>
              <a:gd name="connsiteX3349" fmla="*/ 4179129 w 6830240"/>
              <a:gd name="connsiteY3349" fmla="*/ 571976 h 7505293"/>
              <a:gd name="connsiteX3350" fmla="*/ 4189574 w 6830240"/>
              <a:gd name="connsiteY3350" fmla="*/ 573242 h 7505293"/>
              <a:gd name="connsiteX3351" fmla="*/ 4184194 w 6830240"/>
              <a:gd name="connsiteY3351" fmla="*/ 589701 h 7505293"/>
              <a:gd name="connsiteX3352" fmla="*/ 4169318 w 6830240"/>
              <a:gd name="connsiteY3352" fmla="*/ 606159 h 7505293"/>
              <a:gd name="connsiteX3353" fmla="*/ 4166153 w 6830240"/>
              <a:gd name="connsiteY3353" fmla="*/ 620085 h 7505293"/>
              <a:gd name="connsiteX3354" fmla="*/ 4159189 w 6830240"/>
              <a:gd name="connsiteY3354" fmla="*/ 626416 h 7505293"/>
              <a:gd name="connsiteX3355" fmla="*/ 4146529 w 6830240"/>
              <a:gd name="connsiteY3355" fmla="*/ 644140 h 7505293"/>
              <a:gd name="connsiteX3356" fmla="*/ 4146529 w 6830240"/>
              <a:gd name="connsiteY3356" fmla="*/ 666929 h 7505293"/>
              <a:gd name="connsiteX3357" fmla="*/ 4154125 w 6830240"/>
              <a:gd name="connsiteY3357" fmla="*/ 659332 h 7505293"/>
              <a:gd name="connsiteX3358" fmla="*/ 4164254 w 6830240"/>
              <a:gd name="connsiteY3358" fmla="*/ 639076 h 7505293"/>
              <a:gd name="connsiteX3359" fmla="*/ 4169318 w 6830240"/>
              <a:gd name="connsiteY3359" fmla="*/ 633379 h 7505293"/>
              <a:gd name="connsiteX3360" fmla="*/ 4174382 w 6830240"/>
              <a:gd name="connsiteY3360" fmla="*/ 631480 h 7505293"/>
              <a:gd name="connsiteX3361" fmla="*/ 4171850 w 6830240"/>
              <a:gd name="connsiteY3361" fmla="*/ 638126 h 7505293"/>
              <a:gd name="connsiteX3362" fmla="*/ 4169318 w 6830240"/>
              <a:gd name="connsiteY3362" fmla="*/ 646672 h 7505293"/>
              <a:gd name="connsiteX3363" fmla="*/ 4159189 w 6830240"/>
              <a:gd name="connsiteY3363" fmla="*/ 671993 h 7505293"/>
              <a:gd name="connsiteX3364" fmla="*/ 4149061 w 6830240"/>
              <a:gd name="connsiteY3364" fmla="*/ 697313 h 7505293"/>
              <a:gd name="connsiteX3365" fmla="*/ 4138933 w 6830240"/>
              <a:gd name="connsiteY3365" fmla="*/ 715038 h 7505293"/>
              <a:gd name="connsiteX3366" fmla="*/ 4133869 w 6830240"/>
              <a:gd name="connsiteY3366" fmla="*/ 735294 h 7505293"/>
              <a:gd name="connsiteX3367" fmla="*/ 4149061 w 6830240"/>
              <a:gd name="connsiteY3367" fmla="*/ 714405 h 7505293"/>
              <a:gd name="connsiteX3368" fmla="*/ 4156657 w 6830240"/>
              <a:gd name="connsiteY3368" fmla="*/ 689717 h 7505293"/>
              <a:gd name="connsiteX3369" fmla="*/ 4164957 w 6830240"/>
              <a:gd name="connsiteY3369" fmla="*/ 692829 h 7505293"/>
              <a:gd name="connsiteX3370" fmla="*/ 4172944 w 6830240"/>
              <a:gd name="connsiteY3370" fmla="*/ 678249 h 7505293"/>
              <a:gd name="connsiteX3371" fmla="*/ 4188136 w 6830240"/>
              <a:gd name="connsiteY3371" fmla="*/ 652929 h 7505293"/>
              <a:gd name="connsiteX3372" fmla="*/ 4187503 w 6830240"/>
              <a:gd name="connsiteY3372" fmla="*/ 639635 h 7505293"/>
              <a:gd name="connsiteX3373" fmla="*/ 4198264 w 6830240"/>
              <a:gd name="connsiteY3373" fmla="*/ 630140 h 7505293"/>
              <a:gd name="connsiteX3374" fmla="*/ 4291951 w 6830240"/>
              <a:gd name="connsiteY3374" fmla="*/ 465556 h 7505293"/>
              <a:gd name="connsiteX3375" fmla="*/ 4304927 w 6830240"/>
              <a:gd name="connsiteY3375" fmla="*/ 445616 h 7505293"/>
              <a:gd name="connsiteX3376" fmla="*/ 4319803 w 6830240"/>
              <a:gd name="connsiteY3376" fmla="*/ 427575 h 7505293"/>
              <a:gd name="connsiteX3377" fmla="*/ 4322968 w 6830240"/>
              <a:gd name="connsiteY3377" fmla="*/ 415231 h 7505293"/>
              <a:gd name="connsiteX3378" fmla="*/ 4329932 w 6830240"/>
              <a:gd name="connsiteY3378" fmla="*/ 404787 h 7505293"/>
              <a:gd name="connsiteX3379" fmla="*/ 4340060 w 6830240"/>
              <a:gd name="connsiteY3379" fmla="*/ 387062 h 7505293"/>
              <a:gd name="connsiteX3380" fmla="*/ 4350188 w 6830240"/>
              <a:gd name="connsiteY3380" fmla="*/ 381681 h 7505293"/>
              <a:gd name="connsiteX3381" fmla="*/ 4360316 w 6830240"/>
              <a:gd name="connsiteY3381" fmla="*/ 381998 h 7505293"/>
              <a:gd name="connsiteX3382" fmla="*/ 4347023 w 6830240"/>
              <a:gd name="connsiteY3382" fmla="*/ 422828 h 7505293"/>
              <a:gd name="connsiteX3383" fmla="*/ 4322335 w 6830240"/>
              <a:gd name="connsiteY3383" fmla="*/ 465556 h 7505293"/>
              <a:gd name="connsiteX3384" fmla="*/ 4324867 w 6830240"/>
              <a:gd name="connsiteY3384" fmla="*/ 465556 h 7505293"/>
              <a:gd name="connsiteX3385" fmla="*/ 4330881 w 6830240"/>
              <a:gd name="connsiteY3385" fmla="*/ 475684 h 7505293"/>
              <a:gd name="connsiteX3386" fmla="*/ 4327399 w 6830240"/>
              <a:gd name="connsiteY3386" fmla="*/ 485813 h 7505293"/>
              <a:gd name="connsiteX3387" fmla="*/ 4310308 w 6830240"/>
              <a:gd name="connsiteY3387" fmla="*/ 545316 h 7505293"/>
              <a:gd name="connsiteX3388" fmla="*/ 4289419 w 6830240"/>
              <a:gd name="connsiteY3388" fmla="*/ 604820 h 7505293"/>
              <a:gd name="connsiteX3389" fmla="*/ 4290368 w 6830240"/>
              <a:gd name="connsiteY3389" fmla="*/ 612099 h 7505293"/>
              <a:gd name="connsiteX3390" fmla="*/ 4281822 w 6830240"/>
              <a:gd name="connsiteY3390" fmla="*/ 617480 h 7505293"/>
              <a:gd name="connsiteX3391" fmla="*/ 4281189 w 6830240"/>
              <a:gd name="connsiteY3391" fmla="*/ 624443 h 7505293"/>
              <a:gd name="connsiteX3392" fmla="*/ 4284354 w 6830240"/>
              <a:gd name="connsiteY3392" fmla="*/ 627608 h 7505293"/>
              <a:gd name="connsiteX3393" fmla="*/ 4276442 w 6830240"/>
              <a:gd name="connsiteY3393" fmla="*/ 642484 h 7505293"/>
              <a:gd name="connsiteX3394" fmla="*/ 4274226 w 6830240"/>
              <a:gd name="connsiteY3394" fmla="*/ 655461 h 7505293"/>
              <a:gd name="connsiteX3395" fmla="*/ 4289419 w 6830240"/>
              <a:gd name="connsiteY3395" fmla="*/ 640268 h 7505293"/>
              <a:gd name="connsiteX3396" fmla="*/ 4294483 w 6830240"/>
              <a:gd name="connsiteY3396" fmla="*/ 632672 h 7505293"/>
              <a:gd name="connsiteX3397" fmla="*/ 4291951 w 6830240"/>
              <a:gd name="connsiteY3397" fmla="*/ 625076 h 7505293"/>
              <a:gd name="connsiteX3398" fmla="*/ 4300496 w 6830240"/>
              <a:gd name="connsiteY3398" fmla="*/ 614631 h 7505293"/>
              <a:gd name="connsiteX3399" fmla="*/ 4307143 w 6830240"/>
              <a:gd name="connsiteY3399" fmla="*/ 602287 h 7505293"/>
              <a:gd name="connsiteX3400" fmla="*/ 4327399 w 6830240"/>
              <a:gd name="connsiteY3400" fmla="*/ 556711 h 7505293"/>
              <a:gd name="connsiteX3401" fmla="*/ 4342592 w 6830240"/>
              <a:gd name="connsiteY3401" fmla="*/ 544050 h 7505293"/>
              <a:gd name="connsiteX3402" fmla="*/ 4348922 w 6830240"/>
              <a:gd name="connsiteY3402" fmla="*/ 535188 h 7505293"/>
              <a:gd name="connsiteX3403" fmla="*/ 4347656 w 6830240"/>
              <a:gd name="connsiteY3403" fmla="*/ 526325 h 7505293"/>
              <a:gd name="connsiteX3404" fmla="*/ 4357784 w 6830240"/>
              <a:gd name="connsiteY3404" fmla="*/ 506069 h 7505293"/>
              <a:gd name="connsiteX3405" fmla="*/ 4365380 w 6830240"/>
              <a:gd name="connsiteY3405" fmla="*/ 484547 h 7505293"/>
              <a:gd name="connsiteX3406" fmla="*/ 4372977 w 6830240"/>
              <a:gd name="connsiteY3406" fmla="*/ 463024 h 7505293"/>
              <a:gd name="connsiteX3407" fmla="*/ 4405893 w 6830240"/>
              <a:gd name="connsiteY3407" fmla="*/ 435171 h 7505293"/>
              <a:gd name="connsiteX3408" fmla="*/ 4415389 w 6830240"/>
              <a:gd name="connsiteY3408" fmla="*/ 449731 h 7505293"/>
              <a:gd name="connsiteX3409" fmla="*/ 4405893 w 6830240"/>
              <a:gd name="connsiteY3409" fmla="*/ 460492 h 7505293"/>
              <a:gd name="connsiteX3410" fmla="*/ 4405577 w 6830240"/>
              <a:gd name="connsiteY3410" fmla="*/ 476634 h 7505293"/>
              <a:gd name="connsiteX3411" fmla="*/ 4403361 w 6830240"/>
              <a:gd name="connsiteY3411" fmla="*/ 490877 h 7505293"/>
              <a:gd name="connsiteX3412" fmla="*/ 4388485 w 6830240"/>
              <a:gd name="connsiteY3412" fmla="*/ 523477 h 7505293"/>
              <a:gd name="connsiteX3413" fmla="*/ 4383105 w 6830240"/>
              <a:gd name="connsiteY3413" fmla="*/ 554178 h 7505293"/>
              <a:gd name="connsiteX3414" fmla="*/ 4362848 w 6830240"/>
              <a:gd name="connsiteY3414" fmla="*/ 602287 h 7505293"/>
              <a:gd name="connsiteX3415" fmla="*/ 4371078 w 6830240"/>
              <a:gd name="connsiteY3415" fmla="*/ 622544 h 7505293"/>
              <a:gd name="connsiteX3416" fmla="*/ 4360316 w 6830240"/>
              <a:gd name="connsiteY3416" fmla="*/ 642800 h 7505293"/>
              <a:gd name="connsiteX3417" fmla="*/ 4348922 w 6830240"/>
              <a:gd name="connsiteY3417" fmla="*/ 675084 h 7505293"/>
              <a:gd name="connsiteX3418" fmla="*/ 4329932 w 6830240"/>
              <a:gd name="connsiteY3418" fmla="*/ 703570 h 7505293"/>
              <a:gd name="connsiteX3419" fmla="*/ 4337528 w 6830240"/>
              <a:gd name="connsiteY3419" fmla="*/ 723826 h 7505293"/>
              <a:gd name="connsiteX3420" fmla="*/ 4319803 w 6830240"/>
              <a:gd name="connsiteY3420" fmla="*/ 736487 h 7505293"/>
              <a:gd name="connsiteX3421" fmla="*/ 4319803 w 6830240"/>
              <a:gd name="connsiteY3421" fmla="*/ 764339 h 7505293"/>
              <a:gd name="connsiteX3422" fmla="*/ 4313157 w 6830240"/>
              <a:gd name="connsiteY3422" fmla="*/ 778899 h 7505293"/>
              <a:gd name="connsiteX3423" fmla="*/ 4304611 w 6830240"/>
              <a:gd name="connsiteY3423" fmla="*/ 789660 h 7505293"/>
              <a:gd name="connsiteX3424" fmla="*/ 4303978 w 6830240"/>
              <a:gd name="connsiteY3424" fmla="*/ 800738 h 7505293"/>
              <a:gd name="connsiteX3425" fmla="*/ 4307143 w 6830240"/>
              <a:gd name="connsiteY3425" fmla="*/ 809917 h 7505293"/>
              <a:gd name="connsiteX3426" fmla="*/ 4311891 w 6830240"/>
              <a:gd name="connsiteY3426" fmla="*/ 812765 h 7505293"/>
              <a:gd name="connsiteX3427" fmla="*/ 4314739 w 6830240"/>
              <a:gd name="connsiteY3427" fmla="*/ 809917 h 7505293"/>
              <a:gd name="connsiteX3428" fmla="*/ 4317271 w 6830240"/>
              <a:gd name="connsiteY3428" fmla="*/ 790926 h 7505293"/>
              <a:gd name="connsiteX3429" fmla="*/ 4334996 w 6830240"/>
              <a:gd name="connsiteY3429" fmla="*/ 779532 h 7505293"/>
              <a:gd name="connsiteX3430" fmla="*/ 4334996 w 6830240"/>
              <a:gd name="connsiteY3430" fmla="*/ 741551 h 7505293"/>
              <a:gd name="connsiteX3431" fmla="*/ 4337528 w 6830240"/>
              <a:gd name="connsiteY3431" fmla="*/ 741551 h 7505293"/>
              <a:gd name="connsiteX3432" fmla="*/ 4340376 w 6830240"/>
              <a:gd name="connsiteY3432" fmla="*/ 732689 h 7505293"/>
              <a:gd name="connsiteX3433" fmla="*/ 4337528 w 6830240"/>
              <a:gd name="connsiteY3433" fmla="*/ 723826 h 7505293"/>
              <a:gd name="connsiteX3434" fmla="*/ 4353986 w 6830240"/>
              <a:gd name="connsiteY3434" fmla="*/ 702620 h 7505293"/>
              <a:gd name="connsiteX3435" fmla="*/ 4370445 w 6830240"/>
              <a:gd name="connsiteY3435" fmla="*/ 683313 h 7505293"/>
              <a:gd name="connsiteX3436" fmla="*/ 4363481 w 6830240"/>
              <a:gd name="connsiteY3436" fmla="*/ 665906 h 7505293"/>
              <a:gd name="connsiteX3437" fmla="*/ 4383105 w 6830240"/>
              <a:gd name="connsiteY3437" fmla="*/ 650397 h 7505293"/>
              <a:gd name="connsiteX3438" fmla="*/ 4396082 w 6830240"/>
              <a:gd name="connsiteY3438" fmla="*/ 613365 h 7505293"/>
              <a:gd name="connsiteX3439" fmla="*/ 4410958 w 6830240"/>
              <a:gd name="connsiteY3439" fmla="*/ 574435 h 7505293"/>
              <a:gd name="connsiteX3440" fmla="*/ 4418237 w 6830240"/>
              <a:gd name="connsiteY3440" fmla="*/ 573802 h 7505293"/>
              <a:gd name="connsiteX3441" fmla="*/ 4423618 w 6830240"/>
              <a:gd name="connsiteY3441" fmla="*/ 576967 h 7505293"/>
              <a:gd name="connsiteX3442" fmla="*/ 4427099 w 6830240"/>
              <a:gd name="connsiteY3442" fmla="*/ 601654 h 7505293"/>
              <a:gd name="connsiteX3443" fmla="*/ 4413490 w 6830240"/>
              <a:gd name="connsiteY3443" fmla="*/ 622544 h 7505293"/>
              <a:gd name="connsiteX3444" fmla="*/ 4398297 w 6830240"/>
              <a:gd name="connsiteY3444" fmla="*/ 669071 h 7505293"/>
              <a:gd name="connsiteX3445" fmla="*/ 4383105 w 6830240"/>
              <a:gd name="connsiteY3445" fmla="*/ 713698 h 7505293"/>
              <a:gd name="connsiteX3446" fmla="*/ 4384371 w 6830240"/>
              <a:gd name="connsiteY3446" fmla="*/ 720028 h 7505293"/>
              <a:gd name="connsiteX3447" fmla="*/ 4378041 w 6830240"/>
              <a:gd name="connsiteY3447" fmla="*/ 726359 h 7505293"/>
              <a:gd name="connsiteX3448" fmla="*/ 4375509 w 6830240"/>
              <a:gd name="connsiteY3448" fmla="*/ 733638 h 7505293"/>
              <a:gd name="connsiteX3449" fmla="*/ 4380573 w 6830240"/>
              <a:gd name="connsiteY3449" fmla="*/ 739019 h 7505293"/>
              <a:gd name="connsiteX3450" fmla="*/ 4370128 w 6830240"/>
              <a:gd name="connsiteY3450" fmla="*/ 751679 h 7505293"/>
              <a:gd name="connsiteX3451" fmla="*/ 4365380 w 6830240"/>
              <a:gd name="connsiteY3451" fmla="*/ 764339 h 7505293"/>
              <a:gd name="connsiteX3452" fmla="*/ 4355252 w 6830240"/>
              <a:gd name="connsiteY3452" fmla="*/ 782064 h 7505293"/>
              <a:gd name="connsiteX3453" fmla="*/ 4359683 w 6830240"/>
              <a:gd name="connsiteY3453" fmla="*/ 796623 h 7505293"/>
              <a:gd name="connsiteX3454" fmla="*/ 4352720 w 6830240"/>
              <a:gd name="connsiteY3454" fmla="*/ 807385 h 7505293"/>
              <a:gd name="connsiteX3455" fmla="*/ 4386586 w 6830240"/>
              <a:gd name="connsiteY3455" fmla="*/ 805486 h 7505293"/>
              <a:gd name="connsiteX3456" fmla="*/ 4418554 w 6830240"/>
              <a:gd name="connsiteY3456" fmla="*/ 814981 h 7505293"/>
              <a:gd name="connsiteX3457" fmla="*/ 4424251 w 6830240"/>
              <a:gd name="connsiteY3457" fmla="*/ 830490 h 7505293"/>
              <a:gd name="connsiteX3458" fmla="*/ 4418554 w 6830240"/>
              <a:gd name="connsiteY3458" fmla="*/ 840301 h 7505293"/>
              <a:gd name="connsiteX3459" fmla="*/ 4416338 w 6830240"/>
              <a:gd name="connsiteY3459" fmla="*/ 846632 h 7505293"/>
              <a:gd name="connsiteX3460" fmla="*/ 4416022 w 6830240"/>
              <a:gd name="connsiteY3460" fmla="*/ 852962 h 7505293"/>
              <a:gd name="connsiteX3461" fmla="*/ 4423618 w 6830240"/>
              <a:gd name="connsiteY3461" fmla="*/ 847897 h 7505293"/>
              <a:gd name="connsiteX3462" fmla="*/ 4456535 w 6830240"/>
              <a:gd name="connsiteY3462" fmla="*/ 822577 h 7505293"/>
              <a:gd name="connsiteX3463" fmla="*/ 4461599 w 6830240"/>
              <a:gd name="connsiteY3463" fmla="*/ 804852 h 7505293"/>
              <a:gd name="connsiteX3464" fmla="*/ 4460333 w 6830240"/>
              <a:gd name="connsiteY3464" fmla="*/ 797573 h 7505293"/>
              <a:gd name="connsiteX3465" fmla="*/ 4466663 w 6830240"/>
              <a:gd name="connsiteY3465" fmla="*/ 792192 h 7505293"/>
              <a:gd name="connsiteX3466" fmla="*/ 4467296 w 6830240"/>
              <a:gd name="connsiteY3466" fmla="*/ 786179 h 7505293"/>
              <a:gd name="connsiteX3467" fmla="*/ 4464131 w 6830240"/>
              <a:gd name="connsiteY3467" fmla="*/ 782064 h 7505293"/>
              <a:gd name="connsiteX3468" fmla="*/ 4484387 w 6830240"/>
              <a:gd name="connsiteY3468" fmla="*/ 756743 h 7505293"/>
              <a:gd name="connsiteX3469" fmla="*/ 4504644 w 6830240"/>
              <a:gd name="connsiteY3469" fmla="*/ 731423 h 7505293"/>
              <a:gd name="connsiteX3470" fmla="*/ 4519203 w 6830240"/>
              <a:gd name="connsiteY3470" fmla="*/ 698822 h 7505293"/>
              <a:gd name="connsiteX3471" fmla="*/ 4545157 w 6830240"/>
              <a:gd name="connsiteY3471" fmla="*/ 675717 h 7505293"/>
              <a:gd name="connsiteX3472" fmla="*/ 4542625 w 6830240"/>
              <a:gd name="connsiteY3472" fmla="*/ 663057 h 7505293"/>
              <a:gd name="connsiteX3473" fmla="*/ 4543891 w 6830240"/>
              <a:gd name="connsiteY3473" fmla="*/ 651979 h 7505293"/>
              <a:gd name="connsiteX3474" fmla="*/ 4552753 w 6830240"/>
              <a:gd name="connsiteY3474" fmla="*/ 642800 h 7505293"/>
              <a:gd name="connsiteX3475" fmla="*/ 4567945 w 6830240"/>
              <a:gd name="connsiteY3475" fmla="*/ 637736 h 7505293"/>
              <a:gd name="connsiteX3476" fmla="*/ 4577757 w 6830240"/>
              <a:gd name="connsiteY3476" fmla="*/ 651979 h 7505293"/>
              <a:gd name="connsiteX3477" fmla="*/ 4570477 w 6830240"/>
              <a:gd name="connsiteY3477" fmla="*/ 668121 h 7505293"/>
              <a:gd name="connsiteX3478" fmla="*/ 4552436 w 6830240"/>
              <a:gd name="connsiteY3478" fmla="*/ 691859 h 7505293"/>
              <a:gd name="connsiteX3479" fmla="*/ 4547689 w 6830240"/>
              <a:gd name="connsiteY3479" fmla="*/ 721294 h 7505293"/>
              <a:gd name="connsiteX3480" fmla="*/ 4537244 w 6830240"/>
              <a:gd name="connsiteY3480" fmla="*/ 757060 h 7505293"/>
              <a:gd name="connsiteX3481" fmla="*/ 4517304 w 6830240"/>
              <a:gd name="connsiteY3481" fmla="*/ 794724 h 7505293"/>
              <a:gd name="connsiteX3482" fmla="*/ 4520786 w 6830240"/>
              <a:gd name="connsiteY3482" fmla="*/ 804219 h 7505293"/>
              <a:gd name="connsiteX3483" fmla="*/ 4514772 w 6830240"/>
              <a:gd name="connsiteY3483" fmla="*/ 809917 h 7505293"/>
              <a:gd name="connsiteX3484" fmla="*/ 4516355 w 6830240"/>
              <a:gd name="connsiteY3484" fmla="*/ 829857 h 7505293"/>
              <a:gd name="connsiteX3485" fmla="*/ 4527432 w 6830240"/>
              <a:gd name="connsiteY3485" fmla="*/ 847897 h 7505293"/>
              <a:gd name="connsiteX3486" fmla="*/ 4500529 w 6830240"/>
              <a:gd name="connsiteY3486" fmla="*/ 899805 h 7505293"/>
              <a:gd name="connsiteX3487" fmla="*/ 4486919 w 6830240"/>
              <a:gd name="connsiteY3487" fmla="*/ 951712 h 7505293"/>
              <a:gd name="connsiteX3488" fmla="*/ 4466663 w 6830240"/>
              <a:gd name="connsiteY3488" fmla="*/ 969437 h 7505293"/>
              <a:gd name="connsiteX3489" fmla="*/ 4455585 w 6830240"/>
              <a:gd name="connsiteY3489" fmla="*/ 990959 h 7505293"/>
              <a:gd name="connsiteX3490" fmla="*/ 4446406 w 6830240"/>
              <a:gd name="connsiteY3490" fmla="*/ 1012482 h 7505293"/>
              <a:gd name="connsiteX3491" fmla="*/ 4448938 w 6830240"/>
              <a:gd name="connsiteY3491" fmla="*/ 1020078 h 7505293"/>
              <a:gd name="connsiteX3492" fmla="*/ 4466979 w 6830240"/>
              <a:gd name="connsiteY3492" fmla="*/ 998555 h 7505293"/>
              <a:gd name="connsiteX3493" fmla="*/ 4486919 w 6830240"/>
              <a:gd name="connsiteY3493" fmla="*/ 977033 h 7505293"/>
              <a:gd name="connsiteX3494" fmla="*/ 4504644 w 6830240"/>
              <a:gd name="connsiteY3494" fmla="*/ 971969 h 7505293"/>
              <a:gd name="connsiteX3495" fmla="*/ 4486919 w 6830240"/>
              <a:gd name="connsiteY3495" fmla="*/ 964372 h 7505293"/>
              <a:gd name="connsiteX3496" fmla="*/ 4494516 w 6830240"/>
              <a:gd name="connsiteY3496" fmla="*/ 959308 h 7505293"/>
              <a:gd name="connsiteX3497" fmla="*/ 4504327 w 6830240"/>
              <a:gd name="connsiteY3497" fmla="*/ 958042 h 7505293"/>
              <a:gd name="connsiteX3498" fmla="*/ 4512240 w 6830240"/>
              <a:gd name="connsiteY3498" fmla="*/ 964372 h 7505293"/>
              <a:gd name="connsiteX3499" fmla="*/ 4519203 w 6830240"/>
              <a:gd name="connsiteY3499" fmla="*/ 954244 h 7505293"/>
              <a:gd name="connsiteX3500" fmla="*/ 4522368 w 6830240"/>
              <a:gd name="connsiteY3500" fmla="*/ 944116 h 7505293"/>
              <a:gd name="connsiteX3501" fmla="*/ 4527116 w 6830240"/>
              <a:gd name="connsiteY3501" fmla="*/ 932089 h 7505293"/>
              <a:gd name="connsiteX3502" fmla="*/ 4529964 w 6830240"/>
              <a:gd name="connsiteY3502" fmla="*/ 916263 h 7505293"/>
              <a:gd name="connsiteX3503" fmla="*/ 4509708 w 6830240"/>
              <a:gd name="connsiteY3503" fmla="*/ 903603 h 7505293"/>
              <a:gd name="connsiteX3504" fmla="*/ 4522368 w 6830240"/>
              <a:gd name="connsiteY3504" fmla="*/ 880814 h 7505293"/>
              <a:gd name="connsiteX3505" fmla="*/ 4547689 w 6830240"/>
              <a:gd name="connsiteY3505" fmla="*/ 885878 h 7505293"/>
              <a:gd name="connsiteX3506" fmla="*/ 4540409 w 6830240"/>
              <a:gd name="connsiteY3506" fmla="*/ 897273 h 7505293"/>
              <a:gd name="connsiteX3507" fmla="*/ 4535029 w 6830240"/>
              <a:gd name="connsiteY3507" fmla="*/ 908667 h 7505293"/>
              <a:gd name="connsiteX3508" fmla="*/ 4545157 w 6830240"/>
              <a:gd name="connsiteY3508" fmla="*/ 916263 h 7505293"/>
              <a:gd name="connsiteX3509" fmla="*/ 4552753 w 6830240"/>
              <a:gd name="connsiteY3509" fmla="*/ 923859 h 7505293"/>
              <a:gd name="connsiteX3510" fmla="*/ 4548322 w 6830240"/>
              <a:gd name="connsiteY3510" fmla="*/ 938735 h 7505293"/>
              <a:gd name="connsiteX3511" fmla="*/ 4540093 w 6830240"/>
              <a:gd name="connsiteY3511" fmla="*/ 951712 h 7505293"/>
              <a:gd name="connsiteX3512" fmla="*/ 4552436 w 6830240"/>
              <a:gd name="connsiteY3512" fmla="*/ 952978 h 7505293"/>
              <a:gd name="connsiteX3513" fmla="*/ 4562881 w 6830240"/>
              <a:gd name="connsiteY3513" fmla="*/ 954244 h 7505293"/>
              <a:gd name="connsiteX3514" fmla="*/ 4557501 w 6830240"/>
              <a:gd name="connsiteY3514" fmla="*/ 970703 h 7505293"/>
              <a:gd name="connsiteX3515" fmla="*/ 4542625 w 6830240"/>
              <a:gd name="connsiteY3515" fmla="*/ 987161 h 7505293"/>
              <a:gd name="connsiteX3516" fmla="*/ 4539460 w 6830240"/>
              <a:gd name="connsiteY3516" fmla="*/ 1001087 h 7505293"/>
              <a:gd name="connsiteX3517" fmla="*/ 4532496 w 6830240"/>
              <a:gd name="connsiteY3517" fmla="*/ 1007418 h 7505293"/>
              <a:gd name="connsiteX3518" fmla="*/ 4519836 w 6830240"/>
              <a:gd name="connsiteY3518" fmla="*/ 1025142 h 7505293"/>
              <a:gd name="connsiteX3519" fmla="*/ 4519836 w 6830240"/>
              <a:gd name="connsiteY3519" fmla="*/ 1047931 h 7505293"/>
              <a:gd name="connsiteX3520" fmla="*/ 4527432 w 6830240"/>
              <a:gd name="connsiteY3520" fmla="*/ 1040334 h 7505293"/>
              <a:gd name="connsiteX3521" fmla="*/ 4537561 w 6830240"/>
              <a:gd name="connsiteY3521" fmla="*/ 1020078 h 7505293"/>
              <a:gd name="connsiteX3522" fmla="*/ 4542625 w 6830240"/>
              <a:gd name="connsiteY3522" fmla="*/ 1014381 h 7505293"/>
              <a:gd name="connsiteX3523" fmla="*/ 4547689 w 6830240"/>
              <a:gd name="connsiteY3523" fmla="*/ 1012482 h 7505293"/>
              <a:gd name="connsiteX3524" fmla="*/ 4545157 w 6830240"/>
              <a:gd name="connsiteY3524" fmla="*/ 1019128 h 7505293"/>
              <a:gd name="connsiteX3525" fmla="*/ 4542625 w 6830240"/>
              <a:gd name="connsiteY3525" fmla="*/ 1027674 h 7505293"/>
              <a:gd name="connsiteX3526" fmla="*/ 4532496 w 6830240"/>
              <a:gd name="connsiteY3526" fmla="*/ 1052995 h 7505293"/>
              <a:gd name="connsiteX3527" fmla="*/ 4522368 w 6830240"/>
              <a:gd name="connsiteY3527" fmla="*/ 1078315 h 7505293"/>
              <a:gd name="connsiteX3528" fmla="*/ 4512240 w 6830240"/>
              <a:gd name="connsiteY3528" fmla="*/ 1096040 h 7505293"/>
              <a:gd name="connsiteX3529" fmla="*/ 4507176 w 6830240"/>
              <a:gd name="connsiteY3529" fmla="*/ 1116296 h 7505293"/>
              <a:gd name="connsiteX3530" fmla="*/ 4522368 w 6830240"/>
              <a:gd name="connsiteY3530" fmla="*/ 1095407 h 7505293"/>
              <a:gd name="connsiteX3531" fmla="*/ 4524212 w 6830240"/>
              <a:gd name="connsiteY3531" fmla="*/ 1089415 h 7505293"/>
              <a:gd name="connsiteX3532" fmla="*/ 4523367 w 6830240"/>
              <a:gd name="connsiteY3532" fmla="*/ 1083501 h 7505293"/>
              <a:gd name="connsiteX3533" fmla="*/ 4528447 w 6830240"/>
              <a:gd name="connsiteY3533" fmla="*/ 1075652 h 7505293"/>
              <a:gd name="connsiteX3534" fmla="*/ 4529964 w 6830240"/>
              <a:gd name="connsiteY3534" fmla="*/ 1070719 h 7505293"/>
              <a:gd name="connsiteX3535" fmla="*/ 4531311 w 6830240"/>
              <a:gd name="connsiteY3535" fmla="*/ 1071224 h 7505293"/>
              <a:gd name="connsiteX3536" fmla="*/ 4551220 w 6830240"/>
              <a:gd name="connsiteY3536" fmla="*/ 1040457 h 7505293"/>
              <a:gd name="connsiteX3537" fmla="*/ 4561665 w 6830240"/>
              <a:gd name="connsiteY3537" fmla="*/ 1005958 h 7505293"/>
              <a:gd name="connsiteX3538" fmla="*/ 4581605 w 6830240"/>
              <a:gd name="connsiteY3538" fmla="*/ 969559 h 7505293"/>
              <a:gd name="connsiteX3539" fmla="*/ 4596797 w 6830240"/>
              <a:gd name="connsiteY3539" fmla="*/ 944239 h 7505293"/>
              <a:gd name="connsiteX3540" fmla="*/ 4596164 w 6830240"/>
              <a:gd name="connsiteY3540" fmla="*/ 930945 h 7505293"/>
              <a:gd name="connsiteX3541" fmla="*/ 4606925 w 6830240"/>
              <a:gd name="connsiteY3541" fmla="*/ 921450 h 7505293"/>
              <a:gd name="connsiteX3542" fmla="*/ 4700612 w 6830240"/>
              <a:gd name="connsiteY3542" fmla="*/ 756866 h 7505293"/>
              <a:gd name="connsiteX3543" fmla="*/ 4713588 w 6830240"/>
              <a:gd name="connsiteY3543" fmla="*/ 736926 h 7505293"/>
              <a:gd name="connsiteX3544" fmla="*/ 4728464 w 6830240"/>
              <a:gd name="connsiteY3544" fmla="*/ 718885 h 7505293"/>
              <a:gd name="connsiteX3545" fmla="*/ 4731629 w 6830240"/>
              <a:gd name="connsiteY3545" fmla="*/ 706541 h 7505293"/>
              <a:gd name="connsiteX3546" fmla="*/ 4738593 w 6830240"/>
              <a:gd name="connsiteY3546" fmla="*/ 696097 h 7505293"/>
              <a:gd name="connsiteX3547" fmla="*/ 4748721 w 6830240"/>
              <a:gd name="connsiteY3547" fmla="*/ 678371 h 7505293"/>
              <a:gd name="connsiteX3548" fmla="*/ 4758849 w 6830240"/>
              <a:gd name="connsiteY3548" fmla="*/ 672991 h 7505293"/>
              <a:gd name="connsiteX3549" fmla="*/ 4768977 w 6830240"/>
              <a:gd name="connsiteY3549" fmla="*/ 673308 h 7505293"/>
              <a:gd name="connsiteX3550" fmla="*/ 4755684 w 6830240"/>
              <a:gd name="connsiteY3550" fmla="*/ 714138 h 7505293"/>
              <a:gd name="connsiteX3551" fmla="*/ 4730996 w 6830240"/>
              <a:gd name="connsiteY3551" fmla="*/ 756866 h 7505293"/>
              <a:gd name="connsiteX3552" fmla="*/ 4733528 w 6830240"/>
              <a:gd name="connsiteY3552" fmla="*/ 756866 h 7505293"/>
              <a:gd name="connsiteX3553" fmla="*/ 4739542 w 6830240"/>
              <a:gd name="connsiteY3553" fmla="*/ 766993 h 7505293"/>
              <a:gd name="connsiteX3554" fmla="*/ 4736060 w 6830240"/>
              <a:gd name="connsiteY3554" fmla="*/ 777123 h 7505293"/>
              <a:gd name="connsiteX3555" fmla="*/ 4718969 w 6830240"/>
              <a:gd name="connsiteY3555" fmla="*/ 836626 h 7505293"/>
              <a:gd name="connsiteX3556" fmla="*/ 4698080 w 6830240"/>
              <a:gd name="connsiteY3556" fmla="*/ 896130 h 7505293"/>
              <a:gd name="connsiteX3557" fmla="*/ 4699029 w 6830240"/>
              <a:gd name="connsiteY3557" fmla="*/ 903409 h 7505293"/>
              <a:gd name="connsiteX3558" fmla="*/ 4690483 w 6830240"/>
              <a:gd name="connsiteY3558" fmla="*/ 908790 h 7505293"/>
              <a:gd name="connsiteX3559" fmla="*/ 4689850 w 6830240"/>
              <a:gd name="connsiteY3559" fmla="*/ 915753 h 7505293"/>
              <a:gd name="connsiteX3560" fmla="*/ 4693015 w 6830240"/>
              <a:gd name="connsiteY3560" fmla="*/ 918918 h 7505293"/>
              <a:gd name="connsiteX3561" fmla="*/ 4685103 w 6830240"/>
              <a:gd name="connsiteY3561" fmla="*/ 933794 h 7505293"/>
              <a:gd name="connsiteX3562" fmla="*/ 4682887 w 6830240"/>
              <a:gd name="connsiteY3562" fmla="*/ 946771 h 7505293"/>
              <a:gd name="connsiteX3563" fmla="*/ 4698080 w 6830240"/>
              <a:gd name="connsiteY3563" fmla="*/ 931578 h 7505293"/>
              <a:gd name="connsiteX3564" fmla="*/ 4703144 w 6830240"/>
              <a:gd name="connsiteY3564" fmla="*/ 923981 h 7505293"/>
              <a:gd name="connsiteX3565" fmla="*/ 4700612 w 6830240"/>
              <a:gd name="connsiteY3565" fmla="*/ 916385 h 7505293"/>
              <a:gd name="connsiteX3566" fmla="*/ 4709157 w 6830240"/>
              <a:gd name="connsiteY3566" fmla="*/ 905941 h 7505293"/>
              <a:gd name="connsiteX3567" fmla="*/ 4715804 w 6830240"/>
              <a:gd name="connsiteY3567" fmla="*/ 893597 h 7505293"/>
              <a:gd name="connsiteX3568" fmla="*/ 4736060 w 6830240"/>
              <a:gd name="connsiteY3568" fmla="*/ 848019 h 7505293"/>
              <a:gd name="connsiteX3569" fmla="*/ 4751253 w 6830240"/>
              <a:gd name="connsiteY3569" fmla="*/ 835360 h 7505293"/>
              <a:gd name="connsiteX3570" fmla="*/ 4757583 w 6830240"/>
              <a:gd name="connsiteY3570" fmla="*/ 826498 h 7505293"/>
              <a:gd name="connsiteX3571" fmla="*/ 4756317 w 6830240"/>
              <a:gd name="connsiteY3571" fmla="*/ 817635 h 7505293"/>
              <a:gd name="connsiteX3572" fmla="*/ 4766445 w 6830240"/>
              <a:gd name="connsiteY3572" fmla="*/ 797379 h 7505293"/>
              <a:gd name="connsiteX3573" fmla="*/ 4774041 w 6830240"/>
              <a:gd name="connsiteY3573" fmla="*/ 775857 h 7505293"/>
              <a:gd name="connsiteX3574" fmla="*/ 4781638 w 6830240"/>
              <a:gd name="connsiteY3574" fmla="*/ 754333 h 7505293"/>
              <a:gd name="connsiteX3575" fmla="*/ 4814554 w 6830240"/>
              <a:gd name="connsiteY3575" fmla="*/ 726481 h 7505293"/>
              <a:gd name="connsiteX3576" fmla="*/ 4824050 w 6830240"/>
              <a:gd name="connsiteY3576" fmla="*/ 741041 h 7505293"/>
              <a:gd name="connsiteX3577" fmla="*/ 4814554 w 6830240"/>
              <a:gd name="connsiteY3577" fmla="*/ 751802 h 7505293"/>
              <a:gd name="connsiteX3578" fmla="*/ 4814238 w 6830240"/>
              <a:gd name="connsiteY3578" fmla="*/ 767944 h 7505293"/>
              <a:gd name="connsiteX3579" fmla="*/ 4812022 w 6830240"/>
              <a:gd name="connsiteY3579" fmla="*/ 782187 h 7505293"/>
              <a:gd name="connsiteX3580" fmla="*/ 4797146 w 6830240"/>
              <a:gd name="connsiteY3580" fmla="*/ 814787 h 7505293"/>
              <a:gd name="connsiteX3581" fmla="*/ 4791766 w 6830240"/>
              <a:gd name="connsiteY3581" fmla="*/ 845488 h 7505293"/>
              <a:gd name="connsiteX3582" fmla="*/ 4771509 w 6830240"/>
              <a:gd name="connsiteY3582" fmla="*/ 893597 h 7505293"/>
              <a:gd name="connsiteX3583" fmla="*/ 4779739 w 6830240"/>
              <a:gd name="connsiteY3583" fmla="*/ 913853 h 7505293"/>
              <a:gd name="connsiteX3584" fmla="*/ 4768977 w 6830240"/>
              <a:gd name="connsiteY3584" fmla="*/ 934110 h 7505293"/>
              <a:gd name="connsiteX3585" fmla="*/ 4757583 w 6830240"/>
              <a:gd name="connsiteY3585" fmla="*/ 966394 h 7505293"/>
              <a:gd name="connsiteX3586" fmla="*/ 4738593 w 6830240"/>
              <a:gd name="connsiteY3586" fmla="*/ 994880 h 7505293"/>
              <a:gd name="connsiteX3587" fmla="*/ 4746189 w 6830240"/>
              <a:gd name="connsiteY3587" fmla="*/ 1015136 h 7505293"/>
              <a:gd name="connsiteX3588" fmla="*/ 4728464 w 6830240"/>
              <a:gd name="connsiteY3588" fmla="*/ 1027797 h 7505293"/>
              <a:gd name="connsiteX3589" fmla="*/ 4728464 w 6830240"/>
              <a:gd name="connsiteY3589" fmla="*/ 1055649 h 7505293"/>
              <a:gd name="connsiteX3590" fmla="*/ 4721818 w 6830240"/>
              <a:gd name="connsiteY3590" fmla="*/ 1070208 h 7505293"/>
              <a:gd name="connsiteX3591" fmla="*/ 4713272 w 6830240"/>
              <a:gd name="connsiteY3591" fmla="*/ 1080969 h 7505293"/>
              <a:gd name="connsiteX3592" fmla="*/ 4712639 w 6830240"/>
              <a:gd name="connsiteY3592" fmla="*/ 1092048 h 7505293"/>
              <a:gd name="connsiteX3593" fmla="*/ 4715804 w 6830240"/>
              <a:gd name="connsiteY3593" fmla="*/ 1101226 h 7505293"/>
              <a:gd name="connsiteX3594" fmla="*/ 4720552 w 6830240"/>
              <a:gd name="connsiteY3594" fmla="*/ 1104074 h 7505293"/>
              <a:gd name="connsiteX3595" fmla="*/ 4723400 w 6830240"/>
              <a:gd name="connsiteY3595" fmla="*/ 1101226 h 7505293"/>
              <a:gd name="connsiteX3596" fmla="*/ 4725932 w 6830240"/>
              <a:gd name="connsiteY3596" fmla="*/ 1082235 h 7505293"/>
              <a:gd name="connsiteX3597" fmla="*/ 4743657 w 6830240"/>
              <a:gd name="connsiteY3597" fmla="*/ 1070841 h 7505293"/>
              <a:gd name="connsiteX3598" fmla="*/ 4743657 w 6830240"/>
              <a:gd name="connsiteY3598" fmla="*/ 1032860 h 7505293"/>
              <a:gd name="connsiteX3599" fmla="*/ 4746189 w 6830240"/>
              <a:gd name="connsiteY3599" fmla="*/ 1032860 h 7505293"/>
              <a:gd name="connsiteX3600" fmla="*/ 4749037 w 6830240"/>
              <a:gd name="connsiteY3600" fmla="*/ 1023999 h 7505293"/>
              <a:gd name="connsiteX3601" fmla="*/ 4746189 w 6830240"/>
              <a:gd name="connsiteY3601" fmla="*/ 1015136 h 7505293"/>
              <a:gd name="connsiteX3602" fmla="*/ 4762647 w 6830240"/>
              <a:gd name="connsiteY3602" fmla="*/ 993929 h 7505293"/>
              <a:gd name="connsiteX3603" fmla="*/ 4779106 w 6830240"/>
              <a:gd name="connsiteY3603" fmla="*/ 974623 h 7505293"/>
              <a:gd name="connsiteX3604" fmla="*/ 4772142 w 6830240"/>
              <a:gd name="connsiteY3604" fmla="*/ 957215 h 7505293"/>
              <a:gd name="connsiteX3605" fmla="*/ 4791766 w 6830240"/>
              <a:gd name="connsiteY3605" fmla="*/ 941707 h 7505293"/>
              <a:gd name="connsiteX3606" fmla="*/ 4804743 w 6830240"/>
              <a:gd name="connsiteY3606" fmla="*/ 904675 h 7505293"/>
              <a:gd name="connsiteX3607" fmla="*/ 4819619 w 6830240"/>
              <a:gd name="connsiteY3607" fmla="*/ 865745 h 7505293"/>
              <a:gd name="connsiteX3608" fmla="*/ 4826898 w 6830240"/>
              <a:gd name="connsiteY3608" fmla="*/ 865112 h 7505293"/>
              <a:gd name="connsiteX3609" fmla="*/ 4832279 w 6830240"/>
              <a:gd name="connsiteY3609" fmla="*/ 868277 h 7505293"/>
              <a:gd name="connsiteX3610" fmla="*/ 4835760 w 6830240"/>
              <a:gd name="connsiteY3610" fmla="*/ 892964 h 7505293"/>
              <a:gd name="connsiteX3611" fmla="*/ 4822151 w 6830240"/>
              <a:gd name="connsiteY3611" fmla="*/ 913853 h 7505293"/>
              <a:gd name="connsiteX3612" fmla="*/ 4806958 w 6830240"/>
              <a:gd name="connsiteY3612" fmla="*/ 960381 h 7505293"/>
              <a:gd name="connsiteX3613" fmla="*/ 4791766 w 6830240"/>
              <a:gd name="connsiteY3613" fmla="*/ 1005007 h 7505293"/>
              <a:gd name="connsiteX3614" fmla="*/ 4793032 w 6830240"/>
              <a:gd name="connsiteY3614" fmla="*/ 1011338 h 7505293"/>
              <a:gd name="connsiteX3615" fmla="*/ 4786702 w 6830240"/>
              <a:gd name="connsiteY3615" fmla="*/ 1017669 h 7505293"/>
              <a:gd name="connsiteX3616" fmla="*/ 4784170 w 6830240"/>
              <a:gd name="connsiteY3616" fmla="*/ 1024947 h 7505293"/>
              <a:gd name="connsiteX3617" fmla="*/ 4789234 w 6830240"/>
              <a:gd name="connsiteY3617" fmla="*/ 1030329 h 7505293"/>
              <a:gd name="connsiteX3618" fmla="*/ 4778789 w 6830240"/>
              <a:gd name="connsiteY3618" fmla="*/ 1042988 h 7505293"/>
              <a:gd name="connsiteX3619" fmla="*/ 4774041 w 6830240"/>
              <a:gd name="connsiteY3619" fmla="*/ 1055649 h 7505293"/>
              <a:gd name="connsiteX3620" fmla="*/ 4763913 w 6830240"/>
              <a:gd name="connsiteY3620" fmla="*/ 1073373 h 7505293"/>
              <a:gd name="connsiteX3621" fmla="*/ 4768344 w 6830240"/>
              <a:gd name="connsiteY3621" fmla="*/ 1087932 h 7505293"/>
              <a:gd name="connsiteX3622" fmla="*/ 4761381 w 6830240"/>
              <a:gd name="connsiteY3622" fmla="*/ 1098694 h 7505293"/>
              <a:gd name="connsiteX3623" fmla="*/ 4795247 w 6830240"/>
              <a:gd name="connsiteY3623" fmla="*/ 1096795 h 7505293"/>
              <a:gd name="connsiteX3624" fmla="*/ 4827215 w 6830240"/>
              <a:gd name="connsiteY3624" fmla="*/ 1106291 h 7505293"/>
              <a:gd name="connsiteX3625" fmla="*/ 4832912 w 6830240"/>
              <a:gd name="connsiteY3625" fmla="*/ 1121799 h 7505293"/>
              <a:gd name="connsiteX3626" fmla="*/ 4827215 w 6830240"/>
              <a:gd name="connsiteY3626" fmla="*/ 1131610 h 7505293"/>
              <a:gd name="connsiteX3627" fmla="*/ 4824999 w 6830240"/>
              <a:gd name="connsiteY3627" fmla="*/ 1137941 h 7505293"/>
              <a:gd name="connsiteX3628" fmla="*/ 4824683 w 6830240"/>
              <a:gd name="connsiteY3628" fmla="*/ 1144271 h 7505293"/>
              <a:gd name="connsiteX3629" fmla="*/ 4832279 w 6830240"/>
              <a:gd name="connsiteY3629" fmla="*/ 1139206 h 7505293"/>
              <a:gd name="connsiteX3630" fmla="*/ 4865196 w 6830240"/>
              <a:gd name="connsiteY3630" fmla="*/ 1113887 h 7505293"/>
              <a:gd name="connsiteX3631" fmla="*/ 4870260 w 6830240"/>
              <a:gd name="connsiteY3631" fmla="*/ 1096162 h 7505293"/>
              <a:gd name="connsiteX3632" fmla="*/ 4868994 w 6830240"/>
              <a:gd name="connsiteY3632" fmla="*/ 1088882 h 7505293"/>
              <a:gd name="connsiteX3633" fmla="*/ 4875324 w 6830240"/>
              <a:gd name="connsiteY3633" fmla="*/ 1083501 h 7505293"/>
              <a:gd name="connsiteX3634" fmla="*/ 4875957 w 6830240"/>
              <a:gd name="connsiteY3634" fmla="*/ 1077489 h 7505293"/>
              <a:gd name="connsiteX3635" fmla="*/ 4872792 w 6830240"/>
              <a:gd name="connsiteY3635" fmla="*/ 1073373 h 7505293"/>
              <a:gd name="connsiteX3636" fmla="*/ 4893048 w 6830240"/>
              <a:gd name="connsiteY3636" fmla="*/ 1048053 h 7505293"/>
              <a:gd name="connsiteX3637" fmla="*/ 4913305 w 6830240"/>
              <a:gd name="connsiteY3637" fmla="*/ 1022732 h 7505293"/>
              <a:gd name="connsiteX3638" fmla="*/ 4927864 w 6830240"/>
              <a:gd name="connsiteY3638" fmla="*/ 990132 h 7505293"/>
              <a:gd name="connsiteX3639" fmla="*/ 4953818 w 6830240"/>
              <a:gd name="connsiteY3639" fmla="*/ 967026 h 7505293"/>
              <a:gd name="connsiteX3640" fmla="*/ 4951286 w 6830240"/>
              <a:gd name="connsiteY3640" fmla="*/ 954367 h 7505293"/>
              <a:gd name="connsiteX3641" fmla="*/ 4952552 w 6830240"/>
              <a:gd name="connsiteY3641" fmla="*/ 943289 h 7505293"/>
              <a:gd name="connsiteX3642" fmla="*/ 4961414 w 6830240"/>
              <a:gd name="connsiteY3642" fmla="*/ 934110 h 7505293"/>
              <a:gd name="connsiteX3643" fmla="*/ 4976606 w 6830240"/>
              <a:gd name="connsiteY3643" fmla="*/ 929046 h 7505293"/>
              <a:gd name="connsiteX3644" fmla="*/ 4986418 w 6830240"/>
              <a:gd name="connsiteY3644" fmla="*/ 943289 h 7505293"/>
              <a:gd name="connsiteX3645" fmla="*/ 4979138 w 6830240"/>
              <a:gd name="connsiteY3645" fmla="*/ 959431 h 7505293"/>
              <a:gd name="connsiteX3646" fmla="*/ 4961097 w 6830240"/>
              <a:gd name="connsiteY3646" fmla="*/ 983169 h 7505293"/>
              <a:gd name="connsiteX3647" fmla="*/ 4956350 w 6830240"/>
              <a:gd name="connsiteY3647" fmla="*/ 1012604 h 7505293"/>
              <a:gd name="connsiteX3648" fmla="*/ 4945905 w 6830240"/>
              <a:gd name="connsiteY3648" fmla="*/ 1048370 h 7505293"/>
              <a:gd name="connsiteX3649" fmla="*/ 4925965 w 6830240"/>
              <a:gd name="connsiteY3649" fmla="*/ 1086033 h 7505293"/>
              <a:gd name="connsiteX3650" fmla="*/ 4929447 w 6830240"/>
              <a:gd name="connsiteY3650" fmla="*/ 1095529 h 7505293"/>
              <a:gd name="connsiteX3651" fmla="*/ 4923433 w 6830240"/>
              <a:gd name="connsiteY3651" fmla="*/ 1101226 h 7505293"/>
              <a:gd name="connsiteX3652" fmla="*/ 4925016 w 6830240"/>
              <a:gd name="connsiteY3652" fmla="*/ 1121166 h 7505293"/>
              <a:gd name="connsiteX3653" fmla="*/ 4936093 w 6830240"/>
              <a:gd name="connsiteY3653" fmla="*/ 1139206 h 7505293"/>
              <a:gd name="connsiteX3654" fmla="*/ 4909190 w 6830240"/>
              <a:gd name="connsiteY3654" fmla="*/ 1191114 h 7505293"/>
              <a:gd name="connsiteX3655" fmla="*/ 4895580 w 6830240"/>
              <a:gd name="connsiteY3655" fmla="*/ 1243021 h 7505293"/>
              <a:gd name="connsiteX3656" fmla="*/ 4875324 w 6830240"/>
              <a:gd name="connsiteY3656" fmla="*/ 1260746 h 7505293"/>
              <a:gd name="connsiteX3657" fmla="*/ 4864246 w 6830240"/>
              <a:gd name="connsiteY3657" fmla="*/ 1282269 h 7505293"/>
              <a:gd name="connsiteX3658" fmla="*/ 4855067 w 6830240"/>
              <a:gd name="connsiteY3658" fmla="*/ 1303791 h 7505293"/>
              <a:gd name="connsiteX3659" fmla="*/ 4857599 w 6830240"/>
              <a:gd name="connsiteY3659" fmla="*/ 1311387 h 7505293"/>
              <a:gd name="connsiteX3660" fmla="*/ 4875640 w 6830240"/>
              <a:gd name="connsiteY3660" fmla="*/ 1289865 h 7505293"/>
              <a:gd name="connsiteX3661" fmla="*/ 4895580 w 6830240"/>
              <a:gd name="connsiteY3661" fmla="*/ 1268343 h 7505293"/>
              <a:gd name="connsiteX3662" fmla="*/ 4913305 w 6830240"/>
              <a:gd name="connsiteY3662" fmla="*/ 1263279 h 7505293"/>
              <a:gd name="connsiteX3663" fmla="*/ 4895580 w 6830240"/>
              <a:gd name="connsiteY3663" fmla="*/ 1255682 h 7505293"/>
              <a:gd name="connsiteX3664" fmla="*/ 4903177 w 6830240"/>
              <a:gd name="connsiteY3664" fmla="*/ 1250617 h 7505293"/>
              <a:gd name="connsiteX3665" fmla="*/ 4912988 w 6830240"/>
              <a:gd name="connsiteY3665" fmla="*/ 1249351 h 7505293"/>
              <a:gd name="connsiteX3666" fmla="*/ 4920625 w 6830240"/>
              <a:gd name="connsiteY3666" fmla="*/ 1255460 h 7505293"/>
              <a:gd name="connsiteX3667" fmla="*/ 4921525 w 6830240"/>
              <a:gd name="connsiteY3667" fmla="*/ 1252486 h 7505293"/>
              <a:gd name="connsiteX3668" fmla="*/ 4931436 w 6830240"/>
              <a:gd name="connsiteY3668" fmla="*/ 1234394 h 7505293"/>
              <a:gd name="connsiteX3669" fmla="*/ 4935777 w 6830240"/>
              <a:gd name="connsiteY3669" fmla="*/ 1223398 h 7505293"/>
              <a:gd name="connsiteX3670" fmla="*/ 4938625 w 6830240"/>
              <a:gd name="connsiteY3670" fmla="*/ 1207573 h 7505293"/>
              <a:gd name="connsiteX3671" fmla="*/ 4918369 w 6830240"/>
              <a:gd name="connsiteY3671" fmla="*/ 1194912 h 7505293"/>
              <a:gd name="connsiteX3672" fmla="*/ 4931029 w 6830240"/>
              <a:gd name="connsiteY3672" fmla="*/ 1172124 h 7505293"/>
              <a:gd name="connsiteX3673" fmla="*/ 4956348 w 6830240"/>
              <a:gd name="connsiteY3673" fmla="*/ 1177187 h 7505293"/>
              <a:gd name="connsiteX3674" fmla="*/ 4966785 w 6830240"/>
              <a:gd name="connsiteY3674" fmla="*/ 1167978 h 7505293"/>
              <a:gd name="connsiteX3675" fmla="*/ 5060472 w 6830240"/>
              <a:gd name="connsiteY3675" fmla="*/ 1003394 h 7505293"/>
              <a:gd name="connsiteX3676" fmla="*/ 5073448 w 6830240"/>
              <a:gd name="connsiteY3676" fmla="*/ 983454 h 7505293"/>
              <a:gd name="connsiteX3677" fmla="*/ 5088324 w 6830240"/>
              <a:gd name="connsiteY3677" fmla="*/ 965413 h 7505293"/>
              <a:gd name="connsiteX3678" fmla="*/ 5091489 w 6830240"/>
              <a:gd name="connsiteY3678" fmla="*/ 953069 h 7505293"/>
              <a:gd name="connsiteX3679" fmla="*/ 5098453 w 6830240"/>
              <a:gd name="connsiteY3679" fmla="*/ 942625 h 7505293"/>
              <a:gd name="connsiteX3680" fmla="*/ 5108581 w 6830240"/>
              <a:gd name="connsiteY3680" fmla="*/ 924900 h 7505293"/>
              <a:gd name="connsiteX3681" fmla="*/ 5118709 w 6830240"/>
              <a:gd name="connsiteY3681" fmla="*/ 919520 h 7505293"/>
              <a:gd name="connsiteX3682" fmla="*/ 5128837 w 6830240"/>
              <a:gd name="connsiteY3682" fmla="*/ 919837 h 7505293"/>
              <a:gd name="connsiteX3683" fmla="*/ 5115544 w 6830240"/>
              <a:gd name="connsiteY3683" fmla="*/ 960666 h 7505293"/>
              <a:gd name="connsiteX3684" fmla="*/ 5090856 w 6830240"/>
              <a:gd name="connsiteY3684" fmla="*/ 1003394 h 7505293"/>
              <a:gd name="connsiteX3685" fmla="*/ 5093388 w 6830240"/>
              <a:gd name="connsiteY3685" fmla="*/ 1003394 h 7505293"/>
              <a:gd name="connsiteX3686" fmla="*/ 5099402 w 6830240"/>
              <a:gd name="connsiteY3686" fmla="*/ 1013522 h 7505293"/>
              <a:gd name="connsiteX3687" fmla="*/ 5095920 w 6830240"/>
              <a:gd name="connsiteY3687" fmla="*/ 1023651 h 7505293"/>
              <a:gd name="connsiteX3688" fmla="*/ 5078829 w 6830240"/>
              <a:gd name="connsiteY3688" fmla="*/ 1083154 h 7505293"/>
              <a:gd name="connsiteX3689" fmla="*/ 5057940 w 6830240"/>
              <a:gd name="connsiteY3689" fmla="*/ 1142658 h 7505293"/>
              <a:gd name="connsiteX3690" fmla="*/ 5058889 w 6830240"/>
              <a:gd name="connsiteY3690" fmla="*/ 1149937 h 7505293"/>
              <a:gd name="connsiteX3691" fmla="*/ 5050343 w 6830240"/>
              <a:gd name="connsiteY3691" fmla="*/ 1155318 h 7505293"/>
              <a:gd name="connsiteX3692" fmla="*/ 5049710 w 6830240"/>
              <a:gd name="connsiteY3692" fmla="*/ 1162281 h 7505293"/>
              <a:gd name="connsiteX3693" fmla="*/ 5052875 w 6830240"/>
              <a:gd name="connsiteY3693" fmla="*/ 1165446 h 7505293"/>
              <a:gd name="connsiteX3694" fmla="*/ 5044963 w 6830240"/>
              <a:gd name="connsiteY3694" fmla="*/ 1180322 h 7505293"/>
              <a:gd name="connsiteX3695" fmla="*/ 5042747 w 6830240"/>
              <a:gd name="connsiteY3695" fmla="*/ 1193299 h 7505293"/>
              <a:gd name="connsiteX3696" fmla="*/ 5057940 w 6830240"/>
              <a:gd name="connsiteY3696" fmla="*/ 1178106 h 7505293"/>
              <a:gd name="connsiteX3697" fmla="*/ 5063004 w 6830240"/>
              <a:gd name="connsiteY3697" fmla="*/ 1170510 h 7505293"/>
              <a:gd name="connsiteX3698" fmla="*/ 5060472 w 6830240"/>
              <a:gd name="connsiteY3698" fmla="*/ 1162914 h 7505293"/>
              <a:gd name="connsiteX3699" fmla="*/ 5069017 w 6830240"/>
              <a:gd name="connsiteY3699" fmla="*/ 1152469 h 7505293"/>
              <a:gd name="connsiteX3700" fmla="*/ 5075664 w 6830240"/>
              <a:gd name="connsiteY3700" fmla="*/ 1140125 h 7505293"/>
              <a:gd name="connsiteX3701" fmla="*/ 5095920 w 6830240"/>
              <a:gd name="connsiteY3701" fmla="*/ 1094548 h 7505293"/>
              <a:gd name="connsiteX3702" fmla="*/ 5111113 w 6830240"/>
              <a:gd name="connsiteY3702" fmla="*/ 1081889 h 7505293"/>
              <a:gd name="connsiteX3703" fmla="*/ 5117443 w 6830240"/>
              <a:gd name="connsiteY3703" fmla="*/ 1073026 h 7505293"/>
              <a:gd name="connsiteX3704" fmla="*/ 5116177 w 6830240"/>
              <a:gd name="connsiteY3704" fmla="*/ 1064163 h 7505293"/>
              <a:gd name="connsiteX3705" fmla="*/ 5126305 w 6830240"/>
              <a:gd name="connsiteY3705" fmla="*/ 1043907 h 7505293"/>
              <a:gd name="connsiteX3706" fmla="*/ 5133901 w 6830240"/>
              <a:gd name="connsiteY3706" fmla="*/ 1022385 h 7505293"/>
              <a:gd name="connsiteX3707" fmla="*/ 5141498 w 6830240"/>
              <a:gd name="connsiteY3707" fmla="*/ 1000862 h 7505293"/>
              <a:gd name="connsiteX3708" fmla="*/ 5174414 w 6830240"/>
              <a:gd name="connsiteY3708" fmla="*/ 973010 h 7505293"/>
              <a:gd name="connsiteX3709" fmla="*/ 5183910 w 6830240"/>
              <a:gd name="connsiteY3709" fmla="*/ 987570 h 7505293"/>
              <a:gd name="connsiteX3710" fmla="*/ 5174414 w 6830240"/>
              <a:gd name="connsiteY3710" fmla="*/ 998330 h 7505293"/>
              <a:gd name="connsiteX3711" fmla="*/ 5174098 w 6830240"/>
              <a:gd name="connsiteY3711" fmla="*/ 1014473 h 7505293"/>
              <a:gd name="connsiteX3712" fmla="*/ 5171882 w 6830240"/>
              <a:gd name="connsiteY3712" fmla="*/ 1028715 h 7505293"/>
              <a:gd name="connsiteX3713" fmla="*/ 5157006 w 6830240"/>
              <a:gd name="connsiteY3713" fmla="*/ 1061315 h 7505293"/>
              <a:gd name="connsiteX3714" fmla="*/ 5151626 w 6830240"/>
              <a:gd name="connsiteY3714" fmla="*/ 1092016 h 7505293"/>
              <a:gd name="connsiteX3715" fmla="*/ 5131369 w 6830240"/>
              <a:gd name="connsiteY3715" fmla="*/ 1140125 h 7505293"/>
              <a:gd name="connsiteX3716" fmla="*/ 5139599 w 6830240"/>
              <a:gd name="connsiteY3716" fmla="*/ 1160382 h 7505293"/>
              <a:gd name="connsiteX3717" fmla="*/ 5128837 w 6830240"/>
              <a:gd name="connsiteY3717" fmla="*/ 1180638 h 7505293"/>
              <a:gd name="connsiteX3718" fmla="*/ 5117443 w 6830240"/>
              <a:gd name="connsiteY3718" fmla="*/ 1212922 h 7505293"/>
              <a:gd name="connsiteX3719" fmla="*/ 5098453 w 6830240"/>
              <a:gd name="connsiteY3719" fmla="*/ 1241408 h 7505293"/>
              <a:gd name="connsiteX3720" fmla="*/ 5106049 w 6830240"/>
              <a:gd name="connsiteY3720" fmla="*/ 1261664 h 7505293"/>
              <a:gd name="connsiteX3721" fmla="*/ 5088324 w 6830240"/>
              <a:gd name="connsiteY3721" fmla="*/ 1274325 h 7505293"/>
              <a:gd name="connsiteX3722" fmla="*/ 5088324 w 6830240"/>
              <a:gd name="connsiteY3722" fmla="*/ 1302177 h 7505293"/>
              <a:gd name="connsiteX3723" fmla="*/ 5081678 w 6830240"/>
              <a:gd name="connsiteY3723" fmla="*/ 1316737 h 7505293"/>
              <a:gd name="connsiteX3724" fmla="*/ 5073132 w 6830240"/>
              <a:gd name="connsiteY3724" fmla="*/ 1327498 h 7505293"/>
              <a:gd name="connsiteX3725" fmla="*/ 5072499 w 6830240"/>
              <a:gd name="connsiteY3725" fmla="*/ 1338576 h 7505293"/>
              <a:gd name="connsiteX3726" fmla="*/ 5075664 w 6830240"/>
              <a:gd name="connsiteY3726" fmla="*/ 1347755 h 7505293"/>
              <a:gd name="connsiteX3727" fmla="*/ 5080412 w 6830240"/>
              <a:gd name="connsiteY3727" fmla="*/ 1350603 h 7505293"/>
              <a:gd name="connsiteX3728" fmla="*/ 5083260 w 6830240"/>
              <a:gd name="connsiteY3728" fmla="*/ 1347755 h 7505293"/>
              <a:gd name="connsiteX3729" fmla="*/ 5085792 w 6830240"/>
              <a:gd name="connsiteY3729" fmla="*/ 1328764 h 7505293"/>
              <a:gd name="connsiteX3730" fmla="*/ 5103517 w 6830240"/>
              <a:gd name="connsiteY3730" fmla="*/ 1317370 h 7505293"/>
              <a:gd name="connsiteX3731" fmla="*/ 5103517 w 6830240"/>
              <a:gd name="connsiteY3731" fmla="*/ 1279389 h 7505293"/>
              <a:gd name="connsiteX3732" fmla="*/ 5106049 w 6830240"/>
              <a:gd name="connsiteY3732" fmla="*/ 1279389 h 7505293"/>
              <a:gd name="connsiteX3733" fmla="*/ 5108897 w 6830240"/>
              <a:gd name="connsiteY3733" fmla="*/ 1270527 h 7505293"/>
              <a:gd name="connsiteX3734" fmla="*/ 5106049 w 6830240"/>
              <a:gd name="connsiteY3734" fmla="*/ 1261664 h 7505293"/>
              <a:gd name="connsiteX3735" fmla="*/ 5122507 w 6830240"/>
              <a:gd name="connsiteY3735" fmla="*/ 1240458 h 7505293"/>
              <a:gd name="connsiteX3736" fmla="*/ 5138966 w 6830240"/>
              <a:gd name="connsiteY3736" fmla="*/ 1221151 h 7505293"/>
              <a:gd name="connsiteX3737" fmla="*/ 5132002 w 6830240"/>
              <a:gd name="connsiteY3737" fmla="*/ 1203744 h 7505293"/>
              <a:gd name="connsiteX3738" fmla="*/ 5151626 w 6830240"/>
              <a:gd name="connsiteY3738" fmla="*/ 1188235 h 7505293"/>
              <a:gd name="connsiteX3739" fmla="*/ 5164603 w 6830240"/>
              <a:gd name="connsiteY3739" fmla="*/ 1151203 h 7505293"/>
              <a:gd name="connsiteX3740" fmla="*/ 5179479 w 6830240"/>
              <a:gd name="connsiteY3740" fmla="*/ 1112273 h 7505293"/>
              <a:gd name="connsiteX3741" fmla="*/ 5186758 w 6830240"/>
              <a:gd name="connsiteY3741" fmla="*/ 1111640 h 7505293"/>
              <a:gd name="connsiteX3742" fmla="*/ 5192139 w 6830240"/>
              <a:gd name="connsiteY3742" fmla="*/ 1114805 h 7505293"/>
              <a:gd name="connsiteX3743" fmla="*/ 5195620 w 6830240"/>
              <a:gd name="connsiteY3743" fmla="*/ 1139492 h 7505293"/>
              <a:gd name="connsiteX3744" fmla="*/ 5182011 w 6830240"/>
              <a:gd name="connsiteY3744" fmla="*/ 1160382 h 7505293"/>
              <a:gd name="connsiteX3745" fmla="*/ 5166818 w 6830240"/>
              <a:gd name="connsiteY3745" fmla="*/ 1206909 h 7505293"/>
              <a:gd name="connsiteX3746" fmla="*/ 5151626 w 6830240"/>
              <a:gd name="connsiteY3746" fmla="*/ 1251536 h 7505293"/>
              <a:gd name="connsiteX3747" fmla="*/ 5152892 w 6830240"/>
              <a:gd name="connsiteY3747" fmla="*/ 1257866 h 7505293"/>
              <a:gd name="connsiteX3748" fmla="*/ 5146562 w 6830240"/>
              <a:gd name="connsiteY3748" fmla="*/ 1264197 h 7505293"/>
              <a:gd name="connsiteX3749" fmla="*/ 5144030 w 6830240"/>
              <a:gd name="connsiteY3749" fmla="*/ 1271476 h 7505293"/>
              <a:gd name="connsiteX3750" fmla="*/ 5149094 w 6830240"/>
              <a:gd name="connsiteY3750" fmla="*/ 1276858 h 7505293"/>
              <a:gd name="connsiteX3751" fmla="*/ 5138649 w 6830240"/>
              <a:gd name="connsiteY3751" fmla="*/ 1289517 h 7505293"/>
              <a:gd name="connsiteX3752" fmla="*/ 5133901 w 6830240"/>
              <a:gd name="connsiteY3752" fmla="*/ 1302177 h 7505293"/>
              <a:gd name="connsiteX3753" fmla="*/ 5123773 w 6830240"/>
              <a:gd name="connsiteY3753" fmla="*/ 1319902 h 7505293"/>
              <a:gd name="connsiteX3754" fmla="*/ 5128204 w 6830240"/>
              <a:gd name="connsiteY3754" fmla="*/ 1334461 h 7505293"/>
              <a:gd name="connsiteX3755" fmla="*/ 5121241 w 6830240"/>
              <a:gd name="connsiteY3755" fmla="*/ 1345223 h 7505293"/>
              <a:gd name="connsiteX3756" fmla="*/ 5155107 w 6830240"/>
              <a:gd name="connsiteY3756" fmla="*/ 1343324 h 7505293"/>
              <a:gd name="connsiteX3757" fmla="*/ 5187075 w 6830240"/>
              <a:gd name="connsiteY3757" fmla="*/ 1352819 h 7505293"/>
              <a:gd name="connsiteX3758" fmla="*/ 5192772 w 6830240"/>
              <a:gd name="connsiteY3758" fmla="*/ 1368328 h 7505293"/>
              <a:gd name="connsiteX3759" fmla="*/ 5187075 w 6830240"/>
              <a:gd name="connsiteY3759" fmla="*/ 1378139 h 7505293"/>
              <a:gd name="connsiteX3760" fmla="*/ 5184859 w 6830240"/>
              <a:gd name="connsiteY3760" fmla="*/ 1384470 h 7505293"/>
              <a:gd name="connsiteX3761" fmla="*/ 5184543 w 6830240"/>
              <a:gd name="connsiteY3761" fmla="*/ 1390800 h 7505293"/>
              <a:gd name="connsiteX3762" fmla="*/ 5192139 w 6830240"/>
              <a:gd name="connsiteY3762" fmla="*/ 1385735 h 7505293"/>
              <a:gd name="connsiteX3763" fmla="*/ 5225056 w 6830240"/>
              <a:gd name="connsiteY3763" fmla="*/ 1360416 h 7505293"/>
              <a:gd name="connsiteX3764" fmla="*/ 5230120 w 6830240"/>
              <a:gd name="connsiteY3764" fmla="*/ 1342690 h 7505293"/>
              <a:gd name="connsiteX3765" fmla="*/ 5228854 w 6830240"/>
              <a:gd name="connsiteY3765" fmla="*/ 1335411 h 7505293"/>
              <a:gd name="connsiteX3766" fmla="*/ 5235184 w 6830240"/>
              <a:gd name="connsiteY3766" fmla="*/ 1330030 h 7505293"/>
              <a:gd name="connsiteX3767" fmla="*/ 5235817 w 6830240"/>
              <a:gd name="connsiteY3767" fmla="*/ 1324017 h 7505293"/>
              <a:gd name="connsiteX3768" fmla="*/ 5232652 w 6830240"/>
              <a:gd name="connsiteY3768" fmla="*/ 1319902 h 7505293"/>
              <a:gd name="connsiteX3769" fmla="*/ 5252908 w 6830240"/>
              <a:gd name="connsiteY3769" fmla="*/ 1294581 h 7505293"/>
              <a:gd name="connsiteX3770" fmla="*/ 5273165 w 6830240"/>
              <a:gd name="connsiteY3770" fmla="*/ 1269261 h 7505293"/>
              <a:gd name="connsiteX3771" fmla="*/ 5287724 w 6830240"/>
              <a:gd name="connsiteY3771" fmla="*/ 1236660 h 7505293"/>
              <a:gd name="connsiteX3772" fmla="*/ 5313678 w 6830240"/>
              <a:gd name="connsiteY3772" fmla="*/ 1213555 h 7505293"/>
              <a:gd name="connsiteX3773" fmla="*/ 5311146 w 6830240"/>
              <a:gd name="connsiteY3773" fmla="*/ 1200896 h 7505293"/>
              <a:gd name="connsiteX3774" fmla="*/ 5312412 w 6830240"/>
              <a:gd name="connsiteY3774" fmla="*/ 1189817 h 7505293"/>
              <a:gd name="connsiteX3775" fmla="*/ 5321274 w 6830240"/>
              <a:gd name="connsiteY3775" fmla="*/ 1180638 h 7505293"/>
              <a:gd name="connsiteX3776" fmla="*/ 5336466 w 6830240"/>
              <a:gd name="connsiteY3776" fmla="*/ 1175574 h 7505293"/>
              <a:gd name="connsiteX3777" fmla="*/ 5346278 w 6830240"/>
              <a:gd name="connsiteY3777" fmla="*/ 1189817 h 7505293"/>
              <a:gd name="connsiteX3778" fmla="*/ 5338998 w 6830240"/>
              <a:gd name="connsiteY3778" fmla="*/ 1205959 h 7505293"/>
              <a:gd name="connsiteX3779" fmla="*/ 5320957 w 6830240"/>
              <a:gd name="connsiteY3779" fmla="*/ 1229697 h 7505293"/>
              <a:gd name="connsiteX3780" fmla="*/ 5316210 w 6830240"/>
              <a:gd name="connsiteY3780" fmla="*/ 1259132 h 7505293"/>
              <a:gd name="connsiteX3781" fmla="*/ 5305765 w 6830240"/>
              <a:gd name="connsiteY3781" fmla="*/ 1294898 h 7505293"/>
              <a:gd name="connsiteX3782" fmla="*/ 5285825 w 6830240"/>
              <a:gd name="connsiteY3782" fmla="*/ 1332562 h 7505293"/>
              <a:gd name="connsiteX3783" fmla="*/ 5289307 w 6830240"/>
              <a:gd name="connsiteY3783" fmla="*/ 1342057 h 7505293"/>
              <a:gd name="connsiteX3784" fmla="*/ 5283293 w 6830240"/>
              <a:gd name="connsiteY3784" fmla="*/ 1347755 h 7505293"/>
              <a:gd name="connsiteX3785" fmla="*/ 5284876 w 6830240"/>
              <a:gd name="connsiteY3785" fmla="*/ 1367695 h 7505293"/>
              <a:gd name="connsiteX3786" fmla="*/ 5295953 w 6830240"/>
              <a:gd name="connsiteY3786" fmla="*/ 1385735 h 7505293"/>
              <a:gd name="connsiteX3787" fmla="*/ 5269050 w 6830240"/>
              <a:gd name="connsiteY3787" fmla="*/ 1437644 h 7505293"/>
              <a:gd name="connsiteX3788" fmla="*/ 5255440 w 6830240"/>
              <a:gd name="connsiteY3788" fmla="*/ 1489551 h 7505293"/>
              <a:gd name="connsiteX3789" fmla="*/ 5235184 w 6830240"/>
              <a:gd name="connsiteY3789" fmla="*/ 1507276 h 7505293"/>
              <a:gd name="connsiteX3790" fmla="*/ 5224106 w 6830240"/>
              <a:gd name="connsiteY3790" fmla="*/ 1528798 h 7505293"/>
              <a:gd name="connsiteX3791" fmla="*/ 5214927 w 6830240"/>
              <a:gd name="connsiteY3791" fmla="*/ 1550321 h 7505293"/>
              <a:gd name="connsiteX3792" fmla="*/ 5217459 w 6830240"/>
              <a:gd name="connsiteY3792" fmla="*/ 1557917 h 7505293"/>
              <a:gd name="connsiteX3793" fmla="*/ 5235500 w 6830240"/>
              <a:gd name="connsiteY3793" fmla="*/ 1536394 h 7505293"/>
              <a:gd name="connsiteX3794" fmla="*/ 5255440 w 6830240"/>
              <a:gd name="connsiteY3794" fmla="*/ 1514872 h 7505293"/>
              <a:gd name="connsiteX3795" fmla="*/ 5273165 w 6830240"/>
              <a:gd name="connsiteY3795" fmla="*/ 1509808 h 7505293"/>
              <a:gd name="connsiteX3796" fmla="*/ 5255440 w 6830240"/>
              <a:gd name="connsiteY3796" fmla="*/ 1502211 h 7505293"/>
              <a:gd name="connsiteX3797" fmla="*/ 5263037 w 6830240"/>
              <a:gd name="connsiteY3797" fmla="*/ 1497147 h 7505293"/>
              <a:gd name="connsiteX3798" fmla="*/ 5272848 w 6830240"/>
              <a:gd name="connsiteY3798" fmla="*/ 1495881 h 7505293"/>
              <a:gd name="connsiteX3799" fmla="*/ 5280761 w 6830240"/>
              <a:gd name="connsiteY3799" fmla="*/ 1502211 h 7505293"/>
              <a:gd name="connsiteX3800" fmla="*/ 5287724 w 6830240"/>
              <a:gd name="connsiteY3800" fmla="*/ 1492083 h 7505293"/>
              <a:gd name="connsiteX3801" fmla="*/ 5290889 w 6830240"/>
              <a:gd name="connsiteY3801" fmla="*/ 1481955 h 7505293"/>
              <a:gd name="connsiteX3802" fmla="*/ 5295637 w 6830240"/>
              <a:gd name="connsiteY3802" fmla="*/ 1469928 h 7505293"/>
              <a:gd name="connsiteX3803" fmla="*/ 5298485 w 6830240"/>
              <a:gd name="connsiteY3803" fmla="*/ 1454102 h 7505293"/>
              <a:gd name="connsiteX3804" fmla="*/ 5278229 w 6830240"/>
              <a:gd name="connsiteY3804" fmla="*/ 1441442 h 7505293"/>
              <a:gd name="connsiteX3805" fmla="*/ 5290889 w 6830240"/>
              <a:gd name="connsiteY3805" fmla="*/ 1418652 h 7505293"/>
              <a:gd name="connsiteX3806" fmla="*/ 5316210 w 6830240"/>
              <a:gd name="connsiteY3806" fmla="*/ 1423716 h 7505293"/>
              <a:gd name="connsiteX3807" fmla="*/ 5308930 w 6830240"/>
              <a:gd name="connsiteY3807" fmla="*/ 1435112 h 7505293"/>
              <a:gd name="connsiteX3808" fmla="*/ 5303550 w 6830240"/>
              <a:gd name="connsiteY3808" fmla="*/ 1446506 h 7505293"/>
              <a:gd name="connsiteX3809" fmla="*/ 5313678 w 6830240"/>
              <a:gd name="connsiteY3809" fmla="*/ 1454102 h 7505293"/>
              <a:gd name="connsiteX3810" fmla="*/ 5321274 w 6830240"/>
              <a:gd name="connsiteY3810" fmla="*/ 1461698 h 7505293"/>
              <a:gd name="connsiteX3811" fmla="*/ 5316843 w 6830240"/>
              <a:gd name="connsiteY3811" fmla="*/ 1476574 h 7505293"/>
              <a:gd name="connsiteX3812" fmla="*/ 5308614 w 6830240"/>
              <a:gd name="connsiteY3812" fmla="*/ 1489551 h 7505293"/>
              <a:gd name="connsiteX3813" fmla="*/ 5320957 w 6830240"/>
              <a:gd name="connsiteY3813" fmla="*/ 1490817 h 7505293"/>
              <a:gd name="connsiteX3814" fmla="*/ 5327589 w 6830240"/>
              <a:gd name="connsiteY3814" fmla="*/ 1491620 h 7505293"/>
              <a:gd name="connsiteX3815" fmla="*/ 5329474 w 6830240"/>
              <a:gd name="connsiteY3815" fmla="*/ 1484867 h 7505293"/>
              <a:gd name="connsiteX3816" fmla="*/ 5340868 w 6830240"/>
              <a:gd name="connsiteY3816" fmla="*/ 1473157 h 7505293"/>
              <a:gd name="connsiteX3817" fmla="*/ 5340235 w 6830240"/>
              <a:gd name="connsiteY3817" fmla="*/ 1459863 h 7505293"/>
              <a:gd name="connsiteX3818" fmla="*/ 5350996 w 6830240"/>
              <a:gd name="connsiteY3818" fmla="*/ 1450367 h 7505293"/>
              <a:gd name="connsiteX3819" fmla="*/ 5444683 w 6830240"/>
              <a:gd name="connsiteY3819" fmla="*/ 1285783 h 7505293"/>
              <a:gd name="connsiteX3820" fmla="*/ 5457659 w 6830240"/>
              <a:gd name="connsiteY3820" fmla="*/ 1265843 h 7505293"/>
              <a:gd name="connsiteX3821" fmla="*/ 5472535 w 6830240"/>
              <a:gd name="connsiteY3821" fmla="*/ 1247802 h 7505293"/>
              <a:gd name="connsiteX3822" fmla="*/ 5475700 w 6830240"/>
              <a:gd name="connsiteY3822" fmla="*/ 1235458 h 7505293"/>
              <a:gd name="connsiteX3823" fmla="*/ 5482664 w 6830240"/>
              <a:gd name="connsiteY3823" fmla="*/ 1225014 h 7505293"/>
              <a:gd name="connsiteX3824" fmla="*/ 5492792 w 6830240"/>
              <a:gd name="connsiteY3824" fmla="*/ 1207289 h 7505293"/>
              <a:gd name="connsiteX3825" fmla="*/ 5502920 w 6830240"/>
              <a:gd name="connsiteY3825" fmla="*/ 1201908 h 7505293"/>
              <a:gd name="connsiteX3826" fmla="*/ 5513048 w 6830240"/>
              <a:gd name="connsiteY3826" fmla="*/ 1202225 h 7505293"/>
              <a:gd name="connsiteX3827" fmla="*/ 5499755 w 6830240"/>
              <a:gd name="connsiteY3827" fmla="*/ 1243055 h 7505293"/>
              <a:gd name="connsiteX3828" fmla="*/ 5475067 w 6830240"/>
              <a:gd name="connsiteY3828" fmla="*/ 1285783 h 7505293"/>
              <a:gd name="connsiteX3829" fmla="*/ 5477599 w 6830240"/>
              <a:gd name="connsiteY3829" fmla="*/ 1285783 h 7505293"/>
              <a:gd name="connsiteX3830" fmla="*/ 5483613 w 6830240"/>
              <a:gd name="connsiteY3830" fmla="*/ 1295911 h 7505293"/>
              <a:gd name="connsiteX3831" fmla="*/ 5480131 w 6830240"/>
              <a:gd name="connsiteY3831" fmla="*/ 1306040 h 7505293"/>
              <a:gd name="connsiteX3832" fmla="*/ 5463040 w 6830240"/>
              <a:gd name="connsiteY3832" fmla="*/ 1365543 h 7505293"/>
              <a:gd name="connsiteX3833" fmla="*/ 5442151 w 6830240"/>
              <a:gd name="connsiteY3833" fmla="*/ 1425047 h 7505293"/>
              <a:gd name="connsiteX3834" fmla="*/ 5443100 w 6830240"/>
              <a:gd name="connsiteY3834" fmla="*/ 1432327 h 7505293"/>
              <a:gd name="connsiteX3835" fmla="*/ 5434554 w 6830240"/>
              <a:gd name="connsiteY3835" fmla="*/ 1437707 h 7505293"/>
              <a:gd name="connsiteX3836" fmla="*/ 5433921 w 6830240"/>
              <a:gd name="connsiteY3836" fmla="*/ 1444671 h 7505293"/>
              <a:gd name="connsiteX3837" fmla="*/ 5437086 w 6830240"/>
              <a:gd name="connsiteY3837" fmla="*/ 1447836 h 7505293"/>
              <a:gd name="connsiteX3838" fmla="*/ 5429174 w 6830240"/>
              <a:gd name="connsiteY3838" fmla="*/ 1462712 h 7505293"/>
              <a:gd name="connsiteX3839" fmla="*/ 5426958 w 6830240"/>
              <a:gd name="connsiteY3839" fmla="*/ 1475689 h 7505293"/>
              <a:gd name="connsiteX3840" fmla="*/ 5442151 w 6830240"/>
              <a:gd name="connsiteY3840" fmla="*/ 1460496 h 7505293"/>
              <a:gd name="connsiteX3841" fmla="*/ 5447215 w 6830240"/>
              <a:gd name="connsiteY3841" fmla="*/ 1452900 h 7505293"/>
              <a:gd name="connsiteX3842" fmla="*/ 5444683 w 6830240"/>
              <a:gd name="connsiteY3842" fmla="*/ 1445304 h 7505293"/>
              <a:gd name="connsiteX3843" fmla="*/ 5453228 w 6830240"/>
              <a:gd name="connsiteY3843" fmla="*/ 1434859 h 7505293"/>
              <a:gd name="connsiteX3844" fmla="*/ 5459875 w 6830240"/>
              <a:gd name="connsiteY3844" fmla="*/ 1422514 h 7505293"/>
              <a:gd name="connsiteX3845" fmla="*/ 5480131 w 6830240"/>
              <a:gd name="connsiteY3845" fmla="*/ 1376937 h 7505293"/>
              <a:gd name="connsiteX3846" fmla="*/ 5495324 w 6830240"/>
              <a:gd name="connsiteY3846" fmla="*/ 1364277 h 7505293"/>
              <a:gd name="connsiteX3847" fmla="*/ 5501654 w 6830240"/>
              <a:gd name="connsiteY3847" fmla="*/ 1355415 h 7505293"/>
              <a:gd name="connsiteX3848" fmla="*/ 5500388 w 6830240"/>
              <a:gd name="connsiteY3848" fmla="*/ 1346552 h 7505293"/>
              <a:gd name="connsiteX3849" fmla="*/ 5510516 w 6830240"/>
              <a:gd name="connsiteY3849" fmla="*/ 1326296 h 7505293"/>
              <a:gd name="connsiteX3850" fmla="*/ 5518112 w 6830240"/>
              <a:gd name="connsiteY3850" fmla="*/ 1304774 h 7505293"/>
              <a:gd name="connsiteX3851" fmla="*/ 5525709 w 6830240"/>
              <a:gd name="connsiteY3851" fmla="*/ 1283251 h 7505293"/>
              <a:gd name="connsiteX3852" fmla="*/ 5558625 w 6830240"/>
              <a:gd name="connsiteY3852" fmla="*/ 1255398 h 7505293"/>
              <a:gd name="connsiteX3853" fmla="*/ 5568121 w 6830240"/>
              <a:gd name="connsiteY3853" fmla="*/ 1269958 h 7505293"/>
              <a:gd name="connsiteX3854" fmla="*/ 5558625 w 6830240"/>
              <a:gd name="connsiteY3854" fmla="*/ 1280719 h 7505293"/>
              <a:gd name="connsiteX3855" fmla="*/ 5558309 w 6830240"/>
              <a:gd name="connsiteY3855" fmla="*/ 1296861 h 7505293"/>
              <a:gd name="connsiteX3856" fmla="*/ 5556093 w 6830240"/>
              <a:gd name="connsiteY3856" fmla="*/ 1311104 h 7505293"/>
              <a:gd name="connsiteX3857" fmla="*/ 5541217 w 6830240"/>
              <a:gd name="connsiteY3857" fmla="*/ 1343704 h 7505293"/>
              <a:gd name="connsiteX3858" fmla="*/ 5535837 w 6830240"/>
              <a:gd name="connsiteY3858" fmla="*/ 1374405 h 7505293"/>
              <a:gd name="connsiteX3859" fmla="*/ 5515580 w 6830240"/>
              <a:gd name="connsiteY3859" fmla="*/ 1422514 h 7505293"/>
              <a:gd name="connsiteX3860" fmla="*/ 5523810 w 6830240"/>
              <a:gd name="connsiteY3860" fmla="*/ 1442772 h 7505293"/>
              <a:gd name="connsiteX3861" fmla="*/ 5513048 w 6830240"/>
              <a:gd name="connsiteY3861" fmla="*/ 1463028 h 7505293"/>
              <a:gd name="connsiteX3862" fmla="*/ 5501654 w 6830240"/>
              <a:gd name="connsiteY3862" fmla="*/ 1495312 h 7505293"/>
              <a:gd name="connsiteX3863" fmla="*/ 5482664 w 6830240"/>
              <a:gd name="connsiteY3863" fmla="*/ 1523798 h 7505293"/>
              <a:gd name="connsiteX3864" fmla="*/ 5490260 w 6830240"/>
              <a:gd name="connsiteY3864" fmla="*/ 1544054 h 7505293"/>
              <a:gd name="connsiteX3865" fmla="*/ 5472535 w 6830240"/>
              <a:gd name="connsiteY3865" fmla="*/ 1556715 h 7505293"/>
              <a:gd name="connsiteX3866" fmla="*/ 5472535 w 6830240"/>
              <a:gd name="connsiteY3866" fmla="*/ 1584567 h 7505293"/>
              <a:gd name="connsiteX3867" fmla="*/ 5465889 w 6830240"/>
              <a:gd name="connsiteY3867" fmla="*/ 1599127 h 7505293"/>
              <a:gd name="connsiteX3868" fmla="*/ 5457343 w 6830240"/>
              <a:gd name="connsiteY3868" fmla="*/ 1609887 h 7505293"/>
              <a:gd name="connsiteX3869" fmla="*/ 5456710 w 6830240"/>
              <a:gd name="connsiteY3869" fmla="*/ 1620966 h 7505293"/>
              <a:gd name="connsiteX3870" fmla="*/ 5459875 w 6830240"/>
              <a:gd name="connsiteY3870" fmla="*/ 1630144 h 7505293"/>
              <a:gd name="connsiteX3871" fmla="*/ 5464623 w 6830240"/>
              <a:gd name="connsiteY3871" fmla="*/ 1632993 h 7505293"/>
              <a:gd name="connsiteX3872" fmla="*/ 5467471 w 6830240"/>
              <a:gd name="connsiteY3872" fmla="*/ 1630144 h 7505293"/>
              <a:gd name="connsiteX3873" fmla="*/ 5470003 w 6830240"/>
              <a:gd name="connsiteY3873" fmla="*/ 1611154 h 7505293"/>
              <a:gd name="connsiteX3874" fmla="*/ 5487728 w 6830240"/>
              <a:gd name="connsiteY3874" fmla="*/ 1599760 h 7505293"/>
              <a:gd name="connsiteX3875" fmla="*/ 5487728 w 6830240"/>
              <a:gd name="connsiteY3875" fmla="*/ 1561779 h 7505293"/>
              <a:gd name="connsiteX3876" fmla="*/ 5490260 w 6830240"/>
              <a:gd name="connsiteY3876" fmla="*/ 1561779 h 7505293"/>
              <a:gd name="connsiteX3877" fmla="*/ 5493108 w 6830240"/>
              <a:gd name="connsiteY3877" fmla="*/ 1552917 h 7505293"/>
              <a:gd name="connsiteX3878" fmla="*/ 5490260 w 6830240"/>
              <a:gd name="connsiteY3878" fmla="*/ 1544054 h 7505293"/>
              <a:gd name="connsiteX3879" fmla="*/ 5506718 w 6830240"/>
              <a:gd name="connsiteY3879" fmla="*/ 1522848 h 7505293"/>
              <a:gd name="connsiteX3880" fmla="*/ 5523177 w 6830240"/>
              <a:gd name="connsiteY3880" fmla="*/ 1503541 h 7505293"/>
              <a:gd name="connsiteX3881" fmla="*/ 5516213 w 6830240"/>
              <a:gd name="connsiteY3881" fmla="*/ 1486134 h 7505293"/>
              <a:gd name="connsiteX3882" fmla="*/ 5535837 w 6830240"/>
              <a:gd name="connsiteY3882" fmla="*/ 1470624 h 7505293"/>
              <a:gd name="connsiteX3883" fmla="*/ 5548814 w 6830240"/>
              <a:gd name="connsiteY3883" fmla="*/ 1433593 h 7505293"/>
              <a:gd name="connsiteX3884" fmla="*/ 5563690 w 6830240"/>
              <a:gd name="connsiteY3884" fmla="*/ 1394662 h 7505293"/>
              <a:gd name="connsiteX3885" fmla="*/ 5570969 w 6830240"/>
              <a:gd name="connsiteY3885" fmla="*/ 1394029 h 7505293"/>
              <a:gd name="connsiteX3886" fmla="*/ 5576350 w 6830240"/>
              <a:gd name="connsiteY3886" fmla="*/ 1397194 h 7505293"/>
              <a:gd name="connsiteX3887" fmla="*/ 5579831 w 6830240"/>
              <a:gd name="connsiteY3887" fmla="*/ 1421881 h 7505293"/>
              <a:gd name="connsiteX3888" fmla="*/ 5566222 w 6830240"/>
              <a:gd name="connsiteY3888" fmla="*/ 1442772 h 7505293"/>
              <a:gd name="connsiteX3889" fmla="*/ 5551029 w 6830240"/>
              <a:gd name="connsiteY3889" fmla="*/ 1489299 h 7505293"/>
              <a:gd name="connsiteX3890" fmla="*/ 5535837 w 6830240"/>
              <a:gd name="connsiteY3890" fmla="*/ 1533926 h 7505293"/>
              <a:gd name="connsiteX3891" fmla="*/ 5537103 w 6830240"/>
              <a:gd name="connsiteY3891" fmla="*/ 1540256 h 7505293"/>
              <a:gd name="connsiteX3892" fmla="*/ 5530773 w 6830240"/>
              <a:gd name="connsiteY3892" fmla="*/ 1546587 h 7505293"/>
              <a:gd name="connsiteX3893" fmla="*/ 5528241 w 6830240"/>
              <a:gd name="connsiteY3893" fmla="*/ 1553866 h 7505293"/>
              <a:gd name="connsiteX3894" fmla="*/ 5533305 w 6830240"/>
              <a:gd name="connsiteY3894" fmla="*/ 1559247 h 7505293"/>
              <a:gd name="connsiteX3895" fmla="*/ 5522860 w 6830240"/>
              <a:gd name="connsiteY3895" fmla="*/ 1571907 h 7505293"/>
              <a:gd name="connsiteX3896" fmla="*/ 5518112 w 6830240"/>
              <a:gd name="connsiteY3896" fmla="*/ 1584567 h 7505293"/>
              <a:gd name="connsiteX3897" fmla="*/ 5507984 w 6830240"/>
              <a:gd name="connsiteY3897" fmla="*/ 1602292 h 7505293"/>
              <a:gd name="connsiteX3898" fmla="*/ 5512415 w 6830240"/>
              <a:gd name="connsiteY3898" fmla="*/ 1616851 h 7505293"/>
              <a:gd name="connsiteX3899" fmla="*/ 5505452 w 6830240"/>
              <a:gd name="connsiteY3899" fmla="*/ 1627613 h 7505293"/>
              <a:gd name="connsiteX3900" fmla="*/ 5539318 w 6830240"/>
              <a:gd name="connsiteY3900" fmla="*/ 1625714 h 7505293"/>
              <a:gd name="connsiteX3901" fmla="*/ 5571286 w 6830240"/>
              <a:gd name="connsiteY3901" fmla="*/ 1635209 h 7505293"/>
              <a:gd name="connsiteX3902" fmla="*/ 5576983 w 6830240"/>
              <a:gd name="connsiteY3902" fmla="*/ 1650718 h 7505293"/>
              <a:gd name="connsiteX3903" fmla="*/ 5571286 w 6830240"/>
              <a:gd name="connsiteY3903" fmla="*/ 1660529 h 7505293"/>
              <a:gd name="connsiteX3904" fmla="*/ 5569070 w 6830240"/>
              <a:gd name="connsiteY3904" fmla="*/ 1666859 h 7505293"/>
              <a:gd name="connsiteX3905" fmla="*/ 5568754 w 6830240"/>
              <a:gd name="connsiteY3905" fmla="*/ 1673190 h 7505293"/>
              <a:gd name="connsiteX3906" fmla="*/ 5576350 w 6830240"/>
              <a:gd name="connsiteY3906" fmla="*/ 1668124 h 7505293"/>
              <a:gd name="connsiteX3907" fmla="*/ 5609267 w 6830240"/>
              <a:gd name="connsiteY3907" fmla="*/ 1642804 h 7505293"/>
              <a:gd name="connsiteX3908" fmla="*/ 5614331 w 6830240"/>
              <a:gd name="connsiteY3908" fmla="*/ 1625079 h 7505293"/>
              <a:gd name="connsiteX3909" fmla="*/ 5613065 w 6830240"/>
              <a:gd name="connsiteY3909" fmla="*/ 1617801 h 7505293"/>
              <a:gd name="connsiteX3910" fmla="*/ 5619395 w 6830240"/>
              <a:gd name="connsiteY3910" fmla="*/ 1612420 h 7505293"/>
              <a:gd name="connsiteX3911" fmla="*/ 5620028 w 6830240"/>
              <a:gd name="connsiteY3911" fmla="*/ 1606406 h 7505293"/>
              <a:gd name="connsiteX3912" fmla="*/ 5616863 w 6830240"/>
              <a:gd name="connsiteY3912" fmla="*/ 1602292 h 7505293"/>
              <a:gd name="connsiteX3913" fmla="*/ 5637119 w 6830240"/>
              <a:gd name="connsiteY3913" fmla="*/ 1576970 h 7505293"/>
              <a:gd name="connsiteX3914" fmla="*/ 5657376 w 6830240"/>
              <a:gd name="connsiteY3914" fmla="*/ 1551651 h 7505293"/>
              <a:gd name="connsiteX3915" fmla="*/ 5671935 w 6830240"/>
              <a:gd name="connsiteY3915" fmla="*/ 1519050 h 7505293"/>
              <a:gd name="connsiteX3916" fmla="*/ 5697889 w 6830240"/>
              <a:gd name="connsiteY3916" fmla="*/ 1495945 h 7505293"/>
              <a:gd name="connsiteX3917" fmla="*/ 5695357 w 6830240"/>
              <a:gd name="connsiteY3917" fmla="*/ 1483285 h 7505293"/>
              <a:gd name="connsiteX3918" fmla="*/ 5696623 w 6830240"/>
              <a:gd name="connsiteY3918" fmla="*/ 1472206 h 7505293"/>
              <a:gd name="connsiteX3919" fmla="*/ 5705485 w 6830240"/>
              <a:gd name="connsiteY3919" fmla="*/ 1463028 h 7505293"/>
              <a:gd name="connsiteX3920" fmla="*/ 5720677 w 6830240"/>
              <a:gd name="connsiteY3920" fmla="*/ 1457964 h 7505293"/>
              <a:gd name="connsiteX3921" fmla="*/ 5730489 w 6830240"/>
              <a:gd name="connsiteY3921" fmla="*/ 1472206 h 7505293"/>
              <a:gd name="connsiteX3922" fmla="*/ 5723209 w 6830240"/>
              <a:gd name="connsiteY3922" fmla="*/ 1488349 h 7505293"/>
              <a:gd name="connsiteX3923" fmla="*/ 5705168 w 6830240"/>
              <a:gd name="connsiteY3923" fmla="*/ 1512087 h 7505293"/>
              <a:gd name="connsiteX3924" fmla="*/ 5700421 w 6830240"/>
              <a:gd name="connsiteY3924" fmla="*/ 1541522 h 7505293"/>
              <a:gd name="connsiteX3925" fmla="*/ 5689976 w 6830240"/>
              <a:gd name="connsiteY3925" fmla="*/ 1577288 h 7505293"/>
              <a:gd name="connsiteX3926" fmla="*/ 5670036 w 6830240"/>
              <a:gd name="connsiteY3926" fmla="*/ 1614952 h 7505293"/>
              <a:gd name="connsiteX3927" fmla="*/ 5673518 w 6830240"/>
              <a:gd name="connsiteY3927" fmla="*/ 1624446 h 7505293"/>
              <a:gd name="connsiteX3928" fmla="*/ 5667504 w 6830240"/>
              <a:gd name="connsiteY3928" fmla="*/ 1630144 h 7505293"/>
              <a:gd name="connsiteX3929" fmla="*/ 5669087 w 6830240"/>
              <a:gd name="connsiteY3929" fmla="*/ 1650085 h 7505293"/>
              <a:gd name="connsiteX3930" fmla="*/ 5680164 w 6830240"/>
              <a:gd name="connsiteY3930" fmla="*/ 1668124 h 7505293"/>
              <a:gd name="connsiteX3931" fmla="*/ 5653261 w 6830240"/>
              <a:gd name="connsiteY3931" fmla="*/ 1720032 h 7505293"/>
              <a:gd name="connsiteX3932" fmla="*/ 5639651 w 6830240"/>
              <a:gd name="connsiteY3932" fmla="*/ 1771940 h 7505293"/>
              <a:gd name="connsiteX3933" fmla="*/ 5619395 w 6830240"/>
              <a:gd name="connsiteY3933" fmla="*/ 1789664 h 7505293"/>
              <a:gd name="connsiteX3934" fmla="*/ 5608317 w 6830240"/>
              <a:gd name="connsiteY3934" fmla="*/ 1811187 h 7505293"/>
              <a:gd name="connsiteX3935" fmla="*/ 5599138 w 6830240"/>
              <a:gd name="connsiteY3935" fmla="*/ 1832710 h 7505293"/>
              <a:gd name="connsiteX3936" fmla="*/ 5601670 w 6830240"/>
              <a:gd name="connsiteY3936" fmla="*/ 1840305 h 7505293"/>
              <a:gd name="connsiteX3937" fmla="*/ 5619711 w 6830240"/>
              <a:gd name="connsiteY3937" fmla="*/ 1818783 h 7505293"/>
              <a:gd name="connsiteX3938" fmla="*/ 5639651 w 6830240"/>
              <a:gd name="connsiteY3938" fmla="*/ 1797261 h 7505293"/>
              <a:gd name="connsiteX3939" fmla="*/ 5657376 w 6830240"/>
              <a:gd name="connsiteY3939" fmla="*/ 1792197 h 7505293"/>
              <a:gd name="connsiteX3940" fmla="*/ 5639651 w 6830240"/>
              <a:gd name="connsiteY3940" fmla="*/ 1784599 h 7505293"/>
              <a:gd name="connsiteX3941" fmla="*/ 5647248 w 6830240"/>
              <a:gd name="connsiteY3941" fmla="*/ 1779535 h 7505293"/>
              <a:gd name="connsiteX3942" fmla="*/ 5657059 w 6830240"/>
              <a:gd name="connsiteY3942" fmla="*/ 1778270 h 7505293"/>
              <a:gd name="connsiteX3943" fmla="*/ 5664972 w 6830240"/>
              <a:gd name="connsiteY3943" fmla="*/ 1784599 h 7505293"/>
              <a:gd name="connsiteX3944" fmla="*/ 5671935 w 6830240"/>
              <a:gd name="connsiteY3944" fmla="*/ 1774472 h 7505293"/>
              <a:gd name="connsiteX3945" fmla="*/ 5675100 w 6830240"/>
              <a:gd name="connsiteY3945" fmla="*/ 1764343 h 7505293"/>
              <a:gd name="connsiteX3946" fmla="*/ 5679848 w 6830240"/>
              <a:gd name="connsiteY3946" fmla="*/ 1752316 h 7505293"/>
              <a:gd name="connsiteX3947" fmla="*/ 5682696 w 6830240"/>
              <a:gd name="connsiteY3947" fmla="*/ 1736491 h 7505293"/>
              <a:gd name="connsiteX3948" fmla="*/ 5662440 w 6830240"/>
              <a:gd name="connsiteY3948" fmla="*/ 1723830 h 7505293"/>
              <a:gd name="connsiteX3949" fmla="*/ 5675100 w 6830240"/>
              <a:gd name="connsiteY3949" fmla="*/ 1701041 h 7505293"/>
              <a:gd name="connsiteX3950" fmla="*/ 5700421 w 6830240"/>
              <a:gd name="connsiteY3950" fmla="*/ 1706106 h 7505293"/>
              <a:gd name="connsiteX3951" fmla="*/ 5693141 w 6830240"/>
              <a:gd name="connsiteY3951" fmla="*/ 1717501 h 7505293"/>
              <a:gd name="connsiteX3952" fmla="*/ 5687761 w 6830240"/>
              <a:gd name="connsiteY3952" fmla="*/ 1728895 h 7505293"/>
              <a:gd name="connsiteX3953" fmla="*/ 5697889 w 6830240"/>
              <a:gd name="connsiteY3953" fmla="*/ 1736491 h 7505293"/>
              <a:gd name="connsiteX3954" fmla="*/ 5705485 w 6830240"/>
              <a:gd name="connsiteY3954" fmla="*/ 1744086 h 7505293"/>
              <a:gd name="connsiteX3955" fmla="*/ 5701054 w 6830240"/>
              <a:gd name="connsiteY3955" fmla="*/ 1758963 h 7505293"/>
              <a:gd name="connsiteX3956" fmla="*/ 5692825 w 6830240"/>
              <a:gd name="connsiteY3956" fmla="*/ 1771940 h 7505293"/>
              <a:gd name="connsiteX3957" fmla="*/ 5705168 w 6830240"/>
              <a:gd name="connsiteY3957" fmla="*/ 1773206 h 7505293"/>
              <a:gd name="connsiteX3958" fmla="*/ 5715613 w 6830240"/>
              <a:gd name="connsiteY3958" fmla="*/ 1774472 h 7505293"/>
              <a:gd name="connsiteX3959" fmla="*/ 5710233 w 6830240"/>
              <a:gd name="connsiteY3959" fmla="*/ 1790931 h 7505293"/>
              <a:gd name="connsiteX3960" fmla="*/ 5695357 w 6830240"/>
              <a:gd name="connsiteY3960" fmla="*/ 1807388 h 7505293"/>
              <a:gd name="connsiteX3961" fmla="*/ 5692192 w 6830240"/>
              <a:gd name="connsiteY3961" fmla="*/ 1821315 h 7505293"/>
              <a:gd name="connsiteX3962" fmla="*/ 5685228 w 6830240"/>
              <a:gd name="connsiteY3962" fmla="*/ 1827646 h 7505293"/>
              <a:gd name="connsiteX3963" fmla="*/ 5672568 w 6830240"/>
              <a:gd name="connsiteY3963" fmla="*/ 1845370 h 7505293"/>
              <a:gd name="connsiteX3964" fmla="*/ 5672568 w 6830240"/>
              <a:gd name="connsiteY3964" fmla="*/ 1868158 h 7505293"/>
              <a:gd name="connsiteX3965" fmla="*/ 5680164 w 6830240"/>
              <a:gd name="connsiteY3965" fmla="*/ 1860561 h 7505293"/>
              <a:gd name="connsiteX3966" fmla="*/ 5690293 w 6830240"/>
              <a:gd name="connsiteY3966" fmla="*/ 1840305 h 7505293"/>
              <a:gd name="connsiteX3967" fmla="*/ 5695357 w 6830240"/>
              <a:gd name="connsiteY3967" fmla="*/ 1834608 h 7505293"/>
              <a:gd name="connsiteX3968" fmla="*/ 5700421 w 6830240"/>
              <a:gd name="connsiteY3968" fmla="*/ 1832710 h 7505293"/>
              <a:gd name="connsiteX3969" fmla="*/ 5697889 w 6830240"/>
              <a:gd name="connsiteY3969" fmla="*/ 1839356 h 7505293"/>
              <a:gd name="connsiteX3970" fmla="*/ 5695357 w 6830240"/>
              <a:gd name="connsiteY3970" fmla="*/ 1847901 h 7505293"/>
              <a:gd name="connsiteX3971" fmla="*/ 5685228 w 6830240"/>
              <a:gd name="connsiteY3971" fmla="*/ 1873223 h 7505293"/>
              <a:gd name="connsiteX3972" fmla="*/ 5675100 w 6830240"/>
              <a:gd name="connsiteY3972" fmla="*/ 1898542 h 7505293"/>
              <a:gd name="connsiteX3973" fmla="*/ 5664972 w 6830240"/>
              <a:gd name="connsiteY3973" fmla="*/ 1916267 h 7505293"/>
              <a:gd name="connsiteX3974" fmla="*/ 5659908 w 6830240"/>
              <a:gd name="connsiteY3974" fmla="*/ 1936523 h 7505293"/>
              <a:gd name="connsiteX3975" fmla="*/ 5675100 w 6830240"/>
              <a:gd name="connsiteY3975" fmla="*/ 1915634 h 7505293"/>
              <a:gd name="connsiteX3976" fmla="*/ 5682696 w 6830240"/>
              <a:gd name="connsiteY3976" fmla="*/ 1890946 h 7505293"/>
              <a:gd name="connsiteX3977" fmla="*/ 5702953 w 6830240"/>
              <a:gd name="connsiteY3977" fmla="*/ 1898542 h 7505293"/>
              <a:gd name="connsiteX3978" fmla="*/ 5697889 w 6830240"/>
              <a:gd name="connsiteY3978" fmla="*/ 1926395 h 7505293"/>
              <a:gd name="connsiteX3979" fmla="*/ 5710549 w 6830240"/>
              <a:gd name="connsiteY3979" fmla="*/ 1923864 h 7505293"/>
              <a:gd name="connsiteX3980" fmla="*/ 5723209 w 6830240"/>
              <a:gd name="connsiteY3980" fmla="*/ 1939056 h 7505293"/>
              <a:gd name="connsiteX3981" fmla="*/ 5710549 w 6830240"/>
              <a:gd name="connsiteY3981" fmla="*/ 1977037 h 7505293"/>
              <a:gd name="connsiteX3982" fmla="*/ 5685862 w 6830240"/>
              <a:gd name="connsiteY3982" fmla="*/ 2009638 h 7505293"/>
              <a:gd name="connsiteX3983" fmla="*/ 5664972 w 6830240"/>
              <a:gd name="connsiteY3983" fmla="*/ 2040338 h 7505293"/>
              <a:gd name="connsiteX3984" fmla="*/ 5659908 w 6830240"/>
              <a:gd name="connsiteY3984" fmla="*/ 2040338 h 7505293"/>
              <a:gd name="connsiteX3985" fmla="*/ 5659908 w 6830240"/>
              <a:gd name="connsiteY3985" fmla="*/ 2047935 h 7505293"/>
              <a:gd name="connsiteX3986" fmla="*/ 5644715 w 6830240"/>
              <a:gd name="connsiteY3986" fmla="*/ 2073256 h 7505293"/>
              <a:gd name="connsiteX3987" fmla="*/ 5632055 w 6830240"/>
              <a:gd name="connsiteY3987" fmla="*/ 2101741 h 7505293"/>
              <a:gd name="connsiteX3988" fmla="*/ 5619395 w 6830240"/>
              <a:gd name="connsiteY3988" fmla="*/ 2134025 h 7505293"/>
              <a:gd name="connsiteX3989" fmla="*/ 5605469 w 6830240"/>
              <a:gd name="connsiteY3989" fmla="*/ 2160928 h 7505293"/>
              <a:gd name="connsiteX3990" fmla="*/ 5591542 w 6830240"/>
              <a:gd name="connsiteY3990" fmla="*/ 2182134 h 7505293"/>
              <a:gd name="connsiteX3991" fmla="*/ 5590948 w 6830240"/>
              <a:gd name="connsiteY3991" fmla="*/ 2188665 h 7505293"/>
              <a:gd name="connsiteX3992" fmla="*/ 5593838 w 6830240"/>
              <a:gd name="connsiteY3992" fmla="*/ 2187129 h 7505293"/>
              <a:gd name="connsiteX3993" fmla="*/ 5603966 w 6830240"/>
              <a:gd name="connsiteY3993" fmla="*/ 2187446 h 7505293"/>
              <a:gd name="connsiteX3994" fmla="*/ 5590673 w 6830240"/>
              <a:gd name="connsiteY3994" fmla="*/ 2228276 h 7505293"/>
              <a:gd name="connsiteX3995" fmla="*/ 5565985 w 6830240"/>
              <a:gd name="connsiteY3995" fmla="*/ 2271004 h 7505293"/>
              <a:gd name="connsiteX3996" fmla="*/ 5568517 w 6830240"/>
              <a:gd name="connsiteY3996" fmla="*/ 2271004 h 7505293"/>
              <a:gd name="connsiteX3997" fmla="*/ 5574531 w 6830240"/>
              <a:gd name="connsiteY3997" fmla="*/ 2281132 h 7505293"/>
              <a:gd name="connsiteX3998" fmla="*/ 5571049 w 6830240"/>
              <a:gd name="connsiteY3998" fmla="*/ 2291261 h 7505293"/>
              <a:gd name="connsiteX3999" fmla="*/ 5570991 w 6830240"/>
              <a:gd name="connsiteY3999" fmla="*/ 2291463 h 7505293"/>
              <a:gd name="connsiteX4000" fmla="*/ 5576350 w 6830240"/>
              <a:gd name="connsiteY4000" fmla="*/ 2298608 h 7505293"/>
              <a:gd name="connsiteX4001" fmla="*/ 5581414 w 6830240"/>
              <a:gd name="connsiteY4001" fmla="*/ 2301140 h 7505293"/>
              <a:gd name="connsiteX4002" fmla="*/ 5578249 w 6830240"/>
              <a:gd name="connsiteY4002" fmla="*/ 2309687 h 7505293"/>
              <a:gd name="connsiteX4003" fmla="*/ 5571286 w 6830240"/>
              <a:gd name="connsiteY4003" fmla="*/ 2316334 h 7505293"/>
              <a:gd name="connsiteX4004" fmla="*/ 5568754 w 6830240"/>
              <a:gd name="connsiteY4004" fmla="*/ 2326777 h 7505293"/>
              <a:gd name="connsiteX4005" fmla="*/ 5559618 w 6830240"/>
              <a:gd name="connsiteY4005" fmla="*/ 2331060 h 7505293"/>
              <a:gd name="connsiteX4006" fmla="*/ 5553958 w 6830240"/>
              <a:gd name="connsiteY4006" fmla="*/ 2350765 h 7505293"/>
              <a:gd name="connsiteX4007" fmla="*/ 5533069 w 6830240"/>
              <a:gd name="connsiteY4007" fmla="*/ 2410268 h 7505293"/>
              <a:gd name="connsiteX4008" fmla="*/ 5534018 w 6830240"/>
              <a:gd name="connsiteY4008" fmla="*/ 2417547 h 7505293"/>
              <a:gd name="connsiteX4009" fmla="*/ 5525472 w 6830240"/>
              <a:gd name="connsiteY4009" fmla="*/ 2422929 h 7505293"/>
              <a:gd name="connsiteX4010" fmla="*/ 5524839 w 6830240"/>
              <a:gd name="connsiteY4010" fmla="*/ 2429892 h 7505293"/>
              <a:gd name="connsiteX4011" fmla="*/ 5528004 w 6830240"/>
              <a:gd name="connsiteY4011" fmla="*/ 2433056 h 7505293"/>
              <a:gd name="connsiteX4012" fmla="*/ 5520092 w 6830240"/>
              <a:gd name="connsiteY4012" fmla="*/ 2447932 h 7505293"/>
              <a:gd name="connsiteX4013" fmla="*/ 5517876 w 6830240"/>
              <a:gd name="connsiteY4013" fmla="*/ 2460910 h 7505293"/>
              <a:gd name="connsiteX4014" fmla="*/ 5533069 w 6830240"/>
              <a:gd name="connsiteY4014" fmla="*/ 2445717 h 7505293"/>
              <a:gd name="connsiteX4015" fmla="*/ 5538133 w 6830240"/>
              <a:gd name="connsiteY4015" fmla="*/ 2438120 h 7505293"/>
              <a:gd name="connsiteX4016" fmla="*/ 5535601 w 6830240"/>
              <a:gd name="connsiteY4016" fmla="*/ 2430524 h 7505293"/>
              <a:gd name="connsiteX4017" fmla="*/ 5544146 w 6830240"/>
              <a:gd name="connsiteY4017" fmla="*/ 2420079 h 7505293"/>
              <a:gd name="connsiteX4018" fmla="*/ 5550793 w 6830240"/>
              <a:gd name="connsiteY4018" fmla="*/ 2407736 h 7505293"/>
              <a:gd name="connsiteX4019" fmla="*/ 5571049 w 6830240"/>
              <a:gd name="connsiteY4019" fmla="*/ 2362158 h 7505293"/>
              <a:gd name="connsiteX4020" fmla="*/ 5586242 w 6830240"/>
              <a:gd name="connsiteY4020" fmla="*/ 2349498 h 7505293"/>
              <a:gd name="connsiteX4021" fmla="*/ 5592572 w 6830240"/>
              <a:gd name="connsiteY4021" fmla="*/ 2340637 h 7505293"/>
              <a:gd name="connsiteX4022" fmla="*/ 5591306 w 6830240"/>
              <a:gd name="connsiteY4022" fmla="*/ 2331774 h 7505293"/>
              <a:gd name="connsiteX4023" fmla="*/ 5601434 w 6830240"/>
              <a:gd name="connsiteY4023" fmla="*/ 2311517 h 7505293"/>
              <a:gd name="connsiteX4024" fmla="*/ 5609030 w 6830240"/>
              <a:gd name="connsiteY4024" fmla="*/ 2289995 h 7505293"/>
              <a:gd name="connsiteX4025" fmla="*/ 5616627 w 6830240"/>
              <a:gd name="connsiteY4025" fmla="*/ 2268473 h 7505293"/>
              <a:gd name="connsiteX4026" fmla="*/ 5649543 w 6830240"/>
              <a:gd name="connsiteY4026" fmla="*/ 2240619 h 7505293"/>
              <a:gd name="connsiteX4027" fmla="*/ 5659039 w 6830240"/>
              <a:gd name="connsiteY4027" fmla="*/ 2255179 h 7505293"/>
              <a:gd name="connsiteX4028" fmla="*/ 5649543 w 6830240"/>
              <a:gd name="connsiteY4028" fmla="*/ 2265940 h 7505293"/>
              <a:gd name="connsiteX4029" fmla="*/ 5649227 w 6830240"/>
              <a:gd name="connsiteY4029" fmla="*/ 2282083 h 7505293"/>
              <a:gd name="connsiteX4030" fmla="*/ 5647011 w 6830240"/>
              <a:gd name="connsiteY4030" fmla="*/ 2296325 h 7505293"/>
              <a:gd name="connsiteX4031" fmla="*/ 5632135 w 6830240"/>
              <a:gd name="connsiteY4031" fmla="*/ 2328925 h 7505293"/>
              <a:gd name="connsiteX4032" fmla="*/ 5626755 w 6830240"/>
              <a:gd name="connsiteY4032" fmla="*/ 2359627 h 7505293"/>
              <a:gd name="connsiteX4033" fmla="*/ 5606498 w 6830240"/>
              <a:gd name="connsiteY4033" fmla="*/ 2407736 h 7505293"/>
              <a:gd name="connsiteX4034" fmla="*/ 5614728 w 6830240"/>
              <a:gd name="connsiteY4034" fmla="*/ 2427992 h 7505293"/>
              <a:gd name="connsiteX4035" fmla="*/ 5603966 w 6830240"/>
              <a:gd name="connsiteY4035" fmla="*/ 2448248 h 7505293"/>
              <a:gd name="connsiteX4036" fmla="*/ 5592572 w 6830240"/>
              <a:gd name="connsiteY4036" fmla="*/ 2480532 h 7505293"/>
              <a:gd name="connsiteX4037" fmla="*/ 5573582 w 6830240"/>
              <a:gd name="connsiteY4037" fmla="*/ 2509019 h 7505293"/>
              <a:gd name="connsiteX4038" fmla="*/ 5581178 w 6830240"/>
              <a:gd name="connsiteY4038" fmla="*/ 2529274 h 7505293"/>
              <a:gd name="connsiteX4039" fmla="*/ 5563453 w 6830240"/>
              <a:gd name="connsiteY4039" fmla="*/ 2541935 h 7505293"/>
              <a:gd name="connsiteX4040" fmla="*/ 5563453 w 6830240"/>
              <a:gd name="connsiteY4040" fmla="*/ 2569787 h 7505293"/>
              <a:gd name="connsiteX4041" fmla="*/ 5556807 w 6830240"/>
              <a:gd name="connsiteY4041" fmla="*/ 2584347 h 7505293"/>
              <a:gd name="connsiteX4042" fmla="*/ 5548261 w 6830240"/>
              <a:gd name="connsiteY4042" fmla="*/ 2595109 h 7505293"/>
              <a:gd name="connsiteX4043" fmla="*/ 5547628 w 6830240"/>
              <a:gd name="connsiteY4043" fmla="*/ 2606186 h 7505293"/>
              <a:gd name="connsiteX4044" fmla="*/ 5550793 w 6830240"/>
              <a:gd name="connsiteY4044" fmla="*/ 2615365 h 7505293"/>
              <a:gd name="connsiteX4045" fmla="*/ 5555541 w 6830240"/>
              <a:gd name="connsiteY4045" fmla="*/ 2618213 h 7505293"/>
              <a:gd name="connsiteX4046" fmla="*/ 5558389 w 6830240"/>
              <a:gd name="connsiteY4046" fmla="*/ 2615365 h 7505293"/>
              <a:gd name="connsiteX4047" fmla="*/ 5560921 w 6830240"/>
              <a:gd name="connsiteY4047" fmla="*/ 2596374 h 7505293"/>
              <a:gd name="connsiteX4048" fmla="*/ 5578646 w 6830240"/>
              <a:gd name="connsiteY4048" fmla="*/ 2584981 h 7505293"/>
              <a:gd name="connsiteX4049" fmla="*/ 5578646 w 6830240"/>
              <a:gd name="connsiteY4049" fmla="*/ 2547000 h 7505293"/>
              <a:gd name="connsiteX4050" fmla="*/ 5581178 w 6830240"/>
              <a:gd name="connsiteY4050" fmla="*/ 2547000 h 7505293"/>
              <a:gd name="connsiteX4051" fmla="*/ 5584026 w 6830240"/>
              <a:gd name="connsiteY4051" fmla="*/ 2538137 h 7505293"/>
              <a:gd name="connsiteX4052" fmla="*/ 5581178 w 6830240"/>
              <a:gd name="connsiteY4052" fmla="*/ 2529274 h 7505293"/>
              <a:gd name="connsiteX4053" fmla="*/ 5597636 w 6830240"/>
              <a:gd name="connsiteY4053" fmla="*/ 2508068 h 7505293"/>
              <a:gd name="connsiteX4054" fmla="*/ 5614095 w 6830240"/>
              <a:gd name="connsiteY4054" fmla="*/ 2488761 h 7505293"/>
              <a:gd name="connsiteX4055" fmla="*/ 5607131 w 6830240"/>
              <a:gd name="connsiteY4055" fmla="*/ 2471355 h 7505293"/>
              <a:gd name="connsiteX4056" fmla="*/ 5626755 w 6830240"/>
              <a:gd name="connsiteY4056" fmla="*/ 2455846 h 7505293"/>
              <a:gd name="connsiteX4057" fmla="*/ 5639732 w 6830240"/>
              <a:gd name="connsiteY4057" fmla="*/ 2418813 h 7505293"/>
              <a:gd name="connsiteX4058" fmla="*/ 5654608 w 6830240"/>
              <a:gd name="connsiteY4058" fmla="*/ 2379883 h 7505293"/>
              <a:gd name="connsiteX4059" fmla="*/ 5661887 w 6830240"/>
              <a:gd name="connsiteY4059" fmla="*/ 2379250 h 7505293"/>
              <a:gd name="connsiteX4060" fmla="*/ 5667268 w 6830240"/>
              <a:gd name="connsiteY4060" fmla="*/ 2382415 h 7505293"/>
              <a:gd name="connsiteX4061" fmla="*/ 5670749 w 6830240"/>
              <a:gd name="connsiteY4061" fmla="*/ 2407102 h 7505293"/>
              <a:gd name="connsiteX4062" fmla="*/ 5657140 w 6830240"/>
              <a:gd name="connsiteY4062" fmla="*/ 2427992 h 7505293"/>
              <a:gd name="connsiteX4063" fmla="*/ 5641947 w 6830240"/>
              <a:gd name="connsiteY4063" fmla="*/ 2474519 h 7505293"/>
              <a:gd name="connsiteX4064" fmla="*/ 5626755 w 6830240"/>
              <a:gd name="connsiteY4064" fmla="*/ 2519147 h 7505293"/>
              <a:gd name="connsiteX4065" fmla="*/ 5628021 w 6830240"/>
              <a:gd name="connsiteY4065" fmla="*/ 2525476 h 7505293"/>
              <a:gd name="connsiteX4066" fmla="*/ 5621691 w 6830240"/>
              <a:gd name="connsiteY4066" fmla="*/ 2531807 h 7505293"/>
              <a:gd name="connsiteX4067" fmla="*/ 5619159 w 6830240"/>
              <a:gd name="connsiteY4067" fmla="*/ 2539086 h 7505293"/>
              <a:gd name="connsiteX4068" fmla="*/ 5624223 w 6830240"/>
              <a:gd name="connsiteY4068" fmla="*/ 2544467 h 7505293"/>
              <a:gd name="connsiteX4069" fmla="*/ 5613778 w 6830240"/>
              <a:gd name="connsiteY4069" fmla="*/ 2557128 h 7505293"/>
              <a:gd name="connsiteX4070" fmla="*/ 5609030 w 6830240"/>
              <a:gd name="connsiteY4070" fmla="*/ 2569787 h 7505293"/>
              <a:gd name="connsiteX4071" fmla="*/ 5598902 w 6830240"/>
              <a:gd name="connsiteY4071" fmla="*/ 2587513 h 7505293"/>
              <a:gd name="connsiteX4072" fmla="*/ 5603333 w 6830240"/>
              <a:gd name="connsiteY4072" fmla="*/ 2602072 h 7505293"/>
              <a:gd name="connsiteX4073" fmla="*/ 5596370 w 6830240"/>
              <a:gd name="connsiteY4073" fmla="*/ 2612834 h 7505293"/>
              <a:gd name="connsiteX4074" fmla="*/ 5630236 w 6830240"/>
              <a:gd name="connsiteY4074" fmla="*/ 2610935 h 7505293"/>
              <a:gd name="connsiteX4075" fmla="*/ 5662204 w 6830240"/>
              <a:gd name="connsiteY4075" fmla="*/ 2620429 h 7505293"/>
              <a:gd name="connsiteX4076" fmla="*/ 5664102 w 6830240"/>
              <a:gd name="connsiteY4076" fmla="*/ 2625595 h 7505293"/>
              <a:gd name="connsiteX4077" fmla="*/ 5669930 w 6830240"/>
              <a:gd name="connsiteY4077" fmla="*/ 2625778 h 7505293"/>
              <a:gd name="connsiteX4078" fmla="*/ 5667556 w 6830240"/>
              <a:gd name="connsiteY4078" fmla="*/ 2640614 h 7505293"/>
              <a:gd name="connsiteX4079" fmla="*/ 5660240 w 6830240"/>
              <a:gd name="connsiteY4079" fmla="*/ 2658032 h 7505293"/>
              <a:gd name="connsiteX4080" fmla="*/ 5667268 w 6830240"/>
              <a:gd name="connsiteY4080" fmla="*/ 2653346 h 7505293"/>
              <a:gd name="connsiteX4081" fmla="*/ 5700185 w 6830240"/>
              <a:gd name="connsiteY4081" fmla="*/ 2628025 h 7505293"/>
              <a:gd name="connsiteX4082" fmla="*/ 5705249 w 6830240"/>
              <a:gd name="connsiteY4082" fmla="*/ 2610301 h 7505293"/>
              <a:gd name="connsiteX4083" fmla="*/ 5703983 w 6830240"/>
              <a:gd name="connsiteY4083" fmla="*/ 2603021 h 7505293"/>
              <a:gd name="connsiteX4084" fmla="*/ 5710313 w 6830240"/>
              <a:gd name="connsiteY4084" fmla="*/ 2597640 h 7505293"/>
              <a:gd name="connsiteX4085" fmla="*/ 5710946 w 6830240"/>
              <a:gd name="connsiteY4085" fmla="*/ 2591627 h 7505293"/>
              <a:gd name="connsiteX4086" fmla="*/ 5707781 w 6830240"/>
              <a:gd name="connsiteY4086" fmla="*/ 2587513 h 7505293"/>
              <a:gd name="connsiteX4087" fmla="*/ 5728037 w 6830240"/>
              <a:gd name="connsiteY4087" fmla="*/ 2562191 h 7505293"/>
              <a:gd name="connsiteX4088" fmla="*/ 5748294 w 6830240"/>
              <a:gd name="connsiteY4088" fmla="*/ 2536872 h 7505293"/>
              <a:gd name="connsiteX4089" fmla="*/ 5762853 w 6830240"/>
              <a:gd name="connsiteY4089" fmla="*/ 2504270 h 7505293"/>
              <a:gd name="connsiteX4090" fmla="*/ 5788807 w 6830240"/>
              <a:gd name="connsiteY4090" fmla="*/ 2481165 h 7505293"/>
              <a:gd name="connsiteX4091" fmla="*/ 5786275 w 6830240"/>
              <a:gd name="connsiteY4091" fmla="*/ 2468505 h 7505293"/>
              <a:gd name="connsiteX4092" fmla="*/ 5787541 w 6830240"/>
              <a:gd name="connsiteY4092" fmla="*/ 2457428 h 7505293"/>
              <a:gd name="connsiteX4093" fmla="*/ 5796403 w 6830240"/>
              <a:gd name="connsiteY4093" fmla="*/ 2448248 h 7505293"/>
              <a:gd name="connsiteX4094" fmla="*/ 5811595 w 6830240"/>
              <a:gd name="connsiteY4094" fmla="*/ 2443184 h 7505293"/>
              <a:gd name="connsiteX4095" fmla="*/ 5821407 w 6830240"/>
              <a:gd name="connsiteY4095" fmla="*/ 2457428 h 7505293"/>
              <a:gd name="connsiteX4096" fmla="*/ 5814127 w 6830240"/>
              <a:gd name="connsiteY4096" fmla="*/ 2473569 h 7505293"/>
              <a:gd name="connsiteX4097" fmla="*/ 5796086 w 6830240"/>
              <a:gd name="connsiteY4097" fmla="*/ 2497307 h 7505293"/>
              <a:gd name="connsiteX4098" fmla="*/ 5791339 w 6830240"/>
              <a:gd name="connsiteY4098" fmla="*/ 2526742 h 7505293"/>
              <a:gd name="connsiteX4099" fmla="*/ 5780894 w 6830240"/>
              <a:gd name="connsiteY4099" fmla="*/ 2562508 h 7505293"/>
              <a:gd name="connsiteX4100" fmla="*/ 5760954 w 6830240"/>
              <a:gd name="connsiteY4100" fmla="*/ 2600173 h 7505293"/>
              <a:gd name="connsiteX4101" fmla="*/ 5764436 w 6830240"/>
              <a:gd name="connsiteY4101" fmla="*/ 2609667 h 7505293"/>
              <a:gd name="connsiteX4102" fmla="*/ 5758422 w 6830240"/>
              <a:gd name="connsiteY4102" fmla="*/ 2615365 h 7505293"/>
              <a:gd name="connsiteX4103" fmla="*/ 5760005 w 6830240"/>
              <a:gd name="connsiteY4103" fmla="*/ 2635306 h 7505293"/>
              <a:gd name="connsiteX4104" fmla="*/ 5771082 w 6830240"/>
              <a:gd name="connsiteY4104" fmla="*/ 2653346 h 7505293"/>
              <a:gd name="connsiteX4105" fmla="*/ 5744179 w 6830240"/>
              <a:gd name="connsiteY4105" fmla="*/ 2705253 h 7505293"/>
              <a:gd name="connsiteX4106" fmla="*/ 5730569 w 6830240"/>
              <a:gd name="connsiteY4106" fmla="*/ 2757160 h 7505293"/>
              <a:gd name="connsiteX4107" fmla="*/ 5710313 w 6830240"/>
              <a:gd name="connsiteY4107" fmla="*/ 2774885 h 7505293"/>
              <a:gd name="connsiteX4108" fmla="*/ 5699235 w 6830240"/>
              <a:gd name="connsiteY4108" fmla="*/ 2796407 h 7505293"/>
              <a:gd name="connsiteX4109" fmla="*/ 5690056 w 6830240"/>
              <a:gd name="connsiteY4109" fmla="*/ 2817930 h 7505293"/>
              <a:gd name="connsiteX4110" fmla="*/ 5692588 w 6830240"/>
              <a:gd name="connsiteY4110" fmla="*/ 2825526 h 7505293"/>
              <a:gd name="connsiteX4111" fmla="*/ 5710629 w 6830240"/>
              <a:gd name="connsiteY4111" fmla="*/ 2804003 h 7505293"/>
              <a:gd name="connsiteX4112" fmla="*/ 5730569 w 6830240"/>
              <a:gd name="connsiteY4112" fmla="*/ 2782481 h 7505293"/>
              <a:gd name="connsiteX4113" fmla="*/ 5748294 w 6830240"/>
              <a:gd name="connsiteY4113" fmla="*/ 2777417 h 7505293"/>
              <a:gd name="connsiteX4114" fmla="*/ 5730569 w 6830240"/>
              <a:gd name="connsiteY4114" fmla="*/ 2769820 h 7505293"/>
              <a:gd name="connsiteX4115" fmla="*/ 5738166 w 6830240"/>
              <a:gd name="connsiteY4115" fmla="*/ 2764757 h 7505293"/>
              <a:gd name="connsiteX4116" fmla="*/ 5747977 w 6830240"/>
              <a:gd name="connsiteY4116" fmla="*/ 2763490 h 7505293"/>
              <a:gd name="connsiteX4117" fmla="*/ 5755890 w 6830240"/>
              <a:gd name="connsiteY4117" fmla="*/ 2769820 h 7505293"/>
              <a:gd name="connsiteX4118" fmla="*/ 5762853 w 6830240"/>
              <a:gd name="connsiteY4118" fmla="*/ 2759692 h 7505293"/>
              <a:gd name="connsiteX4119" fmla="*/ 5766018 w 6830240"/>
              <a:gd name="connsiteY4119" fmla="*/ 2749564 h 7505293"/>
              <a:gd name="connsiteX4120" fmla="*/ 5770766 w 6830240"/>
              <a:gd name="connsiteY4120" fmla="*/ 2737537 h 7505293"/>
              <a:gd name="connsiteX4121" fmla="*/ 5773614 w 6830240"/>
              <a:gd name="connsiteY4121" fmla="*/ 2721711 h 7505293"/>
              <a:gd name="connsiteX4122" fmla="*/ 5753358 w 6830240"/>
              <a:gd name="connsiteY4122" fmla="*/ 2709052 h 7505293"/>
              <a:gd name="connsiteX4123" fmla="*/ 5766018 w 6830240"/>
              <a:gd name="connsiteY4123" fmla="*/ 2686263 h 7505293"/>
              <a:gd name="connsiteX4124" fmla="*/ 5791339 w 6830240"/>
              <a:gd name="connsiteY4124" fmla="*/ 2691326 h 7505293"/>
              <a:gd name="connsiteX4125" fmla="*/ 5784059 w 6830240"/>
              <a:gd name="connsiteY4125" fmla="*/ 2702721 h 7505293"/>
              <a:gd name="connsiteX4126" fmla="*/ 5778679 w 6830240"/>
              <a:gd name="connsiteY4126" fmla="*/ 2714115 h 7505293"/>
              <a:gd name="connsiteX4127" fmla="*/ 5788807 w 6830240"/>
              <a:gd name="connsiteY4127" fmla="*/ 2721711 h 7505293"/>
              <a:gd name="connsiteX4128" fmla="*/ 5796403 w 6830240"/>
              <a:gd name="connsiteY4128" fmla="*/ 2729307 h 7505293"/>
              <a:gd name="connsiteX4129" fmla="*/ 5791972 w 6830240"/>
              <a:gd name="connsiteY4129" fmla="*/ 2744183 h 7505293"/>
              <a:gd name="connsiteX4130" fmla="*/ 5783743 w 6830240"/>
              <a:gd name="connsiteY4130" fmla="*/ 2757160 h 7505293"/>
              <a:gd name="connsiteX4131" fmla="*/ 5796086 w 6830240"/>
              <a:gd name="connsiteY4131" fmla="*/ 2758427 h 7505293"/>
              <a:gd name="connsiteX4132" fmla="*/ 5806531 w 6830240"/>
              <a:gd name="connsiteY4132" fmla="*/ 2759692 h 7505293"/>
              <a:gd name="connsiteX4133" fmla="*/ 5801151 w 6830240"/>
              <a:gd name="connsiteY4133" fmla="*/ 2776151 h 7505293"/>
              <a:gd name="connsiteX4134" fmla="*/ 5786275 w 6830240"/>
              <a:gd name="connsiteY4134" fmla="*/ 2792609 h 7505293"/>
              <a:gd name="connsiteX4135" fmla="*/ 5783110 w 6830240"/>
              <a:gd name="connsiteY4135" fmla="*/ 2806535 h 7505293"/>
              <a:gd name="connsiteX4136" fmla="*/ 5776146 w 6830240"/>
              <a:gd name="connsiteY4136" fmla="*/ 2812867 h 7505293"/>
              <a:gd name="connsiteX4137" fmla="*/ 5763486 w 6830240"/>
              <a:gd name="connsiteY4137" fmla="*/ 2830590 h 7505293"/>
              <a:gd name="connsiteX4138" fmla="*/ 5763486 w 6830240"/>
              <a:gd name="connsiteY4138" fmla="*/ 2853379 h 7505293"/>
              <a:gd name="connsiteX4139" fmla="*/ 5771082 w 6830240"/>
              <a:gd name="connsiteY4139" fmla="*/ 2845782 h 7505293"/>
              <a:gd name="connsiteX4140" fmla="*/ 5781211 w 6830240"/>
              <a:gd name="connsiteY4140" fmla="*/ 2825526 h 7505293"/>
              <a:gd name="connsiteX4141" fmla="*/ 5786275 w 6830240"/>
              <a:gd name="connsiteY4141" fmla="*/ 2819829 h 7505293"/>
              <a:gd name="connsiteX4142" fmla="*/ 5791339 w 6830240"/>
              <a:gd name="connsiteY4142" fmla="*/ 2817930 h 7505293"/>
              <a:gd name="connsiteX4143" fmla="*/ 5788807 w 6830240"/>
              <a:gd name="connsiteY4143" fmla="*/ 2824576 h 7505293"/>
              <a:gd name="connsiteX4144" fmla="*/ 5786275 w 6830240"/>
              <a:gd name="connsiteY4144" fmla="*/ 2833122 h 7505293"/>
              <a:gd name="connsiteX4145" fmla="*/ 5776146 w 6830240"/>
              <a:gd name="connsiteY4145" fmla="*/ 2858443 h 7505293"/>
              <a:gd name="connsiteX4146" fmla="*/ 5766018 w 6830240"/>
              <a:gd name="connsiteY4146" fmla="*/ 2883764 h 7505293"/>
              <a:gd name="connsiteX4147" fmla="*/ 5755890 w 6830240"/>
              <a:gd name="connsiteY4147" fmla="*/ 2901488 h 7505293"/>
              <a:gd name="connsiteX4148" fmla="*/ 5750826 w 6830240"/>
              <a:gd name="connsiteY4148" fmla="*/ 2921744 h 7505293"/>
              <a:gd name="connsiteX4149" fmla="*/ 5766018 w 6830240"/>
              <a:gd name="connsiteY4149" fmla="*/ 2900856 h 7505293"/>
              <a:gd name="connsiteX4150" fmla="*/ 5773614 w 6830240"/>
              <a:gd name="connsiteY4150" fmla="*/ 2876167 h 7505293"/>
              <a:gd name="connsiteX4151" fmla="*/ 5793871 w 6830240"/>
              <a:gd name="connsiteY4151" fmla="*/ 2883764 h 7505293"/>
              <a:gd name="connsiteX4152" fmla="*/ 5788807 w 6830240"/>
              <a:gd name="connsiteY4152" fmla="*/ 2911616 h 7505293"/>
              <a:gd name="connsiteX4153" fmla="*/ 5801467 w 6830240"/>
              <a:gd name="connsiteY4153" fmla="*/ 2909084 h 7505293"/>
              <a:gd name="connsiteX4154" fmla="*/ 5814127 w 6830240"/>
              <a:gd name="connsiteY4154" fmla="*/ 2924277 h 7505293"/>
              <a:gd name="connsiteX4155" fmla="*/ 5801467 w 6830240"/>
              <a:gd name="connsiteY4155" fmla="*/ 2962257 h 7505293"/>
              <a:gd name="connsiteX4156" fmla="*/ 5776780 w 6830240"/>
              <a:gd name="connsiteY4156" fmla="*/ 2994858 h 7505293"/>
              <a:gd name="connsiteX4157" fmla="*/ 5755890 w 6830240"/>
              <a:gd name="connsiteY4157" fmla="*/ 3025559 h 7505293"/>
              <a:gd name="connsiteX4158" fmla="*/ 5750826 w 6830240"/>
              <a:gd name="connsiteY4158" fmla="*/ 3025559 h 7505293"/>
              <a:gd name="connsiteX4159" fmla="*/ 5750826 w 6830240"/>
              <a:gd name="connsiteY4159" fmla="*/ 3033156 h 7505293"/>
              <a:gd name="connsiteX4160" fmla="*/ 5735633 w 6830240"/>
              <a:gd name="connsiteY4160" fmla="*/ 3058477 h 7505293"/>
              <a:gd name="connsiteX4161" fmla="*/ 5731489 w 6830240"/>
              <a:gd name="connsiteY4161" fmla="*/ 3067801 h 7505293"/>
              <a:gd name="connsiteX4162" fmla="*/ 5733865 w 6830240"/>
              <a:gd name="connsiteY4162" fmla="*/ 3074270 h 7505293"/>
              <a:gd name="connsiteX4163" fmla="*/ 5728168 w 6830240"/>
              <a:gd name="connsiteY4163" fmla="*/ 3084081 h 7505293"/>
              <a:gd name="connsiteX4164" fmla="*/ 5725952 w 6830240"/>
              <a:gd name="connsiteY4164" fmla="*/ 3090412 h 7505293"/>
              <a:gd name="connsiteX4165" fmla="*/ 5725636 w 6830240"/>
              <a:gd name="connsiteY4165" fmla="*/ 3096742 h 7505293"/>
              <a:gd name="connsiteX4166" fmla="*/ 5733232 w 6830240"/>
              <a:gd name="connsiteY4166" fmla="*/ 3091677 h 7505293"/>
              <a:gd name="connsiteX4167" fmla="*/ 5766149 w 6830240"/>
              <a:gd name="connsiteY4167" fmla="*/ 3066357 h 7505293"/>
              <a:gd name="connsiteX4168" fmla="*/ 5771213 w 6830240"/>
              <a:gd name="connsiteY4168" fmla="*/ 3048632 h 7505293"/>
              <a:gd name="connsiteX4169" fmla="*/ 5769947 w 6830240"/>
              <a:gd name="connsiteY4169" fmla="*/ 3041353 h 7505293"/>
              <a:gd name="connsiteX4170" fmla="*/ 5776277 w 6830240"/>
              <a:gd name="connsiteY4170" fmla="*/ 3035972 h 7505293"/>
              <a:gd name="connsiteX4171" fmla="*/ 5776910 w 6830240"/>
              <a:gd name="connsiteY4171" fmla="*/ 3029958 h 7505293"/>
              <a:gd name="connsiteX4172" fmla="*/ 5773745 w 6830240"/>
              <a:gd name="connsiteY4172" fmla="*/ 3025844 h 7505293"/>
              <a:gd name="connsiteX4173" fmla="*/ 5794001 w 6830240"/>
              <a:gd name="connsiteY4173" fmla="*/ 3000522 h 7505293"/>
              <a:gd name="connsiteX4174" fmla="*/ 5814258 w 6830240"/>
              <a:gd name="connsiteY4174" fmla="*/ 2975203 h 7505293"/>
              <a:gd name="connsiteX4175" fmla="*/ 5828817 w 6830240"/>
              <a:gd name="connsiteY4175" fmla="*/ 2942602 h 7505293"/>
              <a:gd name="connsiteX4176" fmla="*/ 5854771 w 6830240"/>
              <a:gd name="connsiteY4176" fmla="*/ 2919497 h 7505293"/>
              <a:gd name="connsiteX4177" fmla="*/ 5852239 w 6830240"/>
              <a:gd name="connsiteY4177" fmla="*/ 2906837 h 7505293"/>
              <a:gd name="connsiteX4178" fmla="*/ 5853505 w 6830240"/>
              <a:gd name="connsiteY4178" fmla="*/ 2895759 h 7505293"/>
              <a:gd name="connsiteX4179" fmla="*/ 5862367 w 6830240"/>
              <a:gd name="connsiteY4179" fmla="*/ 2886580 h 7505293"/>
              <a:gd name="connsiteX4180" fmla="*/ 5877559 w 6830240"/>
              <a:gd name="connsiteY4180" fmla="*/ 2881515 h 7505293"/>
              <a:gd name="connsiteX4181" fmla="*/ 5887371 w 6830240"/>
              <a:gd name="connsiteY4181" fmla="*/ 2895759 h 7505293"/>
              <a:gd name="connsiteX4182" fmla="*/ 5880091 w 6830240"/>
              <a:gd name="connsiteY4182" fmla="*/ 2911901 h 7505293"/>
              <a:gd name="connsiteX4183" fmla="*/ 5862050 w 6830240"/>
              <a:gd name="connsiteY4183" fmla="*/ 2935639 h 7505293"/>
              <a:gd name="connsiteX4184" fmla="*/ 5857303 w 6830240"/>
              <a:gd name="connsiteY4184" fmla="*/ 2965074 h 7505293"/>
              <a:gd name="connsiteX4185" fmla="*/ 5846858 w 6830240"/>
              <a:gd name="connsiteY4185" fmla="*/ 3000839 h 7505293"/>
              <a:gd name="connsiteX4186" fmla="*/ 5826918 w 6830240"/>
              <a:gd name="connsiteY4186" fmla="*/ 3038504 h 7505293"/>
              <a:gd name="connsiteX4187" fmla="*/ 5830400 w 6830240"/>
              <a:gd name="connsiteY4187" fmla="*/ 3047999 h 7505293"/>
              <a:gd name="connsiteX4188" fmla="*/ 5824386 w 6830240"/>
              <a:gd name="connsiteY4188" fmla="*/ 3053697 h 7505293"/>
              <a:gd name="connsiteX4189" fmla="*/ 5825969 w 6830240"/>
              <a:gd name="connsiteY4189" fmla="*/ 3073637 h 7505293"/>
              <a:gd name="connsiteX4190" fmla="*/ 5837046 w 6830240"/>
              <a:gd name="connsiteY4190" fmla="*/ 3091677 h 7505293"/>
              <a:gd name="connsiteX4191" fmla="*/ 5810143 w 6830240"/>
              <a:gd name="connsiteY4191" fmla="*/ 3143585 h 7505293"/>
              <a:gd name="connsiteX4192" fmla="*/ 5796533 w 6830240"/>
              <a:gd name="connsiteY4192" fmla="*/ 3195492 h 7505293"/>
              <a:gd name="connsiteX4193" fmla="*/ 5776277 w 6830240"/>
              <a:gd name="connsiteY4193" fmla="*/ 3213217 h 7505293"/>
              <a:gd name="connsiteX4194" fmla="*/ 5765199 w 6830240"/>
              <a:gd name="connsiteY4194" fmla="*/ 3234738 h 7505293"/>
              <a:gd name="connsiteX4195" fmla="*/ 5756020 w 6830240"/>
              <a:gd name="connsiteY4195" fmla="*/ 3256262 h 7505293"/>
              <a:gd name="connsiteX4196" fmla="*/ 5758552 w 6830240"/>
              <a:gd name="connsiteY4196" fmla="*/ 3263858 h 7505293"/>
              <a:gd name="connsiteX4197" fmla="*/ 5776593 w 6830240"/>
              <a:gd name="connsiteY4197" fmla="*/ 3242335 h 7505293"/>
              <a:gd name="connsiteX4198" fmla="*/ 5796533 w 6830240"/>
              <a:gd name="connsiteY4198" fmla="*/ 3220813 h 7505293"/>
              <a:gd name="connsiteX4199" fmla="*/ 5814258 w 6830240"/>
              <a:gd name="connsiteY4199" fmla="*/ 3215749 h 7505293"/>
              <a:gd name="connsiteX4200" fmla="*/ 5796533 w 6830240"/>
              <a:gd name="connsiteY4200" fmla="*/ 3208152 h 7505293"/>
              <a:gd name="connsiteX4201" fmla="*/ 5804130 w 6830240"/>
              <a:gd name="connsiteY4201" fmla="*/ 3203088 h 7505293"/>
              <a:gd name="connsiteX4202" fmla="*/ 5813941 w 6830240"/>
              <a:gd name="connsiteY4202" fmla="*/ 3201822 h 7505293"/>
              <a:gd name="connsiteX4203" fmla="*/ 5821854 w 6830240"/>
              <a:gd name="connsiteY4203" fmla="*/ 3208152 h 7505293"/>
              <a:gd name="connsiteX4204" fmla="*/ 5828817 w 6830240"/>
              <a:gd name="connsiteY4204" fmla="*/ 3198024 h 7505293"/>
              <a:gd name="connsiteX4205" fmla="*/ 5831982 w 6830240"/>
              <a:gd name="connsiteY4205" fmla="*/ 3187896 h 7505293"/>
              <a:gd name="connsiteX4206" fmla="*/ 5836730 w 6830240"/>
              <a:gd name="connsiteY4206" fmla="*/ 3175869 h 7505293"/>
              <a:gd name="connsiteX4207" fmla="*/ 5839578 w 6830240"/>
              <a:gd name="connsiteY4207" fmla="*/ 3160043 h 7505293"/>
              <a:gd name="connsiteX4208" fmla="*/ 5819322 w 6830240"/>
              <a:gd name="connsiteY4208" fmla="*/ 3147383 h 7505293"/>
              <a:gd name="connsiteX4209" fmla="*/ 5831982 w 6830240"/>
              <a:gd name="connsiteY4209" fmla="*/ 3124594 h 7505293"/>
              <a:gd name="connsiteX4210" fmla="*/ 5857303 w 6830240"/>
              <a:gd name="connsiteY4210" fmla="*/ 3129657 h 7505293"/>
              <a:gd name="connsiteX4211" fmla="*/ 5850023 w 6830240"/>
              <a:gd name="connsiteY4211" fmla="*/ 3141053 h 7505293"/>
              <a:gd name="connsiteX4212" fmla="*/ 5844643 w 6830240"/>
              <a:gd name="connsiteY4212" fmla="*/ 3152447 h 7505293"/>
              <a:gd name="connsiteX4213" fmla="*/ 5854771 w 6830240"/>
              <a:gd name="connsiteY4213" fmla="*/ 3160043 h 7505293"/>
              <a:gd name="connsiteX4214" fmla="*/ 5862367 w 6830240"/>
              <a:gd name="connsiteY4214" fmla="*/ 3167639 h 7505293"/>
              <a:gd name="connsiteX4215" fmla="*/ 5857936 w 6830240"/>
              <a:gd name="connsiteY4215" fmla="*/ 3182515 h 7505293"/>
              <a:gd name="connsiteX4216" fmla="*/ 5849707 w 6830240"/>
              <a:gd name="connsiteY4216" fmla="*/ 3195492 h 7505293"/>
              <a:gd name="connsiteX4217" fmla="*/ 5862050 w 6830240"/>
              <a:gd name="connsiteY4217" fmla="*/ 3196758 h 7505293"/>
              <a:gd name="connsiteX4218" fmla="*/ 5872495 w 6830240"/>
              <a:gd name="connsiteY4218" fmla="*/ 3198024 h 7505293"/>
              <a:gd name="connsiteX4219" fmla="*/ 5867115 w 6830240"/>
              <a:gd name="connsiteY4219" fmla="*/ 3214483 h 7505293"/>
              <a:gd name="connsiteX4220" fmla="*/ 5852239 w 6830240"/>
              <a:gd name="connsiteY4220" fmla="*/ 3230941 h 7505293"/>
              <a:gd name="connsiteX4221" fmla="*/ 5849074 w 6830240"/>
              <a:gd name="connsiteY4221" fmla="*/ 3244867 h 7505293"/>
              <a:gd name="connsiteX4222" fmla="*/ 5842110 w 6830240"/>
              <a:gd name="connsiteY4222" fmla="*/ 3251198 h 7505293"/>
              <a:gd name="connsiteX4223" fmla="*/ 5829450 w 6830240"/>
              <a:gd name="connsiteY4223" fmla="*/ 3268922 h 7505293"/>
              <a:gd name="connsiteX4224" fmla="*/ 5829450 w 6830240"/>
              <a:gd name="connsiteY4224" fmla="*/ 3291711 h 7505293"/>
              <a:gd name="connsiteX4225" fmla="*/ 5837046 w 6830240"/>
              <a:gd name="connsiteY4225" fmla="*/ 3284114 h 7505293"/>
              <a:gd name="connsiteX4226" fmla="*/ 5847175 w 6830240"/>
              <a:gd name="connsiteY4226" fmla="*/ 3263858 h 7505293"/>
              <a:gd name="connsiteX4227" fmla="*/ 5852239 w 6830240"/>
              <a:gd name="connsiteY4227" fmla="*/ 3258161 h 7505293"/>
              <a:gd name="connsiteX4228" fmla="*/ 5857303 w 6830240"/>
              <a:gd name="connsiteY4228" fmla="*/ 3256262 h 7505293"/>
              <a:gd name="connsiteX4229" fmla="*/ 5854771 w 6830240"/>
              <a:gd name="connsiteY4229" fmla="*/ 3262908 h 7505293"/>
              <a:gd name="connsiteX4230" fmla="*/ 5852239 w 6830240"/>
              <a:gd name="connsiteY4230" fmla="*/ 3271454 h 7505293"/>
              <a:gd name="connsiteX4231" fmla="*/ 5842110 w 6830240"/>
              <a:gd name="connsiteY4231" fmla="*/ 3296774 h 7505293"/>
              <a:gd name="connsiteX4232" fmla="*/ 5831982 w 6830240"/>
              <a:gd name="connsiteY4232" fmla="*/ 3322095 h 7505293"/>
              <a:gd name="connsiteX4233" fmla="*/ 5821854 w 6830240"/>
              <a:gd name="connsiteY4233" fmla="*/ 3339819 h 7505293"/>
              <a:gd name="connsiteX4234" fmla="*/ 5816790 w 6830240"/>
              <a:gd name="connsiteY4234" fmla="*/ 3360076 h 7505293"/>
              <a:gd name="connsiteX4235" fmla="*/ 5831982 w 6830240"/>
              <a:gd name="connsiteY4235" fmla="*/ 3339187 h 7505293"/>
              <a:gd name="connsiteX4236" fmla="*/ 5839578 w 6830240"/>
              <a:gd name="connsiteY4236" fmla="*/ 3314499 h 7505293"/>
              <a:gd name="connsiteX4237" fmla="*/ 5847877 w 6830240"/>
              <a:gd name="connsiteY4237" fmla="*/ 3317611 h 7505293"/>
              <a:gd name="connsiteX4238" fmla="*/ 5855865 w 6830240"/>
              <a:gd name="connsiteY4238" fmla="*/ 3303029 h 7505293"/>
              <a:gd name="connsiteX4239" fmla="*/ 5871057 w 6830240"/>
              <a:gd name="connsiteY4239" fmla="*/ 3277708 h 7505293"/>
              <a:gd name="connsiteX4240" fmla="*/ 5870424 w 6830240"/>
              <a:gd name="connsiteY4240" fmla="*/ 3264415 h 7505293"/>
              <a:gd name="connsiteX4241" fmla="*/ 5881185 w 6830240"/>
              <a:gd name="connsiteY4241" fmla="*/ 3254919 h 7505293"/>
              <a:gd name="connsiteX4242" fmla="*/ 5974872 w 6830240"/>
              <a:gd name="connsiteY4242" fmla="*/ 3090335 h 7505293"/>
              <a:gd name="connsiteX4243" fmla="*/ 5987848 w 6830240"/>
              <a:gd name="connsiteY4243" fmla="*/ 3070396 h 7505293"/>
              <a:gd name="connsiteX4244" fmla="*/ 6002724 w 6830240"/>
              <a:gd name="connsiteY4244" fmla="*/ 3052355 h 7505293"/>
              <a:gd name="connsiteX4245" fmla="*/ 6005889 w 6830240"/>
              <a:gd name="connsiteY4245" fmla="*/ 3040010 h 7505293"/>
              <a:gd name="connsiteX4246" fmla="*/ 6012853 w 6830240"/>
              <a:gd name="connsiteY4246" fmla="*/ 3029567 h 7505293"/>
              <a:gd name="connsiteX4247" fmla="*/ 6022981 w 6830240"/>
              <a:gd name="connsiteY4247" fmla="*/ 3011841 h 7505293"/>
              <a:gd name="connsiteX4248" fmla="*/ 6033109 w 6830240"/>
              <a:gd name="connsiteY4248" fmla="*/ 3006461 h 7505293"/>
              <a:gd name="connsiteX4249" fmla="*/ 6043237 w 6830240"/>
              <a:gd name="connsiteY4249" fmla="*/ 3006778 h 7505293"/>
              <a:gd name="connsiteX4250" fmla="*/ 6029944 w 6830240"/>
              <a:gd name="connsiteY4250" fmla="*/ 3047607 h 7505293"/>
              <a:gd name="connsiteX4251" fmla="*/ 6005256 w 6830240"/>
              <a:gd name="connsiteY4251" fmla="*/ 3090335 h 7505293"/>
              <a:gd name="connsiteX4252" fmla="*/ 6007788 w 6830240"/>
              <a:gd name="connsiteY4252" fmla="*/ 3090335 h 7505293"/>
              <a:gd name="connsiteX4253" fmla="*/ 6013802 w 6830240"/>
              <a:gd name="connsiteY4253" fmla="*/ 3100464 h 7505293"/>
              <a:gd name="connsiteX4254" fmla="*/ 6010320 w 6830240"/>
              <a:gd name="connsiteY4254" fmla="*/ 3110593 h 7505293"/>
              <a:gd name="connsiteX4255" fmla="*/ 5993229 w 6830240"/>
              <a:gd name="connsiteY4255" fmla="*/ 3170096 h 7505293"/>
              <a:gd name="connsiteX4256" fmla="*/ 5972340 w 6830240"/>
              <a:gd name="connsiteY4256" fmla="*/ 3229600 h 7505293"/>
              <a:gd name="connsiteX4257" fmla="*/ 5973289 w 6830240"/>
              <a:gd name="connsiteY4257" fmla="*/ 3236879 h 7505293"/>
              <a:gd name="connsiteX4258" fmla="*/ 5964743 w 6830240"/>
              <a:gd name="connsiteY4258" fmla="*/ 3242260 h 7505293"/>
              <a:gd name="connsiteX4259" fmla="*/ 5964110 w 6830240"/>
              <a:gd name="connsiteY4259" fmla="*/ 3249223 h 7505293"/>
              <a:gd name="connsiteX4260" fmla="*/ 5967275 w 6830240"/>
              <a:gd name="connsiteY4260" fmla="*/ 3252388 h 7505293"/>
              <a:gd name="connsiteX4261" fmla="*/ 5959363 w 6830240"/>
              <a:gd name="connsiteY4261" fmla="*/ 3267264 h 7505293"/>
              <a:gd name="connsiteX4262" fmla="*/ 5957147 w 6830240"/>
              <a:gd name="connsiteY4262" fmla="*/ 3280241 h 7505293"/>
              <a:gd name="connsiteX4263" fmla="*/ 5972340 w 6830240"/>
              <a:gd name="connsiteY4263" fmla="*/ 3265047 h 7505293"/>
              <a:gd name="connsiteX4264" fmla="*/ 5977404 w 6830240"/>
              <a:gd name="connsiteY4264" fmla="*/ 3257452 h 7505293"/>
              <a:gd name="connsiteX4265" fmla="*/ 5974872 w 6830240"/>
              <a:gd name="connsiteY4265" fmla="*/ 3249855 h 7505293"/>
              <a:gd name="connsiteX4266" fmla="*/ 5983417 w 6830240"/>
              <a:gd name="connsiteY4266" fmla="*/ 3239411 h 7505293"/>
              <a:gd name="connsiteX4267" fmla="*/ 5990064 w 6830240"/>
              <a:gd name="connsiteY4267" fmla="*/ 3227067 h 7505293"/>
              <a:gd name="connsiteX4268" fmla="*/ 6010320 w 6830240"/>
              <a:gd name="connsiteY4268" fmla="*/ 3181490 h 7505293"/>
              <a:gd name="connsiteX4269" fmla="*/ 6025513 w 6830240"/>
              <a:gd name="connsiteY4269" fmla="*/ 3168829 h 7505293"/>
              <a:gd name="connsiteX4270" fmla="*/ 6031843 w 6830240"/>
              <a:gd name="connsiteY4270" fmla="*/ 3159968 h 7505293"/>
              <a:gd name="connsiteX4271" fmla="*/ 6030577 w 6830240"/>
              <a:gd name="connsiteY4271" fmla="*/ 3151105 h 7505293"/>
              <a:gd name="connsiteX4272" fmla="*/ 6040705 w 6830240"/>
              <a:gd name="connsiteY4272" fmla="*/ 3130849 h 7505293"/>
              <a:gd name="connsiteX4273" fmla="*/ 6048301 w 6830240"/>
              <a:gd name="connsiteY4273" fmla="*/ 3109327 h 7505293"/>
              <a:gd name="connsiteX4274" fmla="*/ 6055898 w 6830240"/>
              <a:gd name="connsiteY4274" fmla="*/ 3087804 h 7505293"/>
              <a:gd name="connsiteX4275" fmla="*/ 6088814 w 6830240"/>
              <a:gd name="connsiteY4275" fmla="*/ 3059951 h 7505293"/>
              <a:gd name="connsiteX4276" fmla="*/ 6098310 w 6830240"/>
              <a:gd name="connsiteY4276" fmla="*/ 3074511 h 7505293"/>
              <a:gd name="connsiteX4277" fmla="*/ 6088814 w 6830240"/>
              <a:gd name="connsiteY4277" fmla="*/ 3085272 h 7505293"/>
              <a:gd name="connsiteX4278" fmla="*/ 6088498 w 6830240"/>
              <a:gd name="connsiteY4278" fmla="*/ 3101414 h 7505293"/>
              <a:gd name="connsiteX4279" fmla="*/ 6086282 w 6830240"/>
              <a:gd name="connsiteY4279" fmla="*/ 3115657 h 7505293"/>
              <a:gd name="connsiteX4280" fmla="*/ 6071406 w 6830240"/>
              <a:gd name="connsiteY4280" fmla="*/ 3148257 h 7505293"/>
              <a:gd name="connsiteX4281" fmla="*/ 6066026 w 6830240"/>
              <a:gd name="connsiteY4281" fmla="*/ 3178957 h 7505293"/>
              <a:gd name="connsiteX4282" fmla="*/ 6045769 w 6830240"/>
              <a:gd name="connsiteY4282" fmla="*/ 3227067 h 7505293"/>
              <a:gd name="connsiteX4283" fmla="*/ 6053999 w 6830240"/>
              <a:gd name="connsiteY4283" fmla="*/ 3247324 h 7505293"/>
              <a:gd name="connsiteX4284" fmla="*/ 6043237 w 6830240"/>
              <a:gd name="connsiteY4284" fmla="*/ 3267580 h 7505293"/>
              <a:gd name="connsiteX4285" fmla="*/ 6031843 w 6830240"/>
              <a:gd name="connsiteY4285" fmla="*/ 3299864 h 7505293"/>
              <a:gd name="connsiteX4286" fmla="*/ 6012853 w 6830240"/>
              <a:gd name="connsiteY4286" fmla="*/ 3328349 h 7505293"/>
              <a:gd name="connsiteX4287" fmla="*/ 6020449 w 6830240"/>
              <a:gd name="connsiteY4287" fmla="*/ 3348605 h 7505293"/>
              <a:gd name="connsiteX4288" fmla="*/ 6002724 w 6830240"/>
              <a:gd name="connsiteY4288" fmla="*/ 3361266 h 7505293"/>
              <a:gd name="connsiteX4289" fmla="*/ 6002724 w 6830240"/>
              <a:gd name="connsiteY4289" fmla="*/ 3389118 h 7505293"/>
              <a:gd name="connsiteX4290" fmla="*/ 5996078 w 6830240"/>
              <a:gd name="connsiteY4290" fmla="*/ 3403679 h 7505293"/>
              <a:gd name="connsiteX4291" fmla="*/ 5987532 w 6830240"/>
              <a:gd name="connsiteY4291" fmla="*/ 3414439 h 7505293"/>
              <a:gd name="connsiteX4292" fmla="*/ 5986899 w 6830240"/>
              <a:gd name="connsiteY4292" fmla="*/ 3425518 h 7505293"/>
              <a:gd name="connsiteX4293" fmla="*/ 5990064 w 6830240"/>
              <a:gd name="connsiteY4293" fmla="*/ 3434697 h 7505293"/>
              <a:gd name="connsiteX4294" fmla="*/ 5994812 w 6830240"/>
              <a:gd name="connsiteY4294" fmla="*/ 3437545 h 7505293"/>
              <a:gd name="connsiteX4295" fmla="*/ 5997660 w 6830240"/>
              <a:gd name="connsiteY4295" fmla="*/ 3434697 h 7505293"/>
              <a:gd name="connsiteX4296" fmla="*/ 6000192 w 6830240"/>
              <a:gd name="connsiteY4296" fmla="*/ 3415706 h 7505293"/>
              <a:gd name="connsiteX4297" fmla="*/ 6017917 w 6830240"/>
              <a:gd name="connsiteY4297" fmla="*/ 3404311 h 7505293"/>
              <a:gd name="connsiteX4298" fmla="*/ 6017917 w 6830240"/>
              <a:gd name="connsiteY4298" fmla="*/ 3366331 h 7505293"/>
              <a:gd name="connsiteX4299" fmla="*/ 6020449 w 6830240"/>
              <a:gd name="connsiteY4299" fmla="*/ 3366331 h 7505293"/>
              <a:gd name="connsiteX4300" fmla="*/ 6023297 w 6830240"/>
              <a:gd name="connsiteY4300" fmla="*/ 3357468 h 7505293"/>
              <a:gd name="connsiteX4301" fmla="*/ 6020449 w 6830240"/>
              <a:gd name="connsiteY4301" fmla="*/ 3348605 h 7505293"/>
              <a:gd name="connsiteX4302" fmla="*/ 6036907 w 6830240"/>
              <a:gd name="connsiteY4302" fmla="*/ 3327399 h 7505293"/>
              <a:gd name="connsiteX4303" fmla="*/ 6053366 w 6830240"/>
              <a:gd name="connsiteY4303" fmla="*/ 3308093 h 7505293"/>
              <a:gd name="connsiteX4304" fmla="*/ 6046402 w 6830240"/>
              <a:gd name="connsiteY4304" fmla="*/ 3290686 h 7505293"/>
              <a:gd name="connsiteX4305" fmla="*/ 6066026 w 6830240"/>
              <a:gd name="connsiteY4305" fmla="*/ 3275177 h 7505293"/>
              <a:gd name="connsiteX4306" fmla="*/ 6079003 w 6830240"/>
              <a:gd name="connsiteY4306" fmla="*/ 3238144 h 7505293"/>
              <a:gd name="connsiteX4307" fmla="*/ 6093879 w 6830240"/>
              <a:gd name="connsiteY4307" fmla="*/ 3199215 h 7505293"/>
              <a:gd name="connsiteX4308" fmla="*/ 6101158 w 6830240"/>
              <a:gd name="connsiteY4308" fmla="*/ 3198581 h 7505293"/>
              <a:gd name="connsiteX4309" fmla="*/ 6106539 w 6830240"/>
              <a:gd name="connsiteY4309" fmla="*/ 3201746 h 7505293"/>
              <a:gd name="connsiteX4310" fmla="*/ 6110020 w 6830240"/>
              <a:gd name="connsiteY4310" fmla="*/ 3226434 h 7505293"/>
              <a:gd name="connsiteX4311" fmla="*/ 6096411 w 6830240"/>
              <a:gd name="connsiteY4311" fmla="*/ 3247324 h 7505293"/>
              <a:gd name="connsiteX4312" fmla="*/ 6081218 w 6830240"/>
              <a:gd name="connsiteY4312" fmla="*/ 3293850 h 7505293"/>
              <a:gd name="connsiteX4313" fmla="*/ 6066026 w 6830240"/>
              <a:gd name="connsiteY4313" fmla="*/ 3338477 h 7505293"/>
              <a:gd name="connsiteX4314" fmla="*/ 6067292 w 6830240"/>
              <a:gd name="connsiteY4314" fmla="*/ 3344807 h 7505293"/>
              <a:gd name="connsiteX4315" fmla="*/ 6060962 w 6830240"/>
              <a:gd name="connsiteY4315" fmla="*/ 3351139 h 7505293"/>
              <a:gd name="connsiteX4316" fmla="*/ 6058430 w 6830240"/>
              <a:gd name="connsiteY4316" fmla="*/ 3358417 h 7505293"/>
              <a:gd name="connsiteX4317" fmla="*/ 6063494 w 6830240"/>
              <a:gd name="connsiteY4317" fmla="*/ 3363798 h 7505293"/>
              <a:gd name="connsiteX4318" fmla="*/ 6053049 w 6830240"/>
              <a:gd name="connsiteY4318" fmla="*/ 3376459 h 7505293"/>
              <a:gd name="connsiteX4319" fmla="*/ 6048301 w 6830240"/>
              <a:gd name="connsiteY4319" fmla="*/ 3389118 h 7505293"/>
              <a:gd name="connsiteX4320" fmla="*/ 6038173 w 6830240"/>
              <a:gd name="connsiteY4320" fmla="*/ 3406843 h 7505293"/>
              <a:gd name="connsiteX4321" fmla="*/ 6042604 w 6830240"/>
              <a:gd name="connsiteY4321" fmla="*/ 3421403 h 7505293"/>
              <a:gd name="connsiteX4322" fmla="*/ 6035641 w 6830240"/>
              <a:gd name="connsiteY4322" fmla="*/ 3432165 h 7505293"/>
              <a:gd name="connsiteX4323" fmla="*/ 6069507 w 6830240"/>
              <a:gd name="connsiteY4323" fmla="*/ 3430266 h 7505293"/>
              <a:gd name="connsiteX4324" fmla="*/ 6101475 w 6830240"/>
              <a:gd name="connsiteY4324" fmla="*/ 3439761 h 7505293"/>
              <a:gd name="connsiteX4325" fmla="*/ 6107172 w 6830240"/>
              <a:gd name="connsiteY4325" fmla="*/ 3455270 h 7505293"/>
              <a:gd name="connsiteX4326" fmla="*/ 6101475 w 6830240"/>
              <a:gd name="connsiteY4326" fmla="*/ 3465081 h 7505293"/>
              <a:gd name="connsiteX4327" fmla="*/ 6099259 w 6830240"/>
              <a:gd name="connsiteY4327" fmla="*/ 3471412 h 7505293"/>
              <a:gd name="connsiteX4328" fmla="*/ 6098943 w 6830240"/>
              <a:gd name="connsiteY4328" fmla="*/ 3477742 h 7505293"/>
              <a:gd name="connsiteX4329" fmla="*/ 6106539 w 6830240"/>
              <a:gd name="connsiteY4329" fmla="*/ 3472677 h 7505293"/>
              <a:gd name="connsiteX4330" fmla="*/ 6139456 w 6830240"/>
              <a:gd name="connsiteY4330" fmla="*/ 3447357 h 7505293"/>
              <a:gd name="connsiteX4331" fmla="*/ 6144520 w 6830240"/>
              <a:gd name="connsiteY4331" fmla="*/ 3429632 h 7505293"/>
              <a:gd name="connsiteX4332" fmla="*/ 6143254 w 6830240"/>
              <a:gd name="connsiteY4332" fmla="*/ 3422353 h 7505293"/>
              <a:gd name="connsiteX4333" fmla="*/ 6149584 w 6830240"/>
              <a:gd name="connsiteY4333" fmla="*/ 3416971 h 7505293"/>
              <a:gd name="connsiteX4334" fmla="*/ 6150217 w 6830240"/>
              <a:gd name="connsiteY4334" fmla="*/ 3410959 h 7505293"/>
              <a:gd name="connsiteX4335" fmla="*/ 6147052 w 6830240"/>
              <a:gd name="connsiteY4335" fmla="*/ 3406843 h 7505293"/>
              <a:gd name="connsiteX4336" fmla="*/ 6167308 w 6830240"/>
              <a:gd name="connsiteY4336" fmla="*/ 3381523 h 7505293"/>
              <a:gd name="connsiteX4337" fmla="*/ 6187565 w 6830240"/>
              <a:gd name="connsiteY4337" fmla="*/ 3356203 h 7505293"/>
              <a:gd name="connsiteX4338" fmla="*/ 6202124 w 6830240"/>
              <a:gd name="connsiteY4338" fmla="*/ 3323602 h 7505293"/>
              <a:gd name="connsiteX4339" fmla="*/ 6228078 w 6830240"/>
              <a:gd name="connsiteY4339" fmla="*/ 3300497 h 7505293"/>
              <a:gd name="connsiteX4340" fmla="*/ 6225546 w 6830240"/>
              <a:gd name="connsiteY4340" fmla="*/ 3287837 h 7505293"/>
              <a:gd name="connsiteX4341" fmla="*/ 6226812 w 6830240"/>
              <a:gd name="connsiteY4341" fmla="*/ 3276759 h 7505293"/>
              <a:gd name="connsiteX4342" fmla="*/ 6235674 w 6830240"/>
              <a:gd name="connsiteY4342" fmla="*/ 3267580 h 7505293"/>
              <a:gd name="connsiteX4343" fmla="*/ 6250866 w 6830240"/>
              <a:gd name="connsiteY4343" fmla="*/ 3262516 h 7505293"/>
              <a:gd name="connsiteX4344" fmla="*/ 6260678 w 6830240"/>
              <a:gd name="connsiteY4344" fmla="*/ 3276759 h 7505293"/>
              <a:gd name="connsiteX4345" fmla="*/ 6253398 w 6830240"/>
              <a:gd name="connsiteY4345" fmla="*/ 3292900 h 7505293"/>
              <a:gd name="connsiteX4346" fmla="*/ 6235357 w 6830240"/>
              <a:gd name="connsiteY4346" fmla="*/ 3316639 h 7505293"/>
              <a:gd name="connsiteX4347" fmla="*/ 6230610 w 6830240"/>
              <a:gd name="connsiteY4347" fmla="*/ 3346073 h 7505293"/>
              <a:gd name="connsiteX4348" fmla="*/ 6220165 w 6830240"/>
              <a:gd name="connsiteY4348" fmla="*/ 3381839 h 7505293"/>
              <a:gd name="connsiteX4349" fmla="*/ 6200225 w 6830240"/>
              <a:gd name="connsiteY4349" fmla="*/ 3419504 h 7505293"/>
              <a:gd name="connsiteX4350" fmla="*/ 6203707 w 6830240"/>
              <a:gd name="connsiteY4350" fmla="*/ 3428998 h 7505293"/>
              <a:gd name="connsiteX4351" fmla="*/ 6197693 w 6830240"/>
              <a:gd name="connsiteY4351" fmla="*/ 3434697 h 7505293"/>
              <a:gd name="connsiteX4352" fmla="*/ 6199276 w 6830240"/>
              <a:gd name="connsiteY4352" fmla="*/ 3454637 h 7505293"/>
              <a:gd name="connsiteX4353" fmla="*/ 6210353 w 6830240"/>
              <a:gd name="connsiteY4353" fmla="*/ 3472677 h 7505293"/>
              <a:gd name="connsiteX4354" fmla="*/ 6183450 w 6830240"/>
              <a:gd name="connsiteY4354" fmla="*/ 3524585 h 7505293"/>
              <a:gd name="connsiteX4355" fmla="*/ 6169840 w 6830240"/>
              <a:gd name="connsiteY4355" fmla="*/ 3576492 h 7505293"/>
              <a:gd name="connsiteX4356" fmla="*/ 6149584 w 6830240"/>
              <a:gd name="connsiteY4356" fmla="*/ 3594216 h 7505293"/>
              <a:gd name="connsiteX4357" fmla="*/ 6138506 w 6830240"/>
              <a:gd name="connsiteY4357" fmla="*/ 3615739 h 7505293"/>
              <a:gd name="connsiteX4358" fmla="*/ 6129327 w 6830240"/>
              <a:gd name="connsiteY4358" fmla="*/ 3637261 h 7505293"/>
              <a:gd name="connsiteX4359" fmla="*/ 6131859 w 6830240"/>
              <a:gd name="connsiteY4359" fmla="*/ 3644858 h 7505293"/>
              <a:gd name="connsiteX4360" fmla="*/ 6149900 w 6830240"/>
              <a:gd name="connsiteY4360" fmla="*/ 3623335 h 7505293"/>
              <a:gd name="connsiteX4361" fmla="*/ 6169840 w 6830240"/>
              <a:gd name="connsiteY4361" fmla="*/ 3601812 h 7505293"/>
              <a:gd name="connsiteX4362" fmla="*/ 6187565 w 6830240"/>
              <a:gd name="connsiteY4362" fmla="*/ 3596749 h 7505293"/>
              <a:gd name="connsiteX4363" fmla="*/ 6169840 w 6830240"/>
              <a:gd name="connsiteY4363" fmla="*/ 3589152 h 7505293"/>
              <a:gd name="connsiteX4364" fmla="*/ 6177437 w 6830240"/>
              <a:gd name="connsiteY4364" fmla="*/ 3584087 h 7505293"/>
              <a:gd name="connsiteX4365" fmla="*/ 6187248 w 6830240"/>
              <a:gd name="connsiteY4365" fmla="*/ 3582822 h 7505293"/>
              <a:gd name="connsiteX4366" fmla="*/ 6195161 w 6830240"/>
              <a:gd name="connsiteY4366" fmla="*/ 3589152 h 7505293"/>
              <a:gd name="connsiteX4367" fmla="*/ 6202124 w 6830240"/>
              <a:gd name="connsiteY4367" fmla="*/ 3579023 h 7505293"/>
              <a:gd name="connsiteX4368" fmla="*/ 6205289 w 6830240"/>
              <a:gd name="connsiteY4368" fmla="*/ 3568896 h 7505293"/>
              <a:gd name="connsiteX4369" fmla="*/ 6210037 w 6830240"/>
              <a:gd name="connsiteY4369" fmla="*/ 3556869 h 7505293"/>
              <a:gd name="connsiteX4370" fmla="*/ 6212885 w 6830240"/>
              <a:gd name="connsiteY4370" fmla="*/ 3541043 h 7505293"/>
              <a:gd name="connsiteX4371" fmla="*/ 6192629 w 6830240"/>
              <a:gd name="connsiteY4371" fmla="*/ 3528383 h 7505293"/>
              <a:gd name="connsiteX4372" fmla="*/ 6205289 w 6830240"/>
              <a:gd name="connsiteY4372" fmla="*/ 3505594 h 7505293"/>
              <a:gd name="connsiteX4373" fmla="*/ 6230610 w 6830240"/>
              <a:gd name="connsiteY4373" fmla="*/ 3510658 h 7505293"/>
              <a:gd name="connsiteX4374" fmla="*/ 6223330 w 6830240"/>
              <a:gd name="connsiteY4374" fmla="*/ 3522052 h 7505293"/>
              <a:gd name="connsiteX4375" fmla="*/ 6217950 w 6830240"/>
              <a:gd name="connsiteY4375" fmla="*/ 3533447 h 7505293"/>
              <a:gd name="connsiteX4376" fmla="*/ 6228078 w 6830240"/>
              <a:gd name="connsiteY4376" fmla="*/ 3541043 h 7505293"/>
              <a:gd name="connsiteX4377" fmla="*/ 6235674 w 6830240"/>
              <a:gd name="connsiteY4377" fmla="*/ 3548639 h 7505293"/>
              <a:gd name="connsiteX4378" fmla="*/ 6231243 w 6830240"/>
              <a:gd name="connsiteY4378" fmla="*/ 3563514 h 7505293"/>
              <a:gd name="connsiteX4379" fmla="*/ 6223014 w 6830240"/>
              <a:gd name="connsiteY4379" fmla="*/ 3576492 h 7505293"/>
              <a:gd name="connsiteX4380" fmla="*/ 6235357 w 6830240"/>
              <a:gd name="connsiteY4380" fmla="*/ 3577758 h 7505293"/>
              <a:gd name="connsiteX4381" fmla="*/ 6245802 w 6830240"/>
              <a:gd name="connsiteY4381" fmla="*/ 3579023 h 7505293"/>
              <a:gd name="connsiteX4382" fmla="*/ 6240422 w 6830240"/>
              <a:gd name="connsiteY4382" fmla="*/ 3595483 h 7505293"/>
              <a:gd name="connsiteX4383" fmla="*/ 6225546 w 6830240"/>
              <a:gd name="connsiteY4383" fmla="*/ 3611941 h 7505293"/>
              <a:gd name="connsiteX4384" fmla="*/ 6222381 w 6830240"/>
              <a:gd name="connsiteY4384" fmla="*/ 3625867 h 7505293"/>
              <a:gd name="connsiteX4385" fmla="*/ 6215417 w 6830240"/>
              <a:gd name="connsiteY4385" fmla="*/ 3632198 h 7505293"/>
              <a:gd name="connsiteX4386" fmla="*/ 6202757 w 6830240"/>
              <a:gd name="connsiteY4386" fmla="*/ 3649921 h 7505293"/>
              <a:gd name="connsiteX4387" fmla="*/ 6202757 w 6830240"/>
              <a:gd name="connsiteY4387" fmla="*/ 3657202 h 7505293"/>
              <a:gd name="connsiteX4388" fmla="*/ 6208805 w 6830240"/>
              <a:gd name="connsiteY4388" fmla="*/ 3648131 h 7505293"/>
              <a:gd name="connsiteX4389" fmla="*/ 6218933 w 6830240"/>
              <a:gd name="connsiteY4389" fmla="*/ 3630406 h 7505293"/>
              <a:gd name="connsiteX4390" fmla="*/ 6229061 w 6830240"/>
              <a:gd name="connsiteY4390" fmla="*/ 3625026 h 7505293"/>
              <a:gd name="connsiteX4391" fmla="*/ 6239189 w 6830240"/>
              <a:gd name="connsiteY4391" fmla="*/ 3625343 h 7505293"/>
              <a:gd name="connsiteX4392" fmla="*/ 6225896 w 6830240"/>
              <a:gd name="connsiteY4392" fmla="*/ 3666173 h 7505293"/>
              <a:gd name="connsiteX4393" fmla="*/ 6212128 w 6830240"/>
              <a:gd name="connsiteY4393" fmla="*/ 3692640 h 7505293"/>
              <a:gd name="connsiteX4394" fmla="*/ 6205297 w 6830240"/>
              <a:gd name="connsiteY4394" fmla="*/ 3702812 h 7505293"/>
              <a:gd name="connsiteX4395" fmla="*/ 6205289 w 6830240"/>
              <a:gd name="connsiteY4395" fmla="*/ 3703095 h 7505293"/>
              <a:gd name="connsiteX4396" fmla="*/ 6201972 w 6830240"/>
              <a:gd name="connsiteY4396" fmla="*/ 3708901 h 7505293"/>
              <a:gd name="connsiteX4397" fmla="*/ 6203740 w 6830240"/>
              <a:gd name="connsiteY4397" fmla="*/ 3708901 h 7505293"/>
              <a:gd name="connsiteX4398" fmla="*/ 6207048 w 6830240"/>
              <a:gd name="connsiteY4398" fmla="*/ 3714471 h 7505293"/>
              <a:gd name="connsiteX4399" fmla="*/ 6212885 w 6830240"/>
              <a:gd name="connsiteY4399" fmla="*/ 3695499 h 7505293"/>
              <a:gd name="connsiteX4400" fmla="*/ 6233142 w 6830240"/>
              <a:gd name="connsiteY4400" fmla="*/ 3703095 h 7505293"/>
              <a:gd name="connsiteX4401" fmla="*/ 6228078 w 6830240"/>
              <a:gd name="connsiteY4401" fmla="*/ 3730948 h 7505293"/>
              <a:gd name="connsiteX4402" fmla="*/ 6240738 w 6830240"/>
              <a:gd name="connsiteY4402" fmla="*/ 3728415 h 7505293"/>
              <a:gd name="connsiteX4403" fmla="*/ 6243077 w 6830240"/>
              <a:gd name="connsiteY4403" fmla="*/ 3731223 h 7505293"/>
              <a:gd name="connsiteX4404" fmla="*/ 6244253 w 6830240"/>
              <a:gd name="connsiteY4404" fmla="*/ 3727891 h 7505293"/>
              <a:gd name="connsiteX4405" fmla="*/ 6251850 w 6830240"/>
              <a:gd name="connsiteY4405" fmla="*/ 3706368 h 7505293"/>
              <a:gd name="connsiteX4406" fmla="*/ 6284766 w 6830240"/>
              <a:gd name="connsiteY4406" fmla="*/ 3678516 h 7505293"/>
              <a:gd name="connsiteX4407" fmla="*/ 6294262 w 6830240"/>
              <a:gd name="connsiteY4407" fmla="*/ 3693076 h 7505293"/>
              <a:gd name="connsiteX4408" fmla="*/ 6284766 w 6830240"/>
              <a:gd name="connsiteY4408" fmla="*/ 3703837 h 7505293"/>
              <a:gd name="connsiteX4409" fmla="*/ 6284450 w 6830240"/>
              <a:gd name="connsiteY4409" fmla="*/ 3719979 h 7505293"/>
              <a:gd name="connsiteX4410" fmla="*/ 6282234 w 6830240"/>
              <a:gd name="connsiteY4410" fmla="*/ 3734221 h 7505293"/>
              <a:gd name="connsiteX4411" fmla="*/ 6267358 w 6830240"/>
              <a:gd name="connsiteY4411" fmla="*/ 3766821 h 7505293"/>
              <a:gd name="connsiteX4412" fmla="*/ 6261978 w 6830240"/>
              <a:gd name="connsiteY4412" fmla="*/ 3797522 h 7505293"/>
              <a:gd name="connsiteX4413" fmla="*/ 6241721 w 6830240"/>
              <a:gd name="connsiteY4413" fmla="*/ 3845632 h 7505293"/>
              <a:gd name="connsiteX4414" fmla="*/ 6249951 w 6830240"/>
              <a:gd name="connsiteY4414" fmla="*/ 3865889 h 7505293"/>
              <a:gd name="connsiteX4415" fmla="*/ 6239189 w 6830240"/>
              <a:gd name="connsiteY4415" fmla="*/ 3886145 h 7505293"/>
              <a:gd name="connsiteX4416" fmla="*/ 6227795 w 6830240"/>
              <a:gd name="connsiteY4416" fmla="*/ 3918429 h 7505293"/>
              <a:gd name="connsiteX4417" fmla="*/ 6208805 w 6830240"/>
              <a:gd name="connsiteY4417" fmla="*/ 3946914 h 7505293"/>
              <a:gd name="connsiteX4418" fmla="*/ 6216401 w 6830240"/>
              <a:gd name="connsiteY4418" fmla="*/ 3967170 h 7505293"/>
              <a:gd name="connsiteX4419" fmla="*/ 6198676 w 6830240"/>
              <a:gd name="connsiteY4419" fmla="*/ 3979831 h 7505293"/>
              <a:gd name="connsiteX4420" fmla="*/ 6198676 w 6830240"/>
              <a:gd name="connsiteY4420" fmla="*/ 4007683 h 7505293"/>
              <a:gd name="connsiteX4421" fmla="*/ 6192030 w 6830240"/>
              <a:gd name="connsiteY4421" fmla="*/ 4022243 h 7505293"/>
              <a:gd name="connsiteX4422" fmla="*/ 6183484 w 6830240"/>
              <a:gd name="connsiteY4422" fmla="*/ 4033004 h 7505293"/>
              <a:gd name="connsiteX4423" fmla="*/ 6182851 w 6830240"/>
              <a:gd name="connsiteY4423" fmla="*/ 4044082 h 7505293"/>
              <a:gd name="connsiteX4424" fmla="*/ 6186016 w 6830240"/>
              <a:gd name="connsiteY4424" fmla="*/ 4053261 h 7505293"/>
              <a:gd name="connsiteX4425" fmla="*/ 6190764 w 6830240"/>
              <a:gd name="connsiteY4425" fmla="*/ 4056109 h 7505293"/>
              <a:gd name="connsiteX4426" fmla="*/ 6193612 w 6830240"/>
              <a:gd name="connsiteY4426" fmla="*/ 4053261 h 7505293"/>
              <a:gd name="connsiteX4427" fmla="*/ 6196144 w 6830240"/>
              <a:gd name="connsiteY4427" fmla="*/ 4034270 h 7505293"/>
              <a:gd name="connsiteX4428" fmla="*/ 6213869 w 6830240"/>
              <a:gd name="connsiteY4428" fmla="*/ 4022876 h 7505293"/>
              <a:gd name="connsiteX4429" fmla="*/ 6213869 w 6830240"/>
              <a:gd name="connsiteY4429" fmla="*/ 3984895 h 7505293"/>
              <a:gd name="connsiteX4430" fmla="*/ 6216401 w 6830240"/>
              <a:gd name="connsiteY4430" fmla="*/ 3984895 h 7505293"/>
              <a:gd name="connsiteX4431" fmla="*/ 6219249 w 6830240"/>
              <a:gd name="connsiteY4431" fmla="*/ 3976033 h 7505293"/>
              <a:gd name="connsiteX4432" fmla="*/ 6216401 w 6830240"/>
              <a:gd name="connsiteY4432" fmla="*/ 3967170 h 7505293"/>
              <a:gd name="connsiteX4433" fmla="*/ 6232859 w 6830240"/>
              <a:gd name="connsiteY4433" fmla="*/ 3945964 h 7505293"/>
              <a:gd name="connsiteX4434" fmla="*/ 6249318 w 6830240"/>
              <a:gd name="connsiteY4434" fmla="*/ 3926657 h 7505293"/>
              <a:gd name="connsiteX4435" fmla="*/ 6242354 w 6830240"/>
              <a:gd name="connsiteY4435" fmla="*/ 3909251 h 7505293"/>
              <a:gd name="connsiteX4436" fmla="*/ 6261978 w 6830240"/>
              <a:gd name="connsiteY4436" fmla="*/ 3893741 h 7505293"/>
              <a:gd name="connsiteX4437" fmla="*/ 6274955 w 6830240"/>
              <a:gd name="connsiteY4437" fmla="*/ 3856710 h 7505293"/>
              <a:gd name="connsiteX4438" fmla="*/ 6289831 w 6830240"/>
              <a:gd name="connsiteY4438" fmla="*/ 3817780 h 7505293"/>
              <a:gd name="connsiteX4439" fmla="*/ 6297110 w 6830240"/>
              <a:gd name="connsiteY4439" fmla="*/ 3817146 h 7505293"/>
              <a:gd name="connsiteX4440" fmla="*/ 6302491 w 6830240"/>
              <a:gd name="connsiteY4440" fmla="*/ 3820311 h 7505293"/>
              <a:gd name="connsiteX4441" fmla="*/ 6305972 w 6830240"/>
              <a:gd name="connsiteY4441" fmla="*/ 3844998 h 7505293"/>
              <a:gd name="connsiteX4442" fmla="*/ 6292363 w 6830240"/>
              <a:gd name="connsiteY4442" fmla="*/ 3865889 h 7505293"/>
              <a:gd name="connsiteX4443" fmla="*/ 6277170 w 6830240"/>
              <a:gd name="connsiteY4443" fmla="*/ 3912416 h 7505293"/>
              <a:gd name="connsiteX4444" fmla="*/ 6261978 w 6830240"/>
              <a:gd name="connsiteY4444" fmla="*/ 3957042 h 7505293"/>
              <a:gd name="connsiteX4445" fmla="*/ 6263244 w 6830240"/>
              <a:gd name="connsiteY4445" fmla="*/ 3963372 h 7505293"/>
              <a:gd name="connsiteX4446" fmla="*/ 6256914 w 6830240"/>
              <a:gd name="connsiteY4446" fmla="*/ 3969703 h 7505293"/>
              <a:gd name="connsiteX4447" fmla="*/ 6254382 w 6830240"/>
              <a:gd name="connsiteY4447" fmla="*/ 3976982 h 7505293"/>
              <a:gd name="connsiteX4448" fmla="*/ 6259446 w 6830240"/>
              <a:gd name="connsiteY4448" fmla="*/ 3982363 h 7505293"/>
              <a:gd name="connsiteX4449" fmla="*/ 6249001 w 6830240"/>
              <a:gd name="connsiteY4449" fmla="*/ 3995023 h 7505293"/>
              <a:gd name="connsiteX4450" fmla="*/ 6244253 w 6830240"/>
              <a:gd name="connsiteY4450" fmla="*/ 4007683 h 7505293"/>
              <a:gd name="connsiteX4451" fmla="*/ 6234125 w 6830240"/>
              <a:gd name="connsiteY4451" fmla="*/ 4025408 h 7505293"/>
              <a:gd name="connsiteX4452" fmla="*/ 6238556 w 6830240"/>
              <a:gd name="connsiteY4452" fmla="*/ 4039967 h 7505293"/>
              <a:gd name="connsiteX4453" fmla="*/ 6231593 w 6830240"/>
              <a:gd name="connsiteY4453" fmla="*/ 4050729 h 7505293"/>
              <a:gd name="connsiteX4454" fmla="*/ 6265459 w 6830240"/>
              <a:gd name="connsiteY4454" fmla="*/ 4048830 h 7505293"/>
              <a:gd name="connsiteX4455" fmla="*/ 6297427 w 6830240"/>
              <a:gd name="connsiteY4455" fmla="*/ 4058325 h 7505293"/>
              <a:gd name="connsiteX4456" fmla="*/ 6303124 w 6830240"/>
              <a:gd name="connsiteY4456" fmla="*/ 4073834 h 7505293"/>
              <a:gd name="connsiteX4457" fmla="*/ 6297427 w 6830240"/>
              <a:gd name="connsiteY4457" fmla="*/ 4083645 h 7505293"/>
              <a:gd name="connsiteX4458" fmla="*/ 6295211 w 6830240"/>
              <a:gd name="connsiteY4458" fmla="*/ 4089976 h 7505293"/>
              <a:gd name="connsiteX4459" fmla="*/ 6294895 w 6830240"/>
              <a:gd name="connsiteY4459" fmla="*/ 4096306 h 7505293"/>
              <a:gd name="connsiteX4460" fmla="*/ 6302491 w 6830240"/>
              <a:gd name="connsiteY4460" fmla="*/ 4091241 h 7505293"/>
              <a:gd name="connsiteX4461" fmla="*/ 6335408 w 6830240"/>
              <a:gd name="connsiteY4461" fmla="*/ 4065921 h 7505293"/>
              <a:gd name="connsiteX4462" fmla="*/ 6340472 w 6830240"/>
              <a:gd name="connsiteY4462" fmla="*/ 4048196 h 7505293"/>
              <a:gd name="connsiteX4463" fmla="*/ 6339206 w 6830240"/>
              <a:gd name="connsiteY4463" fmla="*/ 4040917 h 7505293"/>
              <a:gd name="connsiteX4464" fmla="*/ 6345536 w 6830240"/>
              <a:gd name="connsiteY4464" fmla="*/ 4035536 h 7505293"/>
              <a:gd name="connsiteX4465" fmla="*/ 6346169 w 6830240"/>
              <a:gd name="connsiteY4465" fmla="*/ 4029523 h 7505293"/>
              <a:gd name="connsiteX4466" fmla="*/ 6343004 w 6830240"/>
              <a:gd name="connsiteY4466" fmla="*/ 4025408 h 7505293"/>
              <a:gd name="connsiteX4467" fmla="*/ 6363260 w 6830240"/>
              <a:gd name="connsiteY4467" fmla="*/ 4000087 h 7505293"/>
              <a:gd name="connsiteX4468" fmla="*/ 6383517 w 6830240"/>
              <a:gd name="connsiteY4468" fmla="*/ 3974767 h 7505293"/>
              <a:gd name="connsiteX4469" fmla="*/ 6398076 w 6830240"/>
              <a:gd name="connsiteY4469" fmla="*/ 3942166 h 7505293"/>
              <a:gd name="connsiteX4470" fmla="*/ 6424030 w 6830240"/>
              <a:gd name="connsiteY4470" fmla="*/ 3919062 h 7505293"/>
              <a:gd name="connsiteX4471" fmla="*/ 6421498 w 6830240"/>
              <a:gd name="connsiteY4471" fmla="*/ 3906402 h 7505293"/>
              <a:gd name="connsiteX4472" fmla="*/ 6422764 w 6830240"/>
              <a:gd name="connsiteY4472" fmla="*/ 3895323 h 7505293"/>
              <a:gd name="connsiteX4473" fmla="*/ 6431626 w 6830240"/>
              <a:gd name="connsiteY4473" fmla="*/ 3886145 h 7505293"/>
              <a:gd name="connsiteX4474" fmla="*/ 6446818 w 6830240"/>
              <a:gd name="connsiteY4474" fmla="*/ 3881081 h 7505293"/>
              <a:gd name="connsiteX4475" fmla="*/ 6456630 w 6830240"/>
              <a:gd name="connsiteY4475" fmla="*/ 3895323 h 7505293"/>
              <a:gd name="connsiteX4476" fmla="*/ 6449350 w 6830240"/>
              <a:gd name="connsiteY4476" fmla="*/ 3911465 h 7505293"/>
              <a:gd name="connsiteX4477" fmla="*/ 6431309 w 6830240"/>
              <a:gd name="connsiteY4477" fmla="*/ 3935203 h 7505293"/>
              <a:gd name="connsiteX4478" fmla="*/ 6426562 w 6830240"/>
              <a:gd name="connsiteY4478" fmla="*/ 3964638 h 7505293"/>
              <a:gd name="connsiteX4479" fmla="*/ 6416117 w 6830240"/>
              <a:gd name="connsiteY4479" fmla="*/ 4000404 h 7505293"/>
              <a:gd name="connsiteX4480" fmla="*/ 6396177 w 6830240"/>
              <a:gd name="connsiteY4480" fmla="*/ 4038068 h 7505293"/>
              <a:gd name="connsiteX4481" fmla="*/ 6399659 w 6830240"/>
              <a:gd name="connsiteY4481" fmla="*/ 4047563 h 7505293"/>
              <a:gd name="connsiteX4482" fmla="*/ 6393645 w 6830240"/>
              <a:gd name="connsiteY4482" fmla="*/ 4053261 h 7505293"/>
              <a:gd name="connsiteX4483" fmla="*/ 6395228 w 6830240"/>
              <a:gd name="connsiteY4483" fmla="*/ 4073201 h 7505293"/>
              <a:gd name="connsiteX4484" fmla="*/ 6406305 w 6830240"/>
              <a:gd name="connsiteY4484" fmla="*/ 4091241 h 7505293"/>
              <a:gd name="connsiteX4485" fmla="*/ 6379402 w 6830240"/>
              <a:gd name="connsiteY4485" fmla="*/ 4143149 h 7505293"/>
              <a:gd name="connsiteX4486" fmla="*/ 6365792 w 6830240"/>
              <a:gd name="connsiteY4486" fmla="*/ 4195056 h 7505293"/>
              <a:gd name="connsiteX4487" fmla="*/ 6345536 w 6830240"/>
              <a:gd name="connsiteY4487" fmla="*/ 4212781 h 7505293"/>
              <a:gd name="connsiteX4488" fmla="*/ 6334458 w 6830240"/>
              <a:gd name="connsiteY4488" fmla="*/ 4234303 h 7505293"/>
              <a:gd name="connsiteX4489" fmla="*/ 6325279 w 6830240"/>
              <a:gd name="connsiteY4489" fmla="*/ 4255826 h 7505293"/>
              <a:gd name="connsiteX4490" fmla="*/ 6327811 w 6830240"/>
              <a:gd name="connsiteY4490" fmla="*/ 4263422 h 7505293"/>
              <a:gd name="connsiteX4491" fmla="*/ 6345852 w 6830240"/>
              <a:gd name="connsiteY4491" fmla="*/ 4241899 h 7505293"/>
              <a:gd name="connsiteX4492" fmla="*/ 6365792 w 6830240"/>
              <a:gd name="connsiteY4492" fmla="*/ 4220377 h 7505293"/>
              <a:gd name="connsiteX4493" fmla="*/ 6383517 w 6830240"/>
              <a:gd name="connsiteY4493" fmla="*/ 4215313 h 7505293"/>
              <a:gd name="connsiteX4494" fmla="*/ 6365792 w 6830240"/>
              <a:gd name="connsiteY4494" fmla="*/ 4207716 h 7505293"/>
              <a:gd name="connsiteX4495" fmla="*/ 6373389 w 6830240"/>
              <a:gd name="connsiteY4495" fmla="*/ 4202652 h 7505293"/>
              <a:gd name="connsiteX4496" fmla="*/ 6383200 w 6830240"/>
              <a:gd name="connsiteY4496" fmla="*/ 4201386 h 7505293"/>
              <a:gd name="connsiteX4497" fmla="*/ 6391113 w 6830240"/>
              <a:gd name="connsiteY4497" fmla="*/ 4207716 h 7505293"/>
              <a:gd name="connsiteX4498" fmla="*/ 6398076 w 6830240"/>
              <a:gd name="connsiteY4498" fmla="*/ 4197588 h 7505293"/>
              <a:gd name="connsiteX4499" fmla="*/ 6401241 w 6830240"/>
              <a:gd name="connsiteY4499" fmla="*/ 4187460 h 7505293"/>
              <a:gd name="connsiteX4500" fmla="*/ 6405989 w 6830240"/>
              <a:gd name="connsiteY4500" fmla="*/ 4175433 h 7505293"/>
              <a:gd name="connsiteX4501" fmla="*/ 6408837 w 6830240"/>
              <a:gd name="connsiteY4501" fmla="*/ 4159607 h 7505293"/>
              <a:gd name="connsiteX4502" fmla="*/ 6388581 w 6830240"/>
              <a:gd name="connsiteY4502" fmla="*/ 4146947 h 7505293"/>
              <a:gd name="connsiteX4503" fmla="*/ 6401241 w 6830240"/>
              <a:gd name="connsiteY4503" fmla="*/ 4124158 h 7505293"/>
              <a:gd name="connsiteX4504" fmla="*/ 6426562 w 6830240"/>
              <a:gd name="connsiteY4504" fmla="*/ 4129222 h 7505293"/>
              <a:gd name="connsiteX4505" fmla="*/ 6419282 w 6830240"/>
              <a:gd name="connsiteY4505" fmla="*/ 4140617 h 7505293"/>
              <a:gd name="connsiteX4506" fmla="*/ 6413902 w 6830240"/>
              <a:gd name="connsiteY4506" fmla="*/ 4152011 h 7505293"/>
              <a:gd name="connsiteX4507" fmla="*/ 6424030 w 6830240"/>
              <a:gd name="connsiteY4507" fmla="*/ 4159607 h 7505293"/>
              <a:gd name="connsiteX4508" fmla="*/ 6431626 w 6830240"/>
              <a:gd name="connsiteY4508" fmla="*/ 4167203 h 7505293"/>
              <a:gd name="connsiteX4509" fmla="*/ 6427195 w 6830240"/>
              <a:gd name="connsiteY4509" fmla="*/ 4182079 h 7505293"/>
              <a:gd name="connsiteX4510" fmla="*/ 6418966 w 6830240"/>
              <a:gd name="connsiteY4510" fmla="*/ 4195056 h 7505293"/>
              <a:gd name="connsiteX4511" fmla="*/ 6431309 w 6830240"/>
              <a:gd name="connsiteY4511" fmla="*/ 4196322 h 7505293"/>
              <a:gd name="connsiteX4512" fmla="*/ 6441754 w 6830240"/>
              <a:gd name="connsiteY4512" fmla="*/ 4197588 h 7505293"/>
              <a:gd name="connsiteX4513" fmla="*/ 6436374 w 6830240"/>
              <a:gd name="connsiteY4513" fmla="*/ 4214047 h 7505293"/>
              <a:gd name="connsiteX4514" fmla="*/ 6421498 w 6830240"/>
              <a:gd name="connsiteY4514" fmla="*/ 4230505 h 7505293"/>
              <a:gd name="connsiteX4515" fmla="*/ 6418333 w 6830240"/>
              <a:gd name="connsiteY4515" fmla="*/ 4244431 h 7505293"/>
              <a:gd name="connsiteX4516" fmla="*/ 6411369 w 6830240"/>
              <a:gd name="connsiteY4516" fmla="*/ 4250762 h 7505293"/>
              <a:gd name="connsiteX4517" fmla="*/ 6398709 w 6830240"/>
              <a:gd name="connsiteY4517" fmla="*/ 4268486 h 7505293"/>
              <a:gd name="connsiteX4518" fmla="*/ 6398709 w 6830240"/>
              <a:gd name="connsiteY4518" fmla="*/ 4291275 h 7505293"/>
              <a:gd name="connsiteX4519" fmla="*/ 6406305 w 6830240"/>
              <a:gd name="connsiteY4519" fmla="*/ 4283678 h 7505293"/>
              <a:gd name="connsiteX4520" fmla="*/ 6416434 w 6830240"/>
              <a:gd name="connsiteY4520" fmla="*/ 4263422 h 7505293"/>
              <a:gd name="connsiteX4521" fmla="*/ 6421498 w 6830240"/>
              <a:gd name="connsiteY4521" fmla="*/ 4257725 h 7505293"/>
              <a:gd name="connsiteX4522" fmla="*/ 6426562 w 6830240"/>
              <a:gd name="connsiteY4522" fmla="*/ 4255826 h 7505293"/>
              <a:gd name="connsiteX4523" fmla="*/ 6424030 w 6830240"/>
              <a:gd name="connsiteY4523" fmla="*/ 4262472 h 7505293"/>
              <a:gd name="connsiteX4524" fmla="*/ 6421498 w 6830240"/>
              <a:gd name="connsiteY4524" fmla="*/ 4271018 h 7505293"/>
              <a:gd name="connsiteX4525" fmla="*/ 6411369 w 6830240"/>
              <a:gd name="connsiteY4525" fmla="*/ 4296339 h 7505293"/>
              <a:gd name="connsiteX4526" fmla="*/ 6401241 w 6830240"/>
              <a:gd name="connsiteY4526" fmla="*/ 4321659 h 7505293"/>
              <a:gd name="connsiteX4527" fmla="*/ 6391113 w 6830240"/>
              <a:gd name="connsiteY4527" fmla="*/ 4339384 h 7505293"/>
              <a:gd name="connsiteX4528" fmla="*/ 6386049 w 6830240"/>
              <a:gd name="connsiteY4528" fmla="*/ 4359640 h 7505293"/>
              <a:gd name="connsiteX4529" fmla="*/ 6401241 w 6830240"/>
              <a:gd name="connsiteY4529" fmla="*/ 4338751 h 7505293"/>
              <a:gd name="connsiteX4530" fmla="*/ 6408837 w 6830240"/>
              <a:gd name="connsiteY4530" fmla="*/ 4314063 h 7505293"/>
              <a:gd name="connsiteX4531" fmla="*/ 6417136 w 6830240"/>
              <a:gd name="connsiteY4531" fmla="*/ 4317175 h 7505293"/>
              <a:gd name="connsiteX4532" fmla="*/ 6425124 w 6830240"/>
              <a:gd name="connsiteY4532" fmla="*/ 4302593 h 7505293"/>
              <a:gd name="connsiteX4533" fmla="*/ 6440316 w 6830240"/>
              <a:gd name="connsiteY4533" fmla="*/ 4277273 h 7505293"/>
              <a:gd name="connsiteX4534" fmla="*/ 6439683 w 6830240"/>
              <a:gd name="connsiteY4534" fmla="*/ 4263979 h 7505293"/>
              <a:gd name="connsiteX4535" fmla="*/ 6450444 w 6830240"/>
              <a:gd name="connsiteY4535" fmla="*/ 4254484 h 7505293"/>
              <a:gd name="connsiteX4536" fmla="*/ 6544131 w 6830240"/>
              <a:gd name="connsiteY4536" fmla="*/ 4089900 h 7505293"/>
              <a:gd name="connsiteX4537" fmla="*/ 6557107 w 6830240"/>
              <a:gd name="connsiteY4537" fmla="*/ 4069960 h 7505293"/>
              <a:gd name="connsiteX4538" fmla="*/ 6571983 w 6830240"/>
              <a:gd name="connsiteY4538" fmla="*/ 4051919 h 7505293"/>
              <a:gd name="connsiteX4539" fmla="*/ 6575148 w 6830240"/>
              <a:gd name="connsiteY4539" fmla="*/ 4039575 h 7505293"/>
              <a:gd name="connsiteX4540" fmla="*/ 6582112 w 6830240"/>
              <a:gd name="connsiteY4540" fmla="*/ 4029131 h 7505293"/>
              <a:gd name="connsiteX4541" fmla="*/ 6592240 w 6830240"/>
              <a:gd name="connsiteY4541" fmla="*/ 4011406 h 7505293"/>
              <a:gd name="connsiteX4542" fmla="*/ 6602368 w 6830240"/>
              <a:gd name="connsiteY4542" fmla="*/ 4006025 h 7505293"/>
              <a:gd name="connsiteX4543" fmla="*/ 6612496 w 6830240"/>
              <a:gd name="connsiteY4543" fmla="*/ 4006342 h 7505293"/>
              <a:gd name="connsiteX4544" fmla="*/ 6599203 w 6830240"/>
              <a:gd name="connsiteY4544" fmla="*/ 4047172 h 7505293"/>
              <a:gd name="connsiteX4545" fmla="*/ 6574515 w 6830240"/>
              <a:gd name="connsiteY4545" fmla="*/ 4089900 h 7505293"/>
              <a:gd name="connsiteX4546" fmla="*/ 6577047 w 6830240"/>
              <a:gd name="connsiteY4546" fmla="*/ 4089900 h 7505293"/>
              <a:gd name="connsiteX4547" fmla="*/ 6583061 w 6830240"/>
              <a:gd name="connsiteY4547" fmla="*/ 4100028 h 7505293"/>
              <a:gd name="connsiteX4548" fmla="*/ 6579579 w 6830240"/>
              <a:gd name="connsiteY4548" fmla="*/ 4110157 h 7505293"/>
              <a:gd name="connsiteX4549" fmla="*/ 6562488 w 6830240"/>
              <a:gd name="connsiteY4549" fmla="*/ 4169660 h 7505293"/>
              <a:gd name="connsiteX4550" fmla="*/ 6541599 w 6830240"/>
              <a:gd name="connsiteY4550" fmla="*/ 4229164 h 7505293"/>
              <a:gd name="connsiteX4551" fmla="*/ 6542548 w 6830240"/>
              <a:gd name="connsiteY4551" fmla="*/ 4236443 h 7505293"/>
              <a:gd name="connsiteX4552" fmla="*/ 6534002 w 6830240"/>
              <a:gd name="connsiteY4552" fmla="*/ 4241824 h 7505293"/>
              <a:gd name="connsiteX4553" fmla="*/ 6533369 w 6830240"/>
              <a:gd name="connsiteY4553" fmla="*/ 4248787 h 7505293"/>
              <a:gd name="connsiteX4554" fmla="*/ 6536534 w 6830240"/>
              <a:gd name="connsiteY4554" fmla="*/ 4251952 h 7505293"/>
              <a:gd name="connsiteX4555" fmla="*/ 6528622 w 6830240"/>
              <a:gd name="connsiteY4555" fmla="*/ 4266828 h 7505293"/>
              <a:gd name="connsiteX4556" fmla="*/ 6526406 w 6830240"/>
              <a:gd name="connsiteY4556" fmla="*/ 4279805 h 7505293"/>
              <a:gd name="connsiteX4557" fmla="*/ 6541599 w 6830240"/>
              <a:gd name="connsiteY4557" fmla="*/ 4264612 h 7505293"/>
              <a:gd name="connsiteX4558" fmla="*/ 6546663 w 6830240"/>
              <a:gd name="connsiteY4558" fmla="*/ 4257016 h 7505293"/>
              <a:gd name="connsiteX4559" fmla="*/ 6544131 w 6830240"/>
              <a:gd name="connsiteY4559" fmla="*/ 4249420 h 7505293"/>
              <a:gd name="connsiteX4560" fmla="*/ 6552676 w 6830240"/>
              <a:gd name="connsiteY4560" fmla="*/ 4238975 h 7505293"/>
              <a:gd name="connsiteX4561" fmla="*/ 6559323 w 6830240"/>
              <a:gd name="connsiteY4561" fmla="*/ 4226631 h 7505293"/>
              <a:gd name="connsiteX4562" fmla="*/ 6579579 w 6830240"/>
              <a:gd name="connsiteY4562" fmla="*/ 4181054 h 7505293"/>
              <a:gd name="connsiteX4563" fmla="*/ 6594772 w 6830240"/>
              <a:gd name="connsiteY4563" fmla="*/ 4168394 h 7505293"/>
              <a:gd name="connsiteX4564" fmla="*/ 6601102 w 6830240"/>
              <a:gd name="connsiteY4564" fmla="*/ 4159532 h 7505293"/>
              <a:gd name="connsiteX4565" fmla="*/ 6599836 w 6830240"/>
              <a:gd name="connsiteY4565" fmla="*/ 4150669 h 7505293"/>
              <a:gd name="connsiteX4566" fmla="*/ 6609964 w 6830240"/>
              <a:gd name="connsiteY4566" fmla="*/ 4130413 h 7505293"/>
              <a:gd name="connsiteX4567" fmla="*/ 6617560 w 6830240"/>
              <a:gd name="connsiteY4567" fmla="*/ 4108891 h 7505293"/>
              <a:gd name="connsiteX4568" fmla="*/ 6625157 w 6830240"/>
              <a:gd name="connsiteY4568" fmla="*/ 4087368 h 7505293"/>
              <a:gd name="connsiteX4569" fmla="*/ 6658073 w 6830240"/>
              <a:gd name="connsiteY4569" fmla="*/ 4059515 h 7505293"/>
              <a:gd name="connsiteX4570" fmla="*/ 6667569 w 6830240"/>
              <a:gd name="connsiteY4570" fmla="*/ 4074075 h 7505293"/>
              <a:gd name="connsiteX4571" fmla="*/ 6658073 w 6830240"/>
              <a:gd name="connsiteY4571" fmla="*/ 4084836 h 7505293"/>
              <a:gd name="connsiteX4572" fmla="*/ 6657757 w 6830240"/>
              <a:gd name="connsiteY4572" fmla="*/ 4100978 h 7505293"/>
              <a:gd name="connsiteX4573" fmla="*/ 6655541 w 6830240"/>
              <a:gd name="connsiteY4573" fmla="*/ 4115221 h 7505293"/>
              <a:gd name="connsiteX4574" fmla="*/ 6640665 w 6830240"/>
              <a:gd name="connsiteY4574" fmla="*/ 4147821 h 7505293"/>
              <a:gd name="connsiteX4575" fmla="*/ 6635285 w 6830240"/>
              <a:gd name="connsiteY4575" fmla="*/ 4178522 h 7505293"/>
              <a:gd name="connsiteX4576" fmla="*/ 6615028 w 6830240"/>
              <a:gd name="connsiteY4576" fmla="*/ 4226631 h 7505293"/>
              <a:gd name="connsiteX4577" fmla="*/ 6623258 w 6830240"/>
              <a:gd name="connsiteY4577" fmla="*/ 4246888 h 7505293"/>
              <a:gd name="connsiteX4578" fmla="*/ 6612496 w 6830240"/>
              <a:gd name="connsiteY4578" fmla="*/ 4267144 h 7505293"/>
              <a:gd name="connsiteX4579" fmla="*/ 6601102 w 6830240"/>
              <a:gd name="connsiteY4579" fmla="*/ 4299428 h 7505293"/>
              <a:gd name="connsiteX4580" fmla="*/ 6582112 w 6830240"/>
              <a:gd name="connsiteY4580" fmla="*/ 4327914 h 7505293"/>
              <a:gd name="connsiteX4581" fmla="*/ 6589708 w 6830240"/>
              <a:gd name="connsiteY4581" fmla="*/ 4348170 h 7505293"/>
              <a:gd name="connsiteX4582" fmla="*/ 6571983 w 6830240"/>
              <a:gd name="connsiteY4582" fmla="*/ 4360831 h 7505293"/>
              <a:gd name="connsiteX4583" fmla="*/ 6571983 w 6830240"/>
              <a:gd name="connsiteY4583" fmla="*/ 4388683 h 7505293"/>
              <a:gd name="connsiteX4584" fmla="*/ 6565337 w 6830240"/>
              <a:gd name="connsiteY4584" fmla="*/ 4403243 h 7505293"/>
              <a:gd name="connsiteX4585" fmla="*/ 6556791 w 6830240"/>
              <a:gd name="connsiteY4585" fmla="*/ 4414004 h 7505293"/>
              <a:gd name="connsiteX4586" fmla="*/ 6556158 w 6830240"/>
              <a:gd name="connsiteY4586" fmla="*/ 4425082 h 7505293"/>
              <a:gd name="connsiteX4587" fmla="*/ 6559323 w 6830240"/>
              <a:gd name="connsiteY4587" fmla="*/ 4434261 h 7505293"/>
              <a:gd name="connsiteX4588" fmla="*/ 6564071 w 6830240"/>
              <a:gd name="connsiteY4588" fmla="*/ 4437109 h 7505293"/>
              <a:gd name="connsiteX4589" fmla="*/ 6566919 w 6830240"/>
              <a:gd name="connsiteY4589" fmla="*/ 4434261 h 7505293"/>
              <a:gd name="connsiteX4590" fmla="*/ 6569451 w 6830240"/>
              <a:gd name="connsiteY4590" fmla="*/ 4415270 h 7505293"/>
              <a:gd name="connsiteX4591" fmla="*/ 6587176 w 6830240"/>
              <a:gd name="connsiteY4591" fmla="*/ 4403876 h 7505293"/>
              <a:gd name="connsiteX4592" fmla="*/ 6587176 w 6830240"/>
              <a:gd name="connsiteY4592" fmla="*/ 4365895 h 7505293"/>
              <a:gd name="connsiteX4593" fmla="*/ 6589708 w 6830240"/>
              <a:gd name="connsiteY4593" fmla="*/ 4365895 h 7505293"/>
              <a:gd name="connsiteX4594" fmla="*/ 6592556 w 6830240"/>
              <a:gd name="connsiteY4594" fmla="*/ 4357033 h 7505293"/>
              <a:gd name="connsiteX4595" fmla="*/ 6589708 w 6830240"/>
              <a:gd name="connsiteY4595" fmla="*/ 4348170 h 7505293"/>
              <a:gd name="connsiteX4596" fmla="*/ 6606166 w 6830240"/>
              <a:gd name="connsiteY4596" fmla="*/ 4326964 h 7505293"/>
              <a:gd name="connsiteX4597" fmla="*/ 6622625 w 6830240"/>
              <a:gd name="connsiteY4597" fmla="*/ 4307657 h 7505293"/>
              <a:gd name="connsiteX4598" fmla="*/ 6615661 w 6830240"/>
              <a:gd name="connsiteY4598" fmla="*/ 4290250 h 7505293"/>
              <a:gd name="connsiteX4599" fmla="*/ 6635285 w 6830240"/>
              <a:gd name="connsiteY4599" fmla="*/ 4274741 h 7505293"/>
              <a:gd name="connsiteX4600" fmla="*/ 6648262 w 6830240"/>
              <a:gd name="connsiteY4600" fmla="*/ 4237709 h 7505293"/>
              <a:gd name="connsiteX4601" fmla="*/ 6663138 w 6830240"/>
              <a:gd name="connsiteY4601" fmla="*/ 4198779 h 7505293"/>
              <a:gd name="connsiteX4602" fmla="*/ 6670417 w 6830240"/>
              <a:gd name="connsiteY4602" fmla="*/ 4198146 h 7505293"/>
              <a:gd name="connsiteX4603" fmla="*/ 6675798 w 6830240"/>
              <a:gd name="connsiteY4603" fmla="*/ 4201311 h 7505293"/>
              <a:gd name="connsiteX4604" fmla="*/ 6679279 w 6830240"/>
              <a:gd name="connsiteY4604" fmla="*/ 4225998 h 7505293"/>
              <a:gd name="connsiteX4605" fmla="*/ 6665670 w 6830240"/>
              <a:gd name="connsiteY4605" fmla="*/ 4246888 h 7505293"/>
              <a:gd name="connsiteX4606" fmla="*/ 6650477 w 6830240"/>
              <a:gd name="connsiteY4606" fmla="*/ 4293415 h 7505293"/>
              <a:gd name="connsiteX4607" fmla="*/ 6635285 w 6830240"/>
              <a:gd name="connsiteY4607" fmla="*/ 4338042 h 7505293"/>
              <a:gd name="connsiteX4608" fmla="*/ 6636551 w 6830240"/>
              <a:gd name="connsiteY4608" fmla="*/ 4344372 h 7505293"/>
              <a:gd name="connsiteX4609" fmla="*/ 6630221 w 6830240"/>
              <a:gd name="connsiteY4609" fmla="*/ 4350703 h 7505293"/>
              <a:gd name="connsiteX4610" fmla="*/ 6627689 w 6830240"/>
              <a:gd name="connsiteY4610" fmla="*/ 4357982 h 7505293"/>
              <a:gd name="connsiteX4611" fmla="*/ 6632753 w 6830240"/>
              <a:gd name="connsiteY4611" fmla="*/ 4363363 h 7505293"/>
              <a:gd name="connsiteX4612" fmla="*/ 6622308 w 6830240"/>
              <a:gd name="connsiteY4612" fmla="*/ 4376023 h 7505293"/>
              <a:gd name="connsiteX4613" fmla="*/ 6617560 w 6830240"/>
              <a:gd name="connsiteY4613" fmla="*/ 4388683 h 7505293"/>
              <a:gd name="connsiteX4614" fmla="*/ 6607432 w 6830240"/>
              <a:gd name="connsiteY4614" fmla="*/ 4406408 h 7505293"/>
              <a:gd name="connsiteX4615" fmla="*/ 6611863 w 6830240"/>
              <a:gd name="connsiteY4615" fmla="*/ 4420967 h 7505293"/>
              <a:gd name="connsiteX4616" fmla="*/ 6604900 w 6830240"/>
              <a:gd name="connsiteY4616" fmla="*/ 4431729 h 7505293"/>
              <a:gd name="connsiteX4617" fmla="*/ 6638766 w 6830240"/>
              <a:gd name="connsiteY4617" fmla="*/ 4429830 h 7505293"/>
              <a:gd name="connsiteX4618" fmla="*/ 6670734 w 6830240"/>
              <a:gd name="connsiteY4618" fmla="*/ 4439325 h 7505293"/>
              <a:gd name="connsiteX4619" fmla="*/ 6676431 w 6830240"/>
              <a:gd name="connsiteY4619" fmla="*/ 4454834 h 7505293"/>
              <a:gd name="connsiteX4620" fmla="*/ 6670734 w 6830240"/>
              <a:gd name="connsiteY4620" fmla="*/ 4464645 h 7505293"/>
              <a:gd name="connsiteX4621" fmla="*/ 6668518 w 6830240"/>
              <a:gd name="connsiteY4621" fmla="*/ 4470976 h 7505293"/>
              <a:gd name="connsiteX4622" fmla="*/ 6668202 w 6830240"/>
              <a:gd name="connsiteY4622" fmla="*/ 4477306 h 7505293"/>
              <a:gd name="connsiteX4623" fmla="*/ 6675798 w 6830240"/>
              <a:gd name="connsiteY4623" fmla="*/ 4472241 h 7505293"/>
              <a:gd name="connsiteX4624" fmla="*/ 6708715 w 6830240"/>
              <a:gd name="connsiteY4624" fmla="*/ 4446921 h 7505293"/>
              <a:gd name="connsiteX4625" fmla="*/ 6713779 w 6830240"/>
              <a:gd name="connsiteY4625" fmla="*/ 4429196 h 7505293"/>
              <a:gd name="connsiteX4626" fmla="*/ 6712513 w 6830240"/>
              <a:gd name="connsiteY4626" fmla="*/ 4421917 h 7505293"/>
              <a:gd name="connsiteX4627" fmla="*/ 6718843 w 6830240"/>
              <a:gd name="connsiteY4627" fmla="*/ 4416536 h 7505293"/>
              <a:gd name="connsiteX4628" fmla="*/ 6719476 w 6830240"/>
              <a:gd name="connsiteY4628" fmla="*/ 4410523 h 7505293"/>
              <a:gd name="connsiteX4629" fmla="*/ 6716311 w 6830240"/>
              <a:gd name="connsiteY4629" fmla="*/ 4406408 h 7505293"/>
              <a:gd name="connsiteX4630" fmla="*/ 6736567 w 6830240"/>
              <a:gd name="connsiteY4630" fmla="*/ 4381087 h 7505293"/>
              <a:gd name="connsiteX4631" fmla="*/ 6756824 w 6830240"/>
              <a:gd name="connsiteY4631" fmla="*/ 4355767 h 7505293"/>
              <a:gd name="connsiteX4632" fmla="*/ 6771383 w 6830240"/>
              <a:gd name="connsiteY4632" fmla="*/ 4323166 h 7505293"/>
              <a:gd name="connsiteX4633" fmla="*/ 6797337 w 6830240"/>
              <a:gd name="connsiteY4633" fmla="*/ 4300061 h 7505293"/>
              <a:gd name="connsiteX4634" fmla="*/ 6794805 w 6830240"/>
              <a:gd name="connsiteY4634" fmla="*/ 4287401 h 7505293"/>
              <a:gd name="connsiteX4635" fmla="*/ 6796071 w 6830240"/>
              <a:gd name="connsiteY4635" fmla="*/ 4276323 h 7505293"/>
              <a:gd name="connsiteX4636" fmla="*/ 6804933 w 6830240"/>
              <a:gd name="connsiteY4636" fmla="*/ 4267144 h 7505293"/>
              <a:gd name="connsiteX4637" fmla="*/ 6820125 w 6830240"/>
              <a:gd name="connsiteY4637" fmla="*/ 4262080 h 7505293"/>
              <a:gd name="connsiteX4638" fmla="*/ 6829937 w 6830240"/>
              <a:gd name="connsiteY4638" fmla="*/ 4276323 h 7505293"/>
              <a:gd name="connsiteX4639" fmla="*/ 6822657 w 6830240"/>
              <a:gd name="connsiteY4639" fmla="*/ 4292465 h 7505293"/>
              <a:gd name="connsiteX4640" fmla="*/ 6804616 w 6830240"/>
              <a:gd name="connsiteY4640" fmla="*/ 4316203 h 7505293"/>
              <a:gd name="connsiteX4641" fmla="*/ 6799869 w 6830240"/>
              <a:gd name="connsiteY4641" fmla="*/ 4345638 h 7505293"/>
              <a:gd name="connsiteX4642" fmla="*/ 6789424 w 6830240"/>
              <a:gd name="connsiteY4642" fmla="*/ 4381404 h 7505293"/>
              <a:gd name="connsiteX4643" fmla="*/ 6769484 w 6830240"/>
              <a:gd name="connsiteY4643" fmla="*/ 4419068 h 7505293"/>
              <a:gd name="connsiteX4644" fmla="*/ 6772966 w 6830240"/>
              <a:gd name="connsiteY4644" fmla="*/ 4428563 h 7505293"/>
              <a:gd name="connsiteX4645" fmla="*/ 6766952 w 6830240"/>
              <a:gd name="connsiteY4645" fmla="*/ 4434261 h 7505293"/>
              <a:gd name="connsiteX4646" fmla="*/ 6768535 w 6830240"/>
              <a:gd name="connsiteY4646" fmla="*/ 4454201 h 7505293"/>
              <a:gd name="connsiteX4647" fmla="*/ 6779612 w 6830240"/>
              <a:gd name="connsiteY4647" fmla="*/ 4472241 h 7505293"/>
              <a:gd name="connsiteX4648" fmla="*/ 6752709 w 6830240"/>
              <a:gd name="connsiteY4648" fmla="*/ 4524149 h 7505293"/>
              <a:gd name="connsiteX4649" fmla="*/ 6739099 w 6830240"/>
              <a:gd name="connsiteY4649" fmla="*/ 4576056 h 7505293"/>
              <a:gd name="connsiteX4650" fmla="*/ 6718843 w 6830240"/>
              <a:gd name="connsiteY4650" fmla="*/ 4593781 h 7505293"/>
              <a:gd name="connsiteX4651" fmla="*/ 6707765 w 6830240"/>
              <a:gd name="connsiteY4651" fmla="*/ 4615303 h 7505293"/>
              <a:gd name="connsiteX4652" fmla="*/ 6698586 w 6830240"/>
              <a:gd name="connsiteY4652" fmla="*/ 4636826 h 7505293"/>
              <a:gd name="connsiteX4653" fmla="*/ 6701118 w 6830240"/>
              <a:gd name="connsiteY4653" fmla="*/ 4644422 h 7505293"/>
              <a:gd name="connsiteX4654" fmla="*/ 6719159 w 6830240"/>
              <a:gd name="connsiteY4654" fmla="*/ 4622899 h 7505293"/>
              <a:gd name="connsiteX4655" fmla="*/ 6739099 w 6830240"/>
              <a:gd name="connsiteY4655" fmla="*/ 4601377 h 7505293"/>
              <a:gd name="connsiteX4656" fmla="*/ 6756824 w 6830240"/>
              <a:gd name="connsiteY4656" fmla="*/ 4596313 h 7505293"/>
              <a:gd name="connsiteX4657" fmla="*/ 6739099 w 6830240"/>
              <a:gd name="connsiteY4657" fmla="*/ 4588716 h 7505293"/>
              <a:gd name="connsiteX4658" fmla="*/ 6746696 w 6830240"/>
              <a:gd name="connsiteY4658" fmla="*/ 4583652 h 7505293"/>
              <a:gd name="connsiteX4659" fmla="*/ 6756507 w 6830240"/>
              <a:gd name="connsiteY4659" fmla="*/ 4582386 h 7505293"/>
              <a:gd name="connsiteX4660" fmla="*/ 6764420 w 6830240"/>
              <a:gd name="connsiteY4660" fmla="*/ 4588716 h 7505293"/>
              <a:gd name="connsiteX4661" fmla="*/ 6771383 w 6830240"/>
              <a:gd name="connsiteY4661" fmla="*/ 4578588 h 7505293"/>
              <a:gd name="connsiteX4662" fmla="*/ 6774548 w 6830240"/>
              <a:gd name="connsiteY4662" fmla="*/ 4568460 h 7505293"/>
              <a:gd name="connsiteX4663" fmla="*/ 6779296 w 6830240"/>
              <a:gd name="connsiteY4663" fmla="*/ 4556433 h 7505293"/>
              <a:gd name="connsiteX4664" fmla="*/ 6782144 w 6830240"/>
              <a:gd name="connsiteY4664" fmla="*/ 4540607 h 7505293"/>
              <a:gd name="connsiteX4665" fmla="*/ 6761888 w 6830240"/>
              <a:gd name="connsiteY4665" fmla="*/ 4527947 h 7505293"/>
              <a:gd name="connsiteX4666" fmla="*/ 6774548 w 6830240"/>
              <a:gd name="connsiteY4666" fmla="*/ 4505158 h 7505293"/>
              <a:gd name="connsiteX4667" fmla="*/ 6799869 w 6830240"/>
              <a:gd name="connsiteY4667" fmla="*/ 4510222 h 7505293"/>
              <a:gd name="connsiteX4668" fmla="*/ 6792589 w 6830240"/>
              <a:gd name="connsiteY4668" fmla="*/ 4521617 h 7505293"/>
              <a:gd name="connsiteX4669" fmla="*/ 6787209 w 6830240"/>
              <a:gd name="connsiteY4669" fmla="*/ 4533011 h 7505293"/>
              <a:gd name="connsiteX4670" fmla="*/ 6797337 w 6830240"/>
              <a:gd name="connsiteY4670" fmla="*/ 4540607 h 7505293"/>
              <a:gd name="connsiteX4671" fmla="*/ 6804933 w 6830240"/>
              <a:gd name="connsiteY4671" fmla="*/ 4548203 h 7505293"/>
              <a:gd name="connsiteX4672" fmla="*/ 6800502 w 6830240"/>
              <a:gd name="connsiteY4672" fmla="*/ 4563079 h 7505293"/>
              <a:gd name="connsiteX4673" fmla="*/ 6792273 w 6830240"/>
              <a:gd name="connsiteY4673" fmla="*/ 4576056 h 7505293"/>
              <a:gd name="connsiteX4674" fmla="*/ 6804616 w 6830240"/>
              <a:gd name="connsiteY4674" fmla="*/ 4577322 h 7505293"/>
              <a:gd name="connsiteX4675" fmla="*/ 6815061 w 6830240"/>
              <a:gd name="connsiteY4675" fmla="*/ 4578588 h 7505293"/>
              <a:gd name="connsiteX4676" fmla="*/ 6809681 w 6830240"/>
              <a:gd name="connsiteY4676" fmla="*/ 4595047 h 7505293"/>
              <a:gd name="connsiteX4677" fmla="*/ 6794805 w 6830240"/>
              <a:gd name="connsiteY4677" fmla="*/ 4611505 h 7505293"/>
              <a:gd name="connsiteX4678" fmla="*/ 6791640 w 6830240"/>
              <a:gd name="connsiteY4678" fmla="*/ 4625431 h 7505293"/>
              <a:gd name="connsiteX4679" fmla="*/ 6784676 w 6830240"/>
              <a:gd name="connsiteY4679" fmla="*/ 4631762 h 7505293"/>
              <a:gd name="connsiteX4680" fmla="*/ 6772016 w 6830240"/>
              <a:gd name="connsiteY4680" fmla="*/ 4649486 h 7505293"/>
              <a:gd name="connsiteX4681" fmla="*/ 6772016 w 6830240"/>
              <a:gd name="connsiteY4681" fmla="*/ 4672275 h 7505293"/>
              <a:gd name="connsiteX4682" fmla="*/ 6779612 w 6830240"/>
              <a:gd name="connsiteY4682" fmla="*/ 4664678 h 7505293"/>
              <a:gd name="connsiteX4683" fmla="*/ 6789741 w 6830240"/>
              <a:gd name="connsiteY4683" fmla="*/ 4644422 h 7505293"/>
              <a:gd name="connsiteX4684" fmla="*/ 6794805 w 6830240"/>
              <a:gd name="connsiteY4684" fmla="*/ 4638725 h 7505293"/>
              <a:gd name="connsiteX4685" fmla="*/ 6799869 w 6830240"/>
              <a:gd name="connsiteY4685" fmla="*/ 4636826 h 7505293"/>
              <a:gd name="connsiteX4686" fmla="*/ 6797337 w 6830240"/>
              <a:gd name="connsiteY4686" fmla="*/ 4643472 h 7505293"/>
              <a:gd name="connsiteX4687" fmla="*/ 6794805 w 6830240"/>
              <a:gd name="connsiteY4687" fmla="*/ 4652018 h 7505293"/>
              <a:gd name="connsiteX4688" fmla="*/ 6784676 w 6830240"/>
              <a:gd name="connsiteY4688" fmla="*/ 4677339 h 7505293"/>
              <a:gd name="connsiteX4689" fmla="*/ 6774548 w 6830240"/>
              <a:gd name="connsiteY4689" fmla="*/ 4702659 h 7505293"/>
              <a:gd name="connsiteX4690" fmla="*/ 6764420 w 6830240"/>
              <a:gd name="connsiteY4690" fmla="*/ 4720384 h 7505293"/>
              <a:gd name="connsiteX4691" fmla="*/ 6759356 w 6830240"/>
              <a:gd name="connsiteY4691" fmla="*/ 4740640 h 7505293"/>
              <a:gd name="connsiteX4692" fmla="*/ 6774548 w 6830240"/>
              <a:gd name="connsiteY4692" fmla="*/ 4719751 h 7505293"/>
              <a:gd name="connsiteX4693" fmla="*/ 6782144 w 6830240"/>
              <a:gd name="connsiteY4693" fmla="*/ 4695063 h 7505293"/>
              <a:gd name="connsiteX4694" fmla="*/ 6802401 w 6830240"/>
              <a:gd name="connsiteY4694" fmla="*/ 4702659 h 7505293"/>
              <a:gd name="connsiteX4695" fmla="*/ 6797337 w 6830240"/>
              <a:gd name="connsiteY4695" fmla="*/ 4730512 h 7505293"/>
              <a:gd name="connsiteX4696" fmla="*/ 6809997 w 6830240"/>
              <a:gd name="connsiteY4696" fmla="*/ 4727980 h 7505293"/>
              <a:gd name="connsiteX4697" fmla="*/ 6822657 w 6830240"/>
              <a:gd name="connsiteY4697" fmla="*/ 4743172 h 7505293"/>
              <a:gd name="connsiteX4698" fmla="*/ 6809997 w 6830240"/>
              <a:gd name="connsiteY4698" fmla="*/ 4781153 h 7505293"/>
              <a:gd name="connsiteX4699" fmla="*/ 6785310 w 6830240"/>
              <a:gd name="connsiteY4699" fmla="*/ 4813754 h 7505293"/>
              <a:gd name="connsiteX4700" fmla="*/ 6764420 w 6830240"/>
              <a:gd name="connsiteY4700" fmla="*/ 4844455 h 7505293"/>
              <a:gd name="connsiteX4701" fmla="*/ 6759356 w 6830240"/>
              <a:gd name="connsiteY4701" fmla="*/ 4844455 h 7505293"/>
              <a:gd name="connsiteX4702" fmla="*/ 6759356 w 6830240"/>
              <a:gd name="connsiteY4702" fmla="*/ 4852051 h 7505293"/>
              <a:gd name="connsiteX4703" fmla="*/ 6744163 w 6830240"/>
              <a:gd name="connsiteY4703" fmla="*/ 4877372 h 7505293"/>
              <a:gd name="connsiteX4704" fmla="*/ 6731503 w 6830240"/>
              <a:gd name="connsiteY4704" fmla="*/ 4905857 h 7505293"/>
              <a:gd name="connsiteX4705" fmla="*/ 6718843 w 6830240"/>
              <a:gd name="connsiteY4705" fmla="*/ 4938141 h 7505293"/>
              <a:gd name="connsiteX4706" fmla="*/ 6704917 w 6830240"/>
              <a:gd name="connsiteY4706" fmla="*/ 4965044 h 7505293"/>
              <a:gd name="connsiteX4707" fmla="*/ 6690990 w 6830240"/>
              <a:gd name="connsiteY4707" fmla="*/ 4986250 h 7505293"/>
              <a:gd name="connsiteX4708" fmla="*/ 6688458 w 6830240"/>
              <a:gd name="connsiteY4708" fmla="*/ 5014103 h 7505293"/>
              <a:gd name="connsiteX4709" fmla="*/ 6690990 w 6830240"/>
              <a:gd name="connsiteY4709" fmla="*/ 5014103 h 7505293"/>
              <a:gd name="connsiteX4710" fmla="*/ 6688458 w 6830240"/>
              <a:gd name="connsiteY4710" fmla="*/ 5021699 h 7505293"/>
              <a:gd name="connsiteX4711" fmla="*/ 6683394 w 6830240"/>
              <a:gd name="connsiteY4711" fmla="*/ 5021699 h 7505293"/>
              <a:gd name="connsiteX4712" fmla="*/ 6670734 w 6830240"/>
              <a:gd name="connsiteY4712" fmla="*/ 5031827 h 7505293"/>
              <a:gd name="connsiteX4713" fmla="*/ 6665670 w 6830240"/>
              <a:gd name="connsiteY4713" fmla="*/ 5057148 h 7505293"/>
              <a:gd name="connsiteX4714" fmla="*/ 6660605 w 6830240"/>
              <a:gd name="connsiteY4714" fmla="*/ 5082469 h 7505293"/>
              <a:gd name="connsiteX4715" fmla="*/ 6675798 w 6830240"/>
              <a:gd name="connsiteY4715" fmla="*/ 5102725 h 7505293"/>
              <a:gd name="connsiteX4716" fmla="*/ 6680862 w 6830240"/>
              <a:gd name="connsiteY4716" fmla="*/ 5105257 h 7505293"/>
              <a:gd name="connsiteX4717" fmla="*/ 6677697 w 6830240"/>
              <a:gd name="connsiteY4717" fmla="*/ 5113803 h 7505293"/>
              <a:gd name="connsiteX4718" fmla="*/ 6670734 w 6830240"/>
              <a:gd name="connsiteY4718" fmla="*/ 5120450 h 7505293"/>
              <a:gd name="connsiteX4719" fmla="*/ 6668202 w 6830240"/>
              <a:gd name="connsiteY4719" fmla="*/ 5130894 h 7505293"/>
              <a:gd name="connsiteX4720" fmla="*/ 6658073 w 6830240"/>
              <a:gd name="connsiteY4720" fmla="*/ 5135642 h 7505293"/>
              <a:gd name="connsiteX4721" fmla="*/ 6650477 w 6830240"/>
              <a:gd name="connsiteY4721" fmla="*/ 5135642 h 7505293"/>
              <a:gd name="connsiteX4722" fmla="*/ 6647945 w 6830240"/>
              <a:gd name="connsiteY4722" fmla="*/ 5163495 h 7505293"/>
              <a:gd name="connsiteX4723" fmla="*/ 6622625 w 6830240"/>
              <a:gd name="connsiteY4723" fmla="*/ 5211604 h 7505293"/>
              <a:gd name="connsiteX4724" fmla="*/ 6612496 w 6830240"/>
              <a:gd name="connsiteY4724" fmla="*/ 5219200 h 7505293"/>
              <a:gd name="connsiteX4725" fmla="*/ 6606483 w 6830240"/>
              <a:gd name="connsiteY4725" fmla="*/ 5244521 h 7505293"/>
              <a:gd name="connsiteX4726" fmla="*/ 6594772 w 6830240"/>
              <a:gd name="connsiteY4726" fmla="*/ 5269841 h 7505293"/>
              <a:gd name="connsiteX4727" fmla="*/ 6594772 w 6830240"/>
              <a:gd name="connsiteY4727" fmla="*/ 5300226 h 7505293"/>
              <a:gd name="connsiteX4728" fmla="*/ 6574515 w 6830240"/>
              <a:gd name="connsiteY4728" fmla="*/ 5317951 h 7505293"/>
              <a:gd name="connsiteX4729" fmla="*/ 6564387 w 6830240"/>
              <a:gd name="connsiteY4729" fmla="*/ 5343271 h 7505293"/>
              <a:gd name="connsiteX4730" fmla="*/ 6549195 w 6830240"/>
              <a:gd name="connsiteY4730" fmla="*/ 5355931 h 7505293"/>
              <a:gd name="connsiteX4731" fmla="*/ 6540333 w 6830240"/>
              <a:gd name="connsiteY4731" fmla="*/ 5376505 h 7505293"/>
              <a:gd name="connsiteX4732" fmla="*/ 6531470 w 6830240"/>
              <a:gd name="connsiteY4732" fmla="*/ 5398976 h 7505293"/>
              <a:gd name="connsiteX4733" fmla="*/ 6508682 w 6830240"/>
              <a:gd name="connsiteY4733" fmla="*/ 5442022 h 7505293"/>
              <a:gd name="connsiteX4734" fmla="*/ 6495388 w 6830240"/>
              <a:gd name="connsiteY4734" fmla="*/ 5462278 h 7505293"/>
              <a:gd name="connsiteX4735" fmla="*/ 6478297 w 6830240"/>
              <a:gd name="connsiteY4735" fmla="*/ 5482535 h 7505293"/>
              <a:gd name="connsiteX4736" fmla="*/ 6480829 w 6830240"/>
              <a:gd name="connsiteY4736" fmla="*/ 5411637 h 7505293"/>
              <a:gd name="connsiteX4737" fmla="*/ 6465637 w 6830240"/>
              <a:gd name="connsiteY4737" fmla="*/ 5406573 h 7505293"/>
              <a:gd name="connsiteX4738" fmla="*/ 6455508 w 6830240"/>
              <a:gd name="connsiteY4738" fmla="*/ 5424297 h 7505293"/>
              <a:gd name="connsiteX4739" fmla="*/ 6443481 w 6830240"/>
              <a:gd name="connsiteY4739" fmla="*/ 5467342 h 7505293"/>
              <a:gd name="connsiteX4740" fmla="*/ 6435252 w 6830240"/>
              <a:gd name="connsiteY4740" fmla="*/ 5510387 h 7505293"/>
              <a:gd name="connsiteX4741" fmla="*/ 6430821 w 6830240"/>
              <a:gd name="connsiteY4741" fmla="*/ 5529061 h 7505293"/>
              <a:gd name="connsiteX4742" fmla="*/ 6407399 w 6830240"/>
              <a:gd name="connsiteY4742" fmla="*/ 5530644 h 7505293"/>
              <a:gd name="connsiteX4743" fmla="*/ 6404867 w 6830240"/>
              <a:gd name="connsiteY4743" fmla="*/ 5538240 h 7505293"/>
              <a:gd name="connsiteX4744" fmla="*/ 6412463 w 6830240"/>
              <a:gd name="connsiteY4744" fmla="*/ 5551533 h 7505293"/>
              <a:gd name="connsiteX4745" fmla="*/ 6404867 w 6830240"/>
              <a:gd name="connsiteY4745" fmla="*/ 5561029 h 7505293"/>
              <a:gd name="connsiteX4746" fmla="*/ 6396321 w 6830240"/>
              <a:gd name="connsiteY4746" fmla="*/ 5562611 h 7505293"/>
              <a:gd name="connsiteX4747" fmla="*/ 6389675 w 6830240"/>
              <a:gd name="connsiteY4747" fmla="*/ 5566093 h 7505293"/>
              <a:gd name="connsiteX4748" fmla="*/ 6389675 w 6830240"/>
              <a:gd name="connsiteY4748" fmla="*/ 5568625 h 7505293"/>
              <a:gd name="connsiteX4749" fmla="*/ 6425124 w 6830240"/>
              <a:gd name="connsiteY4749" fmla="*/ 5588881 h 7505293"/>
              <a:gd name="connsiteX4750" fmla="*/ 6438734 w 6830240"/>
              <a:gd name="connsiteY4750" fmla="*/ 5565460 h 7505293"/>
              <a:gd name="connsiteX4751" fmla="*/ 6442848 w 6830240"/>
              <a:gd name="connsiteY4751" fmla="*/ 5538240 h 7505293"/>
              <a:gd name="connsiteX4752" fmla="*/ 6452976 w 6830240"/>
              <a:gd name="connsiteY4752" fmla="*/ 5512919 h 7505293"/>
              <a:gd name="connsiteX4753" fmla="*/ 6463105 w 6830240"/>
              <a:gd name="connsiteY4753" fmla="*/ 5490131 h 7505293"/>
              <a:gd name="connsiteX4754" fmla="*/ 6463421 w 6830240"/>
              <a:gd name="connsiteY4754" fmla="*/ 5484117 h 7505293"/>
              <a:gd name="connsiteX4755" fmla="*/ 6465637 w 6830240"/>
              <a:gd name="connsiteY4755" fmla="*/ 5480003 h 7505293"/>
              <a:gd name="connsiteX4756" fmla="*/ 6478297 w 6830240"/>
              <a:gd name="connsiteY4756" fmla="*/ 5493612 h 7505293"/>
              <a:gd name="connsiteX4757" fmla="*/ 6483361 w 6830240"/>
              <a:gd name="connsiteY4757" fmla="*/ 5512919 h 7505293"/>
              <a:gd name="connsiteX4758" fmla="*/ 6482728 w 6830240"/>
              <a:gd name="connsiteY4758" fmla="*/ 5517667 h 7505293"/>
              <a:gd name="connsiteX4759" fmla="*/ 6478297 w 6830240"/>
              <a:gd name="connsiteY4759" fmla="*/ 5520515 h 7505293"/>
              <a:gd name="connsiteX4760" fmla="*/ 6465320 w 6830240"/>
              <a:gd name="connsiteY4760" fmla="*/ 5559129 h 7505293"/>
              <a:gd name="connsiteX4761" fmla="*/ 6442848 w 6830240"/>
              <a:gd name="connsiteY4761" fmla="*/ 5593945 h 7505293"/>
              <a:gd name="connsiteX4762" fmla="*/ 6439050 w 6830240"/>
              <a:gd name="connsiteY4762" fmla="*/ 5605340 h 7505293"/>
              <a:gd name="connsiteX4763" fmla="*/ 6435252 w 6830240"/>
              <a:gd name="connsiteY4763" fmla="*/ 5616734 h 7505293"/>
              <a:gd name="connsiteX4764" fmla="*/ 6421959 w 6830240"/>
              <a:gd name="connsiteY4764" fmla="*/ 5644270 h 7505293"/>
              <a:gd name="connsiteX4765" fmla="*/ 6404867 w 6830240"/>
              <a:gd name="connsiteY4765" fmla="*/ 5669907 h 7505293"/>
              <a:gd name="connsiteX4766" fmla="*/ 6402968 w 6830240"/>
              <a:gd name="connsiteY4766" fmla="*/ 5678136 h 7505293"/>
              <a:gd name="connsiteX4767" fmla="*/ 6397271 w 6830240"/>
              <a:gd name="connsiteY4767" fmla="*/ 5682567 h 7505293"/>
              <a:gd name="connsiteX4768" fmla="*/ 6389675 w 6830240"/>
              <a:gd name="connsiteY4768" fmla="*/ 5670540 h 7505293"/>
              <a:gd name="connsiteX4769" fmla="*/ 6389675 w 6830240"/>
              <a:gd name="connsiteY4769" fmla="*/ 5654715 h 7505293"/>
              <a:gd name="connsiteX4770" fmla="*/ 6369418 w 6830240"/>
              <a:gd name="connsiteY4770" fmla="*/ 5662311 h 7505293"/>
              <a:gd name="connsiteX4771" fmla="*/ 6366886 w 6830240"/>
              <a:gd name="connsiteY4771" fmla="*/ 5687632 h 7505293"/>
              <a:gd name="connsiteX4772" fmla="*/ 6344098 w 6830240"/>
              <a:gd name="connsiteY4772" fmla="*/ 5733209 h 7505293"/>
              <a:gd name="connsiteX4773" fmla="*/ 6341566 w 6830240"/>
              <a:gd name="connsiteY4773" fmla="*/ 5733209 h 7505293"/>
              <a:gd name="connsiteX4774" fmla="*/ 6321309 w 6830240"/>
              <a:gd name="connsiteY4774" fmla="*/ 5778786 h 7505293"/>
              <a:gd name="connsiteX4775" fmla="*/ 6318144 w 6830240"/>
              <a:gd name="connsiteY4775" fmla="*/ 5791446 h 7505293"/>
              <a:gd name="connsiteX4776" fmla="*/ 6318777 w 6830240"/>
              <a:gd name="connsiteY4776" fmla="*/ 5804106 h 7505293"/>
              <a:gd name="connsiteX4777" fmla="*/ 6327323 w 6830240"/>
              <a:gd name="connsiteY4777" fmla="*/ 5805373 h 7505293"/>
              <a:gd name="connsiteX4778" fmla="*/ 6326373 w 6830240"/>
              <a:gd name="connsiteY4778" fmla="*/ 5814235 h 7505293"/>
              <a:gd name="connsiteX4779" fmla="*/ 6321626 w 6830240"/>
              <a:gd name="connsiteY4779" fmla="*/ 5814868 h 7505293"/>
              <a:gd name="connsiteX4780" fmla="*/ 6318777 w 6830240"/>
              <a:gd name="connsiteY4780" fmla="*/ 5819299 h 7505293"/>
              <a:gd name="connsiteX4781" fmla="*/ 6323208 w 6830240"/>
              <a:gd name="connsiteY4781" fmla="*/ 5828161 h 7505293"/>
              <a:gd name="connsiteX4782" fmla="*/ 6331437 w 6830240"/>
              <a:gd name="connsiteY4782" fmla="*/ 5837023 h 7505293"/>
              <a:gd name="connsiteX4783" fmla="*/ 6323208 w 6830240"/>
              <a:gd name="connsiteY4783" fmla="*/ 5861394 h 7505293"/>
              <a:gd name="connsiteX4784" fmla="*/ 6311181 w 6830240"/>
              <a:gd name="connsiteY4784" fmla="*/ 5880068 h 7505293"/>
              <a:gd name="connsiteX4785" fmla="*/ 6308965 w 6830240"/>
              <a:gd name="connsiteY4785" fmla="*/ 5896843 h 7505293"/>
              <a:gd name="connsiteX4786" fmla="*/ 6293456 w 6830240"/>
              <a:gd name="connsiteY4786" fmla="*/ 5900325 h 7505293"/>
              <a:gd name="connsiteX4787" fmla="*/ 6293456 w 6830240"/>
              <a:gd name="connsiteY4787" fmla="*/ 5928178 h 7505293"/>
              <a:gd name="connsiteX4788" fmla="*/ 6275099 w 6830240"/>
              <a:gd name="connsiteY4788" fmla="*/ 5914884 h 7505293"/>
              <a:gd name="connsiteX4789" fmla="*/ 6260540 w 6830240"/>
              <a:gd name="connsiteY4789" fmla="*/ 5897793 h 7505293"/>
              <a:gd name="connsiteX4790" fmla="*/ 6258008 w 6830240"/>
              <a:gd name="connsiteY4790" fmla="*/ 5912985 h 7505293"/>
              <a:gd name="connsiteX4791" fmla="*/ 6273200 w 6830240"/>
              <a:gd name="connsiteY4791" fmla="*/ 5938306 h 7505293"/>
              <a:gd name="connsiteX4792" fmla="*/ 6254209 w 6830240"/>
              <a:gd name="connsiteY4792" fmla="*/ 5993695 h 7505293"/>
              <a:gd name="connsiteX4793" fmla="*/ 6220027 w 6830240"/>
              <a:gd name="connsiteY4793" fmla="*/ 6039588 h 7505293"/>
              <a:gd name="connsiteX4794" fmla="*/ 6214013 w 6830240"/>
              <a:gd name="connsiteY4794" fmla="*/ 6061427 h 7505293"/>
              <a:gd name="connsiteX4795" fmla="*/ 6202302 w 6830240"/>
              <a:gd name="connsiteY4795" fmla="*/ 6077569 h 7505293"/>
              <a:gd name="connsiteX4796" fmla="*/ 6200087 w 6830240"/>
              <a:gd name="connsiteY4796" fmla="*/ 6073771 h 7505293"/>
              <a:gd name="connsiteX4797" fmla="*/ 6199770 w 6830240"/>
              <a:gd name="connsiteY4797" fmla="*/ 6069973 h 7505293"/>
              <a:gd name="connsiteX4798" fmla="*/ 6189642 w 6830240"/>
              <a:gd name="connsiteY4798" fmla="*/ 6067441 h 7505293"/>
              <a:gd name="connsiteX4799" fmla="*/ 6182046 w 6830240"/>
              <a:gd name="connsiteY4799" fmla="*/ 6077569 h 7505293"/>
              <a:gd name="connsiteX4800" fmla="*/ 6199770 w 6830240"/>
              <a:gd name="connsiteY4800" fmla="*/ 6095294 h 7505293"/>
              <a:gd name="connsiteX4801" fmla="*/ 6191541 w 6830240"/>
              <a:gd name="connsiteY4801" fmla="*/ 6132325 h 7505293"/>
              <a:gd name="connsiteX4802" fmla="*/ 6171917 w 6830240"/>
              <a:gd name="connsiteY4802" fmla="*/ 6163659 h 7505293"/>
              <a:gd name="connsiteX4803" fmla="*/ 6178564 w 6830240"/>
              <a:gd name="connsiteY4803" fmla="*/ 6185815 h 7505293"/>
              <a:gd name="connsiteX4804" fmla="*/ 6179514 w 6830240"/>
              <a:gd name="connsiteY4804" fmla="*/ 6204172 h 7505293"/>
              <a:gd name="connsiteX4805" fmla="*/ 6169702 w 6830240"/>
              <a:gd name="connsiteY4805" fmla="*/ 6201007 h 7505293"/>
              <a:gd name="connsiteX4806" fmla="*/ 6161789 w 6830240"/>
              <a:gd name="connsiteY4806" fmla="*/ 6194044 h 7505293"/>
              <a:gd name="connsiteX4807" fmla="*/ 6157991 w 6830240"/>
              <a:gd name="connsiteY4807" fmla="*/ 6223796 h 7505293"/>
              <a:gd name="connsiteX4808" fmla="*/ 6146597 w 6830240"/>
              <a:gd name="connsiteY4808" fmla="*/ 6249749 h 7505293"/>
              <a:gd name="connsiteX4809" fmla="*/ 6133936 w 6830240"/>
              <a:gd name="connsiteY4809" fmla="*/ 6229493 h 7505293"/>
              <a:gd name="connsiteX4810" fmla="*/ 6141533 w 6830240"/>
              <a:gd name="connsiteY4810" fmla="*/ 6204172 h 7505293"/>
              <a:gd name="connsiteX4811" fmla="*/ 6136785 w 6830240"/>
              <a:gd name="connsiteY4811" fmla="*/ 6200374 h 7505293"/>
              <a:gd name="connsiteX4812" fmla="*/ 6133936 w 6830240"/>
              <a:gd name="connsiteY4812" fmla="*/ 6196576 h 7505293"/>
              <a:gd name="connsiteX4813" fmla="*/ 6141849 w 6830240"/>
              <a:gd name="connsiteY4813" fmla="*/ 6192145 h 7505293"/>
              <a:gd name="connsiteX4814" fmla="*/ 6151661 w 6830240"/>
              <a:gd name="connsiteY4814" fmla="*/ 6191512 h 7505293"/>
              <a:gd name="connsiteX4815" fmla="*/ 6156409 w 6830240"/>
              <a:gd name="connsiteY4815" fmla="*/ 6167457 h 7505293"/>
              <a:gd name="connsiteX4816" fmla="*/ 6166853 w 6830240"/>
              <a:gd name="connsiteY4816" fmla="*/ 6143403 h 7505293"/>
              <a:gd name="connsiteX4817" fmla="*/ 6165271 w 6830240"/>
              <a:gd name="connsiteY4817" fmla="*/ 6137073 h 7505293"/>
              <a:gd name="connsiteX4818" fmla="*/ 6161789 w 6830240"/>
              <a:gd name="connsiteY4818" fmla="*/ 6130742 h 7505293"/>
              <a:gd name="connsiteX4819" fmla="*/ 6144065 w 6830240"/>
              <a:gd name="connsiteY4819" fmla="*/ 6153531 h 7505293"/>
              <a:gd name="connsiteX4820" fmla="*/ 6131404 w 6830240"/>
              <a:gd name="connsiteY4820" fmla="*/ 6156063 h 7505293"/>
              <a:gd name="connsiteX4821" fmla="*/ 6131404 w 6830240"/>
              <a:gd name="connsiteY4821" fmla="*/ 6191512 h 7505293"/>
              <a:gd name="connsiteX4822" fmla="*/ 6107666 w 6830240"/>
              <a:gd name="connsiteY4822" fmla="*/ 6223796 h 7505293"/>
              <a:gd name="connsiteX4823" fmla="*/ 6093423 w 6830240"/>
              <a:gd name="connsiteY4823" fmla="*/ 6259878 h 7505293"/>
              <a:gd name="connsiteX4824" fmla="*/ 6088359 w 6830240"/>
              <a:gd name="connsiteY4824" fmla="*/ 6272538 h 7505293"/>
              <a:gd name="connsiteX4825" fmla="*/ 6083295 w 6830240"/>
              <a:gd name="connsiteY4825" fmla="*/ 6285198 h 7505293"/>
              <a:gd name="connsiteX4826" fmla="*/ 6075699 w 6830240"/>
              <a:gd name="connsiteY4826" fmla="*/ 6305455 h 7505293"/>
              <a:gd name="connsiteX4827" fmla="*/ 6078231 w 6830240"/>
              <a:gd name="connsiteY4827" fmla="*/ 6305455 h 7505293"/>
              <a:gd name="connsiteX4828" fmla="*/ 6073167 w 6830240"/>
              <a:gd name="connsiteY4828" fmla="*/ 6318115 h 7505293"/>
              <a:gd name="connsiteX4829" fmla="*/ 6068103 w 6830240"/>
              <a:gd name="connsiteY4829" fmla="*/ 6330775 h 7505293"/>
              <a:gd name="connsiteX4830" fmla="*/ 6066837 w 6830240"/>
              <a:gd name="connsiteY4830" fmla="*/ 6341220 h 7505293"/>
              <a:gd name="connsiteX4831" fmla="*/ 6057975 w 6830240"/>
              <a:gd name="connsiteY4831" fmla="*/ 6345968 h 7505293"/>
              <a:gd name="connsiteX4832" fmla="*/ 6056076 w 6830240"/>
              <a:gd name="connsiteY4832" fmla="*/ 6360527 h 7505293"/>
              <a:gd name="connsiteX4833" fmla="*/ 6042782 w 6830240"/>
              <a:gd name="connsiteY4833" fmla="*/ 6363692 h 7505293"/>
              <a:gd name="connsiteX4834" fmla="*/ 6042782 w 6830240"/>
              <a:gd name="connsiteY4834" fmla="*/ 6391545 h 7505293"/>
              <a:gd name="connsiteX4835" fmla="*/ 6030122 w 6830240"/>
              <a:gd name="connsiteY4835" fmla="*/ 6386481 h 7505293"/>
              <a:gd name="connsiteX4836" fmla="*/ 6014930 w 6830240"/>
              <a:gd name="connsiteY4836" fmla="*/ 6421930 h 7505293"/>
              <a:gd name="connsiteX4837" fmla="*/ 6019994 w 6830240"/>
              <a:gd name="connsiteY4837" fmla="*/ 6426994 h 7505293"/>
              <a:gd name="connsiteX4838" fmla="*/ 6009865 w 6830240"/>
              <a:gd name="connsiteY4838" fmla="*/ 6434590 h 7505293"/>
              <a:gd name="connsiteX4839" fmla="*/ 6004801 w 6830240"/>
              <a:gd name="connsiteY4839" fmla="*/ 6444718 h 7505293"/>
              <a:gd name="connsiteX4840" fmla="*/ 6012397 w 6830240"/>
              <a:gd name="connsiteY4840" fmla="*/ 6462443 h 7505293"/>
              <a:gd name="connsiteX4841" fmla="*/ 6009865 w 6830240"/>
              <a:gd name="connsiteY4841" fmla="*/ 6482699 h 7505293"/>
              <a:gd name="connsiteX4842" fmla="*/ 5999737 w 6830240"/>
              <a:gd name="connsiteY4842" fmla="*/ 6492827 h 7505293"/>
              <a:gd name="connsiteX4843" fmla="*/ 5982013 w 6830240"/>
              <a:gd name="connsiteY4843" fmla="*/ 6502955 h 7505293"/>
              <a:gd name="connsiteX4844" fmla="*/ 5982013 w 6830240"/>
              <a:gd name="connsiteY4844" fmla="*/ 6490295 h 7505293"/>
              <a:gd name="connsiteX4845" fmla="*/ 5974417 w 6830240"/>
              <a:gd name="connsiteY4845" fmla="*/ 6492827 h 7505293"/>
              <a:gd name="connsiteX4846" fmla="*/ 5966820 w 6830240"/>
              <a:gd name="connsiteY4846" fmla="*/ 6511185 h 7505293"/>
              <a:gd name="connsiteX4847" fmla="*/ 5959224 w 6830240"/>
              <a:gd name="connsiteY4847" fmla="*/ 6525744 h 7505293"/>
              <a:gd name="connsiteX4848" fmla="*/ 5957009 w 6830240"/>
              <a:gd name="connsiteY4848" fmla="*/ 6523212 h 7505293"/>
              <a:gd name="connsiteX4849" fmla="*/ 5956692 w 6830240"/>
              <a:gd name="connsiteY4849" fmla="*/ 6520680 h 7505293"/>
              <a:gd name="connsiteX4850" fmla="*/ 5949096 w 6830240"/>
              <a:gd name="connsiteY4850" fmla="*/ 6513717 h 7505293"/>
              <a:gd name="connsiteX4851" fmla="*/ 5956692 w 6830240"/>
              <a:gd name="connsiteY4851" fmla="*/ 6502955 h 7505293"/>
              <a:gd name="connsiteX4852" fmla="*/ 5946564 w 6830240"/>
              <a:gd name="connsiteY4852" fmla="*/ 6480167 h 7505293"/>
              <a:gd name="connsiteX4853" fmla="*/ 5956692 w 6830240"/>
              <a:gd name="connsiteY4853" fmla="*/ 6462443 h 7505293"/>
              <a:gd name="connsiteX4854" fmla="*/ 5938968 w 6830240"/>
              <a:gd name="connsiteY4854" fmla="*/ 6454846 h 7505293"/>
              <a:gd name="connsiteX4855" fmla="*/ 5930105 w 6830240"/>
              <a:gd name="connsiteY4855" fmla="*/ 6477951 h 7505293"/>
              <a:gd name="connsiteX4856" fmla="*/ 5921243 w 6830240"/>
              <a:gd name="connsiteY4856" fmla="*/ 6502955 h 7505293"/>
              <a:gd name="connsiteX4857" fmla="*/ 5900037 w 6830240"/>
              <a:gd name="connsiteY4857" fmla="*/ 6534606 h 7505293"/>
              <a:gd name="connsiteX4858" fmla="*/ 5880730 w 6830240"/>
              <a:gd name="connsiteY4858" fmla="*/ 6566257 h 7505293"/>
              <a:gd name="connsiteX4859" fmla="*/ 5873134 w 6830240"/>
              <a:gd name="connsiteY4859" fmla="*/ 6590312 h 7505293"/>
              <a:gd name="connsiteX4860" fmla="*/ 5857942 w 6830240"/>
              <a:gd name="connsiteY4860" fmla="*/ 6606770 h 7505293"/>
              <a:gd name="connsiteX4861" fmla="*/ 5861740 w 6830240"/>
              <a:gd name="connsiteY4861" fmla="*/ 6617848 h 7505293"/>
              <a:gd name="connsiteX4862" fmla="*/ 5865538 w 6830240"/>
              <a:gd name="connsiteY4862" fmla="*/ 6627027 h 7505293"/>
              <a:gd name="connsiteX4863" fmla="*/ 5867753 w 6830240"/>
              <a:gd name="connsiteY4863" fmla="*/ 6623229 h 7505293"/>
              <a:gd name="connsiteX4864" fmla="*/ 5868070 w 6830240"/>
              <a:gd name="connsiteY4864" fmla="*/ 6619431 h 7505293"/>
              <a:gd name="connsiteX4865" fmla="*/ 5893391 w 6830240"/>
              <a:gd name="connsiteY4865" fmla="*/ 6576069 h 7505293"/>
              <a:gd name="connsiteX4866" fmla="*/ 5911115 w 6830240"/>
              <a:gd name="connsiteY4866" fmla="*/ 6530808 h 7505293"/>
              <a:gd name="connsiteX4867" fmla="*/ 5923775 w 6830240"/>
              <a:gd name="connsiteY4867" fmla="*/ 6530808 h 7505293"/>
              <a:gd name="connsiteX4868" fmla="*/ 5944032 w 6830240"/>
              <a:gd name="connsiteY4868" fmla="*/ 6532391 h 7505293"/>
              <a:gd name="connsiteX4869" fmla="*/ 5956692 w 6830240"/>
              <a:gd name="connsiteY4869" fmla="*/ 6543469 h 7505293"/>
              <a:gd name="connsiteX4870" fmla="*/ 5948779 w 6830240"/>
              <a:gd name="connsiteY4870" fmla="*/ 6577018 h 7505293"/>
              <a:gd name="connsiteX4871" fmla="*/ 5931371 w 6830240"/>
              <a:gd name="connsiteY4871" fmla="*/ 6606770 h 7505293"/>
              <a:gd name="connsiteX4872" fmla="*/ 5935170 w 6830240"/>
              <a:gd name="connsiteY4872" fmla="*/ 6623229 h 7505293"/>
              <a:gd name="connsiteX4873" fmla="*/ 5938968 w 6830240"/>
              <a:gd name="connsiteY4873" fmla="*/ 6639687 h 7505293"/>
              <a:gd name="connsiteX4874" fmla="*/ 5921243 w 6830240"/>
              <a:gd name="connsiteY4874" fmla="*/ 6634623 h 7505293"/>
              <a:gd name="connsiteX4875" fmla="*/ 5918711 w 6830240"/>
              <a:gd name="connsiteY4875" fmla="*/ 6659944 h 7505293"/>
              <a:gd name="connsiteX4876" fmla="*/ 5908583 w 6830240"/>
              <a:gd name="connsiteY4876" fmla="*/ 6685264 h 7505293"/>
              <a:gd name="connsiteX4877" fmla="*/ 5895923 w 6830240"/>
              <a:gd name="connsiteY4877" fmla="*/ 6667540 h 7505293"/>
              <a:gd name="connsiteX4878" fmla="*/ 5903519 w 6830240"/>
              <a:gd name="connsiteY4878" fmla="*/ 6644751 h 7505293"/>
              <a:gd name="connsiteX4879" fmla="*/ 5898771 w 6830240"/>
              <a:gd name="connsiteY4879" fmla="*/ 6640953 h 7505293"/>
              <a:gd name="connsiteX4880" fmla="*/ 5895923 w 6830240"/>
              <a:gd name="connsiteY4880" fmla="*/ 6637155 h 7505293"/>
              <a:gd name="connsiteX4881" fmla="*/ 5902569 w 6830240"/>
              <a:gd name="connsiteY4881" fmla="*/ 6632724 h 7505293"/>
              <a:gd name="connsiteX4882" fmla="*/ 5911115 w 6830240"/>
              <a:gd name="connsiteY4882" fmla="*/ 6632091 h 7505293"/>
              <a:gd name="connsiteX4883" fmla="*/ 5926307 w 6830240"/>
              <a:gd name="connsiteY4883" fmla="*/ 6589046 h 7505293"/>
              <a:gd name="connsiteX4884" fmla="*/ 5923775 w 6830240"/>
              <a:gd name="connsiteY4884" fmla="*/ 6578917 h 7505293"/>
              <a:gd name="connsiteX4885" fmla="*/ 5913647 w 6830240"/>
              <a:gd name="connsiteY4885" fmla="*/ 6566257 h 7505293"/>
              <a:gd name="connsiteX4886" fmla="*/ 5900987 w 6830240"/>
              <a:gd name="connsiteY4886" fmla="*/ 6578917 h 7505293"/>
              <a:gd name="connsiteX4887" fmla="*/ 5893391 w 6830240"/>
              <a:gd name="connsiteY4887" fmla="*/ 6632091 h 7505293"/>
              <a:gd name="connsiteX4888" fmla="*/ 5871868 w 6830240"/>
              <a:gd name="connsiteY4888" fmla="*/ 6661843 h 7505293"/>
              <a:gd name="connsiteX4889" fmla="*/ 5857942 w 6830240"/>
              <a:gd name="connsiteY4889" fmla="*/ 6695392 h 7505293"/>
              <a:gd name="connsiteX4890" fmla="*/ 5852245 w 6830240"/>
              <a:gd name="connsiteY4890" fmla="*/ 6720713 h 7505293"/>
              <a:gd name="connsiteX4891" fmla="*/ 5842749 w 6830240"/>
              <a:gd name="connsiteY4891" fmla="*/ 6746034 h 7505293"/>
              <a:gd name="connsiteX4892" fmla="*/ 5809833 w 6830240"/>
              <a:gd name="connsiteY4892" fmla="*/ 6781483 h 7505293"/>
              <a:gd name="connsiteX4893" fmla="*/ 5792108 w 6830240"/>
              <a:gd name="connsiteY4893" fmla="*/ 6832124 h 7505293"/>
              <a:gd name="connsiteX4894" fmla="*/ 5786094 w 6830240"/>
              <a:gd name="connsiteY4894" fmla="*/ 6832757 h 7505293"/>
              <a:gd name="connsiteX4895" fmla="*/ 5781980 w 6830240"/>
              <a:gd name="connsiteY4895" fmla="*/ 6837188 h 7505293"/>
              <a:gd name="connsiteX4896" fmla="*/ 5786094 w 6830240"/>
              <a:gd name="connsiteY4896" fmla="*/ 6842252 h 7505293"/>
              <a:gd name="connsiteX4897" fmla="*/ 5792108 w 6830240"/>
              <a:gd name="connsiteY4897" fmla="*/ 6847316 h 7505293"/>
              <a:gd name="connsiteX4898" fmla="*/ 5764255 w 6830240"/>
              <a:gd name="connsiteY4898" fmla="*/ 6862509 h 7505293"/>
              <a:gd name="connsiteX4899" fmla="*/ 5746531 w 6830240"/>
              <a:gd name="connsiteY4899" fmla="*/ 6862509 h 7505293"/>
              <a:gd name="connsiteX4900" fmla="*/ 5750962 w 6830240"/>
              <a:gd name="connsiteY4900" fmla="*/ 6835289 h 7505293"/>
              <a:gd name="connsiteX4901" fmla="*/ 5751595 w 6830240"/>
              <a:gd name="connsiteY4901" fmla="*/ 6796675 h 7505293"/>
              <a:gd name="connsiteX4902" fmla="*/ 5736403 w 6830240"/>
              <a:gd name="connsiteY4902" fmla="*/ 6818830 h 7505293"/>
              <a:gd name="connsiteX4903" fmla="*/ 5728807 w 6830240"/>
              <a:gd name="connsiteY4903" fmla="*/ 6844784 h 7505293"/>
              <a:gd name="connsiteX4904" fmla="*/ 5695890 w 6830240"/>
              <a:gd name="connsiteY4904" fmla="*/ 6877701 h 7505293"/>
              <a:gd name="connsiteX4905" fmla="*/ 5679748 w 6830240"/>
              <a:gd name="connsiteY4905" fmla="*/ 6892893 h 7505293"/>
              <a:gd name="connsiteX4906" fmla="*/ 5673101 w 6830240"/>
              <a:gd name="connsiteY4906" fmla="*/ 6908086 h 7505293"/>
              <a:gd name="connsiteX4907" fmla="*/ 5662973 w 6830240"/>
              <a:gd name="connsiteY4907" fmla="*/ 6908086 h 7505293"/>
              <a:gd name="connsiteX4908" fmla="*/ 5657909 w 6830240"/>
              <a:gd name="connsiteY4908" fmla="*/ 6924227 h 7505293"/>
              <a:gd name="connsiteX4909" fmla="*/ 5652845 w 6830240"/>
              <a:gd name="connsiteY4909" fmla="*/ 6938470 h 7505293"/>
              <a:gd name="connsiteX4910" fmla="*/ 5635120 w 6830240"/>
              <a:gd name="connsiteY4910" fmla="*/ 6953663 h 7505293"/>
              <a:gd name="connsiteX4911" fmla="*/ 5624992 w 6830240"/>
              <a:gd name="connsiteY4911" fmla="*/ 6933406 h 7505293"/>
              <a:gd name="connsiteX4912" fmla="*/ 5617396 w 6830240"/>
              <a:gd name="connsiteY4912" fmla="*/ 6925810 h 7505293"/>
              <a:gd name="connsiteX4913" fmla="*/ 5626258 w 6830240"/>
              <a:gd name="connsiteY4913" fmla="*/ 6896375 h 7505293"/>
              <a:gd name="connsiteX4914" fmla="*/ 5635120 w 6830240"/>
              <a:gd name="connsiteY4914" fmla="*/ 6865041 h 7505293"/>
              <a:gd name="connsiteX4915" fmla="*/ 5634804 w 6830240"/>
              <a:gd name="connsiteY4915" fmla="*/ 6862509 h 7505293"/>
              <a:gd name="connsiteX4916" fmla="*/ 5632588 w 6830240"/>
              <a:gd name="connsiteY4916" fmla="*/ 6859976 h 7505293"/>
              <a:gd name="connsiteX4917" fmla="*/ 5627524 w 6830240"/>
              <a:gd name="connsiteY4917" fmla="*/ 6867889 h 7505293"/>
              <a:gd name="connsiteX4918" fmla="*/ 5622460 w 6830240"/>
              <a:gd name="connsiteY4918" fmla="*/ 6877701 h 7505293"/>
              <a:gd name="connsiteX4919" fmla="*/ 5617396 w 6830240"/>
              <a:gd name="connsiteY4919" fmla="*/ 6885297 h 7505293"/>
              <a:gd name="connsiteX4920" fmla="*/ 5617396 w 6830240"/>
              <a:gd name="connsiteY4920" fmla="*/ 6895742 h 7505293"/>
              <a:gd name="connsiteX4921" fmla="*/ 5609800 w 6830240"/>
              <a:gd name="connsiteY4921" fmla="*/ 6900489 h 7505293"/>
              <a:gd name="connsiteX4922" fmla="*/ 5599671 w 6830240"/>
              <a:gd name="connsiteY4922" fmla="*/ 6905554 h 7505293"/>
              <a:gd name="connsiteX4923" fmla="*/ 5574351 w 6830240"/>
              <a:gd name="connsiteY4923" fmla="*/ 6908086 h 7505293"/>
              <a:gd name="connsiteX4924" fmla="*/ 5566755 w 6830240"/>
              <a:gd name="connsiteY4924" fmla="*/ 6928342 h 7505293"/>
              <a:gd name="connsiteX4925" fmla="*/ 5555677 w 6830240"/>
              <a:gd name="connsiteY4925" fmla="*/ 6934989 h 7505293"/>
              <a:gd name="connsiteX4926" fmla="*/ 5546498 w 6830240"/>
              <a:gd name="connsiteY4926" fmla="*/ 6943534 h 7505293"/>
              <a:gd name="connsiteX4927" fmla="*/ 5538269 w 6830240"/>
              <a:gd name="connsiteY4927" fmla="*/ 6945750 h 7505293"/>
              <a:gd name="connsiteX4928" fmla="*/ 5533838 w 6830240"/>
              <a:gd name="connsiteY4928" fmla="*/ 6953663 h 7505293"/>
              <a:gd name="connsiteX4929" fmla="*/ 5536370 w 6830240"/>
              <a:gd name="connsiteY4929" fmla="*/ 6963791 h 7505293"/>
              <a:gd name="connsiteX4930" fmla="*/ 5513581 w 6830240"/>
              <a:gd name="connsiteY4930" fmla="*/ 6963791 h 7505293"/>
              <a:gd name="connsiteX4931" fmla="*/ 5520861 w 6830240"/>
              <a:gd name="connsiteY4931" fmla="*/ 6941952 h 7505293"/>
              <a:gd name="connsiteX4932" fmla="*/ 5518645 w 6830240"/>
              <a:gd name="connsiteY4932" fmla="*/ 6925810 h 7505293"/>
              <a:gd name="connsiteX4933" fmla="*/ 5511366 w 6830240"/>
              <a:gd name="connsiteY4933" fmla="*/ 6928659 h 7505293"/>
              <a:gd name="connsiteX4934" fmla="*/ 5505985 w 6830240"/>
              <a:gd name="connsiteY4934" fmla="*/ 6933406 h 7505293"/>
              <a:gd name="connsiteX4935" fmla="*/ 5500921 w 6830240"/>
              <a:gd name="connsiteY4935" fmla="*/ 6963791 h 7505293"/>
              <a:gd name="connsiteX4936" fmla="*/ 5488261 w 6830240"/>
              <a:gd name="connsiteY4936" fmla="*/ 6981515 h 7505293"/>
              <a:gd name="connsiteX4937" fmla="*/ 5484462 w 6830240"/>
              <a:gd name="connsiteY4937" fmla="*/ 7001139 h 7505293"/>
              <a:gd name="connsiteX4938" fmla="*/ 5473068 w 6830240"/>
              <a:gd name="connsiteY4938" fmla="*/ 7016964 h 7505293"/>
              <a:gd name="connsiteX4939" fmla="*/ 5473068 w 6830240"/>
              <a:gd name="connsiteY4939" fmla="*/ 7037221 h 7505293"/>
              <a:gd name="connsiteX4940" fmla="*/ 5462940 w 6830240"/>
              <a:gd name="connsiteY4940" fmla="*/ 7065073 h 7505293"/>
              <a:gd name="connsiteX4941" fmla="*/ 5451229 w 6830240"/>
              <a:gd name="connsiteY4941" fmla="*/ 7066656 h 7505293"/>
              <a:gd name="connsiteX4942" fmla="*/ 5445216 w 6830240"/>
              <a:gd name="connsiteY4942" fmla="*/ 7077734 h 7505293"/>
              <a:gd name="connsiteX4943" fmla="*/ 5430023 w 6830240"/>
              <a:gd name="connsiteY4943" fmla="*/ 7100522 h 7505293"/>
              <a:gd name="connsiteX4944" fmla="*/ 5409767 w 6830240"/>
              <a:gd name="connsiteY4944" fmla="*/ 7092926 h 7505293"/>
              <a:gd name="connsiteX4945" fmla="*/ 5416413 w 6830240"/>
              <a:gd name="connsiteY4945" fmla="*/ 7064440 h 7505293"/>
              <a:gd name="connsiteX4946" fmla="*/ 5424959 w 6830240"/>
              <a:gd name="connsiteY4946" fmla="*/ 7039753 h 7505293"/>
              <a:gd name="connsiteX4947" fmla="*/ 5435087 w 6830240"/>
              <a:gd name="connsiteY4947" fmla="*/ 7027093 h 7505293"/>
              <a:gd name="connsiteX4948" fmla="*/ 5455344 w 6830240"/>
              <a:gd name="connsiteY4948" fmla="*/ 7026776 h 7505293"/>
              <a:gd name="connsiteX4949" fmla="*/ 5452812 w 6830240"/>
              <a:gd name="connsiteY4949" fmla="*/ 7016964 h 7505293"/>
              <a:gd name="connsiteX4950" fmla="*/ 5462940 w 6830240"/>
              <a:gd name="connsiteY4950" fmla="*/ 6991644 h 7505293"/>
              <a:gd name="connsiteX4951" fmla="*/ 5452812 w 6830240"/>
              <a:gd name="connsiteY4951" fmla="*/ 6991644 h 7505293"/>
              <a:gd name="connsiteX4952" fmla="*/ 5462940 w 6830240"/>
              <a:gd name="connsiteY4952" fmla="*/ 6978983 h 7505293"/>
              <a:gd name="connsiteX4953" fmla="*/ 5462940 w 6830240"/>
              <a:gd name="connsiteY4953" fmla="*/ 6953663 h 7505293"/>
              <a:gd name="connsiteX4954" fmla="*/ 5480664 w 6830240"/>
              <a:gd name="connsiteY4954" fmla="*/ 6941003 h 7505293"/>
              <a:gd name="connsiteX4955" fmla="*/ 5480664 w 6830240"/>
              <a:gd name="connsiteY4955" fmla="*/ 6918214 h 7505293"/>
              <a:gd name="connsiteX4956" fmla="*/ 5498389 w 6830240"/>
              <a:gd name="connsiteY4956" fmla="*/ 6897958 h 7505293"/>
              <a:gd name="connsiteX4957" fmla="*/ 5505985 w 6830240"/>
              <a:gd name="connsiteY4957" fmla="*/ 6877701 h 7505293"/>
              <a:gd name="connsiteX4958" fmla="*/ 5498389 w 6830240"/>
              <a:gd name="connsiteY4958" fmla="*/ 6851747 h 7505293"/>
              <a:gd name="connsiteX4959" fmla="*/ 5505985 w 6830240"/>
              <a:gd name="connsiteY4959" fmla="*/ 6821996 h 7505293"/>
              <a:gd name="connsiteX4960" fmla="*/ 5513581 w 6830240"/>
              <a:gd name="connsiteY4960" fmla="*/ 6806170 h 7505293"/>
              <a:gd name="connsiteX4961" fmla="*/ 5513581 w 6830240"/>
              <a:gd name="connsiteY4961" fmla="*/ 6786547 h 7505293"/>
              <a:gd name="connsiteX4962" fmla="*/ 5521494 w 6830240"/>
              <a:gd name="connsiteY4962" fmla="*/ 6778317 h 7505293"/>
              <a:gd name="connsiteX4963" fmla="*/ 5523709 w 6830240"/>
              <a:gd name="connsiteY4963" fmla="*/ 6766290 h 7505293"/>
              <a:gd name="connsiteX4964" fmla="*/ 5518645 w 6830240"/>
              <a:gd name="connsiteY4964" fmla="*/ 6754896 h 7505293"/>
              <a:gd name="connsiteX4965" fmla="*/ 5513581 w 6830240"/>
              <a:gd name="connsiteY4965" fmla="*/ 6743502 h 7505293"/>
              <a:gd name="connsiteX4966" fmla="*/ 5499971 w 6830240"/>
              <a:gd name="connsiteY4966" fmla="*/ 6766290 h 7505293"/>
              <a:gd name="connsiteX4967" fmla="*/ 5488261 w 6830240"/>
              <a:gd name="connsiteY4967" fmla="*/ 6789079 h 7505293"/>
              <a:gd name="connsiteX4968" fmla="*/ 5480348 w 6830240"/>
              <a:gd name="connsiteY4968" fmla="*/ 6810918 h 7505293"/>
              <a:gd name="connsiteX4969" fmla="*/ 5462940 w 6830240"/>
              <a:gd name="connsiteY4969" fmla="*/ 6827060 h 7505293"/>
              <a:gd name="connsiteX4970" fmla="*/ 5462940 w 6830240"/>
              <a:gd name="connsiteY4970" fmla="*/ 6859976 h 7505293"/>
              <a:gd name="connsiteX4971" fmla="*/ 5423376 w 6830240"/>
              <a:gd name="connsiteY4971" fmla="*/ 6896375 h 7505293"/>
              <a:gd name="connsiteX4972" fmla="*/ 5404703 w 6830240"/>
              <a:gd name="connsiteY4972" fmla="*/ 6953663 h 7505293"/>
              <a:gd name="connsiteX4973" fmla="*/ 5381914 w 6830240"/>
              <a:gd name="connsiteY4973" fmla="*/ 6962525 h 7505293"/>
              <a:gd name="connsiteX4974" fmla="*/ 5359125 w 6830240"/>
              <a:gd name="connsiteY4974" fmla="*/ 6971387 h 7505293"/>
              <a:gd name="connsiteX4975" fmla="*/ 5359125 w 6830240"/>
              <a:gd name="connsiteY4975" fmla="*/ 6999240 h 7505293"/>
              <a:gd name="connsiteX4976" fmla="*/ 5351529 w 6830240"/>
              <a:gd name="connsiteY4976" fmla="*/ 6999240 h 7505293"/>
              <a:gd name="connsiteX4977" fmla="*/ 5342667 w 6830240"/>
              <a:gd name="connsiteY4977" fmla="*/ 6995442 h 7505293"/>
              <a:gd name="connsiteX4978" fmla="*/ 5341401 w 6830240"/>
              <a:gd name="connsiteY4978" fmla="*/ 6984048 h 7505293"/>
              <a:gd name="connsiteX4979" fmla="*/ 5348997 w 6830240"/>
              <a:gd name="connsiteY4979" fmla="*/ 6963791 h 7505293"/>
              <a:gd name="connsiteX4980" fmla="*/ 5346149 w 6830240"/>
              <a:gd name="connsiteY4980" fmla="*/ 6953979 h 7505293"/>
              <a:gd name="connsiteX4981" fmla="*/ 5341401 w 6830240"/>
              <a:gd name="connsiteY4981" fmla="*/ 6946066 h 7505293"/>
              <a:gd name="connsiteX4982" fmla="*/ 5341401 w 6830240"/>
              <a:gd name="connsiteY4982" fmla="*/ 6953663 h 7505293"/>
              <a:gd name="connsiteX4983" fmla="*/ 5321144 w 6830240"/>
              <a:gd name="connsiteY4983" fmla="*/ 6970754 h 7505293"/>
              <a:gd name="connsiteX4984" fmla="*/ 5308484 w 6830240"/>
              <a:gd name="connsiteY4984" fmla="*/ 6991644 h 7505293"/>
              <a:gd name="connsiteX4985" fmla="*/ 5300571 w 6830240"/>
              <a:gd name="connsiteY4985" fmla="*/ 7003671 h 7505293"/>
              <a:gd name="connsiteX4986" fmla="*/ 5298356 w 6830240"/>
              <a:gd name="connsiteY4986" fmla="*/ 7019496 h 7505293"/>
              <a:gd name="connsiteX4987" fmla="*/ 5280631 w 6830240"/>
              <a:gd name="connsiteY4987" fmla="*/ 7029625 h 7505293"/>
              <a:gd name="connsiteX4988" fmla="*/ 5278416 w 6830240"/>
              <a:gd name="connsiteY4988" fmla="*/ 7043234 h 7505293"/>
              <a:gd name="connsiteX4989" fmla="*/ 5270503 w 6830240"/>
              <a:gd name="connsiteY4989" fmla="*/ 7054945 h 7505293"/>
              <a:gd name="connsiteX4990" fmla="*/ 5270503 w 6830240"/>
              <a:gd name="connsiteY4990" fmla="*/ 7075202 h 7505293"/>
              <a:gd name="connsiteX4991" fmla="*/ 5260375 w 6830240"/>
              <a:gd name="connsiteY4991" fmla="*/ 7082798 h 7505293"/>
              <a:gd name="connsiteX4992" fmla="*/ 5252462 w 6830240"/>
              <a:gd name="connsiteY4992" fmla="*/ 7104954 h 7505293"/>
              <a:gd name="connsiteX4993" fmla="*/ 5235054 w 6830240"/>
              <a:gd name="connsiteY4993" fmla="*/ 7123311 h 7505293"/>
              <a:gd name="connsiteX4994" fmla="*/ 5216697 w 6830240"/>
              <a:gd name="connsiteY4994" fmla="*/ 7150847 h 7505293"/>
              <a:gd name="connsiteX4995" fmla="*/ 5194541 w 6830240"/>
              <a:gd name="connsiteY4995" fmla="*/ 7176484 h 7505293"/>
              <a:gd name="connsiteX4996" fmla="*/ 5193592 w 6830240"/>
              <a:gd name="connsiteY4996" fmla="*/ 7188828 h 7505293"/>
              <a:gd name="connsiteX4997" fmla="*/ 5186945 w 6830240"/>
              <a:gd name="connsiteY4997" fmla="*/ 7199273 h 7505293"/>
              <a:gd name="connsiteX4998" fmla="*/ 5180615 w 6830240"/>
              <a:gd name="connsiteY4998" fmla="*/ 7222694 h 7505293"/>
              <a:gd name="connsiteX4999" fmla="*/ 5166689 w 6830240"/>
              <a:gd name="connsiteY4999" fmla="*/ 7242318 h 7505293"/>
              <a:gd name="connsiteX5000" fmla="*/ 5164790 w 6830240"/>
              <a:gd name="connsiteY5000" fmla="*/ 7249281 h 7505293"/>
              <a:gd name="connsiteX5001" fmla="*/ 5159092 w 6830240"/>
              <a:gd name="connsiteY5001" fmla="*/ 7252446 h 7505293"/>
              <a:gd name="connsiteX5002" fmla="*/ 5151496 w 6830240"/>
              <a:gd name="connsiteY5002" fmla="*/ 7249914 h 7505293"/>
              <a:gd name="connsiteX5003" fmla="*/ 5159092 w 6830240"/>
              <a:gd name="connsiteY5003" fmla="*/ 7224593 h 7505293"/>
              <a:gd name="connsiteX5004" fmla="*/ 5164790 w 6830240"/>
              <a:gd name="connsiteY5004" fmla="*/ 7214149 h 7505293"/>
              <a:gd name="connsiteX5005" fmla="*/ 5166689 w 6830240"/>
              <a:gd name="connsiteY5005" fmla="*/ 7201805 h 7505293"/>
              <a:gd name="connsiteX5006" fmla="*/ 5176817 w 6830240"/>
              <a:gd name="connsiteY5006" fmla="*/ 7179016 h 7505293"/>
              <a:gd name="connsiteX5007" fmla="*/ 5176184 w 6830240"/>
              <a:gd name="connsiteY5007" fmla="*/ 7160026 h 7505293"/>
              <a:gd name="connsiteX5008" fmla="*/ 5186945 w 6830240"/>
              <a:gd name="connsiteY5008" fmla="*/ 7148632 h 7505293"/>
              <a:gd name="connsiteX5009" fmla="*/ 5208468 w 6830240"/>
              <a:gd name="connsiteY5009" fmla="*/ 7061275 h 7505293"/>
              <a:gd name="connsiteX5010" fmla="*/ 5252779 w 6830240"/>
              <a:gd name="connsiteY5010" fmla="*/ 6981515 h 7505293"/>
              <a:gd name="connsiteX5011" fmla="*/ 5256577 w 6830240"/>
              <a:gd name="connsiteY5011" fmla="*/ 6957461 h 7505293"/>
              <a:gd name="connsiteX5012" fmla="*/ 5260375 w 6830240"/>
              <a:gd name="connsiteY5012" fmla="*/ 6933406 h 7505293"/>
              <a:gd name="connsiteX5013" fmla="*/ 5268288 w 6830240"/>
              <a:gd name="connsiteY5013" fmla="*/ 6928659 h 7505293"/>
              <a:gd name="connsiteX5014" fmla="*/ 5270503 w 6830240"/>
              <a:gd name="connsiteY5014" fmla="*/ 6918214 h 7505293"/>
              <a:gd name="connsiteX5015" fmla="*/ 5275567 w 6830240"/>
              <a:gd name="connsiteY5015" fmla="*/ 6900173 h 7505293"/>
              <a:gd name="connsiteX5016" fmla="*/ 5280631 w 6830240"/>
              <a:gd name="connsiteY5016" fmla="*/ 6887829 h 7505293"/>
              <a:gd name="connsiteX5017" fmla="*/ 5293292 w 6830240"/>
              <a:gd name="connsiteY5017" fmla="*/ 6862509 h 7505293"/>
              <a:gd name="connsiteX5018" fmla="*/ 5301204 w 6830240"/>
              <a:gd name="connsiteY5018" fmla="*/ 6855545 h 7505293"/>
              <a:gd name="connsiteX5019" fmla="*/ 5303420 w 6830240"/>
              <a:gd name="connsiteY5019" fmla="*/ 6844784 h 7505293"/>
              <a:gd name="connsiteX5020" fmla="*/ 5300888 w 6830240"/>
              <a:gd name="connsiteY5020" fmla="*/ 6832124 h 7505293"/>
              <a:gd name="connsiteX5021" fmla="*/ 5323677 w 6830240"/>
              <a:gd name="connsiteY5021" fmla="*/ 6753630 h 7505293"/>
              <a:gd name="connsiteX5022" fmla="*/ 5333805 w 6830240"/>
              <a:gd name="connsiteY5022" fmla="*/ 6746034 h 7505293"/>
              <a:gd name="connsiteX5023" fmla="*/ 5341401 w 6830240"/>
              <a:gd name="connsiteY5023" fmla="*/ 6733373 h 7505293"/>
              <a:gd name="connsiteX5024" fmla="*/ 5343300 w 6830240"/>
              <a:gd name="connsiteY5024" fmla="*/ 6719763 h 7505293"/>
              <a:gd name="connsiteX5025" fmla="*/ 5348997 w 6830240"/>
              <a:gd name="connsiteY5025" fmla="*/ 6708053 h 7505293"/>
              <a:gd name="connsiteX5026" fmla="*/ 5348364 w 6830240"/>
              <a:gd name="connsiteY5026" fmla="*/ 6690012 h 7505293"/>
              <a:gd name="connsiteX5027" fmla="*/ 5359125 w 6830240"/>
              <a:gd name="connsiteY5027" fmla="*/ 6677668 h 7505293"/>
              <a:gd name="connsiteX5028" fmla="*/ 5372735 w 6830240"/>
              <a:gd name="connsiteY5028" fmla="*/ 6643485 h 7505293"/>
              <a:gd name="connsiteX5029" fmla="*/ 5392042 w 6830240"/>
              <a:gd name="connsiteY5029" fmla="*/ 6616899 h 7505293"/>
              <a:gd name="connsiteX5030" fmla="*/ 5399638 w 6830240"/>
              <a:gd name="connsiteY5030" fmla="*/ 6599174 h 7505293"/>
              <a:gd name="connsiteX5031" fmla="*/ 5408501 w 6830240"/>
              <a:gd name="connsiteY5031" fmla="*/ 6557395 h 7505293"/>
              <a:gd name="connsiteX5032" fmla="*/ 5417363 w 6830240"/>
              <a:gd name="connsiteY5032" fmla="*/ 6515616 h 7505293"/>
              <a:gd name="connsiteX5033" fmla="*/ 5424959 w 6830240"/>
              <a:gd name="connsiteY5033" fmla="*/ 6505488 h 7505293"/>
              <a:gd name="connsiteX5034" fmla="*/ 5438885 w 6830240"/>
              <a:gd name="connsiteY5034" fmla="*/ 6472571 h 7505293"/>
              <a:gd name="connsiteX5035" fmla="*/ 5452812 w 6830240"/>
              <a:gd name="connsiteY5035" fmla="*/ 6439654 h 7505293"/>
              <a:gd name="connsiteX5036" fmla="*/ 5462940 w 6830240"/>
              <a:gd name="connsiteY5036" fmla="*/ 6416865 h 7505293"/>
              <a:gd name="connsiteX5037" fmla="*/ 5473068 w 6830240"/>
              <a:gd name="connsiteY5037" fmla="*/ 6394077 h 7505293"/>
              <a:gd name="connsiteX5038" fmla="*/ 5492375 w 6830240"/>
              <a:gd name="connsiteY5038" fmla="*/ 6333940 h 7505293"/>
              <a:gd name="connsiteX5039" fmla="*/ 5513581 w 6830240"/>
              <a:gd name="connsiteY5039" fmla="*/ 6277602 h 7505293"/>
              <a:gd name="connsiteX5040" fmla="*/ 5512948 w 6830240"/>
              <a:gd name="connsiteY5040" fmla="*/ 6263359 h 7505293"/>
              <a:gd name="connsiteX5041" fmla="*/ 5523709 w 6830240"/>
              <a:gd name="connsiteY5041" fmla="*/ 6254813 h 7505293"/>
              <a:gd name="connsiteX5042" fmla="*/ 5551489 w 6830240"/>
              <a:gd name="connsiteY5042" fmla="*/ 6202003 h 7505293"/>
              <a:gd name="connsiteX5043" fmla="*/ 5550468 w 6830240"/>
              <a:gd name="connsiteY5043" fmla="*/ 6197917 h 7505293"/>
              <a:gd name="connsiteX5044" fmla="*/ 5540340 w 6830240"/>
              <a:gd name="connsiteY5044" fmla="*/ 6185257 h 7505293"/>
              <a:gd name="connsiteX5045" fmla="*/ 5527680 w 6830240"/>
              <a:gd name="connsiteY5045" fmla="*/ 6197917 h 7505293"/>
              <a:gd name="connsiteX5046" fmla="*/ 5520084 w 6830240"/>
              <a:gd name="connsiteY5046" fmla="*/ 6251091 h 7505293"/>
              <a:gd name="connsiteX5047" fmla="*/ 5498561 w 6830240"/>
              <a:gd name="connsiteY5047" fmla="*/ 6280843 h 7505293"/>
              <a:gd name="connsiteX5048" fmla="*/ 5484635 w 6830240"/>
              <a:gd name="connsiteY5048" fmla="*/ 6314392 h 7505293"/>
              <a:gd name="connsiteX5049" fmla="*/ 5478938 w 6830240"/>
              <a:gd name="connsiteY5049" fmla="*/ 6339713 h 7505293"/>
              <a:gd name="connsiteX5050" fmla="*/ 5469442 w 6830240"/>
              <a:gd name="connsiteY5050" fmla="*/ 6365034 h 7505293"/>
              <a:gd name="connsiteX5051" fmla="*/ 5436526 w 6830240"/>
              <a:gd name="connsiteY5051" fmla="*/ 6400483 h 7505293"/>
              <a:gd name="connsiteX5052" fmla="*/ 5418801 w 6830240"/>
              <a:gd name="connsiteY5052" fmla="*/ 6451124 h 7505293"/>
              <a:gd name="connsiteX5053" fmla="*/ 5412787 w 6830240"/>
              <a:gd name="connsiteY5053" fmla="*/ 6451757 h 7505293"/>
              <a:gd name="connsiteX5054" fmla="*/ 5408673 w 6830240"/>
              <a:gd name="connsiteY5054" fmla="*/ 6456188 h 7505293"/>
              <a:gd name="connsiteX5055" fmla="*/ 5412787 w 6830240"/>
              <a:gd name="connsiteY5055" fmla="*/ 6461252 h 7505293"/>
              <a:gd name="connsiteX5056" fmla="*/ 5418801 w 6830240"/>
              <a:gd name="connsiteY5056" fmla="*/ 6466316 h 7505293"/>
              <a:gd name="connsiteX5057" fmla="*/ 5390948 w 6830240"/>
              <a:gd name="connsiteY5057" fmla="*/ 6481509 h 7505293"/>
              <a:gd name="connsiteX5058" fmla="*/ 5373224 w 6830240"/>
              <a:gd name="connsiteY5058" fmla="*/ 6481509 h 7505293"/>
              <a:gd name="connsiteX5059" fmla="*/ 5377655 w 6830240"/>
              <a:gd name="connsiteY5059" fmla="*/ 6454289 h 7505293"/>
              <a:gd name="connsiteX5060" fmla="*/ 5378288 w 6830240"/>
              <a:gd name="connsiteY5060" fmla="*/ 6415675 h 7505293"/>
              <a:gd name="connsiteX5061" fmla="*/ 5363096 w 6830240"/>
              <a:gd name="connsiteY5061" fmla="*/ 6437830 h 7505293"/>
              <a:gd name="connsiteX5062" fmla="*/ 5355500 w 6830240"/>
              <a:gd name="connsiteY5062" fmla="*/ 6463784 h 7505293"/>
              <a:gd name="connsiteX5063" fmla="*/ 5322583 w 6830240"/>
              <a:gd name="connsiteY5063" fmla="*/ 6496701 h 7505293"/>
              <a:gd name="connsiteX5064" fmla="*/ 5306441 w 6830240"/>
              <a:gd name="connsiteY5064" fmla="*/ 6511893 h 7505293"/>
              <a:gd name="connsiteX5065" fmla="*/ 5299794 w 6830240"/>
              <a:gd name="connsiteY5065" fmla="*/ 6527086 h 7505293"/>
              <a:gd name="connsiteX5066" fmla="*/ 5289666 w 6830240"/>
              <a:gd name="connsiteY5066" fmla="*/ 6527086 h 7505293"/>
              <a:gd name="connsiteX5067" fmla="*/ 5284602 w 6830240"/>
              <a:gd name="connsiteY5067" fmla="*/ 6543227 h 7505293"/>
              <a:gd name="connsiteX5068" fmla="*/ 5279538 w 6830240"/>
              <a:gd name="connsiteY5068" fmla="*/ 6557470 h 7505293"/>
              <a:gd name="connsiteX5069" fmla="*/ 5261813 w 6830240"/>
              <a:gd name="connsiteY5069" fmla="*/ 6572663 h 7505293"/>
              <a:gd name="connsiteX5070" fmla="*/ 5251685 w 6830240"/>
              <a:gd name="connsiteY5070" fmla="*/ 6552406 h 7505293"/>
              <a:gd name="connsiteX5071" fmla="*/ 5244089 w 6830240"/>
              <a:gd name="connsiteY5071" fmla="*/ 6544810 h 7505293"/>
              <a:gd name="connsiteX5072" fmla="*/ 5252951 w 6830240"/>
              <a:gd name="connsiteY5072" fmla="*/ 6515375 h 7505293"/>
              <a:gd name="connsiteX5073" fmla="*/ 5261813 w 6830240"/>
              <a:gd name="connsiteY5073" fmla="*/ 6484041 h 7505293"/>
              <a:gd name="connsiteX5074" fmla="*/ 5261497 w 6830240"/>
              <a:gd name="connsiteY5074" fmla="*/ 6481509 h 7505293"/>
              <a:gd name="connsiteX5075" fmla="*/ 5259281 w 6830240"/>
              <a:gd name="connsiteY5075" fmla="*/ 6478976 h 7505293"/>
              <a:gd name="connsiteX5076" fmla="*/ 5254217 w 6830240"/>
              <a:gd name="connsiteY5076" fmla="*/ 6486889 h 7505293"/>
              <a:gd name="connsiteX5077" fmla="*/ 5249153 w 6830240"/>
              <a:gd name="connsiteY5077" fmla="*/ 6496701 h 7505293"/>
              <a:gd name="connsiteX5078" fmla="*/ 5244089 w 6830240"/>
              <a:gd name="connsiteY5078" fmla="*/ 6504297 h 7505293"/>
              <a:gd name="connsiteX5079" fmla="*/ 5244089 w 6830240"/>
              <a:gd name="connsiteY5079" fmla="*/ 6514742 h 7505293"/>
              <a:gd name="connsiteX5080" fmla="*/ 5236493 w 6830240"/>
              <a:gd name="connsiteY5080" fmla="*/ 6519489 h 7505293"/>
              <a:gd name="connsiteX5081" fmla="*/ 5226364 w 6830240"/>
              <a:gd name="connsiteY5081" fmla="*/ 6524554 h 7505293"/>
              <a:gd name="connsiteX5082" fmla="*/ 5201044 w 6830240"/>
              <a:gd name="connsiteY5082" fmla="*/ 6527086 h 7505293"/>
              <a:gd name="connsiteX5083" fmla="*/ 5193448 w 6830240"/>
              <a:gd name="connsiteY5083" fmla="*/ 6547342 h 7505293"/>
              <a:gd name="connsiteX5084" fmla="*/ 5182370 w 6830240"/>
              <a:gd name="connsiteY5084" fmla="*/ 6553989 h 7505293"/>
              <a:gd name="connsiteX5085" fmla="*/ 5173191 w 6830240"/>
              <a:gd name="connsiteY5085" fmla="*/ 6562534 h 7505293"/>
              <a:gd name="connsiteX5086" fmla="*/ 5164962 w 6830240"/>
              <a:gd name="connsiteY5086" fmla="*/ 6564750 h 7505293"/>
              <a:gd name="connsiteX5087" fmla="*/ 5160531 w 6830240"/>
              <a:gd name="connsiteY5087" fmla="*/ 6572663 h 7505293"/>
              <a:gd name="connsiteX5088" fmla="*/ 5163063 w 6830240"/>
              <a:gd name="connsiteY5088" fmla="*/ 6582791 h 7505293"/>
              <a:gd name="connsiteX5089" fmla="*/ 5140274 w 6830240"/>
              <a:gd name="connsiteY5089" fmla="*/ 6582791 h 7505293"/>
              <a:gd name="connsiteX5090" fmla="*/ 5147554 w 6830240"/>
              <a:gd name="connsiteY5090" fmla="*/ 6560952 h 7505293"/>
              <a:gd name="connsiteX5091" fmla="*/ 5145338 w 6830240"/>
              <a:gd name="connsiteY5091" fmla="*/ 6544810 h 7505293"/>
              <a:gd name="connsiteX5092" fmla="*/ 5138059 w 6830240"/>
              <a:gd name="connsiteY5092" fmla="*/ 6547659 h 7505293"/>
              <a:gd name="connsiteX5093" fmla="*/ 5132678 w 6830240"/>
              <a:gd name="connsiteY5093" fmla="*/ 6552406 h 7505293"/>
              <a:gd name="connsiteX5094" fmla="*/ 5127614 w 6830240"/>
              <a:gd name="connsiteY5094" fmla="*/ 6582791 h 7505293"/>
              <a:gd name="connsiteX5095" fmla="*/ 5114954 w 6830240"/>
              <a:gd name="connsiteY5095" fmla="*/ 6600515 h 7505293"/>
              <a:gd name="connsiteX5096" fmla="*/ 5111155 w 6830240"/>
              <a:gd name="connsiteY5096" fmla="*/ 6620139 h 7505293"/>
              <a:gd name="connsiteX5097" fmla="*/ 5099761 w 6830240"/>
              <a:gd name="connsiteY5097" fmla="*/ 6635964 h 7505293"/>
              <a:gd name="connsiteX5098" fmla="*/ 5099761 w 6830240"/>
              <a:gd name="connsiteY5098" fmla="*/ 6656221 h 7505293"/>
              <a:gd name="connsiteX5099" fmla="*/ 5089633 w 6830240"/>
              <a:gd name="connsiteY5099" fmla="*/ 6684073 h 7505293"/>
              <a:gd name="connsiteX5100" fmla="*/ 5077922 w 6830240"/>
              <a:gd name="connsiteY5100" fmla="*/ 6685656 h 7505293"/>
              <a:gd name="connsiteX5101" fmla="*/ 5071909 w 6830240"/>
              <a:gd name="connsiteY5101" fmla="*/ 6696734 h 7505293"/>
              <a:gd name="connsiteX5102" fmla="*/ 5056716 w 6830240"/>
              <a:gd name="connsiteY5102" fmla="*/ 6719522 h 7505293"/>
              <a:gd name="connsiteX5103" fmla="*/ 5036460 w 6830240"/>
              <a:gd name="connsiteY5103" fmla="*/ 6711926 h 7505293"/>
              <a:gd name="connsiteX5104" fmla="*/ 5043106 w 6830240"/>
              <a:gd name="connsiteY5104" fmla="*/ 6683440 h 7505293"/>
              <a:gd name="connsiteX5105" fmla="*/ 5051652 w 6830240"/>
              <a:gd name="connsiteY5105" fmla="*/ 6658753 h 7505293"/>
              <a:gd name="connsiteX5106" fmla="*/ 5061780 w 6830240"/>
              <a:gd name="connsiteY5106" fmla="*/ 6646093 h 7505293"/>
              <a:gd name="connsiteX5107" fmla="*/ 5082037 w 6830240"/>
              <a:gd name="connsiteY5107" fmla="*/ 6645776 h 7505293"/>
              <a:gd name="connsiteX5108" fmla="*/ 5079505 w 6830240"/>
              <a:gd name="connsiteY5108" fmla="*/ 6635964 h 7505293"/>
              <a:gd name="connsiteX5109" fmla="*/ 5089633 w 6830240"/>
              <a:gd name="connsiteY5109" fmla="*/ 6610644 h 7505293"/>
              <a:gd name="connsiteX5110" fmla="*/ 5079505 w 6830240"/>
              <a:gd name="connsiteY5110" fmla="*/ 6610644 h 7505293"/>
              <a:gd name="connsiteX5111" fmla="*/ 5089633 w 6830240"/>
              <a:gd name="connsiteY5111" fmla="*/ 6597983 h 7505293"/>
              <a:gd name="connsiteX5112" fmla="*/ 5089633 w 6830240"/>
              <a:gd name="connsiteY5112" fmla="*/ 6572663 h 7505293"/>
              <a:gd name="connsiteX5113" fmla="*/ 5107357 w 6830240"/>
              <a:gd name="connsiteY5113" fmla="*/ 6560003 h 7505293"/>
              <a:gd name="connsiteX5114" fmla="*/ 5107357 w 6830240"/>
              <a:gd name="connsiteY5114" fmla="*/ 6537214 h 7505293"/>
              <a:gd name="connsiteX5115" fmla="*/ 5125082 w 6830240"/>
              <a:gd name="connsiteY5115" fmla="*/ 6516958 h 7505293"/>
              <a:gd name="connsiteX5116" fmla="*/ 5132678 w 6830240"/>
              <a:gd name="connsiteY5116" fmla="*/ 6496701 h 7505293"/>
              <a:gd name="connsiteX5117" fmla="*/ 5125082 w 6830240"/>
              <a:gd name="connsiteY5117" fmla="*/ 6470747 h 7505293"/>
              <a:gd name="connsiteX5118" fmla="*/ 5132678 w 6830240"/>
              <a:gd name="connsiteY5118" fmla="*/ 6440996 h 7505293"/>
              <a:gd name="connsiteX5119" fmla="*/ 5140274 w 6830240"/>
              <a:gd name="connsiteY5119" fmla="*/ 6425170 h 7505293"/>
              <a:gd name="connsiteX5120" fmla="*/ 5140274 w 6830240"/>
              <a:gd name="connsiteY5120" fmla="*/ 6405547 h 7505293"/>
              <a:gd name="connsiteX5121" fmla="*/ 5148187 w 6830240"/>
              <a:gd name="connsiteY5121" fmla="*/ 6397317 h 7505293"/>
              <a:gd name="connsiteX5122" fmla="*/ 5150402 w 6830240"/>
              <a:gd name="connsiteY5122" fmla="*/ 6385290 h 7505293"/>
              <a:gd name="connsiteX5123" fmla="*/ 5145338 w 6830240"/>
              <a:gd name="connsiteY5123" fmla="*/ 6373896 h 7505293"/>
              <a:gd name="connsiteX5124" fmla="*/ 5140274 w 6830240"/>
              <a:gd name="connsiteY5124" fmla="*/ 6362502 h 7505293"/>
              <a:gd name="connsiteX5125" fmla="*/ 5126664 w 6830240"/>
              <a:gd name="connsiteY5125" fmla="*/ 6385290 h 7505293"/>
              <a:gd name="connsiteX5126" fmla="*/ 5114954 w 6830240"/>
              <a:gd name="connsiteY5126" fmla="*/ 6408079 h 7505293"/>
              <a:gd name="connsiteX5127" fmla="*/ 5107041 w 6830240"/>
              <a:gd name="connsiteY5127" fmla="*/ 6429918 h 7505293"/>
              <a:gd name="connsiteX5128" fmla="*/ 5089633 w 6830240"/>
              <a:gd name="connsiteY5128" fmla="*/ 6446060 h 7505293"/>
              <a:gd name="connsiteX5129" fmla="*/ 5089633 w 6830240"/>
              <a:gd name="connsiteY5129" fmla="*/ 6478976 h 7505293"/>
              <a:gd name="connsiteX5130" fmla="*/ 5050069 w 6830240"/>
              <a:gd name="connsiteY5130" fmla="*/ 6515375 h 7505293"/>
              <a:gd name="connsiteX5131" fmla="*/ 5031396 w 6830240"/>
              <a:gd name="connsiteY5131" fmla="*/ 6572663 h 7505293"/>
              <a:gd name="connsiteX5132" fmla="*/ 5008607 w 6830240"/>
              <a:gd name="connsiteY5132" fmla="*/ 6581525 h 7505293"/>
              <a:gd name="connsiteX5133" fmla="*/ 4985818 w 6830240"/>
              <a:gd name="connsiteY5133" fmla="*/ 6590387 h 7505293"/>
              <a:gd name="connsiteX5134" fmla="*/ 4985818 w 6830240"/>
              <a:gd name="connsiteY5134" fmla="*/ 6618240 h 7505293"/>
              <a:gd name="connsiteX5135" fmla="*/ 4978222 w 6830240"/>
              <a:gd name="connsiteY5135" fmla="*/ 6618240 h 7505293"/>
              <a:gd name="connsiteX5136" fmla="*/ 4969360 w 6830240"/>
              <a:gd name="connsiteY5136" fmla="*/ 6614442 h 7505293"/>
              <a:gd name="connsiteX5137" fmla="*/ 4968094 w 6830240"/>
              <a:gd name="connsiteY5137" fmla="*/ 6603048 h 7505293"/>
              <a:gd name="connsiteX5138" fmla="*/ 4975690 w 6830240"/>
              <a:gd name="connsiteY5138" fmla="*/ 6582791 h 7505293"/>
              <a:gd name="connsiteX5139" fmla="*/ 4972842 w 6830240"/>
              <a:gd name="connsiteY5139" fmla="*/ 6572979 h 7505293"/>
              <a:gd name="connsiteX5140" fmla="*/ 4968094 w 6830240"/>
              <a:gd name="connsiteY5140" fmla="*/ 6565066 h 7505293"/>
              <a:gd name="connsiteX5141" fmla="*/ 4968094 w 6830240"/>
              <a:gd name="connsiteY5141" fmla="*/ 6572663 h 7505293"/>
              <a:gd name="connsiteX5142" fmla="*/ 4947837 w 6830240"/>
              <a:gd name="connsiteY5142" fmla="*/ 6589754 h 7505293"/>
              <a:gd name="connsiteX5143" fmla="*/ 4935177 w 6830240"/>
              <a:gd name="connsiteY5143" fmla="*/ 6610644 h 7505293"/>
              <a:gd name="connsiteX5144" fmla="*/ 4927264 w 6830240"/>
              <a:gd name="connsiteY5144" fmla="*/ 6622671 h 7505293"/>
              <a:gd name="connsiteX5145" fmla="*/ 4925049 w 6830240"/>
              <a:gd name="connsiteY5145" fmla="*/ 6638496 h 7505293"/>
              <a:gd name="connsiteX5146" fmla="*/ 4907324 w 6830240"/>
              <a:gd name="connsiteY5146" fmla="*/ 6648625 h 7505293"/>
              <a:gd name="connsiteX5147" fmla="*/ 4905109 w 6830240"/>
              <a:gd name="connsiteY5147" fmla="*/ 6662234 h 7505293"/>
              <a:gd name="connsiteX5148" fmla="*/ 4897196 w 6830240"/>
              <a:gd name="connsiteY5148" fmla="*/ 6673945 h 7505293"/>
              <a:gd name="connsiteX5149" fmla="*/ 4897196 w 6830240"/>
              <a:gd name="connsiteY5149" fmla="*/ 6694202 h 7505293"/>
              <a:gd name="connsiteX5150" fmla="*/ 4887068 w 6830240"/>
              <a:gd name="connsiteY5150" fmla="*/ 6701798 h 7505293"/>
              <a:gd name="connsiteX5151" fmla="*/ 4879155 w 6830240"/>
              <a:gd name="connsiteY5151" fmla="*/ 6723954 h 7505293"/>
              <a:gd name="connsiteX5152" fmla="*/ 4861747 w 6830240"/>
              <a:gd name="connsiteY5152" fmla="*/ 6742311 h 7505293"/>
              <a:gd name="connsiteX5153" fmla="*/ 4843390 w 6830240"/>
              <a:gd name="connsiteY5153" fmla="*/ 6769847 h 7505293"/>
              <a:gd name="connsiteX5154" fmla="*/ 4821234 w 6830240"/>
              <a:gd name="connsiteY5154" fmla="*/ 6795484 h 7505293"/>
              <a:gd name="connsiteX5155" fmla="*/ 4820285 w 6830240"/>
              <a:gd name="connsiteY5155" fmla="*/ 6807828 h 7505293"/>
              <a:gd name="connsiteX5156" fmla="*/ 4813638 w 6830240"/>
              <a:gd name="connsiteY5156" fmla="*/ 6818273 h 7505293"/>
              <a:gd name="connsiteX5157" fmla="*/ 4807308 w 6830240"/>
              <a:gd name="connsiteY5157" fmla="*/ 6841694 h 7505293"/>
              <a:gd name="connsiteX5158" fmla="*/ 4793382 w 6830240"/>
              <a:gd name="connsiteY5158" fmla="*/ 6861318 h 7505293"/>
              <a:gd name="connsiteX5159" fmla="*/ 4791483 w 6830240"/>
              <a:gd name="connsiteY5159" fmla="*/ 6868281 h 7505293"/>
              <a:gd name="connsiteX5160" fmla="*/ 4785785 w 6830240"/>
              <a:gd name="connsiteY5160" fmla="*/ 6871446 h 7505293"/>
              <a:gd name="connsiteX5161" fmla="*/ 4778189 w 6830240"/>
              <a:gd name="connsiteY5161" fmla="*/ 6868914 h 7505293"/>
              <a:gd name="connsiteX5162" fmla="*/ 4785785 w 6830240"/>
              <a:gd name="connsiteY5162" fmla="*/ 6843593 h 7505293"/>
              <a:gd name="connsiteX5163" fmla="*/ 4791483 w 6830240"/>
              <a:gd name="connsiteY5163" fmla="*/ 6833149 h 7505293"/>
              <a:gd name="connsiteX5164" fmla="*/ 4793382 w 6830240"/>
              <a:gd name="connsiteY5164" fmla="*/ 6820805 h 7505293"/>
              <a:gd name="connsiteX5165" fmla="*/ 4803510 w 6830240"/>
              <a:gd name="connsiteY5165" fmla="*/ 6798016 h 7505293"/>
              <a:gd name="connsiteX5166" fmla="*/ 4802877 w 6830240"/>
              <a:gd name="connsiteY5166" fmla="*/ 6779026 h 7505293"/>
              <a:gd name="connsiteX5167" fmla="*/ 4813638 w 6830240"/>
              <a:gd name="connsiteY5167" fmla="*/ 6767632 h 7505293"/>
              <a:gd name="connsiteX5168" fmla="*/ 4835161 w 6830240"/>
              <a:gd name="connsiteY5168" fmla="*/ 6680275 h 7505293"/>
              <a:gd name="connsiteX5169" fmla="*/ 4879472 w 6830240"/>
              <a:gd name="connsiteY5169" fmla="*/ 6600515 h 7505293"/>
              <a:gd name="connsiteX5170" fmla="*/ 4883270 w 6830240"/>
              <a:gd name="connsiteY5170" fmla="*/ 6576461 h 7505293"/>
              <a:gd name="connsiteX5171" fmla="*/ 4887068 w 6830240"/>
              <a:gd name="connsiteY5171" fmla="*/ 6552406 h 7505293"/>
              <a:gd name="connsiteX5172" fmla="*/ 4894981 w 6830240"/>
              <a:gd name="connsiteY5172" fmla="*/ 6547659 h 7505293"/>
              <a:gd name="connsiteX5173" fmla="*/ 4897196 w 6830240"/>
              <a:gd name="connsiteY5173" fmla="*/ 6537214 h 7505293"/>
              <a:gd name="connsiteX5174" fmla="*/ 4902260 w 6830240"/>
              <a:gd name="connsiteY5174" fmla="*/ 6519173 h 7505293"/>
              <a:gd name="connsiteX5175" fmla="*/ 4907324 w 6830240"/>
              <a:gd name="connsiteY5175" fmla="*/ 6506829 h 7505293"/>
              <a:gd name="connsiteX5176" fmla="*/ 4919985 w 6830240"/>
              <a:gd name="connsiteY5176" fmla="*/ 6481509 h 7505293"/>
              <a:gd name="connsiteX5177" fmla="*/ 4927897 w 6830240"/>
              <a:gd name="connsiteY5177" fmla="*/ 6474545 h 7505293"/>
              <a:gd name="connsiteX5178" fmla="*/ 4930113 w 6830240"/>
              <a:gd name="connsiteY5178" fmla="*/ 6463784 h 7505293"/>
              <a:gd name="connsiteX5179" fmla="*/ 4927581 w 6830240"/>
              <a:gd name="connsiteY5179" fmla="*/ 6451124 h 7505293"/>
              <a:gd name="connsiteX5180" fmla="*/ 4950370 w 6830240"/>
              <a:gd name="connsiteY5180" fmla="*/ 6372630 h 7505293"/>
              <a:gd name="connsiteX5181" fmla="*/ 4960498 w 6830240"/>
              <a:gd name="connsiteY5181" fmla="*/ 6365034 h 7505293"/>
              <a:gd name="connsiteX5182" fmla="*/ 4968094 w 6830240"/>
              <a:gd name="connsiteY5182" fmla="*/ 6352373 h 7505293"/>
              <a:gd name="connsiteX5183" fmla="*/ 4969993 w 6830240"/>
              <a:gd name="connsiteY5183" fmla="*/ 6338763 h 7505293"/>
              <a:gd name="connsiteX5184" fmla="*/ 4975690 w 6830240"/>
              <a:gd name="connsiteY5184" fmla="*/ 6327053 h 7505293"/>
              <a:gd name="connsiteX5185" fmla="*/ 4975057 w 6830240"/>
              <a:gd name="connsiteY5185" fmla="*/ 6309012 h 7505293"/>
              <a:gd name="connsiteX5186" fmla="*/ 4985818 w 6830240"/>
              <a:gd name="connsiteY5186" fmla="*/ 6296668 h 7505293"/>
              <a:gd name="connsiteX5187" fmla="*/ 4999428 w 6830240"/>
              <a:gd name="connsiteY5187" fmla="*/ 6262485 h 7505293"/>
              <a:gd name="connsiteX5188" fmla="*/ 5018735 w 6830240"/>
              <a:gd name="connsiteY5188" fmla="*/ 6235899 h 7505293"/>
              <a:gd name="connsiteX5189" fmla="*/ 5026331 w 6830240"/>
              <a:gd name="connsiteY5189" fmla="*/ 6218174 h 7505293"/>
              <a:gd name="connsiteX5190" fmla="*/ 5035194 w 6830240"/>
              <a:gd name="connsiteY5190" fmla="*/ 6176395 h 7505293"/>
              <a:gd name="connsiteX5191" fmla="*/ 5044056 w 6830240"/>
              <a:gd name="connsiteY5191" fmla="*/ 6134616 h 7505293"/>
              <a:gd name="connsiteX5192" fmla="*/ 5051652 w 6830240"/>
              <a:gd name="connsiteY5192" fmla="*/ 6124488 h 7505293"/>
              <a:gd name="connsiteX5193" fmla="*/ 5065578 w 6830240"/>
              <a:gd name="connsiteY5193" fmla="*/ 6091571 h 7505293"/>
              <a:gd name="connsiteX5194" fmla="*/ 5079505 w 6830240"/>
              <a:gd name="connsiteY5194" fmla="*/ 6058654 h 7505293"/>
              <a:gd name="connsiteX5195" fmla="*/ 5089633 w 6830240"/>
              <a:gd name="connsiteY5195" fmla="*/ 6035865 h 7505293"/>
              <a:gd name="connsiteX5196" fmla="*/ 5099761 w 6830240"/>
              <a:gd name="connsiteY5196" fmla="*/ 6013077 h 7505293"/>
              <a:gd name="connsiteX5197" fmla="*/ 5119068 w 6830240"/>
              <a:gd name="connsiteY5197" fmla="*/ 5952940 h 7505293"/>
              <a:gd name="connsiteX5198" fmla="*/ 5140274 w 6830240"/>
              <a:gd name="connsiteY5198" fmla="*/ 5896602 h 7505293"/>
              <a:gd name="connsiteX5199" fmla="*/ 5139641 w 6830240"/>
              <a:gd name="connsiteY5199" fmla="*/ 5882359 h 7505293"/>
              <a:gd name="connsiteX5200" fmla="*/ 5150402 w 6830240"/>
              <a:gd name="connsiteY5200" fmla="*/ 5873813 h 7505293"/>
              <a:gd name="connsiteX5201" fmla="*/ 5179205 w 6830240"/>
              <a:gd name="connsiteY5201" fmla="*/ 5819058 h 7505293"/>
              <a:gd name="connsiteX5202" fmla="*/ 5182074 w 6830240"/>
              <a:gd name="connsiteY5202" fmla="*/ 5813094 h 7505293"/>
              <a:gd name="connsiteX5203" fmla="*/ 5182336 w 6830240"/>
              <a:gd name="connsiteY5203" fmla="*/ 5797110 h 7505293"/>
              <a:gd name="connsiteX5204" fmla="*/ 5167144 w 6830240"/>
              <a:gd name="connsiteY5204" fmla="*/ 5819265 h 7505293"/>
              <a:gd name="connsiteX5205" fmla="*/ 5159548 w 6830240"/>
              <a:gd name="connsiteY5205" fmla="*/ 5845219 h 7505293"/>
              <a:gd name="connsiteX5206" fmla="*/ 5126631 w 6830240"/>
              <a:gd name="connsiteY5206" fmla="*/ 5878136 h 7505293"/>
              <a:gd name="connsiteX5207" fmla="*/ 5110489 w 6830240"/>
              <a:gd name="connsiteY5207" fmla="*/ 5893328 h 7505293"/>
              <a:gd name="connsiteX5208" fmla="*/ 5103842 w 6830240"/>
              <a:gd name="connsiteY5208" fmla="*/ 5908521 h 7505293"/>
              <a:gd name="connsiteX5209" fmla="*/ 5093714 w 6830240"/>
              <a:gd name="connsiteY5209" fmla="*/ 5908521 h 7505293"/>
              <a:gd name="connsiteX5210" fmla="*/ 5088650 w 6830240"/>
              <a:gd name="connsiteY5210" fmla="*/ 5924662 h 7505293"/>
              <a:gd name="connsiteX5211" fmla="*/ 5083586 w 6830240"/>
              <a:gd name="connsiteY5211" fmla="*/ 5938905 h 7505293"/>
              <a:gd name="connsiteX5212" fmla="*/ 5065861 w 6830240"/>
              <a:gd name="connsiteY5212" fmla="*/ 5954098 h 7505293"/>
              <a:gd name="connsiteX5213" fmla="*/ 5055733 w 6830240"/>
              <a:gd name="connsiteY5213" fmla="*/ 5933841 h 7505293"/>
              <a:gd name="connsiteX5214" fmla="*/ 5048137 w 6830240"/>
              <a:gd name="connsiteY5214" fmla="*/ 5926245 h 7505293"/>
              <a:gd name="connsiteX5215" fmla="*/ 5056999 w 6830240"/>
              <a:gd name="connsiteY5215" fmla="*/ 5896810 h 7505293"/>
              <a:gd name="connsiteX5216" fmla="*/ 5065861 w 6830240"/>
              <a:gd name="connsiteY5216" fmla="*/ 5865476 h 7505293"/>
              <a:gd name="connsiteX5217" fmla="*/ 5065545 w 6830240"/>
              <a:gd name="connsiteY5217" fmla="*/ 5862944 h 7505293"/>
              <a:gd name="connsiteX5218" fmla="*/ 5063329 w 6830240"/>
              <a:gd name="connsiteY5218" fmla="*/ 5860411 h 7505293"/>
              <a:gd name="connsiteX5219" fmla="*/ 5058265 w 6830240"/>
              <a:gd name="connsiteY5219" fmla="*/ 5868324 h 7505293"/>
              <a:gd name="connsiteX5220" fmla="*/ 5053201 w 6830240"/>
              <a:gd name="connsiteY5220" fmla="*/ 5878136 h 7505293"/>
              <a:gd name="connsiteX5221" fmla="*/ 5048137 w 6830240"/>
              <a:gd name="connsiteY5221" fmla="*/ 5885732 h 7505293"/>
              <a:gd name="connsiteX5222" fmla="*/ 5048137 w 6830240"/>
              <a:gd name="connsiteY5222" fmla="*/ 5896177 h 7505293"/>
              <a:gd name="connsiteX5223" fmla="*/ 5040541 w 6830240"/>
              <a:gd name="connsiteY5223" fmla="*/ 5900924 h 7505293"/>
              <a:gd name="connsiteX5224" fmla="*/ 5030412 w 6830240"/>
              <a:gd name="connsiteY5224" fmla="*/ 5905989 h 7505293"/>
              <a:gd name="connsiteX5225" fmla="*/ 5005092 w 6830240"/>
              <a:gd name="connsiteY5225" fmla="*/ 5908521 h 7505293"/>
              <a:gd name="connsiteX5226" fmla="*/ 4997496 w 6830240"/>
              <a:gd name="connsiteY5226" fmla="*/ 5928777 h 7505293"/>
              <a:gd name="connsiteX5227" fmla="*/ 4986418 w 6830240"/>
              <a:gd name="connsiteY5227" fmla="*/ 5935424 h 7505293"/>
              <a:gd name="connsiteX5228" fmla="*/ 4977239 w 6830240"/>
              <a:gd name="connsiteY5228" fmla="*/ 5943969 h 7505293"/>
              <a:gd name="connsiteX5229" fmla="*/ 4969010 w 6830240"/>
              <a:gd name="connsiteY5229" fmla="*/ 5946185 h 7505293"/>
              <a:gd name="connsiteX5230" fmla="*/ 4964579 w 6830240"/>
              <a:gd name="connsiteY5230" fmla="*/ 5954098 h 7505293"/>
              <a:gd name="connsiteX5231" fmla="*/ 4967111 w 6830240"/>
              <a:gd name="connsiteY5231" fmla="*/ 5964226 h 7505293"/>
              <a:gd name="connsiteX5232" fmla="*/ 4944322 w 6830240"/>
              <a:gd name="connsiteY5232" fmla="*/ 5964226 h 7505293"/>
              <a:gd name="connsiteX5233" fmla="*/ 4951602 w 6830240"/>
              <a:gd name="connsiteY5233" fmla="*/ 5942387 h 7505293"/>
              <a:gd name="connsiteX5234" fmla="*/ 4949386 w 6830240"/>
              <a:gd name="connsiteY5234" fmla="*/ 5926245 h 7505293"/>
              <a:gd name="connsiteX5235" fmla="*/ 4942107 w 6830240"/>
              <a:gd name="connsiteY5235" fmla="*/ 5929094 h 7505293"/>
              <a:gd name="connsiteX5236" fmla="*/ 4936726 w 6830240"/>
              <a:gd name="connsiteY5236" fmla="*/ 5933841 h 7505293"/>
              <a:gd name="connsiteX5237" fmla="*/ 4931662 w 6830240"/>
              <a:gd name="connsiteY5237" fmla="*/ 5964226 h 7505293"/>
              <a:gd name="connsiteX5238" fmla="*/ 4919002 w 6830240"/>
              <a:gd name="connsiteY5238" fmla="*/ 5981950 h 7505293"/>
              <a:gd name="connsiteX5239" fmla="*/ 4915203 w 6830240"/>
              <a:gd name="connsiteY5239" fmla="*/ 6001574 h 7505293"/>
              <a:gd name="connsiteX5240" fmla="*/ 4903809 w 6830240"/>
              <a:gd name="connsiteY5240" fmla="*/ 6017399 h 7505293"/>
              <a:gd name="connsiteX5241" fmla="*/ 4903809 w 6830240"/>
              <a:gd name="connsiteY5241" fmla="*/ 6037656 h 7505293"/>
              <a:gd name="connsiteX5242" fmla="*/ 4893681 w 6830240"/>
              <a:gd name="connsiteY5242" fmla="*/ 6065508 h 7505293"/>
              <a:gd name="connsiteX5243" fmla="*/ 4881970 w 6830240"/>
              <a:gd name="connsiteY5243" fmla="*/ 6067091 h 7505293"/>
              <a:gd name="connsiteX5244" fmla="*/ 4875957 w 6830240"/>
              <a:gd name="connsiteY5244" fmla="*/ 6078169 h 7505293"/>
              <a:gd name="connsiteX5245" fmla="*/ 4860764 w 6830240"/>
              <a:gd name="connsiteY5245" fmla="*/ 6100957 h 7505293"/>
              <a:gd name="connsiteX5246" fmla="*/ 4840508 w 6830240"/>
              <a:gd name="connsiteY5246" fmla="*/ 6093361 h 7505293"/>
              <a:gd name="connsiteX5247" fmla="*/ 4847154 w 6830240"/>
              <a:gd name="connsiteY5247" fmla="*/ 6064875 h 7505293"/>
              <a:gd name="connsiteX5248" fmla="*/ 4855700 w 6830240"/>
              <a:gd name="connsiteY5248" fmla="*/ 6040188 h 7505293"/>
              <a:gd name="connsiteX5249" fmla="*/ 4865828 w 6830240"/>
              <a:gd name="connsiteY5249" fmla="*/ 6027528 h 7505293"/>
              <a:gd name="connsiteX5250" fmla="*/ 4886085 w 6830240"/>
              <a:gd name="connsiteY5250" fmla="*/ 6027211 h 7505293"/>
              <a:gd name="connsiteX5251" fmla="*/ 4883553 w 6830240"/>
              <a:gd name="connsiteY5251" fmla="*/ 6017399 h 7505293"/>
              <a:gd name="connsiteX5252" fmla="*/ 4893681 w 6830240"/>
              <a:gd name="connsiteY5252" fmla="*/ 5992079 h 7505293"/>
              <a:gd name="connsiteX5253" fmla="*/ 4883553 w 6830240"/>
              <a:gd name="connsiteY5253" fmla="*/ 5992079 h 7505293"/>
              <a:gd name="connsiteX5254" fmla="*/ 4893681 w 6830240"/>
              <a:gd name="connsiteY5254" fmla="*/ 5979418 h 7505293"/>
              <a:gd name="connsiteX5255" fmla="*/ 4893681 w 6830240"/>
              <a:gd name="connsiteY5255" fmla="*/ 5954098 h 7505293"/>
              <a:gd name="connsiteX5256" fmla="*/ 4911405 w 6830240"/>
              <a:gd name="connsiteY5256" fmla="*/ 5941438 h 7505293"/>
              <a:gd name="connsiteX5257" fmla="*/ 4911405 w 6830240"/>
              <a:gd name="connsiteY5257" fmla="*/ 5926385 h 7505293"/>
              <a:gd name="connsiteX5258" fmla="*/ 4910344 w 6830240"/>
              <a:gd name="connsiteY5258" fmla="*/ 5930983 h 7505293"/>
              <a:gd name="connsiteX5259" fmla="*/ 4904647 w 6830240"/>
              <a:gd name="connsiteY5259" fmla="*/ 5935414 h 7505293"/>
              <a:gd name="connsiteX5260" fmla="*/ 4897051 w 6830240"/>
              <a:gd name="connsiteY5260" fmla="*/ 5923387 h 7505293"/>
              <a:gd name="connsiteX5261" fmla="*/ 4897051 w 6830240"/>
              <a:gd name="connsiteY5261" fmla="*/ 5907562 h 7505293"/>
              <a:gd name="connsiteX5262" fmla="*/ 4876794 w 6830240"/>
              <a:gd name="connsiteY5262" fmla="*/ 5915158 h 7505293"/>
              <a:gd name="connsiteX5263" fmla="*/ 4874262 w 6830240"/>
              <a:gd name="connsiteY5263" fmla="*/ 5940479 h 7505293"/>
              <a:gd name="connsiteX5264" fmla="*/ 4851474 w 6830240"/>
              <a:gd name="connsiteY5264" fmla="*/ 5986056 h 7505293"/>
              <a:gd name="connsiteX5265" fmla="*/ 4848942 w 6830240"/>
              <a:gd name="connsiteY5265" fmla="*/ 5986056 h 7505293"/>
              <a:gd name="connsiteX5266" fmla="*/ 4828685 w 6830240"/>
              <a:gd name="connsiteY5266" fmla="*/ 6031633 h 7505293"/>
              <a:gd name="connsiteX5267" fmla="*/ 4825520 w 6830240"/>
              <a:gd name="connsiteY5267" fmla="*/ 6044293 h 7505293"/>
              <a:gd name="connsiteX5268" fmla="*/ 4826153 w 6830240"/>
              <a:gd name="connsiteY5268" fmla="*/ 6056953 h 7505293"/>
              <a:gd name="connsiteX5269" fmla="*/ 4834699 w 6830240"/>
              <a:gd name="connsiteY5269" fmla="*/ 6058220 h 7505293"/>
              <a:gd name="connsiteX5270" fmla="*/ 4833749 w 6830240"/>
              <a:gd name="connsiteY5270" fmla="*/ 6067082 h 7505293"/>
              <a:gd name="connsiteX5271" fmla="*/ 4829002 w 6830240"/>
              <a:gd name="connsiteY5271" fmla="*/ 6067715 h 7505293"/>
              <a:gd name="connsiteX5272" fmla="*/ 4826153 w 6830240"/>
              <a:gd name="connsiteY5272" fmla="*/ 6072146 h 7505293"/>
              <a:gd name="connsiteX5273" fmla="*/ 4830584 w 6830240"/>
              <a:gd name="connsiteY5273" fmla="*/ 6081008 h 7505293"/>
              <a:gd name="connsiteX5274" fmla="*/ 4838813 w 6830240"/>
              <a:gd name="connsiteY5274" fmla="*/ 6089870 h 7505293"/>
              <a:gd name="connsiteX5275" fmla="*/ 4830584 w 6830240"/>
              <a:gd name="connsiteY5275" fmla="*/ 6114241 h 7505293"/>
              <a:gd name="connsiteX5276" fmla="*/ 4818557 w 6830240"/>
              <a:gd name="connsiteY5276" fmla="*/ 6132915 h 7505293"/>
              <a:gd name="connsiteX5277" fmla="*/ 4816341 w 6830240"/>
              <a:gd name="connsiteY5277" fmla="*/ 6149690 h 7505293"/>
              <a:gd name="connsiteX5278" fmla="*/ 4800832 w 6830240"/>
              <a:gd name="connsiteY5278" fmla="*/ 6153172 h 7505293"/>
              <a:gd name="connsiteX5279" fmla="*/ 4800832 w 6830240"/>
              <a:gd name="connsiteY5279" fmla="*/ 6181025 h 7505293"/>
              <a:gd name="connsiteX5280" fmla="*/ 4782475 w 6830240"/>
              <a:gd name="connsiteY5280" fmla="*/ 6167731 h 7505293"/>
              <a:gd name="connsiteX5281" fmla="*/ 4767916 w 6830240"/>
              <a:gd name="connsiteY5281" fmla="*/ 6150640 h 7505293"/>
              <a:gd name="connsiteX5282" fmla="*/ 4765384 w 6830240"/>
              <a:gd name="connsiteY5282" fmla="*/ 6165832 h 7505293"/>
              <a:gd name="connsiteX5283" fmla="*/ 4780576 w 6830240"/>
              <a:gd name="connsiteY5283" fmla="*/ 6191153 h 7505293"/>
              <a:gd name="connsiteX5284" fmla="*/ 4761585 w 6830240"/>
              <a:gd name="connsiteY5284" fmla="*/ 6246542 h 7505293"/>
              <a:gd name="connsiteX5285" fmla="*/ 4727403 w 6830240"/>
              <a:gd name="connsiteY5285" fmla="*/ 6292435 h 7505293"/>
              <a:gd name="connsiteX5286" fmla="*/ 4721389 w 6830240"/>
              <a:gd name="connsiteY5286" fmla="*/ 6314274 h 7505293"/>
              <a:gd name="connsiteX5287" fmla="*/ 4709678 w 6830240"/>
              <a:gd name="connsiteY5287" fmla="*/ 6330416 h 7505293"/>
              <a:gd name="connsiteX5288" fmla="*/ 4707463 w 6830240"/>
              <a:gd name="connsiteY5288" fmla="*/ 6326618 h 7505293"/>
              <a:gd name="connsiteX5289" fmla="*/ 4707146 w 6830240"/>
              <a:gd name="connsiteY5289" fmla="*/ 6322820 h 7505293"/>
              <a:gd name="connsiteX5290" fmla="*/ 4697018 w 6830240"/>
              <a:gd name="connsiteY5290" fmla="*/ 6320288 h 7505293"/>
              <a:gd name="connsiteX5291" fmla="*/ 4689422 w 6830240"/>
              <a:gd name="connsiteY5291" fmla="*/ 6330416 h 7505293"/>
              <a:gd name="connsiteX5292" fmla="*/ 4707146 w 6830240"/>
              <a:gd name="connsiteY5292" fmla="*/ 6348141 h 7505293"/>
              <a:gd name="connsiteX5293" fmla="*/ 4698917 w 6830240"/>
              <a:gd name="connsiteY5293" fmla="*/ 6385172 h 7505293"/>
              <a:gd name="connsiteX5294" fmla="*/ 4679293 w 6830240"/>
              <a:gd name="connsiteY5294" fmla="*/ 6416506 h 7505293"/>
              <a:gd name="connsiteX5295" fmla="*/ 4685940 w 6830240"/>
              <a:gd name="connsiteY5295" fmla="*/ 6438662 h 7505293"/>
              <a:gd name="connsiteX5296" fmla="*/ 4686890 w 6830240"/>
              <a:gd name="connsiteY5296" fmla="*/ 6457019 h 7505293"/>
              <a:gd name="connsiteX5297" fmla="*/ 4677078 w 6830240"/>
              <a:gd name="connsiteY5297" fmla="*/ 6453854 h 7505293"/>
              <a:gd name="connsiteX5298" fmla="*/ 4669165 w 6830240"/>
              <a:gd name="connsiteY5298" fmla="*/ 6446891 h 7505293"/>
              <a:gd name="connsiteX5299" fmla="*/ 4665367 w 6830240"/>
              <a:gd name="connsiteY5299" fmla="*/ 6476643 h 7505293"/>
              <a:gd name="connsiteX5300" fmla="*/ 4653973 w 6830240"/>
              <a:gd name="connsiteY5300" fmla="*/ 6502596 h 7505293"/>
              <a:gd name="connsiteX5301" fmla="*/ 4641312 w 6830240"/>
              <a:gd name="connsiteY5301" fmla="*/ 6482340 h 7505293"/>
              <a:gd name="connsiteX5302" fmla="*/ 4648909 w 6830240"/>
              <a:gd name="connsiteY5302" fmla="*/ 6457019 h 7505293"/>
              <a:gd name="connsiteX5303" fmla="*/ 4644161 w 6830240"/>
              <a:gd name="connsiteY5303" fmla="*/ 6453221 h 7505293"/>
              <a:gd name="connsiteX5304" fmla="*/ 4641312 w 6830240"/>
              <a:gd name="connsiteY5304" fmla="*/ 6449423 h 7505293"/>
              <a:gd name="connsiteX5305" fmla="*/ 4649225 w 6830240"/>
              <a:gd name="connsiteY5305" fmla="*/ 6444992 h 7505293"/>
              <a:gd name="connsiteX5306" fmla="*/ 4659037 w 6830240"/>
              <a:gd name="connsiteY5306" fmla="*/ 6444359 h 7505293"/>
              <a:gd name="connsiteX5307" fmla="*/ 4663785 w 6830240"/>
              <a:gd name="connsiteY5307" fmla="*/ 6420304 h 7505293"/>
              <a:gd name="connsiteX5308" fmla="*/ 4674229 w 6830240"/>
              <a:gd name="connsiteY5308" fmla="*/ 6396250 h 7505293"/>
              <a:gd name="connsiteX5309" fmla="*/ 4672647 w 6830240"/>
              <a:gd name="connsiteY5309" fmla="*/ 6389920 h 7505293"/>
              <a:gd name="connsiteX5310" fmla="*/ 4669165 w 6830240"/>
              <a:gd name="connsiteY5310" fmla="*/ 6383589 h 7505293"/>
              <a:gd name="connsiteX5311" fmla="*/ 4651441 w 6830240"/>
              <a:gd name="connsiteY5311" fmla="*/ 6406378 h 7505293"/>
              <a:gd name="connsiteX5312" fmla="*/ 4638780 w 6830240"/>
              <a:gd name="connsiteY5312" fmla="*/ 6408910 h 7505293"/>
              <a:gd name="connsiteX5313" fmla="*/ 4638780 w 6830240"/>
              <a:gd name="connsiteY5313" fmla="*/ 6444359 h 7505293"/>
              <a:gd name="connsiteX5314" fmla="*/ 4615042 w 6830240"/>
              <a:gd name="connsiteY5314" fmla="*/ 6476643 h 7505293"/>
              <a:gd name="connsiteX5315" fmla="*/ 4600799 w 6830240"/>
              <a:gd name="connsiteY5315" fmla="*/ 6512725 h 7505293"/>
              <a:gd name="connsiteX5316" fmla="*/ 4595735 w 6830240"/>
              <a:gd name="connsiteY5316" fmla="*/ 6525385 h 7505293"/>
              <a:gd name="connsiteX5317" fmla="*/ 4590671 w 6830240"/>
              <a:gd name="connsiteY5317" fmla="*/ 6538045 h 7505293"/>
              <a:gd name="connsiteX5318" fmla="*/ 4583075 w 6830240"/>
              <a:gd name="connsiteY5318" fmla="*/ 6558302 h 7505293"/>
              <a:gd name="connsiteX5319" fmla="*/ 4585607 w 6830240"/>
              <a:gd name="connsiteY5319" fmla="*/ 6558302 h 7505293"/>
              <a:gd name="connsiteX5320" fmla="*/ 4580543 w 6830240"/>
              <a:gd name="connsiteY5320" fmla="*/ 6570962 h 7505293"/>
              <a:gd name="connsiteX5321" fmla="*/ 4575479 w 6830240"/>
              <a:gd name="connsiteY5321" fmla="*/ 6583622 h 7505293"/>
              <a:gd name="connsiteX5322" fmla="*/ 4574213 w 6830240"/>
              <a:gd name="connsiteY5322" fmla="*/ 6594067 h 7505293"/>
              <a:gd name="connsiteX5323" fmla="*/ 4565351 w 6830240"/>
              <a:gd name="connsiteY5323" fmla="*/ 6598815 h 7505293"/>
              <a:gd name="connsiteX5324" fmla="*/ 4563452 w 6830240"/>
              <a:gd name="connsiteY5324" fmla="*/ 6613374 h 7505293"/>
              <a:gd name="connsiteX5325" fmla="*/ 4550158 w 6830240"/>
              <a:gd name="connsiteY5325" fmla="*/ 6616539 h 7505293"/>
              <a:gd name="connsiteX5326" fmla="*/ 4550158 w 6830240"/>
              <a:gd name="connsiteY5326" fmla="*/ 6644392 h 7505293"/>
              <a:gd name="connsiteX5327" fmla="*/ 4537498 w 6830240"/>
              <a:gd name="connsiteY5327" fmla="*/ 6639328 h 7505293"/>
              <a:gd name="connsiteX5328" fmla="*/ 4522306 w 6830240"/>
              <a:gd name="connsiteY5328" fmla="*/ 6674777 h 7505293"/>
              <a:gd name="connsiteX5329" fmla="*/ 4527370 w 6830240"/>
              <a:gd name="connsiteY5329" fmla="*/ 6679841 h 7505293"/>
              <a:gd name="connsiteX5330" fmla="*/ 4517241 w 6830240"/>
              <a:gd name="connsiteY5330" fmla="*/ 6687437 h 7505293"/>
              <a:gd name="connsiteX5331" fmla="*/ 4512177 w 6830240"/>
              <a:gd name="connsiteY5331" fmla="*/ 6697565 h 7505293"/>
              <a:gd name="connsiteX5332" fmla="*/ 4519773 w 6830240"/>
              <a:gd name="connsiteY5332" fmla="*/ 6715290 h 7505293"/>
              <a:gd name="connsiteX5333" fmla="*/ 4517241 w 6830240"/>
              <a:gd name="connsiteY5333" fmla="*/ 6735546 h 7505293"/>
              <a:gd name="connsiteX5334" fmla="*/ 4507113 w 6830240"/>
              <a:gd name="connsiteY5334" fmla="*/ 6745674 h 7505293"/>
              <a:gd name="connsiteX5335" fmla="*/ 4489389 w 6830240"/>
              <a:gd name="connsiteY5335" fmla="*/ 6755802 h 7505293"/>
              <a:gd name="connsiteX5336" fmla="*/ 4489389 w 6830240"/>
              <a:gd name="connsiteY5336" fmla="*/ 6743142 h 7505293"/>
              <a:gd name="connsiteX5337" fmla="*/ 4481793 w 6830240"/>
              <a:gd name="connsiteY5337" fmla="*/ 6745674 h 7505293"/>
              <a:gd name="connsiteX5338" fmla="*/ 4474196 w 6830240"/>
              <a:gd name="connsiteY5338" fmla="*/ 6764032 h 7505293"/>
              <a:gd name="connsiteX5339" fmla="*/ 4466600 w 6830240"/>
              <a:gd name="connsiteY5339" fmla="*/ 6778591 h 7505293"/>
              <a:gd name="connsiteX5340" fmla="*/ 4464385 w 6830240"/>
              <a:gd name="connsiteY5340" fmla="*/ 6776059 h 7505293"/>
              <a:gd name="connsiteX5341" fmla="*/ 4464068 w 6830240"/>
              <a:gd name="connsiteY5341" fmla="*/ 6773527 h 7505293"/>
              <a:gd name="connsiteX5342" fmla="*/ 4456472 w 6830240"/>
              <a:gd name="connsiteY5342" fmla="*/ 6766564 h 7505293"/>
              <a:gd name="connsiteX5343" fmla="*/ 4464068 w 6830240"/>
              <a:gd name="connsiteY5343" fmla="*/ 6755802 h 7505293"/>
              <a:gd name="connsiteX5344" fmla="*/ 4453940 w 6830240"/>
              <a:gd name="connsiteY5344" fmla="*/ 6733014 h 7505293"/>
              <a:gd name="connsiteX5345" fmla="*/ 4464068 w 6830240"/>
              <a:gd name="connsiteY5345" fmla="*/ 6715290 h 7505293"/>
              <a:gd name="connsiteX5346" fmla="*/ 4446344 w 6830240"/>
              <a:gd name="connsiteY5346" fmla="*/ 6707693 h 7505293"/>
              <a:gd name="connsiteX5347" fmla="*/ 4437481 w 6830240"/>
              <a:gd name="connsiteY5347" fmla="*/ 6730798 h 7505293"/>
              <a:gd name="connsiteX5348" fmla="*/ 4428619 w 6830240"/>
              <a:gd name="connsiteY5348" fmla="*/ 6755802 h 7505293"/>
              <a:gd name="connsiteX5349" fmla="*/ 4407413 w 6830240"/>
              <a:gd name="connsiteY5349" fmla="*/ 6787453 h 7505293"/>
              <a:gd name="connsiteX5350" fmla="*/ 4388106 w 6830240"/>
              <a:gd name="connsiteY5350" fmla="*/ 6819104 h 7505293"/>
              <a:gd name="connsiteX5351" fmla="*/ 4380510 w 6830240"/>
              <a:gd name="connsiteY5351" fmla="*/ 6843159 h 7505293"/>
              <a:gd name="connsiteX5352" fmla="*/ 4365318 w 6830240"/>
              <a:gd name="connsiteY5352" fmla="*/ 6859617 h 7505293"/>
              <a:gd name="connsiteX5353" fmla="*/ 4369116 w 6830240"/>
              <a:gd name="connsiteY5353" fmla="*/ 6870695 h 7505293"/>
              <a:gd name="connsiteX5354" fmla="*/ 4372914 w 6830240"/>
              <a:gd name="connsiteY5354" fmla="*/ 6879874 h 7505293"/>
              <a:gd name="connsiteX5355" fmla="*/ 4375129 w 6830240"/>
              <a:gd name="connsiteY5355" fmla="*/ 6876076 h 7505293"/>
              <a:gd name="connsiteX5356" fmla="*/ 4375446 w 6830240"/>
              <a:gd name="connsiteY5356" fmla="*/ 6872278 h 7505293"/>
              <a:gd name="connsiteX5357" fmla="*/ 4400767 w 6830240"/>
              <a:gd name="connsiteY5357" fmla="*/ 6828916 h 7505293"/>
              <a:gd name="connsiteX5358" fmla="*/ 4418491 w 6830240"/>
              <a:gd name="connsiteY5358" fmla="*/ 6783655 h 7505293"/>
              <a:gd name="connsiteX5359" fmla="*/ 4431151 w 6830240"/>
              <a:gd name="connsiteY5359" fmla="*/ 6783655 h 7505293"/>
              <a:gd name="connsiteX5360" fmla="*/ 4451408 w 6830240"/>
              <a:gd name="connsiteY5360" fmla="*/ 6785238 h 7505293"/>
              <a:gd name="connsiteX5361" fmla="*/ 4464068 w 6830240"/>
              <a:gd name="connsiteY5361" fmla="*/ 6796316 h 7505293"/>
              <a:gd name="connsiteX5362" fmla="*/ 4456155 w 6830240"/>
              <a:gd name="connsiteY5362" fmla="*/ 6829865 h 7505293"/>
              <a:gd name="connsiteX5363" fmla="*/ 4438747 w 6830240"/>
              <a:gd name="connsiteY5363" fmla="*/ 6859617 h 7505293"/>
              <a:gd name="connsiteX5364" fmla="*/ 4442546 w 6830240"/>
              <a:gd name="connsiteY5364" fmla="*/ 6876076 h 7505293"/>
              <a:gd name="connsiteX5365" fmla="*/ 4446344 w 6830240"/>
              <a:gd name="connsiteY5365" fmla="*/ 6892534 h 7505293"/>
              <a:gd name="connsiteX5366" fmla="*/ 4428619 w 6830240"/>
              <a:gd name="connsiteY5366" fmla="*/ 6887470 h 7505293"/>
              <a:gd name="connsiteX5367" fmla="*/ 4426087 w 6830240"/>
              <a:gd name="connsiteY5367" fmla="*/ 6912791 h 7505293"/>
              <a:gd name="connsiteX5368" fmla="*/ 4415959 w 6830240"/>
              <a:gd name="connsiteY5368" fmla="*/ 6938111 h 7505293"/>
              <a:gd name="connsiteX5369" fmla="*/ 4403299 w 6830240"/>
              <a:gd name="connsiteY5369" fmla="*/ 6920387 h 7505293"/>
              <a:gd name="connsiteX5370" fmla="*/ 4410895 w 6830240"/>
              <a:gd name="connsiteY5370" fmla="*/ 6897598 h 7505293"/>
              <a:gd name="connsiteX5371" fmla="*/ 4406147 w 6830240"/>
              <a:gd name="connsiteY5371" fmla="*/ 6893800 h 7505293"/>
              <a:gd name="connsiteX5372" fmla="*/ 4403299 w 6830240"/>
              <a:gd name="connsiteY5372" fmla="*/ 6890002 h 7505293"/>
              <a:gd name="connsiteX5373" fmla="*/ 4409945 w 6830240"/>
              <a:gd name="connsiteY5373" fmla="*/ 6885571 h 7505293"/>
              <a:gd name="connsiteX5374" fmla="*/ 4418491 w 6830240"/>
              <a:gd name="connsiteY5374" fmla="*/ 6884938 h 7505293"/>
              <a:gd name="connsiteX5375" fmla="*/ 4433683 w 6830240"/>
              <a:gd name="connsiteY5375" fmla="*/ 6841893 h 7505293"/>
              <a:gd name="connsiteX5376" fmla="*/ 4431151 w 6830240"/>
              <a:gd name="connsiteY5376" fmla="*/ 6831764 h 7505293"/>
              <a:gd name="connsiteX5377" fmla="*/ 4421023 w 6830240"/>
              <a:gd name="connsiteY5377" fmla="*/ 6819104 h 7505293"/>
              <a:gd name="connsiteX5378" fmla="*/ 4408363 w 6830240"/>
              <a:gd name="connsiteY5378" fmla="*/ 6831764 h 7505293"/>
              <a:gd name="connsiteX5379" fmla="*/ 4400767 w 6830240"/>
              <a:gd name="connsiteY5379" fmla="*/ 6884938 h 7505293"/>
              <a:gd name="connsiteX5380" fmla="*/ 4379244 w 6830240"/>
              <a:gd name="connsiteY5380" fmla="*/ 6914690 h 7505293"/>
              <a:gd name="connsiteX5381" fmla="*/ 4365318 w 6830240"/>
              <a:gd name="connsiteY5381" fmla="*/ 6948239 h 7505293"/>
              <a:gd name="connsiteX5382" fmla="*/ 4359621 w 6830240"/>
              <a:gd name="connsiteY5382" fmla="*/ 6973560 h 7505293"/>
              <a:gd name="connsiteX5383" fmla="*/ 4350125 w 6830240"/>
              <a:gd name="connsiteY5383" fmla="*/ 6998881 h 7505293"/>
              <a:gd name="connsiteX5384" fmla="*/ 4317209 w 6830240"/>
              <a:gd name="connsiteY5384" fmla="*/ 7034330 h 7505293"/>
              <a:gd name="connsiteX5385" fmla="*/ 4299484 w 6830240"/>
              <a:gd name="connsiteY5385" fmla="*/ 7084971 h 7505293"/>
              <a:gd name="connsiteX5386" fmla="*/ 4293470 w 6830240"/>
              <a:gd name="connsiteY5386" fmla="*/ 7085604 h 7505293"/>
              <a:gd name="connsiteX5387" fmla="*/ 4289356 w 6830240"/>
              <a:gd name="connsiteY5387" fmla="*/ 7090035 h 7505293"/>
              <a:gd name="connsiteX5388" fmla="*/ 4293470 w 6830240"/>
              <a:gd name="connsiteY5388" fmla="*/ 7095099 h 7505293"/>
              <a:gd name="connsiteX5389" fmla="*/ 4299484 w 6830240"/>
              <a:gd name="connsiteY5389" fmla="*/ 7100163 h 7505293"/>
              <a:gd name="connsiteX5390" fmla="*/ 4271631 w 6830240"/>
              <a:gd name="connsiteY5390" fmla="*/ 7115356 h 7505293"/>
              <a:gd name="connsiteX5391" fmla="*/ 4253907 w 6830240"/>
              <a:gd name="connsiteY5391" fmla="*/ 7115356 h 7505293"/>
              <a:gd name="connsiteX5392" fmla="*/ 4258338 w 6830240"/>
              <a:gd name="connsiteY5392" fmla="*/ 7088136 h 7505293"/>
              <a:gd name="connsiteX5393" fmla="*/ 4258971 w 6830240"/>
              <a:gd name="connsiteY5393" fmla="*/ 7049522 h 7505293"/>
              <a:gd name="connsiteX5394" fmla="*/ 4243779 w 6830240"/>
              <a:gd name="connsiteY5394" fmla="*/ 7071677 h 7505293"/>
              <a:gd name="connsiteX5395" fmla="*/ 4236183 w 6830240"/>
              <a:gd name="connsiteY5395" fmla="*/ 7097631 h 7505293"/>
              <a:gd name="connsiteX5396" fmla="*/ 4203266 w 6830240"/>
              <a:gd name="connsiteY5396" fmla="*/ 7130548 h 7505293"/>
              <a:gd name="connsiteX5397" fmla="*/ 4187124 w 6830240"/>
              <a:gd name="connsiteY5397" fmla="*/ 7145740 h 7505293"/>
              <a:gd name="connsiteX5398" fmla="*/ 4180477 w 6830240"/>
              <a:gd name="connsiteY5398" fmla="*/ 7160933 h 7505293"/>
              <a:gd name="connsiteX5399" fmla="*/ 4170349 w 6830240"/>
              <a:gd name="connsiteY5399" fmla="*/ 7160933 h 7505293"/>
              <a:gd name="connsiteX5400" fmla="*/ 4165285 w 6830240"/>
              <a:gd name="connsiteY5400" fmla="*/ 7177074 h 7505293"/>
              <a:gd name="connsiteX5401" fmla="*/ 4160221 w 6830240"/>
              <a:gd name="connsiteY5401" fmla="*/ 7191317 h 7505293"/>
              <a:gd name="connsiteX5402" fmla="*/ 4142496 w 6830240"/>
              <a:gd name="connsiteY5402" fmla="*/ 7206510 h 7505293"/>
              <a:gd name="connsiteX5403" fmla="*/ 4132368 w 6830240"/>
              <a:gd name="connsiteY5403" fmla="*/ 7186253 h 7505293"/>
              <a:gd name="connsiteX5404" fmla="*/ 4124772 w 6830240"/>
              <a:gd name="connsiteY5404" fmla="*/ 7178657 h 7505293"/>
              <a:gd name="connsiteX5405" fmla="*/ 4133634 w 6830240"/>
              <a:gd name="connsiteY5405" fmla="*/ 7149222 h 7505293"/>
              <a:gd name="connsiteX5406" fmla="*/ 4142496 w 6830240"/>
              <a:gd name="connsiteY5406" fmla="*/ 7117888 h 7505293"/>
              <a:gd name="connsiteX5407" fmla="*/ 4142180 w 6830240"/>
              <a:gd name="connsiteY5407" fmla="*/ 7115356 h 7505293"/>
              <a:gd name="connsiteX5408" fmla="*/ 4139964 w 6830240"/>
              <a:gd name="connsiteY5408" fmla="*/ 7112823 h 7505293"/>
              <a:gd name="connsiteX5409" fmla="*/ 4134900 w 6830240"/>
              <a:gd name="connsiteY5409" fmla="*/ 7120736 h 7505293"/>
              <a:gd name="connsiteX5410" fmla="*/ 4129836 w 6830240"/>
              <a:gd name="connsiteY5410" fmla="*/ 7130548 h 7505293"/>
              <a:gd name="connsiteX5411" fmla="*/ 4124772 w 6830240"/>
              <a:gd name="connsiteY5411" fmla="*/ 7138144 h 7505293"/>
              <a:gd name="connsiteX5412" fmla="*/ 4124772 w 6830240"/>
              <a:gd name="connsiteY5412" fmla="*/ 7148589 h 7505293"/>
              <a:gd name="connsiteX5413" fmla="*/ 4117176 w 6830240"/>
              <a:gd name="connsiteY5413" fmla="*/ 7153336 h 7505293"/>
              <a:gd name="connsiteX5414" fmla="*/ 4107047 w 6830240"/>
              <a:gd name="connsiteY5414" fmla="*/ 7158401 h 7505293"/>
              <a:gd name="connsiteX5415" fmla="*/ 4081727 w 6830240"/>
              <a:gd name="connsiteY5415" fmla="*/ 7160933 h 7505293"/>
              <a:gd name="connsiteX5416" fmla="*/ 4074131 w 6830240"/>
              <a:gd name="connsiteY5416" fmla="*/ 7181189 h 7505293"/>
              <a:gd name="connsiteX5417" fmla="*/ 4063053 w 6830240"/>
              <a:gd name="connsiteY5417" fmla="*/ 7187836 h 7505293"/>
              <a:gd name="connsiteX5418" fmla="*/ 4053874 w 6830240"/>
              <a:gd name="connsiteY5418" fmla="*/ 7196381 h 7505293"/>
              <a:gd name="connsiteX5419" fmla="*/ 4045645 w 6830240"/>
              <a:gd name="connsiteY5419" fmla="*/ 7198597 h 7505293"/>
              <a:gd name="connsiteX5420" fmla="*/ 4041214 w 6830240"/>
              <a:gd name="connsiteY5420" fmla="*/ 7206510 h 7505293"/>
              <a:gd name="connsiteX5421" fmla="*/ 4043746 w 6830240"/>
              <a:gd name="connsiteY5421" fmla="*/ 7216638 h 7505293"/>
              <a:gd name="connsiteX5422" fmla="*/ 4020957 w 6830240"/>
              <a:gd name="connsiteY5422" fmla="*/ 7216638 h 7505293"/>
              <a:gd name="connsiteX5423" fmla="*/ 4028237 w 6830240"/>
              <a:gd name="connsiteY5423" fmla="*/ 7194799 h 7505293"/>
              <a:gd name="connsiteX5424" fmla="*/ 4026021 w 6830240"/>
              <a:gd name="connsiteY5424" fmla="*/ 7178657 h 7505293"/>
              <a:gd name="connsiteX5425" fmla="*/ 4018742 w 6830240"/>
              <a:gd name="connsiteY5425" fmla="*/ 7181506 h 7505293"/>
              <a:gd name="connsiteX5426" fmla="*/ 4013361 w 6830240"/>
              <a:gd name="connsiteY5426" fmla="*/ 7186253 h 7505293"/>
              <a:gd name="connsiteX5427" fmla="*/ 4008297 w 6830240"/>
              <a:gd name="connsiteY5427" fmla="*/ 7216638 h 7505293"/>
              <a:gd name="connsiteX5428" fmla="*/ 3995637 w 6830240"/>
              <a:gd name="connsiteY5428" fmla="*/ 7234362 h 7505293"/>
              <a:gd name="connsiteX5429" fmla="*/ 3991838 w 6830240"/>
              <a:gd name="connsiteY5429" fmla="*/ 7253986 h 7505293"/>
              <a:gd name="connsiteX5430" fmla="*/ 3980444 w 6830240"/>
              <a:gd name="connsiteY5430" fmla="*/ 7269811 h 7505293"/>
              <a:gd name="connsiteX5431" fmla="*/ 3980444 w 6830240"/>
              <a:gd name="connsiteY5431" fmla="*/ 7290068 h 7505293"/>
              <a:gd name="connsiteX5432" fmla="*/ 3970316 w 6830240"/>
              <a:gd name="connsiteY5432" fmla="*/ 7317920 h 7505293"/>
              <a:gd name="connsiteX5433" fmla="*/ 3958605 w 6830240"/>
              <a:gd name="connsiteY5433" fmla="*/ 7319503 h 7505293"/>
              <a:gd name="connsiteX5434" fmla="*/ 3952592 w 6830240"/>
              <a:gd name="connsiteY5434" fmla="*/ 7330581 h 7505293"/>
              <a:gd name="connsiteX5435" fmla="*/ 3937399 w 6830240"/>
              <a:gd name="connsiteY5435" fmla="*/ 7353369 h 7505293"/>
              <a:gd name="connsiteX5436" fmla="*/ 3917143 w 6830240"/>
              <a:gd name="connsiteY5436" fmla="*/ 7345773 h 7505293"/>
              <a:gd name="connsiteX5437" fmla="*/ 3923789 w 6830240"/>
              <a:gd name="connsiteY5437" fmla="*/ 7317287 h 7505293"/>
              <a:gd name="connsiteX5438" fmla="*/ 3932335 w 6830240"/>
              <a:gd name="connsiteY5438" fmla="*/ 7292600 h 7505293"/>
              <a:gd name="connsiteX5439" fmla="*/ 3942463 w 6830240"/>
              <a:gd name="connsiteY5439" fmla="*/ 7279940 h 7505293"/>
              <a:gd name="connsiteX5440" fmla="*/ 3962720 w 6830240"/>
              <a:gd name="connsiteY5440" fmla="*/ 7279623 h 7505293"/>
              <a:gd name="connsiteX5441" fmla="*/ 3960188 w 6830240"/>
              <a:gd name="connsiteY5441" fmla="*/ 7269811 h 7505293"/>
              <a:gd name="connsiteX5442" fmla="*/ 3970316 w 6830240"/>
              <a:gd name="connsiteY5442" fmla="*/ 7244491 h 7505293"/>
              <a:gd name="connsiteX5443" fmla="*/ 3960188 w 6830240"/>
              <a:gd name="connsiteY5443" fmla="*/ 7244491 h 7505293"/>
              <a:gd name="connsiteX5444" fmla="*/ 3970316 w 6830240"/>
              <a:gd name="connsiteY5444" fmla="*/ 7231830 h 7505293"/>
              <a:gd name="connsiteX5445" fmla="*/ 3970316 w 6830240"/>
              <a:gd name="connsiteY5445" fmla="*/ 7206510 h 7505293"/>
              <a:gd name="connsiteX5446" fmla="*/ 3988040 w 6830240"/>
              <a:gd name="connsiteY5446" fmla="*/ 7193850 h 7505293"/>
              <a:gd name="connsiteX5447" fmla="*/ 3988040 w 6830240"/>
              <a:gd name="connsiteY5447" fmla="*/ 7171061 h 7505293"/>
              <a:gd name="connsiteX5448" fmla="*/ 4005765 w 6830240"/>
              <a:gd name="connsiteY5448" fmla="*/ 7150805 h 7505293"/>
              <a:gd name="connsiteX5449" fmla="*/ 4013361 w 6830240"/>
              <a:gd name="connsiteY5449" fmla="*/ 7130548 h 7505293"/>
              <a:gd name="connsiteX5450" fmla="*/ 4005765 w 6830240"/>
              <a:gd name="connsiteY5450" fmla="*/ 7104594 h 7505293"/>
              <a:gd name="connsiteX5451" fmla="*/ 4013361 w 6830240"/>
              <a:gd name="connsiteY5451" fmla="*/ 7074843 h 7505293"/>
              <a:gd name="connsiteX5452" fmla="*/ 4020957 w 6830240"/>
              <a:gd name="connsiteY5452" fmla="*/ 7059017 h 7505293"/>
              <a:gd name="connsiteX5453" fmla="*/ 4020957 w 6830240"/>
              <a:gd name="connsiteY5453" fmla="*/ 7039394 h 7505293"/>
              <a:gd name="connsiteX5454" fmla="*/ 4028870 w 6830240"/>
              <a:gd name="connsiteY5454" fmla="*/ 7031164 h 7505293"/>
              <a:gd name="connsiteX5455" fmla="*/ 4031085 w 6830240"/>
              <a:gd name="connsiteY5455" fmla="*/ 7019137 h 7505293"/>
              <a:gd name="connsiteX5456" fmla="*/ 4026021 w 6830240"/>
              <a:gd name="connsiteY5456" fmla="*/ 7007743 h 7505293"/>
              <a:gd name="connsiteX5457" fmla="*/ 4020957 w 6830240"/>
              <a:gd name="connsiteY5457" fmla="*/ 6996349 h 7505293"/>
              <a:gd name="connsiteX5458" fmla="*/ 4007347 w 6830240"/>
              <a:gd name="connsiteY5458" fmla="*/ 7019137 h 7505293"/>
              <a:gd name="connsiteX5459" fmla="*/ 3995637 w 6830240"/>
              <a:gd name="connsiteY5459" fmla="*/ 7041926 h 7505293"/>
              <a:gd name="connsiteX5460" fmla="*/ 3987724 w 6830240"/>
              <a:gd name="connsiteY5460" fmla="*/ 7063765 h 7505293"/>
              <a:gd name="connsiteX5461" fmla="*/ 3970316 w 6830240"/>
              <a:gd name="connsiteY5461" fmla="*/ 7079907 h 7505293"/>
              <a:gd name="connsiteX5462" fmla="*/ 3970316 w 6830240"/>
              <a:gd name="connsiteY5462" fmla="*/ 7112823 h 7505293"/>
              <a:gd name="connsiteX5463" fmla="*/ 3930752 w 6830240"/>
              <a:gd name="connsiteY5463" fmla="*/ 7149222 h 7505293"/>
              <a:gd name="connsiteX5464" fmla="*/ 3912079 w 6830240"/>
              <a:gd name="connsiteY5464" fmla="*/ 7206510 h 7505293"/>
              <a:gd name="connsiteX5465" fmla="*/ 3889290 w 6830240"/>
              <a:gd name="connsiteY5465" fmla="*/ 7215372 h 7505293"/>
              <a:gd name="connsiteX5466" fmla="*/ 3866501 w 6830240"/>
              <a:gd name="connsiteY5466" fmla="*/ 7224234 h 7505293"/>
              <a:gd name="connsiteX5467" fmla="*/ 3866501 w 6830240"/>
              <a:gd name="connsiteY5467" fmla="*/ 7252087 h 7505293"/>
              <a:gd name="connsiteX5468" fmla="*/ 3858905 w 6830240"/>
              <a:gd name="connsiteY5468" fmla="*/ 7252087 h 7505293"/>
              <a:gd name="connsiteX5469" fmla="*/ 3850043 w 6830240"/>
              <a:gd name="connsiteY5469" fmla="*/ 7248289 h 7505293"/>
              <a:gd name="connsiteX5470" fmla="*/ 3848777 w 6830240"/>
              <a:gd name="connsiteY5470" fmla="*/ 7236895 h 7505293"/>
              <a:gd name="connsiteX5471" fmla="*/ 3856373 w 6830240"/>
              <a:gd name="connsiteY5471" fmla="*/ 7216638 h 7505293"/>
              <a:gd name="connsiteX5472" fmla="*/ 3853525 w 6830240"/>
              <a:gd name="connsiteY5472" fmla="*/ 7206826 h 7505293"/>
              <a:gd name="connsiteX5473" fmla="*/ 3848777 w 6830240"/>
              <a:gd name="connsiteY5473" fmla="*/ 7198913 h 7505293"/>
              <a:gd name="connsiteX5474" fmla="*/ 3848777 w 6830240"/>
              <a:gd name="connsiteY5474" fmla="*/ 7206510 h 7505293"/>
              <a:gd name="connsiteX5475" fmla="*/ 3828520 w 6830240"/>
              <a:gd name="connsiteY5475" fmla="*/ 7223601 h 7505293"/>
              <a:gd name="connsiteX5476" fmla="*/ 3815860 w 6830240"/>
              <a:gd name="connsiteY5476" fmla="*/ 7244491 h 7505293"/>
              <a:gd name="connsiteX5477" fmla="*/ 3807947 w 6830240"/>
              <a:gd name="connsiteY5477" fmla="*/ 7256518 h 7505293"/>
              <a:gd name="connsiteX5478" fmla="*/ 3805732 w 6830240"/>
              <a:gd name="connsiteY5478" fmla="*/ 7272343 h 7505293"/>
              <a:gd name="connsiteX5479" fmla="*/ 3788007 w 6830240"/>
              <a:gd name="connsiteY5479" fmla="*/ 7282472 h 7505293"/>
              <a:gd name="connsiteX5480" fmla="*/ 3785792 w 6830240"/>
              <a:gd name="connsiteY5480" fmla="*/ 7296081 h 7505293"/>
              <a:gd name="connsiteX5481" fmla="*/ 3777879 w 6830240"/>
              <a:gd name="connsiteY5481" fmla="*/ 7307792 h 7505293"/>
              <a:gd name="connsiteX5482" fmla="*/ 3777879 w 6830240"/>
              <a:gd name="connsiteY5482" fmla="*/ 7328049 h 7505293"/>
              <a:gd name="connsiteX5483" fmla="*/ 3767751 w 6830240"/>
              <a:gd name="connsiteY5483" fmla="*/ 7335645 h 7505293"/>
              <a:gd name="connsiteX5484" fmla="*/ 3759838 w 6830240"/>
              <a:gd name="connsiteY5484" fmla="*/ 7357801 h 7505293"/>
              <a:gd name="connsiteX5485" fmla="*/ 3742430 w 6830240"/>
              <a:gd name="connsiteY5485" fmla="*/ 7376158 h 7505293"/>
              <a:gd name="connsiteX5486" fmla="*/ 3724073 w 6830240"/>
              <a:gd name="connsiteY5486" fmla="*/ 7403694 h 7505293"/>
              <a:gd name="connsiteX5487" fmla="*/ 3701917 w 6830240"/>
              <a:gd name="connsiteY5487" fmla="*/ 7429331 h 7505293"/>
              <a:gd name="connsiteX5488" fmla="*/ 3700968 w 6830240"/>
              <a:gd name="connsiteY5488" fmla="*/ 7441675 h 7505293"/>
              <a:gd name="connsiteX5489" fmla="*/ 3694321 w 6830240"/>
              <a:gd name="connsiteY5489" fmla="*/ 7452120 h 7505293"/>
              <a:gd name="connsiteX5490" fmla="*/ 3687991 w 6830240"/>
              <a:gd name="connsiteY5490" fmla="*/ 7475541 h 7505293"/>
              <a:gd name="connsiteX5491" fmla="*/ 3674065 w 6830240"/>
              <a:gd name="connsiteY5491" fmla="*/ 7495165 h 7505293"/>
              <a:gd name="connsiteX5492" fmla="*/ 3672166 w 6830240"/>
              <a:gd name="connsiteY5492" fmla="*/ 7502128 h 7505293"/>
              <a:gd name="connsiteX5493" fmla="*/ 3666468 w 6830240"/>
              <a:gd name="connsiteY5493" fmla="*/ 7505293 h 7505293"/>
              <a:gd name="connsiteX5494" fmla="*/ 3658872 w 6830240"/>
              <a:gd name="connsiteY5494" fmla="*/ 7502761 h 7505293"/>
              <a:gd name="connsiteX5495" fmla="*/ 3666468 w 6830240"/>
              <a:gd name="connsiteY5495" fmla="*/ 7477440 h 7505293"/>
              <a:gd name="connsiteX5496" fmla="*/ 3672166 w 6830240"/>
              <a:gd name="connsiteY5496" fmla="*/ 7466996 h 7505293"/>
              <a:gd name="connsiteX5497" fmla="*/ 3674065 w 6830240"/>
              <a:gd name="connsiteY5497" fmla="*/ 7454652 h 7505293"/>
              <a:gd name="connsiteX5498" fmla="*/ 3684193 w 6830240"/>
              <a:gd name="connsiteY5498" fmla="*/ 7431863 h 7505293"/>
              <a:gd name="connsiteX5499" fmla="*/ 3683560 w 6830240"/>
              <a:gd name="connsiteY5499" fmla="*/ 7412873 h 7505293"/>
              <a:gd name="connsiteX5500" fmla="*/ 3694321 w 6830240"/>
              <a:gd name="connsiteY5500" fmla="*/ 7401479 h 7505293"/>
              <a:gd name="connsiteX5501" fmla="*/ 3715844 w 6830240"/>
              <a:gd name="connsiteY5501" fmla="*/ 7314122 h 7505293"/>
              <a:gd name="connsiteX5502" fmla="*/ 3760155 w 6830240"/>
              <a:gd name="connsiteY5502" fmla="*/ 7234362 h 7505293"/>
              <a:gd name="connsiteX5503" fmla="*/ 3763953 w 6830240"/>
              <a:gd name="connsiteY5503" fmla="*/ 7210308 h 7505293"/>
              <a:gd name="connsiteX5504" fmla="*/ 3767751 w 6830240"/>
              <a:gd name="connsiteY5504" fmla="*/ 7186253 h 7505293"/>
              <a:gd name="connsiteX5505" fmla="*/ 3775664 w 6830240"/>
              <a:gd name="connsiteY5505" fmla="*/ 7181506 h 7505293"/>
              <a:gd name="connsiteX5506" fmla="*/ 3777879 w 6830240"/>
              <a:gd name="connsiteY5506" fmla="*/ 7171061 h 7505293"/>
              <a:gd name="connsiteX5507" fmla="*/ 3782943 w 6830240"/>
              <a:gd name="connsiteY5507" fmla="*/ 7153020 h 7505293"/>
              <a:gd name="connsiteX5508" fmla="*/ 3788007 w 6830240"/>
              <a:gd name="connsiteY5508" fmla="*/ 7140676 h 7505293"/>
              <a:gd name="connsiteX5509" fmla="*/ 3800668 w 6830240"/>
              <a:gd name="connsiteY5509" fmla="*/ 7115356 h 7505293"/>
              <a:gd name="connsiteX5510" fmla="*/ 3808580 w 6830240"/>
              <a:gd name="connsiteY5510" fmla="*/ 7108392 h 7505293"/>
              <a:gd name="connsiteX5511" fmla="*/ 3810796 w 6830240"/>
              <a:gd name="connsiteY5511" fmla="*/ 7097631 h 7505293"/>
              <a:gd name="connsiteX5512" fmla="*/ 3808264 w 6830240"/>
              <a:gd name="connsiteY5512" fmla="*/ 7084971 h 7505293"/>
              <a:gd name="connsiteX5513" fmla="*/ 3831053 w 6830240"/>
              <a:gd name="connsiteY5513" fmla="*/ 7006477 h 7505293"/>
              <a:gd name="connsiteX5514" fmla="*/ 3841181 w 6830240"/>
              <a:gd name="connsiteY5514" fmla="*/ 6998881 h 7505293"/>
              <a:gd name="connsiteX5515" fmla="*/ 3848777 w 6830240"/>
              <a:gd name="connsiteY5515" fmla="*/ 6986220 h 7505293"/>
              <a:gd name="connsiteX5516" fmla="*/ 3850676 w 6830240"/>
              <a:gd name="connsiteY5516" fmla="*/ 6972610 h 7505293"/>
              <a:gd name="connsiteX5517" fmla="*/ 3856373 w 6830240"/>
              <a:gd name="connsiteY5517" fmla="*/ 6960900 h 7505293"/>
              <a:gd name="connsiteX5518" fmla="*/ 3855740 w 6830240"/>
              <a:gd name="connsiteY5518" fmla="*/ 6942859 h 7505293"/>
              <a:gd name="connsiteX5519" fmla="*/ 3866501 w 6830240"/>
              <a:gd name="connsiteY5519" fmla="*/ 6930515 h 7505293"/>
              <a:gd name="connsiteX5520" fmla="*/ 3880111 w 6830240"/>
              <a:gd name="connsiteY5520" fmla="*/ 6896332 h 7505293"/>
              <a:gd name="connsiteX5521" fmla="*/ 3899418 w 6830240"/>
              <a:gd name="connsiteY5521" fmla="*/ 6869746 h 7505293"/>
              <a:gd name="connsiteX5522" fmla="*/ 3907014 w 6830240"/>
              <a:gd name="connsiteY5522" fmla="*/ 6852021 h 7505293"/>
              <a:gd name="connsiteX5523" fmla="*/ 3915877 w 6830240"/>
              <a:gd name="connsiteY5523" fmla="*/ 6810242 h 7505293"/>
              <a:gd name="connsiteX5524" fmla="*/ 3924739 w 6830240"/>
              <a:gd name="connsiteY5524" fmla="*/ 6768463 h 7505293"/>
              <a:gd name="connsiteX5525" fmla="*/ 3932335 w 6830240"/>
              <a:gd name="connsiteY5525" fmla="*/ 6758335 h 7505293"/>
              <a:gd name="connsiteX5526" fmla="*/ 3946261 w 6830240"/>
              <a:gd name="connsiteY5526" fmla="*/ 6725418 h 7505293"/>
              <a:gd name="connsiteX5527" fmla="*/ 3960188 w 6830240"/>
              <a:gd name="connsiteY5527" fmla="*/ 6692501 h 7505293"/>
              <a:gd name="connsiteX5528" fmla="*/ 3970316 w 6830240"/>
              <a:gd name="connsiteY5528" fmla="*/ 6669712 h 7505293"/>
              <a:gd name="connsiteX5529" fmla="*/ 3980444 w 6830240"/>
              <a:gd name="connsiteY5529" fmla="*/ 6646924 h 7505293"/>
              <a:gd name="connsiteX5530" fmla="*/ 3999751 w 6830240"/>
              <a:gd name="connsiteY5530" fmla="*/ 6586787 h 7505293"/>
              <a:gd name="connsiteX5531" fmla="*/ 4020957 w 6830240"/>
              <a:gd name="connsiteY5531" fmla="*/ 6530449 h 7505293"/>
              <a:gd name="connsiteX5532" fmla="*/ 4020324 w 6830240"/>
              <a:gd name="connsiteY5532" fmla="*/ 6516206 h 7505293"/>
              <a:gd name="connsiteX5533" fmla="*/ 4031085 w 6830240"/>
              <a:gd name="connsiteY5533" fmla="*/ 6507660 h 7505293"/>
              <a:gd name="connsiteX5534" fmla="*/ 4058865 w 6830240"/>
              <a:gd name="connsiteY5534" fmla="*/ 6454849 h 7505293"/>
              <a:gd name="connsiteX5535" fmla="*/ 4057844 w 6830240"/>
              <a:gd name="connsiteY5535" fmla="*/ 6450764 h 7505293"/>
              <a:gd name="connsiteX5536" fmla="*/ 4047716 w 6830240"/>
              <a:gd name="connsiteY5536" fmla="*/ 6438104 h 7505293"/>
              <a:gd name="connsiteX5537" fmla="*/ 4035056 w 6830240"/>
              <a:gd name="connsiteY5537" fmla="*/ 6450764 h 7505293"/>
              <a:gd name="connsiteX5538" fmla="*/ 4027460 w 6830240"/>
              <a:gd name="connsiteY5538" fmla="*/ 6503938 h 7505293"/>
              <a:gd name="connsiteX5539" fmla="*/ 4005937 w 6830240"/>
              <a:gd name="connsiteY5539" fmla="*/ 6533690 h 7505293"/>
              <a:gd name="connsiteX5540" fmla="*/ 3992011 w 6830240"/>
              <a:gd name="connsiteY5540" fmla="*/ 6567239 h 7505293"/>
              <a:gd name="connsiteX5541" fmla="*/ 3986314 w 6830240"/>
              <a:gd name="connsiteY5541" fmla="*/ 6592560 h 7505293"/>
              <a:gd name="connsiteX5542" fmla="*/ 3976818 w 6830240"/>
              <a:gd name="connsiteY5542" fmla="*/ 6617881 h 7505293"/>
              <a:gd name="connsiteX5543" fmla="*/ 3943902 w 6830240"/>
              <a:gd name="connsiteY5543" fmla="*/ 6653330 h 7505293"/>
              <a:gd name="connsiteX5544" fmla="*/ 3926177 w 6830240"/>
              <a:gd name="connsiteY5544" fmla="*/ 6703971 h 7505293"/>
              <a:gd name="connsiteX5545" fmla="*/ 3920163 w 6830240"/>
              <a:gd name="connsiteY5545" fmla="*/ 6704604 h 7505293"/>
              <a:gd name="connsiteX5546" fmla="*/ 3916049 w 6830240"/>
              <a:gd name="connsiteY5546" fmla="*/ 6709035 h 7505293"/>
              <a:gd name="connsiteX5547" fmla="*/ 3920163 w 6830240"/>
              <a:gd name="connsiteY5547" fmla="*/ 6714099 h 7505293"/>
              <a:gd name="connsiteX5548" fmla="*/ 3926177 w 6830240"/>
              <a:gd name="connsiteY5548" fmla="*/ 6719163 h 7505293"/>
              <a:gd name="connsiteX5549" fmla="*/ 3898324 w 6830240"/>
              <a:gd name="connsiteY5549" fmla="*/ 6734356 h 7505293"/>
              <a:gd name="connsiteX5550" fmla="*/ 3880600 w 6830240"/>
              <a:gd name="connsiteY5550" fmla="*/ 6734356 h 7505293"/>
              <a:gd name="connsiteX5551" fmla="*/ 3885031 w 6830240"/>
              <a:gd name="connsiteY5551" fmla="*/ 6707136 h 7505293"/>
              <a:gd name="connsiteX5552" fmla="*/ 3885664 w 6830240"/>
              <a:gd name="connsiteY5552" fmla="*/ 6668522 h 7505293"/>
              <a:gd name="connsiteX5553" fmla="*/ 3870472 w 6830240"/>
              <a:gd name="connsiteY5553" fmla="*/ 6690677 h 7505293"/>
              <a:gd name="connsiteX5554" fmla="*/ 3862876 w 6830240"/>
              <a:gd name="connsiteY5554" fmla="*/ 6716631 h 7505293"/>
              <a:gd name="connsiteX5555" fmla="*/ 3829959 w 6830240"/>
              <a:gd name="connsiteY5555" fmla="*/ 6749548 h 7505293"/>
              <a:gd name="connsiteX5556" fmla="*/ 3813817 w 6830240"/>
              <a:gd name="connsiteY5556" fmla="*/ 6764740 h 7505293"/>
              <a:gd name="connsiteX5557" fmla="*/ 3807170 w 6830240"/>
              <a:gd name="connsiteY5557" fmla="*/ 6779933 h 7505293"/>
              <a:gd name="connsiteX5558" fmla="*/ 3797042 w 6830240"/>
              <a:gd name="connsiteY5558" fmla="*/ 6779933 h 7505293"/>
              <a:gd name="connsiteX5559" fmla="*/ 3791978 w 6830240"/>
              <a:gd name="connsiteY5559" fmla="*/ 6796074 h 7505293"/>
              <a:gd name="connsiteX5560" fmla="*/ 3786914 w 6830240"/>
              <a:gd name="connsiteY5560" fmla="*/ 6810317 h 7505293"/>
              <a:gd name="connsiteX5561" fmla="*/ 3769189 w 6830240"/>
              <a:gd name="connsiteY5561" fmla="*/ 6825510 h 7505293"/>
              <a:gd name="connsiteX5562" fmla="*/ 3759061 w 6830240"/>
              <a:gd name="connsiteY5562" fmla="*/ 6805253 h 7505293"/>
              <a:gd name="connsiteX5563" fmla="*/ 3751465 w 6830240"/>
              <a:gd name="connsiteY5563" fmla="*/ 6797657 h 7505293"/>
              <a:gd name="connsiteX5564" fmla="*/ 3760327 w 6830240"/>
              <a:gd name="connsiteY5564" fmla="*/ 6768222 h 7505293"/>
              <a:gd name="connsiteX5565" fmla="*/ 3769189 w 6830240"/>
              <a:gd name="connsiteY5565" fmla="*/ 6736888 h 7505293"/>
              <a:gd name="connsiteX5566" fmla="*/ 3768873 w 6830240"/>
              <a:gd name="connsiteY5566" fmla="*/ 6734356 h 7505293"/>
              <a:gd name="connsiteX5567" fmla="*/ 3766657 w 6830240"/>
              <a:gd name="connsiteY5567" fmla="*/ 6731823 h 7505293"/>
              <a:gd name="connsiteX5568" fmla="*/ 3761593 w 6830240"/>
              <a:gd name="connsiteY5568" fmla="*/ 6739736 h 7505293"/>
              <a:gd name="connsiteX5569" fmla="*/ 3756529 w 6830240"/>
              <a:gd name="connsiteY5569" fmla="*/ 6749548 h 7505293"/>
              <a:gd name="connsiteX5570" fmla="*/ 3751465 w 6830240"/>
              <a:gd name="connsiteY5570" fmla="*/ 6757144 h 7505293"/>
              <a:gd name="connsiteX5571" fmla="*/ 3751465 w 6830240"/>
              <a:gd name="connsiteY5571" fmla="*/ 6767589 h 7505293"/>
              <a:gd name="connsiteX5572" fmla="*/ 3743869 w 6830240"/>
              <a:gd name="connsiteY5572" fmla="*/ 6772336 h 7505293"/>
              <a:gd name="connsiteX5573" fmla="*/ 3733740 w 6830240"/>
              <a:gd name="connsiteY5573" fmla="*/ 6777401 h 7505293"/>
              <a:gd name="connsiteX5574" fmla="*/ 3708420 w 6830240"/>
              <a:gd name="connsiteY5574" fmla="*/ 6779933 h 7505293"/>
              <a:gd name="connsiteX5575" fmla="*/ 3700824 w 6830240"/>
              <a:gd name="connsiteY5575" fmla="*/ 6800189 h 7505293"/>
              <a:gd name="connsiteX5576" fmla="*/ 3689746 w 6830240"/>
              <a:gd name="connsiteY5576" fmla="*/ 6806836 h 7505293"/>
              <a:gd name="connsiteX5577" fmla="*/ 3680567 w 6830240"/>
              <a:gd name="connsiteY5577" fmla="*/ 6815381 h 7505293"/>
              <a:gd name="connsiteX5578" fmla="*/ 3672338 w 6830240"/>
              <a:gd name="connsiteY5578" fmla="*/ 6817597 h 7505293"/>
              <a:gd name="connsiteX5579" fmla="*/ 3667907 w 6830240"/>
              <a:gd name="connsiteY5579" fmla="*/ 6825510 h 7505293"/>
              <a:gd name="connsiteX5580" fmla="*/ 3670439 w 6830240"/>
              <a:gd name="connsiteY5580" fmla="*/ 6835638 h 7505293"/>
              <a:gd name="connsiteX5581" fmla="*/ 3647650 w 6830240"/>
              <a:gd name="connsiteY5581" fmla="*/ 6835638 h 7505293"/>
              <a:gd name="connsiteX5582" fmla="*/ 3654930 w 6830240"/>
              <a:gd name="connsiteY5582" fmla="*/ 6813799 h 7505293"/>
              <a:gd name="connsiteX5583" fmla="*/ 3652714 w 6830240"/>
              <a:gd name="connsiteY5583" fmla="*/ 6797657 h 7505293"/>
              <a:gd name="connsiteX5584" fmla="*/ 3645435 w 6830240"/>
              <a:gd name="connsiteY5584" fmla="*/ 6800506 h 7505293"/>
              <a:gd name="connsiteX5585" fmla="*/ 3640054 w 6830240"/>
              <a:gd name="connsiteY5585" fmla="*/ 6805253 h 7505293"/>
              <a:gd name="connsiteX5586" fmla="*/ 3634990 w 6830240"/>
              <a:gd name="connsiteY5586" fmla="*/ 6835638 h 7505293"/>
              <a:gd name="connsiteX5587" fmla="*/ 3622330 w 6830240"/>
              <a:gd name="connsiteY5587" fmla="*/ 6853362 h 7505293"/>
              <a:gd name="connsiteX5588" fmla="*/ 3618531 w 6830240"/>
              <a:gd name="connsiteY5588" fmla="*/ 6872986 h 7505293"/>
              <a:gd name="connsiteX5589" fmla="*/ 3607137 w 6830240"/>
              <a:gd name="connsiteY5589" fmla="*/ 6888811 h 7505293"/>
              <a:gd name="connsiteX5590" fmla="*/ 3607137 w 6830240"/>
              <a:gd name="connsiteY5590" fmla="*/ 6909068 h 7505293"/>
              <a:gd name="connsiteX5591" fmla="*/ 3597009 w 6830240"/>
              <a:gd name="connsiteY5591" fmla="*/ 6936920 h 7505293"/>
              <a:gd name="connsiteX5592" fmla="*/ 3585298 w 6830240"/>
              <a:gd name="connsiteY5592" fmla="*/ 6938503 h 7505293"/>
              <a:gd name="connsiteX5593" fmla="*/ 3579285 w 6830240"/>
              <a:gd name="connsiteY5593" fmla="*/ 6949581 h 7505293"/>
              <a:gd name="connsiteX5594" fmla="*/ 3564092 w 6830240"/>
              <a:gd name="connsiteY5594" fmla="*/ 6972369 h 7505293"/>
              <a:gd name="connsiteX5595" fmla="*/ 3543836 w 6830240"/>
              <a:gd name="connsiteY5595" fmla="*/ 6964773 h 7505293"/>
              <a:gd name="connsiteX5596" fmla="*/ 3550482 w 6830240"/>
              <a:gd name="connsiteY5596" fmla="*/ 6936287 h 7505293"/>
              <a:gd name="connsiteX5597" fmla="*/ 3559028 w 6830240"/>
              <a:gd name="connsiteY5597" fmla="*/ 6911600 h 7505293"/>
              <a:gd name="connsiteX5598" fmla="*/ 3569156 w 6830240"/>
              <a:gd name="connsiteY5598" fmla="*/ 6898940 h 7505293"/>
              <a:gd name="connsiteX5599" fmla="*/ 3589413 w 6830240"/>
              <a:gd name="connsiteY5599" fmla="*/ 6898623 h 7505293"/>
              <a:gd name="connsiteX5600" fmla="*/ 3586881 w 6830240"/>
              <a:gd name="connsiteY5600" fmla="*/ 6888811 h 7505293"/>
              <a:gd name="connsiteX5601" fmla="*/ 3597009 w 6830240"/>
              <a:gd name="connsiteY5601" fmla="*/ 6863491 h 7505293"/>
              <a:gd name="connsiteX5602" fmla="*/ 3586881 w 6830240"/>
              <a:gd name="connsiteY5602" fmla="*/ 6863491 h 7505293"/>
              <a:gd name="connsiteX5603" fmla="*/ 3597009 w 6830240"/>
              <a:gd name="connsiteY5603" fmla="*/ 6850830 h 7505293"/>
              <a:gd name="connsiteX5604" fmla="*/ 3597009 w 6830240"/>
              <a:gd name="connsiteY5604" fmla="*/ 6825510 h 7505293"/>
              <a:gd name="connsiteX5605" fmla="*/ 3614733 w 6830240"/>
              <a:gd name="connsiteY5605" fmla="*/ 6812850 h 7505293"/>
              <a:gd name="connsiteX5606" fmla="*/ 3614733 w 6830240"/>
              <a:gd name="connsiteY5606" fmla="*/ 6790061 h 7505293"/>
              <a:gd name="connsiteX5607" fmla="*/ 3632458 w 6830240"/>
              <a:gd name="connsiteY5607" fmla="*/ 6769805 h 7505293"/>
              <a:gd name="connsiteX5608" fmla="*/ 3640054 w 6830240"/>
              <a:gd name="connsiteY5608" fmla="*/ 6749548 h 7505293"/>
              <a:gd name="connsiteX5609" fmla="*/ 3632458 w 6830240"/>
              <a:gd name="connsiteY5609" fmla="*/ 6723594 h 7505293"/>
              <a:gd name="connsiteX5610" fmla="*/ 3640054 w 6830240"/>
              <a:gd name="connsiteY5610" fmla="*/ 6693843 h 7505293"/>
              <a:gd name="connsiteX5611" fmla="*/ 3647650 w 6830240"/>
              <a:gd name="connsiteY5611" fmla="*/ 6678017 h 7505293"/>
              <a:gd name="connsiteX5612" fmla="*/ 3647650 w 6830240"/>
              <a:gd name="connsiteY5612" fmla="*/ 6658394 h 7505293"/>
              <a:gd name="connsiteX5613" fmla="*/ 3655563 w 6830240"/>
              <a:gd name="connsiteY5613" fmla="*/ 6650164 h 7505293"/>
              <a:gd name="connsiteX5614" fmla="*/ 3657778 w 6830240"/>
              <a:gd name="connsiteY5614" fmla="*/ 6638137 h 7505293"/>
              <a:gd name="connsiteX5615" fmla="*/ 3652714 w 6830240"/>
              <a:gd name="connsiteY5615" fmla="*/ 6626743 h 7505293"/>
              <a:gd name="connsiteX5616" fmla="*/ 3647650 w 6830240"/>
              <a:gd name="connsiteY5616" fmla="*/ 6615349 h 7505293"/>
              <a:gd name="connsiteX5617" fmla="*/ 3634040 w 6830240"/>
              <a:gd name="connsiteY5617" fmla="*/ 6638137 h 7505293"/>
              <a:gd name="connsiteX5618" fmla="*/ 3622330 w 6830240"/>
              <a:gd name="connsiteY5618" fmla="*/ 6660926 h 7505293"/>
              <a:gd name="connsiteX5619" fmla="*/ 3614417 w 6830240"/>
              <a:gd name="connsiteY5619" fmla="*/ 6682765 h 7505293"/>
              <a:gd name="connsiteX5620" fmla="*/ 3597009 w 6830240"/>
              <a:gd name="connsiteY5620" fmla="*/ 6698907 h 7505293"/>
              <a:gd name="connsiteX5621" fmla="*/ 3597009 w 6830240"/>
              <a:gd name="connsiteY5621" fmla="*/ 6731823 h 7505293"/>
              <a:gd name="connsiteX5622" fmla="*/ 3557445 w 6830240"/>
              <a:gd name="connsiteY5622" fmla="*/ 6768222 h 7505293"/>
              <a:gd name="connsiteX5623" fmla="*/ 3538772 w 6830240"/>
              <a:gd name="connsiteY5623" fmla="*/ 6825510 h 7505293"/>
              <a:gd name="connsiteX5624" fmla="*/ 3515983 w 6830240"/>
              <a:gd name="connsiteY5624" fmla="*/ 6834372 h 7505293"/>
              <a:gd name="connsiteX5625" fmla="*/ 3493194 w 6830240"/>
              <a:gd name="connsiteY5625" fmla="*/ 6843234 h 7505293"/>
              <a:gd name="connsiteX5626" fmla="*/ 3493194 w 6830240"/>
              <a:gd name="connsiteY5626" fmla="*/ 6871087 h 7505293"/>
              <a:gd name="connsiteX5627" fmla="*/ 3485598 w 6830240"/>
              <a:gd name="connsiteY5627" fmla="*/ 6871087 h 7505293"/>
              <a:gd name="connsiteX5628" fmla="*/ 3476736 w 6830240"/>
              <a:gd name="connsiteY5628" fmla="*/ 6867289 h 7505293"/>
              <a:gd name="connsiteX5629" fmla="*/ 3475470 w 6830240"/>
              <a:gd name="connsiteY5629" fmla="*/ 6855895 h 7505293"/>
              <a:gd name="connsiteX5630" fmla="*/ 3483066 w 6830240"/>
              <a:gd name="connsiteY5630" fmla="*/ 6835638 h 7505293"/>
              <a:gd name="connsiteX5631" fmla="*/ 3480218 w 6830240"/>
              <a:gd name="connsiteY5631" fmla="*/ 6825826 h 7505293"/>
              <a:gd name="connsiteX5632" fmla="*/ 3475470 w 6830240"/>
              <a:gd name="connsiteY5632" fmla="*/ 6817913 h 7505293"/>
              <a:gd name="connsiteX5633" fmla="*/ 3475470 w 6830240"/>
              <a:gd name="connsiteY5633" fmla="*/ 6825510 h 7505293"/>
              <a:gd name="connsiteX5634" fmla="*/ 3455213 w 6830240"/>
              <a:gd name="connsiteY5634" fmla="*/ 6842601 h 7505293"/>
              <a:gd name="connsiteX5635" fmla="*/ 3442553 w 6830240"/>
              <a:gd name="connsiteY5635" fmla="*/ 6863491 h 7505293"/>
              <a:gd name="connsiteX5636" fmla="*/ 3434640 w 6830240"/>
              <a:gd name="connsiteY5636" fmla="*/ 6875518 h 7505293"/>
              <a:gd name="connsiteX5637" fmla="*/ 3432425 w 6830240"/>
              <a:gd name="connsiteY5637" fmla="*/ 6891343 h 7505293"/>
              <a:gd name="connsiteX5638" fmla="*/ 3414700 w 6830240"/>
              <a:gd name="connsiteY5638" fmla="*/ 6901472 h 7505293"/>
              <a:gd name="connsiteX5639" fmla="*/ 3412485 w 6830240"/>
              <a:gd name="connsiteY5639" fmla="*/ 6915081 h 7505293"/>
              <a:gd name="connsiteX5640" fmla="*/ 3404572 w 6830240"/>
              <a:gd name="connsiteY5640" fmla="*/ 6926792 h 7505293"/>
              <a:gd name="connsiteX5641" fmla="*/ 3404572 w 6830240"/>
              <a:gd name="connsiteY5641" fmla="*/ 6947049 h 7505293"/>
              <a:gd name="connsiteX5642" fmla="*/ 3394444 w 6830240"/>
              <a:gd name="connsiteY5642" fmla="*/ 6954645 h 7505293"/>
              <a:gd name="connsiteX5643" fmla="*/ 3386531 w 6830240"/>
              <a:gd name="connsiteY5643" fmla="*/ 6976801 h 7505293"/>
              <a:gd name="connsiteX5644" fmla="*/ 3369123 w 6830240"/>
              <a:gd name="connsiteY5644" fmla="*/ 6995158 h 7505293"/>
              <a:gd name="connsiteX5645" fmla="*/ 3350766 w 6830240"/>
              <a:gd name="connsiteY5645" fmla="*/ 7022694 h 7505293"/>
              <a:gd name="connsiteX5646" fmla="*/ 3328610 w 6830240"/>
              <a:gd name="connsiteY5646" fmla="*/ 7048331 h 7505293"/>
              <a:gd name="connsiteX5647" fmla="*/ 3327661 w 6830240"/>
              <a:gd name="connsiteY5647" fmla="*/ 7060675 h 7505293"/>
              <a:gd name="connsiteX5648" fmla="*/ 3321014 w 6830240"/>
              <a:gd name="connsiteY5648" fmla="*/ 7071120 h 7505293"/>
              <a:gd name="connsiteX5649" fmla="*/ 3314684 w 6830240"/>
              <a:gd name="connsiteY5649" fmla="*/ 7094541 h 7505293"/>
              <a:gd name="connsiteX5650" fmla="*/ 3300758 w 6830240"/>
              <a:gd name="connsiteY5650" fmla="*/ 7114165 h 7505293"/>
              <a:gd name="connsiteX5651" fmla="*/ 3298859 w 6830240"/>
              <a:gd name="connsiteY5651" fmla="*/ 7121128 h 7505293"/>
              <a:gd name="connsiteX5652" fmla="*/ 3293161 w 6830240"/>
              <a:gd name="connsiteY5652" fmla="*/ 7124293 h 7505293"/>
              <a:gd name="connsiteX5653" fmla="*/ 3285565 w 6830240"/>
              <a:gd name="connsiteY5653" fmla="*/ 7121761 h 7505293"/>
              <a:gd name="connsiteX5654" fmla="*/ 3293161 w 6830240"/>
              <a:gd name="connsiteY5654" fmla="*/ 7096440 h 7505293"/>
              <a:gd name="connsiteX5655" fmla="*/ 3298859 w 6830240"/>
              <a:gd name="connsiteY5655" fmla="*/ 7085996 h 7505293"/>
              <a:gd name="connsiteX5656" fmla="*/ 3300758 w 6830240"/>
              <a:gd name="connsiteY5656" fmla="*/ 7073652 h 7505293"/>
              <a:gd name="connsiteX5657" fmla="*/ 3310886 w 6830240"/>
              <a:gd name="connsiteY5657" fmla="*/ 7050863 h 7505293"/>
              <a:gd name="connsiteX5658" fmla="*/ 3310253 w 6830240"/>
              <a:gd name="connsiteY5658" fmla="*/ 7031873 h 7505293"/>
              <a:gd name="connsiteX5659" fmla="*/ 3321014 w 6830240"/>
              <a:gd name="connsiteY5659" fmla="*/ 7020479 h 7505293"/>
              <a:gd name="connsiteX5660" fmla="*/ 3342537 w 6830240"/>
              <a:gd name="connsiteY5660" fmla="*/ 6933122 h 7505293"/>
              <a:gd name="connsiteX5661" fmla="*/ 3386848 w 6830240"/>
              <a:gd name="connsiteY5661" fmla="*/ 6853362 h 7505293"/>
              <a:gd name="connsiteX5662" fmla="*/ 3390646 w 6830240"/>
              <a:gd name="connsiteY5662" fmla="*/ 6829308 h 7505293"/>
              <a:gd name="connsiteX5663" fmla="*/ 3394444 w 6830240"/>
              <a:gd name="connsiteY5663" fmla="*/ 6805253 h 7505293"/>
              <a:gd name="connsiteX5664" fmla="*/ 3402357 w 6830240"/>
              <a:gd name="connsiteY5664" fmla="*/ 6800506 h 7505293"/>
              <a:gd name="connsiteX5665" fmla="*/ 3404572 w 6830240"/>
              <a:gd name="connsiteY5665" fmla="*/ 6790061 h 7505293"/>
              <a:gd name="connsiteX5666" fmla="*/ 3409636 w 6830240"/>
              <a:gd name="connsiteY5666" fmla="*/ 6772020 h 7505293"/>
              <a:gd name="connsiteX5667" fmla="*/ 3414700 w 6830240"/>
              <a:gd name="connsiteY5667" fmla="*/ 6759676 h 7505293"/>
              <a:gd name="connsiteX5668" fmla="*/ 3427361 w 6830240"/>
              <a:gd name="connsiteY5668" fmla="*/ 6734356 h 7505293"/>
              <a:gd name="connsiteX5669" fmla="*/ 3435273 w 6830240"/>
              <a:gd name="connsiteY5669" fmla="*/ 6727392 h 7505293"/>
              <a:gd name="connsiteX5670" fmla="*/ 3437489 w 6830240"/>
              <a:gd name="connsiteY5670" fmla="*/ 6716631 h 7505293"/>
              <a:gd name="connsiteX5671" fmla="*/ 3434957 w 6830240"/>
              <a:gd name="connsiteY5671" fmla="*/ 6703971 h 7505293"/>
              <a:gd name="connsiteX5672" fmla="*/ 3457746 w 6830240"/>
              <a:gd name="connsiteY5672" fmla="*/ 6625477 h 7505293"/>
              <a:gd name="connsiteX5673" fmla="*/ 3467874 w 6830240"/>
              <a:gd name="connsiteY5673" fmla="*/ 6617881 h 7505293"/>
              <a:gd name="connsiteX5674" fmla="*/ 3475470 w 6830240"/>
              <a:gd name="connsiteY5674" fmla="*/ 6605220 h 7505293"/>
              <a:gd name="connsiteX5675" fmla="*/ 3477369 w 6830240"/>
              <a:gd name="connsiteY5675" fmla="*/ 6591610 h 7505293"/>
              <a:gd name="connsiteX5676" fmla="*/ 3483066 w 6830240"/>
              <a:gd name="connsiteY5676" fmla="*/ 6579900 h 7505293"/>
              <a:gd name="connsiteX5677" fmla="*/ 3482433 w 6830240"/>
              <a:gd name="connsiteY5677" fmla="*/ 6561859 h 7505293"/>
              <a:gd name="connsiteX5678" fmla="*/ 3493194 w 6830240"/>
              <a:gd name="connsiteY5678" fmla="*/ 6549515 h 7505293"/>
              <a:gd name="connsiteX5679" fmla="*/ 3506804 w 6830240"/>
              <a:gd name="connsiteY5679" fmla="*/ 6515332 h 7505293"/>
              <a:gd name="connsiteX5680" fmla="*/ 3526111 w 6830240"/>
              <a:gd name="connsiteY5680" fmla="*/ 6488746 h 7505293"/>
              <a:gd name="connsiteX5681" fmla="*/ 3533707 w 6830240"/>
              <a:gd name="connsiteY5681" fmla="*/ 6471021 h 7505293"/>
              <a:gd name="connsiteX5682" fmla="*/ 3542570 w 6830240"/>
              <a:gd name="connsiteY5682" fmla="*/ 6429242 h 7505293"/>
              <a:gd name="connsiteX5683" fmla="*/ 3551432 w 6830240"/>
              <a:gd name="connsiteY5683" fmla="*/ 6387463 h 7505293"/>
              <a:gd name="connsiteX5684" fmla="*/ 3559028 w 6830240"/>
              <a:gd name="connsiteY5684" fmla="*/ 6377335 h 7505293"/>
              <a:gd name="connsiteX5685" fmla="*/ 3572954 w 6830240"/>
              <a:gd name="connsiteY5685" fmla="*/ 6344418 h 7505293"/>
              <a:gd name="connsiteX5686" fmla="*/ 3586881 w 6830240"/>
              <a:gd name="connsiteY5686" fmla="*/ 6311501 h 7505293"/>
              <a:gd name="connsiteX5687" fmla="*/ 3597009 w 6830240"/>
              <a:gd name="connsiteY5687" fmla="*/ 6288712 h 7505293"/>
              <a:gd name="connsiteX5688" fmla="*/ 3607137 w 6830240"/>
              <a:gd name="connsiteY5688" fmla="*/ 6265924 h 7505293"/>
              <a:gd name="connsiteX5689" fmla="*/ 3626444 w 6830240"/>
              <a:gd name="connsiteY5689" fmla="*/ 6205787 h 7505293"/>
              <a:gd name="connsiteX5690" fmla="*/ 3647650 w 6830240"/>
              <a:gd name="connsiteY5690" fmla="*/ 6149449 h 7505293"/>
              <a:gd name="connsiteX5691" fmla="*/ 3647017 w 6830240"/>
              <a:gd name="connsiteY5691" fmla="*/ 6135206 h 7505293"/>
              <a:gd name="connsiteX5692" fmla="*/ 3657778 w 6830240"/>
              <a:gd name="connsiteY5692" fmla="*/ 6126660 h 7505293"/>
              <a:gd name="connsiteX5693" fmla="*/ 3686581 w 6830240"/>
              <a:gd name="connsiteY5693" fmla="*/ 6071905 h 7505293"/>
              <a:gd name="connsiteX5694" fmla="*/ 3689450 w 6830240"/>
              <a:gd name="connsiteY5694" fmla="*/ 6065941 h 7505293"/>
              <a:gd name="connsiteX5695" fmla="*/ 3689712 w 6830240"/>
              <a:gd name="connsiteY5695" fmla="*/ 6049957 h 7505293"/>
              <a:gd name="connsiteX5696" fmla="*/ 3674520 w 6830240"/>
              <a:gd name="connsiteY5696" fmla="*/ 6072112 h 7505293"/>
              <a:gd name="connsiteX5697" fmla="*/ 3666924 w 6830240"/>
              <a:gd name="connsiteY5697" fmla="*/ 6098066 h 7505293"/>
              <a:gd name="connsiteX5698" fmla="*/ 3634007 w 6830240"/>
              <a:gd name="connsiteY5698" fmla="*/ 6130983 h 7505293"/>
              <a:gd name="connsiteX5699" fmla="*/ 3617865 w 6830240"/>
              <a:gd name="connsiteY5699" fmla="*/ 6146175 h 7505293"/>
              <a:gd name="connsiteX5700" fmla="*/ 3611218 w 6830240"/>
              <a:gd name="connsiteY5700" fmla="*/ 6161368 h 7505293"/>
              <a:gd name="connsiteX5701" fmla="*/ 3601090 w 6830240"/>
              <a:gd name="connsiteY5701" fmla="*/ 6161368 h 7505293"/>
              <a:gd name="connsiteX5702" fmla="*/ 3596026 w 6830240"/>
              <a:gd name="connsiteY5702" fmla="*/ 6177509 h 7505293"/>
              <a:gd name="connsiteX5703" fmla="*/ 3590962 w 6830240"/>
              <a:gd name="connsiteY5703" fmla="*/ 6191752 h 7505293"/>
              <a:gd name="connsiteX5704" fmla="*/ 3573237 w 6830240"/>
              <a:gd name="connsiteY5704" fmla="*/ 6206945 h 7505293"/>
              <a:gd name="connsiteX5705" fmla="*/ 3563109 w 6830240"/>
              <a:gd name="connsiteY5705" fmla="*/ 6186688 h 7505293"/>
              <a:gd name="connsiteX5706" fmla="*/ 3555513 w 6830240"/>
              <a:gd name="connsiteY5706" fmla="*/ 6179092 h 7505293"/>
              <a:gd name="connsiteX5707" fmla="*/ 3564375 w 6830240"/>
              <a:gd name="connsiteY5707" fmla="*/ 6149657 h 7505293"/>
              <a:gd name="connsiteX5708" fmla="*/ 3573237 w 6830240"/>
              <a:gd name="connsiteY5708" fmla="*/ 6118323 h 7505293"/>
              <a:gd name="connsiteX5709" fmla="*/ 3572921 w 6830240"/>
              <a:gd name="connsiteY5709" fmla="*/ 6115791 h 7505293"/>
              <a:gd name="connsiteX5710" fmla="*/ 3570705 w 6830240"/>
              <a:gd name="connsiteY5710" fmla="*/ 6113258 h 7505293"/>
              <a:gd name="connsiteX5711" fmla="*/ 3565641 w 6830240"/>
              <a:gd name="connsiteY5711" fmla="*/ 6121171 h 7505293"/>
              <a:gd name="connsiteX5712" fmla="*/ 3560577 w 6830240"/>
              <a:gd name="connsiteY5712" fmla="*/ 6130983 h 7505293"/>
              <a:gd name="connsiteX5713" fmla="*/ 3555513 w 6830240"/>
              <a:gd name="connsiteY5713" fmla="*/ 6138579 h 7505293"/>
              <a:gd name="connsiteX5714" fmla="*/ 3555513 w 6830240"/>
              <a:gd name="connsiteY5714" fmla="*/ 6149024 h 7505293"/>
              <a:gd name="connsiteX5715" fmla="*/ 3547917 w 6830240"/>
              <a:gd name="connsiteY5715" fmla="*/ 6153771 h 7505293"/>
              <a:gd name="connsiteX5716" fmla="*/ 3537788 w 6830240"/>
              <a:gd name="connsiteY5716" fmla="*/ 6158836 h 7505293"/>
              <a:gd name="connsiteX5717" fmla="*/ 3512468 w 6830240"/>
              <a:gd name="connsiteY5717" fmla="*/ 6161368 h 7505293"/>
              <a:gd name="connsiteX5718" fmla="*/ 3504872 w 6830240"/>
              <a:gd name="connsiteY5718" fmla="*/ 6181624 h 7505293"/>
              <a:gd name="connsiteX5719" fmla="*/ 3493794 w 6830240"/>
              <a:gd name="connsiteY5719" fmla="*/ 6188271 h 7505293"/>
              <a:gd name="connsiteX5720" fmla="*/ 3484615 w 6830240"/>
              <a:gd name="connsiteY5720" fmla="*/ 6196816 h 7505293"/>
              <a:gd name="connsiteX5721" fmla="*/ 3476386 w 6830240"/>
              <a:gd name="connsiteY5721" fmla="*/ 6199032 h 7505293"/>
              <a:gd name="connsiteX5722" fmla="*/ 3471955 w 6830240"/>
              <a:gd name="connsiteY5722" fmla="*/ 6206945 h 7505293"/>
              <a:gd name="connsiteX5723" fmla="*/ 3474487 w 6830240"/>
              <a:gd name="connsiteY5723" fmla="*/ 6217073 h 7505293"/>
              <a:gd name="connsiteX5724" fmla="*/ 3451698 w 6830240"/>
              <a:gd name="connsiteY5724" fmla="*/ 6217073 h 7505293"/>
              <a:gd name="connsiteX5725" fmla="*/ 3458978 w 6830240"/>
              <a:gd name="connsiteY5725" fmla="*/ 6195234 h 7505293"/>
              <a:gd name="connsiteX5726" fmla="*/ 3456762 w 6830240"/>
              <a:gd name="connsiteY5726" fmla="*/ 6179092 h 7505293"/>
              <a:gd name="connsiteX5727" fmla="*/ 3449483 w 6830240"/>
              <a:gd name="connsiteY5727" fmla="*/ 6181941 h 7505293"/>
              <a:gd name="connsiteX5728" fmla="*/ 3444102 w 6830240"/>
              <a:gd name="connsiteY5728" fmla="*/ 6186688 h 7505293"/>
              <a:gd name="connsiteX5729" fmla="*/ 3439038 w 6830240"/>
              <a:gd name="connsiteY5729" fmla="*/ 6217073 h 7505293"/>
              <a:gd name="connsiteX5730" fmla="*/ 3426378 w 6830240"/>
              <a:gd name="connsiteY5730" fmla="*/ 6234797 h 7505293"/>
              <a:gd name="connsiteX5731" fmla="*/ 3422579 w 6830240"/>
              <a:gd name="connsiteY5731" fmla="*/ 6254421 h 7505293"/>
              <a:gd name="connsiteX5732" fmla="*/ 3411185 w 6830240"/>
              <a:gd name="connsiteY5732" fmla="*/ 6270246 h 7505293"/>
              <a:gd name="connsiteX5733" fmla="*/ 3411185 w 6830240"/>
              <a:gd name="connsiteY5733" fmla="*/ 6290503 h 7505293"/>
              <a:gd name="connsiteX5734" fmla="*/ 3401057 w 6830240"/>
              <a:gd name="connsiteY5734" fmla="*/ 6318355 h 7505293"/>
              <a:gd name="connsiteX5735" fmla="*/ 3389346 w 6830240"/>
              <a:gd name="connsiteY5735" fmla="*/ 6319938 h 7505293"/>
              <a:gd name="connsiteX5736" fmla="*/ 3383333 w 6830240"/>
              <a:gd name="connsiteY5736" fmla="*/ 6331016 h 7505293"/>
              <a:gd name="connsiteX5737" fmla="*/ 3368140 w 6830240"/>
              <a:gd name="connsiteY5737" fmla="*/ 6353804 h 7505293"/>
              <a:gd name="connsiteX5738" fmla="*/ 3347884 w 6830240"/>
              <a:gd name="connsiteY5738" fmla="*/ 6346208 h 7505293"/>
              <a:gd name="connsiteX5739" fmla="*/ 3354530 w 6830240"/>
              <a:gd name="connsiteY5739" fmla="*/ 6317722 h 7505293"/>
              <a:gd name="connsiteX5740" fmla="*/ 3363076 w 6830240"/>
              <a:gd name="connsiteY5740" fmla="*/ 6293035 h 7505293"/>
              <a:gd name="connsiteX5741" fmla="*/ 3373204 w 6830240"/>
              <a:gd name="connsiteY5741" fmla="*/ 6280375 h 7505293"/>
              <a:gd name="connsiteX5742" fmla="*/ 3393461 w 6830240"/>
              <a:gd name="connsiteY5742" fmla="*/ 6280058 h 7505293"/>
              <a:gd name="connsiteX5743" fmla="*/ 3390929 w 6830240"/>
              <a:gd name="connsiteY5743" fmla="*/ 6270246 h 7505293"/>
              <a:gd name="connsiteX5744" fmla="*/ 3401057 w 6830240"/>
              <a:gd name="connsiteY5744" fmla="*/ 6244926 h 7505293"/>
              <a:gd name="connsiteX5745" fmla="*/ 3390929 w 6830240"/>
              <a:gd name="connsiteY5745" fmla="*/ 6244926 h 7505293"/>
              <a:gd name="connsiteX5746" fmla="*/ 3401057 w 6830240"/>
              <a:gd name="connsiteY5746" fmla="*/ 6232265 h 7505293"/>
              <a:gd name="connsiteX5747" fmla="*/ 3401057 w 6830240"/>
              <a:gd name="connsiteY5747" fmla="*/ 6206945 h 7505293"/>
              <a:gd name="connsiteX5748" fmla="*/ 3418781 w 6830240"/>
              <a:gd name="connsiteY5748" fmla="*/ 6194285 h 7505293"/>
              <a:gd name="connsiteX5749" fmla="*/ 3418781 w 6830240"/>
              <a:gd name="connsiteY5749" fmla="*/ 6171496 h 7505293"/>
              <a:gd name="connsiteX5750" fmla="*/ 3436506 w 6830240"/>
              <a:gd name="connsiteY5750" fmla="*/ 6151240 h 7505293"/>
              <a:gd name="connsiteX5751" fmla="*/ 3444102 w 6830240"/>
              <a:gd name="connsiteY5751" fmla="*/ 6130983 h 7505293"/>
              <a:gd name="connsiteX5752" fmla="*/ 3436506 w 6830240"/>
              <a:gd name="connsiteY5752" fmla="*/ 6105029 h 7505293"/>
              <a:gd name="connsiteX5753" fmla="*/ 3444102 w 6830240"/>
              <a:gd name="connsiteY5753" fmla="*/ 6075278 h 7505293"/>
              <a:gd name="connsiteX5754" fmla="*/ 3451698 w 6830240"/>
              <a:gd name="connsiteY5754" fmla="*/ 6059452 h 7505293"/>
              <a:gd name="connsiteX5755" fmla="*/ 3451698 w 6830240"/>
              <a:gd name="connsiteY5755" fmla="*/ 6039829 h 7505293"/>
              <a:gd name="connsiteX5756" fmla="*/ 3459611 w 6830240"/>
              <a:gd name="connsiteY5756" fmla="*/ 6031599 h 7505293"/>
              <a:gd name="connsiteX5757" fmla="*/ 3461826 w 6830240"/>
              <a:gd name="connsiteY5757" fmla="*/ 6019572 h 7505293"/>
              <a:gd name="connsiteX5758" fmla="*/ 3456762 w 6830240"/>
              <a:gd name="connsiteY5758" fmla="*/ 6008178 h 7505293"/>
              <a:gd name="connsiteX5759" fmla="*/ 3451698 w 6830240"/>
              <a:gd name="connsiteY5759" fmla="*/ 5996784 h 7505293"/>
              <a:gd name="connsiteX5760" fmla="*/ 3438088 w 6830240"/>
              <a:gd name="connsiteY5760" fmla="*/ 6019572 h 7505293"/>
              <a:gd name="connsiteX5761" fmla="*/ 3426378 w 6830240"/>
              <a:gd name="connsiteY5761" fmla="*/ 6042361 h 7505293"/>
              <a:gd name="connsiteX5762" fmla="*/ 3418465 w 6830240"/>
              <a:gd name="connsiteY5762" fmla="*/ 6064200 h 7505293"/>
              <a:gd name="connsiteX5763" fmla="*/ 3401057 w 6830240"/>
              <a:gd name="connsiteY5763" fmla="*/ 6080342 h 7505293"/>
              <a:gd name="connsiteX5764" fmla="*/ 3401057 w 6830240"/>
              <a:gd name="connsiteY5764" fmla="*/ 6113258 h 7505293"/>
              <a:gd name="connsiteX5765" fmla="*/ 3361493 w 6830240"/>
              <a:gd name="connsiteY5765" fmla="*/ 6149657 h 7505293"/>
              <a:gd name="connsiteX5766" fmla="*/ 3342820 w 6830240"/>
              <a:gd name="connsiteY5766" fmla="*/ 6206945 h 7505293"/>
              <a:gd name="connsiteX5767" fmla="*/ 3320031 w 6830240"/>
              <a:gd name="connsiteY5767" fmla="*/ 6215807 h 7505293"/>
              <a:gd name="connsiteX5768" fmla="*/ 3297242 w 6830240"/>
              <a:gd name="connsiteY5768" fmla="*/ 6224669 h 7505293"/>
              <a:gd name="connsiteX5769" fmla="*/ 3297242 w 6830240"/>
              <a:gd name="connsiteY5769" fmla="*/ 6252522 h 7505293"/>
              <a:gd name="connsiteX5770" fmla="*/ 3289646 w 6830240"/>
              <a:gd name="connsiteY5770" fmla="*/ 6252522 h 7505293"/>
              <a:gd name="connsiteX5771" fmla="*/ 3280784 w 6830240"/>
              <a:gd name="connsiteY5771" fmla="*/ 6248724 h 7505293"/>
              <a:gd name="connsiteX5772" fmla="*/ 3279518 w 6830240"/>
              <a:gd name="connsiteY5772" fmla="*/ 6237330 h 7505293"/>
              <a:gd name="connsiteX5773" fmla="*/ 3287114 w 6830240"/>
              <a:gd name="connsiteY5773" fmla="*/ 6217073 h 7505293"/>
              <a:gd name="connsiteX5774" fmla="*/ 3284266 w 6830240"/>
              <a:gd name="connsiteY5774" fmla="*/ 6207261 h 7505293"/>
              <a:gd name="connsiteX5775" fmla="*/ 3279518 w 6830240"/>
              <a:gd name="connsiteY5775" fmla="*/ 6199348 h 7505293"/>
              <a:gd name="connsiteX5776" fmla="*/ 3279518 w 6830240"/>
              <a:gd name="connsiteY5776" fmla="*/ 6206945 h 7505293"/>
              <a:gd name="connsiteX5777" fmla="*/ 3259261 w 6830240"/>
              <a:gd name="connsiteY5777" fmla="*/ 6224036 h 7505293"/>
              <a:gd name="connsiteX5778" fmla="*/ 3246601 w 6830240"/>
              <a:gd name="connsiteY5778" fmla="*/ 6244926 h 7505293"/>
              <a:gd name="connsiteX5779" fmla="*/ 3238688 w 6830240"/>
              <a:gd name="connsiteY5779" fmla="*/ 6256953 h 7505293"/>
              <a:gd name="connsiteX5780" fmla="*/ 3236473 w 6830240"/>
              <a:gd name="connsiteY5780" fmla="*/ 6272778 h 7505293"/>
              <a:gd name="connsiteX5781" fmla="*/ 3218748 w 6830240"/>
              <a:gd name="connsiteY5781" fmla="*/ 6282907 h 7505293"/>
              <a:gd name="connsiteX5782" fmla="*/ 3216533 w 6830240"/>
              <a:gd name="connsiteY5782" fmla="*/ 6296516 h 7505293"/>
              <a:gd name="connsiteX5783" fmla="*/ 3208620 w 6830240"/>
              <a:gd name="connsiteY5783" fmla="*/ 6308227 h 7505293"/>
              <a:gd name="connsiteX5784" fmla="*/ 3208620 w 6830240"/>
              <a:gd name="connsiteY5784" fmla="*/ 6328484 h 7505293"/>
              <a:gd name="connsiteX5785" fmla="*/ 3198492 w 6830240"/>
              <a:gd name="connsiteY5785" fmla="*/ 6336080 h 7505293"/>
              <a:gd name="connsiteX5786" fmla="*/ 3190579 w 6830240"/>
              <a:gd name="connsiteY5786" fmla="*/ 6358236 h 7505293"/>
              <a:gd name="connsiteX5787" fmla="*/ 3173171 w 6830240"/>
              <a:gd name="connsiteY5787" fmla="*/ 6376593 h 7505293"/>
              <a:gd name="connsiteX5788" fmla="*/ 3154814 w 6830240"/>
              <a:gd name="connsiteY5788" fmla="*/ 6404129 h 7505293"/>
              <a:gd name="connsiteX5789" fmla="*/ 3132658 w 6830240"/>
              <a:gd name="connsiteY5789" fmla="*/ 6429766 h 7505293"/>
              <a:gd name="connsiteX5790" fmla="*/ 3131709 w 6830240"/>
              <a:gd name="connsiteY5790" fmla="*/ 6442110 h 7505293"/>
              <a:gd name="connsiteX5791" fmla="*/ 3125062 w 6830240"/>
              <a:gd name="connsiteY5791" fmla="*/ 6452555 h 7505293"/>
              <a:gd name="connsiteX5792" fmla="*/ 3118732 w 6830240"/>
              <a:gd name="connsiteY5792" fmla="*/ 6475976 h 7505293"/>
              <a:gd name="connsiteX5793" fmla="*/ 3104806 w 6830240"/>
              <a:gd name="connsiteY5793" fmla="*/ 6495600 h 7505293"/>
              <a:gd name="connsiteX5794" fmla="*/ 3102907 w 6830240"/>
              <a:gd name="connsiteY5794" fmla="*/ 6502563 h 7505293"/>
              <a:gd name="connsiteX5795" fmla="*/ 3097209 w 6830240"/>
              <a:gd name="connsiteY5795" fmla="*/ 6505728 h 7505293"/>
              <a:gd name="connsiteX5796" fmla="*/ 3089613 w 6830240"/>
              <a:gd name="connsiteY5796" fmla="*/ 6503196 h 7505293"/>
              <a:gd name="connsiteX5797" fmla="*/ 3097209 w 6830240"/>
              <a:gd name="connsiteY5797" fmla="*/ 6477875 h 7505293"/>
              <a:gd name="connsiteX5798" fmla="*/ 3102907 w 6830240"/>
              <a:gd name="connsiteY5798" fmla="*/ 6467431 h 7505293"/>
              <a:gd name="connsiteX5799" fmla="*/ 3104806 w 6830240"/>
              <a:gd name="connsiteY5799" fmla="*/ 6455087 h 7505293"/>
              <a:gd name="connsiteX5800" fmla="*/ 3114934 w 6830240"/>
              <a:gd name="connsiteY5800" fmla="*/ 6432298 h 7505293"/>
              <a:gd name="connsiteX5801" fmla="*/ 3114301 w 6830240"/>
              <a:gd name="connsiteY5801" fmla="*/ 6413308 h 7505293"/>
              <a:gd name="connsiteX5802" fmla="*/ 3125062 w 6830240"/>
              <a:gd name="connsiteY5802" fmla="*/ 6401914 h 7505293"/>
              <a:gd name="connsiteX5803" fmla="*/ 3146585 w 6830240"/>
              <a:gd name="connsiteY5803" fmla="*/ 6314557 h 7505293"/>
              <a:gd name="connsiteX5804" fmla="*/ 3190896 w 6830240"/>
              <a:gd name="connsiteY5804" fmla="*/ 6234797 h 7505293"/>
              <a:gd name="connsiteX5805" fmla="*/ 3194694 w 6830240"/>
              <a:gd name="connsiteY5805" fmla="*/ 6210743 h 7505293"/>
              <a:gd name="connsiteX5806" fmla="*/ 3198492 w 6830240"/>
              <a:gd name="connsiteY5806" fmla="*/ 6186688 h 7505293"/>
              <a:gd name="connsiteX5807" fmla="*/ 3206405 w 6830240"/>
              <a:gd name="connsiteY5807" fmla="*/ 6181941 h 7505293"/>
              <a:gd name="connsiteX5808" fmla="*/ 3208620 w 6830240"/>
              <a:gd name="connsiteY5808" fmla="*/ 6171496 h 7505293"/>
              <a:gd name="connsiteX5809" fmla="*/ 3213684 w 6830240"/>
              <a:gd name="connsiteY5809" fmla="*/ 6153455 h 7505293"/>
              <a:gd name="connsiteX5810" fmla="*/ 3218748 w 6830240"/>
              <a:gd name="connsiteY5810" fmla="*/ 6141111 h 7505293"/>
              <a:gd name="connsiteX5811" fmla="*/ 3231409 w 6830240"/>
              <a:gd name="connsiteY5811" fmla="*/ 6115791 h 7505293"/>
              <a:gd name="connsiteX5812" fmla="*/ 3239321 w 6830240"/>
              <a:gd name="connsiteY5812" fmla="*/ 6108827 h 7505293"/>
              <a:gd name="connsiteX5813" fmla="*/ 3241537 w 6830240"/>
              <a:gd name="connsiteY5813" fmla="*/ 6098066 h 7505293"/>
              <a:gd name="connsiteX5814" fmla="*/ 3239005 w 6830240"/>
              <a:gd name="connsiteY5814" fmla="*/ 6085406 h 7505293"/>
              <a:gd name="connsiteX5815" fmla="*/ 3261794 w 6830240"/>
              <a:gd name="connsiteY5815" fmla="*/ 6006912 h 7505293"/>
              <a:gd name="connsiteX5816" fmla="*/ 3271922 w 6830240"/>
              <a:gd name="connsiteY5816" fmla="*/ 5999316 h 7505293"/>
              <a:gd name="connsiteX5817" fmla="*/ 3279518 w 6830240"/>
              <a:gd name="connsiteY5817" fmla="*/ 5986655 h 7505293"/>
              <a:gd name="connsiteX5818" fmla="*/ 3281417 w 6830240"/>
              <a:gd name="connsiteY5818" fmla="*/ 5973045 h 7505293"/>
              <a:gd name="connsiteX5819" fmla="*/ 3287114 w 6830240"/>
              <a:gd name="connsiteY5819" fmla="*/ 5961335 h 7505293"/>
              <a:gd name="connsiteX5820" fmla="*/ 3286481 w 6830240"/>
              <a:gd name="connsiteY5820" fmla="*/ 5943294 h 7505293"/>
              <a:gd name="connsiteX5821" fmla="*/ 3297242 w 6830240"/>
              <a:gd name="connsiteY5821" fmla="*/ 5930950 h 7505293"/>
              <a:gd name="connsiteX5822" fmla="*/ 3310852 w 6830240"/>
              <a:gd name="connsiteY5822" fmla="*/ 5896767 h 7505293"/>
              <a:gd name="connsiteX5823" fmla="*/ 3330159 w 6830240"/>
              <a:gd name="connsiteY5823" fmla="*/ 5870181 h 7505293"/>
              <a:gd name="connsiteX5824" fmla="*/ 3337755 w 6830240"/>
              <a:gd name="connsiteY5824" fmla="*/ 5852456 h 7505293"/>
              <a:gd name="connsiteX5825" fmla="*/ 3346618 w 6830240"/>
              <a:gd name="connsiteY5825" fmla="*/ 5810677 h 7505293"/>
              <a:gd name="connsiteX5826" fmla="*/ 3355480 w 6830240"/>
              <a:gd name="connsiteY5826" fmla="*/ 5768898 h 7505293"/>
              <a:gd name="connsiteX5827" fmla="*/ 3363076 w 6830240"/>
              <a:gd name="connsiteY5827" fmla="*/ 5758770 h 7505293"/>
              <a:gd name="connsiteX5828" fmla="*/ 3377002 w 6830240"/>
              <a:gd name="connsiteY5828" fmla="*/ 5725853 h 7505293"/>
              <a:gd name="connsiteX5829" fmla="*/ 3390929 w 6830240"/>
              <a:gd name="connsiteY5829" fmla="*/ 5692936 h 7505293"/>
              <a:gd name="connsiteX5830" fmla="*/ 3401057 w 6830240"/>
              <a:gd name="connsiteY5830" fmla="*/ 5670147 h 7505293"/>
              <a:gd name="connsiteX5831" fmla="*/ 3411185 w 6830240"/>
              <a:gd name="connsiteY5831" fmla="*/ 5647359 h 7505293"/>
              <a:gd name="connsiteX5832" fmla="*/ 3430492 w 6830240"/>
              <a:gd name="connsiteY5832" fmla="*/ 5587222 h 7505293"/>
              <a:gd name="connsiteX5833" fmla="*/ 3451698 w 6830240"/>
              <a:gd name="connsiteY5833" fmla="*/ 5530884 h 7505293"/>
              <a:gd name="connsiteX5834" fmla="*/ 3451065 w 6830240"/>
              <a:gd name="connsiteY5834" fmla="*/ 5516641 h 7505293"/>
              <a:gd name="connsiteX5835" fmla="*/ 3461826 w 6830240"/>
              <a:gd name="connsiteY5835" fmla="*/ 5508095 h 7505293"/>
              <a:gd name="connsiteX5836" fmla="*/ 3489606 w 6830240"/>
              <a:gd name="connsiteY5836" fmla="*/ 5455285 h 7505293"/>
              <a:gd name="connsiteX5837" fmla="*/ 3488585 w 6830240"/>
              <a:gd name="connsiteY5837" fmla="*/ 5451199 h 7505293"/>
              <a:gd name="connsiteX5838" fmla="*/ 3478457 w 6830240"/>
              <a:gd name="connsiteY5838" fmla="*/ 5438539 h 7505293"/>
              <a:gd name="connsiteX5839" fmla="*/ 3465797 w 6830240"/>
              <a:gd name="connsiteY5839" fmla="*/ 5451199 h 7505293"/>
              <a:gd name="connsiteX5840" fmla="*/ 3458201 w 6830240"/>
              <a:gd name="connsiteY5840" fmla="*/ 5504373 h 7505293"/>
              <a:gd name="connsiteX5841" fmla="*/ 3436678 w 6830240"/>
              <a:gd name="connsiteY5841" fmla="*/ 5534125 h 7505293"/>
              <a:gd name="connsiteX5842" fmla="*/ 3422752 w 6830240"/>
              <a:gd name="connsiteY5842" fmla="*/ 5567674 h 7505293"/>
              <a:gd name="connsiteX5843" fmla="*/ 3417055 w 6830240"/>
              <a:gd name="connsiteY5843" fmla="*/ 5592995 h 7505293"/>
              <a:gd name="connsiteX5844" fmla="*/ 3407559 w 6830240"/>
              <a:gd name="connsiteY5844" fmla="*/ 5618316 h 7505293"/>
              <a:gd name="connsiteX5845" fmla="*/ 3374643 w 6830240"/>
              <a:gd name="connsiteY5845" fmla="*/ 5653765 h 7505293"/>
              <a:gd name="connsiteX5846" fmla="*/ 3356918 w 6830240"/>
              <a:gd name="connsiteY5846" fmla="*/ 5704406 h 7505293"/>
              <a:gd name="connsiteX5847" fmla="*/ 3350904 w 6830240"/>
              <a:gd name="connsiteY5847" fmla="*/ 5705039 h 7505293"/>
              <a:gd name="connsiteX5848" fmla="*/ 3346790 w 6830240"/>
              <a:gd name="connsiteY5848" fmla="*/ 5709470 h 7505293"/>
              <a:gd name="connsiteX5849" fmla="*/ 3350904 w 6830240"/>
              <a:gd name="connsiteY5849" fmla="*/ 5714534 h 7505293"/>
              <a:gd name="connsiteX5850" fmla="*/ 3356918 w 6830240"/>
              <a:gd name="connsiteY5850" fmla="*/ 5719598 h 7505293"/>
              <a:gd name="connsiteX5851" fmla="*/ 3329065 w 6830240"/>
              <a:gd name="connsiteY5851" fmla="*/ 5734791 h 7505293"/>
              <a:gd name="connsiteX5852" fmla="*/ 3311341 w 6830240"/>
              <a:gd name="connsiteY5852" fmla="*/ 5734791 h 7505293"/>
              <a:gd name="connsiteX5853" fmla="*/ 3315772 w 6830240"/>
              <a:gd name="connsiteY5853" fmla="*/ 5707571 h 7505293"/>
              <a:gd name="connsiteX5854" fmla="*/ 3316405 w 6830240"/>
              <a:gd name="connsiteY5854" fmla="*/ 5668957 h 7505293"/>
              <a:gd name="connsiteX5855" fmla="*/ 3301213 w 6830240"/>
              <a:gd name="connsiteY5855" fmla="*/ 5691112 h 7505293"/>
              <a:gd name="connsiteX5856" fmla="*/ 3293617 w 6830240"/>
              <a:gd name="connsiteY5856" fmla="*/ 5717066 h 7505293"/>
              <a:gd name="connsiteX5857" fmla="*/ 3260700 w 6830240"/>
              <a:gd name="connsiteY5857" fmla="*/ 5749983 h 7505293"/>
              <a:gd name="connsiteX5858" fmla="*/ 3244558 w 6830240"/>
              <a:gd name="connsiteY5858" fmla="*/ 5765175 h 7505293"/>
              <a:gd name="connsiteX5859" fmla="*/ 3237911 w 6830240"/>
              <a:gd name="connsiteY5859" fmla="*/ 5780368 h 7505293"/>
              <a:gd name="connsiteX5860" fmla="*/ 3227783 w 6830240"/>
              <a:gd name="connsiteY5860" fmla="*/ 5780368 h 7505293"/>
              <a:gd name="connsiteX5861" fmla="*/ 3222719 w 6830240"/>
              <a:gd name="connsiteY5861" fmla="*/ 5796509 h 7505293"/>
              <a:gd name="connsiteX5862" fmla="*/ 3217655 w 6830240"/>
              <a:gd name="connsiteY5862" fmla="*/ 5810752 h 7505293"/>
              <a:gd name="connsiteX5863" fmla="*/ 3199930 w 6830240"/>
              <a:gd name="connsiteY5863" fmla="*/ 5825945 h 7505293"/>
              <a:gd name="connsiteX5864" fmla="*/ 3189802 w 6830240"/>
              <a:gd name="connsiteY5864" fmla="*/ 5805688 h 7505293"/>
              <a:gd name="connsiteX5865" fmla="*/ 3182206 w 6830240"/>
              <a:gd name="connsiteY5865" fmla="*/ 5798092 h 7505293"/>
              <a:gd name="connsiteX5866" fmla="*/ 3191068 w 6830240"/>
              <a:gd name="connsiteY5866" fmla="*/ 5768657 h 7505293"/>
              <a:gd name="connsiteX5867" fmla="*/ 3199930 w 6830240"/>
              <a:gd name="connsiteY5867" fmla="*/ 5737323 h 7505293"/>
              <a:gd name="connsiteX5868" fmla="*/ 3199614 w 6830240"/>
              <a:gd name="connsiteY5868" fmla="*/ 5734791 h 7505293"/>
              <a:gd name="connsiteX5869" fmla="*/ 3197398 w 6830240"/>
              <a:gd name="connsiteY5869" fmla="*/ 5732258 h 7505293"/>
              <a:gd name="connsiteX5870" fmla="*/ 3192334 w 6830240"/>
              <a:gd name="connsiteY5870" fmla="*/ 5740171 h 7505293"/>
              <a:gd name="connsiteX5871" fmla="*/ 3187270 w 6830240"/>
              <a:gd name="connsiteY5871" fmla="*/ 5749983 h 7505293"/>
              <a:gd name="connsiteX5872" fmla="*/ 3182206 w 6830240"/>
              <a:gd name="connsiteY5872" fmla="*/ 5757579 h 7505293"/>
              <a:gd name="connsiteX5873" fmla="*/ 3182206 w 6830240"/>
              <a:gd name="connsiteY5873" fmla="*/ 5768024 h 7505293"/>
              <a:gd name="connsiteX5874" fmla="*/ 3174610 w 6830240"/>
              <a:gd name="connsiteY5874" fmla="*/ 5772771 h 7505293"/>
              <a:gd name="connsiteX5875" fmla="*/ 3164481 w 6830240"/>
              <a:gd name="connsiteY5875" fmla="*/ 5777836 h 7505293"/>
              <a:gd name="connsiteX5876" fmla="*/ 3139161 w 6830240"/>
              <a:gd name="connsiteY5876" fmla="*/ 5780368 h 7505293"/>
              <a:gd name="connsiteX5877" fmla="*/ 3131565 w 6830240"/>
              <a:gd name="connsiteY5877" fmla="*/ 5800624 h 7505293"/>
              <a:gd name="connsiteX5878" fmla="*/ 3120487 w 6830240"/>
              <a:gd name="connsiteY5878" fmla="*/ 5807271 h 7505293"/>
              <a:gd name="connsiteX5879" fmla="*/ 3111308 w 6830240"/>
              <a:gd name="connsiteY5879" fmla="*/ 5815816 h 7505293"/>
              <a:gd name="connsiteX5880" fmla="*/ 3103079 w 6830240"/>
              <a:gd name="connsiteY5880" fmla="*/ 5818032 h 7505293"/>
              <a:gd name="connsiteX5881" fmla="*/ 3098648 w 6830240"/>
              <a:gd name="connsiteY5881" fmla="*/ 5825945 h 7505293"/>
              <a:gd name="connsiteX5882" fmla="*/ 3101180 w 6830240"/>
              <a:gd name="connsiteY5882" fmla="*/ 5836073 h 7505293"/>
              <a:gd name="connsiteX5883" fmla="*/ 3078391 w 6830240"/>
              <a:gd name="connsiteY5883" fmla="*/ 5836073 h 7505293"/>
              <a:gd name="connsiteX5884" fmla="*/ 3085671 w 6830240"/>
              <a:gd name="connsiteY5884" fmla="*/ 5814234 h 7505293"/>
              <a:gd name="connsiteX5885" fmla="*/ 3083455 w 6830240"/>
              <a:gd name="connsiteY5885" fmla="*/ 5798092 h 7505293"/>
              <a:gd name="connsiteX5886" fmla="*/ 3076176 w 6830240"/>
              <a:gd name="connsiteY5886" fmla="*/ 5800941 h 7505293"/>
              <a:gd name="connsiteX5887" fmla="*/ 3070795 w 6830240"/>
              <a:gd name="connsiteY5887" fmla="*/ 5805688 h 7505293"/>
              <a:gd name="connsiteX5888" fmla="*/ 3065731 w 6830240"/>
              <a:gd name="connsiteY5888" fmla="*/ 5836073 h 7505293"/>
              <a:gd name="connsiteX5889" fmla="*/ 3053071 w 6830240"/>
              <a:gd name="connsiteY5889" fmla="*/ 5853797 h 7505293"/>
              <a:gd name="connsiteX5890" fmla="*/ 3049272 w 6830240"/>
              <a:gd name="connsiteY5890" fmla="*/ 5873421 h 7505293"/>
              <a:gd name="connsiteX5891" fmla="*/ 3037878 w 6830240"/>
              <a:gd name="connsiteY5891" fmla="*/ 5889246 h 7505293"/>
              <a:gd name="connsiteX5892" fmla="*/ 3037878 w 6830240"/>
              <a:gd name="connsiteY5892" fmla="*/ 5909503 h 7505293"/>
              <a:gd name="connsiteX5893" fmla="*/ 3027750 w 6830240"/>
              <a:gd name="connsiteY5893" fmla="*/ 5937355 h 7505293"/>
              <a:gd name="connsiteX5894" fmla="*/ 3016039 w 6830240"/>
              <a:gd name="connsiteY5894" fmla="*/ 5938938 h 7505293"/>
              <a:gd name="connsiteX5895" fmla="*/ 3010026 w 6830240"/>
              <a:gd name="connsiteY5895" fmla="*/ 5950016 h 7505293"/>
              <a:gd name="connsiteX5896" fmla="*/ 2994833 w 6830240"/>
              <a:gd name="connsiteY5896" fmla="*/ 5972804 h 7505293"/>
              <a:gd name="connsiteX5897" fmla="*/ 2974577 w 6830240"/>
              <a:gd name="connsiteY5897" fmla="*/ 5965208 h 7505293"/>
              <a:gd name="connsiteX5898" fmla="*/ 2981223 w 6830240"/>
              <a:gd name="connsiteY5898" fmla="*/ 5936722 h 7505293"/>
              <a:gd name="connsiteX5899" fmla="*/ 2989769 w 6830240"/>
              <a:gd name="connsiteY5899" fmla="*/ 5912035 h 7505293"/>
              <a:gd name="connsiteX5900" fmla="*/ 2999897 w 6830240"/>
              <a:gd name="connsiteY5900" fmla="*/ 5899375 h 7505293"/>
              <a:gd name="connsiteX5901" fmla="*/ 3020154 w 6830240"/>
              <a:gd name="connsiteY5901" fmla="*/ 5899058 h 7505293"/>
              <a:gd name="connsiteX5902" fmla="*/ 3017622 w 6830240"/>
              <a:gd name="connsiteY5902" fmla="*/ 5889246 h 7505293"/>
              <a:gd name="connsiteX5903" fmla="*/ 3027750 w 6830240"/>
              <a:gd name="connsiteY5903" fmla="*/ 5863926 h 7505293"/>
              <a:gd name="connsiteX5904" fmla="*/ 3017622 w 6830240"/>
              <a:gd name="connsiteY5904" fmla="*/ 5863926 h 7505293"/>
              <a:gd name="connsiteX5905" fmla="*/ 3027750 w 6830240"/>
              <a:gd name="connsiteY5905" fmla="*/ 5851265 h 7505293"/>
              <a:gd name="connsiteX5906" fmla="*/ 3027750 w 6830240"/>
              <a:gd name="connsiteY5906" fmla="*/ 5825945 h 7505293"/>
              <a:gd name="connsiteX5907" fmla="*/ 3045474 w 6830240"/>
              <a:gd name="connsiteY5907" fmla="*/ 5813285 h 7505293"/>
              <a:gd name="connsiteX5908" fmla="*/ 3045474 w 6830240"/>
              <a:gd name="connsiteY5908" fmla="*/ 5790496 h 7505293"/>
              <a:gd name="connsiteX5909" fmla="*/ 3063199 w 6830240"/>
              <a:gd name="connsiteY5909" fmla="*/ 5770240 h 7505293"/>
              <a:gd name="connsiteX5910" fmla="*/ 3070795 w 6830240"/>
              <a:gd name="connsiteY5910" fmla="*/ 5749983 h 7505293"/>
              <a:gd name="connsiteX5911" fmla="*/ 3063199 w 6830240"/>
              <a:gd name="connsiteY5911" fmla="*/ 5724029 h 7505293"/>
              <a:gd name="connsiteX5912" fmla="*/ 3070795 w 6830240"/>
              <a:gd name="connsiteY5912" fmla="*/ 5694278 h 7505293"/>
              <a:gd name="connsiteX5913" fmla="*/ 3078391 w 6830240"/>
              <a:gd name="connsiteY5913" fmla="*/ 5678452 h 7505293"/>
              <a:gd name="connsiteX5914" fmla="*/ 3078391 w 6830240"/>
              <a:gd name="connsiteY5914" fmla="*/ 5658829 h 7505293"/>
              <a:gd name="connsiteX5915" fmla="*/ 3086304 w 6830240"/>
              <a:gd name="connsiteY5915" fmla="*/ 5650599 h 7505293"/>
              <a:gd name="connsiteX5916" fmla="*/ 3088519 w 6830240"/>
              <a:gd name="connsiteY5916" fmla="*/ 5638572 h 7505293"/>
              <a:gd name="connsiteX5917" fmla="*/ 3083455 w 6830240"/>
              <a:gd name="connsiteY5917" fmla="*/ 5627178 h 7505293"/>
              <a:gd name="connsiteX5918" fmla="*/ 3078391 w 6830240"/>
              <a:gd name="connsiteY5918" fmla="*/ 5615784 h 7505293"/>
              <a:gd name="connsiteX5919" fmla="*/ 3064781 w 6830240"/>
              <a:gd name="connsiteY5919" fmla="*/ 5638572 h 7505293"/>
              <a:gd name="connsiteX5920" fmla="*/ 3053071 w 6830240"/>
              <a:gd name="connsiteY5920" fmla="*/ 5661361 h 7505293"/>
              <a:gd name="connsiteX5921" fmla="*/ 3045158 w 6830240"/>
              <a:gd name="connsiteY5921" fmla="*/ 5683200 h 7505293"/>
              <a:gd name="connsiteX5922" fmla="*/ 3027750 w 6830240"/>
              <a:gd name="connsiteY5922" fmla="*/ 5699342 h 7505293"/>
              <a:gd name="connsiteX5923" fmla="*/ 3027750 w 6830240"/>
              <a:gd name="connsiteY5923" fmla="*/ 5732258 h 7505293"/>
              <a:gd name="connsiteX5924" fmla="*/ 2988186 w 6830240"/>
              <a:gd name="connsiteY5924" fmla="*/ 5768657 h 7505293"/>
              <a:gd name="connsiteX5925" fmla="*/ 2969513 w 6830240"/>
              <a:gd name="connsiteY5925" fmla="*/ 5825945 h 7505293"/>
              <a:gd name="connsiteX5926" fmla="*/ 2946724 w 6830240"/>
              <a:gd name="connsiteY5926" fmla="*/ 5834807 h 7505293"/>
              <a:gd name="connsiteX5927" fmla="*/ 2923935 w 6830240"/>
              <a:gd name="connsiteY5927" fmla="*/ 5843669 h 7505293"/>
              <a:gd name="connsiteX5928" fmla="*/ 2923935 w 6830240"/>
              <a:gd name="connsiteY5928" fmla="*/ 5871522 h 7505293"/>
              <a:gd name="connsiteX5929" fmla="*/ 2916339 w 6830240"/>
              <a:gd name="connsiteY5929" fmla="*/ 5871522 h 7505293"/>
              <a:gd name="connsiteX5930" fmla="*/ 2907477 w 6830240"/>
              <a:gd name="connsiteY5930" fmla="*/ 5867724 h 7505293"/>
              <a:gd name="connsiteX5931" fmla="*/ 2906211 w 6830240"/>
              <a:gd name="connsiteY5931" fmla="*/ 5856330 h 7505293"/>
              <a:gd name="connsiteX5932" fmla="*/ 2913807 w 6830240"/>
              <a:gd name="connsiteY5932" fmla="*/ 5836073 h 7505293"/>
              <a:gd name="connsiteX5933" fmla="*/ 2910959 w 6830240"/>
              <a:gd name="connsiteY5933" fmla="*/ 5826261 h 7505293"/>
              <a:gd name="connsiteX5934" fmla="*/ 2906211 w 6830240"/>
              <a:gd name="connsiteY5934" fmla="*/ 5818348 h 7505293"/>
              <a:gd name="connsiteX5935" fmla="*/ 2906211 w 6830240"/>
              <a:gd name="connsiteY5935" fmla="*/ 5825945 h 7505293"/>
              <a:gd name="connsiteX5936" fmla="*/ 2885954 w 6830240"/>
              <a:gd name="connsiteY5936" fmla="*/ 5843036 h 7505293"/>
              <a:gd name="connsiteX5937" fmla="*/ 2873294 w 6830240"/>
              <a:gd name="connsiteY5937" fmla="*/ 5863926 h 7505293"/>
              <a:gd name="connsiteX5938" fmla="*/ 2865381 w 6830240"/>
              <a:gd name="connsiteY5938" fmla="*/ 5875953 h 7505293"/>
              <a:gd name="connsiteX5939" fmla="*/ 2863166 w 6830240"/>
              <a:gd name="connsiteY5939" fmla="*/ 5891778 h 7505293"/>
              <a:gd name="connsiteX5940" fmla="*/ 2845441 w 6830240"/>
              <a:gd name="connsiteY5940" fmla="*/ 5901907 h 7505293"/>
              <a:gd name="connsiteX5941" fmla="*/ 2843226 w 6830240"/>
              <a:gd name="connsiteY5941" fmla="*/ 5915516 h 7505293"/>
              <a:gd name="connsiteX5942" fmla="*/ 2835313 w 6830240"/>
              <a:gd name="connsiteY5942" fmla="*/ 5927227 h 7505293"/>
              <a:gd name="connsiteX5943" fmla="*/ 2835313 w 6830240"/>
              <a:gd name="connsiteY5943" fmla="*/ 5947484 h 7505293"/>
              <a:gd name="connsiteX5944" fmla="*/ 2825185 w 6830240"/>
              <a:gd name="connsiteY5944" fmla="*/ 5955080 h 7505293"/>
              <a:gd name="connsiteX5945" fmla="*/ 2817272 w 6830240"/>
              <a:gd name="connsiteY5945" fmla="*/ 5977236 h 7505293"/>
              <a:gd name="connsiteX5946" fmla="*/ 2799864 w 6830240"/>
              <a:gd name="connsiteY5946" fmla="*/ 5995593 h 7505293"/>
              <a:gd name="connsiteX5947" fmla="*/ 2781507 w 6830240"/>
              <a:gd name="connsiteY5947" fmla="*/ 6023129 h 7505293"/>
              <a:gd name="connsiteX5948" fmla="*/ 2759351 w 6830240"/>
              <a:gd name="connsiteY5948" fmla="*/ 6048766 h 7505293"/>
              <a:gd name="connsiteX5949" fmla="*/ 2758402 w 6830240"/>
              <a:gd name="connsiteY5949" fmla="*/ 6061110 h 7505293"/>
              <a:gd name="connsiteX5950" fmla="*/ 2751755 w 6830240"/>
              <a:gd name="connsiteY5950" fmla="*/ 6071555 h 7505293"/>
              <a:gd name="connsiteX5951" fmla="*/ 2745425 w 6830240"/>
              <a:gd name="connsiteY5951" fmla="*/ 6094976 h 7505293"/>
              <a:gd name="connsiteX5952" fmla="*/ 2731499 w 6830240"/>
              <a:gd name="connsiteY5952" fmla="*/ 6114600 h 7505293"/>
              <a:gd name="connsiteX5953" fmla="*/ 2729600 w 6830240"/>
              <a:gd name="connsiteY5953" fmla="*/ 6121563 h 7505293"/>
              <a:gd name="connsiteX5954" fmla="*/ 2723902 w 6830240"/>
              <a:gd name="connsiteY5954" fmla="*/ 6124728 h 7505293"/>
              <a:gd name="connsiteX5955" fmla="*/ 2716306 w 6830240"/>
              <a:gd name="connsiteY5955" fmla="*/ 6122196 h 7505293"/>
              <a:gd name="connsiteX5956" fmla="*/ 2723902 w 6830240"/>
              <a:gd name="connsiteY5956" fmla="*/ 6096875 h 7505293"/>
              <a:gd name="connsiteX5957" fmla="*/ 2729600 w 6830240"/>
              <a:gd name="connsiteY5957" fmla="*/ 6086431 h 7505293"/>
              <a:gd name="connsiteX5958" fmla="*/ 2731499 w 6830240"/>
              <a:gd name="connsiteY5958" fmla="*/ 6074087 h 7505293"/>
              <a:gd name="connsiteX5959" fmla="*/ 2741627 w 6830240"/>
              <a:gd name="connsiteY5959" fmla="*/ 6051298 h 7505293"/>
              <a:gd name="connsiteX5960" fmla="*/ 2740994 w 6830240"/>
              <a:gd name="connsiteY5960" fmla="*/ 6032308 h 7505293"/>
              <a:gd name="connsiteX5961" fmla="*/ 2751755 w 6830240"/>
              <a:gd name="connsiteY5961" fmla="*/ 6020914 h 7505293"/>
              <a:gd name="connsiteX5962" fmla="*/ 2773278 w 6830240"/>
              <a:gd name="connsiteY5962" fmla="*/ 5933557 h 7505293"/>
              <a:gd name="connsiteX5963" fmla="*/ 2817589 w 6830240"/>
              <a:gd name="connsiteY5963" fmla="*/ 5853797 h 7505293"/>
              <a:gd name="connsiteX5964" fmla="*/ 2821387 w 6830240"/>
              <a:gd name="connsiteY5964" fmla="*/ 5829743 h 7505293"/>
              <a:gd name="connsiteX5965" fmla="*/ 2825185 w 6830240"/>
              <a:gd name="connsiteY5965" fmla="*/ 5805688 h 7505293"/>
              <a:gd name="connsiteX5966" fmla="*/ 2833098 w 6830240"/>
              <a:gd name="connsiteY5966" fmla="*/ 5800941 h 7505293"/>
              <a:gd name="connsiteX5967" fmla="*/ 2835313 w 6830240"/>
              <a:gd name="connsiteY5967" fmla="*/ 5790496 h 7505293"/>
              <a:gd name="connsiteX5968" fmla="*/ 2840377 w 6830240"/>
              <a:gd name="connsiteY5968" fmla="*/ 5772455 h 7505293"/>
              <a:gd name="connsiteX5969" fmla="*/ 2845441 w 6830240"/>
              <a:gd name="connsiteY5969" fmla="*/ 5760111 h 7505293"/>
              <a:gd name="connsiteX5970" fmla="*/ 2858102 w 6830240"/>
              <a:gd name="connsiteY5970" fmla="*/ 5734791 h 7505293"/>
              <a:gd name="connsiteX5971" fmla="*/ 2866014 w 6830240"/>
              <a:gd name="connsiteY5971" fmla="*/ 5727827 h 7505293"/>
              <a:gd name="connsiteX5972" fmla="*/ 2868230 w 6830240"/>
              <a:gd name="connsiteY5972" fmla="*/ 5717066 h 7505293"/>
              <a:gd name="connsiteX5973" fmla="*/ 2865698 w 6830240"/>
              <a:gd name="connsiteY5973" fmla="*/ 5704406 h 7505293"/>
              <a:gd name="connsiteX5974" fmla="*/ 2888487 w 6830240"/>
              <a:gd name="connsiteY5974" fmla="*/ 5625912 h 7505293"/>
              <a:gd name="connsiteX5975" fmla="*/ 2898615 w 6830240"/>
              <a:gd name="connsiteY5975" fmla="*/ 5618316 h 7505293"/>
              <a:gd name="connsiteX5976" fmla="*/ 2906211 w 6830240"/>
              <a:gd name="connsiteY5976" fmla="*/ 5605655 h 7505293"/>
              <a:gd name="connsiteX5977" fmla="*/ 2908110 w 6830240"/>
              <a:gd name="connsiteY5977" fmla="*/ 5592045 h 7505293"/>
              <a:gd name="connsiteX5978" fmla="*/ 2913807 w 6830240"/>
              <a:gd name="connsiteY5978" fmla="*/ 5580335 h 7505293"/>
              <a:gd name="connsiteX5979" fmla="*/ 2913174 w 6830240"/>
              <a:gd name="connsiteY5979" fmla="*/ 5562294 h 7505293"/>
              <a:gd name="connsiteX5980" fmla="*/ 2923935 w 6830240"/>
              <a:gd name="connsiteY5980" fmla="*/ 5549950 h 7505293"/>
              <a:gd name="connsiteX5981" fmla="*/ 2937545 w 6830240"/>
              <a:gd name="connsiteY5981" fmla="*/ 5515767 h 7505293"/>
              <a:gd name="connsiteX5982" fmla="*/ 2956852 w 6830240"/>
              <a:gd name="connsiteY5982" fmla="*/ 5489181 h 7505293"/>
              <a:gd name="connsiteX5983" fmla="*/ 2964448 w 6830240"/>
              <a:gd name="connsiteY5983" fmla="*/ 5471456 h 7505293"/>
              <a:gd name="connsiteX5984" fmla="*/ 2973311 w 6830240"/>
              <a:gd name="connsiteY5984" fmla="*/ 5429677 h 7505293"/>
              <a:gd name="connsiteX5985" fmla="*/ 2982173 w 6830240"/>
              <a:gd name="connsiteY5985" fmla="*/ 5387898 h 7505293"/>
              <a:gd name="connsiteX5986" fmla="*/ 2989769 w 6830240"/>
              <a:gd name="connsiteY5986" fmla="*/ 5377770 h 7505293"/>
              <a:gd name="connsiteX5987" fmla="*/ 2995621 w 6830240"/>
              <a:gd name="connsiteY5987" fmla="*/ 5363938 h 7505293"/>
              <a:gd name="connsiteX5988" fmla="*/ 2976268 w 6830240"/>
              <a:gd name="connsiteY5988" fmla="*/ 5390690 h 7505293"/>
              <a:gd name="connsiteX5989" fmla="*/ 2962342 w 6830240"/>
              <a:gd name="connsiteY5989" fmla="*/ 5424239 h 7505293"/>
              <a:gd name="connsiteX5990" fmla="*/ 2956645 w 6830240"/>
              <a:gd name="connsiteY5990" fmla="*/ 5449560 h 7505293"/>
              <a:gd name="connsiteX5991" fmla="*/ 2947149 w 6830240"/>
              <a:gd name="connsiteY5991" fmla="*/ 5474881 h 7505293"/>
              <a:gd name="connsiteX5992" fmla="*/ 2914233 w 6830240"/>
              <a:gd name="connsiteY5992" fmla="*/ 5510330 h 7505293"/>
              <a:gd name="connsiteX5993" fmla="*/ 2896508 w 6830240"/>
              <a:gd name="connsiteY5993" fmla="*/ 5560971 h 7505293"/>
              <a:gd name="connsiteX5994" fmla="*/ 2890494 w 6830240"/>
              <a:gd name="connsiteY5994" fmla="*/ 5561604 h 7505293"/>
              <a:gd name="connsiteX5995" fmla="*/ 2886380 w 6830240"/>
              <a:gd name="connsiteY5995" fmla="*/ 5566035 h 7505293"/>
              <a:gd name="connsiteX5996" fmla="*/ 2890494 w 6830240"/>
              <a:gd name="connsiteY5996" fmla="*/ 5571099 h 7505293"/>
              <a:gd name="connsiteX5997" fmla="*/ 2896508 w 6830240"/>
              <a:gd name="connsiteY5997" fmla="*/ 5576163 h 7505293"/>
              <a:gd name="connsiteX5998" fmla="*/ 2868655 w 6830240"/>
              <a:gd name="connsiteY5998" fmla="*/ 5591356 h 7505293"/>
              <a:gd name="connsiteX5999" fmla="*/ 2850931 w 6830240"/>
              <a:gd name="connsiteY5999" fmla="*/ 5591356 h 7505293"/>
              <a:gd name="connsiteX6000" fmla="*/ 2855362 w 6830240"/>
              <a:gd name="connsiteY6000" fmla="*/ 5564136 h 7505293"/>
              <a:gd name="connsiteX6001" fmla="*/ 2855995 w 6830240"/>
              <a:gd name="connsiteY6001" fmla="*/ 5525522 h 7505293"/>
              <a:gd name="connsiteX6002" fmla="*/ 2840803 w 6830240"/>
              <a:gd name="connsiteY6002" fmla="*/ 5547677 h 7505293"/>
              <a:gd name="connsiteX6003" fmla="*/ 2833207 w 6830240"/>
              <a:gd name="connsiteY6003" fmla="*/ 5573631 h 7505293"/>
              <a:gd name="connsiteX6004" fmla="*/ 2800290 w 6830240"/>
              <a:gd name="connsiteY6004" fmla="*/ 5606548 h 7505293"/>
              <a:gd name="connsiteX6005" fmla="*/ 2784148 w 6830240"/>
              <a:gd name="connsiteY6005" fmla="*/ 5621740 h 7505293"/>
              <a:gd name="connsiteX6006" fmla="*/ 2777501 w 6830240"/>
              <a:gd name="connsiteY6006" fmla="*/ 5636933 h 7505293"/>
              <a:gd name="connsiteX6007" fmla="*/ 2767373 w 6830240"/>
              <a:gd name="connsiteY6007" fmla="*/ 5636933 h 7505293"/>
              <a:gd name="connsiteX6008" fmla="*/ 2762309 w 6830240"/>
              <a:gd name="connsiteY6008" fmla="*/ 5653074 h 7505293"/>
              <a:gd name="connsiteX6009" fmla="*/ 2757245 w 6830240"/>
              <a:gd name="connsiteY6009" fmla="*/ 5667317 h 7505293"/>
              <a:gd name="connsiteX6010" fmla="*/ 2739520 w 6830240"/>
              <a:gd name="connsiteY6010" fmla="*/ 5682510 h 7505293"/>
              <a:gd name="connsiteX6011" fmla="*/ 2729392 w 6830240"/>
              <a:gd name="connsiteY6011" fmla="*/ 5662253 h 7505293"/>
              <a:gd name="connsiteX6012" fmla="*/ 2721796 w 6830240"/>
              <a:gd name="connsiteY6012" fmla="*/ 5654657 h 7505293"/>
              <a:gd name="connsiteX6013" fmla="*/ 2730658 w 6830240"/>
              <a:gd name="connsiteY6013" fmla="*/ 5625222 h 7505293"/>
              <a:gd name="connsiteX6014" fmla="*/ 2739520 w 6830240"/>
              <a:gd name="connsiteY6014" fmla="*/ 5593888 h 7505293"/>
              <a:gd name="connsiteX6015" fmla="*/ 2739204 w 6830240"/>
              <a:gd name="connsiteY6015" fmla="*/ 5591356 h 7505293"/>
              <a:gd name="connsiteX6016" fmla="*/ 2736988 w 6830240"/>
              <a:gd name="connsiteY6016" fmla="*/ 5588823 h 7505293"/>
              <a:gd name="connsiteX6017" fmla="*/ 2731924 w 6830240"/>
              <a:gd name="connsiteY6017" fmla="*/ 5596736 h 7505293"/>
              <a:gd name="connsiteX6018" fmla="*/ 2726860 w 6830240"/>
              <a:gd name="connsiteY6018" fmla="*/ 5606548 h 7505293"/>
              <a:gd name="connsiteX6019" fmla="*/ 2721796 w 6830240"/>
              <a:gd name="connsiteY6019" fmla="*/ 5614144 h 7505293"/>
              <a:gd name="connsiteX6020" fmla="*/ 2721796 w 6830240"/>
              <a:gd name="connsiteY6020" fmla="*/ 5624589 h 7505293"/>
              <a:gd name="connsiteX6021" fmla="*/ 2714200 w 6830240"/>
              <a:gd name="connsiteY6021" fmla="*/ 5629336 h 7505293"/>
              <a:gd name="connsiteX6022" fmla="*/ 2704071 w 6830240"/>
              <a:gd name="connsiteY6022" fmla="*/ 5634401 h 7505293"/>
              <a:gd name="connsiteX6023" fmla="*/ 2678751 w 6830240"/>
              <a:gd name="connsiteY6023" fmla="*/ 5636933 h 7505293"/>
              <a:gd name="connsiteX6024" fmla="*/ 2671155 w 6830240"/>
              <a:gd name="connsiteY6024" fmla="*/ 5657189 h 7505293"/>
              <a:gd name="connsiteX6025" fmla="*/ 2660077 w 6830240"/>
              <a:gd name="connsiteY6025" fmla="*/ 5663836 h 7505293"/>
              <a:gd name="connsiteX6026" fmla="*/ 2650898 w 6830240"/>
              <a:gd name="connsiteY6026" fmla="*/ 5672381 h 7505293"/>
              <a:gd name="connsiteX6027" fmla="*/ 2642669 w 6830240"/>
              <a:gd name="connsiteY6027" fmla="*/ 5674597 h 7505293"/>
              <a:gd name="connsiteX6028" fmla="*/ 2638238 w 6830240"/>
              <a:gd name="connsiteY6028" fmla="*/ 5682510 h 7505293"/>
              <a:gd name="connsiteX6029" fmla="*/ 2640770 w 6830240"/>
              <a:gd name="connsiteY6029" fmla="*/ 5692638 h 7505293"/>
              <a:gd name="connsiteX6030" fmla="*/ 2617981 w 6830240"/>
              <a:gd name="connsiteY6030" fmla="*/ 5692638 h 7505293"/>
              <a:gd name="connsiteX6031" fmla="*/ 2625261 w 6830240"/>
              <a:gd name="connsiteY6031" fmla="*/ 5670799 h 7505293"/>
              <a:gd name="connsiteX6032" fmla="*/ 2623045 w 6830240"/>
              <a:gd name="connsiteY6032" fmla="*/ 5654657 h 7505293"/>
              <a:gd name="connsiteX6033" fmla="*/ 2615766 w 6830240"/>
              <a:gd name="connsiteY6033" fmla="*/ 5657506 h 7505293"/>
              <a:gd name="connsiteX6034" fmla="*/ 2610385 w 6830240"/>
              <a:gd name="connsiteY6034" fmla="*/ 5662253 h 7505293"/>
              <a:gd name="connsiteX6035" fmla="*/ 2605321 w 6830240"/>
              <a:gd name="connsiteY6035" fmla="*/ 5692638 h 7505293"/>
              <a:gd name="connsiteX6036" fmla="*/ 2592661 w 6830240"/>
              <a:gd name="connsiteY6036" fmla="*/ 5710362 h 7505293"/>
              <a:gd name="connsiteX6037" fmla="*/ 2588862 w 6830240"/>
              <a:gd name="connsiteY6037" fmla="*/ 5729986 h 7505293"/>
              <a:gd name="connsiteX6038" fmla="*/ 2577468 w 6830240"/>
              <a:gd name="connsiteY6038" fmla="*/ 5745811 h 7505293"/>
              <a:gd name="connsiteX6039" fmla="*/ 2577468 w 6830240"/>
              <a:gd name="connsiteY6039" fmla="*/ 5766068 h 7505293"/>
              <a:gd name="connsiteX6040" fmla="*/ 2567340 w 6830240"/>
              <a:gd name="connsiteY6040" fmla="*/ 5793920 h 7505293"/>
              <a:gd name="connsiteX6041" fmla="*/ 2555629 w 6830240"/>
              <a:gd name="connsiteY6041" fmla="*/ 5795503 h 7505293"/>
              <a:gd name="connsiteX6042" fmla="*/ 2549616 w 6830240"/>
              <a:gd name="connsiteY6042" fmla="*/ 5806581 h 7505293"/>
              <a:gd name="connsiteX6043" fmla="*/ 2534423 w 6830240"/>
              <a:gd name="connsiteY6043" fmla="*/ 5829369 h 7505293"/>
              <a:gd name="connsiteX6044" fmla="*/ 2514167 w 6830240"/>
              <a:gd name="connsiteY6044" fmla="*/ 5821773 h 7505293"/>
              <a:gd name="connsiteX6045" fmla="*/ 2520813 w 6830240"/>
              <a:gd name="connsiteY6045" fmla="*/ 5793287 h 7505293"/>
              <a:gd name="connsiteX6046" fmla="*/ 2529359 w 6830240"/>
              <a:gd name="connsiteY6046" fmla="*/ 5768600 h 7505293"/>
              <a:gd name="connsiteX6047" fmla="*/ 2539487 w 6830240"/>
              <a:gd name="connsiteY6047" fmla="*/ 5755940 h 7505293"/>
              <a:gd name="connsiteX6048" fmla="*/ 2559744 w 6830240"/>
              <a:gd name="connsiteY6048" fmla="*/ 5755623 h 7505293"/>
              <a:gd name="connsiteX6049" fmla="*/ 2557212 w 6830240"/>
              <a:gd name="connsiteY6049" fmla="*/ 5745811 h 7505293"/>
              <a:gd name="connsiteX6050" fmla="*/ 2567340 w 6830240"/>
              <a:gd name="connsiteY6050" fmla="*/ 5720491 h 7505293"/>
              <a:gd name="connsiteX6051" fmla="*/ 2557212 w 6830240"/>
              <a:gd name="connsiteY6051" fmla="*/ 5720491 h 7505293"/>
              <a:gd name="connsiteX6052" fmla="*/ 2567340 w 6830240"/>
              <a:gd name="connsiteY6052" fmla="*/ 5707830 h 7505293"/>
              <a:gd name="connsiteX6053" fmla="*/ 2567340 w 6830240"/>
              <a:gd name="connsiteY6053" fmla="*/ 5682510 h 7505293"/>
              <a:gd name="connsiteX6054" fmla="*/ 2585064 w 6830240"/>
              <a:gd name="connsiteY6054" fmla="*/ 5669850 h 7505293"/>
              <a:gd name="connsiteX6055" fmla="*/ 2585064 w 6830240"/>
              <a:gd name="connsiteY6055" fmla="*/ 5647061 h 7505293"/>
              <a:gd name="connsiteX6056" fmla="*/ 2602789 w 6830240"/>
              <a:gd name="connsiteY6056" fmla="*/ 5626805 h 7505293"/>
              <a:gd name="connsiteX6057" fmla="*/ 2610385 w 6830240"/>
              <a:gd name="connsiteY6057" fmla="*/ 5606548 h 7505293"/>
              <a:gd name="connsiteX6058" fmla="*/ 2602789 w 6830240"/>
              <a:gd name="connsiteY6058" fmla="*/ 5580594 h 7505293"/>
              <a:gd name="connsiteX6059" fmla="*/ 2610385 w 6830240"/>
              <a:gd name="connsiteY6059" fmla="*/ 5550843 h 7505293"/>
              <a:gd name="connsiteX6060" fmla="*/ 2617981 w 6830240"/>
              <a:gd name="connsiteY6060" fmla="*/ 5535017 h 7505293"/>
              <a:gd name="connsiteX6061" fmla="*/ 2617981 w 6830240"/>
              <a:gd name="connsiteY6061" fmla="*/ 5515394 h 7505293"/>
              <a:gd name="connsiteX6062" fmla="*/ 2625894 w 6830240"/>
              <a:gd name="connsiteY6062" fmla="*/ 5507164 h 7505293"/>
              <a:gd name="connsiteX6063" fmla="*/ 2628109 w 6830240"/>
              <a:gd name="connsiteY6063" fmla="*/ 5495137 h 7505293"/>
              <a:gd name="connsiteX6064" fmla="*/ 2623045 w 6830240"/>
              <a:gd name="connsiteY6064" fmla="*/ 5483743 h 7505293"/>
              <a:gd name="connsiteX6065" fmla="*/ 2617981 w 6830240"/>
              <a:gd name="connsiteY6065" fmla="*/ 5472349 h 7505293"/>
              <a:gd name="connsiteX6066" fmla="*/ 2604371 w 6830240"/>
              <a:gd name="connsiteY6066" fmla="*/ 5495137 h 7505293"/>
              <a:gd name="connsiteX6067" fmla="*/ 2592661 w 6830240"/>
              <a:gd name="connsiteY6067" fmla="*/ 5517926 h 7505293"/>
              <a:gd name="connsiteX6068" fmla="*/ 2584748 w 6830240"/>
              <a:gd name="connsiteY6068" fmla="*/ 5539765 h 7505293"/>
              <a:gd name="connsiteX6069" fmla="*/ 2567340 w 6830240"/>
              <a:gd name="connsiteY6069" fmla="*/ 5555907 h 7505293"/>
              <a:gd name="connsiteX6070" fmla="*/ 2567340 w 6830240"/>
              <a:gd name="connsiteY6070" fmla="*/ 5588823 h 7505293"/>
              <a:gd name="connsiteX6071" fmla="*/ 2527776 w 6830240"/>
              <a:gd name="connsiteY6071" fmla="*/ 5625222 h 7505293"/>
              <a:gd name="connsiteX6072" fmla="*/ 2509103 w 6830240"/>
              <a:gd name="connsiteY6072" fmla="*/ 5682510 h 7505293"/>
              <a:gd name="connsiteX6073" fmla="*/ 2486314 w 6830240"/>
              <a:gd name="connsiteY6073" fmla="*/ 5691372 h 7505293"/>
              <a:gd name="connsiteX6074" fmla="*/ 2463525 w 6830240"/>
              <a:gd name="connsiteY6074" fmla="*/ 5700234 h 7505293"/>
              <a:gd name="connsiteX6075" fmla="*/ 2463525 w 6830240"/>
              <a:gd name="connsiteY6075" fmla="*/ 5728087 h 7505293"/>
              <a:gd name="connsiteX6076" fmla="*/ 2455929 w 6830240"/>
              <a:gd name="connsiteY6076" fmla="*/ 5728087 h 7505293"/>
              <a:gd name="connsiteX6077" fmla="*/ 2447067 w 6830240"/>
              <a:gd name="connsiteY6077" fmla="*/ 5724289 h 7505293"/>
              <a:gd name="connsiteX6078" fmla="*/ 2445801 w 6830240"/>
              <a:gd name="connsiteY6078" fmla="*/ 5712895 h 7505293"/>
              <a:gd name="connsiteX6079" fmla="*/ 2453397 w 6830240"/>
              <a:gd name="connsiteY6079" fmla="*/ 5692638 h 7505293"/>
              <a:gd name="connsiteX6080" fmla="*/ 2450549 w 6830240"/>
              <a:gd name="connsiteY6080" fmla="*/ 5682826 h 7505293"/>
              <a:gd name="connsiteX6081" fmla="*/ 2445801 w 6830240"/>
              <a:gd name="connsiteY6081" fmla="*/ 5674913 h 7505293"/>
              <a:gd name="connsiteX6082" fmla="*/ 2445801 w 6830240"/>
              <a:gd name="connsiteY6082" fmla="*/ 5682510 h 7505293"/>
              <a:gd name="connsiteX6083" fmla="*/ 2425544 w 6830240"/>
              <a:gd name="connsiteY6083" fmla="*/ 5699601 h 7505293"/>
              <a:gd name="connsiteX6084" fmla="*/ 2412884 w 6830240"/>
              <a:gd name="connsiteY6084" fmla="*/ 5720491 h 7505293"/>
              <a:gd name="connsiteX6085" fmla="*/ 2404971 w 6830240"/>
              <a:gd name="connsiteY6085" fmla="*/ 5732518 h 7505293"/>
              <a:gd name="connsiteX6086" fmla="*/ 2402756 w 6830240"/>
              <a:gd name="connsiteY6086" fmla="*/ 5748343 h 7505293"/>
              <a:gd name="connsiteX6087" fmla="*/ 2385031 w 6830240"/>
              <a:gd name="connsiteY6087" fmla="*/ 5758472 h 7505293"/>
              <a:gd name="connsiteX6088" fmla="*/ 2382816 w 6830240"/>
              <a:gd name="connsiteY6088" fmla="*/ 5772081 h 7505293"/>
              <a:gd name="connsiteX6089" fmla="*/ 2374903 w 6830240"/>
              <a:gd name="connsiteY6089" fmla="*/ 5783792 h 7505293"/>
              <a:gd name="connsiteX6090" fmla="*/ 2374903 w 6830240"/>
              <a:gd name="connsiteY6090" fmla="*/ 5804049 h 7505293"/>
              <a:gd name="connsiteX6091" fmla="*/ 2364775 w 6830240"/>
              <a:gd name="connsiteY6091" fmla="*/ 5811645 h 7505293"/>
              <a:gd name="connsiteX6092" fmla="*/ 2356862 w 6830240"/>
              <a:gd name="connsiteY6092" fmla="*/ 5833801 h 7505293"/>
              <a:gd name="connsiteX6093" fmla="*/ 2339454 w 6830240"/>
              <a:gd name="connsiteY6093" fmla="*/ 5852158 h 7505293"/>
              <a:gd name="connsiteX6094" fmla="*/ 2321097 w 6830240"/>
              <a:gd name="connsiteY6094" fmla="*/ 5879694 h 7505293"/>
              <a:gd name="connsiteX6095" fmla="*/ 2298941 w 6830240"/>
              <a:gd name="connsiteY6095" fmla="*/ 5905331 h 7505293"/>
              <a:gd name="connsiteX6096" fmla="*/ 2297992 w 6830240"/>
              <a:gd name="connsiteY6096" fmla="*/ 5917675 h 7505293"/>
              <a:gd name="connsiteX6097" fmla="*/ 2291345 w 6830240"/>
              <a:gd name="connsiteY6097" fmla="*/ 5928120 h 7505293"/>
              <a:gd name="connsiteX6098" fmla="*/ 2285015 w 6830240"/>
              <a:gd name="connsiteY6098" fmla="*/ 5951541 h 7505293"/>
              <a:gd name="connsiteX6099" fmla="*/ 2271089 w 6830240"/>
              <a:gd name="connsiteY6099" fmla="*/ 5971165 h 7505293"/>
              <a:gd name="connsiteX6100" fmla="*/ 2269190 w 6830240"/>
              <a:gd name="connsiteY6100" fmla="*/ 5978128 h 7505293"/>
              <a:gd name="connsiteX6101" fmla="*/ 2263492 w 6830240"/>
              <a:gd name="connsiteY6101" fmla="*/ 5981293 h 7505293"/>
              <a:gd name="connsiteX6102" fmla="*/ 2255896 w 6830240"/>
              <a:gd name="connsiteY6102" fmla="*/ 5978761 h 7505293"/>
              <a:gd name="connsiteX6103" fmla="*/ 2263492 w 6830240"/>
              <a:gd name="connsiteY6103" fmla="*/ 5953440 h 7505293"/>
              <a:gd name="connsiteX6104" fmla="*/ 2269190 w 6830240"/>
              <a:gd name="connsiteY6104" fmla="*/ 5942996 h 7505293"/>
              <a:gd name="connsiteX6105" fmla="*/ 2271089 w 6830240"/>
              <a:gd name="connsiteY6105" fmla="*/ 5930652 h 7505293"/>
              <a:gd name="connsiteX6106" fmla="*/ 2281217 w 6830240"/>
              <a:gd name="connsiteY6106" fmla="*/ 5907863 h 7505293"/>
              <a:gd name="connsiteX6107" fmla="*/ 2280584 w 6830240"/>
              <a:gd name="connsiteY6107" fmla="*/ 5888873 h 7505293"/>
              <a:gd name="connsiteX6108" fmla="*/ 2291345 w 6830240"/>
              <a:gd name="connsiteY6108" fmla="*/ 5877479 h 7505293"/>
              <a:gd name="connsiteX6109" fmla="*/ 2312868 w 6830240"/>
              <a:gd name="connsiteY6109" fmla="*/ 5790122 h 7505293"/>
              <a:gd name="connsiteX6110" fmla="*/ 2357179 w 6830240"/>
              <a:gd name="connsiteY6110" fmla="*/ 5710362 h 7505293"/>
              <a:gd name="connsiteX6111" fmla="*/ 2360977 w 6830240"/>
              <a:gd name="connsiteY6111" fmla="*/ 5686308 h 7505293"/>
              <a:gd name="connsiteX6112" fmla="*/ 2364775 w 6830240"/>
              <a:gd name="connsiteY6112" fmla="*/ 5662253 h 7505293"/>
              <a:gd name="connsiteX6113" fmla="*/ 2372688 w 6830240"/>
              <a:gd name="connsiteY6113" fmla="*/ 5657506 h 7505293"/>
              <a:gd name="connsiteX6114" fmla="*/ 2374903 w 6830240"/>
              <a:gd name="connsiteY6114" fmla="*/ 5647061 h 7505293"/>
              <a:gd name="connsiteX6115" fmla="*/ 2379967 w 6830240"/>
              <a:gd name="connsiteY6115" fmla="*/ 5629020 h 7505293"/>
              <a:gd name="connsiteX6116" fmla="*/ 2385031 w 6830240"/>
              <a:gd name="connsiteY6116" fmla="*/ 5616676 h 7505293"/>
              <a:gd name="connsiteX6117" fmla="*/ 2397692 w 6830240"/>
              <a:gd name="connsiteY6117" fmla="*/ 5591356 h 7505293"/>
              <a:gd name="connsiteX6118" fmla="*/ 2405604 w 6830240"/>
              <a:gd name="connsiteY6118" fmla="*/ 5584392 h 7505293"/>
              <a:gd name="connsiteX6119" fmla="*/ 2407820 w 6830240"/>
              <a:gd name="connsiteY6119" fmla="*/ 5573631 h 7505293"/>
              <a:gd name="connsiteX6120" fmla="*/ 2405288 w 6830240"/>
              <a:gd name="connsiteY6120" fmla="*/ 5560971 h 7505293"/>
              <a:gd name="connsiteX6121" fmla="*/ 2428077 w 6830240"/>
              <a:gd name="connsiteY6121" fmla="*/ 5482477 h 7505293"/>
              <a:gd name="connsiteX6122" fmla="*/ 2438205 w 6830240"/>
              <a:gd name="connsiteY6122" fmla="*/ 5474881 h 7505293"/>
              <a:gd name="connsiteX6123" fmla="*/ 2445801 w 6830240"/>
              <a:gd name="connsiteY6123" fmla="*/ 5462220 h 7505293"/>
              <a:gd name="connsiteX6124" fmla="*/ 2447700 w 6830240"/>
              <a:gd name="connsiteY6124" fmla="*/ 5448610 h 7505293"/>
              <a:gd name="connsiteX6125" fmla="*/ 2453397 w 6830240"/>
              <a:gd name="connsiteY6125" fmla="*/ 5436900 h 7505293"/>
              <a:gd name="connsiteX6126" fmla="*/ 2452764 w 6830240"/>
              <a:gd name="connsiteY6126" fmla="*/ 5418859 h 7505293"/>
              <a:gd name="connsiteX6127" fmla="*/ 2463525 w 6830240"/>
              <a:gd name="connsiteY6127" fmla="*/ 5406515 h 7505293"/>
              <a:gd name="connsiteX6128" fmla="*/ 2477135 w 6830240"/>
              <a:gd name="connsiteY6128" fmla="*/ 5372332 h 7505293"/>
              <a:gd name="connsiteX6129" fmla="*/ 2496442 w 6830240"/>
              <a:gd name="connsiteY6129" fmla="*/ 5345746 h 7505293"/>
              <a:gd name="connsiteX6130" fmla="*/ 2504038 w 6830240"/>
              <a:gd name="connsiteY6130" fmla="*/ 5328021 h 7505293"/>
              <a:gd name="connsiteX6131" fmla="*/ 2512901 w 6830240"/>
              <a:gd name="connsiteY6131" fmla="*/ 5286242 h 7505293"/>
              <a:gd name="connsiteX6132" fmla="*/ 2521763 w 6830240"/>
              <a:gd name="connsiteY6132" fmla="*/ 5244463 h 7505293"/>
              <a:gd name="connsiteX6133" fmla="*/ 2529359 w 6830240"/>
              <a:gd name="connsiteY6133" fmla="*/ 5234335 h 7505293"/>
              <a:gd name="connsiteX6134" fmla="*/ 2543285 w 6830240"/>
              <a:gd name="connsiteY6134" fmla="*/ 5201418 h 7505293"/>
              <a:gd name="connsiteX6135" fmla="*/ 2557212 w 6830240"/>
              <a:gd name="connsiteY6135" fmla="*/ 5168501 h 7505293"/>
              <a:gd name="connsiteX6136" fmla="*/ 2567340 w 6830240"/>
              <a:gd name="connsiteY6136" fmla="*/ 5145712 h 7505293"/>
              <a:gd name="connsiteX6137" fmla="*/ 2577468 w 6830240"/>
              <a:gd name="connsiteY6137" fmla="*/ 5122924 h 7505293"/>
              <a:gd name="connsiteX6138" fmla="*/ 2596775 w 6830240"/>
              <a:gd name="connsiteY6138" fmla="*/ 5062787 h 7505293"/>
              <a:gd name="connsiteX6139" fmla="*/ 2617981 w 6830240"/>
              <a:gd name="connsiteY6139" fmla="*/ 5006449 h 7505293"/>
              <a:gd name="connsiteX6140" fmla="*/ 2617348 w 6830240"/>
              <a:gd name="connsiteY6140" fmla="*/ 4992206 h 7505293"/>
              <a:gd name="connsiteX6141" fmla="*/ 2628109 w 6830240"/>
              <a:gd name="connsiteY6141" fmla="*/ 4983660 h 7505293"/>
              <a:gd name="connsiteX6142" fmla="*/ 2655889 w 6830240"/>
              <a:gd name="connsiteY6142" fmla="*/ 4930850 h 7505293"/>
              <a:gd name="connsiteX6143" fmla="*/ 2654868 w 6830240"/>
              <a:gd name="connsiteY6143" fmla="*/ 4926764 h 7505293"/>
              <a:gd name="connsiteX6144" fmla="*/ 2644740 w 6830240"/>
              <a:gd name="connsiteY6144" fmla="*/ 4914104 h 7505293"/>
              <a:gd name="connsiteX6145" fmla="*/ 2632080 w 6830240"/>
              <a:gd name="connsiteY6145" fmla="*/ 4926764 h 7505293"/>
              <a:gd name="connsiteX6146" fmla="*/ 2624484 w 6830240"/>
              <a:gd name="connsiteY6146" fmla="*/ 4979938 h 7505293"/>
              <a:gd name="connsiteX6147" fmla="*/ 2602961 w 6830240"/>
              <a:gd name="connsiteY6147" fmla="*/ 5009690 h 7505293"/>
              <a:gd name="connsiteX6148" fmla="*/ 2589035 w 6830240"/>
              <a:gd name="connsiteY6148" fmla="*/ 5043239 h 7505293"/>
              <a:gd name="connsiteX6149" fmla="*/ 2583338 w 6830240"/>
              <a:gd name="connsiteY6149" fmla="*/ 5068560 h 7505293"/>
              <a:gd name="connsiteX6150" fmla="*/ 2573842 w 6830240"/>
              <a:gd name="connsiteY6150" fmla="*/ 5093881 h 7505293"/>
              <a:gd name="connsiteX6151" fmla="*/ 2540926 w 6830240"/>
              <a:gd name="connsiteY6151" fmla="*/ 5129330 h 7505293"/>
              <a:gd name="connsiteX6152" fmla="*/ 2523201 w 6830240"/>
              <a:gd name="connsiteY6152" fmla="*/ 5179971 h 7505293"/>
              <a:gd name="connsiteX6153" fmla="*/ 2517187 w 6830240"/>
              <a:gd name="connsiteY6153" fmla="*/ 5180604 h 7505293"/>
              <a:gd name="connsiteX6154" fmla="*/ 2513073 w 6830240"/>
              <a:gd name="connsiteY6154" fmla="*/ 5185035 h 7505293"/>
              <a:gd name="connsiteX6155" fmla="*/ 2517187 w 6830240"/>
              <a:gd name="connsiteY6155" fmla="*/ 5190099 h 7505293"/>
              <a:gd name="connsiteX6156" fmla="*/ 2523201 w 6830240"/>
              <a:gd name="connsiteY6156" fmla="*/ 5195163 h 7505293"/>
              <a:gd name="connsiteX6157" fmla="*/ 2495348 w 6830240"/>
              <a:gd name="connsiteY6157" fmla="*/ 5210356 h 7505293"/>
              <a:gd name="connsiteX6158" fmla="*/ 2477624 w 6830240"/>
              <a:gd name="connsiteY6158" fmla="*/ 5210356 h 7505293"/>
              <a:gd name="connsiteX6159" fmla="*/ 2482055 w 6830240"/>
              <a:gd name="connsiteY6159" fmla="*/ 5183136 h 7505293"/>
              <a:gd name="connsiteX6160" fmla="*/ 2482688 w 6830240"/>
              <a:gd name="connsiteY6160" fmla="*/ 5144522 h 7505293"/>
              <a:gd name="connsiteX6161" fmla="*/ 2467496 w 6830240"/>
              <a:gd name="connsiteY6161" fmla="*/ 5166677 h 7505293"/>
              <a:gd name="connsiteX6162" fmla="*/ 2459900 w 6830240"/>
              <a:gd name="connsiteY6162" fmla="*/ 5192631 h 7505293"/>
              <a:gd name="connsiteX6163" fmla="*/ 2426983 w 6830240"/>
              <a:gd name="connsiteY6163" fmla="*/ 5225548 h 7505293"/>
              <a:gd name="connsiteX6164" fmla="*/ 2410841 w 6830240"/>
              <a:gd name="connsiteY6164" fmla="*/ 5240740 h 7505293"/>
              <a:gd name="connsiteX6165" fmla="*/ 2404194 w 6830240"/>
              <a:gd name="connsiteY6165" fmla="*/ 5255933 h 7505293"/>
              <a:gd name="connsiteX6166" fmla="*/ 2394066 w 6830240"/>
              <a:gd name="connsiteY6166" fmla="*/ 5255933 h 7505293"/>
              <a:gd name="connsiteX6167" fmla="*/ 2389002 w 6830240"/>
              <a:gd name="connsiteY6167" fmla="*/ 5272074 h 7505293"/>
              <a:gd name="connsiteX6168" fmla="*/ 2383938 w 6830240"/>
              <a:gd name="connsiteY6168" fmla="*/ 5286317 h 7505293"/>
              <a:gd name="connsiteX6169" fmla="*/ 2366213 w 6830240"/>
              <a:gd name="connsiteY6169" fmla="*/ 5301510 h 7505293"/>
              <a:gd name="connsiteX6170" fmla="*/ 2356085 w 6830240"/>
              <a:gd name="connsiteY6170" fmla="*/ 5281253 h 7505293"/>
              <a:gd name="connsiteX6171" fmla="*/ 2348489 w 6830240"/>
              <a:gd name="connsiteY6171" fmla="*/ 5273657 h 7505293"/>
              <a:gd name="connsiteX6172" fmla="*/ 2357351 w 6830240"/>
              <a:gd name="connsiteY6172" fmla="*/ 5244222 h 7505293"/>
              <a:gd name="connsiteX6173" fmla="*/ 2366213 w 6830240"/>
              <a:gd name="connsiteY6173" fmla="*/ 5212888 h 7505293"/>
              <a:gd name="connsiteX6174" fmla="*/ 2365897 w 6830240"/>
              <a:gd name="connsiteY6174" fmla="*/ 5210356 h 7505293"/>
              <a:gd name="connsiteX6175" fmla="*/ 2363681 w 6830240"/>
              <a:gd name="connsiteY6175" fmla="*/ 5207823 h 7505293"/>
              <a:gd name="connsiteX6176" fmla="*/ 2358617 w 6830240"/>
              <a:gd name="connsiteY6176" fmla="*/ 5215736 h 7505293"/>
              <a:gd name="connsiteX6177" fmla="*/ 2353553 w 6830240"/>
              <a:gd name="connsiteY6177" fmla="*/ 5225548 h 7505293"/>
              <a:gd name="connsiteX6178" fmla="*/ 2348489 w 6830240"/>
              <a:gd name="connsiteY6178" fmla="*/ 5233144 h 7505293"/>
              <a:gd name="connsiteX6179" fmla="*/ 2348489 w 6830240"/>
              <a:gd name="connsiteY6179" fmla="*/ 5243589 h 7505293"/>
              <a:gd name="connsiteX6180" fmla="*/ 2340893 w 6830240"/>
              <a:gd name="connsiteY6180" fmla="*/ 5248336 h 7505293"/>
              <a:gd name="connsiteX6181" fmla="*/ 2330764 w 6830240"/>
              <a:gd name="connsiteY6181" fmla="*/ 5253401 h 7505293"/>
              <a:gd name="connsiteX6182" fmla="*/ 2305444 w 6830240"/>
              <a:gd name="connsiteY6182" fmla="*/ 5255933 h 7505293"/>
              <a:gd name="connsiteX6183" fmla="*/ 2297848 w 6830240"/>
              <a:gd name="connsiteY6183" fmla="*/ 5276189 h 7505293"/>
              <a:gd name="connsiteX6184" fmla="*/ 2286770 w 6830240"/>
              <a:gd name="connsiteY6184" fmla="*/ 5282836 h 7505293"/>
              <a:gd name="connsiteX6185" fmla="*/ 2277591 w 6830240"/>
              <a:gd name="connsiteY6185" fmla="*/ 5291381 h 7505293"/>
              <a:gd name="connsiteX6186" fmla="*/ 2269362 w 6830240"/>
              <a:gd name="connsiteY6186" fmla="*/ 5293597 h 7505293"/>
              <a:gd name="connsiteX6187" fmla="*/ 2264931 w 6830240"/>
              <a:gd name="connsiteY6187" fmla="*/ 5301510 h 7505293"/>
              <a:gd name="connsiteX6188" fmla="*/ 2267463 w 6830240"/>
              <a:gd name="connsiteY6188" fmla="*/ 5311638 h 7505293"/>
              <a:gd name="connsiteX6189" fmla="*/ 2244674 w 6830240"/>
              <a:gd name="connsiteY6189" fmla="*/ 5311638 h 7505293"/>
              <a:gd name="connsiteX6190" fmla="*/ 2251954 w 6830240"/>
              <a:gd name="connsiteY6190" fmla="*/ 5289799 h 7505293"/>
              <a:gd name="connsiteX6191" fmla="*/ 2249738 w 6830240"/>
              <a:gd name="connsiteY6191" fmla="*/ 5273657 h 7505293"/>
              <a:gd name="connsiteX6192" fmla="*/ 2242459 w 6830240"/>
              <a:gd name="connsiteY6192" fmla="*/ 5276506 h 7505293"/>
              <a:gd name="connsiteX6193" fmla="*/ 2237078 w 6830240"/>
              <a:gd name="connsiteY6193" fmla="*/ 5281253 h 7505293"/>
              <a:gd name="connsiteX6194" fmla="*/ 2232014 w 6830240"/>
              <a:gd name="connsiteY6194" fmla="*/ 5311638 h 7505293"/>
              <a:gd name="connsiteX6195" fmla="*/ 2219354 w 6830240"/>
              <a:gd name="connsiteY6195" fmla="*/ 5329362 h 7505293"/>
              <a:gd name="connsiteX6196" fmla="*/ 2215555 w 6830240"/>
              <a:gd name="connsiteY6196" fmla="*/ 5348986 h 7505293"/>
              <a:gd name="connsiteX6197" fmla="*/ 2204161 w 6830240"/>
              <a:gd name="connsiteY6197" fmla="*/ 5364811 h 7505293"/>
              <a:gd name="connsiteX6198" fmla="*/ 2204161 w 6830240"/>
              <a:gd name="connsiteY6198" fmla="*/ 5385068 h 7505293"/>
              <a:gd name="connsiteX6199" fmla="*/ 2194033 w 6830240"/>
              <a:gd name="connsiteY6199" fmla="*/ 5412920 h 7505293"/>
              <a:gd name="connsiteX6200" fmla="*/ 2182322 w 6830240"/>
              <a:gd name="connsiteY6200" fmla="*/ 5414503 h 7505293"/>
              <a:gd name="connsiteX6201" fmla="*/ 2176309 w 6830240"/>
              <a:gd name="connsiteY6201" fmla="*/ 5425581 h 7505293"/>
              <a:gd name="connsiteX6202" fmla="*/ 2161116 w 6830240"/>
              <a:gd name="connsiteY6202" fmla="*/ 5448369 h 7505293"/>
              <a:gd name="connsiteX6203" fmla="*/ 2140860 w 6830240"/>
              <a:gd name="connsiteY6203" fmla="*/ 5440773 h 7505293"/>
              <a:gd name="connsiteX6204" fmla="*/ 2147506 w 6830240"/>
              <a:gd name="connsiteY6204" fmla="*/ 5412287 h 7505293"/>
              <a:gd name="connsiteX6205" fmla="*/ 2156052 w 6830240"/>
              <a:gd name="connsiteY6205" fmla="*/ 5387600 h 7505293"/>
              <a:gd name="connsiteX6206" fmla="*/ 2166180 w 6830240"/>
              <a:gd name="connsiteY6206" fmla="*/ 5374940 h 7505293"/>
              <a:gd name="connsiteX6207" fmla="*/ 2186437 w 6830240"/>
              <a:gd name="connsiteY6207" fmla="*/ 5374623 h 7505293"/>
              <a:gd name="connsiteX6208" fmla="*/ 2191817 w 6830240"/>
              <a:gd name="connsiteY6208" fmla="*/ 5371735 h 7505293"/>
              <a:gd name="connsiteX6209" fmla="*/ 2189518 w 6830240"/>
              <a:gd name="connsiteY6209" fmla="*/ 5369723 h 7505293"/>
              <a:gd name="connsiteX6210" fmla="*/ 2188341 w 6830240"/>
              <a:gd name="connsiteY6210" fmla="*/ 5370638 h 7505293"/>
              <a:gd name="connsiteX6211" fmla="*/ 2185594 w 6830240"/>
              <a:gd name="connsiteY6211" fmla="*/ 5366290 h 7505293"/>
              <a:gd name="connsiteX6212" fmla="*/ 2183905 w 6830240"/>
              <a:gd name="connsiteY6212" fmla="*/ 5364811 h 7505293"/>
              <a:gd name="connsiteX6213" fmla="*/ 2184198 w 6830240"/>
              <a:gd name="connsiteY6213" fmla="*/ 5364079 h 7505293"/>
              <a:gd name="connsiteX6214" fmla="*/ 2180745 w 6830240"/>
              <a:gd name="connsiteY6214" fmla="*/ 5358611 h 7505293"/>
              <a:gd name="connsiteX6215" fmla="*/ 2180745 w 6830240"/>
              <a:gd name="connsiteY6215" fmla="*/ 5342786 h 7505293"/>
              <a:gd name="connsiteX6216" fmla="*/ 2160488 w 6830240"/>
              <a:gd name="connsiteY6216" fmla="*/ 5350382 h 7505293"/>
              <a:gd name="connsiteX6217" fmla="*/ 2157956 w 6830240"/>
              <a:gd name="connsiteY6217" fmla="*/ 5375703 h 7505293"/>
              <a:gd name="connsiteX6218" fmla="*/ 2135168 w 6830240"/>
              <a:gd name="connsiteY6218" fmla="*/ 5421280 h 7505293"/>
              <a:gd name="connsiteX6219" fmla="*/ 2132636 w 6830240"/>
              <a:gd name="connsiteY6219" fmla="*/ 5421280 h 7505293"/>
              <a:gd name="connsiteX6220" fmla="*/ 2112379 w 6830240"/>
              <a:gd name="connsiteY6220" fmla="*/ 5466857 h 7505293"/>
              <a:gd name="connsiteX6221" fmla="*/ 2109214 w 6830240"/>
              <a:gd name="connsiteY6221" fmla="*/ 5479517 h 7505293"/>
              <a:gd name="connsiteX6222" fmla="*/ 2109847 w 6830240"/>
              <a:gd name="connsiteY6222" fmla="*/ 5492177 h 7505293"/>
              <a:gd name="connsiteX6223" fmla="*/ 2118393 w 6830240"/>
              <a:gd name="connsiteY6223" fmla="*/ 5493444 h 7505293"/>
              <a:gd name="connsiteX6224" fmla="*/ 2117443 w 6830240"/>
              <a:gd name="connsiteY6224" fmla="*/ 5502306 h 7505293"/>
              <a:gd name="connsiteX6225" fmla="*/ 2112696 w 6830240"/>
              <a:gd name="connsiteY6225" fmla="*/ 5502939 h 7505293"/>
              <a:gd name="connsiteX6226" fmla="*/ 2109847 w 6830240"/>
              <a:gd name="connsiteY6226" fmla="*/ 5507370 h 7505293"/>
              <a:gd name="connsiteX6227" fmla="*/ 2114278 w 6830240"/>
              <a:gd name="connsiteY6227" fmla="*/ 5516232 h 7505293"/>
              <a:gd name="connsiteX6228" fmla="*/ 2122507 w 6830240"/>
              <a:gd name="connsiteY6228" fmla="*/ 5525094 h 7505293"/>
              <a:gd name="connsiteX6229" fmla="*/ 2114278 w 6830240"/>
              <a:gd name="connsiteY6229" fmla="*/ 5549465 h 7505293"/>
              <a:gd name="connsiteX6230" fmla="*/ 2102251 w 6830240"/>
              <a:gd name="connsiteY6230" fmla="*/ 5568139 h 7505293"/>
              <a:gd name="connsiteX6231" fmla="*/ 2100035 w 6830240"/>
              <a:gd name="connsiteY6231" fmla="*/ 5584914 h 7505293"/>
              <a:gd name="connsiteX6232" fmla="*/ 2084526 w 6830240"/>
              <a:gd name="connsiteY6232" fmla="*/ 5588396 h 7505293"/>
              <a:gd name="connsiteX6233" fmla="*/ 2084526 w 6830240"/>
              <a:gd name="connsiteY6233" fmla="*/ 5616249 h 7505293"/>
              <a:gd name="connsiteX6234" fmla="*/ 2066169 w 6830240"/>
              <a:gd name="connsiteY6234" fmla="*/ 5602955 h 7505293"/>
              <a:gd name="connsiteX6235" fmla="*/ 2051610 w 6830240"/>
              <a:gd name="connsiteY6235" fmla="*/ 5585864 h 7505293"/>
              <a:gd name="connsiteX6236" fmla="*/ 2049078 w 6830240"/>
              <a:gd name="connsiteY6236" fmla="*/ 5601056 h 7505293"/>
              <a:gd name="connsiteX6237" fmla="*/ 2064270 w 6830240"/>
              <a:gd name="connsiteY6237" fmla="*/ 5626377 h 7505293"/>
              <a:gd name="connsiteX6238" fmla="*/ 2045279 w 6830240"/>
              <a:gd name="connsiteY6238" fmla="*/ 5681766 h 7505293"/>
              <a:gd name="connsiteX6239" fmla="*/ 2011097 w 6830240"/>
              <a:gd name="connsiteY6239" fmla="*/ 5727659 h 7505293"/>
              <a:gd name="connsiteX6240" fmla="*/ 2005083 w 6830240"/>
              <a:gd name="connsiteY6240" fmla="*/ 5749498 h 7505293"/>
              <a:gd name="connsiteX6241" fmla="*/ 1993372 w 6830240"/>
              <a:gd name="connsiteY6241" fmla="*/ 5765640 h 7505293"/>
              <a:gd name="connsiteX6242" fmla="*/ 1991157 w 6830240"/>
              <a:gd name="connsiteY6242" fmla="*/ 5761842 h 7505293"/>
              <a:gd name="connsiteX6243" fmla="*/ 1990840 w 6830240"/>
              <a:gd name="connsiteY6243" fmla="*/ 5758044 h 7505293"/>
              <a:gd name="connsiteX6244" fmla="*/ 1980712 w 6830240"/>
              <a:gd name="connsiteY6244" fmla="*/ 5755512 h 7505293"/>
              <a:gd name="connsiteX6245" fmla="*/ 1973116 w 6830240"/>
              <a:gd name="connsiteY6245" fmla="*/ 5765640 h 7505293"/>
              <a:gd name="connsiteX6246" fmla="*/ 1990840 w 6830240"/>
              <a:gd name="connsiteY6246" fmla="*/ 5783365 h 7505293"/>
              <a:gd name="connsiteX6247" fmla="*/ 1982611 w 6830240"/>
              <a:gd name="connsiteY6247" fmla="*/ 5820396 h 7505293"/>
              <a:gd name="connsiteX6248" fmla="*/ 1962987 w 6830240"/>
              <a:gd name="connsiteY6248" fmla="*/ 5851730 h 7505293"/>
              <a:gd name="connsiteX6249" fmla="*/ 1969634 w 6830240"/>
              <a:gd name="connsiteY6249" fmla="*/ 5873886 h 7505293"/>
              <a:gd name="connsiteX6250" fmla="*/ 1970584 w 6830240"/>
              <a:gd name="connsiteY6250" fmla="*/ 5892243 h 7505293"/>
              <a:gd name="connsiteX6251" fmla="*/ 1960772 w 6830240"/>
              <a:gd name="connsiteY6251" fmla="*/ 5889078 h 7505293"/>
              <a:gd name="connsiteX6252" fmla="*/ 1952859 w 6830240"/>
              <a:gd name="connsiteY6252" fmla="*/ 5882115 h 7505293"/>
              <a:gd name="connsiteX6253" fmla="*/ 1949061 w 6830240"/>
              <a:gd name="connsiteY6253" fmla="*/ 5911867 h 7505293"/>
              <a:gd name="connsiteX6254" fmla="*/ 1937667 w 6830240"/>
              <a:gd name="connsiteY6254" fmla="*/ 5937820 h 7505293"/>
              <a:gd name="connsiteX6255" fmla="*/ 1925006 w 6830240"/>
              <a:gd name="connsiteY6255" fmla="*/ 5917564 h 7505293"/>
              <a:gd name="connsiteX6256" fmla="*/ 1932603 w 6830240"/>
              <a:gd name="connsiteY6256" fmla="*/ 5892243 h 7505293"/>
              <a:gd name="connsiteX6257" fmla="*/ 1927855 w 6830240"/>
              <a:gd name="connsiteY6257" fmla="*/ 5888445 h 7505293"/>
              <a:gd name="connsiteX6258" fmla="*/ 1925006 w 6830240"/>
              <a:gd name="connsiteY6258" fmla="*/ 5884647 h 7505293"/>
              <a:gd name="connsiteX6259" fmla="*/ 1932919 w 6830240"/>
              <a:gd name="connsiteY6259" fmla="*/ 5880216 h 7505293"/>
              <a:gd name="connsiteX6260" fmla="*/ 1942731 w 6830240"/>
              <a:gd name="connsiteY6260" fmla="*/ 5879583 h 7505293"/>
              <a:gd name="connsiteX6261" fmla="*/ 1947479 w 6830240"/>
              <a:gd name="connsiteY6261" fmla="*/ 5855528 h 7505293"/>
              <a:gd name="connsiteX6262" fmla="*/ 1957923 w 6830240"/>
              <a:gd name="connsiteY6262" fmla="*/ 5831474 h 7505293"/>
              <a:gd name="connsiteX6263" fmla="*/ 1956341 w 6830240"/>
              <a:gd name="connsiteY6263" fmla="*/ 5825144 h 7505293"/>
              <a:gd name="connsiteX6264" fmla="*/ 1952859 w 6830240"/>
              <a:gd name="connsiteY6264" fmla="*/ 5818813 h 7505293"/>
              <a:gd name="connsiteX6265" fmla="*/ 1935135 w 6830240"/>
              <a:gd name="connsiteY6265" fmla="*/ 5841602 h 7505293"/>
              <a:gd name="connsiteX6266" fmla="*/ 1922474 w 6830240"/>
              <a:gd name="connsiteY6266" fmla="*/ 5844134 h 7505293"/>
              <a:gd name="connsiteX6267" fmla="*/ 1922474 w 6830240"/>
              <a:gd name="connsiteY6267" fmla="*/ 5879583 h 7505293"/>
              <a:gd name="connsiteX6268" fmla="*/ 1898736 w 6830240"/>
              <a:gd name="connsiteY6268" fmla="*/ 5911867 h 7505293"/>
              <a:gd name="connsiteX6269" fmla="*/ 1884493 w 6830240"/>
              <a:gd name="connsiteY6269" fmla="*/ 5947949 h 7505293"/>
              <a:gd name="connsiteX6270" fmla="*/ 1879429 w 6830240"/>
              <a:gd name="connsiteY6270" fmla="*/ 5960609 h 7505293"/>
              <a:gd name="connsiteX6271" fmla="*/ 1874365 w 6830240"/>
              <a:gd name="connsiteY6271" fmla="*/ 5973269 h 7505293"/>
              <a:gd name="connsiteX6272" fmla="*/ 1866769 w 6830240"/>
              <a:gd name="connsiteY6272" fmla="*/ 5993526 h 7505293"/>
              <a:gd name="connsiteX6273" fmla="*/ 1869301 w 6830240"/>
              <a:gd name="connsiteY6273" fmla="*/ 5993526 h 7505293"/>
              <a:gd name="connsiteX6274" fmla="*/ 1864237 w 6830240"/>
              <a:gd name="connsiteY6274" fmla="*/ 6006186 h 7505293"/>
              <a:gd name="connsiteX6275" fmla="*/ 1859173 w 6830240"/>
              <a:gd name="connsiteY6275" fmla="*/ 6018846 h 7505293"/>
              <a:gd name="connsiteX6276" fmla="*/ 1857907 w 6830240"/>
              <a:gd name="connsiteY6276" fmla="*/ 6029291 h 7505293"/>
              <a:gd name="connsiteX6277" fmla="*/ 1849045 w 6830240"/>
              <a:gd name="connsiteY6277" fmla="*/ 6034039 h 7505293"/>
              <a:gd name="connsiteX6278" fmla="*/ 1847146 w 6830240"/>
              <a:gd name="connsiteY6278" fmla="*/ 6048598 h 7505293"/>
              <a:gd name="connsiteX6279" fmla="*/ 1833852 w 6830240"/>
              <a:gd name="connsiteY6279" fmla="*/ 6051763 h 7505293"/>
              <a:gd name="connsiteX6280" fmla="*/ 1833852 w 6830240"/>
              <a:gd name="connsiteY6280" fmla="*/ 6079616 h 7505293"/>
              <a:gd name="connsiteX6281" fmla="*/ 1821192 w 6830240"/>
              <a:gd name="connsiteY6281" fmla="*/ 6074552 h 7505293"/>
              <a:gd name="connsiteX6282" fmla="*/ 1806000 w 6830240"/>
              <a:gd name="connsiteY6282" fmla="*/ 6110001 h 7505293"/>
              <a:gd name="connsiteX6283" fmla="*/ 1811064 w 6830240"/>
              <a:gd name="connsiteY6283" fmla="*/ 6115065 h 7505293"/>
              <a:gd name="connsiteX6284" fmla="*/ 1800935 w 6830240"/>
              <a:gd name="connsiteY6284" fmla="*/ 6122661 h 7505293"/>
              <a:gd name="connsiteX6285" fmla="*/ 1795871 w 6830240"/>
              <a:gd name="connsiteY6285" fmla="*/ 6132789 h 7505293"/>
              <a:gd name="connsiteX6286" fmla="*/ 1803467 w 6830240"/>
              <a:gd name="connsiteY6286" fmla="*/ 6150514 h 7505293"/>
              <a:gd name="connsiteX6287" fmla="*/ 1800935 w 6830240"/>
              <a:gd name="connsiteY6287" fmla="*/ 6170770 h 7505293"/>
              <a:gd name="connsiteX6288" fmla="*/ 1790807 w 6830240"/>
              <a:gd name="connsiteY6288" fmla="*/ 6180898 h 7505293"/>
              <a:gd name="connsiteX6289" fmla="*/ 1773083 w 6830240"/>
              <a:gd name="connsiteY6289" fmla="*/ 6191026 h 7505293"/>
              <a:gd name="connsiteX6290" fmla="*/ 1773083 w 6830240"/>
              <a:gd name="connsiteY6290" fmla="*/ 6178366 h 7505293"/>
              <a:gd name="connsiteX6291" fmla="*/ 1765487 w 6830240"/>
              <a:gd name="connsiteY6291" fmla="*/ 6180898 h 7505293"/>
              <a:gd name="connsiteX6292" fmla="*/ 1757890 w 6830240"/>
              <a:gd name="connsiteY6292" fmla="*/ 6199256 h 7505293"/>
              <a:gd name="connsiteX6293" fmla="*/ 1750294 w 6830240"/>
              <a:gd name="connsiteY6293" fmla="*/ 6213815 h 7505293"/>
              <a:gd name="connsiteX6294" fmla="*/ 1748079 w 6830240"/>
              <a:gd name="connsiteY6294" fmla="*/ 6211283 h 7505293"/>
              <a:gd name="connsiteX6295" fmla="*/ 1747762 w 6830240"/>
              <a:gd name="connsiteY6295" fmla="*/ 6208751 h 7505293"/>
              <a:gd name="connsiteX6296" fmla="*/ 1740166 w 6830240"/>
              <a:gd name="connsiteY6296" fmla="*/ 6201788 h 7505293"/>
              <a:gd name="connsiteX6297" fmla="*/ 1747762 w 6830240"/>
              <a:gd name="connsiteY6297" fmla="*/ 6191026 h 7505293"/>
              <a:gd name="connsiteX6298" fmla="*/ 1737634 w 6830240"/>
              <a:gd name="connsiteY6298" fmla="*/ 6168238 h 7505293"/>
              <a:gd name="connsiteX6299" fmla="*/ 1747762 w 6830240"/>
              <a:gd name="connsiteY6299" fmla="*/ 6150514 h 7505293"/>
              <a:gd name="connsiteX6300" fmla="*/ 1730038 w 6830240"/>
              <a:gd name="connsiteY6300" fmla="*/ 6142917 h 7505293"/>
              <a:gd name="connsiteX6301" fmla="*/ 1721175 w 6830240"/>
              <a:gd name="connsiteY6301" fmla="*/ 6166022 h 7505293"/>
              <a:gd name="connsiteX6302" fmla="*/ 1712313 w 6830240"/>
              <a:gd name="connsiteY6302" fmla="*/ 6191026 h 7505293"/>
              <a:gd name="connsiteX6303" fmla="*/ 1691107 w 6830240"/>
              <a:gd name="connsiteY6303" fmla="*/ 6222677 h 7505293"/>
              <a:gd name="connsiteX6304" fmla="*/ 1671800 w 6830240"/>
              <a:gd name="connsiteY6304" fmla="*/ 6254328 h 7505293"/>
              <a:gd name="connsiteX6305" fmla="*/ 1664204 w 6830240"/>
              <a:gd name="connsiteY6305" fmla="*/ 6278383 h 7505293"/>
              <a:gd name="connsiteX6306" fmla="*/ 1649012 w 6830240"/>
              <a:gd name="connsiteY6306" fmla="*/ 6294841 h 7505293"/>
              <a:gd name="connsiteX6307" fmla="*/ 1652810 w 6830240"/>
              <a:gd name="connsiteY6307" fmla="*/ 6305919 h 7505293"/>
              <a:gd name="connsiteX6308" fmla="*/ 1656608 w 6830240"/>
              <a:gd name="connsiteY6308" fmla="*/ 6315098 h 7505293"/>
              <a:gd name="connsiteX6309" fmla="*/ 1658823 w 6830240"/>
              <a:gd name="connsiteY6309" fmla="*/ 6311300 h 7505293"/>
              <a:gd name="connsiteX6310" fmla="*/ 1659140 w 6830240"/>
              <a:gd name="connsiteY6310" fmla="*/ 6307502 h 7505293"/>
              <a:gd name="connsiteX6311" fmla="*/ 1684461 w 6830240"/>
              <a:gd name="connsiteY6311" fmla="*/ 6264140 h 7505293"/>
              <a:gd name="connsiteX6312" fmla="*/ 1702185 w 6830240"/>
              <a:gd name="connsiteY6312" fmla="*/ 6218879 h 7505293"/>
              <a:gd name="connsiteX6313" fmla="*/ 1714845 w 6830240"/>
              <a:gd name="connsiteY6313" fmla="*/ 6218879 h 7505293"/>
              <a:gd name="connsiteX6314" fmla="*/ 1735102 w 6830240"/>
              <a:gd name="connsiteY6314" fmla="*/ 6220462 h 7505293"/>
              <a:gd name="connsiteX6315" fmla="*/ 1747762 w 6830240"/>
              <a:gd name="connsiteY6315" fmla="*/ 6231540 h 7505293"/>
              <a:gd name="connsiteX6316" fmla="*/ 1739849 w 6830240"/>
              <a:gd name="connsiteY6316" fmla="*/ 6265089 h 7505293"/>
              <a:gd name="connsiteX6317" fmla="*/ 1722441 w 6830240"/>
              <a:gd name="connsiteY6317" fmla="*/ 6294841 h 7505293"/>
              <a:gd name="connsiteX6318" fmla="*/ 1726240 w 6830240"/>
              <a:gd name="connsiteY6318" fmla="*/ 6311300 h 7505293"/>
              <a:gd name="connsiteX6319" fmla="*/ 1730038 w 6830240"/>
              <a:gd name="connsiteY6319" fmla="*/ 6327758 h 7505293"/>
              <a:gd name="connsiteX6320" fmla="*/ 1712313 w 6830240"/>
              <a:gd name="connsiteY6320" fmla="*/ 6322694 h 7505293"/>
              <a:gd name="connsiteX6321" fmla="*/ 1709781 w 6830240"/>
              <a:gd name="connsiteY6321" fmla="*/ 6348015 h 7505293"/>
              <a:gd name="connsiteX6322" fmla="*/ 1699653 w 6830240"/>
              <a:gd name="connsiteY6322" fmla="*/ 6373335 h 7505293"/>
              <a:gd name="connsiteX6323" fmla="*/ 1686993 w 6830240"/>
              <a:gd name="connsiteY6323" fmla="*/ 6355611 h 7505293"/>
              <a:gd name="connsiteX6324" fmla="*/ 1694589 w 6830240"/>
              <a:gd name="connsiteY6324" fmla="*/ 6332822 h 7505293"/>
              <a:gd name="connsiteX6325" fmla="*/ 1689841 w 6830240"/>
              <a:gd name="connsiteY6325" fmla="*/ 6329024 h 7505293"/>
              <a:gd name="connsiteX6326" fmla="*/ 1686993 w 6830240"/>
              <a:gd name="connsiteY6326" fmla="*/ 6325226 h 7505293"/>
              <a:gd name="connsiteX6327" fmla="*/ 1693639 w 6830240"/>
              <a:gd name="connsiteY6327" fmla="*/ 6320795 h 7505293"/>
              <a:gd name="connsiteX6328" fmla="*/ 1702185 w 6830240"/>
              <a:gd name="connsiteY6328" fmla="*/ 6320162 h 7505293"/>
              <a:gd name="connsiteX6329" fmla="*/ 1717377 w 6830240"/>
              <a:gd name="connsiteY6329" fmla="*/ 6277117 h 7505293"/>
              <a:gd name="connsiteX6330" fmla="*/ 1714845 w 6830240"/>
              <a:gd name="connsiteY6330" fmla="*/ 6266988 h 7505293"/>
              <a:gd name="connsiteX6331" fmla="*/ 1704717 w 6830240"/>
              <a:gd name="connsiteY6331" fmla="*/ 6254328 h 7505293"/>
              <a:gd name="connsiteX6332" fmla="*/ 1692057 w 6830240"/>
              <a:gd name="connsiteY6332" fmla="*/ 6266988 h 7505293"/>
              <a:gd name="connsiteX6333" fmla="*/ 1684461 w 6830240"/>
              <a:gd name="connsiteY6333" fmla="*/ 6320162 h 7505293"/>
              <a:gd name="connsiteX6334" fmla="*/ 1662938 w 6830240"/>
              <a:gd name="connsiteY6334" fmla="*/ 6349914 h 7505293"/>
              <a:gd name="connsiteX6335" fmla="*/ 1649012 w 6830240"/>
              <a:gd name="connsiteY6335" fmla="*/ 6383463 h 7505293"/>
              <a:gd name="connsiteX6336" fmla="*/ 1643315 w 6830240"/>
              <a:gd name="connsiteY6336" fmla="*/ 6408784 h 7505293"/>
              <a:gd name="connsiteX6337" fmla="*/ 1633819 w 6830240"/>
              <a:gd name="connsiteY6337" fmla="*/ 6434105 h 7505293"/>
              <a:gd name="connsiteX6338" fmla="*/ 1600903 w 6830240"/>
              <a:gd name="connsiteY6338" fmla="*/ 6469554 h 7505293"/>
              <a:gd name="connsiteX6339" fmla="*/ 1583178 w 6830240"/>
              <a:gd name="connsiteY6339" fmla="*/ 6520195 h 7505293"/>
              <a:gd name="connsiteX6340" fmla="*/ 1577164 w 6830240"/>
              <a:gd name="connsiteY6340" fmla="*/ 6520828 h 7505293"/>
              <a:gd name="connsiteX6341" fmla="*/ 1573050 w 6830240"/>
              <a:gd name="connsiteY6341" fmla="*/ 6525259 h 7505293"/>
              <a:gd name="connsiteX6342" fmla="*/ 1577164 w 6830240"/>
              <a:gd name="connsiteY6342" fmla="*/ 6530323 h 7505293"/>
              <a:gd name="connsiteX6343" fmla="*/ 1583178 w 6830240"/>
              <a:gd name="connsiteY6343" fmla="*/ 6535387 h 7505293"/>
              <a:gd name="connsiteX6344" fmla="*/ 1555325 w 6830240"/>
              <a:gd name="connsiteY6344" fmla="*/ 6550580 h 7505293"/>
              <a:gd name="connsiteX6345" fmla="*/ 1537601 w 6830240"/>
              <a:gd name="connsiteY6345" fmla="*/ 6550580 h 7505293"/>
              <a:gd name="connsiteX6346" fmla="*/ 1542032 w 6830240"/>
              <a:gd name="connsiteY6346" fmla="*/ 6523360 h 7505293"/>
              <a:gd name="connsiteX6347" fmla="*/ 1542665 w 6830240"/>
              <a:gd name="connsiteY6347" fmla="*/ 6484746 h 7505293"/>
              <a:gd name="connsiteX6348" fmla="*/ 1527473 w 6830240"/>
              <a:gd name="connsiteY6348" fmla="*/ 6506901 h 7505293"/>
              <a:gd name="connsiteX6349" fmla="*/ 1519877 w 6830240"/>
              <a:gd name="connsiteY6349" fmla="*/ 6532855 h 7505293"/>
              <a:gd name="connsiteX6350" fmla="*/ 1486960 w 6830240"/>
              <a:gd name="connsiteY6350" fmla="*/ 6565772 h 7505293"/>
              <a:gd name="connsiteX6351" fmla="*/ 1470818 w 6830240"/>
              <a:gd name="connsiteY6351" fmla="*/ 6580964 h 7505293"/>
              <a:gd name="connsiteX6352" fmla="*/ 1464171 w 6830240"/>
              <a:gd name="connsiteY6352" fmla="*/ 6596157 h 7505293"/>
              <a:gd name="connsiteX6353" fmla="*/ 1454043 w 6830240"/>
              <a:gd name="connsiteY6353" fmla="*/ 6596157 h 7505293"/>
              <a:gd name="connsiteX6354" fmla="*/ 1448979 w 6830240"/>
              <a:gd name="connsiteY6354" fmla="*/ 6612298 h 7505293"/>
              <a:gd name="connsiteX6355" fmla="*/ 1443915 w 6830240"/>
              <a:gd name="connsiteY6355" fmla="*/ 6626541 h 7505293"/>
              <a:gd name="connsiteX6356" fmla="*/ 1426190 w 6830240"/>
              <a:gd name="connsiteY6356" fmla="*/ 6641734 h 7505293"/>
              <a:gd name="connsiteX6357" fmla="*/ 1416062 w 6830240"/>
              <a:gd name="connsiteY6357" fmla="*/ 6621477 h 7505293"/>
              <a:gd name="connsiteX6358" fmla="*/ 1408466 w 6830240"/>
              <a:gd name="connsiteY6358" fmla="*/ 6613881 h 7505293"/>
              <a:gd name="connsiteX6359" fmla="*/ 1417328 w 6830240"/>
              <a:gd name="connsiteY6359" fmla="*/ 6584446 h 7505293"/>
              <a:gd name="connsiteX6360" fmla="*/ 1426190 w 6830240"/>
              <a:gd name="connsiteY6360" fmla="*/ 6553112 h 7505293"/>
              <a:gd name="connsiteX6361" fmla="*/ 1425874 w 6830240"/>
              <a:gd name="connsiteY6361" fmla="*/ 6550580 h 7505293"/>
              <a:gd name="connsiteX6362" fmla="*/ 1423658 w 6830240"/>
              <a:gd name="connsiteY6362" fmla="*/ 6548047 h 7505293"/>
              <a:gd name="connsiteX6363" fmla="*/ 1418594 w 6830240"/>
              <a:gd name="connsiteY6363" fmla="*/ 6555960 h 7505293"/>
              <a:gd name="connsiteX6364" fmla="*/ 1413530 w 6830240"/>
              <a:gd name="connsiteY6364" fmla="*/ 6565772 h 7505293"/>
              <a:gd name="connsiteX6365" fmla="*/ 1408466 w 6830240"/>
              <a:gd name="connsiteY6365" fmla="*/ 6573368 h 7505293"/>
              <a:gd name="connsiteX6366" fmla="*/ 1408466 w 6830240"/>
              <a:gd name="connsiteY6366" fmla="*/ 6583813 h 7505293"/>
              <a:gd name="connsiteX6367" fmla="*/ 1400870 w 6830240"/>
              <a:gd name="connsiteY6367" fmla="*/ 6588560 h 7505293"/>
              <a:gd name="connsiteX6368" fmla="*/ 1390741 w 6830240"/>
              <a:gd name="connsiteY6368" fmla="*/ 6593625 h 7505293"/>
              <a:gd name="connsiteX6369" fmla="*/ 1365421 w 6830240"/>
              <a:gd name="connsiteY6369" fmla="*/ 6596157 h 7505293"/>
              <a:gd name="connsiteX6370" fmla="*/ 1357825 w 6830240"/>
              <a:gd name="connsiteY6370" fmla="*/ 6616413 h 7505293"/>
              <a:gd name="connsiteX6371" fmla="*/ 1346747 w 6830240"/>
              <a:gd name="connsiteY6371" fmla="*/ 6623060 h 7505293"/>
              <a:gd name="connsiteX6372" fmla="*/ 1337568 w 6830240"/>
              <a:gd name="connsiteY6372" fmla="*/ 6631605 h 7505293"/>
              <a:gd name="connsiteX6373" fmla="*/ 1329339 w 6830240"/>
              <a:gd name="connsiteY6373" fmla="*/ 6633821 h 7505293"/>
              <a:gd name="connsiteX6374" fmla="*/ 1324908 w 6830240"/>
              <a:gd name="connsiteY6374" fmla="*/ 6641734 h 7505293"/>
              <a:gd name="connsiteX6375" fmla="*/ 1327440 w 6830240"/>
              <a:gd name="connsiteY6375" fmla="*/ 6651862 h 7505293"/>
              <a:gd name="connsiteX6376" fmla="*/ 1304651 w 6830240"/>
              <a:gd name="connsiteY6376" fmla="*/ 6651862 h 7505293"/>
              <a:gd name="connsiteX6377" fmla="*/ 1311931 w 6830240"/>
              <a:gd name="connsiteY6377" fmla="*/ 6630023 h 7505293"/>
              <a:gd name="connsiteX6378" fmla="*/ 1309715 w 6830240"/>
              <a:gd name="connsiteY6378" fmla="*/ 6613881 h 7505293"/>
              <a:gd name="connsiteX6379" fmla="*/ 1302436 w 6830240"/>
              <a:gd name="connsiteY6379" fmla="*/ 6616730 h 7505293"/>
              <a:gd name="connsiteX6380" fmla="*/ 1297055 w 6830240"/>
              <a:gd name="connsiteY6380" fmla="*/ 6621477 h 7505293"/>
              <a:gd name="connsiteX6381" fmla="*/ 1291991 w 6830240"/>
              <a:gd name="connsiteY6381" fmla="*/ 6651862 h 7505293"/>
              <a:gd name="connsiteX6382" fmla="*/ 1279331 w 6830240"/>
              <a:gd name="connsiteY6382" fmla="*/ 6669586 h 7505293"/>
              <a:gd name="connsiteX6383" fmla="*/ 1275532 w 6830240"/>
              <a:gd name="connsiteY6383" fmla="*/ 6689210 h 7505293"/>
              <a:gd name="connsiteX6384" fmla="*/ 1264138 w 6830240"/>
              <a:gd name="connsiteY6384" fmla="*/ 6705035 h 7505293"/>
              <a:gd name="connsiteX6385" fmla="*/ 1264138 w 6830240"/>
              <a:gd name="connsiteY6385" fmla="*/ 6725292 h 7505293"/>
              <a:gd name="connsiteX6386" fmla="*/ 1254010 w 6830240"/>
              <a:gd name="connsiteY6386" fmla="*/ 6753144 h 7505293"/>
              <a:gd name="connsiteX6387" fmla="*/ 1242299 w 6830240"/>
              <a:gd name="connsiteY6387" fmla="*/ 6754727 h 7505293"/>
              <a:gd name="connsiteX6388" fmla="*/ 1236286 w 6830240"/>
              <a:gd name="connsiteY6388" fmla="*/ 6765805 h 7505293"/>
              <a:gd name="connsiteX6389" fmla="*/ 1221093 w 6830240"/>
              <a:gd name="connsiteY6389" fmla="*/ 6788593 h 7505293"/>
              <a:gd name="connsiteX6390" fmla="*/ 1200837 w 6830240"/>
              <a:gd name="connsiteY6390" fmla="*/ 6780997 h 7505293"/>
              <a:gd name="connsiteX6391" fmla="*/ 1207483 w 6830240"/>
              <a:gd name="connsiteY6391" fmla="*/ 6752511 h 7505293"/>
              <a:gd name="connsiteX6392" fmla="*/ 1216029 w 6830240"/>
              <a:gd name="connsiteY6392" fmla="*/ 6727824 h 7505293"/>
              <a:gd name="connsiteX6393" fmla="*/ 1226157 w 6830240"/>
              <a:gd name="connsiteY6393" fmla="*/ 6715164 h 7505293"/>
              <a:gd name="connsiteX6394" fmla="*/ 1246414 w 6830240"/>
              <a:gd name="connsiteY6394" fmla="*/ 6714847 h 7505293"/>
              <a:gd name="connsiteX6395" fmla="*/ 1243882 w 6830240"/>
              <a:gd name="connsiteY6395" fmla="*/ 6705035 h 7505293"/>
              <a:gd name="connsiteX6396" fmla="*/ 1254010 w 6830240"/>
              <a:gd name="connsiteY6396" fmla="*/ 6679715 h 7505293"/>
              <a:gd name="connsiteX6397" fmla="*/ 1243882 w 6830240"/>
              <a:gd name="connsiteY6397" fmla="*/ 6679715 h 7505293"/>
              <a:gd name="connsiteX6398" fmla="*/ 1254010 w 6830240"/>
              <a:gd name="connsiteY6398" fmla="*/ 6667054 h 7505293"/>
              <a:gd name="connsiteX6399" fmla="*/ 1254010 w 6830240"/>
              <a:gd name="connsiteY6399" fmla="*/ 6641734 h 7505293"/>
              <a:gd name="connsiteX6400" fmla="*/ 1271734 w 6830240"/>
              <a:gd name="connsiteY6400" fmla="*/ 6629074 h 7505293"/>
              <a:gd name="connsiteX6401" fmla="*/ 1271734 w 6830240"/>
              <a:gd name="connsiteY6401" fmla="*/ 6606285 h 7505293"/>
              <a:gd name="connsiteX6402" fmla="*/ 1289459 w 6830240"/>
              <a:gd name="connsiteY6402" fmla="*/ 6586029 h 7505293"/>
              <a:gd name="connsiteX6403" fmla="*/ 1297055 w 6830240"/>
              <a:gd name="connsiteY6403" fmla="*/ 6565772 h 7505293"/>
              <a:gd name="connsiteX6404" fmla="*/ 1289459 w 6830240"/>
              <a:gd name="connsiteY6404" fmla="*/ 6539818 h 7505293"/>
              <a:gd name="connsiteX6405" fmla="*/ 1297055 w 6830240"/>
              <a:gd name="connsiteY6405" fmla="*/ 6510067 h 7505293"/>
              <a:gd name="connsiteX6406" fmla="*/ 1304651 w 6830240"/>
              <a:gd name="connsiteY6406" fmla="*/ 6494241 h 7505293"/>
              <a:gd name="connsiteX6407" fmla="*/ 1304651 w 6830240"/>
              <a:gd name="connsiteY6407" fmla="*/ 6474618 h 7505293"/>
              <a:gd name="connsiteX6408" fmla="*/ 1312564 w 6830240"/>
              <a:gd name="connsiteY6408" fmla="*/ 6466388 h 7505293"/>
              <a:gd name="connsiteX6409" fmla="*/ 1314779 w 6830240"/>
              <a:gd name="connsiteY6409" fmla="*/ 6454361 h 7505293"/>
              <a:gd name="connsiteX6410" fmla="*/ 1309715 w 6830240"/>
              <a:gd name="connsiteY6410" fmla="*/ 6442967 h 7505293"/>
              <a:gd name="connsiteX6411" fmla="*/ 1304651 w 6830240"/>
              <a:gd name="connsiteY6411" fmla="*/ 6431573 h 7505293"/>
              <a:gd name="connsiteX6412" fmla="*/ 1291041 w 6830240"/>
              <a:gd name="connsiteY6412" fmla="*/ 6454361 h 7505293"/>
              <a:gd name="connsiteX6413" fmla="*/ 1279331 w 6830240"/>
              <a:gd name="connsiteY6413" fmla="*/ 6477150 h 7505293"/>
              <a:gd name="connsiteX6414" fmla="*/ 1271418 w 6830240"/>
              <a:gd name="connsiteY6414" fmla="*/ 6498989 h 7505293"/>
              <a:gd name="connsiteX6415" fmla="*/ 1254010 w 6830240"/>
              <a:gd name="connsiteY6415" fmla="*/ 6515131 h 7505293"/>
              <a:gd name="connsiteX6416" fmla="*/ 1254010 w 6830240"/>
              <a:gd name="connsiteY6416" fmla="*/ 6548047 h 7505293"/>
              <a:gd name="connsiteX6417" fmla="*/ 1214446 w 6830240"/>
              <a:gd name="connsiteY6417" fmla="*/ 6584446 h 7505293"/>
              <a:gd name="connsiteX6418" fmla="*/ 1195773 w 6830240"/>
              <a:gd name="connsiteY6418" fmla="*/ 6641734 h 7505293"/>
              <a:gd name="connsiteX6419" fmla="*/ 1172984 w 6830240"/>
              <a:gd name="connsiteY6419" fmla="*/ 6650596 h 7505293"/>
              <a:gd name="connsiteX6420" fmla="*/ 1150195 w 6830240"/>
              <a:gd name="connsiteY6420" fmla="*/ 6659458 h 7505293"/>
              <a:gd name="connsiteX6421" fmla="*/ 1150195 w 6830240"/>
              <a:gd name="connsiteY6421" fmla="*/ 6687311 h 7505293"/>
              <a:gd name="connsiteX6422" fmla="*/ 1142599 w 6830240"/>
              <a:gd name="connsiteY6422" fmla="*/ 6687311 h 7505293"/>
              <a:gd name="connsiteX6423" fmla="*/ 1133737 w 6830240"/>
              <a:gd name="connsiteY6423" fmla="*/ 6683513 h 7505293"/>
              <a:gd name="connsiteX6424" fmla="*/ 1132471 w 6830240"/>
              <a:gd name="connsiteY6424" fmla="*/ 6672119 h 7505293"/>
              <a:gd name="connsiteX6425" fmla="*/ 1140067 w 6830240"/>
              <a:gd name="connsiteY6425" fmla="*/ 6651862 h 7505293"/>
              <a:gd name="connsiteX6426" fmla="*/ 1137219 w 6830240"/>
              <a:gd name="connsiteY6426" fmla="*/ 6642050 h 7505293"/>
              <a:gd name="connsiteX6427" fmla="*/ 1132471 w 6830240"/>
              <a:gd name="connsiteY6427" fmla="*/ 6634137 h 7505293"/>
              <a:gd name="connsiteX6428" fmla="*/ 1132471 w 6830240"/>
              <a:gd name="connsiteY6428" fmla="*/ 6641734 h 7505293"/>
              <a:gd name="connsiteX6429" fmla="*/ 1112214 w 6830240"/>
              <a:gd name="connsiteY6429" fmla="*/ 6658825 h 7505293"/>
              <a:gd name="connsiteX6430" fmla="*/ 1099554 w 6830240"/>
              <a:gd name="connsiteY6430" fmla="*/ 6679715 h 7505293"/>
              <a:gd name="connsiteX6431" fmla="*/ 1091641 w 6830240"/>
              <a:gd name="connsiteY6431" fmla="*/ 6691742 h 7505293"/>
              <a:gd name="connsiteX6432" fmla="*/ 1089426 w 6830240"/>
              <a:gd name="connsiteY6432" fmla="*/ 6707567 h 7505293"/>
              <a:gd name="connsiteX6433" fmla="*/ 1071701 w 6830240"/>
              <a:gd name="connsiteY6433" fmla="*/ 6717696 h 7505293"/>
              <a:gd name="connsiteX6434" fmla="*/ 1069486 w 6830240"/>
              <a:gd name="connsiteY6434" fmla="*/ 6731305 h 7505293"/>
              <a:gd name="connsiteX6435" fmla="*/ 1061573 w 6830240"/>
              <a:gd name="connsiteY6435" fmla="*/ 6743016 h 7505293"/>
              <a:gd name="connsiteX6436" fmla="*/ 1061573 w 6830240"/>
              <a:gd name="connsiteY6436" fmla="*/ 6763273 h 7505293"/>
              <a:gd name="connsiteX6437" fmla="*/ 1051445 w 6830240"/>
              <a:gd name="connsiteY6437" fmla="*/ 6770869 h 7505293"/>
              <a:gd name="connsiteX6438" fmla="*/ 1043532 w 6830240"/>
              <a:gd name="connsiteY6438" fmla="*/ 6793025 h 7505293"/>
              <a:gd name="connsiteX6439" fmla="*/ 1026124 w 6830240"/>
              <a:gd name="connsiteY6439" fmla="*/ 6811382 h 7505293"/>
              <a:gd name="connsiteX6440" fmla="*/ 1007767 w 6830240"/>
              <a:gd name="connsiteY6440" fmla="*/ 6838918 h 7505293"/>
              <a:gd name="connsiteX6441" fmla="*/ 985611 w 6830240"/>
              <a:gd name="connsiteY6441" fmla="*/ 6864555 h 7505293"/>
              <a:gd name="connsiteX6442" fmla="*/ 984662 w 6830240"/>
              <a:gd name="connsiteY6442" fmla="*/ 6876899 h 7505293"/>
              <a:gd name="connsiteX6443" fmla="*/ 978015 w 6830240"/>
              <a:gd name="connsiteY6443" fmla="*/ 6887344 h 7505293"/>
              <a:gd name="connsiteX6444" fmla="*/ 971685 w 6830240"/>
              <a:gd name="connsiteY6444" fmla="*/ 6910765 h 7505293"/>
              <a:gd name="connsiteX6445" fmla="*/ 957759 w 6830240"/>
              <a:gd name="connsiteY6445" fmla="*/ 6930389 h 7505293"/>
              <a:gd name="connsiteX6446" fmla="*/ 955860 w 6830240"/>
              <a:gd name="connsiteY6446" fmla="*/ 6937352 h 7505293"/>
              <a:gd name="connsiteX6447" fmla="*/ 950162 w 6830240"/>
              <a:gd name="connsiteY6447" fmla="*/ 6940517 h 7505293"/>
              <a:gd name="connsiteX6448" fmla="*/ 942566 w 6830240"/>
              <a:gd name="connsiteY6448" fmla="*/ 6937985 h 7505293"/>
              <a:gd name="connsiteX6449" fmla="*/ 950162 w 6830240"/>
              <a:gd name="connsiteY6449" fmla="*/ 6912664 h 7505293"/>
              <a:gd name="connsiteX6450" fmla="*/ 955860 w 6830240"/>
              <a:gd name="connsiteY6450" fmla="*/ 6902220 h 7505293"/>
              <a:gd name="connsiteX6451" fmla="*/ 957759 w 6830240"/>
              <a:gd name="connsiteY6451" fmla="*/ 6889876 h 7505293"/>
              <a:gd name="connsiteX6452" fmla="*/ 967887 w 6830240"/>
              <a:gd name="connsiteY6452" fmla="*/ 6867087 h 7505293"/>
              <a:gd name="connsiteX6453" fmla="*/ 967254 w 6830240"/>
              <a:gd name="connsiteY6453" fmla="*/ 6848097 h 7505293"/>
              <a:gd name="connsiteX6454" fmla="*/ 978015 w 6830240"/>
              <a:gd name="connsiteY6454" fmla="*/ 6836703 h 7505293"/>
              <a:gd name="connsiteX6455" fmla="*/ 999538 w 6830240"/>
              <a:gd name="connsiteY6455" fmla="*/ 6749346 h 7505293"/>
              <a:gd name="connsiteX6456" fmla="*/ 1043849 w 6830240"/>
              <a:gd name="connsiteY6456" fmla="*/ 6669586 h 7505293"/>
              <a:gd name="connsiteX6457" fmla="*/ 1047647 w 6830240"/>
              <a:gd name="connsiteY6457" fmla="*/ 6645532 h 7505293"/>
              <a:gd name="connsiteX6458" fmla="*/ 1051445 w 6830240"/>
              <a:gd name="connsiteY6458" fmla="*/ 6621477 h 7505293"/>
              <a:gd name="connsiteX6459" fmla="*/ 1059358 w 6830240"/>
              <a:gd name="connsiteY6459" fmla="*/ 6616730 h 7505293"/>
              <a:gd name="connsiteX6460" fmla="*/ 1061573 w 6830240"/>
              <a:gd name="connsiteY6460" fmla="*/ 6606285 h 7505293"/>
              <a:gd name="connsiteX6461" fmla="*/ 1066637 w 6830240"/>
              <a:gd name="connsiteY6461" fmla="*/ 6588244 h 7505293"/>
              <a:gd name="connsiteX6462" fmla="*/ 1071701 w 6830240"/>
              <a:gd name="connsiteY6462" fmla="*/ 6575900 h 7505293"/>
              <a:gd name="connsiteX6463" fmla="*/ 1084362 w 6830240"/>
              <a:gd name="connsiteY6463" fmla="*/ 6550580 h 7505293"/>
              <a:gd name="connsiteX6464" fmla="*/ 1092274 w 6830240"/>
              <a:gd name="connsiteY6464" fmla="*/ 6543616 h 7505293"/>
              <a:gd name="connsiteX6465" fmla="*/ 1094490 w 6830240"/>
              <a:gd name="connsiteY6465" fmla="*/ 6532855 h 7505293"/>
              <a:gd name="connsiteX6466" fmla="*/ 1091958 w 6830240"/>
              <a:gd name="connsiteY6466" fmla="*/ 6520195 h 7505293"/>
              <a:gd name="connsiteX6467" fmla="*/ 1114747 w 6830240"/>
              <a:gd name="connsiteY6467" fmla="*/ 6441701 h 7505293"/>
              <a:gd name="connsiteX6468" fmla="*/ 1124875 w 6830240"/>
              <a:gd name="connsiteY6468" fmla="*/ 6434105 h 7505293"/>
              <a:gd name="connsiteX6469" fmla="*/ 1132471 w 6830240"/>
              <a:gd name="connsiteY6469" fmla="*/ 6421444 h 7505293"/>
              <a:gd name="connsiteX6470" fmla="*/ 1134370 w 6830240"/>
              <a:gd name="connsiteY6470" fmla="*/ 6407834 h 7505293"/>
              <a:gd name="connsiteX6471" fmla="*/ 1140067 w 6830240"/>
              <a:gd name="connsiteY6471" fmla="*/ 6396124 h 7505293"/>
              <a:gd name="connsiteX6472" fmla="*/ 1139434 w 6830240"/>
              <a:gd name="connsiteY6472" fmla="*/ 6378083 h 7505293"/>
              <a:gd name="connsiteX6473" fmla="*/ 1150195 w 6830240"/>
              <a:gd name="connsiteY6473" fmla="*/ 6365739 h 7505293"/>
              <a:gd name="connsiteX6474" fmla="*/ 1163805 w 6830240"/>
              <a:gd name="connsiteY6474" fmla="*/ 6331556 h 7505293"/>
              <a:gd name="connsiteX6475" fmla="*/ 1183112 w 6830240"/>
              <a:gd name="connsiteY6475" fmla="*/ 6304970 h 7505293"/>
              <a:gd name="connsiteX6476" fmla="*/ 1190708 w 6830240"/>
              <a:gd name="connsiteY6476" fmla="*/ 6287245 h 7505293"/>
              <a:gd name="connsiteX6477" fmla="*/ 1199571 w 6830240"/>
              <a:gd name="connsiteY6477" fmla="*/ 6245466 h 7505293"/>
              <a:gd name="connsiteX6478" fmla="*/ 1208433 w 6830240"/>
              <a:gd name="connsiteY6478" fmla="*/ 6203687 h 7505293"/>
              <a:gd name="connsiteX6479" fmla="*/ 1216029 w 6830240"/>
              <a:gd name="connsiteY6479" fmla="*/ 6193559 h 7505293"/>
              <a:gd name="connsiteX6480" fmla="*/ 1229955 w 6830240"/>
              <a:gd name="connsiteY6480" fmla="*/ 6160642 h 7505293"/>
              <a:gd name="connsiteX6481" fmla="*/ 1243882 w 6830240"/>
              <a:gd name="connsiteY6481" fmla="*/ 6127725 h 7505293"/>
              <a:gd name="connsiteX6482" fmla="*/ 1254010 w 6830240"/>
              <a:gd name="connsiteY6482" fmla="*/ 6104936 h 7505293"/>
              <a:gd name="connsiteX6483" fmla="*/ 1264138 w 6830240"/>
              <a:gd name="connsiteY6483" fmla="*/ 6082148 h 7505293"/>
              <a:gd name="connsiteX6484" fmla="*/ 1283445 w 6830240"/>
              <a:gd name="connsiteY6484" fmla="*/ 6022011 h 7505293"/>
              <a:gd name="connsiteX6485" fmla="*/ 1304651 w 6830240"/>
              <a:gd name="connsiteY6485" fmla="*/ 5965673 h 7505293"/>
              <a:gd name="connsiteX6486" fmla="*/ 1304018 w 6830240"/>
              <a:gd name="connsiteY6486" fmla="*/ 5951430 h 7505293"/>
              <a:gd name="connsiteX6487" fmla="*/ 1314779 w 6830240"/>
              <a:gd name="connsiteY6487" fmla="*/ 5942884 h 7505293"/>
              <a:gd name="connsiteX6488" fmla="*/ 1342559 w 6830240"/>
              <a:gd name="connsiteY6488" fmla="*/ 5890074 h 7505293"/>
              <a:gd name="connsiteX6489" fmla="*/ 1341538 w 6830240"/>
              <a:gd name="connsiteY6489" fmla="*/ 5885988 h 7505293"/>
              <a:gd name="connsiteX6490" fmla="*/ 1331410 w 6830240"/>
              <a:gd name="connsiteY6490" fmla="*/ 5873328 h 7505293"/>
              <a:gd name="connsiteX6491" fmla="*/ 1318750 w 6830240"/>
              <a:gd name="connsiteY6491" fmla="*/ 5885988 h 7505293"/>
              <a:gd name="connsiteX6492" fmla="*/ 1311154 w 6830240"/>
              <a:gd name="connsiteY6492" fmla="*/ 5939162 h 7505293"/>
              <a:gd name="connsiteX6493" fmla="*/ 1289631 w 6830240"/>
              <a:gd name="connsiteY6493" fmla="*/ 5968914 h 7505293"/>
              <a:gd name="connsiteX6494" fmla="*/ 1275705 w 6830240"/>
              <a:gd name="connsiteY6494" fmla="*/ 6002463 h 7505293"/>
              <a:gd name="connsiteX6495" fmla="*/ 1270008 w 6830240"/>
              <a:gd name="connsiteY6495" fmla="*/ 6027784 h 7505293"/>
              <a:gd name="connsiteX6496" fmla="*/ 1260512 w 6830240"/>
              <a:gd name="connsiteY6496" fmla="*/ 6053105 h 7505293"/>
              <a:gd name="connsiteX6497" fmla="*/ 1227596 w 6830240"/>
              <a:gd name="connsiteY6497" fmla="*/ 6088554 h 7505293"/>
              <a:gd name="connsiteX6498" fmla="*/ 1209871 w 6830240"/>
              <a:gd name="connsiteY6498" fmla="*/ 6139195 h 7505293"/>
              <a:gd name="connsiteX6499" fmla="*/ 1203857 w 6830240"/>
              <a:gd name="connsiteY6499" fmla="*/ 6139828 h 7505293"/>
              <a:gd name="connsiteX6500" fmla="*/ 1199743 w 6830240"/>
              <a:gd name="connsiteY6500" fmla="*/ 6144259 h 7505293"/>
              <a:gd name="connsiteX6501" fmla="*/ 1203857 w 6830240"/>
              <a:gd name="connsiteY6501" fmla="*/ 6149323 h 7505293"/>
              <a:gd name="connsiteX6502" fmla="*/ 1209871 w 6830240"/>
              <a:gd name="connsiteY6502" fmla="*/ 6154387 h 7505293"/>
              <a:gd name="connsiteX6503" fmla="*/ 1182018 w 6830240"/>
              <a:gd name="connsiteY6503" fmla="*/ 6169580 h 7505293"/>
              <a:gd name="connsiteX6504" fmla="*/ 1164294 w 6830240"/>
              <a:gd name="connsiteY6504" fmla="*/ 6169580 h 7505293"/>
              <a:gd name="connsiteX6505" fmla="*/ 1168725 w 6830240"/>
              <a:gd name="connsiteY6505" fmla="*/ 6142360 h 7505293"/>
              <a:gd name="connsiteX6506" fmla="*/ 1169358 w 6830240"/>
              <a:gd name="connsiteY6506" fmla="*/ 6103746 h 7505293"/>
              <a:gd name="connsiteX6507" fmla="*/ 1154166 w 6830240"/>
              <a:gd name="connsiteY6507" fmla="*/ 6125901 h 7505293"/>
              <a:gd name="connsiteX6508" fmla="*/ 1146570 w 6830240"/>
              <a:gd name="connsiteY6508" fmla="*/ 6151855 h 7505293"/>
              <a:gd name="connsiteX6509" fmla="*/ 1113653 w 6830240"/>
              <a:gd name="connsiteY6509" fmla="*/ 6184772 h 7505293"/>
              <a:gd name="connsiteX6510" fmla="*/ 1097511 w 6830240"/>
              <a:gd name="connsiteY6510" fmla="*/ 6199964 h 7505293"/>
              <a:gd name="connsiteX6511" fmla="*/ 1090864 w 6830240"/>
              <a:gd name="connsiteY6511" fmla="*/ 6215157 h 7505293"/>
              <a:gd name="connsiteX6512" fmla="*/ 1080736 w 6830240"/>
              <a:gd name="connsiteY6512" fmla="*/ 6215157 h 7505293"/>
              <a:gd name="connsiteX6513" fmla="*/ 1075672 w 6830240"/>
              <a:gd name="connsiteY6513" fmla="*/ 6231298 h 7505293"/>
              <a:gd name="connsiteX6514" fmla="*/ 1070608 w 6830240"/>
              <a:gd name="connsiteY6514" fmla="*/ 6245541 h 7505293"/>
              <a:gd name="connsiteX6515" fmla="*/ 1052883 w 6830240"/>
              <a:gd name="connsiteY6515" fmla="*/ 6260734 h 7505293"/>
              <a:gd name="connsiteX6516" fmla="*/ 1042755 w 6830240"/>
              <a:gd name="connsiteY6516" fmla="*/ 6240477 h 7505293"/>
              <a:gd name="connsiteX6517" fmla="*/ 1035159 w 6830240"/>
              <a:gd name="connsiteY6517" fmla="*/ 6232881 h 7505293"/>
              <a:gd name="connsiteX6518" fmla="*/ 1044021 w 6830240"/>
              <a:gd name="connsiteY6518" fmla="*/ 6203446 h 7505293"/>
              <a:gd name="connsiteX6519" fmla="*/ 1052883 w 6830240"/>
              <a:gd name="connsiteY6519" fmla="*/ 6172112 h 7505293"/>
              <a:gd name="connsiteX6520" fmla="*/ 1052567 w 6830240"/>
              <a:gd name="connsiteY6520" fmla="*/ 6169580 h 7505293"/>
              <a:gd name="connsiteX6521" fmla="*/ 1050351 w 6830240"/>
              <a:gd name="connsiteY6521" fmla="*/ 6167047 h 7505293"/>
              <a:gd name="connsiteX6522" fmla="*/ 1045287 w 6830240"/>
              <a:gd name="connsiteY6522" fmla="*/ 6174960 h 7505293"/>
              <a:gd name="connsiteX6523" fmla="*/ 1040223 w 6830240"/>
              <a:gd name="connsiteY6523" fmla="*/ 6184772 h 7505293"/>
              <a:gd name="connsiteX6524" fmla="*/ 1035159 w 6830240"/>
              <a:gd name="connsiteY6524" fmla="*/ 6192368 h 7505293"/>
              <a:gd name="connsiteX6525" fmla="*/ 1035159 w 6830240"/>
              <a:gd name="connsiteY6525" fmla="*/ 6202813 h 7505293"/>
              <a:gd name="connsiteX6526" fmla="*/ 1027563 w 6830240"/>
              <a:gd name="connsiteY6526" fmla="*/ 6207560 h 7505293"/>
              <a:gd name="connsiteX6527" fmla="*/ 1017434 w 6830240"/>
              <a:gd name="connsiteY6527" fmla="*/ 6212625 h 7505293"/>
              <a:gd name="connsiteX6528" fmla="*/ 992114 w 6830240"/>
              <a:gd name="connsiteY6528" fmla="*/ 6215157 h 7505293"/>
              <a:gd name="connsiteX6529" fmla="*/ 984518 w 6830240"/>
              <a:gd name="connsiteY6529" fmla="*/ 6235413 h 7505293"/>
              <a:gd name="connsiteX6530" fmla="*/ 973440 w 6830240"/>
              <a:gd name="connsiteY6530" fmla="*/ 6242060 h 7505293"/>
              <a:gd name="connsiteX6531" fmla="*/ 964261 w 6830240"/>
              <a:gd name="connsiteY6531" fmla="*/ 6250605 h 7505293"/>
              <a:gd name="connsiteX6532" fmla="*/ 956032 w 6830240"/>
              <a:gd name="connsiteY6532" fmla="*/ 6252821 h 7505293"/>
              <a:gd name="connsiteX6533" fmla="*/ 951601 w 6830240"/>
              <a:gd name="connsiteY6533" fmla="*/ 6260734 h 7505293"/>
              <a:gd name="connsiteX6534" fmla="*/ 954133 w 6830240"/>
              <a:gd name="connsiteY6534" fmla="*/ 6270862 h 7505293"/>
              <a:gd name="connsiteX6535" fmla="*/ 931344 w 6830240"/>
              <a:gd name="connsiteY6535" fmla="*/ 6270862 h 7505293"/>
              <a:gd name="connsiteX6536" fmla="*/ 938624 w 6830240"/>
              <a:gd name="connsiteY6536" fmla="*/ 6249023 h 7505293"/>
              <a:gd name="connsiteX6537" fmla="*/ 936408 w 6830240"/>
              <a:gd name="connsiteY6537" fmla="*/ 6232881 h 7505293"/>
              <a:gd name="connsiteX6538" fmla="*/ 929129 w 6830240"/>
              <a:gd name="connsiteY6538" fmla="*/ 6235730 h 7505293"/>
              <a:gd name="connsiteX6539" fmla="*/ 923748 w 6830240"/>
              <a:gd name="connsiteY6539" fmla="*/ 6240477 h 7505293"/>
              <a:gd name="connsiteX6540" fmla="*/ 918684 w 6830240"/>
              <a:gd name="connsiteY6540" fmla="*/ 6270862 h 7505293"/>
              <a:gd name="connsiteX6541" fmla="*/ 906024 w 6830240"/>
              <a:gd name="connsiteY6541" fmla="*/ 6288586 h 7505293"/>
              <a:gd name="connsiteX6542" fmla="*/ 902225 w 6830240"/>
              <a:gd name="connsiteY6542" fmla="*/ 6308210 h 7505293"/>
              <a:gd name="connsiteX6543" fmla="*/ 890831 w 6830240"/>
              <a:gd name="connsiteY6543" fmla="*/ 6324035 h 7505293"/>
              <a:gd name="connsiteX6544" fmla="*/ 890831 w 6830240"/>
              <a:gd name="connsiteY6544" fmla="*/ 6344292 h 7505293"/>
              <a:gd name="connsiteX6545" fmla="*/ 880703 w 6830240"/>
              <a:gd name="connsiteY6545" fmla="*/ 6372144 h 7505293"/>
              <a:gd name="connsiteX6546" fmla="*/ 868992 w 6830240"/>
              <a:gd name="connsiteY6546" fmla="*/ 6373727 h 7505293"/>
              <a:gd name="connsiteX6547" fmla="*/ 862979 w 6830240"/>
              <a:gd name="connsiteY6547" fmla="*/ 6384805 h 7505293"/>
              <a:gd name="connsiteX6548" fmla="*/ 847786 w 6830240"/>
              <a:gd name="connsiteY6548" fmla="*/ 6407593 h 7505293"/>
              <a:gd name="connsiteX6549" fmla="*/ 827530 w 6830240"/>
              <a:gd name="connsiteY6549" fmla="*/ 6399997 h 7505293"/>
              <a:gd name="connsiteX6550" fmla="*/ 834176 w 6830240"/>
              <a:gd name="connsiteY6550" fmla="*/ 6371511 h 7505293"/>
              <a:gd name="connsiteX6551" fmla="*/ 842722 w 6830240"/>
              <a:gd name="connsiteY6551" fmla="*/ 6346824 h 7505293"/>
              <a:gd name="connsiteX6552" fmla="*/ 852850 w 6830240"/>
              <a:gd name="connsiteY6552" fmla="*/ 6334164 h 7505293"/>
              <a:gd name="connsiteX6553" fmla="*/ 873107 w 6830240"/>
              <a:gd name="connsiteY6553" fmla="*/ 6333847 h 7505293"/>
              <a:gd name="connsiteX6554" fmla="*/ 870575 w 6830240"/>
              <a:gd name="connsiteY6554" fmla="*/ 6324035 h 7505293"/>
              <a:gd name="connsiteX6555" fmla="*/ 880703 w 6830240"/>
              <a:gd name="connsiteY6555" fmla="*/ 6298715 h 7505293"/>
              <a:gd name="connsiteX6556" fmla="*/ 870575 w 6830240"/>
              <a:gd name="connsiteY6556" fmla="*/ 6298715 h 7505293"/>
              <a:gd name="connsiteX6557" fmla="*/ 880703 w 6830240"/>
              <a:gd name="connsiteY6557" fmla="*/ 6286054 h 7505293"/>
              <a:gd name="connsiteX6558" fmla="*/ 880703 w 6830240"/>
              <a:gd name="connsiteY6558" fmla="*/ 6260734 h 7505293"/>
              <a:gd name="connsiteX6559" fmla="*/ 898427 w 6830240"/>
              <a:gd name="connsiteY6559" fmla="*/ 6248074 h 7505293"/>
              <a:gd name="connsiteX6560" fmla="*/ 898427 w 6830240"/>
              <a:gd name="connsiteY6560" fmla="*/ 6225285 h 7505293"/>
              <a:gd name="connsiteX6561" fmla="*/ 916152 w 6830240"/>
              <a:gd name="connsiteY6561" fmla="*/ 6205029 h 7505293"/>
              <a:gd name="connsiteX6562" fmla="*/ 923748 w 6830240"/>
              <a:gd name="connsiteY6562" fmla="*/ 6184772 h 7505293"/>
              <a:gd name="connsiteX6563" fmla="*/ 916152 w 6830240"/>
              <a:gd name="connsiteY6563" fmla="*/ 6158818 h 7505293"/>
              <a:gd name="connsiteX6564" fmla="*/ 923748 w 6830240"/>
              <a:gd name="connsiteY6564" fmla="*/ 6129067 h 7505293"/>
              <a:gd name="connsiteX6565" fmla="*/ 931344 w 6830240"/>
              <a:gd name="connsiteY6565" fmla="*/ 6113241 h 7505293"/>
              <a:gd name="connsiteX6566" fmla="*/ 931344 w 6830240"/>
              <a:gd name="connsiteY6566" fmla="*/ 6093618 h 7505293"/>
              <a:gd name="connsiteX6567" fmla="*/ 939257 w 6830240"/>
              <a:gd name="connsiteY6567" fmla="*/ 6085388 h 7505293"/>
              <a:gd name="connsiteX6568" fmla="*/ 941472 w 6830240"/>
              <a:gd name="connsiteY6568" fmla="*/ 6073361 h 7505293"/>
              <a:gd name="connsiteX6569" fmla="*/ 936408 w 6830240"/>
              <a:gd name="connsiteY6569" fmla="*/ 6061967 h 7505293"/>
              <a:gd name="connsiteX6570" fmla="*/ 931344 w 6830240"/>
              <a:gd name="connsiteY6570" fmla="*/ 6050573 h 7505293"/>
              <a:gd name="connsiteX6571" fmla="*/ 917734 w 6830240"/>
              <a:gd name="connsiteY6571" fmla="*/ 6073361 h 7505293"/>
              <a:gd name="connsiteX6572" fmla="*/ 906024 w 6830240"/>
              <a:gd name="connsiteY6572" fmla="*/ 6096150 h 7505293"/>
              <a:gd name="connsiteX6573" fmla="*/ 898111 w 6830240"/>
              <a:gd name="connsiteY6573" fmla="*/ 6117989 h 7505293"/>
              <a:gd name="connsiteX6574" fmla="*/ 880703 w 6830240"/>
              <a:gd name="connsiteY6574" fmla="*/ 6134131 h 7505293"/>
              <a:gd name="connsiteX6575" fmla="*/ 880703 w 6830240"/>
              <a:gd name="connsiteY6575" fmla="*/ 6167047 h 7505293"/>
              <a:gd name="connsiteX6576" fmla="*/ 841139 w 6830240"/>
              <a:gd name="connsiteY6576" fmla="*/ 6203446 h 7505293"/>
              <a:gd name="connsiteX6577" fmla="*/ 822466 w 6830240"/>
              <a:gd name="connsiteY6577" fmla="*/ 6260734 h 7505293"/>
              <a:gd name="connsiteX6578" fmla="*/ 799677 w 6830240"/>
              <a:gd name="connsiteY6578" fmla="*/ 6269596 h 7505293"/>
              <a:gd name="connsiteX6579" fmla="*/ 776888 w 6830240"/>
              <a:gd name="connsiteY6579" fmla="*/ 6278458 h 7505293"/>
              <a:gd name="connsiteX6580" fmla="*/ 776888 w 6830240"/>
              <a:gd name="connsiteY6580" fmla="*/ 6306311 h 7505293"/>
              <a:gd name="connsiteX6581" fmla="*/ 769292 w 6830240"/>
              <a:gd name="connsiteY6581" fmla="*/ 6306311 h 7505293"/>
              <a:gd name="connsiteX6582" fmla="*/ 760430 w 6830240"/>
              <a:gd name="connsiteY6582" fmla="*/ 6302513 h 7505293"/>
              <a:gd name="connsiteX6583" fmla="*/ 759164 w 6830240"/>
              <a:gd name="connsiteY6583" fmla="*/ 6291119 h 7505293"/>
              <a:gd name="connsiteX6584" fmla="*/ 766760 w 6830240"/>
              <a:gd name="connsiteY6584" fmla="*/ 6270862 h 7505293"/>
              <a:gd name="connsiteX6585" fmla="*/ 763912 w 6830240"/>
              <a:gd name="connsiteY6585" fmla="*/ 6261050 h 7505293"/>
              <a:gd name="connsiteX6586" fmla="*/ 759164 w 6830240"/>
              <a:gd name="connsiteY6586" fmla="*/ 6253137 h 7505293"/>
              <a:gd name="connsiteX6587" fmla="*/ 759164 w 6830240"/>
              <a:gd name="connsiteY6587" fmla="*/ 6260734 h 7505293"/>
              <a:gd name="connsiteX6588" fmla="*/ 738907 w 6830240"/>
              <a:gd name="connsiteY6588" fmla="*/ 6277825 h 7505293"/>
              <a:gd name="connsiteX6589" fmla="*/ 726247 w 6830240"/>
              <a:gd name="connsiteY6589" fmla="*/ 6298715 h 7505293"/>
              <a:gd name="connsiteX6590" fmla="*/ 718334 w 6830240"/>
              <a:gd name="connsiteY6590" fmla="*/ 6310742 h 7505293"/>
              <a:gd name="connsiteX6591" fmla="*/ 716119 w 6830240"/>
              <a:gd name="connsiteY6591" fmla="*/ 6326567 h 7505293"/>
              <a:gd name="connsiteX6592" fmla="*/ 698394 w 6830240"/>
              <a:gd name="connsiteY6592" fmla="*/ 6336696 h 7505293"/>
              <a:gd name="connsiteX6593" fmla="*/ 696179 w 6830240"/>
              <a:gd name="connsiteY6593" fmla="*/ 6350305 h 7505293"/>
              <a:gd name="connsiteX6594" fmla="*/ 688266 w 6830240"/>
              <a:gd name="connsiteY6594" fmla="*/ 6362016 h 7505293"/>
              <a:gd name="connsiteX6595" fmla="*/ 688266 w 6830240"/>
              <a:gd name="connsiteY6595" fmla="*/ 6382273 h 7505293"/>
              <a:gd name="connsiteX6596" fmla="*/ 678138 w 6830240"/>
              <a:gd name="connsiteY6596" fmla="*/ 6389869 h 7505293"/>
              <a:gd name="connsiteX6597" fmla="*/ 670225 w 6830240"/>
              <a:gd name="connsiteY6597" fmla="*/ 6412025 h 7505293"/>
              <a:gd name="connsiteX6598" fmla="*/ 652817 w 6830240"/>
              <a:gd name="connsiteY6598" fmla="*/ 6430382 h 7505293"/>
              <a:gd name="connsiteX6599" fmla="*/ 634460 w 6830240"/>
              <a:gd name="connsiteY6599" fmla="*/ 6457918 h 7505293"/>
              <a:gd name="connsiteX6600" fmla="*/ 612304 w 6830240"/>
              <a:gd name="connsiteY6600" fmla="*/ 6483555 h 7505293"/>
              <a:gd name="connsiteX6601" fmla="*/ 611355 w 6830240"/>
              <a:gd name="connsiteY6601" fmla="*/ 6495899 h 7505293"/>
              <a:gd name="connsiteX6602" fmla="*/ 604708 w 6830240"/>
              <a:gd name="connsiteY6602" fmla="*/ 6506344 h 7505293"/>
              <a:gd name="connsiteX6603" fmla="*/ 598378 w 6830240"/>
              <a:gd name="connsiteY6603" fmla="*/ 6529765 h 7505293"/>
              <a:gd name="connsiteX6604" fmla="*/ 584452 w 6830240"/>
              <a:gd name="connsiteY6604" fmla="*/ 6549389 h 7505293"/>
              <a:gd name="connsiteX6605" fmla="*/ 582553 w 6830240"/>
              <a:gd name="connsiteY6605" fmla="*/ 6556352 h 7505293"/>
              <a:gd name="connsiteX6606" fmla="*/ 576855 w 6830240"/>
              <a:gd name="connsiteY6606" fmla="*/ 6559517 h 7505293"/>
              <a:gd name="connsiteX6607" fmla="*/ 569259 w 6830240"/>
              <a:gd name="connsiteY6607" fmla="*/ 6556985 h 7505293"/>
              <a:gd name="connsiteX6608" fmla="*/ 576855 w 6830240"/>
              <a:gd name="connsiteY6608" fmla="*/ 6531664 h 7505293"/>
              <a:gd name="connsiteX6609" fmla="*/ 582553 w 6830240"/>
              <a:gd name="connsiteY6609" fmla="*/ 6521220 h 7505293"/>
              <a:gd name="connsiteX6610" fmla="*/ 584452 w 6830240"/>
              <a:gd name="connsiteY6610" fmla="*/ 6508876 h 7505293"/>
              <a:gd name="connsiteX6611" fmla="*/ 594580 w 6830240"/>
              <a:gd name="connsiteY6611" fmla="*/ 6486087 h 7505293"/>
              <a:gd name="connsiteX6612" fmla="*/ 593947 w 6830240"/>
              <a:gd name="connsiteY6612" fmla="*/ 6467097 h 7505293"/>
              <a:gd name="connsiteX6613" fmla="*/ 604708 w 6830240"/>
              <a:gd name="connsiteY6613" fmla="*/ 6455703 h 7505293"/>
              <a:gd name="connsiteX6614" fmla="*/ 626231 w 6830240"/>
              <a:gd name="connsiteY6614" fmla="*/ 6368346 h 7505293"/>
              <a:gd name="connsiteX6615" fmla="*/ 670542 w 6830240"/>
              <a:gd name="connsiteY6615" fmla="*/ 6288586 h 7505293"/>
              <a:gd name="connsiteX6616" fmla="*/ 674340 w 6830240"/>
              <a:gd name="connsiteY6616" fmla="*/ 6264532 h 7505293"/>
              <a:gd name="connsiteX6617" fmla="*/ 678138 w 6830240"/>
              <a:gd name="connsiteY6617" fmla="*/ 6240477 h 7505293"/>
              <a:gd name="connsiteX6618" fmla="*/ 686051 w 6830240"/>
              <a:gd name="connsiteY6618" fmla="*/ 6235730 h 7505293"/>
              <a:gd name="connsiteX6619" fmla="*/ 688266 w 6830240"/>
              <a:gd name="connsiteY6619" fmla="*/ 6225285 h 7505293"/>
              <a:gd name="connsiteX6620" fmla="*/ 693330 w 6830240"/>
              <a:gd name="connsiteY6620" fmla="*/ 6207244 h 7505293"/>
              <a:gd name="connsiteX6621" fmla="*/ 698394 w 6830240"/>
              <a:gd name="connsiteY6621" fmla="*/ 6194900 h 7505293"/>
              <a:gd name="connsiteX6622" fmla="*/ 711055 w 6830240"/>
              <a:gd name="connsiteY6622" fmla="*/ 6169580 h 7505293"/>
              <a:gd name="connsiteX6623" fmla="*/ 718967 w 6830240"/>
              <a:gd name="connsiteY6623" fmla="*/ 6162616 h 7505293"/>
              <a:gd name="connsiteX6624" fmla="*/ 721183 w 6830240"/>
              <a:gd name="connsiteY6624" fmla="*/ 6151855 h 7505293"/>
              <a:gd name="connsiteX6625" fmla="*/ 718651 w 6830240"/>
              <a:gd name="connsiteY6625" fmla="*/ 6139195 h 7505293"/>
              <a:gd name="connsiteX6626" fmla="*/ 741440 w 6830240"/>
              <a:gd name="connsiteY6626" fmla="*/ 6060701 h 7505293"/>
              <a:gd name="connsiteX6627" fmla="*/ 751568 w 6830240"/>
              <a:gd name="connsiteY6627" fmla="*/ 6053105 h 7505293"/>
              <a:gd name="connsiteX6628" fmla="*/ 759164 w 6830240"/>
              <a:gd name="connsiteY6628" fmla="*/ 6040444 h 7505293"/>
              <a:gd name="connsiteX6629" fmla="*/ 761063 w 6830240"/>
              <a:gd name="connsiteY6629" fmla="*/ 6026834 h 7505293"/>
              <a:gd name="connsiteX6630" fmla="*/ 766760 w 6830240"/>
              <a:gd name="connsiteY6630" fmla="*/ 6015124 h 7505293"/>
              <a:gd name="connsiteX6631" fmla="*/ 766127 w 6830240"/>
              <a:gd name="connsiteY6631" fmla="*/ 5997083 h 7505293"/>
              <a:gd name="connsiteX6632" fmla="*/ 776888 w 6830240"/>
              <a:gd name="connsiteY6632" fmla="*/ 5984739 h 7505293"/>
              <a:gd name="connsiteX6633" fmla="*/ 790498 w 6830240"/>
              <a:gd name="connsiteY6633" fmla="*/ 5950556 h 7505293"/>
              <a:gd name="connsiteX6634" fmla="*/ 809805 w 6830240"/>
              <a:gd name="connsiteY6634" fmla="*/ 5923970 h 7505293"/>
              <a:gd name="connsiteX6635" fmla="*/ 817401 w 6830240"/>
              <a:gd name="connsiteY6635" fmla="*/ 5906245 h 7505293"/>
              <a:gd name="connsiteX6636" fmla="*/ 826264 w 6830240"/>
              <a:gd name="connsiteY6636" fmla="*/ 5864466 h 7505293"/>
              <a:gd name="connsiteX6637" fmla="*/ 835126 w 6830240"/>
              <a:gd name="connsiteY6637" fmla="*/ 5822687 h 7505293"/>
              <a:gd name="connsiteX6638" fmla="*/ 842722 w 6830240"/>
              <a:gd name="connsiteY6638" fmla="*/ 5812559 h 7505293"/>
              <a:gd name="connsiteX6639" fmla="*/ 856648 w 6830240"/>
              <a:gd name="connsiteY6639" fmla="*/ 5779642 h 7505293"/>
              <a:gd name="connsiteX6640" fmla="*/ 870575 w 6830240"/>
              <a:gd name="connsiteY6640" fmla="*/ 5746725 h 7505293"/>
              <a:gd name="connsiteX6641" fmla="*/ 880703 w 6830240"/>
              <a:gd name="connsiteY6641" fmla="*/ 5723936 h 7505293"/>
              <a:gd name="connsiteX6642" fmla="*/ 890831 w 6830240"/>
              <a:gd name="connsiteY6642" fmla="*/ 5701148 h 7505293"/>
              <a:gd name="connsiteX6643" fmla="*/ 910138 w 6830240"/>
              <a:gd name="connsiteY6643" fmla="*/ 5641011 h 7505293"/>
              <a:gd name="connsiteX6644" fmla="*/ 931344 w 6830240"/>
              <a:gd name="connsiteY6644" fmla="*/ 5584673 h 7505293"/>
              <a:gd name="connsiteX6645" fmla="*/ 930711 w 6830240"/>
              <a:gd name="connsiteY6645" fmla="*/ 5570430 h 7505293"/>
              <a:gd name="connsiteX6646" fmla="*/ 941472 w 6830240"/>
              <a:gd name="connsiteY6646" fmla="*/ 5561884 h 7505293"/>
              <a:gd name="connsiteX6647" fmla="*/ 970275 w 6830240"/>
              <a:gd name="connsiteY6647" fmla="*/ 5507129 h 7505293"/>
              <a:gd name="connsiteX6648" fmla="*/ 973144 w 6830240"/>
              <a:gd name="connsiteY6648" fmla="*/ 5501165 h 7505293"/>
              <a:gd name="connsiteX6649" fmla="*/ 973406 w 6830240"/>
              <a:gd name="connsiteY6649" fmla="*/ 5485181 h 7505293"/>
              <a:gd name="connsiteX6650" fmla="*/ 958214 w 6830240"/>
              <a:gd name="connsiteY6650" fmla="*/ 5507336 h 7505293"/>
              <a:gd name="connsiteX6651" fmla="*/ 950618 w 6830240"/>
              <a:gd name="connsiteY6651" fmla="*/ 5533290 h 7505293"/>
              <a:gd name="connsiteX6652" fmla="*/ 917701 w 6830240"/>
              <a:gd name="connsiteY6652" fmla="*/ 5566207 h 7505293"/>
              <a:gd name="connsiteX6653" fmla="*/ 901559 w 6830240"/>
              <a:gd name="connsiteY6653" fmla="*/ 5581399 h 7505293"/>
              <a:gd name="connsiteX6654" fmla="*/ 894912 w 6830240"/>
              <a:gd name="connsiteY6654" fmla="*/ 5596592 h 7505293"/>
              <a:gd name="connsiteX6655" fmla="*/ 884784 w 6830240"/>
              <a:gd name="connsiteY6655" fmla="*/ 5596592 h 7505293"/>
              <a:gd name="connsiteX6656" fmla="*/ 879720 w 6830240"/>
              <a:gd name="connsiteY6656" fmla="*/ 5612733 h 7505293"/>
              <a:gd name="connsiteX6657" fmla="*/ 874656 w 6830240"/>
              <a:gd name="connsiteY6657" fmla="*/ 5626976 h 7505293"/>
              <a:gd name="connsiteX6658" fmla="*/ 856931 w 6830240"/>
              <a:gd name="connsiteY6658" fmla="*/ 5642169 h 7505293"/>
              <a:gd name="connsiteX6659" fmla="*/ 846803 w 6830240"/>
              <a:gd name="connsiteY6659" fmla="*/ 5621912 h 7505293"/>
              <a:gd name="connsiteX6660" fmla="*/ 839207 w 6830240"/>
              <a:gd name="connsiteY6660" fmla="*/ 5614316 h 7505293"/>
              <a:gd name="connsiteX6661" fmla="*/ 848069 w 6830240"/>
              <a:gd name="connsiteY6661" fmla="*/ 5584881 h 7505293"/>
              <a:gd name="connsiteX6662" fmla="*/ 856931 w 6830240"/>
              <a:gd name="connsiteY6662" fmla="*/ 5553547 h 7505293"/>
              <a:gd name="connsiteX6663" fmla="*/ 856615 w 6830240"/>
              <a:gd name="connsiteY6663" fmla="*/ 5551015 h 7505293"/>
              <a:gd name="connsiteX6664" fmla="*/ 854399 w 6830240"/>
              <a:gd name="connsiteY6664" fmla="*/ 5548482 h 7505293"/>
              <a:gd name="connsiteX6665" fmla="*/ 849335 w 6830240"/>
              <a:gd name="connsiteY6665" fmla="*/ 5556395 h 7505293"/>
              <a:gd name="connsiteX6666" fmla="*/ 844271 w 6830240"/>
              <a:gd name="connsiteY6666" fmla="*/ 5566207 h 7505293"/>
              <a:gd name="connsiteX6667" fmla="*/ 839207 w 6830240"/>
              <a:gd name="connsiteY6667" fmla="*/ 5573803 h 7505293"/>
              <a:gd name="connsiteX6668" fmla="*/ 839207 w 6830240"/>
              <a:gd name="connsiteY6668" fmla="*/ 5584248 h 7505293"/>
              <a:gd name="connsiteX6669" fmla="*/ 831611 w 6830240"/>
              <a:gd name="connsiteY6669" fmla="*/ 5588995 h 7505293"/>
              <a:gd name="connsiteX6670" fmla="*/ 821482 w 6830240"/>
              <a:gd name="connsiteY6670" fmla="*/ 5594060 h 7505293"/>
              <a:gd name="connsiteX6671" fmla="*/ 796162 w 6830240"/>
              <a:gd name="connsiteY6671" fmla="*/ 5596592 h 7505293"/>
              <a:gd name="connsiteX6672" fmla="*/ 788566 w 6830240"/>
              <a:gd name="connsiteY6672" fmla="*/ 5616848 h 7505293"/>
              <a:gd name="connsiteX6673" fmla="*/ 777488 w 6830240"/>
              <a:gd name="connsiteY6673" fmla="*/ 5623495 h 7505293"/>
              <a:gd name="connsiteX6674" fmla="*/ 768309 w 6830240"/>
              <a:gd name="connsiteY6674" fmla="*/ 5632040 h 7505293"/>
              <a:gd name="connsiteX6675" fmla="*/ 760080 w 6830240"/>
              <a:gd name="connsiteY6675" fmla="*/ 5634256 h 7505293"/>
              <a:gd name="connsiteX6676" fmla="*/ 755649 w 6830240"/>
              <a:gd name="connsiteY6676" fmla="*/ 5642169 h 7505293"/>
              <a:gd name="connsiteX6677" fmla="*/ 758181 w 6830240"/>
              <a:gd name="connsiteY6677" fmla="*/ 5652297 h 7505293"/>
              <a:gd name="connsiteX6678" fmla="*/ 735392 w 6830240"/>
              <a:gd name="connsiteY6678" fmla="*/ 5652297 h 7505293"/>
              <a:gd name="connsiteX6679" fmla="*/ 742672 w 6830240"/>
              <a:gd name="connsiteY6679" fmla="*/ 5630458 h 7505293"/>
              <a:gd name="connsiteX6680" fmla="*/ 740456 w 6830240"/>
              <a:gd name="connsiteY6680" fmla="*/ 5614316 h 7505293"/>
              <a:gd name="connsiteX6681" fmla="*/ 733177 w 6830240"/>
              <a:gd name="connsiteY6681" fmla="*/ 5617165 h 7505293"/>
              <a:gd name="connsiteX6682" fmla="*/ 727796 w 6830240"/>
              <a:gd name="connsiteY6682" fmla="*/ 5621912 h 7505293"/>
              <a:gd name="connsiteX6683" fmla="*/ 722732 w 6830240"/>
              <a:gd name="connsiteY6683" fmla="*/ 5652297 h 7505293"/>
              <a:gd name="connsiteX6684" fmla="*/ 710072 w 6830240"/>
              <a:gd name="connsiteY6684" fmla="*/ 5670021 h 7505293"/>
              <a:gd name="connsiteX6685" fmla="*/ 706273 w 6830240"/>
              <a:gd name="connsiteY6685" fmla="*/ 5689645 h 7505293"/>
              <a:gd name="connsiteX6686" fmla="*/ 694879 w 6830240"/>
              <a:gd name="connsiteY6686" fmla="*/ 5705470 h 7505293"/>
              <a:gd name="connsiteX6687" fmla="*/ 694879 w 6830240"/>
              <a:gd name="connsiteY6687" fmla="*/ 5725727 h 7505293"/>
              <a:gd name="connsiteX6688" fmla="*/ 684751 w 6830240"/>
              <a:gd name="connsiteY6688" fmla="*/ 5753579 h 7505293"/>
              <a:gd name="connsiteX6689" fmla="*/ 673040 w 6830240"/>
              <a:gd name="connsiteY6689" fmla="*/ 5755162 h 7505293"/>
              <a:gd name="connsiteX6690" fmla="*/ 667027 w 6830240"/>
              <a:gd name="connsiteY6690" fmla="*/ 5766240 h 7505293"/>
              <a:gd name="connsiteX6691" fmla="*/ 651834 w 6830240"/>
              <a:gd name="connsiteY6691" fmla="*/ 5789028 h 7505293"/>
              <a:gd name="connsiteX6692" fmla="*/ 631578 w 6830240"/>
              <a:gd name="connsiteY6692" fmla="*/ 5781432 h 7505293"/>
              <a:gd name="connsiteX6693" fmla="*/ 638224 w 6830240"/>
              <a:gd name="connsiteY6693" fmla="*/ 5752946 h 7505293"/>
              <a:gd name="connsiteX6694" fmla="*/ 646770 w 6830240"/>
              <a:gd name="connsiteY6694" fmla="*/ 5728259 h 7505293"/>
              <a:gd name="connsiteX6695" fmla="*/ 656898 w 6830240"/>
              <a:gd name="connsiteY6695" fmla="*/ 5715599 h 7505293"/>
              <a:gd name="connsiteX6696" fmla="*/ 677155 w 6830240"/>
              <a:gd name="connsiteY6696" fmla="*/ 5715282 h 7505293"/>
              <a:gd name="connsiteX6697" fmla="*/ 674623 w 6830240"/>
              <a:gd name="connsiteY6697" fmla="*/ 5705470 h 7505293"/>
              <a:gd name="connsiteX6698" fmla="*/ 684751 w 6830240"/>
              <a:gd name="connsiteY6698" fmla="*/ 5680150 h 7505293"/>
              <a:gd name="connsiteX6699" fmla="*/ 674623 w 6830240"/>
              <a:gd name="connsiteY6699" fmla="*/ 5680150 h 7505293"/>
              <a:gd name="connsiteX6700" fmla="*/ 684751 w 6830240"/>
              <a:gd name="connsiteY6700" fmla="*/ 5667489 h 7505293"/>
              <a:gd name="connsiteX6701" fmla="*/ 684751 w 6830240"/>
              <a:gd name="connsiteY6701" fmla="*/ 5642169 h 7505293"/>
              <a:gd name="connsiteX6702" fmla="*/ 702475 w 6830240"/>
              <a:gd name="connsiteY6702" fmla="*/ 5629509 h 7505293"/>
              <a:gd name="connsiteX6703" fmla="*/ 702475 w 6830240"/>
              <a:gd name="connsiteY6703" fmla="*/ 5606720 h 7505293"/>
              <a:gd name="connsiteX6704" fmla="*/ 720200 w 6830240"/>
              <a:gd name="connsiteY6704" fmla="*/ 5586464 h 7505293"/>
              <a:gd name="connsiteX6705" fmla="*/ 727796 w 6830240"/>
              <a:gd name="connsiteY6705" fmla="*/ 5566207 h 7505293"/>
              <a:gd name="connsiteX6706" fmla="*/ 720200 w 6830240"/>
              <a:gd name="connsiteY6706" fmla="*/ 5540253 h 7505293"/>
              <a:gd name="connsiteX6707" fmla="*/ 727796 w 6830240"/>
              <a:gd name="connsiteY6707" fmla="*/ 5510502 h 7505293"/>
              <a:gd name="connsiteX6708" fmla="*/ 735392 w 6830240"/>
              <a:gd name="connsiteY6708" fmla="*/ 5494676 h 7505293"/>
              <a:gd name="connsiteX6709" fmla="*/ 735392 w 6830240"/>
              <a:gd name="connsiteY6709" fmla="*/ 5475053 h 7505293"/>
              <a:gd name="connsiteX6710" fmla="*/ 743305 w 6830240"/>
              <a:gd name="connsiteY6710" fmla="*/ 5466823 h 7505293"/>
              <a:gd name="connsiteX6711" fmla="*/ 745520 w 6830240"/>
              <a:gd name="connsiteY6711" fmla="*/ 5454796 h 7505293"/>
              <a:gd name="connsiteX6712" fmla="*/ 740456 w 6830240"/>
              <a:gd name="connsiteY6712" fmla="*/ 5443402 h 7505293"/>
              <a:gd name="connsiteX6713" fmla="*/ 735392 w 6830240"/>
              <a:gd name="connsiteY6713" fmla="*/ 5432008 h 7505293"/>
              <a:gd name="connsiteX6714" fmla="*/ 721782 w 6830240"/>
              <a:gd name="connsiteY6714" fmla="*/ 5454796 h 7505293"/>
              <a:gd name="connsiteX6715" fmla="*/ 710072 w 6830240"/>
              <a:gd name="connsiteY6715" fmla="*/ 5477585 h 7505293"/>
              <a:gd name="connsiteX6716" fmla="*/ 702159 w 6830240"/>
              <a:gd name="connsiteY6716" fmla="*/ 5499424 h 7505293"/>
              <a:gd name="connsiteX6717" fmla="*/ 684751 w 6830240"/>
              <a:gd name="connsiteY6717" fmla="*/ 5515566 h 7505293"/>
              <a:gd name="connsiteX6718" fmla="*/ 684751 w 6830240"/>
              <a:gd name="connsiteY6718" fmla="*/ 5548482 h 7505293"/>
              <a:gd name="connsiteX6719" fmla="*/ 645187 w 6830240"/>
              <a:gd name="connsiteY6719" fmla="*/ 5584881 h 7505293"/>
              <a:gd name="connsiteX6720" fmla="*/ 626514 w 6830240"/>
              <a:gd name="connsiteY6720" fmla="*/ 5642169 h 7505293"/>
              <a:gd name="connsiteX6721" fmla="*/ 603725 w 6830240"/>
              <a:gd name="connsiteY6721" fmla="*/ 5651031 h 7505293"/>
              <a:gd name="connsiteX6722" fmla="*/ 580936 w 6830240"/>
              <a:gd name="connsiteY6722" fmla="*/ 5659893 h 7505293"/>
              <a:gd name="connsiteX6723" fmla="*/ 580936 w 6830240"/>
              <a:gd name="connsiteY6723" fmla="*/ 5687746 h 7505293"/>
              <a:gd name="connsiteX6724" fmla="*/ 573340 w 6830240"/>
              <a:gd name="connsiteY6724" fmla="*/ 5687746 h 7505293"/>
              <a:gd name="connsiteX6725" fmla="*/ 564478 w 6830240"/>
              <a:gd name="connsiteY6725" fmla="*/ 5683948 h 7505293"/>
              <a:gd name="connsiteX6726" fmla="*/ 563212 w 6830240"/>
              <a:gd name="connsiteY6726" fmla="*/ 5672554 h 7505293"/>
              <a:gd name="connsiteX6727" fmla="*/ 570808 w 6830240"/>
              <a:gd name="connsiteY6727" fmla="*/ 5652297 h 7505293"/>
              <a:gd name="connsiteX6728" fmla="*/ 567960 w 6830240"/>
              <a:gd name="connsiteY6728" fmla="*/ 5642485 h 7505293"/>
              <a:gd name="connsiteX6729" fmla="*/ 563212 w 6830240"/>
              <a:gd name="connsiteY6729" fmla="*/ 5634572 h 7505293"/>
              <a:gd name="connsiteX6730" fmla="*/ 563212 w 6830240"/>
              <a:gd name="connsiteY6730" fmla="*/ 5642169 h 7505293"/>
              <a:gd name="connsiteX6731" fmla="*/ 542955 w 6830240"/>
              <a:gd name="connsiteY6731" fmla="*/ 5659260 h 7505293"/>
              <a:gd name="connsiteX6732" fmla="*/ 530295 w 6830240"/>
              <a:gd name="connsiteY6732" fmla="*/ 5680150 h 7505293"/>
              <a:gd name="connsiteX6733" fmla="*/ 522382 w 6830240"/>
              <a:gd name="connsiteY6733" fmla="*/ 5692177 h 7505293"/>
              <a:gd name="connsiteX6734" fmla="*/ 520167 w 6830240"/>
              <a:gd name="connsiteY6734" fmla="*/ 5708002 h 7505293"/>
              <a:gd name="connsiteX6735" fmla="*/ 502442 w 6830240"/>
              <a:gd name="connsiteY6735" fmla="*/ 5718131 h 7505293"/>
              <a:gd name="connsiteX6736" fmla="*/ 500227 w 6830240"/>
              <a:gd name="connsiteY6736" fmla="*/ 5731740 h 7505293"/>
              <a:gd name="connsiteX6737" fmla="*/ 492314 w 6830240"/>
              <a:gd name="connsiteY6737" fmla="*/ 5743451 h 7505293"/>
              <a:gd name="connsiteX6738" fmla="*/ 492314 w 6830240"/>
              <a:gd name="connsiteY6738" fmla="*/ 5763708 h 7505293"/>
              <a:gd name="connsiteX6739" fmla="*/ 482186 w 6830240"/>
              <a:gd name="connsiteY6739" fmla="*/ 5771304 h 7505293"/>
              <a:gd name="connsiteX6740" fmla="*/ 474273 w 6830240"/>
              <a:gd name="connsiteY6740" fmla="*/ 5793460 h 7505293"/>
              <a:gd name="connsiteX6741" fmla="*/ 456865 w 6830240"/>
              <a:gd name="connsiteY6741" fmla="*/ 5811817 h 7505293"/>
              <a:gd name="connsiteX6742" fmla="*/ 438508 w 6830240"/>
              <a:gd name="connsiteY6742" fmla="*/ 5839353 h 7505293"/>
              <a:gd name="connsiteX6743" fmla="*/ 416352 w 6830240"/>
              <a:gd name="connsiteY6743" fmla="*/ 5864990 h 7505293"/>
              <a:gd name="connsiteX6744" fmla="*/ 415403 w 6830240"/>
              <a:gd name="connsiteY6744" fmla="*/ 5877334 h 7505293"/>
              <a:gd name="connsiteX6745" fmla="*/ 408756 w 6830240"/>
              <a:gd name="connsiteY6745" fmla="*/ 5887779 h 7505293"/>
              <a:gd name="connsiteX6746" fmla="*/ 402426 w 6830240"/>
              <a:gd name="connsiteY6746" fmla="*/ 5911200 h 7505293"/>
              <a:gd name="connsiteX6747" fmla="*/ 388500 w 6830240"/>
              <a:gd name="connsiteY6747" fmla="*/ 5930824 h 7505293"/>
              <a:gd name="connsiteX6748" fmla="*/ 386601 w 6830240"/>
              <a:gd name="connsiteY6748" fmla="*/ 5937787 h 7505293"/>
              <a:gd name="connsiteX6749" fmla="*/ 380903 w 6830240"/>
              <a:gd name="connsiteY6749" fmla="*/ 5940952 h 7505293"/>
              <a:gd name="connsiteX6750" fmla="*/ 373307 w 6830240"/>
              <a:gd name="connsiteY6750" fmla="*/ 5938420 h 7505293"/>
              <a:gd name="connsiteX6751" fmla="*/ 380903 w 6830240"/>
              <a:gd name="connsiteY6751" fmla="*/ 5913099 h 7505293"/>
              <a:gd name="connsiteX6752" fmla="*/ 386601 w 6830240"/>
              <a:gd name="connsiteY6752" fmla="*/ 5902655 h 7505293"/>
              <a:gd name="connsiteX6753" fmla="*/ 388500 w 6830240"/>
              <a:gd name="connsiteY6753" fmla="*/ 5890311 h 7505293"/>
              <a:gd name="connsiteX6754" fmla="*/ 398628 w 6830240"/>
              <a:gd name="connsiteY6754" fmla="*/ 5867522 h 7505293"/>
              <a:gd name="connsiteX6755" fmla="*/ 397995 w 6830240"/>
              <a:gd name="connsiteY6755" fmla="*/ 5848532 h 7505293"/>
              <a:gd name="connsiteX6756" fmla="*/ 408756 w 6830240"/>
              <a:gd name="connsiteY6756" fmla="*/ 5837138 h 7505293"/>
              <a:gd name="connsiteX6757" fmla="*/ 430279 w 6830240"/>
              <a:gd name="connsiteY6757" fmla="*/ 5749781 h 7505293"/>
              <a:gd name="connsiteX6758" fmla="*/ 474590 w 6830240"/>
              <a:gd name="connsiteY6758" fmla="*/ 5670021 h 7505293"/>
              <a:gd name="connsiteX6759" fmla="*/ 478388 w 6830240"/>
              <a:gd name="connsiteY6759" fmla="*/ 5645967 h 7505293"/>
              <a:gd name="connsiteX6760" fmla="*/ 482186 w 6830240"/>
              <a:gd name="connsiteY6760" fmla="*/ 5621912 h 7505293"/>
              <a:gd name="connsiteX6761" fmla="*/ 490099 w 6830240"/>
              <a:gd name="connsiteY6761" fmla="*/ 5617165 h 7505293"/>
              <a:gd name="connsiteX6762" fmla="*/ 492314 w 6830240"/>
              <a:gd name="connsiteY6762" fmla="*/ 5606720 h 7505293"/>
              <a:gd name="connsiteX6763" fmla="*/ 497378 w 6830240"/>
              <a:gd name="connsiteY6763" fmla="*/ 5588679 h 7505293"/>
              <a:gd name="connsiteX6764" fmla="*/ 502442 w 6830240"/>
              <a:gd name="connsiteY6764" fmla="*/ 5576335 h 7505293"/>
              <a:gd name="connsiteX6765" fmla="*/ 515103 w 6830240"/>
              <a:gd name="connsiteY6765" fmla="*/ 5551015 h 7505293"/>
              <a:gd name="connsiteX6766" fmla="*/ 523015 w 6830240"/>
              <a:gd name="connsiteY6766" fmla="*/ 5544051 h 7505293"/>
              <a:gd name="connsiteX6767" fmla="*/ 525231 w 6830240"/>
              <a:gd name="connsiteY6767" fmla="*/ 5533290 h 7505293"/>
              <a:gd name="connsiteX6768" fmla="*/ 522699 w 6830240"/>
              <a:gd name="connsiteY6768" fmla="*/ 5520630 h 7505293"/>
              <a:gd name="connsiteX6769" fmla="*/ 545488 w 6830240"/>
              <a:gd name="connsiteY6769" fmla="*/ 5442136 h 7505293"/>
              <a:gd name="connsiteX6770" fmla="*/ 555616 w 6830240"/>
              <a:gd name="connsiteY6770" fmla="*/ 5434540 h 7505293"/>
              <a:gd name="connsiteX6771" fmla="*/ 563212 w 6830240"/>
              <a:gd name="connsiteY6771" fmla="*/ 5421879 h 7505293"/>
              <a:gd name="connsiteX6772" fmla="*/ 565111 w 6830240"/>
              <a:gd name="connsiteY6772" fmla="*/ 5408269 h 7505293"/>
              <a:gd name="connsiteX6773" fmla="*/ 570808 w 6830240"/>
              <a:gd name="connsiteY6773" fmla="*/ 5396559 h 7505293"/>
              <a:gd name="connsiteX6774" fmla="*/ 570175 w 6830240"/>
              <a:gd name="connsiteY6774" fmla="*/ 5378518 h 7505293"/>
              <a:gd name="connsiteX6775" fmla="*/ 580936 w 6830240"/>
              <a:gd name="connsiteY6775" fmla="*/ 5366174 h 7505293"/>
              <a:gd name="connsiteX6776" fmla="*/ 594546 w 6830240"/>
              <a:gd name="connsiteY6776" fmla="*/ 5331991 h 7505293"/>
              <a:gd name="connsiteX6777" fmla="*/ 613853 w 6830240"/>
              <a:gd name="connsiteY6777" fmla="*/ 5305405 h 7505293"/>
              <a:gd name="connsiteX6778" fmla="*/ 621449 w 6830240"/>
              <a:gd name="connsiteY6778" fmla="*/ 5287680 h 7505293"/>
              <a:gd name="connsiteX6779" fmla="*/ 630312 w 6830240"/>
              <a:gd name="connsiteY6779" fmla="*/ 5245901 h 7505293"/>
              <a:gd name="connsiteX6780" fmla="*/ 639174 w 6830240"/>
              <a:gd name="connsiteY6780" fmla="*/ 5204122 h 7505293"/>
              <a:gd name="connsiteX6781" fmla="*/ 646770 w 6830240"/>
              <a:gd name="connsiteY6781" fmla="*/ 5193994 h 7505293"/>
              <a:gd name="connsiteX6782" fmla="*/ 660696 w 6830240"/>
              <a:gd name="connsiteY6782" fmla="*/ 5161077 h 7505293"/>
              <a:gd name="connsiteX6783" fmla="*/ 674623 w 6830240"/>
              <a:gd name="connsiteY6783" fmla="*/ 5128160 h 7505293"/>
              <a:gd name="connsiteX6784" fmla="*/ 684751 w 6830240"/>
              <a:gd name="connsiteY6784" fmla="*/ 5105371 h 7505293"/>
              <a:gd name="connsiteX6785" fmla="*/ 694879 w 6830240"/>
              <a:gd name="connsiteY6785" fmla="*/ 5082583 h 7505293"/>
              <a:gd name="connsiteX6786" fmla="*/ 714186 w 6830240"/>
              <a:gd name="connsiteY6786" fmla="*/ 5022446 h 7505293"/>
              <a:gd name="connsiteX6787" fmla="*/ 735392 w 6830240"/>
              <a:gd name="connsiteY6787" fmla="*/ 4966108 h 7505293"/>
              <a:gd name="connsiteX6788" fmla="*/ 734759 w 6830240"/>
              <a:gd name="connsiteY6788" fmla="*/ 4951865 h 7505293"/>
              <a:gd name="connsiteX6789" fmla="*/ 745520 w 6830240"/>
              <a:gd name="connsiteY6789" fmla="*/ 4943319 h 7505293"/>
              <a:gd name="connsiteX6790" fmla="*/ 773300 w 6830240"/>
              <a:gd name="connsiteY6790" fmla="*/ 4890508 h 7505293"/>
              <a:gd name="connsiteX6791" fmla="*/ 772279 w 6830240"/>
              <a:gd name="connsiteY6791" fmla="*/ 4886423 h 7505293"/>
              <a:gd name="connsiteX6792" fmla="*/ 762151 w 6830240"/>
              <a:gd name="connsiteY6792" fmla="*/ 4873763 h 7505293"/>
              <a:gd name="connsiteX6793" fmla="*/ 749491 w 6830240"/>
              <a:gd name="connsiteY6793" fmla="*/ 4886423 h 7505293"/>
              <a:gd name="connsiteX6794" fmla="*/ 741895 w 6830240"/>
              <a:gd name="connsiteY6794" fmla="*/ 4939597 h 7505293"/>
              <a:gd name="connsiteX6795" fmla="*/ 720372 w 6830240"/>
              <a:gd name="connsiteY6795" fmla="*/ 4969349 h 7505293"/>
              <a:gd name="connsiteX6796" fmla="*/ 706446 w 6830240"/>
              <a:gd name="connsiteY6796" fmla="*/ 5002898 h 7505293"/>
              <a:gd name="connsiteX6797" fmla="*/ 700749 w 6830240"/>
              <a:gd name="connsiteY6797" fmla="*/ 5028219 h 7505293"/>
              <a:gd name="connsiteX6798" fmla="*/ 691253 w 6830240"/>
              <a:gd name="connsiteY6798" fmla="*/ 5053540 h 7505293"/>
              <a:gd name="connsiteX6799" fmla="*/ 658337 w 6830240"/>
              <a:gd name="connsiteY6799" fmla="*/ 5088989 h 7505293"/>
              <a:gd name="connsiteX6800" fmla="*/ 640612 w 6830240"/>
              <a:gd name="connsiteY6800" fmla="*/ 5139630 h 7505293"/>
              <a:gd name="connsiteX6801" fmla="*/ 634598 w 6830240"/>
              <a:gd name="connsiteY6801" fmla="*/ 5140263 h 7505293"/>
              <a:gd name="connsiteX6802" fmla="*/ 630484 w 6830240"/>
              <a:gd name="connsiteY6802" fmla="*/ 5144694 h 7505293"/>
              <a:gd name="connsiteX6803" fmla="*/ 634598 w 6830240"/>
              <a:gd name="connsiteY6803" fmla="*/ 5149758 h 7505293"/>
              <a:gd name="connsiteX6804" fmla="*/ 640612 w 6830240"/>
              <a:gd name="connsiteY6804" fmla="*/ 5154822 h 7505293"/>
              <a:gd name="connsiteX6805" fmla="*/ 612759 w 6830240"/>
              <a:gd name="connsiteY6805" fmla="*/ 5170015 h 7505293"/>
              <a:gd name="connsiteX6806" fmla="*/ 595035 w 6830240"/>
              <a:gd name="connsiteY6806" fmla="*/ 5170015 h 7505293"/>
              <a:gd name="connsiteX6807" fmla="*/ 599466 w 6830240"/>
              <a:gd name="connsiteY6807" fmla="*/ 5142795 h 7505293"/>
              <a:gd name="connsiteX6808" fmla="*/ 600099 w 6830240"/>
              <a:gd name="connsiteY6808" fmla="*/ 5104181 h 7505293"/>
              <a:gd name="connsiteX6809" fmla="*/ 584907 w 6830240"/>
              <a:gd name="connsiteY6809" fmla="*/ 5126336 h 7505293"/>
              <a:gd name="connsiteX6810" fmla="*/ 577311 w 6830240"/>
              <a:gd name="connsiteY6810" fmla="*/ 5152290 h 7505293"/>
              <a:gd name="connsiteX6811" fmla="*/ 544394 w 6830240"/>
              <a:gd name="connsiteY6811" fmla="*/ 5185207 h 7505293"/>
              <a:gd name="connsiteX6812" fmla="*/ 528252 w 6830240"/>
              <a:gd name="connsiteY6812" fmla="*/ 5200399 h 7505293"/>
              <a:gd name="connsiteX6813" fmla="*/ 521605 w 6830240"/>
              <a:gd name="connsiteY6813" fmla="*/ 5215592 h 7505293"/>
              <a:gd name="connsiteX6814" fmla="*/ 511477 w 6830240"/>
              <a:gd name="connsiteY6814" fmla="*/ 5215592 h 7505293"/>
              <a:gd name="connsiteX6815" fmla="*/ 506413 w 6830240"/>
              <a:gd name="connsiteY6815" fmla="*/ 5231733 h 7505293"/>
              <a:gd name="connsiteX6816" fmla="*/ 501349 w 6830240"/>
              <a:gd name="connsiteY6816" fmla="*/ 5245976 h 7505293"/>
              <a:gd name="connsiteX6817" fmla="*/ 483624 w 6830240"/>
              <a:gd name="connsiteY6817" fmla="*/ 5261169 h 7505293"/>
              <a:gd name="connsiteX6818" fmla="*/ 473496 w 6830240"/>
              <a:gd name="connsiteY6818" fmla="*/ 5240912 h 7505293"/>
              <a:gd name="connsiteX6819" fmla="*/ 465900 w 6830240"/>
              <a:gd name="connsiteY6819" fmla="*/ 5233316 h 7505293"/>
              <a:gd name="connsiteX6820" fmla="*/ 474762 w 6830240"/>
              <a:gd name="connsiteY6820" fmla="*/ 5203881 h 7505293"/>
              <a:gd name="connsiteX6821" fmla="*/ 483624 w 6830240"/>
              <a:gd name="connsiteY6821" fmla="*/ 5172547 h 7505293"/>
              <a:gd name="connsiteX6822" fmla="*/ 483308 w 6830240"/>
              <a:gd name="connsiteY6822" fmla="*/ 5170015 h 7505293"/>
              <a:gd name="connsiteX6823" fmla="*/ 481092 w 6830240"/>
              <a:gd name="connsiteY6823" fmla="*/ 5167482 h 7505293"/>
              <a:gd name="connsiteX6824" fmla="*/ 476028 w 6830240"/>
              <a:gd name="connsiteY6824" fmla="*/ 5175395 h 7505293"/>
              <a:gd name="connsiteX6825" fmla="*/ 470964 w 6830240"/>
              <a:gd name="connsiteY6825" fmla="*/ 5185207 h 7505293"/>
              <a:gd name="connsiteX6826" fmla="*/ 465900 w 6830240"/>
              <a:gd name="connsiteY6826" fmla="*/ 5192803 h 7505293"/>
              <a:gd name="connsiteX6827" fmla="*/ 465900 w 6830240"/>
              <a:gd name="connsiteY6827" fmla="*/ 5203248 h 7505293"/>
              <a:gd name="connsiteX6828" fmla="*/ 458304 w 6830240"/>
              <a:gd name="connsiteY6828" fmla="*/ 5207995 h 7505293"/>
              <a:gd name="connsiteX6829" fmla="*/ 448175 w 6830240"/>
              <a:gd name="connsiteY6829" fmla="*/ 5213060 h 7505293"/>
              <a:gd name="connsiteX6830" fmla="*/ 422855 w 6830240"/>
              <a:gd name="connsiteY6830" fmla="*/ 5215592 h 7505293"/>
              <a:gd name="connsiteX6831" fmla="*/ 415259 w 6830240"/>
              <a:gd name="connsiteY6831" fmla="*/ 5235848 h 7505293"/>
              <a:gd name="connsiteX6832" fmla="*/ 404181 w 6830240"/>
              <a:gd name="connsiteY6832" fmla="*/ 5242495 h 7505293"/>
              <a:gd name="connsiteX6833" fmla="*/ 395002 w 6830240"/>
              <a:gd name="connsiteY6833" fmla="*/ 5251040 h 7505293"/>
              <a:gd name="connsiteX6834" fmla="*/ 386773 w 6830240"/>
              <a:gd name="connsiteY6834" fmla="*/ 5253256 h 7505293"/>
              <a:gd name="connsiteX6835" fmla="*/ 382342 w 6830240"/>
              <a:gd name="connsiteY6835" fmla="*/ 5261169 h 7505293"/>
              <a:gd name="connsiteX6836" fmla="*/ 384874 w 6830240"/>
              <a:gd name="connsiteY6836" fmla="*/ 5271297 h 7505293"/>
              <a:gd name="connsiteX6837" fmla="*/ 362085 w 6830240"/>
              <a:gd name="connsiteY6837" fmla="*/ 5271297 h 7505293"/>
              <a:gd name="connsiteX6838" fmla="*/ 369365 w 6830240"/>
              <a:gd name="connsiteY6838" fmla="*/ 5249458 h 7505293"/>
              <a:gd name="connsiteX6839" fmla="*/ 367149 w 6830240"/>
              <a:gd name="connsiteY6839" fmla="*/ 5233316 h 7505293"/>
              <a:gd name="connsiteX6840" fmla="*/ 359871 w 6830240"/>
              <a:gd name="connsiteY6840" fmla="*/ 5236165 h 7505293"/>
              <a:gd name="connsiteX6841" fmla="*/ 354489 w 6830240"/>
              <a:gd name="connsiteY6841" fmla="*/ 5240912 h 7505293"/>
              <a:gd name="connsiteX6842" fmla="*/ 349425 w 6830240"/>
              <a:gd name="connsiteY6842" fmla="*/ 5271297 h 7505293"/>
              <a:gd name="connsiteX6843" fmla="*/ 336765 w 6830240"/>
              <a:gd name="connsiteY6843" fmla="*/ 5289021 h 7505293"/>
              <a:gd name="connsiteX6844" fmla="*/ 332966 w 6830240"/>
              <a:gd name="connsiteY6844" fmla="*/ 5308645 h 7505293"/>
              <a:gd name="connsiteX6845" fmla="*/ 321572 w 6830240"/>
              <a:gd name="connsiteY6845" fmla="*/ 5324470 h 7505293"/>
              <a:gd name="connsiteX6846" fmla="*/ 321572 w 6830240"/>
              <a:gd name="connsiteY6846" fmla="*/ 5344727 h 7505293"/>
              <a:gd name="connsiteX6847" fmla="*/ 311444 w 6830240"/>
              <a:gd name="connsiteY6847" fmla="*/ 5372579 h 7505293"/>
              <a:gd name="connsiteX6848" fmla="*/ 299733 w 6830240"/>
              <a:gd name="connsiteY6848" fmla="*/ 5374162 h 7505293"/>
              <a:gd name="connsiteX6849" fmla="*/ 293720 w 6830240"/>
              <a:gd name="connsiteY6849" fmla="*/ 5385240 h 7505293"/>
              <a:gd name="connsiteX6850" fmla="*/ 278527 w 6830240"/>
              <a:gd name="connsiteY6850" fmla="*/ 5408028 h 7505293"/>
              <a:gd name="connsiteX6851" fmla="*/ 258271 w 6830240"/>
              <a:gd name="connsiteY6851" fmla="*/ 5400432 h 7505293"/>
              <a:gd name="connsiteX6852" fmla="*/ 264917 w 6830240"/>
              <a:gd name="connsiteY6852" fmla="*/ 5371946 h 7505293"/>
              <a:gd name="connsiteX6853" fmla="*/ 273463 w 6830240"/>
              <a:gd name="connsiteY6853" fmla="*/ 5347259 h 7505293"/>
              <a:gd name="connsiteX6854" fmla="*/ 283591 w 6830240"/>
              <a:gd name="connsiteY6854" fmla="*/ 5334599 h 7505293"/>
              <a:gd name="connsiteX6855" fmla="*/ 303848 w 6830240"/>
              <a:gd name="connsiteY6855" fmla="*/ 5334282 h 7505293"/>
              <a:gd name="connsiteX6856" fmla="*/ 301316 w 6830240"/>
              <a:gd name="connsiteY6856" fmla="*/ 5324470 h 7505293"/>
              <a:gd name="connsiteX6857" fmla="*/ 311444 w 6830240"/>
              <a:gd name="connsiteY6857" fmla="*/ 5299150 h 7505293"/>
              <a:gd name="connsiteX6858" fmla="*/ 301316 w 6830240"/>
              <a:gd name="connsiteY6858" fmla="*/ 5299150 h 7505293"/>
              <a:gd name="connsiteX6859" fmla="*/ 311444 w 6830240"/>
              <a:gd name="connsiteY6859" fmla="*/ 5286489 h 7505293"/>
              <a:gd name="connsiteX6860" fmla="*/ 311444 w 6830240"/>
              <a:gd name="connsiteY6860" fmla="*/ 5261169 h 7505293"/>
              <a:gd name="connsiteX6861" fmla="*/ 329168 w 6830240"/>
              <a:gd name="connsiteY6861" fmla="*/ 5248509 h 7505293"/>
              <a:gd name="connsiteX6862" fmla="*/ 329168 w 6830240"/>
              <a:gd name="connsiteY6862" fmla="*/ 5225720 h 7505293"/>
              <a:gd name="connsiteX6863" fmla="*/ 346893 w 6830240"/>
              <a:gd name="connsiteY6863" fmla="*/ 5205464 h 7505293"/>
              <a:gd name="connsiteX6864" fmla="*/ 354489 w 6830240"/>
              <a:gd name="connsiteY6864" fmla="*/ 5185207 h 7505293"/>
              <a:gd name="connsiteX6865" fmla="*/ 346893 w 6830240"/>
              <a:gd name="connsiteY6865" fmla="*/ 5159253 h 7505293"/>
              <a:gd name="connsiteX6866" fmla="*/ 354489 w 6830240"/>
              <a:gd name="connsiteY6866" fmla="*/ 5129502 h 7505293"/>
              <a:gd name="connsiteX6867" fmla="*/ 362085 w 6830240"/>
              <a:gd name="connsiteY6867" fmla="*/ 5113676 h 7505293"/>
              <a:gd name="connsiteX6868" fmla="*/ 362085 w 6830240"/>
              <a:gd name="connsiteY6868" fmla="*/ 5094053 h 7505293"/>
              <a:gd name="connsiteX6869" fmla="*/ 369998 w 6830240"/>
              <a:gd name="connsiteY6869" fmla="*/ 5085823 h 7505293"/>
              <a:gd name="connsiteX6870" fmla="*/ 372213 w 6830240"/>
              <a:gd name="connsiteY6870" fmla="*/ 5073796 h 7505293"/>
              <a:gd name="connsiteX6871" fmla="*/ 367149 w 6830240"/>
              <a:gd name="connsiteY6871" fmla="*/ 5062402 h 7505293"/>
              <a:gd name="connsiteX6872" fmla="*/ 362085 w 6830240"/>
              <a:gd name="connsiteY6872" fmla="*/ 5051008 h 7505293"/>
              <a:gd name="connsiteX6873" fmla="*/ 348475 w 6830240"/>
              <a:gd name="connsiteY6873" fmla="*/ 5073796 h 7505293"/>
              <a:gd name="connsiteX6874" fmla="*/ 336765 w 6830240"/>
              <a:gd name="connsiteY6874" fmla="*/ 5096585 h 7505293"/>
              <a:gd name="connsiteX6875" fmla="*/ 328852 w 6830240"/>
              <a:gd name="connsiteY6875" fmla="*/ 5118424 h 7505293"/>
              <a:gd name="connsiteX6876" fmla="*/ 311444 w 6830240"/>
              <a:gd name="connsiteY6876" fmla="*/ 5134566 h 7505293"/>
              <a:gd name="connsiteX6877" fmla="*/ 311444 w 6830240"/>
              <a:gd name="connsiteY6877" fmla="*/ 5167482 h 7505293"/>
              <a:gd name="connsiteX6878" fmla="*/ 271880 w 6830240"/>
              <a:gd name="connsiteY6878" fmla="*/ 5203881 h 7505293"/>
              <a:gd name="connsiteX6879" fmla="*/ 253207 w 6830240"/>
              <a:gd name="connsiteY6879" fmla="*/ 5261169 h 7505293"/>
              <a:gd name="connsiteX6880" fmla="*/ 230418 w 6830240"/>
              <a:gd name="connsiteY6880" fmla="*/ 5270031 h 7505293"/>
              <a:gd name="connsiteX6881" fmla="*/ 207630 w 6830240"/>
              <a:gd name="connsiteY6881" fmla="*/ 5278893 h 7505293"/>
              <a:gd name="connsiteX6882" fmla="*/ 207630 w 6830240"/>
              <a:gd name="connsiteY6882" fmla="*/ 5306746 h 7505293"/>
              <a:gd name="connsiteX6883" fmla="*/ 200033 w 6830240"/>
              <a:gd name="connsiteY6883" fmla="*/ 5306746 h 7505293"/>
              <a:gd name="connsiteX6884" fmla="*/ 191171 w 6830240"/>
              <a:gd name="connsiteY6884" fmla="*/ 5302948 h 7505293"/>
              <a:gd name="connsiteX6885" fmla="*/ 189905 w 6830240"/>
              <a:gd name="connsiteY6885" fmla="*/ 5291554 h 7505293"/>
              <a:gd name="connsiteX6886" fmla="*/ 197501 w 6830240"/>
              <a:gd name="connsiteY6886" fmla="*/ 5271297 h 7505293"/>
              <a:gd name="connsiteX6887" fmla="*/ 194653 w 6830240"/>
              <a:gd name="connsiteY6887" fmla="*/ 5261485 h 7505293"/>
              <a:gd name="connsiteX6888" fmla="*/ 189905 w 6830240"/>
              <a:gd name="connsiteY6888" fmla="*/ 5253572 h 7505293"/>
              <a:gd name="connsiteX6889" fmla="*/ 189905 w 6830240"/>
              <a:gd name="connsiteY6889" fmla="*/ 5261169 h 7505293"/>
              <a:gd name="connsiteX6890" fmla="*/ 169648 w 6830240"/>
              <a:gd name="connsiteY6890" fmla="*/ 5278260 h 7505293"/>
              <a:gd name="connsiteX6891" fmla="*/ 156988 w 6830240"/>
              <a:gd name="connsiteY6891" fmla="*/ 5299150 h 7505293"/>
              <a:gd name="connsiteX6892" fmla="*/ 149075 w 6830240"/>
              <a:gd name="connsiteY6892" fmla="*/ 5311177 h 7505293"/>
              <a:gd name="connsiteX6893" fmla="*/ 146860 w 6830240"/>
              <a:gd name="connsiteY6893" fmla="*/ 5327002 h 7505293"/>
              <a:gd name="connsiteX6894" fmla="*/ 129135 w 6830240"/>
              <a:gd name="connsiteY6894" fmla="*/ 5337131 h 7505293"/>
              <a:gd name="connsiteX6895" fmla="*/ 126920 w 6830240"/>
              <a:gd name="connsiteY6895" fmla="*/ 5350740 h 7505293"/>
              <a:gd name="connsiteX6896" fmla="*/ 119007 w 6830240"/>
              <a:gd name="connsiteY6896" fmla="*/ 5362451 h 7505293"/>
              <a:gd name="connsiteX6897" fmla="*/ 119007 w 6830240"/>
              <a:gd name="connsiteY6897" fmla="*/ 5382708 h 7505293"/>
              <a:gd name="connsiteX6898" fmla="*/ 108879 w 6830240"/>
              <a:gd name="connsiteY6898" fmla="*/ 5390304 h 7505293"/>
              <a:gd name="connsiteX6899" fmla="*/ 100966 w 6830240"/>
              <a:gd name="connsiteY6899" fmla="*/ 5412460 h 7505293"/>
              <a:gd name="connsiteX6900" fmla="*/ 83558 w 6830240"/>
              <a:gd name="connsiteY6900" fmla="*/ 5430817 h 7505293"/>
              <a:gd name="connsiteX6901" fmla="*/ 65201 w 6830240"/>
              <a:gd name="connsiteY6901" fmla="*/ 5458353 h 7505293"/>
              <a:gd name="connsiteX6902" fmla="*/ 43045 w 6830240"/>
              <a:gd name="connsiteY6902" fmla="*/ 5483990 h 7505293"/>
              <a:gd name="connsiteX6903" fmla="*/ 42096 w 6830240"/>
              <a:gd name="connsiteY6903" fmla="*/ 5496334 h 7505293"/>
              <a:gd name="connsiteX6904" fmla="*/ 35449 w 6830240"/>
              <a:gd name="connsiteY6904" fmla="*/ 5506779 h 7505293"/>
              <a:gd name="connsiteX6905" fmla="*/ 29119 w 6830240"/>
              <a:gd name="connsiteY6905" fmla="*/ 5530200 h 7505293"/>
              <a:gd name="connsiteX6906" fmla="*/ 15193 w 6830240"/>
              <a:gd name="connsiteY6906" fmla="*/ 5549824 h 7505293"/>
              <a:gd name="connsiteX6907" fmla="*/ 13294 w 6830240"/>
              <a:gd name="connsiteY6907" fmla="*/ 5556787 h 7505293"/>
              <a:gd name="connsiteX6908" fmla="*/ 7596 w 6830240"/>
              <a:gd name="connsiteY6908" fmla="*/ 5559952 h 7505293"/>
              <a:gd name="connsiteX6909" fmla="*/ 0 w 6830240"/>
              <a:gd name="connsiteY6909" fmla="*/ 5557420 h 7505293"/>
              <a:gd name="connsiteX6910" fmla="*/ 7596 w 6830240"/>
              <a:gd name="connsiteY6910" fmla="*/ 5532099 h 7505293"/>
              <a:gd name="connsiteX6911" fmla="*/ 13294 w 6830240"/>
              <a:gd name="connsiteY6911" fmla="*/ 5521655 h 7505293"/>
              <a:gd name="connsiteX6912" fmla="*/ 15193 w 6830240"/>
              <a:gd name="connsiteY6912" fmla="*/ 5509311 h 7505293"/>
              <a:gd name="connsiteX6913" fmla="*/ 25321 w 6830240"/>
              <a:gd name="connsiteY6913" fmla="*/ 5486522 h 7505293"/>
              <a:gd name="connsiteX6914" fmla="*/ 24688 w 6830240"/>
              <a:gd name="connsiteY6914" fmla="*/ 5467532 h 7505293"/>
              <a:gd name="connsiteX6915" fmla="*/ 35449 w 6830240"/>
              <a:gd name="connsiteY6915" fmla="*/ 5456138 h 7505293"/>
              <a:gd name="connsiteX6916" fmla="*/ 56972 w 6830240"/>
              <a:gd name="connsiteY6916" fmla="*/ 5368781 h 7505293"/>
              <a:gd name="connsiteX6917" fmla="*/ 101283 w 6830240"/>
              <a:gd name="connsiteY6917" fmla="*/ 5289021 h 7505293"/>
              <a:gd name="connsiteX6918" fmla="*/ 105081 w 6830240"/>
              <a:gd name="connsiteY6918" fmla="*/ 5264967 h 7505293"/>
              <a:gd name="connsiteX6919" fmla="*/ 108879 w 6830240"/>
              <a:gd name="connsiteY6919" fmla="*/ 5240912 h 7505293"/>
              <a:gd name="connsiteX6920" fmla="*/ 116792 w 6830240"/>
              <a:gd name="connsiteY6920" fmla="*/ 5236165 h 7505293"/>
              <a:gd name="connsiteX6921" fmla="*/ 119007 w 6830240"/>
              <a:gd name="connsiteY6921" fmla="*/ 5225720 h 7505293"/>
              <a:gd name="connsiteX6922" fmla="*/ 124071 w 6830240"/>
              <a:gd name="connsiteY6922" fmla="*/ 5207679 h 7505293"/>
              <a:gd name="connsiteX6923" fmla="*/ 129135 w 6830240"/>
              <a:gd name="connsiteY6923" fmla="*/ 5195335 h 7505293"/>
              <a:gd name="connsiteX6924" fmla="*/ 141796 w 6830240"/>
              <a:gd name="connsiteY6924" fmla="*/ 5170015 h 7505293"/>
              <a:gd name="connsiteX6925" fmla="*/ 149708 w 6830240"/>
              <a:gd name="connsiteY6925" fmla="*/ 5163051 h 7505293"/>
              <a:gd name="connsiteX6926" fmla="*/ 151924 w 6830240"/>
              <a:gd name="connsiteY6926" fmla="*/ 5152290 h 7505293"/>
              <a:gd name="connsiteX6927" fmla="*/ 149392 w 6830240"/>
              <a:gd name="connsiteY6927" fmla="*/ 5139630 h 7505293"/>
              <a:gd name="connsiteX6928" fmla="*/ 172181 w 6830240"/>
              <a:gd name="connsiteY6928" fmla="*/ 5061136 h 7505293"/>
              <a:gd name="connsiteX6929" fmla="*/ 182309 w 6830240"/>
              <a:gd name="connsiteY6929" fmla="*/ 5053540 h 7505293"/>
              <a:gd name="connsiteX6930" fmla="*/ 189905 w 6830240"/>
              <a:gd name="connsiteY6930" fmla="*/ 5040879 h 7505293"/>
              <a:gd name="connsiteX6931" fmla="*/ 191804 w 6830240"/>
              <a:gd name="connsiteY6931" fmla="*/ 5027269 h 7505293"/>
              <a:gd name="connsiteX6932" fmla="*/ 197501 w 6830240"/>
              <a:gd name="connsiteY6932" fmla="*/ 5015559 h 7505293"/>
              <a:gd name="connsiteX6933" fmla="*/ 196868 w 6830240"/>
              <a:gd name="connsiteY6933" fmla="*/ 4997518 h 7505293"/>
              <a:gd name="connsiteX6934" fmla="*/ 207630 w 6830240"/>
              <a:gd name="connsiteY6934" fmla="*/ 4985174 h 7505293"/>
              <a:gd name="connsiteX6935" fmla="*/ 221239 w 6830240"/>
              <a:gd name="connsiteY6935" fmla="*/ 4950991 h 7505293"/>
              <a:gd name="connsiteX6936" fmla="*/ 240546 w 6830240"/>
              <a:gd name="connsiteY6936" fmla="*/ 4924405 h 7505293"/>
              <a:gd name="connsiteX6937" fmla="*/ 248142 w 6830240"/>
              <a:gd name="connsiteY6937" fmla="*/ 4906680 h 7505293"/>
              <a:gd name="connsiteX6938" fmla="*/ 257005 w 6830240"/>
              <a:gd name="connsiteY6938" fmla="*/ 4864901 h 7505293"/>
              <a:gd name="connsiteX6939" fmla="*/ 265867 w 6830240"/>
              <a:gd name="connsiteY6939" fmla="*/ 4823122 h 7505293"/>
              <a:gd name="connsiteX6940" fmla="*/ 273463 w 6830240"/>
              <a:gd name="connsiteY6940" fmla="*/ 4812994 h 7505293"/>
              <a:gd name="connsiteX6941" fmla="*/ 287389 w 6830240"/>
              <a:gd name="connsiteY6941" fmla="*/ 4780077 h 7505293"/>
              <a:gd name="connsiteX6942" fmla="*/ 301316 w 6830240"/>
              <a:gd name="connsiteY6942" fmla="*/ 4747160 h 7505293"/>
              <a:gd name="connsiteX6943" fmla="*/ 311444 w 6830240"/>
              <a:gd name="connsiteY6943" fmla="*/ 4724371 h 7505293"/>
              <a:gd name="connsiteX6944" fmla="*/ 321572 w 6830240"/>
              <a:gd name="connsiteY6944" fmla="*/ 4701583 h 7505293"/>
              <a:gd name="connsiteX6945" fmla="*/ 340879 w 6830240"/>
              <a:gd name="connsiteY6945" fmla="*/ 4641446 h 7505293"/>
              <a:gd name="connsiteX6946" fmla="*/ 362085 w 6830240"/>
              <a:gd name="connsiteY6946" fmla="*/ 4585108 h 7505293"/>
              <a:gd name="connsiteX6947" fmla="*/ 361452 w 6830240"/>
              <a:gd name="connsiteY6947" fmla="*/ 4570865 h 7505293"/>
              <a:gd name="connsiteX6948" fmla="*/ 372213 w 6830240"/>
              <a:gd name="connsiteY6948" fmla="*/ 4562319 h 7505293"/>
              <a:gd name="connsiteX6949" fmla="*/ 401016 w 6830240"/>
              <a:gd name="connsiteY6949" fmla="*/ 4507564 h 7505293"/>
              <a:gd name="connsiteX6950" fmla="*/ 420323 w 6830240"/>
              <a:gd name="connsiteY6950" fmla="*/ 4450909 h 7505293"/>
              <a:gd name="connsiteX6951" fmla="*/ 426336 w 6830240"/>
              <a:gd name="connsiteY6951" fmla="*/ 4446794 h 7505293"/>
              <a:gd name="connsiteX6952" fmla="*/ 430451 w 6830240"/>
              <a:gd name="connsiteY6952" fmla="*/ 4440781 h 7505293"/>
              <a:gd name="connsiteX6953" fmla="*/ 426653 w 6830240"/>
              <a:gd name="connsiteY6953" fmla="*/ 4438565 h 7505293"/>
              <a:gd name="connsiteX6954" fmla="*/ 422855 w 6830240"/>
              <a:gd name="connsiteY6954" fmla="*/ 4438248 h 7505293"/>
              <a:gd name="connsiteX6955" fmla="*/ 430451 w 6830240"/>
              <a:gd name="connsiteY6955" fmla="*/ 4415460 h 7505293"/>
              <a:gd name="connsiteX6956" fmla="*/ 440579 w 6830240"/>
              <a:gd name="connsiteY6956" fmla="*/ 4410396 h 7505293"/>
              <a:gd name="connsiteX6957" fmla="*/ 453872 w 6830240"/>
              <a:gd name="connsiteY6957" fmla="*/ 4382227 h 7505293"/>
              <a:gd name="connsiteX6958" fmla="*/ 463368 w 6830240"/>
              <a:gd name="connsiteY6958" fmla="*/ 4352158 h 7505293"/>
              <a:gd name="connsiteX6959" fmla="*/ 464001 w 6830240"/>
              <a:gd name="connsiteY6959" fmla="*/ 4338232 h 7505293"/>
              <a:gd name="connsiteX6960" fmla="*/ 476028 w 6830240"/>
              <a:gd name="connsiteY6960" fmla="*/ 4331902 h 7505293"/>
              <a:gd name="connsiteX6961" fmla="*/ 483624 w 6830240"/>
              <a:gd name="connsiteY6961" fmla="*/ 4314177 h 7505293"/>
              <a:gd name="connsiteX6962" fmla="*/ 494385 w 6830240"/>
              <a:gd name="connsiteY6962" fmla="*/ 4286008 h 7505293"/>
              <a:gd name="connsiteX6963" fmla="*/ 501349 w 6830240"/>
              <a:gd name="connsiteY6963" fmla="*/ 4255940 h 7505293"/>
              <a:gd name="connsiteX6964" fmla="*/ 510211 w 6830240"/>
              <a:gd name="connsiteY6964" fmla="*/ 4238215 h 7505293"/>
              <a:gd name="connsiteX6965" fmla="*/ 519073 w 6830240"/>
              <a:gd name="connsiteY6965" fmla="*/ 4220491 h 7505293"/>
              <a:gd name="connsiteX6966" fmla="*/ 539330 w 6830240"/>
              <a:gd name="connsiteY6966" fmla="*/ 4185042 h 7505293"/>
              <a:gd name="connsiteX6967" fmla="*/ 553256 w 6830240"/>
              <a:gd name="connsiteY6967" fmla="*/ 4147694 h 7505293"/>
              <a:gd name="connsiteX6968" fmla="*/ 567182 w 6830240"/>
              <a:gd name="connsiteY6968" fmla="*/ 4114144 h 7505293"/>
              <a:gd name="connsiteX6969" fmla="*/ 566549 w 6830240"/>
              <a:gd name="connsiteY6969" fmla="*/ 4097686 h 7505293"/>
              <a:gd name="connsiteX6970" fmla="*/ 577311 w 6830240"/>
              <a:gd name="connsiteY6970" fmla="*/ 4088824 h 7505293"/>
              <a:gd name="connsiteX6971" fmla="*/ 608645 w 6830240"/>
              <a:gd name="connsiteY6971" fmla="*/ 4029953 h 7505293"/>
              <a:gd name="connsiteX6972" fmla="*/ 630484 w 6830240"/>
              <a:gd name="connsiteY6972" fmla="*/ 3967285 h 7505293"/>
              <a:gd name="connsiteX6973" fmla="*/ 636497 w 6830240"/>
              <a:gd name="connsiteY6973" fmla="*/ 3962221 h 7505293"/>
              <a:gd name="connsiteX6974" fmla="*/ 640612 w 6830240"/>
              <a:gd name="connsiteY6974" fmla="*/ 3957157 h 7505293"/>
              <a:gd name="connsiteX6975" fmla="*/ 637764 w 6830240"/>
              <a:gd name="connsiteY6975" fmla="*/ 3952726 h 7505293"/>
              <a:gd name="connsiteX6976" fmla="*/ 633016 w 6830240"/>
              <a:gd name="connsiteY6976" fmla="*/ 3952093 h 7505293"/>
              <a:gd name="connsiteX6977" fmla="*/ 640612 w 6830240"/>
              <a:gd name="connsiteY6977" fmla="*/ 3929304 h 7505293"/>
              <a:gd name="connsiteX6978" fmla="*/ 660869 w 6830240"/>
              <a:gd name="connsiteY6978" fmla="*/ 3909049 h 7505293"/>
              <a:gd name="connsiteX6979" fmla="*/ 676061 w 6830240"/>
              <a:gd name="connsiteY6979" fmla="*/ 3858407 h 7505293"/>
              <a:gd name="connsiteX6980" fmla="*/ 677960 w 6830240"/>
              <a:gd name="connsiteY6980" fmla="*/ 3844481 h 7505293"/>
              <a:gd name="connsiteX6981" fmla="*/ 691253 w 6830240"/>
              <a:gd name="connsiteY6981" fmla="*/ 3838150 h 7505293"/>
              <a:gd name="connsiteX6982" fmla="*/ 695051 w 6830240"/>
              <a:gd name="connsiteY6982" fmla="*/ 3828022 h 7505293"/>
              <a:gd name="connsiteX6983" fmla="*/ 698849 w 6830240"/>
              <a:gd name="connsiteY6983" fmla="*/ 3817894 h 7505293"/>
              <a:gd name="connsiteX6984" fmla="*/ 709927 w 6830240"/>
              <a:gd name="connsiteY6984" fmla="*/ 3787193 h 7505293"/>
              <a:gd name="connsiteX6985" fmla="*/ 719106 w 6830240"/>
              <a:gd name="connsiteY6985" fmla="*/ 3754593 h 7505293"/>
              <a:gd name="connsiteX6986" fmla="*/ 727968 w 6830240"/>
              <a:gd name="connsiteY6986" fmla="*/ 3735602 h 7505293"/>
              <a:gd name="connsiteX6987" fmla="*/ 736830 w 6830240"/>
              <a:gd name="connsiteY6987" fmla="*/ 3716612 h 7505293"/>
              <a:gd name="connsiteX6988" fmla="*/ 746959 w 6830240"/>
              <a:gd name="connsiteY6988" fmla="*/ 3696355 h 7505293"/>
              <a:gd name="connsiteX6989" fmla="*/ 754555 w 6830240"/>
              <a:gd name="connsiteY6989" fmla="*/ 3682429 h 7505293"/>
              <a:gd name="connsiteX6990" fmla="*/ 762151 w 6830240"/>
              <a:gd name="connsiteY6990" fmla="*/ 3668504 h 7505293"/>
              <a:gd name="connsiteX6991" fmla="*/ 777343 w 6830240"/>
              <a:gd name="connsiteY6991" fmla="*/ 3655842 h 7505293"/>
              <a:gd name="connsiteX6992" fmla="*/ 777027 w 6830240"/>
              <a:gd name="connsiteY6992" fmla="*/ 3653310 h 7505293"/>
              <a:gd name="connsiteX6993" fmla="*/ 774811 w 6830240"/>
              <a:gd name="connsiteY6993" fmla="*/ 3650778 h 7505293"/>
              <a:gd name="connsiteX6994" fmla="*/ 779875 w 6830240"/>
              <a:gd name="connsiteY6994" fmla="*/ 3643182 h 7505293"/>
              <a:gd name="connsiteX6995" fmla="*/ 782091 w 6830240"/>
              <a:gd name="connsiteY6995" fmla="*/ 3636852 h 7505293"/>
              <a:gd name="connsiteX6996" fmla="*/ 782408 w 6830240"/>
              <a:gd name="connsiteY6996" fmla="*/ 3630523 h 7505293"/>
              <a:gd name="connsiteX6997" fmla="*/ 809311 w 6830240"/>
              <a:gd name="connsiteY6997" fmla="*/ 3581779 h 7505293"/>
              <a:gd name="connsiteX6998" fmla="*/ 830517 w 6830240"/>
              <a:gd name="connsiteY6998" fmla="*/ 3529239 h 7505293"/>
              <a:gd name="connsiteX6999" fmla="*/ 839695 w 6830240"/>
              <a:gd name="connsiteY6999" fmla="*/ 3504552 h 7505293"/>
              <a:gd name="connsiteX7000" fmla="*/ 850773 w 6830240"/>
              <a:gd name="connsiteY7000" fmla="*/ 3483662 h 7505293"/>
              <a:gd name="connsiteX7001" fmla="*/ 856787 w 6830240"/>
              <a:gd name="connsiteY7001" fmla="*/ 3459924 h 7505293"/>
              <a:gd name="connsiteX7002" fmla="*/ 868498 w 6830240"/>
              <a:gd name="connsiteY7002" fmla="*/ 3438085 h 7505293"/>
              <a:gd name="connsiteX7003" fmla="*/ 878626 w 6830240"/>
              <a:gd name="connsiteY7003" fmla="*/ 3430489 h 7505293"/>
              <a:gd name="connsiteX7004" fmla="*/ 879892 w 6830240"/>
              <a:gd name="connsiteY7004" fmla="*/ 3426692 h 7505293"/>
              <a:gd name="connsiteX7005" fmla="*/ 881158 w 6830240"/>
              <a:gd name="connsiteY7005" fmla="*/ 3422892 h 7505293"/>
              <a:gd name="connsiteX7006" fmla="*/ 883374 w 6830240"/>
              <a:gd name="connsiteY7006" fmla="*/ 3412764 h 7505293"/>
              <a:gd name="connsiteX7007" fmla="*/ 883690 w 6830240"/>
              <a:gd name="connsiteY7007" fmla="*/ 3402636 h 7505293"/>
              <a:gd name="connsiteX7008" fmla="*/ 888754 w 6830240"/>
              <a:gd name="connsiteY7008" fmla="*/ 3397572 h 7505293"/>
              <a:gd name="connsiteX7009" fmla="*/ 890020 w 6830240"/>
              <a:gd name="connsiteY7009" fmla="*/ 3392508 h 7505293"/>
              <a:gd name="connsiteX7010" fmla="*/ 891286 w 6830240"/>
              <a:gd name="connsiteY7010" fmla="*/ 3387444 h 7505293"/>
              <a:gd name="connsiteX7011" fmla="*/ 893818 w 6830240"/>
              <a:gd name="connsiteY7011" fmla="*/ 3387444 h 7505293"/>
              <a:gd name="connsiteX7012" fmla="*/ 898882 w 6830240"/>
              <a:gd name="connsiteY7012" fmla="*/ 3379847 h 7505293"/>
              <a:gd name="connsiteX7013" fmla="*/ 903349 w 6830240"/>
              <a:gd name="connsiteY7013" fmla="*/ 3366447 h 7505293"/>
              <a:gd name="connsiteX7014" fmla="*/ 902600 w 6830240"/>
              <a:gd name="connsiteY7014" fmla="*/ 3359702 h 7505293"/>
              <a:gd name="connsiteX7015" fmla="*/ 908199 w 6830240"/>
              <a:gd name="connsiteY7015" fmla="*/ 3344771 h 7505293"/>
              <a:gd name="connsiteX7016" fmla="*/ 908694 w 6830240"/>
              <a:gd name="connsiteY7016" fmla="*/ 3341233 h 7505293"/>
              <a:gd name="connsiteX7017" fmla="*/ 908862 w 6830240"/>
              <a:gd name="connsiteY7017" fmla="*/ 3334850 h 7505293"/>
              <a:gd name="connsiteX7018" fmla="*/ 907348 w 6830240"/>
              <a:gd name="connsiteY7018" fmla="*/ 3329633 h 7505293"/>
              <a:gd name="connsiteX7019" fmla="*/ 902600 w 6830240"/>
              <a:gd name="connsiteY7019" fmla="*/ 3321720 h 7505293"/>
              <a:gd name="connsiteX7020" fmla="*/ 902600 w 6830240"/>
              <a:gd name="connsiteY7020" fmla="*/ 3329317 h 7505293"/>
              <a:gd name="connsiteX7021" fmla="*/ 882343 w 6830240"/>
              <a:gd name="connsiteY7021" fmla="*/ 3346409 h 7505293"/>
              <a:gd name="connsiteX7022" fmla="*/ 869683 w 6830240"/>
              <a:gd name="connsiteY7022" fmla="*/ 3367298 h 7505293"/>
              <a:gd name="connsiteX7023" fmla="*/ 861770 w 6830240"/>
              <a:gd name="connsiteY7023" fmla="*/ 3379325 h 7505293"/>
              <a:gd name="connsiteX7024" fmla="*/ 859555 w 6830240"/>
              <a:gd name="connsiteY7024" fmla="*/ 3395150 h 7505293"/>
              <a:gd name="connsiteX7025" fmla="*/ 841830 w 6830240"/>
              <a:gd name="connsiteY7025" fmla="*/ 3405279 h 7505293"/>
              <a:gd name="connsiteX7026" fmla="*/ 839615 w 6830240"/>
              <a:gd name="connsiteY7026" fmla="*/ 3418888 h 7505293"/>
              <a:gd name="connsiteX7027" fmla="*/ 831702 w 6830240"/>
              <a:gd name="connsiteY7027" fmla="*/ 3430600 h 7505293"/>
              <a:gd name="connsiteX7028" fmla="*/ 831702 w 6830240"/>
              <a:gd name="connsiteY7028" fmla="*/ 3450856 h 7505293"/>
              <a:gd name="connsiteX7029" fmla="*/ 821574 w 6830240"/>
              <a:gd name="connsiteY7029" fmla="*/ 3458452 h 7505293"/>
              <a:gd name="connsiteX7030" fmla="*/ 813661 w 6830240"/>
              <a:gd name="connsiteY7030" fmla="*/ 3480608 h 7505293"/>
              <a:gd name="connsiteX7031" fmla="*/ 796253 w 6830240"/>
              <a:gd name="connsiteY7031" fmla="*/ 3498965 h 7505293"/>
              <a:gd name="connsiteX7032" fmla="*/ 777896 w 6830240"/>
              <a:gd name="connsiteY7032" fmla="*/ 3526501 h 7505293"/>
              <a:gd name="connsiteX7033" fmla="*/ 755740 w 6830240"/>
              <a:gd name="connsiteY7033" fmla="*/ 3552138 h 7505293"/>
              <a:gd name="connsiteX7034" fmla="*/ 754791 w 6830240"/>
              <a:gd name="connsiteY7034" fmla="*/ 3564482 h 7505293"/>
              <a:gd name="connsiteX7035" fmla="*/ 748144 w 6830240"/>
              <a:gd name="connsiteY7035" fmla="*/ 3574927 h 7505293"/>
              <a:gd name="connsiteX7036" fmla="*/ 741814 w 6830240"/>
              <a:gd name="connsiteY7036" fmla="*/ 3598349 h 7505293"/>
              <a:gd name="connsiteX7037" fmla="*/ 727888 w 6830240"/>
              <a:gd name="connsiteY7037" fmla="*/ 3617972 h 7505293"/>
              <a:gd name="connsiteX7038" fmla="*/ 725989 w 6830240"/>
              <a:gd name="connsiteY7038" fmla="*/ 3624935 h 7505293"/>
              <a:gd name="connsiteX7039" fmla="*/ 720291 w 6830240"/>
              <a:gd name="connsiteY7039" fmla="*/ 3628101 h 7505293"/>
              <a:gd name="connsiteX7040" fmla="*/ 712695 w 6830240"/>
              <a:gd name="connsiteY7040" fmla="*/ 3625568 h 7505293"/>
              <a:gd name="connsiteX7041" fmla="*/ 720291 w 6830240"/>
              <a:gd name="connsiteY7041" fmla="*/ 3600247 h 7505293"/>
              <a:gd name="connsiteX7042" fmla="*/ 725989 w 6830240"/>
              <a:gd name="connsiteY7042" fmla="*/ 3589803 h 7505293"/>
              <a:gd name="connsiteX7043" fmla="*/ 727888 w 6830240"/>
              <a:gd name="connsiteY7043" fmla="*/ 3577460 h 7505293"/>
              <a:gd name="connsiteX7044" fmla="*/ 738016 w 6830240"/>
              <a:gd name="connsiteY7044" fmla="*/ 3554670 h 7505293"/>
              <a:gd name="connsiteX7045" fmla="*/ 737383 w 6830240"/>
              <a:gd name="connsiteY7045" fmla="*/ 3535680 h 7505293"/>
              <a:gd name="connsiteX7046" fmla="*/ 748144 w 6830240"/>
              <a:gd name="connsiteY7046" fmla="*/ 3524287 h 7505293"/>
              <a:gd name="connsiteX7047" fmla="*/ 769667 w 6830240"/>
              <a:gd name="connsiteY7047" fmla="*/ 3436930 h 7505293"/>
              <a:gd name="connsiteX7048" fmla="*/ 813978 w 6830240"/>
              <a:gd name="connsiteY7048" fmla="*/ 3357169 h 7505293"/>
              <a:gd name="connsiteX7049" fmla="*/ 817776 w 6830240"/>
              <a:gd name="connsiteY7049" fmla="*/ 3333116 h 7505293"/>
              <a:gd name="connsiteX7050" fmla="*/ 821574 w 6830240"/>
              <a:gd name="connsiteY7050" fmla="*/ 3309060 h 7505293"/>
              <a:gd name="connsiteX7051" fmla="*/ 829487 w 6830240"/>
              <a:gd name="connsiteY7051" fmla="*/ 3304314 h 7505293"/>
              <a:gd name="connsiteX7052" fmla="*/ 831702 w 6830240"/>
              <a:gd name="connsiteY7052" fmla="*/ 3293868 h 7505293"/>
              <a:gd name="connsiteX7053" fmla="*/ 836766 w 6830240"/>
              <a:gd name="connsiteY7053" fmla="*/ 3275827 h 7505293"/>
              <a:gd name="connsiteX7054" fmla="*/ 841830 w 6830240"/>
              <a:gd name="connsiteY7054" fmla="*/ 3263483 h 7505293"/>
              <a:gd name="connsiteX7055" fmla="*/ 854491 w 6830240"/>
              <a:gd name="connsiteY7055" fmla="*/ 3238163 h 7505293"/>
              <a:gd name="connsiteX7056" fmla="*/ 862403 w 6830240"/>
              <a:gd name="connsiteY7056" fmla="*/ 3231200 h 7505293"/>
              <a:gd name="connsiteX7057" fmla="*/ 864619 w 6830240"/>
              <a:gd name="connsiteY7057" fmla="*/ 3220438 h 7505293"/>
              <a:gd name="connsiteX7058" fmla="*/ 862087 w 6830240"/>
              <a:gd name="connsiteY7058" fmla="*/ 3207778 h 7505293"/>
              <a:gd name="connsiteX7059" fmla="*/ 884876 w 6830240"/>
              <a:gd name="connsiteY7059" fmla="*/ 3129284 h 7505293"/>
              <a:gd name="connsiteX7060" fmla="*/ 895004 w 6830240"/>
              <a:gd name="connsiteY7060" fmla="*/ 3121688 h 7505293"/>
              <a:gd name="connsiteX7061" fmla="*/ 902600 w 6830240"/>
              <a:gd name="connsiteY7061" fmla="*/ 3109028 h 7505293"/>
              <a:gd name="connsiteX7062" fmla="*/ 904499 w 6830240"/>
              <a:gd name="connsiteY7062" fmla="*/ 3095417 h 7505293"/>
              <a:gd name="connsiteX7063" fmla="*/ 910196 w 6830240"/>
              <a:gd name="connsiteY7063" fmla="*/ 3083708 h 7505293"/>
              <a:gd name="connsiteX7064" fmla="*/ 909563 w 6830240"/>
              <a:gd name="connsiteY7064" fmla="*/ 3065666 h 7505293"/>
              <a:gd name="connsiteX7065" fmla="*/ 920324 w 6830240"/>
              <a:gd name="connsiteY7065" fmla="*/ 3053322 h 7505293"/>
              <a:gd name="connsiteX7066" fmla="*/ 933934 w 6830240"/>
              <a:gd name="connsiteY7066" fmla="*/ 3019140 h 7505293"/>
              <a:gd name="connsiteX7067" fmla="*/ 953241 w 6830240"/>
              <a:gd name="connsiteY7067" fmla="*/ 2992553 h 7505293"/>
              <a:gd name="connsiteX7068" fmla="*/ 960837 w 6830240"/>
              <a:gd name="connsiteY7068" fmla="*/ 2974828 h 7505293"/>
              <a:gd name="connsiteX7069" fmla="*/ 969700 w 6830240"/>
              <a:gd name="connsiteY7069" fmla="*/ 2933050 h 7505293"/>
              <a:gd name="connsiteX7070" fmla="*/ 978562 w 6830240"/>
              <a:gd name="connsiteY7070" fmla="*/ 2891270 h 7505293"/>
              <a:gd name="connsiteX7071" fmla="*/ 986158 w 6830240"/>
              <a:gd name="connsiteY7071" fmla="*/ 2881142 h 7505293"/>
              <a:gd name="connsiteX7072" fmla="*/ 1000084 w 6830240"/>
              <a:gd name="connsiteY7072" fmla="*/ 2848226 h 7505293"/>
              <a:gd name="connsiteX7073" fmla="*/ 1014011 w 6830240"/>
              <a:gd name="connsiteY7073" fmla="*/ 2815308 h 7505293"/>
              <a:gd name="connsiteX7074" fmla="*/ 1024139 w 6830240"/>
              <a:gd name="connsiteY7074" fmla="*/ 2792519 h 7505293"/>
              <a:gd name="connsiteX7075" fmla="*/ 1034267 w 6830240"/>
              <a:gd name="connsiteY7075" fmla="*/ 2769732 h 7505293"/>
              <a:gd name="connsiteX7076" fmla="*/ 1053574 w 6830240"/>
              <a:gd name="connsiteY7076" fmla="*/ 2709594 h 7505293"/>
              <a:gd name="connsiteX7077" fmla="*/ 1074780 w 6830240"/>
              <a:gd name="connsiteY7077" fmla="*/ 2653256 h 7505293"/>
              <a:gd name="connsiteX7078" fmla="*/ 1074147 w 6830240"/>
              <a:gd name="connsiteY7078" fmla="*/ 2639014 h 7505293"/>
              <a:gd name="connsiteX7079" fmla="*/ 1084908 w 6830240"/>
              <a:gd name="connsiteY7079" fmla="*/ 2630467 h 7505293"/>
              <a:gd name="connsiteX7080" fmla="*/ 1113711 w 6830240"/>
              <a:gd name="connsiteY7080" fmla="*/ 2575713 h 7505293"/>
              <a:gd name="connsiteX7081" fmla="*/ 1133018 w 6830240"/>
              <a:gd name="connsiteY7081" fmla="*/ 2519058 h 7505293"/>
              <a:gd name="connsiteX7082" fmla="*/ 1139031 w 6830240"/>
              <a:gd name="connsiteY7082" fmla="*/ 2514942 h 7505293"/>
              <a:gd name="connsiteX7083" fmla="*/ 1143146 w 6830240"/>
              <a:gd name="connsiteY7083" fmla="*/ 2508930 h 7505293"/>
              <a:gd name="connsiteX7084" fmla="*/ 1139348 w 6830240"/>
              <a:gd name="connsiteY7084" fmla="*/ 2506713 h 7505293"/>
              <a:gd name="connsiteX7085" fmla="*/ 1135550 w 6830240"/>
              <a:gd name="connsiteY7085" fmla="*/ 2506396 h 7505293"/>
              <a:gd name="connsiteX7086" fmla="*/ 1143146 w 6830240"/>
              <a:gd name="connsiteY7086" fmla="*/ 2483608 h 7505293"/>
              <a:gd name="connsiteX7087" fmla="*/ 1153274 w 6830240"/>
              <a:gd name="connsiteY7087" fmla="*/ 2478544 h 7505293"/>
              <a:gd name="connsiteX7088" fmla="*/ 1166567 w 6830240"/>
              <a:gd name="connsiteY7088" fmla="*/ 2450375 h 7505293"/>
              <a:gd name="connsiteX7089" fmla="*/ 1176063 w 6830240"/>
              <a:gd name="connsiteY7089" fmla="*/ 2420306 h 7505293"/>
              <a:gd name="connsiteX7090" fmla="*/ 1176696 w 6830240"/>
              <a:gd name="connsiteY7090" fmla="*/ 2406380 h 7505293"/>
              <a:gd name="connsiteX7091" fmla="*/ 1188723 w 6830240"/>
              <a:gd name="connsiteY7091" fmla="*/ 2400050 h 7505293"/>
              <a:gd name="connsiteX7092" fmla="*/ 1196319 w 6830240"/>
              <a:gd name="connsiteY7092" fmla="*/ 2382325 h 7505293"/>
              <a:gd name="connsiteX7093" fmla="*/ 1207080 w 6830240"/>
              <a:gd name="connsiteY7093" fmla="*/ 2354156 h 7505293"/>
              <a:gd name="connsiteX7094" fmla="*/ 1214044 w 6830240"/>
              <a:gd name="connsiteY7094" fmla="*/ 2324088 h 7505293"/>
              <a:gd name="connsiteX7095" fmla="*/ 1222906 w 6830240"/>
              <a:gd name="connsiteY7095" fmla="*/ 2306363 h 7505293"/>
              <a:gd name="connsiteX7096" fmla="*/ 1231768 w 6830240"/>
              <a:gd name="connsiteY7096" fmla="*/ 2288639 h 7505293"/>
              <a:gd name="connsiteX7097" fmla="*/ 1252025 w 6830240"/>
              <a:gd name="connsiteY7097" fmla="*/ 2253190 h 7505293"/>
              <a:gd name="connsiteX7098" fmla="*/ 1265951 w 6830240"/>
              <a:gd name="connsiteY7098" fmla="*/ 2215842 h 7505293"/>
              <a:gd name="connsiteX7099" fmla="*/ 1279877 w 6830240"/>
              <a:gd name="connsiteY7099" fmla="*/ 2182292 h 7505293"/>
              <a:gd name="connsiteX7100" fmla="*/ 1279244 w 6830240"/>
              <a:gd name="connsiteY7100" fmla="*/ 2165834 h 7505293"/>
              <a:gd name="connsiteX7101" fmla="*/ 1290006 w 6830240"/>
              <a:gd name="connsiteY7101" fmla="*/ 2156972 h 7505293"/>
              <a:gd name="connsiteX7102" fmla="*/ 1321340 w 6830240"/>
              <a:gd name="connsiteY7102" fmla="*/ 2098101 h 7505293"/>
              <a:gd name="connsiteX7103" fmla="*/ 1343179 w 6830240"/>
              <a:gd name="connsiteY7103" fmla="*/ 2035433 h 7505293"/>
              <a:gd name="connsiteX7104" fmla="*/ 1349192 w 6830240"/>
              <a:gd name="connsiteY7104" fmla="*/ 2030369 h 7505293"/>
              <a:gd name="connsiteX7105" fmla="*/ 1353307 w 6830240"/>
              <a:gd name="connsiteY7105" fmla="*/ 2025305 h 7505293"/>
              <a:gd name="connsiteX7106" fmla="*/ 1350459 w 6830240"/>
              <a:gd name="connsiteY7106" fmla="*/ 2020874 h 7505293"/>
              <a:gd name="connsiteX7107" fmla="*/ 1345711 w 6830240"/>
              <a:gd name="connsiteY7107" fmla="*/ 2020241 h 7505293"/>
              <a:gd name="connsiteX7108" fmla="*/ 1353307 w 6830240"/>
              <a:gd name="connsiteY7108" fmla="*/ 1997452 h 7505293"/>
              <a:gd name="connsiteX7109" fmla="*/ 1373564 w 6830240"/>
              <a:gd name="connsiteY7109" fmla="*/ 1977196 h 7505293"/>
              <a:gd name="connsiteX7110" fmla="*/ 1388756 w 6830240"/>
              <a:gd name="connsiteY7110" fmla="*/ 1926554 h 7505293"/>
              <a:gd name="connsiteX7111" fmla="*/ 1390655 w 6830240"/>
              <a:gd name="connsiteY7111" fmla="*/ 1912628 h 7505293"/>
              <a:gd name="connsiteX7112" fmla="*/ 1403948 w 6830240"/>
              <a:gd name="connsiteY7112" fmla="*/ 1906298 h 7505293"/>
              <a:gd name="connsiteX7113" fmla="*/ 1407746 w 6830240"/>
              <a:gd name="connsiteY7113" fmla="*/ 1896169 h 7505293"/>
              <a:gd name="connsiteX7114" fmla="*/ 1411544 w 6830240"/>
              <a:gd name="connsiteY7114" fmla="*/ 1886041 h 7505293"/>
              <a:gd name="connsiteX7115" fmla="*/ 1422622 w 6830240"/>
              <a:gd name="connsiteY7115" fmla="*/ 1855340 h 7505293"/>
              <a:gd name="connsiteX7116" fmla="*/ 1431801 w 6830240"/>
              <a:gd name="connsiteY7116" fmla="*/ 1822740 h 7505293"/>
              <a:gd name="connsiteX7117" fmla="*/ 1440663 w 6830240"/>
              <a:gd name="connsiteY7117" fmla="*/ 1803749 h 7505293"/>
              <a:gd name="connsiteX7118" fmla="*/ 1449525 w 6830240"/>
              <a:gd name="connsiteY7118" fmla="*/ 1784759 h 7505293"/>
              <a:gd name="connsiteX7119" fmla="*/ 1459654 w 6830240"/>
              <a:gd name="connsiteY7119" fmla="*/ 1764502 h 7505293"/>
              <a:gd name="connsiteX7120" fmla="*/ 1467250 w 6830240"/>
              <a:gd name="connsiteY7120" fmla="*/ 1750576 h 7505293"/>
              <a:gd name="connsiteX7121" fmla="*/ 1474846 w 6830240"/>
              <a:gd name="connsiteY7121" fmla="*/ 1736650 h 7505293"/>
              <a:gd name="connsiteX7122" fmla="*/ 1490038 w 6830240"/>
              <a:gd name="connsiteY7122" fmla="*/ 1723989 h 7505293"/>
              <a:gd name="connsiteX7123" fmla="*/ 1489722 w 6830240"/>
              <a:gd name="connsiteY7123" fmla="*/ 1721457 h 7505293"/>
              <a:gd name="connsiteX7124" fmla="*/ 1487506 w 6830240"/>
              <a:gd name="connsiteY7124" fmla="*/ 1718925 h 7505293"/>
              <a:gd name="connsiteX7125" fmla="*/ 1492570 w 6830240"/>
              <a:gd name="connsiteY7125" fmla="*/ 1711329 h 7505293"/>
              <a:gd name="connsiteX7126" fmla="*/ 1494786 w 6830240"/>
              <a:gd name="connsiteY7126" fmla="*/ 1704999 h 7505293"/>
              <a:gd name="connsiteX7127" fmla="*/ 1495103 w 6830240"/>
              <a:gd name="connsiteY7127" fmla="*/ 1698669 h 7505293"/>
              <a:gd name="connsiteX7128" fmla="*/ 1522006 w 6830240"/>
              <a:gd name="connsiteY7128" fmla="*/ 1649926 h 7505293"/>
              <a:gd name="connsiteX7129" fmla="*/ 1543212 w 6830240"/>
              <a:gd name="connsiteY7129" fmla="*/ 1597386 h 7505293"/>
              <a:gd name="connsiteX7130" fmla="*/ 1552390 w 6830240"/>
              <a:gd name="connsiteY7130" fmla="*/ 1572699 h 7505293"/>
              <a:gd name="connsiteX7131" fmla="*/ 1563468 w 6830240"/>
              <a:gd name="connsiteY7131" fmla="*/ 1551809 h 7505293"/>
              <a:gd name="connsiteX7132" fmla="*/ 1569482 w 6830240"/>
              <a:gd name="connsiteY7132" fmla="*/ 1528071 h 7505293"/>
              <a:gd name="connsiteX7133" fmla="*/ 1581193 w 6830240"/>
              <a:gd name="connsiteY7133" fmla="*/ 1506232 h 7505293"/>
              <a:gd name="connsiteX7134" fmla="*/ 1591321 w 6830240"/>
              <a:gd name="connsiteY7134" fmla="*/ 1498636 h 7505293"/>
              <a:gd name="connsiteX7135" fmla="*/ 1592587 w 6830240"/>
              <a:gd name="connsiteY7135" fmla="*/ 1494838 h 7505293"/>
              <a:gd name="connsiteX7136" fmla="*/ 1593853 w 6830240"/>
              <a:gd name="connsiteY7136" fmla="*/ 1491039 h 7505293"/>
              <a:gd name="connsiteX7137" fmla="*/ 1596069 w 6830240"/>
              <a:gd name="connsiteY7137" fmla="*/ 1480911 h 7505293"/>
              <a:gd name="connsiteX7138" fmla="*/ 1596385 w 6830240"/>
              <a:gd name="connsiteY7138" fmla="*/ 1470783 h 7505293"/>
              <a:gd name="connsiteX7139" fmla="*/ 1601449 w 6830240"/>
              <a:gd name="connsiteY7139" fmla="*/ 1465719 h 7505293"/>
              <a:gd name="connsiteX7140" fmla="*/ 1602715 w 6830240"/>
              <a:gd name="connsiteY7140" fmla="*/ 1460655 h 7505293"/>
              <a:gd name="connsiteX7141" fmla="*/ 1603981 w 6830240"/>
              <a:gd name="connsiteY7141" fmla="*/ 1455591 h 7505293"/>
              <a:gd name="connsiteX7142" fmla="*/ 1606513 w 6830240"/>
              <a:gd name="connsiteY7142" fmla="*/ 1455591 h 7505293"/>
              <a:gd name="connsiteX7143" fmla="*/ 1611577 w 6830240"/>
              <a:gd name="connsiteY7143" fmla="*/ 1447994 h 7505293"/>
              <a:gd name="connsiteX7144" fmla="*/ 1619174 w 6830240"/>
              <a:gd name="connsiteY7144" fmla="*/ 1425206 h 7505293"/>
              <a:gd name="connsiteX7145" fmla="*/ 1621389 w 6830240"/>
              <a:gd name="connsiteY7145" fmla="*/ 1409380 h 7505293"/>
              <a:gd name="connsiteX7146" fmla="*/ 1621706 w 6830240"/>
              <a:gd name="connsiteY7146" fmla="*/ 1397353 h 7505293"/>
              <a:gd name="connsiteX7147" fmla="*/ 1629935 w 6830240"/>
              <a:gd name="connsiteY7147" fmla="*/ 1396404 h 7505293"/>
              <a:gd name="connsiteX7148" fmla="*/ 1634366 w 6830240"/>
              <a:gd name="connsiteY7148" fmla="*/ 1389757 h 7505293"/>
              <a:gd name="connsiteX7149" fmla="*/ 1635632 w 6830240"/>
              <a:gd name="connsiteY7149" fmla="*/ 1381844 h 7505293"/>
              <a:gd name="connsiteX7150" fmla="*/ 1644494 w 6830240"/>
              <a:gd name="connsiteY7150" fmla="*/ 1379629 h 7505293"/>
              <a:gd name="connsiteX7151" fmla="*/ 1654622 w 6830240"/>
              <a:gd name="connsiteY7151" fmla="*/ 1359372 h 7505293"/>
              <a:gd name="connsiteX7152" fmla="*/ 1664751 w 6830240"/>
              <a:gd name="connsiteY7152" fmla="*/ 1351776 h 7505293"/>
              <a:gd name="connsiteX7153" fmla="*/ 1682475 w 6830240"/>
              <a:gd name="connsiteY7153" fmla="*/ 1318859 h 7505293"/>
              <a:gd name="connsiteX7154" fmla="*/ 1687539 w 6830240"/>
              <a:gd name="connsiteY7154" fmla="*/ 1306199 h 7505293"/>
              <a:gd name="connsiteX7155" fmla="*/ 1692603 w 6830240"/>
              <a:gd name="connsiteY7155" fmla="*/ 1293539 h 7505293"/>
              <a:gd name="connsiteX7156" fmla="*/ 1705264 w 6830240"/>
              <a:gd name="connsiteY7156" fmla="*/ 1273282 h 7505293"/>
              <a:gd name="connsiteX7157" fmla="*/ 1712860 w 6830240"/>
              <a:gd name="connsiteY7157" fmla="*/ 1258090 h 7505293"/>
              <a:gd name="connsiteX7158" fmla="*/ 1718874 w 6830240"/>
              <a:gd name="connsiteY7158" fmla="*/ 1232136 h 7505293"/>
              <a:gd name="connsiteX7159" fmla="*/ 1730584 w 6830240"/>
              <a:gd name="connsiteY7159" fmla="*/ 1209981 h 7505293"/>
              <a:gd name="connsiteX7160" fmla="*/ 1745777 w 6830240"/>
              <a:gd name="connsiteY7160" fmla="*/ 1162504 h 7505293"/>
              <a:gd name="connsiteX7161" fmla="*/ 1753373 w 6830240"/>
              <a:gd name="connsiteY7161" fmla="*/ 1126422 h 7505293"/>
              <a:gd name="connsiteX7162" fmla="*/ 1760969 w 6830240"/>
              <a:gd name="connsiteY7162" fmla="*/ 1128955 h 7505293"/>
              <a:gd name="connsiteX7163" fmla="*/ 1771097 w 6830240"/>
              <a:gd name="connsiteY7163" fmla="*/ 1121358 h 7505293"/>
              <a:gd name="connsiteX7164" fmla="*/ 1772680 w 6830240"/>
              <a:gd name="connsiteY7164" fmla="*/ 1116294 h 7505293"/>
              <a:gd name="connsiteX7165" fmla="*/ 1768565 w 6830240"/>
              <a:gd name="connsiteY7165" fmla="*/ 1111230 h 7505293"/>
              <a:gd name="connsiteX7166" fmla="*/ 1789771 w 6830240"/>
              <a:gd name="connsiteY7166" fmla="*/ 1077680 h 7505293"/>
              <a:gd name="connsiteX7167" fmla="*/ 1801482 w 6830240"/>
              <a:gd name="connsiteY7167" fmla="*/ 1040332 h 7505293"/>
              <a:gd name="connsiteX7168" fmla="*/ 1810028 w 6830240"/>
              <a:gd name="connsiteY7168" fmla="*/ 1031154 h 7505293"/>
              <a:gd name="connsiteX7169" fmla="*/ 1809078 w 6830240"/>
              <a:gd name="connsiteY7169" fmla="*/ 1020076 h 7505293"/>
              <a:gd name="connsiteX7170" fmla="*/ 1819840 w 6830240"/>
              <a:gd name="connsiteY7170" fmla="*/ 1000769 h 7505293"/>
              <a:gd name="connsiteX7171" fmla="*/ 1834399 w 6830240"/>
              <a:gd name="connsiteY7171" fmla="*/ 987159 h 7505293"/>
              <a:gd name="connsiteX7172" fmla="*/ 1839463 w 6830240"/>
              <a:gd name="connsiteY7172" fmla="*/ 979563 h 7505293"/>
              <a:gd name="connsiteX7173" fmla="*/ 1836931 w 6830240"/>
              <a:gd name="connsiteY7173" fmla="*/ 971967 h 7505293"/>
              <a:gd name="connsiteX7174" fmla="*/ 1859720 w 6830240"/>
              <a:gd name="connsiteY7174" fmla="*/ 931454 h 7505293"/>
              <a:gd name="connsiteX7175" fmla="*/ 1865733 w 6830240"/>
              <a:gd name="connsiteY7175" fmla="*/ 921958 h 7505293"/>
              <a:gd name="connsiteX7176" fmla="*/ 1869848 w 6830240"/>
              <a:gd name="connsiteY7176" fmla="*/ 908665 h 7505293"/>
              <a:gd name="connsiteX7177" fmla="*/ 1898334 w 6830240"/>
              <a:gd name="connsiteY7177" fmla="*/ 858340 h 7505293"/>
              <a:gd name="connsiteX7178" fmla="*/ 1930617 w 6830240"/>
              <a:gd name="connsiteY7178" fmla="*/ 809915 h 7505293"/>
              <a:gd name="connsiteX7179" fmla="*/ 1928085 w 6830240"/>
              <a:gd name="connsiteY7179" fmla="*/ 792190 h 7505293"/>
              <a:gd name="connsiteX7180" fmla="*/ 1955938 w 6830240"/>
              <a:gd name="connsiteY7180" fmla="*/ 749145 h 7505293"/>
              <a:gd name="connsiteX7181" fmla="*/ 1966383 w 6830240"/>
              <a:gd name="connsiteY7181" fmla="*/ 714646 h 7505293"/>
              <a:gd name="connsiteX7182" fmla="*/ 1986323 w 6830240"/>
              <a:gd name="connsiteY7182" fmla="*/ 678247 h 7505293"/>
              <a:gd name="connsiteX7183" fmla="*/ 2001515 w 6830240"/>
              <a:gd name="connsiteY7183" fmla="*/ 652927 h 7505293"/>
              <a:gd name="connsiteX7184" fmla="*/ 2000882 w 6830240"/>
              <a:gd name="connsiteY7184" fmla="*/ 639633 h 7505293"/>
              <a:gd name="connsiteX7185" fmla="*/ 2011643 w 6830240"/>
              <a:gd name="connsiteY7185" fmla="*/ 630138 h 7505293"/>
              <a:gd name="connsiteX7186" fmla="*/ 2105330 w 6830240"/>
              <a:gd name="connsiteY7186" fmla="*/ 465554 h 7505293"/>
              <a:gd name="connsiteX7187" fmla="*/ 2118306 w 6830240"/>
              <a:gd name="connsiteY7187" fmla="*/ 445614 h 7505293"/>
              <a:gd name="connsiteX7188" fmla="*/ 2133182 w 6830240"/>
              <a:gd name="connsiteY7188" fmla="*/ 427573 h 7505293"/>
              <a:gd name="connsiteX7189" fmla="*/ 2136347 w 6830240"/>
              <a:gd name="connsiteY7189" fmla="*/ 415229 h 7505293"/>
              <a:gd name="connsiteX7190" fmla="*/ 2143311 w 6830240"/>
              <a:gd name="connsiteY7190" fmla="*/ 404785 h 7505293"/>
              <a:gd name="connsiteX7191" fmla="*/ 2153439 w 6830240"/>
              <a:gd name="connsiteY7191" fmla="*/ 387060 h 7505293"/>
              <a:gd name="connsiteX7192" fmla="*/ 2163567 w 6830240"/>
              <a:gd name="connsiteY7192" fmla="*/ 381679 h 7505293"/>
              <a:gd name="connsiteX7193" fmla="*/ 2173695 w 6830240"/>
              <a:gd name="connsiteY7193" fmla="*/ 381996 h 7505293"/>
              <a:gd name="connsiteX7194" fmla="*/ 2160402 w 6830240"/>
              <a:gd name="connsiteY7194" fmla="*/ 422826 h 7505293"/>
              <a:gd name="connsiteX7195" fmla="*/ 2135714 w 6830240"/>
              <a:gd name="connsiteY7195" fmla="*/ 465554 h 7505293"/>
              <a:gd name="connsiteX7196" fmla="*/ 2138246 w 6830240"/>
              <a:gd name="connsiteY7196" fmla="*/ 465554 h 7505293"/>
              <a:gd name="connsiteX7197" fmla="*/ 2144260 w 6830240"/>
              <a:gd name="connsiteY7197" fmla="*/ 475682 h 7505293"/>
              <a:gd name="connsiteX7198" fmla="*/ 2140778 w 6830240"/>
              <a:gd name="connsiteY7198" fmla="*/ 485811 h 7505293"/>
              <a:gd name="connsiteX7199" fmla="*/ 2123687 w 6830240"/>
              <a:gd name="connsiteY7199" fmla="*/ 545314 h 7505293"/>
              <a:gd name="connsiteX7200" fmla="*/ 2102798 w 6830240"/>
              <a:gd name="connsiteY7200" fmla="*/ 604818 h 7505293"/>
              <a:gd name="connsiteX7201" fmla="*/ 2103747 w 6830240"/>
              <a:gd name="connsiteY7201" fmla="*/ 612097 h 7505293"/>
              <a:gd name="connsiteX7202" fmla="*/ 2095201 w 6830240"/>
              <a:gd name="connsiteY7202" fmla="*/ 617478 h 7505293"/>
              <a:gd name="connsiteX7203" fmla="*/ 2094568 w 6830240"/>
              <a:gd name="connsiteY7203" fmla="*/ 624441 h 7505293"/>
              <a:gd name="connsiteX7204" fmla="*/ 2097733 w 6830240"/>
              <a:gd name="connsiteY7204" fmla="*/ 627606 h 7505293"/>
              <a:gd name="connsiteX7205" fmla="*/ 2089821 w 6830240"/>
              <a:gd name="connsiteY7205" fmla="*/ 642482 h 7505293"/>
              <a:gd name="connsiteX7206" fmla="*/ 2087605 w 6830240"/>
              <a:gd name="connsiteY7206" fmla="*/ 655459 h 7505293"/>
              <a:gd name="connsiteX7207" fmla="*/ 2102798 w 6830240"/>
              <a:gd name="connsiteY7207" fmla="*/ 640266 h 7505293"/>
              <a:gd name="connsiteX7208" fmla="*/ 2107862 w 6830240"/>
              <a:gd name="connsiteY7208" fmla="*/ 632670 h 7505293"/>
              <a:gd name="connsiteX7209" fmla="*/ 2105330 w 6830240"/>
              <a:gd name="connsiteY7209" fmla="*/ 625074 h 7505293"/>
              <a:gd name="connsiteX7210" fmla="*/ 2113875 w 6830240"/>
              <a:gd name="connsiteY7210" fmla="*/ 614629 h 7505293"/>
              <a:gd name="connsiteX7211" fmla="*/ 2120522 w 6830240"/>
              <a:gd name="connsiteY7211" fmla="*/ 602285 h 7505293"/>
              <a:gd name="connsiteX7212" fmla="*/ 2140778 w 6830240"/>
              <a:gd name="connsiteY7212" fmla="*/ 556708 h 7505293"/>
              <a:gd name="connsiteX7213" fmla="*/ 2155971 w 6830240"/>
              <a:gd name="connsiteY7213" fmla="*/ 544048 h 7505293"/>
              <a:gd name="connsiteX7214" fmla="*/ 2162301 w 6830240"/>
              <a:gd name="connsiteY7214" fmla="*/ 535186 h 7505293"/>
              <a:gd name="connsiteX7215" fmla="*/ 2161035 w 6830240"/>
              <a:gd name="connsiteY7215" fmla="*/ 526323 h 7505293"/>
              <a:gd name="connsiteX7216" fmla="*/ 2171163 w 6830240"/>
              <a:gd name="connsiteY7216" fmla="*/ 506067 h 7505293"/>
              <a:gd name="connsiteX7217" fmla="*/ 2178759 w 6830240"/>
              <a:gd name="connsiteY7217" fmla="*/ 484545 h 7505293"/>
              <a:gd name="connsiteX7218" fmla="*/ 2186356 w 6830240"/>
              <a:gd name="connsiteY7218" fmla="*/ 463022 h 7505293"/>
              <a:gd name="connsiteX7219" fmla="*/ 2219272 w 6830240"/>
              <a:gd name="connsiteY7219" fmla="*/ 435169 h 7505293"/>
              <a:gd name="connsiteX7220" fmla="*/ 2228768 w 6830240"/>
              <a:gd name="connsiteY7220" fmla="*/ 449729 h 7505293"/>
              <a:gd name="connsiteX7221" fmla="*/ 2219272 w 6830240"/>
              <a:gd name="connsiteY7221" fmla="*/ 460490 h 7505293"/>
              <a:gd name="connsiteX7222" fmla="*/ 2218956 w 6830240"/>
              <a:gd name="connsiteY7222" fmla="*/ 476632 h 7505293"/>
              <a:gd name="connsiteX7223" fmla="*/ 2216740 w 6830240"/>
              <a:gd name="connsiteY7223" fmla="*/ 490875 h 7505293"/>
              <a:gd name="connsiteX7224" fmla="*/ 2201864 w 6830240"/>
              <a:gd name="connsiteY7224" fmla="*/ 523475 h 7505293"/>
              <a:gd name="connsiteX7225" fmla="*/ 2196484 w 6830240"/>
              <a:gd name="connsiteY7225" fmla="*/ 554176 h 7505293"/>
              <a:gd name="connsiteX7226" fmla="*/ 2176227 w 6830240"/>
              <a:gd name="connsiteY7226" fmla="*/ 602285 h 7505293"/>
              <a:gd name="connsiteX7227" fmla="*/ 2184457 w 6830240"/>
              <a:gd name="connsiteY7227" fmla="*/ 622542 h 7505293"/>
              <a:gd name="connsiteX7228" fmla="*/ 2173695 w 6830240"/>
              <a:gd name="connsiteY7228" fmla="*/ 642798 h 7505293"/>
              <a:gd name="connsiteX7229" fmla="*/ 2162301 w 6830240"/>
              <a:gd name="connsiteY7229" fmla="*/ 675082 h 7505293"/>
              <a:gd name="connsiteX7230" fmla="*/ 2143311 w 6830240"/>
              <a:gd name="connsiteY7230" fmla="*/ 703568 h 7505293"/>
              <a:gd name="connsiteX7231" fmla="*/ 2150907 w 6830240"/>
              <a:gd name="connsiteY7231" fmla="*/ 723824 h 7505293"/>
              <a:gd name="connsiteX7232" fmla="*/ 2133182 w 6830240"/>
              <a:gd name="connsiteY7232" fmla="*/ 736485 h 7505293"/>
              <a:gd name="connsiteX7233" fmla="*/ 2133182 w 6830240"/>
              <a:gd name="connsiteY7233" fmla="*/ 764337 h 7505293"/>
              <a:gd name="connsiteX7234" fmla="*/ 2126536 w 6830240"/>
              <a:gd name="connsiteY7234" fmla="*/ 778897 h 7505293"/>
              <a:gd name="connsiteX7235" fmla="*/ 2117990 w 6830240"/>
              <a:gd name="connsiteY7235" fmla="*/ 789658 h 7505293"/>
              <a:gd name="connsiteX7236" fmla="*/ 2117357 w 6830240"/>
              <a:gd name="connsiteY7236" fmla="*/ 800736 h 7505293"/>
              <a:gd name="connsiteX7237" fmla="*/ 2120522 w 6830240"/>
              <a:gd name="connsiteY7237" fmla="*/ 809915 h 7505293"/>
              <a:gd name="connsiteX7238" fmla="*/ 2125270 w 6830240"/>
              <a:gd name="connsiteY7238" fmla="*/ 812763 h 7505293"/>
              <a:gd name="connsiteX7239" fmla="*/ 2128118 w 6830240"/>
              <a:gd name="connsiteY7239" fmla="*/ 809915 h 7505293"/>
              <a:gd name="connsiteX7240" fmla="*/ 2130650 w 6830240"/>
              <a:gd name="connsiteY7240" fmla="*/ 790924 h 7505293"/>
              <a:gd name="connsiteX7241" fmla="*/ 2148375 w 6830240"/>
              <a:gd name="connsiteY7241" fmla="*/ 779530 h 7505293"/>
              <a:gd name="connsiteX7242" fmla="*/ 2148375 w 6830240"/>
              <a:gd name="connsiteY7242" fmla="*/ 741549 h 7505293"/>
              <a:gd name="connsiteX7243" fmla="*/ 2150907 w 6830240"/>
              <a:gd name="connsiteY7243" fmla="*/ 741549 h 7505293"/>
              <a:gd name="connsiteX7244" fmla="*/ 2153755 w 6830240"/>
              <a:gd name="connsiteY7244" fmla="*/ 732687 h 7505293"/>
              <a:gd name="connsiteX7245" fmla="*/ 2150907 w 6830240"/>
              <a:gd name="connsiteY7245" fmla="*/ 723824 h 7505293"/>
              <a:gd name="connsiteX7246" fmla="*/ 2167365 w 6830240"/>
              <a:gd name="connsiteY7246" fmla="*/ 702618 h 7505293"/>
              <a:gd name="connsiteX7247" fmla="*/ 2183824 w 6830240"/>
              <a:gd name="connsiteY7247" fmla="*/ 683311 h 7505293"/>
              <a:gd name="connsiteX7248" fmla="*/ 2176860 w 6830240"/>
              <a:gd name="connsiteY7248" fmla="*/ 665904 h 7505293"/>
              <a:gd name="connsiteX7249" fmla="*/ 2196484 w 6830240"/>
              <a:gd name="connsiteY7249" fmla="*/ 650395 h 7505293"/>
              <a:gd name="connsiteX7250" fmla="*/ 2209461 w 6830240"/>
              <a:gd name="connsiteY7250" fmla="*/ 613363 h 7505293"/>
              <a:gd name="connsiteX7251" fmla="*/ 2224337 w 6830240"/>
              <a:gd name="connsiteY7251" fmla="*/ 574433 h 7505293"/>
              <a:gd name="connsiteX7252" fmla="*/ 2231616 w 6830240"/>
              <a:gd name="connsiteY7252" fmla="*/ 573800 h 7505293"/>
              <a:gd name="connsiteX7253" fmla="*/ 2236997 w 6830240"/>
              <a:gd name="connsiteY7253" fmla="*/ 576965 h 7505293"/>
              <a:gd name="connsiteX7254" fmla="*/ 2240478 w 6830240"/>
              <a:gd name="connsiteY7254" fmla="*/ 601652 h 7505293"/>
              <a:gd name="connsiteX7255" fmla="*/ 2226869 w 6830240"/>
              <a:gd name="connsiteY7255" fmla="*/ 622542 h 7505293"/>
              <a:gd name="connsiteX7256" fmla="*/ 2211676 w 6830240"/>
              <a:gd name="connsiteY7256" fmla="*/ 669069 h 7505293"/>
              <a:gd name="connsiteX7257" fmla="*/ 2196484 w 6830240"/>
              <a:gd name="connsiteY7257" fmla="*/ 713696 h 7505293"/>
              <a:gd name="connsiteX7258" fmla="*/ 2197750 w 6830240"/>
              <a:gd name="connsiteY7258" fmla="*/ 720026 h 7505293"/>
              <a:gd name="connsiteX7259" fmla="*/ 2191420 w 6830240"/>
              <a:gd name="connsiteY7259" fmla="*/ 726357 h 7505293"/>
              <a:gd name="connsiteX7260" fmla="*/ 2188888 w 6830240"/>
              <a:gd name="connsiteY7260" fmla="*/ 733636 h 7505293"/>
              <a:gd name="connsiteX7261" fmla="*/ 2193952 w 6830240"/>
              <a:gd name="connsiteY7261" fmla="*/ 739017 h 7505293"/>
              <a:gd name="connsiteX7262" fmla="*/ 2183507 w 6830240"/>
              <a:gd name="connsiteY7262" fmla="*/ 751677 h 7505293"/>
              <a:gd name="connsiteX7263" fmla="*/ 2178759 w 6830240"/>
              <a:gd name="connsiteY7263" fmla="*/ 764337 h 7505293"/>
              <a:gd name="connsiteX7264" fmla="*/ 2168631 w 6830240"/>
              <a:gd name="connsiteY7264" fmla="*/ 782062 h 7505293"/>
              <a:gd name="connsiteX7265" fmla="*/ 2173062 w 6830240"/>
              <a:gd name="connsiteY7265" fmla="*/ 796621 h 7505293"/>
              <a:gd name="connsiteX7266" fmla="*/ 2166099 w 6830240"/>
              <a:gd name="connsiteY7266" fmla="*/ 807383 h 7505293"/>
              <a:gd name="connsiteX7267" fmla="*/ 2199965 w 6830240"/>
              <a:gd name="connsiteY7267" fmla="*/ 805484 h 7505293"/>
              <a:gd name="connsiteX7268" fmla="*/ 2231933 w 6830240"/>
              <a:gd name="connsiteY7268" fmla="*/ 814979 h 7505293"/>
              <a:gd name="connsiteX7269" fmla="*/ 2237630 w 6830240"/>
              <a:gd name="connsiteY7269" fmla="*/ 830488 h 7505293"/>
              <a:gd name="connsiteX7270" fmla="*/ 2231933 w 6830240"/>
              <a:gd name="connsiteY7270" fmla="*/ 840299 h 7505293"/>
              <a:gd name="connsiteX7271" fmla="*/ 2229717 w 6830240"/>
              <a:gd name="connsiteY7271" fmla="*/ 846630 h 7505293"/>
              <a:gd name="connsiteX7272" fmla="*/ 2229401 w 6830240"/>
              <a:gd name="connsiteY7272" fmla="*/ 852960 h 7505293"/>
              <a:gd name="connsiteX7273" fmla="*/ 2236997 w 6830240"/>
              <a:gd name="connsiteY7273" fmla="*/ 847895 h 7505293"/>
              <a:gd name="connsiteX7274" fmla="*/ 2269914 w 6830240"/>
              <a:gd name="connsiteY7274" fmla="*/ 822575 h 7505293"/>
              <a:gd name="connsiteX7275" fmla="*/ 2274978 w 6830240"/>
              <a:gd name="connsiteY7275" fmla="*/ 804850 h 7505293"/>
              <a:gd name="connsiteX7276" fmla="*/ 2273712 w 6830240"/>
              <a:gd name="connsiteY7276" fmla="*/ 797571 h 7505293"/>
              <a:gd name="connsiteX7277" fmla="*/ 2280042 w 6830240"/>
              <a:gd name="connsiteY7277" fmla="*/ 792190 h 7505293"/>
              <a:gd name="connsiteX7278" fmla="*/ 2280675 w 6830240"/>
              <a:gd name="connsiteY7278" fmla="*/ 786177 h 7505293"/>
              <a:gd name="connsiteX7279" fmla="*/ 2277510 w 6830240"/>
              <a:gd name="connsiteY7279" fmla="*/ 782062 h 7505293"/>
              <a:gd name="connsiteX7280" fmla="*/ 2297766 w 6830240"/>
              <a:gd name="connsiteY7280" fmla="*/ 756741 h 7505293"/>
              <a:gd name="connsiteX7281" fmla="*/ 2318023 w 6830240"/>
              <a:gd name="connsiteY7281" fmla="*/ 731421 h 7505293"/>
              <a:gd name="connsiteX7282" fmla="*/ 2332582 w 6830240"/>
              <a:gd name="connsiteY7282" fmla="*/ 698820 h 7505293"/>
              <a:gd name="connsiteX7283" fmla="*/ 2358536 w 6830240"/>
              <a:gd name="connsiteY7283" fmla="*/ 675715 h 7505293"/>
              <a:gd name="connsiteX7284" fmla="*/ 2356004 w 6830240"/>
              <a:gd name="connsiteY7284" fmla="*/ 663055 h 7505293"/>
              <a:gd name="connsiteX7285" fmla="*/ 2357270 w 6830240"/>
              <a:gd name="connsiteY7285" fmla="*/ 651977 h 7505293"/>
              <a:gd name="connsiteX7286" fmla="*/ 2366132 w 6830240"/>
              <a:gd name="connsiteY7286" fmla="*/ 642798 h 7505293"/>
              <a:gd name="connsiteX7287" fmla="*/ 2381324 w 6830240"/>
              <a:gd name="connsiteY7287" fmla="*/ 637734 h 7505293"/>
              <a:gd name="connsiteX7288" fmla="*/ 2391136 w 6830240"/>
              <a:gd name="connsiteY7288" fmla="*/ 651977 h 7505293"/>
              <a:gd name="connsiteX7289" fmla="*/ 2383856 w 6830240"/>
              <a:gd name="connsiteY7289" fmla="*/ 668119 h 7505293"/>
              <a:gd name="connsiteX7290" fmla="*/ 2365815 w 6830240"/>
              <a:gd name="connsiteY7290" fmla="*/ 691857 h 7505293"/>
              <a:gd name="connsiteX7291" fmla="*/ 2361068 w 6830240"/>
              <a:gd name="connsiteY7291" fmla="*/ 721292 h 7505293"/>
              <a:gd name="connsiteX7292" fmla="*/ 2350623 w 6830240"/>
              <a:gd name="connsiteY7292" fmla="*/ 757058 h 7505293"/>
              <a:gd name="connsiteX7293" fmla="*/ 2330683 w 6830240"/>
              <a:gd name="connsiteY7293" fmla="*/ 794722 h 7505293"/>
              <a:gd name="connsiteX7294" fmla="*/ 2334165 w 6830240"/>
              <a:gd name="connsiteY7294" fmla="*/ 804217 h 7505293"/>
              <a:gd name="connsiteX7295" fmla="*/ 2328151 w 6830240"/>
              <a:gd name="connsiteY7295" fmla="*/ 809915 h 7505293"/>
              <a:gd name="connsiteX7296" fmla="*/ 2329734 w 6830240"/>
              <a:gd name="connsiteY7296" fmla="*/ 829855 h 7505293"/>
              <a:gd name="connsiteX7297" fmla="*/ 2340811 w 6830240"/>
              <a:gd name="connsiteY7297" fmla="*/ 847895 h 7505293"/>
              <a:gd name="connsiteX7298" fmla="*/ 2313908 w 6830240"/>
              <a:gd name="connsiteY7298" fmla="*/ 899803 h 7505293"/>
              <a:gd name="connsiteX7299" fmla="*/ 2300298 w 6830240"/>
              <a:gd name="connsiteY7299" fmla="*/ 951710 h 7505293"/>
              <a:gd name="connsiteX7300" fmla="*/ 2280042 w 6830240"/>
              <a:gd name="connsiteY7300" fmla="*/ 969435 h 7505293"/>
              <a:gd name="connsiteX7301" fmla="*/ 2268964 w 6830240"/>
              <a:gd name="connsiteY7301" fmla="*/ 990957 h 7505293"/>
              <a:gd name="connsiteX7302" fmla="*/ 2259785 w 6830240"/>
              <a:gd name="connsiteY7302" fmla="*/ 1012480 h 7505293"/>
              <a:gd name="connsiteX7303" fmla="*/ 2262317 w 6830240"/>
              <a:gd name="connsiteY7303" fmla="*/ 1020076 h 7505293"/>
              <a:gd name="connsiteX7304" fmla="*/ 2280358 w 6830240"/>
              <a:gd name="connsiteY7304" fmla="*/ 998553 h 7505293"/>
              <a:gd name="connsiteX7305" fmla="*/ 2300298 w 6830240"/>
              <a:gd name="connsiteY7305" fmla="*/ 977031 h 7505293"/>
              <a:gd name="connsiteX7306" fmla="*/ 2318023 w 6830240"/>
              <a:gd name="connsiteY7306" fmla="*/ 971967 h 7505293"/>
              <a:gd name="connsiteX7307" fmla="*/ 2300298 w 6830240"/>
              <a:gd name="connsiteY7307" fmla="*/ 964370 h 7505293"/>
              <a:gd name="connsiteX7308" fmla="*/ 2307895 w 6830240"/>
              <a:gd name="connsiteY7308" fmla="*/ 959306 h 7505293"/>
              <a:gd name="connsiteX7309" fmla="*/ 2317706 w 6830240"/>
              <a:gd name="connsiteY7309" fmla="*/ 958040 h 7505293"/>
              <a:gd name="connsiteX7310" fmla="*/ 2325619 w 6830240"/>
              <a:gd name="connsiteY7310" fmla="*/ 964370 h 7505293"/>
              <a:gd name="connsiteX7311" fmla="*/ 2332582 w 6830240"/>
              <a:gd name="connsiteY7311" fmla="*/ 954242 h 7505293"/>
              <a:gd name="connsiteX7312" fmla="*/ 2335747 w 6830240"/>
              <a:gd name="connsiteY7312" fmla="*/ 944114 h 7505293"/>
              <a:gd name="connsiteX7313" fmla="*/ 2340495 w 6830240"/>
              <a:gd name="connsiteY7313" fmla="*/ 932087 h 7505293"/>
              <a:gd name="connsiteX7314" fmla="*/ 2343343 w 6830240"/>
              <a:gd name="connsiteY7314" fmla="*/ 916261 h 7505293"/>
              <a:gd name="connsiteX7315" fmla="*/ 2323087 w 6830240"/>
              <a:gd name="connsiteY7315" fmla="*/ 903601 h 7505293"/>
              <a:gd name="connsiteX7316" fmla="*/ 2335747 w 6830240"/>
              <a:gd name="connsiteY7316" fmla="*/ 880812 h 7505293"/>
              <a:gd name="connsiteX7317" fmla="*/ 2361068 w 6830240"/>
              <a:gd name="connsiteY7317" fmla="*/ 885876 h 7505293"/>
              <a:gd name="connsiteX7318" fmla="*/ 2353788 w 6830240"/>
              <a:gd name="connsiteY7318" fmla="*/ 897271 h 7505293"/>
              <a:gd name="connsiteX7319" fmla="*/ 2348408 w 6830240"/>
              <a:gd name="connsiteY7319" fmla="*/ 908665 h 7505293"/>
              <a:gd name="connsiteX7320" fmla="*/ 2358536 w 6830240"/>
              <a:gd name="connsiteY7320" fmla="*/ 916261 h 7505293"/>
              <a:gd name="connsiteX7321" fmla="*/ 2366132 w 6830240"/>
              <a:gd name="connsiteY7321" fmla="*/ 923857 h 7505293"/>
              <a:gd name="connsiteX7322" fmla="*/ 2361701 w 6830240"/>
              <a:gd name="connsiteY7322" fmla="*/ 938733 h 7505293"/>
              <a:gd name="connsiteX7323" fmla="*/ 2353472 w 6830240"/>
              <a:gd name="connsiteY7323" fmla="*/ 951710 h 7505293"/>
              <a:gd name="connsiteX7324" fmla="*/ 2365815 w 6830240"/>
              <a:gd name="connsiteY7324" fmla="*/ 952976 h 7505293"/>
              <a:gd name="connsiteX7325" fmla="*/ 2376260 w 6830240"/>
              <a:gd name="connsiteY7325" fmla="*/ 954242 h 7505293"/>
              <a:gd name="connsiteX7326" fmla="*/ 2370880 w 6830240"/>
              <a:gd name="connsiteY7326" fmla="*/ 970701 h 7505293"/>
              <a:gd name="connsiteX7327" fmla="*/ 2356004 w 6830240"/>
              <a:gd name="connsiteY7327" fmla="*/ 987159 h 7505293"/>
              <a:gd name="connsiteX7328" fmla="*/ 2352839 w 6830240"/>
              <a:gd name="connsiteY7328" fmla="*/ 1001085 h 7505293"/>
              <a:gd name="connsiteX7329" fmla="*/ 2345875 w 6830240"/>
              <a:gd name="connsiteY7329" fmla="*/ 1007416 h 7505293"/>
              <a:gd name="connsiteX7330" fmla="*/ 2333215 w 6830240"/>
              <a:gd name="connsiteY7330" fmla="*/ 1025140 h 7505293"/>
              <a:gd name="connsiteX7331" fmla="*/ 2333215 w 6830240"/>
              <a:gd name="connsiteY7331" fmla="*/ 1047929 h 7505293"/>
              <a:gd name="connsiteX7332" fmla="*/ 2340811 w 6830240"/>
              <a:gd name="connsiteY7332" fmla="*/ 1040332 h 7505293"/>
              <a:gd name="connsiteX7333" fmla="*/ 2350940 w 6830240"/>
              <a:gd name="connsiteY7333" fmla="*/ 1020076 h 7505293"/>
              <a:gd name="connsiteX7334" fmla="*/ 2356004 w 6830240"/>
              <a:gd name="connsiteY7334" fmla="*/ 1014379 h 7505293"/>
              <a:gd name="connsiteX7335" fmla="*/ 2361068 w 6830240"/>
              <a:gd name="connsiteY7335" fmla="*/ 1012480 h 7505293"/>
              <a:gd name="connsiteX7336" fmla="*/ 2358536 w 6830240"/>
              <a:gd name="connsiteY7336" fmla="*/ 1019126 h 7505293"/>
              <a:gd name="connsiteX7337" fmla="*/ 2356004 w 6830240"/>
              <a:gd name="connsiteY7337" fmla="*/ 1027672 h 7505293"/>
              <a:gd name="connsiteX7338" fmla="*/ 2345875 w 6830240"/>
              <a:gd name="connsiteY7338" fmla="*/ 1052993 h 7505293"/>
              <a:gd name="connsiteX7339" fmla="*/ 2335747 w 6830240"/>
              <a:gd name="connsiteY7339" fmla="*/ 1078313 h 7505293"/>
              <a:gd name="connsiteX7340" fmla="*/ 2325619 w 6830240"/>
              <a:gd name="connsiteY7340" fmla="*/ 1096038 h 7505293"/>
              <a:gd name="connsiteX7341" fmla="*/ 2320555 w 6830240"/>
              <a:gd name="connsiteY7341" fmla="*/ 1116294 h 7505293"/>
              <a:gd name="connsiteX7342" fmla="*/ 2335747 w 6830240"/>
              <a:gd name="connsiteY7342" fmla="*/ 1095405 h 7505293"/>
              <a:gd name="connsiteX7343" fmla="*/ 2343343 w 6830240"/>
              <a:gd name="connsiteY7343" fmla="*/ 1070717 h 7505293"/>
              <a:gd name="connsiteX7344" fmla="*/ 2351642 w 6830240"/>
              <a:gd name="connsiteY7344" fmla="*/ 1073829 h 7505293"/>
              <a:gd name="connsiteX7345" fmla="*/ 2359630 w 6830240"/>
              <a:gd name="connsiteY7345" fmla="*/ 1059247 h 7505293"/>
              <a:gd name="connsiteX7346" fmla="*/ 2374822 w 6830240"/>
              <a:gd name="connsiteY7346" fmla="*/ 1033927 h 7505293"/>
              <a:gd name="connsiteX7347" fmla="*/ 2374189 w 6830240"/>
              <a:gd name="connsiteY7347" fmla="*/ 1020633 h 7505293"/>
              <a:gd name="connsiteX7348" fmla="*/ 2384950 w 6830240"/>
              <a:gd name="connsiteY7348" fmla="*/ 1011138 h 7505293"/>
              <a:gd name="connsiteX7349" fmla="*/ 2478637 w 6830240"/>
              <a:gd name="connsiteY7349" fmla="*/ 846554 h 7505293"/>
              <a:gd name="connsiteX7350" fmla="*/ 2491613 w 6830240"/>
              <a:gd name="connsiteY7350" fmla="*/ 826614 h 7505293"/>
              <a:gd name="connsiteX7351" fmla="*/ 2506489 w 6830240"/>
              <a:gd name="connsiteY7351" fmla="*/ 808573 h 7505293"/>
              <a:gd name="connsiteX7352" fmla="*/ 2509654 w 6830240"/>
              <a:gd name="connsiteY7352" fmla="*/ 796229 h 7505293"/>
              <a:gd name="connsiteX7353" fmla="*/ 2516618 w 6830240"/>
              <a:gd name="connsiteY7353" fmla="*/ 785785 h 7505293"/>
              <a:gd name="connsiteX7354" fmla="*/ 2526746 w 6830240"/>
              <a:gd name="connsiteY7354" fmla="*/ 768060 h 7505293"/>
              <a:gd name="connsiteX7355" fmla="*/ 2536874 w 6830240"/>
              <a:gd name="connsiteY7355" fmla="*/ 762679 h 7505293"/>
              <a:gd name="connsiteX7356" fmla="*/ 2547002 w 6830240"/>
              <a:gd name="connsiteY7356" fmla="*/ 762996 h 7505293"/>
              <a:gd name="connsiteX7357" fmla="*/ 2533709 w 6830240"/>
              <a:gd name="connsiteY7357" fmla="*/ 803826 h 7505293"/>
              <a:gd name="connsiteX7358" fmla="*/ 2509021 w 6830240"/>
              <a:gd name="connsiteY7358" fmla="*/ 846554 h 7505293"/>
              <a:gd name="connsiteX7359" fmla="*/ 2511553 w 6830240"/>
              <a:gd name="connsiteY7359" fmla="*/ 846554 h 7505293"/>
              <a:gd name="connsiteX7360" fmla="*/ 2517567 w 6830240"/>
              <a:gd name="connsiteY7360" fmla="*/ 856682 h 7505293"/>
              <a:gd name="connsiteX7361" fmla="*/ 2514085 w 6830240"/>
              <a:gd name="connsiteY7361" fmla="*/ 866811 h 7505293"/>
              <a:gd name="connsiteX7362" fmla="*/ 2496994 w 6830240"/>
              <a:gd name="connsiteY7362" fmla="*/ 926314 h 7505293"/>
              <a:gd name="connsiteX7363" fmla="*/ 2476105 w 6830240"/>
              <a:gd name="connsiteY7363" fmla="*/ 985818 h 7505293"/>
              <a:gd name="connsiteX7364" fmla="*/ 2477054 w 6830240"/>
              <a:gd name="connsiteY7364" fmla="*/ 993097 h 7505293"/>
              <a:gd name="connsiteX7365" fmla="*/ 2468508 w 6830240"/>
              <a:gd name="connsiteY7365" fmla="*/ 998478 h 7505293"/>
              <a:gd name="connsiteX7366" fmla="*/ 2467875 w 6830240"/>
              <a:gd name="connsiteY7366" fmla="*/ 1005441 h 7505293"/>
              <a:gd name="connsiteX7367" fmla="*/ 2471040 w 6830240"/>
              <a:gd name="connsiteY7367" fmla="*/ 1008606 h 7505293"/>
              <a:gd name="connsiteX7368" fmla="*/ 2463128 w 6830240"/>
              <a:gd name="connsiteY7368" fmla="*/ 1023482 h 7505293"/>
              <a:gd name="connsiteX7369" fmla="*/ 2460912 w 6830240"/>
              <a:gd name="connsiteY7369" fmla="*/ 1036459 h 7505293"/>
              <a:gd name="connsiteX7370" fmla="*/ 2476105 w 6830240"/>
              <a:gd name="connsiteY7370" fmla="*/ 1021266 h 7505293"/>
              <a:gd name="connsiteX7371" fmla="*/ 2481169 w 6830240"/>
              <a:gd name="connsiteY7371" fmla="*/ 1013670 h 7505293"/>
              <a:gd name="connsiteX7372" fmla="*/ 2478637 w 6830240"/>
              <a:gd name="connsiteY7372" fmla="*/ 1006074 h 7505293"/>
              <a:gd name="connsiteX7373" fmla="*/ 2487182 w 6830240"/>
              <a:gd name="connsiteY7373" fmla="*/ 995629 h 7505293"/>
              <a:gd name="connsiteX7374" fmla="*/ 2493829 w 6830240"/>
              <a:gd name="connsiteY7374" fmla="*/ 983285 h 7505293"/>
              <a:gd name="connsiteX7375" fmla="*/ 2514085 w 6830240"/>
              <a:gd name="connsiteY7375" fmla="*/ 937708 h 7505293"/>
              <a:gd name="connsiteX7376" fmla="*/ 2529278 w 6830240"/>
              <a:gd name="connsiteY7376" fmla="*/ 925048 h 7505293"/>
              <a:gd name="connsiteX7377" fmla="*/ 2535608 w 6830240"/>
              <a:gd name="connsiteY7377" fmla="*/ 916186 h 7505293"/>
              <a:gd name="connsiteX7378" fmla="*/ 2534342 w 6830240"/>
              <a:gd name="connsiteY7378" fmla="*/ 907323 h 7505293"/>
              <a:gd name="connsiteX7379" fmla="*/ 2544470 w 6830240"/>
              <a:gd name="connsiteY7379" fmla="*/ 887067 h 7505293"/>
              <a:gd name="connsiteX7380" fmla="*/ 2552066 w 6830240"/>
              <a:gd name="connsiteY7380" fmla="*/ 865545 h 7505293"/>
              <a:gd name="connsiteX7381" fmla="*/ 2559663 w 6830240"/>
              <a:gd name="connsiteY7381" fmla="*/ 844022 h 7505293"/>
              <a:gd name="connsiteX7382" fmla="*/ 2592579 w 6830240"/>
              <a:gd name="connsiteY7382" fmla="*/ 816169 h 7505293"/>
              <a:gd name="connsiteX7383" fmla="*/ 2602075 w 6830240"/>
              <a:gd name="connsiteY7383" fmla="*/ 830729 h 7505293"/>
              <a:gd name="connsiteX7384" fmla="*/ 2592579 w 6830240"/>
              <a:gd name="connsiteY7384" fmla="*/ 841490 h 7505293"/>
              <a:gd name="connsiteX7385" fmla="*/ 2592263 w 6830240"/>
              <a:gd name="connsiteY7385" fmla="*/ 857632 h 7505293"/>
              <a:gd name="connsiteX7386" fmla="*/ 2590047 w 6830240"/>
              <a:gd name="connsiteY7386" fmla="*/ 871875 h 7505293"/>
              <a:gd name="connsiteX7387" fmla="*/ 2575171 w 6830240"/>
              <a:gd name="connsiteY7387" fmla="*/ 904475 h 7505293"/>
              <a:gd name="connsiteX7388" fmla="*/ 2569791 w 6830240"/>
              <a:gd name="connsiteY7388" fmla="*/ 935176 h 7505293"/>
              <a:gd name="connsiteX7389" fmla="*/ 2549534 w 6830240"/>
              <a:gd name="connsiteY7389" fmla="*/ 983285 h 7505293"/>
              <a:gd name="connsiteX7390" fmla="*/ 2557764 w 6830240"/>
              <a:gd name="connsiteY7390" fmla="*/ 1003542 h 7505293"/>
              <a:gd name="connsiteX7391" fmla="*/ 2547002 w 6830240"/>
              <a:gd name="connsiteY7391" fmla="*/ 1023798 h 7505293"/>
              <a:gd name="connsiteX7392" fmla="*/ 2535608 w 6830240"/>
              <a:gd name="connsiteY7392" fmla="*/ 1056082 h 7505293"/>
              <a:gd name="connsiteX7393" fmla="*/ 2516618 w 6830240"/>
              <a:gd name="connsiteY7393" fmla="*/ 1084568 h 7505293"/>
              <a:gd name="connsiteX7394" fmla="*/ 2524214 w 6830240"/>
              <a:gd name="connsiteY7394" fmla="*/ 1104824 h 7505293"/>
              <a:gd name="connsiteX7395" fmla="*/ 2506489 w 6830240"/>
              <a:gd name="connsiteY7395" fmla="*/ 1117485 h 7505293"/>
              <a:gd name="connsiteX7396" fmla="*/ 2506489 w 6830240"/>
              <a:gd name="connsiteY7396" fmla="*/ 1145337 h 7505293"/>
              <a:gd name="connsiteX7397" fmla="*/ 2499843 w 6830240"/>
              <a:gd name="connsiteY7397" fmla="*/ 1159897 h 7505293"/>
              <a:gd name="connsiteX7398" fmla="*/ 2491297 w 6830240"/>
              <a:gd name="connsiteY7398" fmla="*/ 1170658 h 7505293"/>
              <a:gd name="connsiteX7399" fmla="*/ 2490664 w 6830240"/>
              <a:gd name="connsiteY7399" fmla="*/ 1181736 h 7505293"/>
              <a:gd name="connsiteX7400" fmla="*/ 2493829 w 6830240"/>
              <a:gd name="connsiteY7400" fmla="*/ 1190915 h 7505293"/>
              <a:gd name="connsiteX7401" fmla="*/ 2498577 w 6830240"/>
              <a:gd name="connsiteY7401" fmla="*/ 1193763 h 7505293"/>
              <a:gd name="connsiteX7402" fmla="*/ 2501425 w 6830240"/>
              <a:gd name="connsiteY7402" fmla="*/ 1190915 h 7505293"/>
              <a:gd name="connsiteX7403" fmla="*/ 2503957 w 6830240"/>
              <a:gd name="connsiteY7403" fmla="*/ 1171924 h 7505293"/>
              <a:gd name="connsiteX7404" fmla="*/ 2521682 w 6830240"/>
              <a:gd name="connsiteY7404" fmla="*/ 1160530 h 7505293"/>
              <a:gd name="connsiteX7405" fmla="*/ 2521682 w 6830240"/>
              <a:gd name="connsiteY7405" fmla="*/ 1122549 h 7505293"/>
              <a:gd name="connsiteX7406" fmla="*/ 2524214 w 6830240"/>
              <a:gd name="connsiteY7406" fmla="*/ 1122549 h 7505293"/>
              <a:gd name="connsiteX7407" fmla="*/ 2527062 w 6830240"/>
              <a:gd name="connsiteY7407" fmla="*/ 1113687 h 7505293"/>
              <a:gd name="connsiteX7408" fmla="*/ 2524214 w 6830240"/>
              <a:gd name="connsiteY7408" fmla="*/ 1104824 h 7505293"/>
              <a:gd name="connsiteX7409" fmla="*/ 2540672 w 6830240"/>
              <a:gd name="connsiteY7409" fmla="*/ 1083618 h 7505293"/>
              <a:gd name="connsiteX7410" fmla="*/ 2557131 w 6830240"/>
              <a:gd name="connsiteY7410" fmla="*/ 1064311 h 7505293"/>
              <a:gd name="connsiteX7411" fmla="*/ 2550167 w 6830240"/>
              <a:gd name="connsiteY7411" fmla="*/ 1046904 h 7505293"/>
              <a:gd name="connsiteX7412" fmla="*/ 2569791 w 6830240"/>
              <a:gd name="connsiteY7412" fmla="*/ 1031395 h 7505293"/>
              <a:gd name="connsiteX7413" fmla="*/ 2582768 w 6830240"/>
              <a:gd name="connsiteY7413" fmla="*/ 994363 h 7505293"/>
              <a:gd name="connsiteX7414" fmla="*/ 2597644 w 6830240"/>
              <a:gd name="connsiteY7414" fmla="*/ 955433 h 7505293"/>
              <a:gd name="connsiteX7415" fmla="*/ 2604923 w 6830240"/>
              <a:gd name="connsiteY7415" fmla="*/ 954800 h 7505293"/>
              <a:gd name="connsiteX7416" fmla="*/ 2610304 w 6830240"/>
              <a:gd name="connsiteY7416" fmla="*/ 957965 h 7505293"/>
              <a:gd name="connsiteX7417" fmla="*/ 2613785 w 6830240"/>
              <a:gd name="connsiteY7417" fmla="*/ 982652 h 7505293"/>
              <a:gd name="connsiteX7418" fmla="*/ 2600176 w 6830240"/>
              <a:gd name="connsiteY7418" fmla="*/ 1003542 h 7505293"/>
              <a:gd name="connsiteX7419" fmla="*/ 2584983 w 6830240"/>
              <a:gd name="connsiteY7419" fmla="*/ 1050069 h 7505293"/>
              <a:gd name="connsiteX7420" fmla="*/ 2569791 w 6830240"/>
              <a:gd name="connsiteY7420" fmla="*/ 1094696 h 7505293"/>
              <a:gd name="connsiteX7421" fmla="*/ 2571057 w 6830240"/>
              <a:gd name="connsiteY7421" fmla="*/ 1101026 h 7505293"/>
              <a:gd name="connsiteX7422" fmla="*/ 2564727 w 6830240"/>
              <a:gd name="connsiteY7422" fmla="*/ 1107357 h 7505293"/>
              <a:gd name="connsiteX7423" fmla="*/ 2562195 w 6830240"/>
              <a:gd name="connsiteY7423" fmla="*/ 1114636 h 7505293"/>
              <a:gd name="connsiteX7424" fmla="*/ 2567259 w 6830240"/>
              <a:gd name="connsiteY7424" fmla="*/ 1120017 h 7505293"/>
              <a:gd name="connsiteX7425" fmla="*/ 2556814 w 6830240"/>
              <a:gd name="connsiteY7425" fmla="*/ 1132677 h 7505293"/>
              <a:gd name="connsiteX7426" fmla="*/ 2552066 w 6830240"/>
              <a:gd name="connsiteY7426" fmla="*/ 1145337 h 7505293"/>
              <a:gd name="connsiteX7427" fmla="*/ 2541938 w 6830240"/>
              <a:gd name="connsiteY7427" fmla="*/ 1163062 h 7505293"/>
              <a:gd name="connsiteX7428" fmla="*/ 2546369 w 6830240"/>
              <a:gd name="connsiteY7428" fmla="*/ 1177621 h 7505293"/>
              <a:gd name="connsiteX7429" fmla="*/ 2539406 w 6830240"/>
              <a:gd name="connsiteY7429" fmla="*/ 1188383 h 7505293"/>
              <a:gd name="connsiteX7430" fmla="*/ 2573272 w 6830240"/>
              <a:gd name="connsiteY7430" fmla="*/ 1186484 h 7505293"/>
              <a:gd name="connsiteX7431" fmla="*/ 2605240 w 6830240"/>
              <a:gd name="connsiteY7431" fmla="*/ 1195979 h 7505293"/>
              <a:gd name="connsiteX7432" fmla="*/ 2610937 w 6830240"/>
              <a:gd name="connsiteY7432" fmla="*/ 1211488 h 7505293"/>
              <a:gd name="connsiteX7433" fmla="*/ 2605240 w 6830240"/>
              <a:gd name="connsiteY7433" fmla="*/ 1221299 h 7505293"/>
              <a:gd name="connsiteX7434" fmla="*/ 2603024 w 6830240"/>
              <a:gd name="connsiteY7434" fmla="*/ 1227630 h 7505293"/>
              <a:gd name="connsiteX7435" fmla="*/ 2602708 w 6830240"/>
              <a:gd name="connsiteY7435" fmla="*/ 1233960 h 7505293"/>
              <a:gd name="connsiteX7436" fmla="*/ 2610304 w 6830240"/>
              <a:gd name="connsiteY7436" fmla="*/ 1228895 h 7505293"/>
              <a:gd name="connsiteX7437" fmla="*/ 2643221 w 6830240"/>
              <a:gd name="connsiteY7437" fmla="*/ 1203575 h 7505293"/>
              <a:gd name="connsiteX7438" fmla="*/ 2648285 w 6830240"/>
              <a:gd name="connsiteY7438" fmla="*/ 1185850 h 7505293"/>
              <a:gd name="connsiteX7439" fmla="*/ 2647019 w 6830240"/>
              <a:gd name="connsiteY7439" fmla="*/ 1178571 h 7505293"/>
              <a:gd name="connsiteX7440" fmla="*/ 2653349 w 6830240"/>
              <a:gd name="connsiteY7440" fmla="*/ 1173190 h 7505293"/>
              <a:gd name="connsiteX7441" fmla="*/ 2653982 w 6830240"/>
              <a:gd name="connsiteY7441" fmla="*/ 1167177 h 7505293"/>
              <a:gd name="connsiteX7442" fmla="*/ 2650817 w 6830240"/>
              <a:gd name="connsiteY7442" fmla="*/ 1163062 h 7505293"/>
              <a:gd name="connsiteX7443" fmla="*/ 2671073 w 6830240"/>
              <a:gd name="connsiteY7443" fmla="*/ 1137741 h 7505293"/>
              <a:gd name="connsiteX7444" fmla="*/ 2691330 w 6830240"/>
              <a:gd name="connsiteY7444" fmla="*/ 1112421 h 7505293"/>
              <a:gd name="connsiteX7445" fmla="*/ 2705889 w 6830240"/>
              <a:gd name="connsiteY7445" fmla="*/ 1079820 h 7505293"/>
              <a:gd name="connsiteX7446" fmla="*/ 2731843 w 6830240"/>
              <a:gd name="connsiteY7446" fmla="*/ 1056715 h 7505293"/>
              <a:gd name="connsiteX7447" fmla="*/ 2729311 w 6830240"/>
              <a:gd name="connsiteY7447" fmla="*/ 1044055 h 7505293"/>
              <a:gd name="connsiteX7448" fmla="*/ 2730577 w 6830240"/>
              <a:gd name="connsiteY7448" fmla="*/ 1032977 h 7505293"/>
              <a:gd name="connsiteX7449" fmla="*/ 2739439 w 6830240"/>
              <a:gd name="connsiteY7449" fmla="*/ 1023798 h 7505293"/>
              <a:gd name="connsiteX7450" fmla="*/ 2754631 w 6830240"/>
              <a:gd name="connsiteY7450" fmla="*/ 1018734 h 7505293"/>
              <a:gd name="connsiteX7451" fmla="*/ 2764443 w 6830240"/>
              <a:gd name="connsiteY7451" fmla="*/ 1032977 h 7505293"/>
              <a:gd name="connsiteX7452" fmla="*/ 2757163 w 6830240"/>
              <a:gd name="connsiteY7452" fmla="*/ 1049119 h 7505293"/>
              <a:gd name="connsiteX7453" fmla="*/ 2739122 w 6830240"/>
              <a:gd name="connsiteY7453" fmla="*/ 1072857 h 7505293"/>
              <a:gd name="connsiteX7454" fmla="*/ 2734375 w 6830240"/>
              <a:gd name="connsiteY7454" fmla="*/ 1102292 h 7505293"/>
              <a:gd name="connsiteX7455" fmla="*/ 2723930 w 6830240"/>
              <a:gd name="connsiteY7455" fmla="*/ 1138058 h 7505293"/>
              <a:gd name="connsiteX7456" fmla="*/ 2703990 w 6830240"/>
              <a:gd name="connsiteY7456" fmla="*/ 1175722 h 7505293"/>
              <a:gd name="connsiteX7457" fmla="*/ 2707472 w 6830240"/>
              <a:gd name="connsiteY7457" fmla="*/ 1185217 h 7505293"/>
              <a:gd name="connsiteX7458" fmla="*/ 2701458 w 6830240"/>
              <a:gd name="connsiteY7458" fmla="*/ 1190915 h 7505293"/>
              <a:gd name="connsiteX7459" fmla="*/ 2703041 w 6830240"/>
              <a:gd name="connsiteY7459" fmla="*/ 1210855 h 7505293"/>
              <a:gd name="connsiteX7460" fmla="*/ 2714118 w 6830240"/>
              <a:gd name="connsiteY7460" fmla="*/ 1228895 h 7505293"/>
              <a:gd name="connsiteX7461" fmla="*/ 2687215 w 6830240"/>
              <a:gd name="connsiteY7461" fmla="*/ 1280803 h 7505293"/>
              <a:gd name="connsiteX7462" fmla="*/ 2673605 w 6830240"/>
              <a:gd name="connsiteY7462" fmla="*/ 1332710 h 7505293"/>
              <a:gd name="connsiteX7463" fmla="*/ 2653349 w 6830240"/>
              <a:gd name="connsiteY7463" fmla="*/ 1350435 h 7505293"/>
              <a:gd name="connsiteX7464" fmla="*/ 2642271 w 6830240"/>
              <a:gd name="connsiteY7464" fmla="*/ 1371957 h 7505293"/>
              <a:gd name="connsiteX7465" fmla="*/ 2633092 w 6830240"/>
              <a:gd name="connsiteY7465" fmla="*/ 1393480 h 7505293"/>
              <a:gd name="connsiteX7466" fmla="*/ 2635624 w 6830240"/>
              <a:gd name="connsiteY7466" fmla="*/ 1401076 h 7505293"/>
              <a:gd name="connsiteX7467" fmla="*/ 2653665 w 6830240"/>
              <a:gd name="connsiteY7467" fmla="*/ 1379553 h 7505293"/>
              <a:gd name="connsiteX7468" fmla="*/ 2673605 w 6830240"/>
              <a:gd name="connsiteY7468" fmla="*/ 1358031 h 7505293"/>
              <a:gd name="connsiteX7469" fmla="*/ 2691330 w 6830240"/>
              <a:gd name="connsiteY7469" fmla="*/ 1352967 h 7505293"/>
              <a:gd name="connsiteX7470" fmla="*/ 2673605 w 6830240"/>
              <a:gd name="connsiteY7470" fmla="*/ 1345370 h 7505293"/>
              <a:gd name="connsiteX7471" fmla="*/ 2681202 w 6830240"/>
              <a:gd name="connsiteY7471" fmla="*/ 1340306 h 7505293"/>
              <a:gd name="connsiteX7472" fmla="*/ 2691013 w 6830240"/>
              <a:gd name="connsiteY7472" fmla="*/ 1339040 h 7505293"/>
              <a:gd name="connsiteX7473" fmla="*/ 2698926 w 6830240"/>
              <a:gd name="connsiteY7473" fmla="*/ 1345370 h 7505293"/>
              <a:gd name="connsiteX7474" fmla="*/ 2705889 w 6830240"/>
              <a:gd name="connsiteY7474" fmla="*/ 1335242 h 7505293"/>
              <a:gd name="connsiteX7475" fmla="*/ 2709054 w 6830240"/>
              <a:gd name="connsiteY7475" fmla="*/ 1325114 h 7505293"/>
              <a:gd name="connsiteX7476" fmla="*/ 2713802 w 6830240"/>
              <a:gd name="connsiteY7476" fmla="*/ 1313087 h 7505293"/>
              <a:gd name="connsiteX7477" fmla="*/ 2716650 w 6830240"/>
              <a:gd name="connsiteY7477" fmla="*/ 1297261 h 7505293"/>
              <a:gd name="connsiteX7478" fmla="*/ 2696394 w 6830240"/>
              <a:gd name="connsiteY7478" fmla="*/ 1284601 h 7505293"/>
              <a:gd name="connsiteX7479" fmla="*/ 2709054 w 6830240"/>
              <a:gd name="connsiteY7479" fmla="*/ 1261812 h 7505293"/>
              <a:gd name="connsiteX7480" fmla="*/ 2734375 w 6830240"/>
              <a:gd name="connsiteY7480" fmla="*/ 1266876 h 7505293"/>
              <a:gd name="connsiteX7481" fmla="*/ 2727095 w 6830240"/>
              <a:gd name="connsiteY7481" fmla="*/ 1278271 h 7505293"/>
              <a:gd name="connsiteX7482" fmla="*/ 2721715 w 6830240"/>
              <a:gd name="connsiteY7482" fmla="*/ 1289665 h 7505293"/>
              <a:gd name="connsiteX7483" fmla="*/ 2731843 w 6830240"/>
              <a:gd name="connsiteY7483" fmla="*/ 1297261 h 7505293"/>
              <a:gd name="connsiteX7484" fmla="*/ 2739439 w 6830240"/>
              <a:gd name="connsiteY7484" fmla="*/ 1304857 h 7505293"/>
              <a:gd name="connsiteX7485" fmla="*/ 2735008 w 6830240"/>
              <a:gd name="connsiteY7485" fmla="*/ 1319733 h 7505293"/>
              <a:gd name="connsiteX7486" fmla="*/ 2726779 w 6830240"/>
              <a:gd name="connsiteY7486" fmla="*/ 1332710 h 7505293"/>
              <a:gd name="connsiteX7487" fmla="*/ 2739122 w 6830240"/>
              <a:gd name="connsiteY7487" fmla="*/ 1333976 h 7505293"/>
              <a:gd name="connsiteX7488" fmla="*/ 2749567 w 6830240"/>
              <a:gd name="connsiteY7488" fmla="*/ 1335242 h 7505293"/>
              <a:gd name="connsiteX7489" fmla="*/ 2744187 w 6830240"/>
              <a:gd name="connsiteY7489" fmla="*/ 1351701 h 7505293"/>
              <a:gd name="connsiteX7490" fmla="*/ 2729311 w 6830240"/>
              <a:gd name="connsiteY7490" fmla="*/ 1368159 h 7505293"/>
              <a:gd name="connsiteX7491" fmla="*/ 2726146 w 6830240"/>
              <a:gd name="connsiteY7491" fmla="*/ 1382085 h 7505293"/>
              <a:gd name="connsiteX7492" fmla="*/ 2719182 w 6830240"/>
              <a:gd name="connsiteY7492" fmla="*/ 1388416 h 7505293"/>
              <a:gd name="connsiteX7493" fmla="*/ 2706522 w 6830240"/>
              <a:gd name="connsiteY7493" fmla="*/ 1406140 h 7505293"/>
              <a:gd name="connsiteX7494" fmla="*/ 2706522 w 6830240"/>
              <a:gd name="connsiteY7494" fmla="*/ 1428929 h 7505293"/>
              <a:gd name="connsiteX7495" fmla="*/ 2714118 w 6830240"/>
              <a:gd name="connsiteY7495" fmla="*/ 1421332 h 7505293"/>
              <a:gd name="connsiteX7496" fmla="*/ 2724247 w 6830240"/>
              <a:gd name="connsiteY7496" fmla="*/ 1401076 h 7505293"/>
              <a:gd name="connsiteX7497" fmla="*/ 2729311 w 6830240"/>
              <a:gd name="connsiteY7497" fmla="*/ 1395379 h 7505293"/>
              <a:gd name="connsiteX7498" fmla="*/ 2734375 w 6830240"/>
              <a:gd name="connsiteY7498" fmla="*/ 1393480 h 7505293"/>
              <a:gd name="connsiteX7499" fmla="*/ 2731843 w 6830240"/>
              <a:gd name="connsiteY7499" fmla="*/ 1400126 h 7505293"/>
              <a:gd name="connsiteX7500" fmla="*/ 2730700 w 6830240"/>
              <a:gd name="connsiteY7500" fmla="*/ 1403983 h 7505293"/>
              <a:gd name="connsiteX7501" fmla="*/ 2733817 w 6830240"/>
              <a:gd name="connsiteY7501" fmla="*/ 1400203 h 7505293"/>
              <a:gd name="connsiteX7502" fmla="*/ 2736982 w 6830240"/>
              <a:gd name="connsiteY7502" fmla="*/ 1387859 h 7505293"/>
              <a:gd name="connsiteX7503" fmla="*/ 2743946 w 6830240"/>
              <a:gd name="connsiteY7503" fmla="*/ 1377415 h 7505293"/>
              <a:gd name="connsiteX7504" fmla="*/ 2754074 w 6830240"/>
              <a:gd name="connsiteY7504" fmla="*/ 1359690 h 7505293"/>
              <a:gd name="connsiteX7505" fmla="*/ 2764202 w 6830240"/>
              <a:gd name="connsiteY7505" fmla="*/ 1354309 h 7505293"/>
              <a:gd name="connsiteX7506" fmla="*/ 2774330 w 6830240"/>
              <a:gd name="connsiteY7506" fmla="*/ 1354626 h 7505293"/>
              <a:gd name="connsiteX7507" fmla="*/ 2761037 w 6830240"/>
              <a:gd name="connsiteY7507" fmla="*/ 1395456 h 7505293"/>
              <a:gd name="connsiteX7508" fmla="*/ 2736349 w 6830240"/>
              <a:gd name="connsiteY7508" fmla="*/ 1438184 h 7505293"/>
              <a:gd name="connsiteX7509" fmla="*/ 2738881 w 6830240"/>
              <a:gd name="connsiteY7509" fmla="*/ 1438184 h 7505293"/>
              <a:gd name="connsiteX7510" fmla="*/ 2744895 w 6830240"/>
              <a:gd name="connsiteY7510" fmla="*/ 1448313 h 7505293"/>
              <a:gd name="connsiteX7511" fmla="*/ 2741413 w 6830240"/>
              <a:gd name="connsiteY7511" fmla="*/ 1458442 h 7505293"/>
              <a:gd name="connsiteX7512" fmla="*/ 2733243 w 6830240"/>
              <a:gd name="connsiteY7512" fmla="*/ 1486886 h 7505293"/>
              <a:gd name="connsiteX7513" fmla="*/ 2744503 w 6830240"/>
              <a:gd name="connsiteY7513" fmla="*/ 1484634 h 7505293"/>
              <a:gd name="connsiteX7514" fmla="*/ 2757163 w 6830240"/>
              <a:gd name="connsiteY7514" fmla="*/ 1499826 h 7505293"/>
              <a:gd name="connsiteX7515" fmla="*/ 2749600 w 6830240"/>
              <a:gd name="connsiteY7515" fmla="*/ 1522517 h 7505293"/>
              <a:gd name="connsiteX7516" fmla="*/ 2756606 w 6830240"/>
              <a:gd name="connsiteY7516" fmla="*/ 1516679 h 7505293"/>
              <a:gd name="connsiteX7517" fmla="*/ 2762936 w 6830240"/>
              <a:gd name="connsiteY7517" fmla="*/ 1507817 h 7505293"/>
              <a:gd name="connsiteX7518" fmla="*/ 2761670 w 6830240"/>
              <a:gd name="connsiteY7518" fmla="*/ 1498953 h 7505293"/>
              <a:gd name="connsiteX7519" fmla="*/ 2771798 w 6830240"/>
              <a:gd name="connsiteY7519" fmla="*/ 1478698 h 7505293"/>
              <a:gd name="connsiteX7520" fmla="*/ 2779394 w 6830240"/>
              <a:gd name="connsiteY7520" fmla="*/ 1457176 h 7505293"/>
              <a:gd name="connsiteX7521" fmla="*/ 2786991 w 6830240"/>
              <a:gd name="connsiteY7521" fmla="*/ 1435653 h 7505293"/>
              <a:gd name="connsiteX7522" fmla="*/ 2819907 w 6830240"/>
              <a:gd name="connsiteY7522" fmla="*/ 1407799 h 7505293"/>
              <a:gd name="connsiteX7523" fmla="*/ 2829403 w 6830240"/>
              <a:gd name="connsiteY7523" fmla="*/ 1422359 h 7505293"/>
              <a:gd name="connsiteX7524" fmla="*/ 2819907 w 6830240"/>
              <a:gd name="connsiteY7524" fmla="*/ 1433121 h 7505293"/>
              <a:gd name="connsiteX7525" fmla="*/ 2819591 w 6830240"/>
              <a:gd name="connsiteY7525" fmla="*/ 1449263 h 7505293"/>
              <a:gd name="connsiteX7526" fmla="*/ 2817375 w 6830240"/>
              <a:gd name="connsiteY7526" fmla="*/ 1463505 h 7505293"/>
              <a:gd name="connsiteX7527" fmla="*/ 2802499 w 6830240"/>
              <a:gd name="connsiteY7527" fmla="*/ 1496106 h 7505293"/>
              <a:gd name="connsiteX7528" fmla="*/ 2797119 w 6830240"/>
              <a:gd name="connsiteY7528" fmla="*/ 1526807 h 7505293"/>
              <a:gd name="connsiteX7529" fmla="*/ 2776862 w 6830240"/>
              <a:gd name="connsiteY7529" fmla="*/ 1574916 h 7505293"/>
              <a:gd name="connsiteX7530" fmla="*/ 2785092 w 6830240"/>
              <a:gd name="connsiteY7530" fmla="*/ 1595172 h 7505293"/>
              <a:gd name="connsiteX7531" fmla="*/ 2774330 w 6830240"/>
              <a:gd name="connsiteY7531" fmla="*/ 1615429 h 7505293"/>
              <a:gd name="connsiteX7532" fmla="*/ 2762936 w 6830240"/>
              <a:gd name="connsiteY7532" fmla="*/ 1647712 h 7505293"/>
              <a:gd name="connsiteX7533" fmla="*/ 2743946 w 6830240"/>
              <a:gd name="connsiteY7533" fmla="*/ 1676199 h 7505293"/>
              <a:gd name="connsiteX7534" fmla="*/ 2751542 w 6830240"/>
              <a:gd name="connsiteY7534" fmla="*/ 1696454 h 7505293"/>
              <a:gd name="connsiteX7535" fmla="*/ 2733817 w 6830240"/>
              <a:gd name="connsiteY7535" fmla="*/ 1709116 h 7505293"/>
              <a:gd name="connsiteX7536" fmla="*/ 2733817 w 6830240"/>
              <a:gd name="connsiteY7536" fmla="*/ 1736967 h 7505293"/>
              <a:gd name="connsiteX7537" fmla="*/ 2727171 w 6830240"/>
              <a:gd name="connsiteY7537" fmla="*/ 1751527 h 7505293"/>
              <a:gd name="connsiteX7538" fmla="*/ 2718625 w 6830240"/>
              <a:gd name="connsiteY7538" fmla="*/ 1762289 h 7505293"/>
              <a:gd name="connsiteX7539" fmla="*/ 2717992 w 6830240"/>
              <a:gd name="connsiteY7539" fmla="*/ 1773367 h 7505293"/>
              <a:gd name="connsiteX7540" fmla="*/ 2721157 w 6830240"/>
              <a:gd name="connsiteY7540" fmla="*/ 1782545 h 7505293"/>
              <a:gd name="connsiteX7541" fmla="*/ 2725905 w 6830240"/>
              <a:gd name="connsiteY7541" fmla="*/ 1785394 h 7505293"/>
              <a:gd name="connsiteX7542" fmla="*/ 2728753 w 6830240"/>
              <a:gd name="connsiteY7542" fmla="*/ 1782545 h 7505293"/>
              <a:gd name="connsiteX7543" fmla="*/ 2731285 w 6830240"/>
              <a:gd name="connsiteY7543" fmla="*/ 1763554 h 7505293"/>
              <a:gd name="connsiteX7544" fmla="*/ 2749010 w 6830240"/>
              <a:gd name="connsiteY7544" fmla="*/ 1752160 h 7505293"/>
              <a:gd name="connsiteX7545" fmla="*/ 2749010 w 6830240"/>
              <a:gd name="connsiteY7545" fmla="*/ 1714179 h 7505293"/>
              <a:gd name="connsiteX7546" fmla="*/ 2751542 w 6830240"/>
              <a:gd name="connsiteY7546" fmla="*/ 1714179 h 7505293"/>
              <a:gd name="connsiteX7547" fmla="*/ 2754390 w 6830240"/>
              <a:gd name="connsiteY7547" fmla="*/ 1705317 h 7505293"/>
              <a:gd name="connsiteX7548" fmla="*/ 2751542 w 6830240"/>
              <a:gd name="connsiteY7548" fmla="*/ 1696454 h 7505293"/>
              <a:gd name="connsiteX7549" fmla="*/ 2768000 w 6830240"/>
              <a:gd name="connsiteY7549" fmla="*/ 1675248 h 7505293"/>
              <a:gd name="connsiteX7550" fmla="*/ 2784459 w 6830240"/>
              <a:gd name="connsiteY7550" fmla="*/ 1655942 h 7505293"/>
              <a:gd name="connsiteX7551" fmla="*/ 2777495 w 6830240"/>
              <a:gd name="connsiteY7551" fmla="*/ 1638535 h 7505293"/>
              <a:gd name="connsiteX7552" fmla="*/ 2797119 w 6830240"/>
              <a:gd name="connsiteY7552" fmla="*/ 1623025 h 7505293"/>
              <a:gd name="connsiteX7553" fmla="*/ 2810096 w 6830240"/>
              <a:gd name="connsiteY7553" fmla="*/ 1585994 h 7505293"/>
              <a:gd name="connsiteX7554" fmla="*/ 2824972 w 6830240"/>
              <a:gd name="connsiteY7554" fmla="*/ 1547064 h 7505293"/>
              <a:gd name="connsiteX7555" fmla="*/ 2832251 w 6830240"/>
              <a:gd name="connsiteY7555" fmla="*/ 1546431 h 7505293"/>
              <a:gd name="connsiteX7556" fmla="*/ 2837632 w 6830240"/>
              <a:gd name="connsiteY7556" fmla="*/ 1549595 h 7505293"/>
              <a:gd name="connsiteX7557" fmla="*/ 2841113 w 6830240"/>
              <a:gd name="connsiteY7557" fmla="*/ 1574283 h 7505293"/>
              <a:gd name="connsiteX7558" fmla="*/ 2827504 w 6830240"/>
              <a:gd name="connsiteY7558" fmla="*/ 1595172 h 7505293"/>
              <a:gd name="connsiteX7559" fmla="*/ 2812311 w 6830240"/>
              <a:gd name="connsiteY7559" fmla="*/ 1641699 h 7505293"/>
              <a:gd name="connsiteX7560" fmla="*/ 2797119 w 6830240"/>
              <a:gd name="connsiteY7560" fmla="*/ 1686326 h 7505293"/>
              <a:gd name="connsiteX7561" fmla="*/ 2798385 w 6830240"/>
              <a:gd name="connsiteY7561" fmla="*/ 1692656 h 7505293"/>
              <a:gd name="connsiteX7562" fmla="*/ 2792055 w 6830240"/>
              <a:gd name="connsiteY7562" fmla="*/ 1698987 h 7505293"/>
              <a:gd name="connsiteX7563" fmla="*/ 2789523 w 6830240"/>
              <a:gd name="connsiteY7563" fmla="*/ 1706266 h 7505293"/>
              <a:gd name="connsiteX7564" fmla="*/ 2794587 w 6830240"/>
              <a:gd name="connsiteY7564" fmla="*/ 1711648 h 7505293"/>
              <a:gd name="connsiteX7565" fmla="*/ 2784142 w 6830240"/>
              <a:gd name="connsiteY7565" fmla="*/ 1724308 h 7505293"/>
              <a:gd name="connsiteX7566" fmla="*/ 2779394 w 6830240"/>
              <a:gd name="connsiteY7566" fmla="*/ 1736967 h 7505293"/>
              <a:gd name="connsiteX7567" fmla="*/ 2769266 w 6830240"/>
              <a:gd name="connsiteY7567" fmla="*/ 1754693 h 7505293"/>
              <a:gd name="connsiteX7568" fmla="*/ 2773697 w 6830240"/>
              <a:gd name="connsiteY7568" fmla="*/ 1769251 h 7505293"/>
              <a:gd name="connsiteX7569" fmla="*/ 2766734 w 6830240"/>
              <a:gd name="connsiteY7569" fmla="*/ 1780013 h 7505293"/>
              <a:gd name="connsiteX7570" fmla="*/ 2800600 w 6830240"/>
              <a:gd name="connsiteY7570" fmla="*/ 1778115 h 7505293"/>
              <a:gd name="connsiteX7571" fmla="*/ 2832568 w 6830240"/>
              <a:gd name="connsiteY7571" fmla="*/ 1787610 h 7505293"/>
              <a:gd name="connsiteX7572" fmla="*/ 2838265 w 6830240"/>
              <a:gd name="connsiteY7572" fmla="*/ 1803118 h 7505293"/>
              <a:gd name="connsiteX7573" fmla="*/ 2832568 w 6830240"/>
              <a:gd name="connsiteY7573" fmla="*/ 1812930 h 7505293"/>
              <a:gd name="connsiteX7574" fmla="*/ 2830352 w 6830240"/>
              <a:gd name="connsiteY7574" fmla="*/ 1819261 h 7505293"/>
              <a:gd name="connsiteX7575" fmla="*/ 2830036 w 6830240"/>
              <a:gd name="connsiteY7575" fmla="*/ 1825591 h 7505293"/>
              <a:gd name="connsiteX7576" fmla="*/ 2837632 w 6830240"/>
              <a:gd name="connsiteY7576" fmla="*/ 1820526 h 7505293"/>
              <a:gd name="connsiteX7577" fmla="*/ 2870549 w 6830240"/>
              <a:gd name="connsiteY7577" fmla="*/ 1795205 h 7505293"/>
              <a:gd name="connsiteX7578" fmla="*/ 2875613 w 6830240"/>
              <a:gd name="connsiteY7578" fmla="*/ 1777481 h 7505293"/>
              <a:gd name="connsiteX7579" fmla="*/ 2874347 w 6830240"/>
              <a:gd name="connsiteY7579" fmla="*/ 1770201 h 7505293"/>
              <a:gd name="connsiteX7580" fmla="*/ 2880677 w 6830240"/>
              <a:gd name="connsiteY7580" fmla="*/ 1764821 h 7505293"/>
              <a:gd name="connsiteX7581" fmla="*/ 2881310 w 6830240"/>
              <a:gd name="connsiteY7581" fmla="*/ 1758807 h 7505293"/>
              <a:gd name="connsiteX7582" fmla="*/ 2878145 w 6830240"/>
              <a:gd name="connsiteY7582" fmla="*/ 1754693 h 7505293"/>
              <a:gd name="connsiteX7583" fmla="*/ 2898401 w 6830240"/>
              <a:gd name="connsiteY7583" fmla="*/ 1729371 h 7505293"/>
              <a:gd name="connsiteX7584" fmla="*/ 2918658 w 6830240"/>
              <a:gd name="connsiteY7584" fmla="*/ 1704051 h 7505293"/>
              <a:gd name="connsiteX7585" fmla="*/ 2933217 w 6830240"/>
              <a:gd name="connsiteY7585" fmla="*/ 1671450 h 7505293"/>
              <a:gd name="connsiteX7586" fmla="*/ 2959171 w 6830240"/>
              <a:gd name="connsiteY7586" fmla="*/ 1648345 h 7505293"/>
              <a:gd name="connsiteX7587" fmla="*/ 2956639 w 6830240"/>
              <a:gd name="connsiteY7587" fmla="*/ 1635686 h 7505293"/>
              <a:gd name="connsiteX7588" fmla="*/ 2957905 w 6830240"/>
              <a:gd name="connsiteY7588" fmla="*/ 1624607 h 7505293"/>
              <a:gd name="connsiteX7589" fmla="*/ 2966767 w 6830240"/>
              <a:gd name="connsiteY7589" fmla="*/ 1615429 h 7505293"/>
              <a:gd name="connsiteX7590" fmla="*/ 2981959 w 6830240"/>
              <a:gd name="connsiteY7590" fmla="*/ 1610365 h 7505293"/>
              <a:gd name="connsiteX7591" fmla="*/ 2991771 w 6830240"/>
              <a:gd name="connsiteY7591" fmla="*/ 1624607 h 7505293"/>
              <a:gd name="connsiteX7592" fmla="*/ 2984491 w 6830240"/>
              <a:gd name="connsiteY7592" fmla="*/ 1640749 h 7505293"/>
              <a:gd name="connsiteX7593" fmla="*/ 2966450 w 6830240"/>
              <a:gd name="connsiteY7593" fmla="*/ 1664488 h 7505293"/>
              <a:gd name="connsiteX7594" fmla="*/ 2961703 w 6830240"/>
              <a:gd name="connsiteY7594" fmla="*/ 1693922 h 7505293"/>
              <a:gd name="connsiteX7595" fmla="*/ 2951258 w 6830240"/>
              <a:gd name="connsiteY7595" fmla="*/ 1729688 h 7505293"/>
              <a:gd name="connsiteX7596" fmla="*/ 2931318 w 6830240"/>
              <a:gd name="connsiteY7596" fmla="*/ 1767352 h 7505293"/>
              <a:gd name="connsiteX7597" fmla="*/ 2934800 w 6830240"/>
              <a:gd name="connsiteY7597" fmla="*/ 1776848 h 7505293"/>
              <a:gd name="connsiteX7598" fmla="*/ 2928786 w 6830240"/>
              <a:gd name="connsiteY7598" fmla="*/ 1782545 h 7505293"/>
              <a:gd name="connsiteX7599" fmla="*/ 2930369 w 6830240"/>
              <a:gd name="connsiteY7599" fmla="*/ 1802485 h 7505293"/>
              <a:gd name="connsiteX7600" fmla="*/ 2941446 w 6830240"/>
              <a:gd name="connsiteY7600" fmla="*/ 1820526 h 7505293"/>
              <a:gd name="connsiteX7601" fmla="*/ 2914543 w 6830240"/>
              <a:gd name="connsiteY7601" fmla="*/ 1872433 h 7505293"/>
              <a:gd name="connsiteX7602" fmla="*/ 2900933 w 6830240"/>
              <a:gd name="connsiteY7602" fmla="*/ 1924341 h 7505293"/>
              <a:gd name="connsiteX7603" fmla="*/ 2880677 w 6830240"/>
              <a:gd name="connsiteY7603" fmla="*/ 1942066 h 7505293"/>
              <a:gd name="connsiteX7604" fmla="*/ 2869599 w 6830240"/>
              <a:gd name="connsiteY7604" fmla="*/ 1963588 h 7505293"/>
              <a:gd name="connsiteX7605" fmla="*/ 2860420 w 6830240"/>
              <a:gd name="connsiteY7605" fmla="*/ 1985111 h 7505293"/>
              <a:gd name="connsiteX7606" fmla="*/ 2862952 w 6830240"/>
              <a:gd name="connsiteY7606" fmla="*/ 1992707 h 7505293"/>
              <a:gd name="connsiteX7607" fmla="*/ 2880993 w 6830240"/>
              <a:gd name="connsiteY7607" fmla="*/ 1971183 h 7505293"/>
              <a:gd name="connsiteX7608" fmla="*/ 2900933 w 6830240"/>
              <a:gd name="connsiteY7608" fmla="*/ 1949662 h 7505293"/>
              <a:gd name="connsiteX7609" fmla="*/ 2918658 w 6830240"/>
              <a:gd name="connsiteY7609" fmla="*/ 1944597 h 7505293"/>
              <a:gd name="connsiteX7610" fmla="*/ 2900933 w 6830240"/>
              <a:gd name="connsiteY7610" fmla="*/ 1937000 h 7505293"/>
              <a:gd name="connsiteX7611" fmla="*/ 2908530 w 6830240"/>
              <a:gd name="connsiteY7611" fmla="*/ 1931937 h 7505293"/>
              <a:gd name="connsiteX7612" fmla="*/ 2918341 w 6830240"/>
              <a:gd name="connsiteY7612" fmla="*/ 1930670 h 7505293"/>
              <a:gd name="connsiteX7613" fmla="*/ 2926254 w 6830240"/>
              <a:gd name="connsiteY7613" fmla="*/ 1937000 h 7505293"/>
              <a:gd name="connsiteX7614" fmla="*/ 2933217 w 6830240"/>
              <a:gd name="connsiteY7614" fmla="*/ 1926872 h 7505293"/>
              <a:gd name="connsiteX7615" fmla="*/ 2936382 w 6830240"/>
              <a:gd name="connsiteY7615" fmla="*/ 1916745 h 7505293"/>
              <a:gd name="connsiteX7616" fmla="*/ 2941130 w 6830240"/>
              <a:gd name="connsiteY7616" fmla="*/ 1904718 h 7505293"/>
              <a:gd name="connsiteX7617" fmla="*/ 2943978 w 6830240"/>
              <a:gd name="connsiteY7617" fmla="*/ 1888892 h 7505293"/>
              <a:gd name="connsiteX7618" fmla="*/ 2923722 w 6830240"/>
              <a:gd name="connsiteY7618" fmla="*/ 1876232 h 7505293"/>
              <a:gd name="connsiteX7619" fmla="*/ 2936382 w 6830240"/>
              <a:gd name="connsiteY7619" fmla="*/ 1853442 h 7505293"/>
              <a:gd name="connsiteX7620" fmla="*/ 2961703 w 6830240"/>
              <a:gd name="connsiteY7620" fmla="*/ 1858506 h 7505293"/>
              <a:gd name="connsiteX7621" fmla="*/ 2954423 w 6830240"/>
              <a:gd name="connsiteY7621" fmla="*/ 1869901 h 7505293"/>
              <a:gd name="connsiteX7622" fmla="*/ 2949043 w 6830240"/>
              <a:gd name="connsiteY7622" fmla="*/ 1881296 h 7505293"/>
              <a:gd name="connsiteX7623" fmla="*/ 2959171 w 6830240"/>
              <a:gd name="connsiteY7623" fmla="*/ 1888892 h 7505293"/>
              <a:gd name="connsiteX7624" fmla="*/ 2966767 w 6830240"/>
              <a:gd name="connsiteY7624" fmla="*/ 1896487 h 7505293"/>
              <a:gd name="connsiteX7625" fmla="*/ 2962336 w 6830240"/>
              <a:gd name="connsiteY7625" fmla="*/ 1911364 h 7505293"/>
              <a:gd name="connsiteX7626" fmla="*/ 2954107 w 6830240"/>
              <a:gd name="connsiteY7626" fmla="*/ 1924341 h 7505293"/>
              <a:gd name="connsiteX7627" fmla="*/ 2966450 w 6830240"/>
              <a:gd name="connsiteY7627" fmla="*/ 1925607 h 7505293"/>
              <a:gd name="connsiteX7628" fmla="*/ 2976895 w 6830240"/>
              <a:gd name="connsiteY7628" fmla="*/ 1926872 h 7505293"/>
              <a:gd name="connsiteX7629" fmla="*/ 2971515 w 6830240"/>
              <a:gd name="connsiteY7629" fmla="*/ 1943332 h 7505293"/>
              <a:gd name="connsiteX7630" fmla="*/ 2956639 w 6830240"/>
              <a:gd name="connsiteY7630" fmla="*/ 1959790 h 7505293"/>
              <a:gd name="connsiteX7631" fmla="*/ 2953474 w 6830240"/>
              <a:gd name="connsiteY7631" fmla="*/ 1973715 h 7505293"/>
              <a:gd name="connsiteX7632" fmla="*/ 2946510 w 6830240"/>
              <a:gd name="connsiteY7632" fmla="*/ 1980046 h 7505293"/>
              <a:gd name="connsiteX7633" fmla="*/ 2933850 w 6830240"/>
              <a:gd name="connsiteY7633" fmla="*/ 1997770 h 7505293"/>
              <a:gd name="connsiteX7634" fmla="*/ 2933850 w 6830240"/>
              <a:gd name="connsiteY7634" fmla="*/ 2020559 h 7505293"/>
              <a:gd name="connsiteX7635" fmla="*/ 2941446 w 6830240"/>
              <a:gd name="connsiteY7635" fmla="*/ 2012962 h 7505293"/>
              <a:gd name="connsiteX7636" fmla="*/ 2951575 w 6830240"/>
              <a:gd name="connsiteY7636" fmla="*/ 1992707 h 7505293"/>
              <a:gd name="connsiteX7637" fmla="*/ 2956639 w 6830240"/>
              <a:gd name="connsiteY7637" fmla="*/ 1987010 h 7505293"/>
              <a:gd name="connsiteX7638" fmla="*/ 2961703 w 6830240"/>
              <a:gd name="connsiteY7638" fmla="*/ 1985111 h 7505293"/>
              <a:gd name="connsiteX7639" fmla="*/ 2959171 w 6830240"/>
              <a:gd name="connsiteY7639" fmla="*/ 1991756 h 7505293"/>
              <a:gd name="connsiteX7640" fmla="*/ 2956639 w 6830240"/>
              <a:gd name="connsiteY7640" fmla="*/ 2000303 h 7505293"/>
              <a:gd name="connsiteX7641" fmla="*/ 2946510 w 6830240"/>
              <a:gd name="connsiteY7641" fmla="*/ 2025624 h 7505293"/>
              <a:gd name="connsiteX7642" fmla="*/ 2936382 w 6830240"/>
              <a:gd name="connsiteY7642" fmla="*/ 2050944 h 7505293"/>
              <a:gd name="connsiteX7643" fmla="*/ 2926254 w 6830240"/>
              <a:gd name="connsiteY7643" fmla="*/ 2068669 h 7505293"/>
              <a:gd name="connsiteX7644" fmla="*/ 2921190 w 6830240"/>
              <a:gd name="connsiteY7644" fmla="*/ 2088924 h 7505293"/>
              <a:gd name="connsiteX7645" fmla="*/ 2936382 w 6830240"/>
              <a:gd name="connsiteY7645" fmla="*/ 2068035 h 7505293"/>
              <a:gd name="connsiteX7646" fmla="*/ 2943978 w 6830240"/>
              <a:gd name="connsiteY7646" fmla="*/ 2043348 h 7505293"/>
              <a:gd name="connsiteX7647" fmla="*/ 2952277 w 6830240"/>
              <a:gd name="connsiteY7647" fmla="*/ 2046459 h 7505293"/>
              <a:gd name="connsiteX7648" fmla="*/ 2960265 w 6830240"/>
              <a:gd name="connsiteY7648" fmla="*/ 2031877 h 7505293"/>
              <a:gd name="connsiteX7649" fmla="*/ 2975457 w 6830240"/>
              <a:gd name="connsiteY7649" fmla="*/ 2006558 h 7505293"/>
              <a:gd name="connsiteX7650" fmla="*/ 2974824 w 6830240"/>
              <a:gd name="connsiteY7650" fmla="*/ 1993264 h 7505293"/>
              <a:gd name="connsiteX7651" fmla="*/ 2985585 w 6830240"/>
              <a:gd name="connsiteY7651" fmla="*/ 1983768 h 7505293"/>
              <a:gd name="connsiteX7652" fmla="*/ 3079272 w 6830240"/>
              <a:gd name="connsiteY7652" fmla="*/ 1819185 h 7505293"/>
              <a:gd name="connsiteX7653" fmla="*/ 3092248 w 6830240"/>
              <a:gd name="connsiteY7653" fmla="*/ 1799245 h 7505293"/>
              <a:gd name="connsiteX7654" fmla="*/ 3093074 w 6830240"/>
              <a:gd name="connsiteY7654" fmla="*/ 1798243 h 7505293"/>
              <a:gd name="connsiteX7655" fmla="*/ 3092558 w 6830240"/>
              <a:gd name="connsiteY7655" fmla="*/ 1784834 h 7505293"/>
              <a:gd name="connsiteX7656" fmla="*/ 3103320 w 6830240"/>
              <a:gd name="connsiteY7656" fmla="*/ 1775972 h 7505293"/>
              <a:gd name="connsiteX7657" fmla="*/ 3134654 w 6830240"/>
              <a:gd name="connsiteY7657" fmla="*/ 1717101 h 7505293"/>
              <a:gd name="connsiteX7658" fmla="*/ 3156493 w 6830240"/>
              <a:gd name="connsiteY7658" fmla="*/ 1654433 h 7505293"/>
              <a:gd name="connsiteX7659" fmla="*/ 3162506 w 6830240"/>
              <a:gd name="connsiteY7659" fmla="*/ 1649369 h 7505293"/>
              <a:gd name="connsiteX7660" fmla="*/ 3166621 w 6830240"/>
              <a:gd name="connsiteY7660" fmla="*/ 1644305 h 7505293"/>
              <a:gd name="connsiteX7661" fmla="*/ 3163773 w 6830240"/>
              <a:gd name="connsiteY7661" fmla="*/ 1639874 h 7505293"/>
              <a:gd name="connsiteX7662" fmla="*/ 3159025 w 6830240"/>
              <a:gd name="connsiteY7662" fmla="*/ 1639241 h 7505293"/>
              <a:gd name="connsiteX7663" fmla="*/ 3166621 w 6830240"/>
              <a:gd name="connsiteY7663" fmla="*/ 1616452 h 7505293"/>
              <a:gd name="connsiteX7664" fmla="*/ 3186878 w 6830240"/>
              <a:gd name="connsiteY7664" fmla="*/ 1596196 h 7505293"/>
              <a:gd name="connsiteX7665" fmla="*/ 3202070 w 6830240"/>
              <a:gd name="connsiteY7665" fmla="*/ 1545554 h 7505293"/>
              <a:gd name="connsiteX7666" fmla="*/ 3203969 w 6830240"/>
              <a:gd name="connsiteY7666" fmla="*/ 1531628 h 7505293"/>
              <a:gd name="connsiteX7667" fmla="*/ 3217262 w 6830240"/>
              <a:gd name="connsiteY7667" fmla="*/ 1525298 h 7505293"/>
              <a:gd name="connsiteX7668" fmla="*/ 3221060 w 6830240"/>
              <a:gd name="connsiteY7668" fmla="*/ 1515169 h 7505293"/>
              <a:gd name="connsiteX7669" fmla="*/ 3224858 w 6830240"/>
              <a:gd name="connsiteY7669" fmla="*/ 1505041 h 7505293"/>
              <a:gd name="connsiteX7670" fmla="*/ 3235936 w 6830240"/>
              <a:gd name="connsiteY7670" fmla="*/ 1474340 h 7505293"/>
              <a:gd name="connsiteX7671" fmla="*/ 3245115 w 6830240"/>
              <a:gd name="connsiteY7671" fmla="*/ 1441740 h 7505293"/>
              <a:gd name="connsiteX7672" fmla="*/ 3253977 w 6830240"/>
              <a:gd name="connsiteY7672" fmla="*/ 1422749 h 7505293"/>
              <a:gd name="connsiteX7673" fmla="*/ 3262839 w 6830240"/>
              <a:gd name="connsiteY7673" fmla="*/ 1403759 h 7505293"/>
              <a:gd name="connsiteX7674" fmla="*/ 3272968 w 6830240"/>
              <a:gd name="connsiteY7674" fmla="*/ 1383502 h 7505293"/>
              <a:gd name="connsiteX7675" fmla="*/ 3280564 w 6830240"/>
              <a:gd name="connsiteY7675" fmla="*/ 1369576 h 7505293"/>
              <a:gd name="connsiteX7676" fmla="*/ 3288160 w 6830240"/>
              <a:gd name="connsiteY7676" fmla="*/ 1355650 h 7505293"/>
              <a:gd name="connsiteX7677" fmla="*/ 3303352 w 6830240"/>
              <a:gd name="connsiteY7677" fmla="*/ 1342989 h 7505293"/>
              <a:gd name="connsiteX7678" fmla="*/ 3303036 w 6830240"/>
              <a:gd name="connsiteY7678" fmla="*/ 1340457 h 7505293"/>
              <a:gd name="connsiteX7679" fmla="*/ 3300820 w 6830240"/>
              <a:gd name="connsiteY7679" fmla="*/ 1337925 h 7505293"/>
              <a:gd name="connsiteX7680" fmla="*/ 3305884 w 6830240"/>
              <a:gd name="connsiteY7680" fmla="*/ 1330329 h 7505293"/>
              <a:gd name="connsiteX7681" fmla="*/ 3308100 w 6830240"/>
              <a:gd name="connsiteY7681" fmla="*/ 1323999 h 7505293"/>
              <a:gd name="connsiteX7682" fmla="*/ 3308417 w 6830240"/>
              <a:gd name="connsiteY7682" fmla="*/ 1317669 h 7505293"/>
              <a:gd name="connsiteX7683" fmla="*/ 3335320 w 6830240"/>
              <a:gd name="connsiteY7683" fmla="*/ 1268926 h 7505293"/>
              <a:gd name="connsiteX7684" fmla="*/ 3356526 w 6830240"/>
              <a:gd name="connsiteY7684" fmla="*/ 1216386 h 7505293"/>
              <a:gd name="connsiteX7685" fmla="*/ 3365704 w 6830240"/>
              <a:gd name="connsiteY7685" fmla="*/ 1191699 h 7505293"/>
              <a:gd name="connsiteX7686" fmla="*/ 3376782 w 6830240"/>
              <a:gd name="connsiteY7686" fmla="*/ 1170809 h 7505293"/>
              <a:gd name="connsiteX7687" fmla="*/ 3382796 w 6830240"/>
              <a:gd name="connsiteY7687" fmla="*/ 1147071 h 7505293"/>
              <a:gd name="connsiteX7688" fmla="*/ 3394507 w 6830240"/>
              <a:gd name="connsiteY7688" fmla="*/ 1125232 h 7505293"/>
              <a:gd name="connsiteX7689" fmla="*/ 3404635 w 6830240"/>
              <a:gd name="connsiteY7689" fmla="*/ 1117636 h 7505293"/>
              <a:gd name="connsiteX7690" fmla="*/ 3405901 w 6830240"/>
              <a:gd name="connsiteY7690" fmla="*/ 1113838 h 7505293"/>
              <a:gd name="connsiteX7691" fmla="*/ 3407167 w 6830240"/>
              <a:gd name="connsiteY7691" fmla="*/ 1110039 h 7505293"/>
              <a:gd name="connsiteX7692" fmla="*/ 3409383 w 6830240"/>
              <a:gd name="connsiteY7692" fmla="*/ 1099911 h 7505293"/>
              <a:gd name="connsiteX7693" fmla="*/ 3409699 w 6830240"/>
              <a:gd name="connsiteY7693" fmla="*/ 1089783 h 7505293"/>
              <a:gd name="connsiteX7694" fmla="*/ 3414763 w 6830240"/>
              <a:gd name="connsiteY7694" fmla="*/ 1084719 h 7505293"/>
              <a:gd name="connsiteX7695" fmla="*/ 3416029 w 6830240"/>
              <a:gd name="connsiteY7695" fmla="*/ 1079655 h 7505293"/>
              <a:gd name="connsiteX7696" fmla="*/ 3417295 w 6830240"/>
              <a:gd name="connsiteY7696" fmla="*/ 1074591 h 7505293"/>
              <a:gd name="connsiteX7697" fmla="*/ 3419827 w 6830240"/>
              <a:gd name="connsiteY7697" fmla="*/ 1074591 h 7505293"/>
              <a:gd name="connsiteX7698" fmla="*/ 3424891 w 6830240"/>
              <a:gd name="connsiteY7698" fmla="*/ 1066994 h 7505293"/>
              <a:gd name="connsiteX7699" fmla="*/ 3432488 w 6830240"/>
              <a:gd name="connsiteY7699" fmla="*/ 1044206 h 7505293"/>
              <a:gd name="connsiteX7700" fmla="*/ 3434703 w 6830240"/>
              <a:gd name="connsiteY7700" fmla="*/ 1028380 h 7505293"/>
              <a:gd name="connsiteX7701" fmla="*/ 3435020 w 6830240"/>
              <a:gd name="connsiteY7701" fmla="*/ 1016353 h 7505293"/>
              <a:gd name="connsiteX7702" fmla="*/ 3443249 w 6830240"/>
              <a:gd name="connsiteY7702" fmla="*/ 1015404 h 7505293"/>
              <a:gd name="connsiteX7703" fmla="*/ 3447680 w 6830240"/>
              <a:gd name="connsiteY7703" fmla="*/ 1008757 h 7505293"/>
              <a:gd name="connsiteX7704" fmla="*/ 3448946 w 6830240"/>
              <a:gd name="connsiteY7704" fmla="*/ 1000844 h 7505293"/>
              <a:gd name="connsiteX7705" fmla="*/ 3457808 w 6830240"/>
              <a:gd name="connsiteY7705" fmla="*/ 998629 h 7505293"/>
              <a:gd name="connsiteX7706" fmla="*/ 3467936 w 6830240"/>
              <a:gd name="connsiteY7706" fmla="*/ 978372 h 7505293"/>
              <a:gd name="connsiteX7707" fmla="*/ 3478065 w 6830240"/>
              <a:gd name="connsiteY7707" fmla="*/ 970776 h 7505293"/>
              <a:gd name="connsiteX7708" fmla="*/ 3495789 w 6830240"/>
              <a:gd name="connsiteY7708" fmla="*/ 937859 h 7505293"/>
              <a:gd name="connsiteX7709" fmla="*/ 3500853 w 6830240"/>
              <a:gd name="connsiteY7709" fmla="*/ 925199 h 7505293"/>
              <a:gd name="connsiteX7710" fmla="*/ 3505917 w 6830240"/>
              <a:gd name="connsiteY7710" fmla="*/ 912539 h 7505293"/>
              <a:gd name="connsiteX7711" fmla="*/ 3518578 w 6830240"/>
              <a:gd name="connsiteY7711" fmla="*/ 892282 h 7505293"/>
              <a:gd name="connsiteX7712" fmla="*/ 3526174 w 6830240"/>
              <a:gd name="connsiteY7712" fmla="*/ 877090 h 7505293"/>
              <a:gd name="connsiteX7713" fmla="*/ 3532188 w 6830240"/>
              <a:gd name="connsiteY7713" fmla="*/ 851136 h 7505293"/>
              <a:gd name="connsiteX7714" fmla="*/ 3543898 w 6830240"/>
              <a:gd name="connsiteY7714" fmla="*/ 828981 h 7505293"/>
              <a:gd name="connsiteX7715" fmla="*/ 3559091 w 6830240"/>
              <a:gd name="connsiteY7715" fmla="*/ 781504 h 7505293"/>
              <a:gd name="connsiteX7716" fmla="*/ 3566687 w 6830240"/>
              <a:gd name="connsiteY7716" fmla="*/ 745422 h 7505293"/>
              <a:gd name="connsiteX7717" fmla="*/ 3574283 w 6830240"/>
              <a:gd name="connsiteY7717" fmla="*/ 747955 h 7505293"/>
              <a:gd name="connsiteX7718" fmla="*/ 3584411 w 6830240"/>
              <a:gd name="connsiteY7718" fmla="*/ 740358 h 7505293"/>
              <a:gd name="connsiteX7719" fmla="*/ 3585994 w 6830240"/>
              <a:gd name="connsiteY7719" fmla="*/ 735294 h 7505293"/>
              <a:gd name="connsiteX7720" fmla="*/ 3581879 w 6830240"/>
              <a:gd name="connsiteY7720" fmla="*/ 730230 h 7505293"/>
              <a:gd name="connsiteX7721" fmla="*/ 3603085 w 6830240"/>
              <a:gd name="connsiteY7721" fmla="*/ 696680 h 7505293"/>
              <a:gd name="connsiteX7722" fmla="*/ 3614796 w 6830240"/>
              <a:gd name="connsiteY7722" fmla="*/ 659332 h 7505293"/>
              <a:gd name="connsiteX7723" fmla="*/ 3623342 w 6830240"/>
              <a:gd name="connsiteY7723" fmla="*/ 650154 h 7505293"/>
              <a:gd name="connsiteX7724" fmla="*/ 3622392 w 6830240"/>
              <a:gd name="connsiteY7724" fmla="*/ 639076 h 7505293"/>
              <a:gd name="connsiteX7725" fmla="*/ 3633154 w 6830240"/>
              <a:gd name="connsiteY7725" fmla="*/ 619769 h 7505293"/>
              <a:gd name="connsiteX7726" fmla="*/ 3647713 w 6830240"/>
              <a:gd name="connsiteY7726" fmla="*/ 606159 h 7505293"/>
              <a:gd name="connsiteX7727" fmla="*/ 3652777 w 6830240"/>
              <a:gd name="connsiteY7727" fmla="*/ 598563 h 7505293"/>
              <a:gd name="connsiteX7728" fmla="*/ 3650245 w 6830240"/>
              <a:gd name="connsiteY7728" fmla="*/ 590967 h 7505293"/>
              <a:gd name="connsiteX7729" fmla="*/ 3673034 w 6830240"/>
              <a:gd name="connsiteY7729" fmla="*/ 550454 h 7505293"/>
              <a:gd name="connsiteX7730" fmla="*/ 3679047 w 6830240"/>
              <a:gd name="connsiteY7730" fmla="*/ 540958 h 7505293"/>
              <a:gd name="connsiteX7731" fmla="*/ 3683162 w 6830240"/>
              <a:gd name="connsiteY7731" fmla="*/ 527665 h 7505293"/>
              <a:gd name="connsiteX7732" fmla="*/ 3711648 w 6830240"/>
              <a:gd name="connsiteY7732" fmla="*/ 477340 h 7505293"/>
              <a:gd name="connsiteX7733" fmla="*/ 3743931 w 6830240"/>
              <a:gd name="connsiteY7733" fmla="*/ 428915 h 7505293"/>
              <a:gd name="connsiteX7734" fmla="*/ 3741399 w 6830240"/>
              <a:gd name="connsiteY7734" fmla="*/ 411190 h 7505293"/>
              <a:gd name="connsiteX7735" fmla="*/ 3769252 w 6830240"/>
              <a:gd name="connsiteY7735" fmla="*/ 368145 h 7505293"/>
              <a:gd name="connsiteX7736" fmla="*/ 3779697 w 6830240"/>
              <a:gd name="connsiteY7736" fmla="*/ 333646 h 7505293"/>
              <a:gd name="connsiteX7737" fmla="*/ 3799637 w 6830240"/>
              <a:gd name="connsiteY7737" fmla="*/ 297247 h 7505293"/>
              <a:gd name="connsiteX7738" fmla="*/ 3814829 w 6830240"/>
              <a:gd name="connsiteY7738" fmla="*/ 271927 h 7505293"/>
              <a:gd name="connsiteX7739" fmla="*/ 3814196 w 6830240"/>
              <a:gd name="connsiteY7739" fmla="*/ 258633 h 7505293"/>
              <a:gd name="connsiteX7740" fmla="*/ 3824957 w 6830240"/>
              <a:gd name="connsiteY7740" fmla="*/ 249138 h 7505293"/>
              <a:gd name="connsiteX7741" fmla="*/ 3918644 w 6830240"/>
              <a:gd name="connsiteY7741" fmla="*/ 84554 h 7505293"/>
              <a:gd name="connsiteX7742" fmla="*/ 3931620 w 6830240"/>
              <a:gd name="connsiteY7742" fmla="*/ 64614 h 7505293"/>
              <a:gd name="connsiteX7743" fmla="*/ 3946496 w 6830240"/>
              <a:gd name="connsiteY7743" fmla="*/ 46573 h 7505293"/>
              <a:gd name="connsiteX7744" fmla="*/ 3949661 w 6830240"/>
              <a:gd name="connsiteY7744" fmla="*/ 34229 h 7505293"/>
              <a:gd name="connsiteX7745" fmla="*/ 3956625 w 6830240"/>
              <a:gd name="connsiteY7745" fmla="*/ 23785 h 7505293"/>
              <a:gd name="connsiteX7746" fmla="*/ 3966753 w 6830240"/>
              <a:gd name="connsiteY7746" fmla="*/ 6060 h 7505293"/>
              <a:gd name="connsiteX7747" fmla="*/ 3976881 w 6830240"/>
              <a:gd name="connsiteY7747" fmla="*/ 679 h 7505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 ang="0">
                <a:pos x="connsiteX7328" y="connsiteY7328"/>
              </a:cxn>
              <a:cxn ang="0">
                <a:pos x="connsiteX7329" y="connsiteY7329"/>
              </a:cxn>
              <a:cxn ang="0">
                <a:pos x="connsiteX7330" y="connsiteY7330"/>
              </a:cxn>
              <a:cxn ang="0">
                <a:pos x="connsiteX7331" y="connsiteY7331"/>
              </a:cxn>
              <a:cxn ang="0">
                <a:pos x="connsiteX7332" y="connsiteY7332"/>
              </a:cxn>
              <a:cxn ang="0">
                <a:pos x="connsiteX7333" y="connsiteY7333"/>
              </a:cxn>
              <a:cxn ang="0">
                <a:pos x="connsiteX7334" y="connsiteY7334"/>
              </a:cxn>
              <a:cxn ang="0">
                <a:pos x="connsiteX7335" y="connsiteY7335"/>
              </a:cxn>
              <a:cxn ang="0">
                <a:pos x="connsiteX7336" y="connsiteY7336"/>
              </a:cxn>
              <a:cxn ang="0">
                <a:pos x="connsiteX7337" y="connsiteY7337"/>
              </a:cxn>
              <a:cxn ang="0">
                <a:pos x="connsiteX7338" y="connsiteY7338"/>
              </a:cxn>
              <a:cxn ang="0">
                <a:pos x="connsiteX7339" y="connsiteY7339"/>
              </a:cxn>
              <a:cxn ang="0">
                <a:pos x="connsiteX7340" y="connsiteY7340"/>
              </a:cxn>
              <a:cxn ang="0">
                <a:pos x="connsiteX7341" y="connsiteY7341"/>
              </a:cxn>
              <a:cxn ang="0">
                <a:pos x="connsiteX7342" y="connsiteY7342"/>
              </a:cxn>
              <a:cxn ang="0">
                <a:pos x="connsiteX7343" y="connsiteY7343"/>
              </a:cxn>
              <a:cxn ang="0">
                <a:pos x="connsiteX7344" y="connsiteY7344"/>
              </a:cxn>
              <a:cxn ang="0">
                <a:pos x="connsiteX7345" y="connsiteY7345"/>
              </a:cxn>
              <a:cxn ang="0">
                <a:pos x="connsiteX7346" y="connsiteY7346"/>
              </a:cxn>
              <a:cxn ang="0">
                <a:pos x="connsiteX7347" y="connsiteY7347"/>
              </a:cxn>
              <a:cxn ang="0">
                <a:pos x="connsiteX7348" y="connsiteY7348"/>
              </a:cxn>
              <a:cxn ang="0">
                <a:pos x="connsiteX7349" y="connsiteY7349"/>
              </a:cxn>
              <a:cxn ang="0">
                <a:pos x="connsiteX7350" y="connsiteY7350"/>
              </a:cxn>
              <a:cxn ang="0">
                <a:pos x="connsiteX7351" y="connsiteY7351"/>
              </a:cxn>
              <a:cxn ang="0">
                <a:pos x="connsiteX7352" y="connsiteY7352"/>
              </a:cxn>
              <a:cxn ang="0">
                <a:pos x="connsiteX7353" y="connsiteY7353"/>
              </a:cxn>
              <a:cxn ang="0">
                <a:pos x="connsiteX7354" y="connsiteY7354"/>
              </a:cxn>
              <a:cxn ang="0">
                <a:pos x="connsiteX7355" y="connsiteY7355"/>
              </a:cxn>
              <a:cxn ang="0">
                <a:pos x="connsiteX7356" y="connsiteY7356"/>
              </a:cxn>
              <a:cxn ang="0">
                <a:pos x="connsiteX7357" y="connsiteY7357"/>
              </a:cxn>
              <a:cxn ang="0">
                <a:pos x="connsiteX7358" y="connsiteY7358"/>
              </a:cxn>
              <a:cxn ang="0">
                <a:pos x="connsiteX7359" y="connsiteY7359"/>
              </a:cxn>
              <a:cxn ang="0">
                <a:pos x="connsiteX7360" y="connsiteY7360"/>
              </a:cxn>
              <a:cxn ang="0">
                <a:pos x="connsiteX7361" y="connsiteY7361"/>
              </a:cxn>
              <a:cxn ang="0">
                <a:pos x="connsiteX7362" y="connsiteY7362"/>
              </a:cxn>
              <a:cxn ang="0">
                <a:pos x="connsiteX7363" y="connsiteY7363"/>
              </a:cxn>
              <a:cxn ang="0">
                <a:pos x="connsiteX7364" y="connsiteY7364"/>
              </a:cxn>
              <a:cxn ang="0">
                <a:pos x="connsiteX7365" y="connsiteY7365"/>
              </a:cxn>
              <a:cxn ang="0">
                <a:pos x="connsiteX7366" y="connsiteY7366"/>
              </a:cxn>
              <a:cxn ang="0">
                <a:pos x="connsiteX7367" y="connsiteY7367"/>
              </a:cxn>
              <a:cxn ang="0">
                <a:pos x="connsiteX7368" y="connsiteY7368"/>
              </a:cxn>
              <a:cxn ang="0">
                <a:pos x="connsiteX7369" y="connsiteY7369"/>
              </a:cxn>
              <a:cxn ang="0">
                <a:pos x="connsiteX7370" y="connsiteY7370"/>
              </a:cxn>
              <a:cxn ang="0">
                <a:pos x="connsiteX7371" y="connsiteY7371"/>
              </a:cxn>
              <a:cxn ang="0">
                <a:pos x="connsiteX7372" y="connsiteY7372"/>
              </a:cxn>
              <a:cxn ang="0">
                <a:pos x="connsiteX7373" y="connsiteY7373"/>
              </a:cxn>
              <a:cxn ang="0">
                <a:pos x="connsiteX7374" y="connsiteY7374"/>
              </a:cxn>
              <a:cxn ang="0">
                <a:pos x="connsiteX7375" y="connsiteY7375"/>
              </a:cxn>
              <a:cxn ang="0">
                <a:pos x="connsiteX7376" y="connsiteY7376"/>
              </a:cxn>
              <a:cxn ang="0">
                <a:pos x="connsiteX7377" y="connsiteY7377"/>
              </a:cxn>
              <a:cxn ang="0">
                <a:pos x="connsiteX7378" y="connsiteY7378"/>
              </a:cxn>
              <a:cxn ang="0">
                <a:pos x="connsiteX7379" y="connsiteY7379"/>
              </a:cxn>
              <a:cxn ang="0">
                <a:pos x="connsiteX7380" y="connsiteY7380"/>
              </a:cxn>
              <a:cxn ang="0">
                <a:pos x="connsiteX7381" y="connsiteY7381"/>
              </a:cxn>
              <a:cxn ang="0">
                <a:pos x="connsiteX7382" y="connsiteY7382"/>
              </a:cxn>
              <a:cxn ang="0">
                <a:pos x="connsiteX7383" y="connsiteY7383"/>
              </a:cxn>
              <a:cxn ang="0">
                <a:pos x="connsiteX7384" y="connsiteY7384"/>
              </a:cxn>
              <a:cxn ang="0">
                <a:pos x="connsiteX7385" y="connsiteY7385"/>
              </a:cxn>
              <a:cxn ang="0">
                <a:pos x="connsiteX7386" y="connsiteY7386"/>
              </a:cxn>
              <a:cxn ang="0">
                <a:pos x="connsiteX7387" y="connsiteY7387"/>
              </a:cxn>
              <a:cxn ang="0">
                <a:pos x="connsiteX7388" y="connsiteY7388"/>
              </a:cxn>
              <a:cxn ang="0">
                <a:pos x="connsiteX7389" y="connsiteY7389"/>
              </a:cxn>
              <a:cxn ang="0">
                <a:pos x="connsiteX7390" y="connsiteY7390"/>
              </a:cxn>
              <a:cxn ang="0">
                <a:pos x="connsiteX7391" y="connsiteY7391"/>
              </a:cxn>
              <a:cxn ang="0">
                <a:pos x="connsiteX7392" y="connsiteY7392"/>
              </a:cxn>
              <a:cxn ang="0">
                <a:pos x="connsiteX7393" y="connsiteY7393"/>
              </a:cxn>
              <a:cxn ang="0">
                <a:pos x="connsiteX7394" y="connsiteY7394"/>
              </a:cxn>
              <a:cxn ang="0">
                <a:pos x="connsiteX7395" y="connsiteY7395"/>
              </a:cxn>
              <a:cxn ang="0">
                <a:pos x="connsiteX7396" y="connsiteY7396"/>
              </a:cxn>
              <a:cxn ang="0">
                <a:pos x="connsiteX7397" y="connsiteY7397"/>
              </a:cxn>
              <a:cxn ang="0">
                <a:pos x="connsiteX7398" y="connsiteY7398"/>
              </a:cxn>
              <a:cxn ang="0">
                <a:pos x="connsiteX7399" y="connsiteY7399"/>
              </a:cxn>
              <a:cxn ang="0">
                <a:pos x="connsiteX7400" y="connsiteY7400"/>
              </a:cxn>
              <a:cxn ang="0">
                <a:pos x="connsiteX7401" y="connsiteY7401"/>
              </a:cxn>
              <a:cxn ang="0">
                <a:pos x="connsiteX7402" y="connsiteY7402"/>
              </a:cxn>
              <a:cxn ang="0">
                <a:pos x="connsiteX7403" y="connsiteY7403"/>
              </a:cxn>
              <a:cxn ang="0">
                <a:pos x="connsiteX7404" y="connsiteY7404"/>
              </a:cxn>
              <a:cxn ang="0">
                <a:pos x="connsiteX7405" y="connsiteY7405"/>
              </a:cxn>
              <a:cxn ang="0">
                <a:pos x="connsiteX7406" y="connsiteY7406"/>
              </a:cxn>
              <a:cxn ang="0">
                <a:pos x="connsiteX7407" y="connsiteY7407"/>
              </a:cxn>
              <a:cxn ang="0">
                <a:pos x="connsiteX7408" y="connsiteY7408"/>
              </a:cxn>
              <a:cxn ang="0">
                <a:pos x="connsiteX7409" y="connsiteY7409"/>
              </a:cxn>
              <a:cxn ang="0">
                <a:pos x="connsiteX7410" y="connsiteY7410"/>
              </a:cxn>
              <a:cxn ang="0">
                <a:pos x="connsiteX7411" y="connsiteY7411"/>
              </a:cxn>
              <a:cxn ang="0">
                <a:pos x="connsiteX7412" y="connsiteY7412"/>
              </a:cxn>
              <a:cxn ang="0">
                <a:pos x="connsiteX7413" y="connsiteY7413"/>
              </a:cxn>
              <a:cxn ang="0">
                <a:pos x="connsiteX7414" y="connsiteY7414"/>
              </a:cxn>
              <a:cxn ang="0">
                <a:pos x="connsiteX7415" y="connsiteY7415"/>
              </a:cxn>
              <a:cxn ang="0">
                <a:pos x="connsiteX7416" y="connsiteY7416"/>
              </a:cxn>
              <a:cxn ang="0">
                <a:pos x="connsiteX7417" y="connsiteY7417"/>
              </a:cxn>
              <a:cxn ang="0">
                <a:pos x="connsiteX7418" y="connsiteY7418"/>
              </a:cxn>
              <a:cxn ang="0">
                <a:pos x="connsiteX7419" y="connsiteY7419"/>
              </a:cxn>
              <a:cxn ang="0">
                <a:pos x="connsiteX7420" y="connsiteY7420"/>
              </a:cxn>
              <a:cxn ang="0">
                <a:pos x="connsiteX7421" y="connsiteY7421"/>
              </a:cxn>
              <a:cxn ang="0">
                <a:pos x="connsiteX7422" y="connsiteY7422"/>
              </a:cxn>
              <a:cxn ang="0">
                <a:pos x="connsiteX7423" y="connsiteY7423"/>
              </a:cxn>
              <a:cxn ang="0">
                <a:pos x="connsiteX7424" y="connsiteY7424"/>
              </a:cxn>
              <a:cxn ang="0">
                <a:pos x="connsiteX7425" y="connsiteY7425"/>
              </a:cxn>
              <a:cxn ang="0">
                <a:pos x="connsiteX7426" y="connsiteY7426"/>
              </a:cxn>
              <a:cxn ang="0">
                <a:pos x="connsiteX7427" y="connsiteY7427"/>
              </a:cxn>
              <a:cxn ang="0">
                <a:pos x="connsiteX7428" y="connsiteY7428"/>
              </a:cxn>
              <a:cxn ang="0">
                <a:pos x="connsiteX7429" y="connsiteY7429"/>
              </a:cxn>
              <a:cxn ang="0">
                <a:pos x="connsiteX7430" y="connsiteY7430"/>
              </a:cxn>
              <a:cxn ang="0">
                <a:pos x="connsiteX7431" y="connsiteY7431"/>
              </a:cxn>
              <a:cxn ang="0">
                <a:pos x="connsiteX7432" y="connsiteY7432"/>
              </a:cxn>
              <a:cxn ang="0">
                <a:pos x="connsiteX7433" y="connsiteY7433"/>
              </a:cxn>
              <a:cxn ang="0">
                <a:pos x="connsiteX7434" y="connsiteY7434"/>
              </a:cxn>
              <a:cxn ang="0">
                <a:pos x="connsiteX7435" y="connsiteY7435"/>
              </a:cxn>
              <a:cxn ang="0">
                <a:pos x="connsiteX7436" y="connsiteY7436"/>
              </a:cxn>
              <a:cxn ang="0">
                <a:pos x="connsiteX7437" y="connsiteY7437"/>
              </a:cxn>
              <a:cxn ang="0">
                <a:pos x="connsiteX7438" y="connsiteY7438"/>
              </a:cxn>
              <a:cxn ang="0">
                <a:pos x="connsiteX7439" y="connsiteY7439"/>
              </a:cxn>
              <a:cxn ang="0">
                <a:pos x="connsiteX7440" y="connsiteY7440"/>
              </a:cxn>
              <a:cxn ang="0">
                <a:pos x="connsiteX7441" y="connsiteY7441"/>
              </a:cxn>
              <a:cxn ang="0">
                <a:pos x="connsiteX7442" y="connsiteY7442"/>
              </a:cxn>
              <a:cxn ang="0">
                <a:pos x="connsiteX7443" y="connsiteY7443"/>
              </a:cxn>
              <a:cxn ang="0">
                <a:pos x="connsiteX7444" y="connsiteY7444"/>
              </a:cxn>
              <a:cxn ang="0">
                <a:pos x="connsiteX7445" y="connsiteY7445"/>
              </a:cxn>
              <a:cxn ang="0">
                <a:pos x="connsiteX7446" y="connsiteY7446"/>
              </a:cxn>
              <a:cxn ang="0">
                <a:pos x="connsiteX7447" y="connsiteY7447"/>
              </a:cxn>
              <a:cxn ang="0">
                <a:pos x="connsiteX7448" y="connsiteY7448"/>
              </a:cxn>
              <a:cxn ang="0">
                <a:pos x="connsiteX7449" y="connsiteY7449"/>
              </a:cxn>
              <a:cxn ang="0">
                <a:pos x="connsiteX7450" y="connsiteY7450"/>
              </a:cxn>
              <a:cxn ang="0">
                <a:pos x="connsiteX7451" y="connsiteY7451"/>
              </a:cxn>
              <a:cxn ang="0">
                <a:pos x="connsiteX7452" y="connsiteY7452"/>
              </a:cxn>
              <a:cxn ang="0">
                <a:pos x="connsiteX7453" y="connsiteY7453"/>
              </a:cxn>
              <a:cxn ang="0">
                <a:pos x="connsiteX7454" y="connsiteY7454"/>
              </a:cxn>
              <a:cxn ang="0">
                <a:pos x="connsiteX7455" y="connsiteY7455"/>
              </a:cxn>
              <a:cxn ang="0">
                <a:pos x="connsiteX7456" y="connsiteY7456"/>
              </a:cxn>
              <a:cxn ang="0">
                <a:pos x="connsiteX7457" y="connsiteY7457"/>
              </a:cxn>
              <a:cxn ang="0">
                <a:pos x="connsiteX7458" y="connsiteY7458"/>
              </a:cxn>
              <a:cxn ang="0">
                <a:pos x="connsiteX7459" y="connsiteY7459"/>
              </a:cxn>
              <a:cxn ang="0">
                <a:pos x="connsiteX7460" y="connsiteY7460"/>
              </a:cxn>
              <a:cxn ang="0">
                <a:pos x="connsiteX7461" y="connsiteY7461"/>
              </a:cxn>
              <a:cxn ang="0">
                <a:pos x="connsiteX7462" y="connsiteY7462"/>
              </a:cxn>
              <a:cxn ang="0">
                <a:pos x="connsiteX7463" y="connsiteY7463"/>
              </a:cxn>
              <a:cxn ang="0">
                <a:pos x="connsiteX7464" y="connsiteY7464"/>
              </a:cxn>
              <a:cxn ang="0">
                <a:pos x="connsiteX7465" y="connsiteY7465"/>
              </a:cxn>
              <a:cxn ang="0">
                <a:pos x="connsiteX7466" y="connsiteY7466"/>
              </a:cxn>
              <a:cxn ang="0">
                <a:pos x="connsiteX7467" y="connsiteY7467"/>
              </a:cxn>
              <a:cxn ang="0">
                <a:pos x="connsiteX7468" y="connsiteY7468"/>
              </a:cxn>
              <a:cxn ang="0">
                <a:pos x="connsiteX7469" y="connsiteY7469"/>
              </a:cxn>
              <a:cxn ang="0">
                <a:pos x="connsiteX7470" y="connsiteY7470"/>
              </a:cxn>
              <a:cxn ang="0">
                <a:pos x="connsiteX7471" y="connsiteY7471"/>
              </a:cxn>
              <a:cxn ang="0">
                <a:pos x="connsiteX7472" y="connsiteY7472"/>
              </a:cxn>
              <a:cxn ang="0">
                <a:pos x="connsiteX7473" y="connsiteY7473"/>
              </a:cxn>
              <a:cxn ang="0">
                <a:pos x="connsiteX7474" y="connsiteY7474"/>
              </a:cxn>
              <a:cxn ang="0">
                <a:pos x="connsiteX7475" y="connsiteY7475"/>
              </a:cxn>
              <a:cxn ang="0">
                <a:pos x="connsiteX7476" y="connsiteY7476"/>
              </a:cxn>
              <a:cxn ang="0">
                <a:pos x="connsiteX7477" y="connsiteY7477"/>
              </a:cxn>
              <a:cxn ang="0">
                <a:pos x="connsiteX7478" y="connsiteY7478"/>
              </a:cxn>
              <a:cxn ang="0">
                <a:pos x="connsiteX7479" y="connsiteY7479"/>
              </a:cxn>
              <a:cxn ang="0">
                <a:pos x="connsiteX7480" y="connsiteY7480"/>
              </a:cxn>
              <a:cxn ang="0">
                <a:pos x="connsiteX7481" y="connsiteY7481"/>
              </a:cxn>
              <a:cxn ang="0">
                <a:pos x="connsiteX7482" y="connsiteY7482"/>
              </a:cxn>
              <a:cxn ang="0">
                <a:pos x="connsiteX7483" y="connsiteY7483"/>
              </a:cxn>
              <a:cxn ang="0">
                <a:pos x="connsiteX7484" y="connsiteY7484"/>
              </a:cxn>
              <a:cxn ang="0">
                <a:pos x="connsiteX7485" y="connsiteY7485"/>
              </a:cxn>
              <a:cxn ang="0">
                <a:pos x="connsiteX7486" y="connsiteY7486"/>
              </a:cxn>
              <a:cxn ang="0">
                <a:pos x="connsiteX7487" y="connsiteY7487"/>
              </a:cxn>
              <a:cxn ang="0">
                <a:pos x="connsiteX7488" y="connsiteY7488"/>
              </a:cxn>
              <a:cxn ang="0">
                <a:pos x="connsiteX7489" y="connsiteY7489"/>
              </a:cxn>
              <a:cxn ang="0">
                <a:pos x="connsiteX7490" y="connsiteY7490"/>
              </a:cxn>
              <a:cxn ang="0">
                <a:pos x="connsiteX7491" y="connsiteY7491"/>
              </a:cxn>
              <a:cxn ang="0">
                <a:pos x="connsiteX7492" y="connsiteY7492"/>
              </a:cxn>
              <a:cxn ang="0">
                <a:pos x="connsiteX7493" y="connsiteY7493"/>
              </a:cxn>
              <a:cxn ang="0">
                <a:pos x="connsiteX7494" y="connsiteY7494"/>
              </a:cxn>
              <a:cxn ang="0">
                <a:pos x="connsiteX7495" y="connsiteY7495"/>
              </a:cxn>
              <a:cxn ang="0">
                <a:pos x="connsiteX7496" y="connsiteY7496"/>
              </a:cxn>
              <a:cxn ang="0">
                <a:pos x="connsiteX7497" y="connsiteY7497"/>
              </a:cxn>
              <a:cxn ang="0">
                <a:pos x="connsiteX7498" y="connsiteY7498"/>
              </a:cxn>
              <a:cxn ang="0">
                <a:pos x="connsiteX7499" y="connsiteY7499"/>
              </a:cxn>
              <a:cxn ang="0">
                <a:pos x="connsiteX7500" y="connsiteY7500"/>
              </a:cxn>
              <a:cxn ang="0">
                <a:pos x="connsiteX7501" y="connsiteY7501"/>
              </a:cxn>
              <a:cxn ang="0">
                <a:pos x="connsiteX7502" y="connsiteY7502"/>
              </a:cxn>
              <a:cxn ang="0">
                <a:pos x="connsiteX7503" y="connsiteY7503"/>
              </a:cxn>
              <a:cxn ang="0">
                <a:pos x="connsiteX7504" y="connsiteY7504"/>
              </a:cxn>
              <a:cxn ang="0">
                <a:pos x="connsiteX7505" y="connsiteY7505"/>
              </a:cxn>
              <a:cxn ang="0">
                <a:pos x="connsiteX7506" y="connsiteY7506"/>
              </a:cxn>
              <a:cxn ang="0">
                <a:pos x="connsiteX7507" y="connsiteY7507"/>
              </a:cxn>
              <a:cxn ang="0">
                <a:pos x="connsiteX7508" y="connsiteY7508"/>
              </a:cxn>
              <a:cxn ang="0">
                <a:pos x="connsiteX7509" y="connsiteY7509"/>
              </a:cxn>
              <a:cxn ang="0">
                <a:pos x="connsiteX7510" y="connsiteY7510"/>
              </a:cxn>
              <a:cxn ang="0">
                <a:pos x="connsiteX7511" y="connsiteY7511"/>
              </a:cxn>
              <a:cxn ang="0">
                <a:pos x="connsiteX7512" y="connsiteY7512"/>
              </a:cxn>
              <a:cxn ang="0">
                <a:pos x="connsiteX7513" y="connsiteY7513"/>
              </a:cxn>
              <a:cxn ang="0">
                <a:pos x="connsiteX7514" y="connsiteY7514"/>
              </a:cxn>
              <a:cxn ang="0">
                <a:pos x="connsiteX7515" y="connsiteY7515"/>
              </a:cxn>
              <a:cxn ang="0">
                <a:pos x="connsiteX7516" y="connsiteY7516"/>
              </a:cxn>
              <a:cxn ang="0">
                <a:pos x="connsiteX7517" y="connsiteY7517"/>
              </a:cxn>
              <a:cxn ang="0">
                <a:pos x="connsiteX7518" y="connsiteY7518"/>
              </a:cxn>
              <a:cxn ang="0">
                <a:pos x="connsiteX7519" y="connsiteY7519"/>
              </a:cxn>
              <a:cxn ang="0">
                <a:pos x="connsiteX7520" y="connsiteY7520"/>
              </a:cxn>
              <a:cxn ang="0">
                <a:pos x="connsiteX7521" y="connsiteY7521"/>
              </a:cxn>
              <a:cxn ang="0">
                <a:pos x="connsiteX7522" y="connsiteY7522"/>
              </a:cxn>
              <a:cxn ang="0">
                <a:pos x="connsiteX7523" y="connsiteY7523"/>
              </a:cxn>
              <a:cxn ang="0">
                <a:pos x="connsiteX7524" y="connsiteY7524"/>
              </a:cxn>
              <a:cxn ang="0">
                <a:pos x="connsiteX7525" y="connsiteY7525"/>
              </a:cxn>
              <a:cxn ang="0">
                <a:pos x="connsiteX7526" y="connsiteY7526"/>
              </a:cxn>
              <a:cxn ang="0">
                <a:pos x="connsiteX7527" y="connsiteY7527"/>
              </a:cxn>
              <a:cxn ang="0">
                <a:pos x="connsiteX7528" y="connsiteY7528"/>
              </a:cxn>
              <a:cxn ang="0">
                <a:pos x="connsiteX7529" y="connsiteY7529"/>
              </a:cxn>
              <a:cxn ang="0">
                <a:pos x="connsiteX7530" y="connsiteY7530"/>
              </a:cxn>
              <a:cxn ang="0">
                <a:pos x="connsiteX7531" y="connsiteY7531"/>
              </a:cxn>
              <a:cxn ang="0">
                <a:pos x="connsiteX7532" y="connsiteY7532"/>
              </a:cxn>
              <a:cxn ang="0">
                <a:pos x="connsiteX7533" y="connsiteY7533"/>
              </a:cxn>
              <a:cxn ang="0">
                <a:pos x="connsiteX7534" y="connsiteY7534"/>
              </a:cxn>
              <a:cxn ang="0">
                <a:pos x="connsiteX7535" y="connsiteY7535"/>
              </a:cxn>
              <a:cxn ang="0">
                <a:pos x="connsiteX7536" y="connsiteY7536"/>
              </a:cxn>
              <a:cxn ang="0">
                <a:pos x="connsiteX7537" y="connsiteY7537"/>
              </a:cxn>
              <a:cxn ang="0">
                <a:pos x="connsiteX7538" y="connsiteY7538"/>
              </a:cxn>
              <a:cxn ang="0">
                <a:pos x="connsiteX7539" y="connsiteY7539"/>
              </a:cxn>
              <a:cxn ang="0">
                <a:pos x="connsiteX7540" y="connsiteY7540"/>
              </a:cxn>
              <a:cxn ang="0">
                <a:pos x="connsiteX7541" y="connsiteY7541"/>
              </a:cxn>
              <a:cxn ang="0">
                <a:pos x="connsiteX7542" y="connsiteY7542"/>
              </a:cxn>
              <a:cxn ang="0">
                <a:pos x="connsiteX7543" y="connsiteY7543"/>
              </a:cxn>
              <a:cxn ang="0">
                <a:pos x="connsiteX7544" y="connsiteY7544"/>
              </a:cxn>
              <a:cxn ang="0">
                <a:pos x="connsiteX7545" y="connsiteY7545"/>
              </a:cxn>
              <a:cxn ang="0">
                <a:pos x="connsiteX7546" y="connsiteY7546"/>
              </a:cxn>
              <a:cxn ang="0">
                <a:pos x="connsiteX7547" y="connsiteY7547"/>
              </a:cxn>
              <a:cxn ang="0">
                <a:pos x="connsiteX7548" y="connsiteY7548"/>
              </a:cxn>
              <a:cxn ang="0">
                <a:pos x="connsiteX7549" y="connsiteY7549"/>
              </a:cxn>
              <a:cxn ang="0">
                <a:pos x="connsiteX7550" y="connsiteY7550"/>
              </a:cxn>
              <a:cxn ang="0">
                <a:pos x="connsiteX7551" y="connsiteY7551"/>
              </a:cxn>
              <a:cxn ang="0">
                <a:pos x="connsiteX7552" y="connsiteY7552"/>
              </a:cxn>
              <a:cxn ang="0">
                <a:pos x="connsiteX7553" y="connsiteY7553"/>
              </a:cxn>
              <a:cxn ang="0">
                <a:pos x="connsiteX7554" y="connsiteY7554"/>
              </a:cxn>
              <a:cxn ang="0">
                <a:pos x="connsiteX7555" y="connsiteY7555"/>
              </a:cxn>
              <a:cxn ang="0">
                <a:pos x="connsiteX7556" y="connsiteY7556"/>
              </a:cxn>
              <a:cxn ang="0">
                <a:pos x="connsiteX7557" y="connsiteY7557"/>
              </a:cxn>
              <a:cxn ang="0">
                <a:pos x="connsiteX7558" y="connsiteY7558"/>
              </a:cxn>
              <a:cxn ang="0">
                <a:pos x="connsiteX7559" y="connsiteY7559"/>
              </a:cxn>
              <a:cxn ang="0">
                <a:pos x="connsiteX7560" y="connsiteY7560"/>
              </a:cxn>
              <a:cxn ang="0">
                <a:pos x="connsiteX7561" y="connsiteY7561"/>
              </a:cxn>
              <a:cxn ang="0">
                <a:pos x="connsiteX7562" y="connsiteY7562"/>
              </a:cxn>
              <a:cxn ang="0">
                <a:pos x="connsiteX7563" y="connsiteY7563"/>
              </a:cxn>
              <a:cxn ang="0">
                <a:pos x="connsiteX7564" y="connsiteY7564"/>
              </a:cxn>
              <a:cxn ang="0">
                <a:pos x="connsiteX7565" y="connsiteY7565"/>
              </a:cxn>
              <a:cxn ang="0">
                <a:pos x="connsiteX7566" y="connsiteY7566"/>
              </a:cxn>
              <a:cxn ang="0">
                <a:pos x="connsiteX7567" y="connsiteY7567"/>
              </a:cxn>
              <a:cxn ang="0">
                <a:pos x="connsiteX7568" y="connsiteY7568"/>
              </a:cxn>
              <a:cxn ang="0">
                <a:pos x="connsiteX7569" y="connsiteY7569"/>
              </a:cxn>
              <a:cxn ang="0">
                <a:pos x="connsiteX7570" y="connsiteY7570"/>
              </a:cxn>
              <a:cxn ang="0">
                <a:pos x="connsiteX7571" y="connsiteY7571"/>
              </a:cxn>
              <a:cxn ang="0">
                <a:pos x="connsiteX7572" y="connsiteY7572"/>
              </a:cxn>
              <a:cxn ang="0">
                <a:pos x="connsiteX7573" y="connsiteY7573"/>
              </a:cxn>
              <a:cxn ang="0">
                <a:pos x="connsiteX7574" y="connsiteY7574"/>
              </a:cxn>
              <a:cxn ang="0">
                <a:pos x="connsiteX7575" y="connsiteY7575"/>
              </a:cxn>
              <a:cxn ang="0">
                <a:pos x="connsiteX7576" y="connsiteY7576"/>
              </a:cxn>
              <a:cxn ang="0">
                <a:pos x="connsiteX7577" y="connsiteY7577"/>
              </a:cxn>
              <a:cxn ang="0">
                <a:pos x="connsiteX7578" y="connsiteY7578"/>
              </a:cxn>
              <a:cxn ang="0">
                <a:pos x="connsiteX7579" y="connsiteY7579"/>
              </a:cxn>
              <a:cxn ang="0">
                <a:pos x="connsiteX7580" y="connsiteY7580"/>
              </a:cxn>
              <a:cxn ang="0">
                <a:pos x="connsiteX7581" y="connsiteY7581"/>
              </a:cxn>
              <a:cxn ang="0">
                <a:pos x="connsiteX7582" y="connsiteY7582"/>
              </a:cxn>
              <a:cxn ang="0">
                <a:pos x="connsiteX7583" y="connsiteY7583"/>
              </a:cxn>
              <a:cxn ang="0">
                <a:pos x="connsiteX7584" y="connsiteY7584"/>
              </a:cxn>
              <a:cxn ang="0">
                <a:pos x="connsiteX7585" y="connsiteY7585"/>
              </a:cxn>
              <a:cxn ang="0">
                <a:pos x="connsiteX7586" y="connsiteY7586"/>
              </a:cxn>
              <a:cxn ang="0">
                <a:pos x="connsiteX7587" y="connsiteY7587"/>
              </a:cxn>
              <a:cxn ang="0">
                <a:pos x="connsiteX7588" y="connsiteY7588"/>
              </a:cxn>
              <a:cxn ang="0">
                <a:pos x="connsiteX7589" y="connsiteY7589"/>
              </a:cxn>
              <a:cxn ang="0">
                <a:pos x="connsiteX7590" y="connsiteY7590"/>
              </a:cxn>
              <a:cxn ang="0">
                <a:pos x="connsiteX7591" y="connsiteY7591"/>
              </a:cxn>
              <a:cxn ang="0">
                <a:pos x="connsiteX7592" y="connsiteY7592"/>
              </a:cxn>
              <a:cxn ang="0">
                <a:pos x="connsiteX7593" y="connsiteY7593"/>
              </a:cxn>
              <a:cxn ang="0">
                <a:pos x="connsiteX7594" y="connsiteY7594"/>
              </a:cxn>
              <a:cxn ang="0">
                <a:pos x="connsiteX7595" y="connsiteY7595"/>
              </a:cxn>
              <a:cxn ang="0">
                <a:pos x="connsiteX7596" y="connsiteY7596"/>
              </a:cxn>
              <a:cxn ang="0">
                <a:pos x="connsiteX7597" y="connsiteY7597"/>
              </a:cxn>
              <a:cxn ang="0">
                <a:pos x="connsiteX7598" y="connsiteY7598"/>
              </a:cxn>
              <a:cxn ang="0">
                <a:pos x="connsiteX7599" y="connsiteY7599"/>
              </a:cxn>
              <a:cxn ang="0">
                <a:pos x="connsiteX7600" y="connsiteY7600"/>
              </a:cxn>
              <a:cxn ang="0">
                <a:pos x="connsiteX7601" y="connsiteY7601"/>
              </a:cxn>
              <a:cxn ang="0">
                <a:pos x="connsiteX7602" y="connsiteY7602"/>
              </a:cxn>
              <a:cxn ang="0">
                <a:pos x="connsiteX7603" y="connsiteY7603"/>
              </a:cxn>
              <a:cxn ang="0">
                <a:pos x="connsiteX7604" y="connsiteY7604"/>
              </a:cxn>
              <a:cxn ang="0">
                <a:pos x="connsiteX7605" y="connsiteY7605"/>
              </a:cxn>
              <a:cxn ang="0">
                <a:pos x="connsiteX7606" y="connsiteY7606"/>
              </a:cxn>
              <a:cxn ang="0">
                <a:pos x="connsiteX7607" y="connsiteY7607"/>
              </a:cxn>
              <a:cxn ang="0">
                <a:pos x="connsiteX7608" y="connsiteY7608"/>
              </a:cxn>
              <a:cxn ang="0">
                <a:pos x="connsiteX7609" y="connsiteY7609"/>
              </a:cxn>
              <a:cxn ang="0">
                <a:pos x="connsiteX7610" y="connsiteY7610"/>
              </a:cxn>
              <a:cxn ang="0">
                <a:pos x="connsiteX7611" y="connsiteY7611"/>
              </a:cxn>
              <a:cxn ang="0">
                <a:pos x="connsiteX7612" y="connsiteY7612"/>
              </a:cxn>
              <a:cxn ang="0">
                <a:pos x="connsiteX7613" y="connsiteY7613"/>
              </a:cxn>
              <a:cxn ang="0">
                <a:pos x="connsiteX7614" y="connsiteY7614"/>
              </a:cxn>
              <a:cxn ang="0">
                <a:pos x="connsiteX7615" y="connsiteY7615"/>
              </a:cxn>
              <a:cxn ang="0">
                <a:pos x="connsiteX7616" y="connsiteY7616"/>
              </a:cxn>
              <a:cxn ang="0">
                <a:pos x="connsiteX7617" y="connsiteY7617"/>
              </a:cxn>
              <a:cxn ang="0">
                <a:pos x="connsiteX7618" y="connsiteY7618"/>
              </a:cxn>
              <a:cxn ang="0">
                <a:pos x="connsiteX7619" y="connsiteY7619"/>
              </a:cxn>
              <a:cxn ang="0">
                <a:pos x="connsiteX7620" y="connsiteY7620"/>
              </a:cxn>
              <a:cxn ang="0">
                <a:pos x="connsiteX7621" y="connsiteY7621"/>
              </a:cxn>
              <a:cxn ang="0">
                <a:pos x="connsiteX7622" y="connsiteY7622"/>
              </a:cxn>
              <a:cxn ang="0">
                <a:pos x="connsiteX7623" y="connsiteY7623"/>
              </a:cxn>
              <a:cxn ang="0">
                <a:pos x="connsiteX7624" y="connsiteY7624"/>
              </a:cxn>
              <a:cxn ang="0">
                <a:pos x="connsiteX7625" y="connsiteY7625"/>
              </a:cxn>
              <a:cxn ang="0">
                <a:pos x="connsiteX7626" y="connsiteY7626"/>
              </a:cxn>
              <a:cxn ang="0">
                <a:pos x="connsiteX7627" y="connsiteY7627"/>
              </a:cxn>
              <a:cxn ang="0">
                <a:pos x="connsiteX7628" y="connsiteY7628"/>
              </a:cxn>
              <a:cxn ang="0">
                <a:pos x="connsiteX7629" y="connsiteY7629"/>
              </a:cxn>
              <a:cxn ang="0">
                <a:pos x="connsiteX7630" y="connsiteY7630"/>
              </a:cxn>
              <a:cxn ang="0">
                <a:pos x="connsiteX7631" y="connsiteY7631"/>
              </a:cxn>
              <a:cxn ang="0">
                <a:pos x="connsiteX7632" y="connsiteY7632"/>
              </a:cxn>
              <a:cxn ang="0">
                <a:pos x="connsiteX7633" y="connsiteY7633"/>
              </a:cxn>
              <a:cxn ang="0">
                <a:pos x="connsiteX7634" y="connsiteY7634"/>
              </a:cxn>
              <a:cxn ang="0">
                <a:pos x="connsiteX7635" y="connsiteY7635"/>
              </a:cxn>
              <a:cxn ang="0">
                <a:pos x="connsiteX7636" y="connsiteY7636"/>
              </a:cxn>
              <a:cxn ang="0">
                <a:pos x="connsiteX7637" y="connsiteY7637"/>
              </a:cxn>
              <a:cxn ang="0">
                <a:pos x="connsiteX7638" y="connsiteY7638"/>
              </a:cxn>
              <a:cxn ang="0">
                <a:pos x="connsiteX7639" y="connsiteY7639"/>
              </a:cxn>
              <a:cxn ang="0">
                <a:pos x="connsiteX7640" y="connsiteY7640"/>
              </a:cxn>
              <a:cxn ang="0">
                <a:pos x="connsiteX7641" y="connsiteY7641"/>
              </a:cxn>
              <a:cxn ang="0">
                <a:pos x="connsiteX7642" y="connsiteY7642"/>
              </a:cxn>
              <a:cxn ang="0">
                <a:pos x="connsiteX7643" y="connsiteY7643"/>
              </a:cxn>
              <a:cxn ang="0">
                <a:pos x="connsiteX7644" y="connsiteY7644"/>
              </a:cxn>
              <a:cxn ang="0">
                <a:pos x="connsiteX7645" y="connsiteY7645"/>
              </a:cxn>
              <a:cxn ang="0">
                <a:pos x="connsiteX7646" y="connsiteY7646"/>
              </a:cxn>
              <a:cxn ang="0">
                <a:pos x="connsiteX7647" y="connsiteY7647"/>
              </a:cxn>
              <a:cxn ang="0">
                <a:pos x="connsiteX7648" y="connsiteY7648"/>
              </a:cxn>
              <a:cxn ang="0">
                <a:pos x="connsiteX7649" y="connsiteY7649"/>
              </a:cxn>
              <a:cxn ang="0">
                <a:pos x="connsiteX7650" y="connsiteY7650"/>
              </a:cxn>
              <a:cxn ang="0">
                <a:pos x="connsiteX7651" y="connsiteY7651"/>
              </a:cxn>
              <a:cxn ang="0">
                <a:pos x="connsiteX7652" y="connsiteY7652"/>
              </a:cxn>
              <a:cxn ang="0">
                <a:pos x="connsiteX7653" y="connsiteY7653"/>
              </a:cxn>
              <a:cxn ang="0">
                <a:pos x="connsiteX7654" y="connsiteY7654"/>
              </a:cxn>
              <a:cxn ang="0">
                <a:pos x="connsiteX7655" y="connsiteY7655"/>
              </a:cxn>
              <a:cxn ang="0">
                <a:pos x="connsiteX7656" y="connsiteY7656"/>
              </a:cxn>
              <a:cxn ang="0">
                <a:pos x="connsiteX7657" y="connsiteY7657"/>
              </a:cxn>
              <a:cxn ang="0">
                <a:pos x="connsiteX7658" y="connsiteY7658"/>
              </a:cxn>
              <a:cxn ang="0">
                <a:pos x="connsiteX7659" y="connsiteY7659"/>
              </a:cxn>
              <a:cxn ang="0">
                <a:pos x="connsiteX7660" y="connsiteY7660"/>
              </a:cxn>
              <a:cxn ang="0">
                <a:pos x="connsiteX7661" y="connsiteY7661"/>
              </a:cxn>
              <a:cxn ang="0">
                <a:pos x="connsiteX7662" y="connsiteY7662"/>
              </a:cxn>
              <a:cxn ang="0">
                <a:pos x="connsiteX7663" y="connsiteY7663"/>
              </a:cxn>
              <a:cxn ang="0">
                <a:pos x="connsiteX7664" y="connsiteY7664"/>
              </a:cxn>
              <a:cxn ang="0">
                <a:pos x="connsiteX7665" y="connsiteY7665"/>
              </a:cxn>
              <a:cxn ang="0">
                <a:pos x="connsiteX7666" y="connsiteY7666"/>
              </a:cxn>
              <a:cxn ang="0">
                <a:pos x="connsiteX7667" y="connsiteY7667"/>
              </a:cxn>
              <a:cxn ang="0">
                <a:pos x="connsiteX7668" y="connsiteY7668"/>
              </a:cxn>
              <a:cxn ang="0">
                <a:pos x="connsiteX7669" y="connsiteY7669"/>
              </a:cxn>
              <a:cxn ang="0">
                <a:pos x="connsiteX7670" y="connsiteY7670"/>
              </a:cxn>
              <a:cxn ang="0">
                <a:pos x="connsiteX7671" y="connsiteY7671"/>
              </a:cxn>
              <a:cxn ang="0">
                <a:pos x="connsiteX7672" y="connsiteY7672"/>
              </a:cxn>
              <a:cxn ang="0">
                <a:pos x="connsiteX7673" y="connsiteY7673"/>
              </a:cxn>
              <a:cxn ang="0">
                <a:pos x="connsiteX7674" y="connsiteY7674"/>
              </a:cxn>
              <a:cxn ang="0">
                <a:pos x="connsiteX7675" y="connsiteY7675"/>
              </a:cxn>
              <a:cxn ang="0">
                <a:pos x="connsiteX7676" y="connsiteY7676"/>
              </a:cxn>
              <a:cxn ang="0">
                <a:pos x="connsiteX7677" y="connsiteY7677"/>
              </a:cxn>
              <a:cxn ang="0">
                <a:pos x="connsiteX7678" y="connsiteY7678"/>
              </a:cxn>
              <a:cxn ang="0">
                <a:pos x="connsiteX7679" y="connsiteY7679"/>
              </a:cxn>
              <a:cxn ang="0">
                <a:pos x="connsiteX7680" y="connsiteY7680"/>
              </a:cxn>
              <a:cxn ang="0">
                <a:pos x="connsiteX7681" y="connsiteY7681"/>
              </a:cxn>
              <a:cxn ang="0">
                <a:pos x="connsiteX7682" y="connsiteY7682"/>
              </a:cxn>
              <a:cxn ang="0">
                <a:pos x="connsiteX7683" y="connsiteY7683"/>
              </a:cxn>
              <a:cxn ang="0">
                <a:pos x="connsiteX7684" y="connsiteY7684"/>
              </a:cxn>
              <a:cxn ang="0">
                <a:pos x="connsiteX7685" y="connsiteY7685"/>
              </a:cxn>
              <a:cxn ang="0">
                <a:pos x="connsiteX7686" y="connsiteY7686"/>
              </a:cxn>
              <a:cxn ang="0">
                <a:pos x="connsiteX7687" y="connsiteY7687"/>
              </a:cxn>
              <a:cxn ang="0">
                <a:pos x="connsiteX7688" y="connsiteY7688"/>
              </a:cxn>
              <a:cxn ang="0">
                <a:pos x="connsiteX7689" y="connsiteY7689"/>
              </a:cxn>
              <a:cxn ang="0">
                <a:pos x="connsiteX7690" y="connsiteY7690"/>
              </a:cxn>
              <a:cxn ang="0">
                <a:pos x="connsiteX7691" y="connsiteY7691"/>
              </a:cxn>
              <a:cxn ang="0">
                <a:pos x="connsiteX7692" y="connsiteY7692"/>
              </a:cxn>
              <a:cxn ang="0">
                <a:pos x="connsiteX7693" y="connsiteY7693"/>
              </a:cxn>
              <a:cxn ang="0">
                <a:pos x="connsiteX7694" y="connsiteY7694"/>
              </a:cxn>
              <a:cxn ang="0">
                <a:pos x="connsiteX7695" y="connsiteY7695"/>
              </a:cxn>
              <a:cxn ang="0">
                <a:pos x="connsiteX7696" y="connsiteY7696"/>
              </a:cxn>
              <a:cxn ang="0">
                <a:pos x="connsiteX7697" y="connsiteY7697"/>
              </a:cxn>
              <a:cxn ang="0">
                <a:pos x="connsiteX7698" y="connsiteY7698"/>
              </a:cxn>
              <a:cxn ang="0">
                <a:pos x="connsiteX7699" y="connsiteY7699"/>
              </a:cxn>
              <a:cxn ang="0">
                <a:pos x="connsiteX7700" y="connsiteY7700"/>
              </a:cxn>
              <a:cxn ang="0">
                <a:pos x="connsiteX7701" y="connsiteY7701"/>
              </a:cxn>
              <a:cxn ang="0">
                <a:pos x="connsiteX7702" y="connsiteY7702"/>
              </a:cxn>
              <a:cxn ang="0">
                <a:pos x="connsiteX7703" y="connsiteY7703"/>
              </a:cxn>
              <a:cxn ang="0">
                <a:pos x="connsiteX7704" y="connsiteY7704"/>
              </a:cxn>
              <a:cxn ang="0">
                <a:pos x="connsiteX7705" y="connsiteY7705"/>
              </a:cxn>
              <a:cxn ang="0">
                <a:pos x="connsiteX7706" y="connsiteY7706"/>
              </a:cxn>
              <a:cxn ang="0">
                <a:pos x="connsiteX7707" y="connsiteY7707"/>
              </a:cxn>
              <a:cxn ang="0">
                <a:pos x="connsiteX7708" y="connsiteY7708"/>
              </a:cxn>
              <a:cxn ang="0">
                <a:pos x="connsiteX7709" y="connsiteY7709"/>
              </a:cxn>
              <a:cxn ang="0">
                <a:pos x="connsiteX7710" y="connsiteY7710"/>
              </a:cxn>
              <a:cxn ang="0">
                <a:pos x="connsiteX7711" y="connsiteY7711"/>
              </a:cxn>
              <a:cxn ang="0">
                <a:pos x="connsiteX7712" y="connsiteY7712"/>
              </a:cxn>
              <a:cxn ang="0">
                <a:pos x="connsiteX7713" y="connsiteY7713"/>
              </a:cxn>
              <a:cxn ang="0">
                <a:pos x="connsiteX7714" y="connsiteY7714"/>
              </a:cxn>
              <a:cxn ang="0">
                <a:pos x="connsiteX7715" y="connsiteY7715"/>
              </a:cxn>
              <a:cxn ang="0">
                <a:pos x="connsiteX7716" y="connsiteY7716"/>
              </a:cxn>
              <a:cxn ang="0">
                <a:pos x="connsiteX7717" y="connsiteY7717"/>
              </a:cxn>
              <a:cxn ang="0">
                <a:pos x="connsiteX7718" y="connsiteY7718"/>
              </a:cxn>
              <a:cxn ang="0">
                <a:pos x="connsiteX7719" y="connsiteY7719"/>
              </a:cxn>
              <a:cxn ang="0">
                <a:pos x="connsiteX7720" y="connsiteY7720"/>
              </a:cxn>
              <a:cxn ang="0">
                <a:pos x="connsiteX7721" y="connsiteY7721"/>
              </a:cxn>
              <a:cxn ang="0">
                <a:pos x="connsiteX7722" y="connsiteY7722"/>
              </a:cxn>
              <a:cxn ang="0">
                <a:pos x="connsiteX7723" y="connsiteY7723"/>
              </a:cxn>
              <a:cxn ang="0">
                <a:pos x="connsiteX7724" y="connsiteY7724"/>
              </a:cxn>
              <a:cxn ang="0">
                <a:pos x="connsiteX7725" y="connsiteY7725"/>
              </a:cxn>
              <a:cxn ang="0">
                <a:pos x="connsiteX7726" y="connsiteY7726"/>
              </a:cxn>
              <a:cxn ang="0">
                <a:pos x="connsiteX7727" y="connsiteY7727"/>
              </a:cxn>
              <a:cxn ang="0">
                <a:pos x="connsiteX7728" y="connsiteY7728"/>
              </a:cxn>
              <a:cxn ang="0">
                <a:pos x="connsiteX7729" y="connsiteY7729"/>
              </a:cxn>
              <a:cxn ang="0">
                <a:pos x="connsiteX7730" y="connsiteY7730"/>
              </a:cxn>
              <a:cxn ang="0">
                <a:pos x="connsiteX7731" y="connsiteY7731"/>
              </a:cxn>
              <a:cxn ang="0">
                <a:pos x="connsiteX7732" y="connsiteY7732"/>
              </a:cxn>
              <a:cxn ang="0">
                <a:pos x="connsiteX7733" y="connsiteY7733"/>
              </a:cxn>
              <a:cxn ang="0">
                <a:pos x="connsiteX7734" y="connsiteY7734"/>
              </a:cxn>
              <a:cxn ang="0">
                <a:pos x="connsiteX7735" y="connsiteY7735"/>
              </a:cxn>
              <a:cxn ang="0">
                <a:pos x="connsiteX7736" y="connsiteY7736"/>
              </a:cxn>
              <a:cxn ang="0">
                <a:pos x="connsiteX7737" y="connsiteY7737"/>
              </a:cxn>
              <a:cxn ang="0">
                <a:pos x="connsiteX7738" y="connsiteY7738"/>
              </a:cxn>
              <a:cxn ang="0">
                <a:pos x="connsiteX7739" y="connsiteY7739"/>
              </a:cxn>
              <a:cxn ang="0">
                <a:pos x="connsiteX7740" y="connsiteY7740"/>
              </a:cxn>
              <a:cxn ang="0">
                <a:pos x="connsiteX7741" y="connsiteY7741"/>
              </a:cxn>
              <a:cxn ang="0">
                <a:pos x="connsiteX7742" y="connsiteY7742"/>
              </a:cxn>
              <a:cxn ang="0">
                <a:pos x="connsiteX7743" y="connsiteY7743"/>
              </a:cxn>
              <a:cxn ang="0">
                <a:pos x="connsiteX7744" y="connsiteY7744"/>
              </a:cxn>
              <a:cxn ang="0">
                <a:pos x="connsiteX7745" y="connsiteY7745"/>
              </a:cxn>
              <a:cxn ang="0">
                <a:pos x="connsiteX7746" y="connsiteY7746"/>
              </a:cxn>
              <a:cxn ang="0">
                <a:pos x="connsiteX7747" y="connsiteY7747"/>
              </a:cxn>
            </a:cxnLst>
            <a:rect l="l" t="t" r="r" b="b"/>
            <a:pathLst>
              <a:path w="6830240" h="7505293">
                <a:moveTo>
                  <a:pt x="3856373" y="7181189"/>
                </a:moveTo>
                <a:cubicBezTo>
                  <a:pt x="3856426" y="7182613"/>
                  <a:pt x="3856953" y="7184196"/>
                  <a:pt x="3857956" y="7185937"/>
                </a:cubicBezTo>
                <a:cubicBezTo>
                  <a:pt x="3858958" y="7187678"/>
                  <a:pt x="3860118" y="7188627"/>
                  <a:pt x="3861437" y="7188785"/>
                </a:cubicBezTo>
                <a:cubicBezTo>
                  <a:pt x="3864391" y="7188363"/>
                  <a:pt x="3866079" y="7186675"/>
                  <a:pt x="3866501" y="7183721"/>
                </a:cubicBezTo>
                <a:close/>
                <a:moveTo>
                  <a:pt x="3866501" y="7160933"/>
                </a:moveTo>
                <a:cubicBezTo>
                  <a:pt x="3866396" y="7162357"/>
                  <a:pt x="3866607" y="7163939"/>
                  <a:pt x="3867134" y="7165680"/>
                </a:cubicBezTo>
                <a:cubicBezTo>
                  <a:pt x="3867662" y="7167421"/>
                  <a:pt x="3869139" y="7168371"/>
                  <a:pt x="3871566" y="7168529"/>
                </a:cubicBezTo>
                <a:lnTo>
                  <a:pt x="3874098" y="7168529"/>
                </a:lnTo>
                <a:cubicBezTo>
                  <a:pt x="3874098" y="7163465"/>
                  <a:pt x="3871566" y="7160933"/>
                  <a:pt x="3866501" y="7160933"/>
                </a:cubicBezTo>
                <a:close/>
                <a:moveTo>
                  <a:pt x="4089323" y="7125484"/>
                </a:moveTo>
                <a:cubicBezTo>
                  <a:pt x="4089270" y="7126908"/>
                  <a:pt x="4089376" y="7128490"/>
                  <a:pt x="4089639" y="7130231"/>
                </a:cubicBezTo>
                <a:cubicBezTo>
                  <a:pt x="4089903" y="7131972"/>
                  <a:pt x="4090642" y="7132922"/>
                  <a:pt x="4091855" y="7133080"/>
                </a:cubicBezTo>
                <a:lnTo>
                  <a:pt x="4099451" y="7130548"/>
                </a:lnTo>
                <a:close/>
                <a:moveTo>
                  <a:pt x="4281760" y="7115356"/>
                </a:moveTo>
                <a:lnTo>
                  <a:pt x="4291888" y="7133080"/>
                </a:lnTo>
                <a:lnTo>
                  <a:pt x="4289356" y="7153336"/>
                </a:lnTo>
                <a:cubicBezTo>
                  <a:pt x="4283078" y="7154075"/>
                  <a:pt x="4279808" y="7157029"/>
                  <a:pt x="4279544" y="7162199"/>
                </a:cubicBezTo>
                <a:cubicBezTo>
                  <a:pt x="4279280" y="7167368"/>
                  <a:pt x="4274111" y="7170322"/>
                  <a:pt x="4264035" y="7171061"/>
                </a:cubicBezTo>
                <a:cubicBezTo>
                  <a:pt x="4264774" y="7161144"/>
                  <a:pt x="4267728" y="7151859"/>
                  <a:pt x="4272897" y="7143208"/>
                </a:cubicBezTo>
                <a:cubicBezTo>
                  <a:pt x="4278067" y="7134557"/>
                  <a:pt x="4281021" y="7125273"/>
                  <a:pt x="4281760" y="7115356"/>
                </a:cubicBezTo>
                <a:close/>
                <a:moveTo>
                  <a:pt x="4142496" y="7052054"/>
                </a:moveTo>
                <a:cubicBezTo>
                  <a:pt x="4142391" y="7053478"/>
                  <a:pt x="4142602" y="7055061"/>
                  <a:pt x="4143129" y="7056802"/>
                </a:cubicBezTo>
                <a:cubicBezTo>
                  <a:pt x="4143657" y="7058542"/>
                  <a:pt x="4145134" y="7059492"/>
                  <a:pt x="4147560" y="7059650"/>
                </a:cubicBezTo>
                <a:lnTo>
                  <a:pt x="4152624" y="7059650"/>
                </a:lnTo>
                <a:cubicBezTo>
                  <a:pt x="4152519" y="7057118"/>
                  <a:pt x="4151464" y="7055219"/>
                  <a:pt x="4149459" y="7053953"/>
                </a:cubicBezTo>
                <a:cubicBezTo>
                  <a:pt x="4147455" y="7052687"/>
                  <a:pt x="4145134" y="7052054"/>
                  <a:pt x="4142496" y="7052054"/>
                </a:cubicBezTo>
                <a:close/>
                <a:moveTo>
                  <a:pt x="4307080" y="6968496"/>
                </a:moveTo>
                <a:cubicBezTo>
                  <a:pt x="4307133" y="6970026"/>
                  <a:pt x="4307661" y="6972030"/>
                  <a:pt x="4308663" y="6974509"/>
                </a:cubicBezTo>
                <a:cubicBezTo>
                  <a:pt x="4309665" y="6976989"/>
                  <a:pt x="4310826" y="6978360"/>
                  <a:pt x="4312144" y="6978624"/>
                </a:cubicBezTo>
                <a:cubicBezTo>
                  <a:pt x="4314571" y="6978466"/>
                  <a:pt x="4316048" y="6977516"/>
                  <a:pt x="4316576" y="6975776"/>
                </a:cubicBezTo>
                <a:cubicBezTo>
                  <a:pt x="4317103" y="6974035"/>
                  <a:pt x="4317314" y="6972452"/>
                  <a:pt x="4317209" y="6971028"/>
                </a:cubicBezTo>
                <a:close/>
                <a:moveTo>
                  <a:pt x="4043746" y="6938111"/>
                </a:moveTo>
                <a:lnTo>
                  <a:pt x="4043746" y="6950771"/>
                </a:lnTo>
                <a:cubicBezTo>
                  <a:pt x="4043851" y="6954411"/>
                  <a:pt x="4044906" y="6956627"/>
                  <a:pt x="4046911" y="6957418"/>
                </a:cubicBezTo>
                <a:cubicBezTo>
                  <a:pt x="4048915" y="6958209"/>
                  <a:pt x="4051236" y="6958526"/>
                  <a:pt x="4053874" y="6958368"/>
                </a:cubicBezTo>
                <a:close/>
                <a:moveTo>
                  <a:pt x="5348997" y="6928342"/>
                </a:moveTo>
                <a:cubicBezTo>
                  <a:pt x="5349050" y="6929766"/>
                  <a:pt x="5349577" y="6931349"/>
                  <a:pt x="5350580" y="6933090"/>
                </a:cubicBezTo>
                <a:cubicBezTo>
                  <a:pt x="5351582" y="6934831"/>
                  <a:pt x="5352742" y="6935780"/>
                  <a:pt x="5354061" y="6935938"/>
                </a:cubicBezTo>
                <a:cubicBezTo>
                  <a:pt x="5357015" y="6935516"/>
                  <a:pt x="5358703" y="6933828"/>
                  <a:pt x="5359125" y="6930874"/>
                </a:cubicBezTo>
                <a:close/>
                <a:moveTo>
                  <a:pt x="4226054" y="6920387"/>
                </a:moveTo>
                <a:cubicBezTo>
                  <a:pt x="4218458" y="6920598"/>
                  <a:pt x="4212761" y="6923341"/>
                  <a:pt x="4208963" y="6928616"/>
                </a:cubicBezTo>
                <a:cubicBezTo>
                  <a:pt x="4205165" y="6933891"/>
                  <a:pt x="4203266" y="6940432"/>
                  <a:pt x="4203266" y="6948239"/>
                </a:cubicBezTo>
                <a:lnTo>
                  <a:pt x="4203266" y="6950771"/>
                </a:lnTo>
                <a:cubicBezTo>
                  <a:pt x="4202738" y="6950719"/>
                  <a:pt x="4200628" y="6950824"/>
                  <a:pt x="4196936" y="6951088"/>
                </a:cubicBezTo>
                <a:cubicBezTo>
                  <a:pt x="4193243" y="6951352"/>
                  <a:pt x="4191133" y="6952090"/>
                  <a:pt x="4190605" y="6953303"/>
                </a:cubicBezTo>
                <a:cubicBezTo>
                  <a:pt x="4191397" y="6954622"/>
                  <a:pt x="4194878" y="6955783"/>
                  <a:pt x="4201050" y="6956785"/>
                </a:cubicBezTo>
                <a:cubicBezTo>
                  <a:pt x="4207222" y="6957787"/>
                  <a:pt x="4211337" y="6958315"/>
                  <a:pt x="4213394" y="6958368"/>
                </a:cubicBezTo>
                <a:lnTo>
                  <a:pt x="4228586" y="6945707"/>
                </a:lnTo>
                <a:cubicBezTo>
                  <a:pt x="4224841" y="6945391"/>
                  <a:pt x="4222203" y="6943492"/>
                  <a:pt x="4220674" y="6940010"/>
                </a:cubicBezTo>
                <a:cubicBezTo>
                  <a:pt x="4219144" y="6936529"/>
                  <a:pt x="4218405" y="6933363"/>
                  <a:pt x="4218458" y="6930515"/>
                </a:cubicBezTo>
                <a:close/>
                <a:moveTo>
                  <a:pt x="4069066" y="6910258"/>
                </a:moveTo>
                <a:cubicBezTo>
                  <a:pt x="4067906" y="6910364"/>
                  <a:pt x="4067062" y="6910786"/>
                  <a:pt x="4066534" y="6911524"/>
                </a:cubicBezTo>
                <a:cubicBezTo>
                  <a:pt x="4066007" y="6912263"/>
                  <a:pt x="4065163" y="6912685"/>
                  <a:pt x="4064002" y="6912791"/>
                </a:cubicBezTo>
                <a:cubicBezTo>
                  <a:pt x="4064055" y="6914320"/>
                  <a:pt x="4064583" y="6916325"/>
                  <a:pt x="4065585" y="6918804"/>
                </a:cubicBezTo>
                <a:cubicBezTo>
                  <a:pt x="4066587" y="6921283"/>
                  <a:pt x="4067748" y="6922655"/>
                  <a:pt x="4069066" y="6922919"/>
                </a:cubicBezTo>
                <a:cubicBezTo>
                  <a:pt x="4071493" y="6922761"/>
                  <a:pt x="4072970" y="6921811"/>
                  <a:pt x="4073498" y="6920070"/>
                </a:cubicBezTo>
                <a:cubicBezTo>
                  <a:pt x="4074025" y="6918329"/>
                  <a:pt x="4074236" y="6916747"/>
                  <a:pt x="4074131" y="6915323"/>
                </a:cubicBezTo>
                <a:cubicBezTo>
                  <a:pt x="4073709" y="6912368"/>
                  <a:pt x="4072020" y="6910681"/>
                  <a:pt x="4069066" y="6910258"/>
                </a:cubicBezTo>
                <a:close/>
                <a:moveTo>
                  <a:pt x="5359125" y="6908086"/>
                </a:moveTo>
                <a:cubicBezTo>
                  <a:pt x="5359020" y="6909510"/>
                  <a:pt x="5359231" y="6911092"/>
                  <a:pt x="5359758" y="6912833"/>
                </a:cubicBezTo>
                <a:cubicBezTo>
                  <a:pt x="5360286" y="6914574"/>
                  <a:pt x="5361763" y="6915524"/>
                  <a:pt x="5364190" y="6915682"/>
                </a:cubicBezTo>
                <a:lnTo>
                  <a:pt x="5366722" y="6915682"/>
                </a:lnTo>
                <a:cubicBezTo>
                  <a:pt x="5366722" y="6910618"/>
                  <a:pt x="5364190" y="6908086"/>
                  <a:pt x="5359125" y="6908086"/>
                </a:cubicBezTo>
                <a:close/>
                <a:moveTo>
                  <a:pt x="4365318" y="6884938"/>
                </a:moveTo>
                <a:cubicBezTo>
                  <a:pt x="4356930" y="6885624"/>
                  <a:pt x="4352183" y="6889949"/>
                  <a:pt x="4351075" y="6897915"/>
                </a:cubicBezTo>
                <a:cubicBezTo>
                  <a:pt x="4349967" y="6905880"/>
                  <a:pt x="4349651" y="6913371"/>
                  <a:pt x="4350125" y="6920387"/>
                </a:cubicBezTo>
                <a:cubicBezTo>
                  <a:pt x="4346169" y="6920387"/>
                  <a:pt x="4342054" y="6921020"/>
                  <a:pt x="4337782" y="6922286"/>
                </a:cubicBezTo>
                <a:cubicBezTo>
                  <a:pt x="4333509" y="6923552"/>
                  <a:pt x="4330027" y="6925451"/>
                  <a:pt x="4327337" y="6927983"/>
                </a:cubicBezTo>
                <a:lnTo>
                  <a:pt x="4332401" y="6950771"/>
                </a:lnTo>
                <a:cubicBezTo>
                  <a:pt x="4333614" y="6943967"/>
                  <a:pt x="4336252" y="6937320"/>
                  <a:pt x="4340314" y="6930831"/>
                </a:cubicBezTo>
                <a:cubicBezTo>
                  <a:pt x="4344375" y="6924343"/>
                  <a:pt x="4350178" y="6920862"/>
                  <a:pt x="4357721" y="6920387"/>
                </a:cubicBezTo>
                <a:cubicBezTo>
                  <a:pt x="4358038" y="6914162"/>
                  <a:pt x="4359304" y="6908254"/>
                  <a:pt x="4361520" y="6902662"/>
                </a:cubicBezTo>
                <a:cubicBezTo>
                  <a:pt x="4363735" y="6897071"/>
                  <a:pt x="4365001" y="6891163"/>
                  <a:pt x="4365318" y="6884938"/>
                </a:cubicBezTo>
                <a:close/>
                <a:moveTo>
                  <a:pt x="5581947" y="6872637"/>
                </a:moveTo>
                <a:cubicBezTo>
                  <a:pt x="5581894" y="6874061"/>
                  <a:pt x="5582000" y="6875643"/>
                  <a:pt x="5582263" y="6877384"/>
                </a:cubicBezTo>
                <a:cubicBezTo>
                  <a:pt x="5582527" y="6879125"/>
                  <a:pt x="5583266" y="6880075"/>
                  <a:pt x="5584479" y="6880233"/>
                </a:cubicBezTo>
                <a:lnTo>
                  <a:pt x="5592075" y="6877701"/>
                </a:lnTo>
                <a:close/>
                <a:moveTo>
                  <a:pt x="5774384" y="6862509"/>
                </a:moveTo>
                <a:lnTo>
                  <a:pt x="5784512" y="6880233"/>
                </a:lnTo>
                <a:lnTo>
                  <a:pt x="5781980" y="6900489"/>
                </a:lnTo>
                <a:cubicBezTo>
                  <a:pt x="5775702" y="6901228"/>
                  <a:pt x="5772432" y="6904182"/>
                  <a:pt x="5772168" y="6909352"/>
                </a:cubicBezTo>
                <a:cubicBezTo>
                  <a:pt x="5771904" y="6914521"/>
                  <a:pt x="5766735" y="6917475"/>
                  <a:pt x="5756659" y="6918214"/>
                </a:cubicBezTo>
                <a:cubicBezTo>
                  <a:pt x="5757398" y="6908297"/>
                  <a:pt x="5760352" y="6899012"/>
                  <a:pt x="5765521" y="6890361"/>
                </a:cubicBezTo>
                <a:cubicBezTo>
                  <a:pt x="5770691" y="6881710"/>
                  <a:pt x="5773645" y="6872426"/>
                  <a:pt x="5774384" y="6862509"/>
                </a:cubicBezTo>
                <a:close/>
                <a:moveTo>
                  <a:pt x="4258971" y="6841893"/>
                </a:moveTo>
                <a:cubicBezTo>
                  <a:pt x="4256545" y="6842262"/>
                  <a:pt x="4255067" y="6844056"/>
                  <a:pt x="4254540" y="6847273"/>
                </a:cubicBezTo>
                <a:cubicBezTo>
                  <a:pt x="4254012" y="6850491"/>
                  <a:pt x="4253801" y="6852918"/>
                  <a:pt x="4253907" y="6854553"/>
                </a:cubicBezTo>
                <a:cubicBezTo>
                  <a:pt x="4253801" y="6860936"/>
                  <a:pt x="4252113" y="6866528"/>
                  <a:pt x="4248843" y="6871328"/>
                </a:cubicBezTo>
                <a:cubicBezTo>
                  <a:pt x="4245572" y="6876128"/>
                  <a:pt x="4241352" y="6879821"/>
                  <a:pt x="4236183" y="6882406"/>
                </a:cubicBezTo>
                <a:cubicBezTo>
                  <a:pt x="4235866" y="6888630"/>
                  <a:pt x="4234600" y="6894538"/>
                  <a:pt x="4232384" y="6900130"/>
                </a:cubicBezTo>
                <a:cubicBezTo>
                  <a:pt x="4230169" y="6905722"/>
                  <a:pt x="4228903" y="6911630"/>
                  <a:pt x="4228586" y="6917855"/>
                </a:cubicBezTo>
                <a:cubicBezTo>
                  <a:pt x="4236077" y="6908940"/>
                  <a:pt x="4242618" y="6899550"/>
                  <a:pt x="4248210" y="6889686"/>
                </a:cubicBezTo>
                <a:cubicBezTo>
                  <a:pt x="4253801" y="6879821"/>
                  <a:pt x="4259077" y="6869798"/>
                  <a:pt x="4264035" y="6859617"/>
                </a:cubicBezTo>
                <a:cubicBezTo>
                  <a:pt x="4263982" y="6857771"/>
                  <a:pt x="4263455" y="6854500"/>
                  <a:pt x="4262453" y="6849805"/>
                </a:cubicBezTo>
                <a:cubicBezTo>
                  <a:pt x="4261450" y="6845111"/>
                  <a:pt x="4260290" y="6842473"/>
                  <a:pt x="4258971" y="6841893"/>
                </a:cubicBezTo>
                <a:close/>
                <a:moveTo>
                  <a:pt x="4099451" y="6819104"/>
                </a:moveTo>
                <a:lnTo>
                  <a:pt x="4089323" y="6849489"/>
                </a:lnTo>
                <a:cubicBezTo>
                  <a:pt x="4088901" y="6849436"/>
                  <a:pt x="4087213" y="6849542"/>
                  <a:pt x="4084259" y="6849805"/>
                </a:cubicBezTo>
                <a:cubicBezTo>
                  <a:pt x="4081305" y="6850069"/>
                  <a:pt x="4079617" y="6850808"/>
                  <a:pt x="4079195" y="6852021"/>
                </a:cubicBezTo>
                <a:cubicBezTo>
                  <a:pt x="4079722" y="6854711"/>
                  <a:pt x="4082465" y="6857560"/>
                  <a:pt x="4087424" y="6860567"/>
                </a:cubicBezTo>
                <a:cubicBezTo>
                  <a:pt x="4092382" y="6863574"/>
                  <a:pt x="4096392" y="6865789"/>
                  <a:pt x="4099451" y="6867213"/>
                </a:cubicBezTo>
                <a:lnTo>
                  <a:pt x="4117176" y="6841893"/>
                </a:lnTo>
                <a:close/>
                <a:moveTo>
                  <a:pt x="3483066" y="6800189"/>
                </a:moveTo>
                <a:cubicBezTo>
                  <a:pt x="3483119" y="6801613"/>
                  <a:pt x="3483646" y="6803196"/>
                  <a:pt x="3484649" y="6804937"/>
                </a:cubicBezTo>
                <a:cubicBezTo>
                  <a:pt x="3485651" y="6806678"/>
                  <a:pt x="3486811" y="6807627"/>
                  <a:pt x="3488130" y="6807785"/>
                </a:cubicBezTo>
                <a:cubicBezTo>
                  <a:pt x="3491084" y="6807363"/>
                  <a:pt x="3492772" y="6805675"/>
                  <a:pt x="3493194" y="6802721"/>
                </a:cubicBezTo>
                <a:close/>
                <a:moveTo>
                  <a:pt x="5635120" y="6799207"/>
                </a:moveTo>
                <a:cubicBezTo>
                  <a:pt x="5635015" y="6800631"/>
                  <a:pt x="5635226" y="6802214"/>
                  <a:pt x="5635753" y="6803955"/>
                </a:cubicBezTo>
                <a:cubicBezTo>
                  <a:pt x="5636281" y="6805695"/>
                  <a:pt x="5637758" y="6806645"/>
                  <a:pt x="5640184" y="6806803"/>
                </a:cubicBezTo>
                <a:lnTo>
                  <a:pt x="5645248" y="6806803"/>
                </a:lnTo>
                <a:cubicBezTo>
                  <a:pt x="5645143" y="6804271"/>
                  <a:pt x="5644088" y="6802372"/>
                  <a:pt x="5642083" y="6801106"/>
                </a:cubicBezTo>
                <a:cubicBezTo>
                  <a:pt x="5640079" y="6799840"/>
                  <a:pt x="5637758" y="6799207"/>
                  <a:pt x="5635120" y="6799207"/>
                </a:cubicBezTo>
                <a:close/>
                <a:moveTo>
                  <a:pt x="3493194" y="6779933"/>
                </a:moveTo>
                <a:cubicBezTo>
                  <a:pt x="3493089" y="6781357"/>
                  <a:pt x="3493300" y="6782939"/>
                  <a:pt x="3493827" y="6784680"/>
                </a:cubicBezTo>
                <a:cubicBezTo>
                  <a:pt x="3494355" y="6786421"/>
                  <a:pt x="3495832" y="6787371"/>
                  <a:pt x="3498259" y="6787529"/>
                </a:cubicBezTo>
                <a:lnTo>
                  <a:pt x="3500791" y="6787529"/>
                </a:lnTo>
                <a:cubicBezTo>
                  <a:pt x="3500791" y="6782465"/>
                  <a:pt x="3498259" y="6779933"/>
                  <a:pt x="3493194" y="6779933"/>
                </a:cubicBezTo>
                <a:close/>
                <a:moveTo>
                  <a:pt x="3716016" y="6744484"/>
                </a:moveTo>
                <a:cubicBezTo>
                  <a:pt x="3715963" y="6745908"/>
                  <a:pt x="3716069" y="6747490"/>
                  <a:pt x="3716332" y="6749231"/>
                </a:cubicBezTo>
                <a:cubicBezTo>
                  <a:pt x="3716596" y="6750972"/>
                  <a:pt x="3717335" y="6751922"/>
                  <a:pt x="3718548" y="6752080"/>
                </a:cubicBezTo>
                <a:lnTo>
                  <a:pt x="3726144" y="6749548"/>
                </a:lnTo>
                <a:close/>
                <a:moveTo>
                  <a:pt x="3908453" y="6734356"/>
                </a:moveTo>
                <a:lnTo>
                  <a:pt x="3918581" y="6752080"/>
                </a:lnTo>
                <a:lnTo>
                  <a:pt x="3916049" y="6772336"/>
                </a:lnTo>
                <a:cubicBezTo>
                  <a:pt x="3909771" y="6773075"/>
                  <a:pt x="3906501" y="6776029"/>
                  <a:pt x="3906237" y="6781199"/>
                </a:cubicBezTo>
                <a:cubicBezTo>
                  <a:pt x="3905973" y="6786368"/>
                  <a:pt x="3900804" y="6789322"/>
                  <a:pt x="3890728" y="6790061"/>
                </a:cubicBezTo>
                <a:cubicBezTo>
                  <a:pt x="3891467" y="6780144"/>
                  <a:pt x="3894421" y="6770859"/>
                  <a:pt x="3899590" y="6762208"/>
                </a:cubicBezTo>
                <a:cubicBezTo>
                  <a:pt x="3904760" y="6753557"/>
                  <a:pt x="3907714" y="6744273"/>
                  <a:pt x="3908453" y="6734356"/>
                </a:cubicBezTo>
                <a:close/>
                <a:moveTo>
                  <a:pt x="4134900" y="6730482"/>
                </a:moveTo>
                <a:cubicBezTo>
                  <a:pt x="4124350" y="6750316"/>
                  <a:pt x="4115066" y="6771417"/>
                  <a:pt x="4107047" y="6793784"/>
                </a:cubicBezTo>
                <a:cubicBezTo>
                  <a:pt x="4108366" y="6798953"/>
                  <a:pt x="4110793" y="6803173"/>
                  <a:pt x="4114327" y="6806444"/>
                </a:cubicBezTo>
                <a:cubicBezTo>
                  <a:pt x="4117861" y="6809715"/>
                  <a:pt x="4122187" y="6811403"/>
                  <a:pt x="4127304" y="6811508"/>
                </a:cubicBezTo>
                <a:cubicBezTo>
                  <a:pt x="4129941" y="6803701"/>
                  <a:pt x="4133528" y="6792096"/>
                  <a:pt x="4138065" y="6776692"/>
                </a:cubicBezTo>
                <a:cubicBezTo>
                  <a:pt x="4142602" y="6761289"/>
                  <a:pt x="4147455" y="6750950"/>
                  <a:pt x="4152624" y="6745674"/>
                </a:cubicBezTo>
                <a:close/>
                <a:moveTo>
                  <a:pt x="5799704" y="6715649"/>
                </a:moveTo>
                <a:cubicBezTo>
                  <a:pt x="5799757" y="6717179"/>
                  <a:pt x="5800285" y="6719183"/>
                  <a:pt x="5801287" y="6721662"/>
                </a:cubicBezTo>
                <a:cubicBezTo>
                  <a:pt x="5802289" y="6724142"/>
                  <a:pt x="5803450" y="6725513"/>
                  <a:pt x="5804768" y="6725777"/>
                </a:cubicBezTo>
                <a:cubicBezTo>
                  <a:pt x="5807195" y="6725619"/>
                  <a:pt x="5808672" y="6724669"/>
                  <a:pt x="5809200" y="6722929"/>
                </a:cubicBezTo>
                <a:cubicBezTo>
                  <a:pt x="5809727" y="6721188"/>
                  <a:pt x="5809938" y="6719605"/>
                  <a:pt x="5809833" y="6718181"/>
                </a:cubicBezTo>
                <a:close/>
                <a:moveTo>
                  <a:pt x="5536370" y="6685264"/>
                </a:moveTo>
                <a:lnTo>
                  <a:pt x="5536370" y="6697924"/>
                </a:lnTo>
                <a:cubicBezTo>
                  <a:pt x="5536475" y="6701564"/>
                  <a:pt x="5537530" y="6703780"/>
                  <a:pt x="5539535" y="6704571"/>
                </a:cubicBezTo>
                <a:cubicBezTo>
                  <a:pt x="5541539" y="6705362"/>
                  <a:pt x="5543860" y="6705679"/>
                  <a:pt x="5546498" y="6705521"/>
                </a:cubicBezTo>
                <a:close/>
                <a:moveTo>
                  <a:pt x="3769189" y="6671054"/>
                </a:moveTo>
                <a:cubicBezTo>
                  <a:pt x="3769084" y="6672478"/>
                  <a:pt x="3769295" y="6674061"/>
                  <a:pt x="3769822" y="6675802"/>
                </a:cubicBezTo>
                <a:cubicBezTo>
                  <a:pt x="3770350" y="6677542"/>
                  <a:pt x="3771827" y="6678492"/>
                  <a:pt x="3774253" y="6678650"/>
                </a:cubicBezTo>
                <a:lnTo>
                  <a:pt x="3779317" y="6678650"/>
                </a:lnTo>
                <a:cubicBezTo>
                  <a:pt x="3779212" y="6676118"/>
                  <a:pt x="3778157" y="6674219"/>
                  <a:pt x="3776152" y="6672953"/>
                </a:cubicBezTo>
                <a:cubicBezTo>
                  <a:pt x="3774148" y="6671687"/>
                  <a:pt x="3771827" y="6671054"/>
                  <a:pt x="3769189" y="6671054"/>
                </a:cubicBezTo>
                <a:close/>
                <a:moveTo>
                  <a:pt x="5718678" y="6667540"/>
                </a:moveTo>
                <a:cubicBezTo>
                  <a:pt x="5711082" y="6667751"/>
                  <a:pt x="5705385" y="6670494"/>
                  <a:pt x="5701587" y="6675769"/>
                </a:cubicBezTo>
                <a:cubicBezTo>
                  <a:pt x="5697789" y="6681044"/>
                  <a:pt x="5695890" y="6687585"/>
                  <a:pt x="5695890" y="6695392"/>
                </a:cubicBezTo>
                <a:lnTo>
                  <a:pt x="5695890" y="6697924"/>
                </a:lnTo>
                <a:cubicBezTo>
                  <a:pt x="5695362" y="6697872"/>
                  <a:pt x="5693252" y="6697977"/>
                  <a:pt x="5689560" y="6698241"/>
                </a:cubicBezTo>
                <a:cubicBezTo>
                  <a:pt x="5685867" y="6698505"/>
                  <a:pt x="5683757" y="6699243"/>
                  <a:pt x="5683229" y="6700456"/>
                </a:cubicBezTo>
                <a:cubicBezTo>
                  <a:pt x="5684021" y="6701775"/>
                  <a:pt x="5687502" y="6702936"/>
                  <a:pt x="5693674" y="6703938"/>
                </a:cubicBezTo>
                <a:cubicBezTo>
                  <a:pt x="5699846" y="6704940"/>
                  <a:pt x="5703961" y="6705468"/>
                  <a:pt x="5706018" y="6705521"/>
                </a:cubicBezTo>
                <a:lnTo>
                  <a:pt x="5721210" y="6692860"/>
                </a:lnTo>
                <a:cubicBezTo>
                  <a:pt x="5717465" y="6692544"/>
                  <a:pt x="5714827" y="6690645"/>
                  <a:pt x="5713298" y="6687163"/>
                </a:cubicBezTo>
                <a:cubicBezTo>
                  <a:pt x="5711768" y="6683682"/>
                  <a:pt x="5711029" y="6680516"/>
                  <a:pt x="5711082" y="6677668"/>
                </a:cubicBezTo>
                <a:close/>
                <a:moveTo>
                  <a:pt x="5561690" y="6657411"/>
                </a:moveTo>
                <a:cubicBezTo>
                  <a:pt x="5560530" y="6657517"/>
                  <a:pt x="5559686" y="6657939"/>
                  <a:pt x="5559158" y="6658677"/>
                </a:cubicBezTo>
                <a:cubicBezTo>
                  <a:pt x="5558631" y="6659416"/>
                  <a:pt x="5557787" y="6659838"/>
                  <a:pt x="5556626" y="6659944"/>
                </a:cubicBezTo>
                <a:cubicBezTo>
                  <a:pt x="5556679" y="6661473"/>
                  <a:pt x="5557207" y="6663478"/>
                  <a:pt x="5558209" y="6665957"/>
                </a:cubicBezTo>
                <a:cubicBezTo>
                  <a:pt x="5559211" y="6668436"/>
                  <a:pt x="5560372" y="6669808"/>
                  <a:pt x="5561690" y="6670072"/>
                </a:cubicBezTo>
                <a:cubicBezTo>
                  <a:pt x="5564117" y="6669914"/>
                  <a:pt x="5565594" y="6668964"/>
                  <a:pt x="5566122" y="6667223"/>
                </a:cubicBezTo>
                <a:cubicBezTo>
                  <a:pt x="5566649" y="6665482"/>
                  <a:pt x="5566860" y="6663900"/>
                  <a:pt x="5566755" y="6662476"/>
                </a:cubicBezTo>
                <a:cubicBezTo>
                  <a:pt x="5566333" y="6659521"/>
                  <a:pt x="5564644" y="6657834"/>
                  <a:pt x="5561690" y="6657411"/>
                </a:cubicBezTo>
                <a:close/>
                <a:moveTo>
                  <a:pt x="4183009" y="6641860"/>
                </a:moveTo>
                <a:lnTo>
                  <a:pt x="4170349" y="6657052"/>
                </a:lnTo>
                <a:lnTo>
                  <a:pt x="4170349" y="6664648"/>
                </a:lnTo>
                <a:lnTo>
                  <a:pt x="4175413" y="6664648"/>
                </a:lnTo>
                <a:cubicBezTo>
                  <a:pt x="4180372" y="6664859"/>
                  <a:pt x="4183748" y="6664437"/>
                  <a:pt x="4185541" y="6663382"/>
                </a:cubicBezTo>
                <a:cubicBezTo>
                  <a:pt x="4187335" y="6662327"/>
                  <a:pt x="4188179" y="6659373"/>
                  <a:pt x="4188073" y="6654520"/>
                </a:cubicBezTo>
                <a:close/>
                <a:moveTo>
                  <a:pt x="5857942" y="6632091"/>
                </a:moveTo>
                <a:cubicBezTo>
                  <a:pt x="5849554" y="6632777"/>
                  <a:pt x="5844807" y="6637102"/>
                  <a:pt x="5843699" y="6645068"/>
                </a:cubicBezTo>
                <a:cubicBezTo>
                  <a:pt x="5842591" y="6653033"/>
                  <a:pt x="5842275" y="6660524"/>
                  <a:pt x="5842749" y="6667540"/>
                </a:cubicBezTo>
                <a:cubicBezTo>
                  <a:pt x="5838793" y="6667540"/>
                  <a:pt x="5834678" y="6668173"/>
                  <a:pt x="5830406" y="6669439"/>
                </a:cubicBezTo>
                <a:cubicBezTo>
                  <a:pt x="5826133" y="6670705"/>
                  <a:pt x="5822651" y="6672604"/>
                  <a:pt x="5819961" y="6675136"/>
                </a:cubicBezTo>
                <a:lnTo>
                  <a:pt x="5825025" y="6697924"/>
                </a:lnTo>
                <a:cubicBezTo>
                  <a:pt x="5826238" y="6691120"/>
                  <a:pt x="5828876" y="6684473"/>
                  <a:pt x="5832938" y="6677984"/>
                </a:cubicBezTo>
                <a:cubicBezTo>
                  <a:pt x="5836999" y="6671496"/>
                  <a:pt x="5842802" y="6668015"/>
                  <a:pt x="5850345" y="6667540"/>
                </a:cubicBezTo>
                <a:cubicBezTo>
                  <a:pt x="5850662" y="6661315"/>
                  <a:pt x="5851928" y="6655407"/>
                  <a:pt x="5854144" y="6649815"/>
                </a:cubicBezTo>
                <a:cubicBezTo>
                  <a:pt x="5856359" y="6644224"/>
                  <a:pt x="5857625" y="6638316"/>
                  <a:pt x="5857942" y="6632091"/>
                </a:cubicBezTo>
                <a:close/>
                <a:moveTo>
                  <a:pt x="4484325" y="6624135"/>
                </a:moveTo>
                <a:lnTo>
                  <a:pt x="4464068" y="6657052"/>
                </a:lnTo>
                <a:cubicBezTo>
                  <a:pt x="4469132" y="6665071"/>
                  <a:pt x="4471664" y="6674355"/>
                  <a:pt x="4471664" y="6684905"/>
                </a:cubicBezTo>
                <a:cubicBezTo>
                  <a:pt x="4470240" y="6684800"/>
                  <a:pt x="4468657" y="6685010"/>
                  <a:pt x="4466917" y="6685538"/>
                </a:cubicBezTo>
                <a:cubicBezTo>
                  <a:pt x="4465176" y="6686065"/>
                  <a:pt x="4464226" y="6687542"/>
                  <a:pt x="4464068" y="6689969"/>
                </a:cubicBezTo>
                <a:cubicBezTo>
                  <a:pt x="4464226" y="6692501"/>
                  <a:pt x="4465176" y="6695033"/>
                  <a:pt x="4466917" y="6697565"/>
                </a:cubicBezTo>
                <a:cubicBezTo>
                  <a:pt x="4468657" y="6700097"/>
                  <a:pt x="4470240" y="6702629"/>
                  <a:pt x="4471664" y="6705161"/>
                </a:cubicBezTo>
                <a:lnTo>
                  <a:pt x="4489389" y="6712757"/>
                </a:lnTo>
                <a:lnTo>
                  <a:pt x="4491921" y="6705161"/>
                </a:lnTo>
                <a:lnTo>
                  <a:pt x="4479261" y="6695033"/>
                </a:lnTo>
                <a:cubicBezTo>
                  <a:pt x="4479208" y="6691130"/>
                  <a:pt x="4479946" y="6687542"/>
                  <a:pt x="4481476" y="6684272"/>
                </a:cubicBezTo>
                <a:cubicBezTo>
                  <a:pt x="4483006" y="6681001"/>
                  <a:pt x="4485643" y="6678680"/>
                  <a:pt x="4489389" y="6677309"/>
                </a:cubicBezTo>
                <a:cubicBezTo>
                  <a:pt x="4489652" y="6668446"/>
                  <a:pt x="4489758" y="6659584"/>
                  <a:pt x="4489705" y="6650722"/>
                </a:cubicBezTo>
                <a:cubicBezTo>
                  <a:pt x="4489652" y="6641860"/>
                  <a:pt x="4487859" y="6632998"/>
                  <a:pt x="4484325" y="6624135"/>
                </a:cubicBezTo>
                <a:close/>
                <a:moveTo>
                  <a:pt x="1140067" y="6616413"/>
                </a:moveTo>
                <a:cubicBezTo>
                  <a:pt x="1140120" y="6617837"/>
                  <a:pt x="1140647" y="6619420"/>
                  <a:pt x="1141650" y="6621161"/>
                </a:cubicBezTo>
                <a:cubicBezTo>
                  <a:pt x="1142652" y="6622902"/>
                  <a:pt x="1143812" y="6623851"/>
                  <a:pt x="1145131" y="6624009"/>
                </a:cubicBezTo>
                <a:cubicBezTo>
                  <a:pt x="1148085" y="6623587"/>
                  <a:pt x="1149773" y="6621899"/>
                  <a:pt x="1150195" y="6618945"/>
                </a:cubicBezTo>
                <a:close/>
                <a:moveTo>
                  <a:pt x="4210862" y="6601347"/>
                </a:moveTo>
                <a:lnTo>
                  <a:pt x="4205798" y="6611475"/>
                </a:lnTo>
                <a:cubicBezTo>
                  <a:pt x="4208752" y="6608943"/>
                  <a:pt x="4210440" y="6606411"/>
                  <a:pt x="4210862" y="6603879"/>
                </a:cubicBezTo>
                <a:close/>
                <a:moveTo>
                  <a:pt x="1150195" y="6596157"/>
                </a:moveTo>
                <a:cubicBezTo>
                  <a:pt x="1150090" y="6597581"/>
                  <a:pt x="1150301" y="6599163"/>
                  <a:pt x="1150828" y="6600904"/>
                </a:cubicBezTo>
                <a:cubicBezTo>
                  <a:pt x="1151356" y="6602645"/>
                  <a:pt x="1152833" y="6603595"/>
                  <a:pt x="1155260" y="6603753"/>
                </a:cubicBezTo>
                <a:lnTo>
                  <a:pt x="1157792" y="6603753"/>
                </a:lnTo>
                <a:cubicBezTo>
                  <a:pt x="1157792" y="6598689"/>
                  <a:pt x="1155260" y="6596157"/>
                  <a:pt x="1150195" y="6596157"/>
                </a:cubicBezTo>
                <a:close/>
                <a:moveTo>
                  <a:pt x="5751595" y="6589046"/>
                </a:moveTo>
                <a:cubicBezTo>
                  <a:pt x="5749169" y="6589415"/>
                  <a:pt x="5747691" y="6591209"/>
                  <a:pt x="5747164" y="6594426"/>
                </a:cubicBezTo>
                <a:cubicBezTo>
                  <a:pt x="5746636" y="6597644"/>
                  <a:pt x="5746425" y="6600071"/>
                  <a:pt x="5746531" y="6601706"/>
                </a:cubicBezTo>
                <a:cubicBezTo>
                  <a:pt x="5746425" y="6608089"/>
                  <a:pt x="5744737" y="6613681"/>
                  <a:pt x="5741467" y="6618481"/>
                </a:cubicBezTo>
                <a:cubicBezTo>
                  <a:pt x="5738196" y="6623281"/>
                  <a:pt x="5733976" y="6626974"/>
                  <a:pt x="5728807" y="6629559"/>
                </a:cubicBezTo>
                <a:cubicBezTo>
                  <a:pt x="5728490" y="6635783"/>
                  <a:pt x="5727224" y="6641691"/>
                  <a:pt x="5725008" y="6647283"/>
                </a:cubicBezTo>
                <a:cubicBezTo>
                  <a:pt x="5722793" y="6652875"/>
                  <a:pt x="5721527" y="6658783"/>
                  <a:pt x="5721210" y="6665008"/>
                </a:cubicBezTo>
                <a:cubicBezTo>
                  <a:pt x="5728701" y="6656093"/>
                  <a:pt x="5735242" y="6646703"/>
                  <a:pt x="5740834" y="6636839"/>
                </a:cubicBezTo>
                <a:cubicBezTo>
                  <a:pt x="5746425" y="6626974"/>
                  <a:pt x="5751701" y="6616951"/>
                  <a:pt x="5756659" y="6606770"/>
                </a:cubicBezTo>
                <a:cubicBezTo>
                  <a:pt x="5756606" y="6604924"/>
                  <a:pt x="5756079" y="6601653"/>
                  <a:pt x="5755077" y="6596958"/>
                </a:cubicBezTo>
                <a:cubicBezTo>
                  <a:pt x="5754074" y="6592264"/>
                  <a:pt x="5752914" y="6589626"/>
                  <a:pt x="5751595" y="6589046"/>
                </a:cubicBezTo>
                <a:close/>
                <a:moveTo>
                  <a:pt x="3933773" y="6587496"/>
                </a:moveTo>
                <a:cubicBezTo>
                  <a:pt x="3933826" y="6589026"/>
                  <a:pt x="3934354" y="6591030"/>
                  <a:pt x="3935356" y="6593509"/>
                </a:cubicBezTo>
                <a:cubicBezTo>
                  <a:pt x="3936358" y="6595989"/>
                  <a:pt x="3937519" y="6597360"/>
                  <a:pt x="3938837" y="6597624"/>
                </a:cubicBezTo>
                <a:cubicBezTo>
                  <a:pt x="3941264" y="6597466"/>
                  <a:pt x="3942741" y="6596516"/>
                  <a:pt x="3943269" y="6594776"/>
                </a:cubicBezTo>
                <a:cubicBezTo>
                  <a:pt x="3943796" y="6593035"/>
                  <a:pt x="3944007" y="6591452"/>
                  <a:pt x="3943902" y="6590028"/>
                </a:cubicBezTo>
                <a:close/>
                <a:moveTo>
                  <a:pt x="5592075" y="6566257"/>
                </a:moveTo>
                <a:lnTo>
                  <a:pt x="5581947" y="6596642"/>
                </a:lnTo>
                <a:cubicBezTo>
                  <a:pt x="5581525" y="6596589"/>
                  <a:pt x="5579837" y="6596695"/>
                  <a:pt x="5576883" y="6596958"/>
                </a:cubicBezTo>
                <a:cubicBezTo>
                  <a:pt x="5573929" y="6597222"/>
                  <a:pt x="5572241" y="6597961"/>
                  <a:pt x="5571819" y="6599174"/>
                </a:cubicBezTo>
                <a:cubicBezTo>
                  <a:pt x="5572346" y="6601864"/>
                  <a:pt x="5575089" y="6604713"/>
                  <a:pt x="5580048" y="6607720"/>
                </a:cubicBezTo>
                <a:cubicBezTo>
                  <a:pt x="5585006" y="6610727"/>
                  <a:pt x="5589016" y="6612942"/>
                  <a:pt x="5592075" y="6614366"/>
                </a:cubicBezTo>
                <a:lnTo>
                  <a:pt x="5609800" y="6589046"/>
                </a:lnTo>
                <a:close/>
                <a:moveTo>
                  <a:pt x="1373017" y="6560708"/>
                </a:moveTo>
                <a:cubicBezTo>
                  <a:pt x="1372964" y="6562132"/>
                  <a:pt x="1373070" y="6563714"/>
                  <a:pt x="1373333" y="6565455"/>
                </a:cubicBezTo>
                <a:cubicBezTo>
                  <a:pt x="1373597" y="6567196"/>
                  <a:pt x="1374336" y="6568146"/>
                  <a:pt x="1375549" y="6568304"/>
                </a:cubicBezTo>
                <a:lnTo>
                  <a:pt x="1383145" y="6565772"/>
                </a:lnTo>
                <a:close/>
                <a:moveTo>
                  <a:pt x="3670439" y="6557111"/>
                </a:moveTo>
                <a:lnTo>
                  <a:pt x="3670439" y="6569771"/>
                </a:lnTo>
                <a:cubicBezTo>
                  <a:pt x="3670544" y="6573411"/>
                  <a:pt x="3671599" y="6575627"/>
                  <a:pt x="3673604" y="6576418"/>
                </a:cubicBezTo>
                <a:cubicBezTo>
                  <a:pt x="3675608" y="6577209"/>
                  <a:pt x="3677929" y="6577526"/>
                  <a:pt x="3680567" y="6577368"/>
                </a:cubicBezTo>
                <a:close/>
                <a:moveTo>
                  <a:pt x="1565454" y="6550580"/>
                </a:moveTo>
                <a:lnTo>
                  <a:pt x="1575582" y="6568304"/>
                </a:lnTo>
                <a:lnTo>
                  <a:pt x="1573050" y="6588560"/>
                </a:lnTo>
                <a:cubicBezTo>
                  <a:pt x="1566772" y="6589299"/>
                  <a:pt x="1563502" y="6592253"/>
                  <a:pt x="1563238" y="6597423"/>
                </a:cubicBezTo>
                <a:cubicBezTo>
                  <a:pt x="1562974" y="6602592"/>
                  <a:pt x="1557805" y="6605546"/>
                  <a:pt x="1547729" y="6606285"/>
                </a:cubicBezTo>
                <a:cubicBezTo>
                  <a:pt x="1548468" y="6596368"/>
                  <a:pt x="1551422" y="6587083"/>
                  <a:pt x="1556591" y="6578432"/>
                </a:cubicBezTo>
                <a:cubicBezTo>
                  <a:pt x="1561761" y="6569781"/>
                  <a:pt x="1564715" y="6560497"/>
                  <a:pt x="1565454" y="6550580"/>
                </a:cubicBezTo>
                <a:close/>
                <a:moveTo>
                  <a:pt x="4975690" y="6547342"/>
                </a:moveTo>
                <a:cubicBezTo>
                  <a:pt x="4975743" y="6548766"/>
                  <a:pt x="4976270" y="6550349"/>
                  <a:pt x="4977273" y="6552090"/>
                </a:cubicBezTo>
                <a:cubicBezTo>
                  <a:pt x="4978275" y="6553831"/>
                  <a:pt x="4979435" y="6554780"/>
                  <a:pt x="4980754" y="6554938"/>
                </a:cubicBezTo>
                <a:cubicBezTo>
                  <a:pt x="4983708" y="6554516"/>
                  <a:pt x="4985396" y="6552828"/>
                  <a:pt x="4985818" y="6549874"/>
                </a:cubicBezTo>
                <a:close/>
                <a:moveTo>
                  <a:pt x="3852747" y="6539387"/>
                </a:moveTo>
                <a:cubicBezTo>
                  <a:pt x="3845151" y="6539598"/>
                  <a:pt x="3839454" y="6542341"/>
                  <a:pt x="3835656" y="6547616"/>
                </a:cubicBezTo>
                <a:cubicBezTo>
                  <a:pt x="3831858" y="6552891"/>
                  <a:pt x="3829959" y="6559432"/>
                  <a:pt x="3829959" y="6567239"/>
                </a:cubicBezTo>
                <a:lnTo>
                  <a:pt x="3829959" y="6569771"/>
                </a:lnTo>
                <a:cubicBezTo>
                  <a:pt x="3829431" y="6569719"/>
                  <a:pt x="3827321" y="6569824"/>
                  <a:pt x="3823629" y="6570088"/>
                </a:cubicBezTo>
                <a:cubicBezTo>
                  <a:pt x="3819936" y="6570352"/>
                  <a:pt x="3817826" y="6571090"/>
                  <a:pt x="3817298" y="6572303"/>
                </a:cubicBezTo>
                <a:cubicBezTo>
                  <a:pt x="3818090" y="6573622"/>
                  <a:pt x="3821571" y="6574783"/>
                  <a:pt x="3827743" y="6575785"/>
                </a:cubicBezTo>
                <a:cubicBezTo>
                  <a:pt x="3833915" y="6576787"/>
                  <a:pt x="3838030" y="6577315"/>
                  <a:pt x="3840087" y="6577368"/>
                </a:cubicBezTo>
                <a:lnTo>
                  <a:pt x="3855279" y="6564707"/>
                </a:lnTo>
                <a:cubicBezTo>
                  <a:pt x="3851534" y="6564391"/>
                  <a:pt x="3848896" y="6562492"/>
                  <a:pt x="3847367" y="6559010"/>
                </a:cubicBezTo>
                <a:cubicBezTo>
                  <a:pt x="3845837" y="6555529"/>
                  <a:pt x="3845098" y="6552363"/>
                  <a:pt x="3845151" y="6549515"/>
                </a:cubicBezTo>
                <a:close/>
                <a:moveTo>
                  <a:pt x="4537498" y="6535513"/>
                </a:moveTo>
                <a:cubicBezTo>
                  <a:pt x="4537076" y="6538045"/>
                  <a:pt x="4537920" y="6540577"/>
                  <a:pt x="4540030" y="6543109"/>
                </a:cubicBezTo>
                <a:lnTo>
                  <a:pt x="4540030" y="6535513"/>
                </a:lnTo>
                <a:close/>
                <a:moveTo>
                  <a:pt x="3695759" y="6529258"/>
                </a:moveTo>
                <a:cubicBezTo>
                  <a:pt x="3694599" y="6529364"/>
                  <a:pt x="3693755" y="6529786"/>
                  <a:pt x="3693227" y="6530524"/>
                </a:cubicBezTo>
                <a:cubicBezTo>
                  <a:pt x="3692700" y="6531263"/>
                  <a:pt x="3691856" y="6531685"/>
                  <a:pt x="3690695" y="6531791"/>
                </a:cubicBezTo>
                <a:cubicBezTo>
                  <a:pt x="3690748" y="6533320"/>
                  <a:pt x="3691276" y="6535325"/>
                  <a:pt x="3692278" y="6537804"/>
                </a:cubicBezTo>
                <a:cubicBezTo>
                  <a:pt x="3693280" y="6540283"/>
                  <a:pt x="3694441" y="6541655"/>
                  <a:pt x="3695759" y="6541919"/>
                </a:cubicBezTo>
                <a:cubicBezTo>
                  <a:pt x="3698186" y="6541761"/>
                  <a:pt x="3699663" y="6540811"/>
                  <a:pt x="3700191" y="6539070"/>
                </a:cubicBezTo>
                <a:cubicBezTo>
                  <a:pt x="3700718" y="6537329"/>
                  <a:pt x="3700929" y="6535747"/>
                  <a:pt x="3700824" y="6534323"/>
                </a:cubicBezTo>
                <a:cubicBezTo>
                  <a:pt x="3700402" y="6531368"/>
                  <a:pt x="3698713" y="6529681"/>
                  <a:pt x="3695759" y="6529258"/>
                </a:cubicBezTo>
                <a:close/>
                <a:moveTo>
                  <a:pt x="4985818" y="6527086"/>
                </a:moveTo>
                <a:cubicBezTo>
                  <a:pt x="4985713" y="6528510"/>
                  <a:pt x="4985924" y="6530092"/>
                  <a:pt x="4986451" y="6531833"/>
                </a:cubicBezTo>
                <a:cubicBezTo>
                  <a:pt x="4986979" y="6533574"/>
                  <a:pt x="4988456" y="6534524"/>
                  <a:pt x="4990883" y="6534682"/>
                </a:cubicBezTo>
                <a:lnTo>
                  <a:pt x="4993415" y="6534682"/>
                </a:lnTo>
                <a:cubicBezTo>
                  <a:pt x="4993415" y="6529618"/>
                  <a:pt x="4990883" y="6527086"/>
                  <a:pt x="4985818" y="6527086"/>
                </a:cubicBezTo>
                <a:close/>
                <a:moveTo>
                  <a:pt x="4567883" y="6507660"/>
                </a:moveTo>
                <a:cubicBezTo>
                  <a:pt x="4563241" y="6507660"/>
                  <a:pt x="4559864" y="6510193"/>
                  <a:pt x="4557754" y="6515257"/>
                </a:cubicBezTo>
                <a:lnTo>
                  <a:pt x="4565351" y="6515257"/>
                </a:lnTo>
                <a:cubicBezTo>
                  <a:pt x="4565456" y="6513991"/>
                  <a:pt x="4565878" y="6512725"/>
                  <a:pt x="4566617" y="6511459"/>
                </a:cubicBezTo>
                <a:cubicBezTo>
                  <a:pt x="4567355" y="6510193"/>
                  <a:pt x="4567777" y="6508927"/>
                  <a:pt x="4567883" y="6507660"/>
                </a:cubicBezTo>
                <a:close/>
                <a:moveTo>
                  <a:pt x="3992011" y="6503938"/>
                </a:moveTo>
                <a:cubicBezTo>
                  <a:pt x="3983623" y="6504624"/>
                  <a:pt x="3978876" y="6508949"/>
                  <a:pt x="3977768" y="6516915"/>
                </a:cubicBezTo>
                <a:cubicBezTo>
                  <a:pt x="3976660" y="6524880"/>
                  <a:pt x="3976344" y="6532371"/>
                  <a:pt x="3976818" y="6539387"/>
                </a:cubicBezTo>
                <a:cubicBezTo>
                  <a:pt x="3972862" y="6539387"/>
                  <a:pt x="3968747" y="6540020"/>
                  <a:pt x="3964475" y="6541286"/>
                </a:cubicBezTo>
                <a:cubicBezTo>
                  <a:pt x="3960202" y="6542552"/>
                  <a:pt x="3956720" y="6544451"/>
                  <a:pt x="3954030" y="6546983"/>
                </a:cubicBezTo>
                <a:lnTo>
                  <a:pt x="3959094" y="6569771"/>
                </a:lnTo>
                <a:cubicBezTo>
                  <a:pt x="3960307" y="6562967"/>
                  <a:pt x="3962945" y="6556320"/>
                  <a:pt x="3967007" y="6549831"/>
                </a:cubicBezTo>
                <a:cubicBezTo>
                  <a:pt x="3971068" y="6543343"/>
                  <a:pt x="3976871" y="6539862"/>
                  <a:pt x="3984414" y="6539387"/>
                </a:cubicBezTo>
                <a:cubicBezTo>
                  <a:pt x="3984731" y="6533162"/>
                  <a:pt x="3985997" y="6527254"/>
                  <a:pt x="3988213" y="6521662"/>
                </a:cubicBezTo>
                <a:cubicBezTo>
                  <a:pt x="3990428" y="6516071"/>
                  <a:pt x="3991694" y="6510163"/>
                  <a:pt x="3992011" y="6503938"/>
                </a:cubicBezTo>
                <a:close/>
                <a:moveTo>
                  <a:pt x="5208640" y="6491637"/>
                </a:moveTo>
                <a:cubicBezTo>
                  <a:pt x="5208587" y="6493061"/>
                  <a:pt x="5208693" y="6494643"/>
                  <a:pt x="5208956" y="6496384"/>
                </a:cubicBezTo>
                <a:cubicBezTo>
                  <a:pt x="5209220" y="6498125"/>
                  <a:pt x="5209959" y="6499075"/>
                  <a:pt x="5211172" y="6499233"/>
                </a:cubicBezTo>
                <a:lnTo>
                  <a:pt x="5218768" y="6496701"/>
                </a:lnTo>
                <a:close/>
                <a:moveTo>
                  <a:pt x="1426190" y="6487278"/>
                </a:moveTo>
                <a:cubicBezTo>
                  <a:pt x="1426085" y="6488702"/>
                  <a:pt x="1426296" y="6490285"/>
                  <a:pt x="1426823" y="6492026"/>
                </a:cubicBezTo>
                <a:cubicBezTo>
                  <a:pt x="1427351" y="6493766"/>
                  <a:pt x="1428828" y="6494716"/>
                  <a:pt x="1431254" y="6494874"/>
                </a:cubicBezTo>
                <a:lnTo>
                  <a:pt x="1436318" y="6494874"/>
                </a:lnTo>
                <a:cubicBezTo>
                  <a:pt x="1436213" y="6492342"/>
                  <a:pt x="1435158" y="6490443"/>
                  <a:pt x="1433153" y="6489177"/>
                </a:cubicBezTo>
                <a:cubicBezTo>
                  <a:pt x="1431149" y="6487911"/>
                  <a:pt x="1428828" y="6487278"/>
                  <a:pt x="1426190" y="6487278"/>
                </a:cubicBezTo>
                <a:close/>
                <a:moveTo>
                  <a:pt x="5401077" y="6481509"/>
                </a:moveTo>
                <a:lnTo>
                  <a:pt x="5411205" y="6499233"/>
                </a:lnTo>
                <a:lnTo>
                  <a:pt x="5408673" y="6519489"/>
                </a:lnTo>
                <a:cubicBezTo>
                  <a:pt x="5402395" y="6520228"/>
                  <a:pt x="5399125" y="6523182"/>
                  <a:pt x="5398861" y="6528352"/>
                </a:cubicBezTo>
                <a:cubicBezTo>
                  <a:pt x="5398597" y="6533521"/>
                  <a:pt x="5393428" y="6536475"/>
                  <a:pt x="5383352" y="6537214"/>
                </a:cubicBezTo>
                <a:cubicBezTo>
                  <a:pt x="5384091" y="6527297"/>
                  <a:pt x="5387045" y="6518012"/>
                  <a:pt x="5392214" y="6509361"/>
                </a:cubicBezTo>
                <a:cubicBezTo>
                  <a:pt x="5397384" y="6500710"/>
                  <a:pt x="5400338" y="6491426"/>
                  <a:pt x="5401077" y="6481509"/>
                </a:cubicBezTo>
                <a:close/>
                <a:moveTo>
                  <a:pt x="5627524" y="6477635"/>
                </a:moveTo>
                <a:cubicBezTo>
                  <a:pt x="5616974" y="6497469"/>
                  <a:pt x="5607690" y="6518570"/>
                  <a:pt x="5599671" y="6540937"/>
                </a:cubicBezTo>
                <a:cubicBezTo>
                  <a:pt x="5600990" y="6546106"/>
                  <a:pt x="5603417" y="6550326"/>
                  <a:pt x="5606951" y="6553597"/>
                </a:cubicBezTo>
                <a:cubicBezTo>
                  <a:pt x="5610485" y="6556868"/>
                  <a:pt x="5614811" y="6558556"/>
                  <a:pt x="5619928" y="6558661"/>
                </a:cubicBezTo>
                <a:cubicBezTo>
                  <a:pt x="5622565" y="6550854"/>
                  <a:pt x="5626152" y="6539249"/>
                  <a:pt x="5630689" y="6523845"/>
                </a:cubicBezTo>
                <a:cubicBezTo>
                  <a:pt x="5635226" y="6508442"/>
                  <a:pt x="5640079" y="6498103"/>
                  <a:pt x="5645248" y="6492827"/>
                </a:cubicBezTo>
                <a:close/>
                <a:moveTo>
                  <a:pt x="4583075" y="6469680"/>
                </a:moveTo>
                <a:lnTo>
                  <a:pt x="4583075" y="6482340"/>
                </a:lnTo>
                <a:lnTo>
                  <a:pt x="4565351" y="6482340"/>
                </a:lnTo>
                <a:lnTo>
                  <a:pt x="4565351" y="6492468"/>
                </a:lnTo>
                <a:lnTo>
                  <a:pt x="4570415" y="6500064"/>
                </a:lnTo>
                <a:lnTo>
                  <a:pt x="4590671" y="6482340"/>
                </a:lnTo>
                <a:lnTo>
                  <a:pt x="4590671" y="6472212"/>
                </a:lnTo>
                <a:close/>
                <a:moveTo>
                  <a:pt x="3885664" y="6460893"/>
                </a:moveTo>
                <a:cubicBezTo>
                  <a:pt x="3883238" y="6461262"/>
                  <a:pt x="3881760" y="6463056"/>
                  <a:pt x="3881233" y="6466273"/>
                </a:cubicBezTo>
                <a:cubicBezTo>
                  <a:pt x="3880705" y="6469491"/>
                  <a:pt x="3880494" y="6471918"/>
                  <a:pt x="3880600" y="6473553"/>
                </a:cubicBezTo>
                <a:cubicBezTo>
                  <a:pt x="3880494" y="6479936"/>
                  <a:pt x="3878806" y="6485528"/>
                  <a:pt x="3875536" y="6490328"/>
                </a:cubicBezTo>
                <a:cubicBezTo>
                  <a:pt x="3872265" y="6495128"/>
                  <a:pt x="3868045" y="6498821"/>
                  <a:pt x="3862876" y="6501406"/>
                </a:cubicBezTo>
                <a:cubicBezTo>
                  <a:pt x="3862559" y="6507630"/>
                  <a:pt x="3861293" y="6513538"/>
                  <a:pt x="3859077" y="6519130"/>
                </a:cubicBezTo>
                <a:cubicBezTo>
                  <a:pt x="3856862" y="6524722"/>
                  <a:pt x="3855596" y="6530630"/>
                  <a:pt x="3855279" y="6536855"/>
                </a:cubicBezTo>
                <a:cubicBezTo>
                  <a:pt x="3862770" y="6527940"/>
                  <a:pt x="3869311" y="6518550"/>
                  <a:pt x="3874903" y="6508686"/>
                </a:cubicBezTo>
                <a:cubicBezTo>
                  <a:pt x="3880494" y="6498821"/>
                  <a:pt x="3885770" y="6488798"/>
                  <a:pt x="3890728" y="6478617"/>
                </a:cubicBezTo>
                <a:cubicBezTo>
                  <a:pt x="3890675" y="6476771"/>
                  <a:pt x="3890148" y="6473500"/>
                  <a:pt x="3889146" y="6468805"/>
                </a:cubicBezTo>
                <a:cubicBezTo>
                  <a:pt x="3888143" y="6464111"/>
                  <a:pt x="3886983" y="6461473"/>
                  <a:pt x="3885664" y="6460893"/>
                </a:cubicBezTo>
                <a:close/>
                <a:moveTo>
                  <a:pt x="4600799" y="6444359"/>
                </a:moveTo>
                <a:lnTo>
                  <a:pt x="4593203" y="6446891"/>
                </a:lnTo>
                <a:lnTo>
                  <a:pt x="4593203" y="6467148"/>
                </a:lnTo>
                <a:cubicBezTo>
                  <a:pt x="4596843" y="6464457"/>
                  <a:pt x="4599059" y="6460976"/>
                  <a:pt x="4599850" y="6456703"/>
                </a:cubicBezTo>
                <a:cubicBezTo>
                  <a:pt x="4600641" y="6452430"/>
                  <a:pt x="4600958" y="6448315"/>
                  <a:pt x="4600799" y="6444359"/>
                </a:cubicBezTo>
                <a:close/>
                <a:moveTo>
                  <a:pt x="3726144" y="6438104"/>
                </a:moveTo>
                <a:lnTo>
                  <a:pt x="3716016" y="6468489"/>
                </a:lnTo>
                <a:cubicBezTo>
                  <a:pt x="3715594" y="6468436"/>
                  <a:pt x="3713906" y="6468542"/>
                  <a:pt x="3710952" y="6468805"/>
                </a:cubicBezTo>
                <a:cubicBezTo>
                  <a:pt x="3707998" y="6469069"/>
                  <a:pt x="3706310" y="6469808"/>
                  <a:pt x="3705888" y="6471021"/>
                </a:cubicBezTo>
                <a:cubicBezTo>
                  <a:pt x="3706415" y="6473711"/>
                  <a:pt x="3709158" y="6476560"/>
                  <a:pt x="3714117" y="6479567"/>
                </a:cubicBezTo>
                <a:cubicBezTo>
                  <a:pt x="3719075" y="6482574"/>
                  <a:pt x="3723085" y="6484789"/>
                  <a:pt x="3726144" y="6486213"/>
                </a:cubicBezTo>
                <a:lnTo>
                  <a:pt x="3743869" y="6460893"/>
                </a:lnTo>
                <a:close/>
                <a:moveTo>
                  <a:pt x="5261813" y="6418207"/>
                </a:moveTo>
                <a:cubicBezTo>
                  <a:pt x="5261708" y="6419631"/>
                  <a:pt x="5261919" y="6421214"/>
                  <a:pt x="5262446" y="6422955"/>
                </a:cubicBezTo>
                <a:cubicBezTo>
                  <a:pt x="5262974" y="6424695"/>
                  <a:pt x="5264451" y="6425645"/>
                  <a:pt x="5266877" y="6425803"/>
                </a:cubicBezTo>
                <a:lnTo>
                  <a:pt x="5271941" y="6425803"/>
                </a:lnTo>
                <a:cubicBezTo>
                  <a:pt x="5271836" y="6423271"/>
                  <a:pt x="5270781" y="6421372"/>
                  <a:pt x="5268776" y="6420106"/>
                </a:cubicBezTo>
                <a:cubicBezTo>
                  <a:pt x="5266772" y="6418840"/>
                  <a:pt x="5264451" y="6418207"/>
                  <a:pt x="5261813" y="6418207"/>
                </a:cubicBezTo>
                <a:close/>
                <a:moveTo>
                  <a:pt x="1590774" y="6403720"/>
                </a:moveTo>
                <a:cubicBezTo>
                  <a:pt x="1590827" y="6405250"/>
                  <a:pt x="1591355" y="6407254"/>
                  <a:pt x="1592357" y="6409733"/>
                </a:cubicBezTo>
                <a:cubicBezTo>
                  <a:pt x="1593359" y="6412213"/>
                  <a:pt x="1594520" y="6413584"/>
                  <a:pt x="1595838" y="6413848"/>
                </a:cubicBezTo>
                <a:cubicBezTo>
                  <a:pt x="1598265" y="6413690"/>
                  <a:pt x="1599742" y="6412740"/>
                  <a:pt x="1600270" y="6411000"/>
                </a:cubicBezTo>
                <a:cubicBezTo>
                  <a:pt x="1600797" y="6409259"/>
                  <a:pt x="1601008" y="6407676"/>
                  <a:pt x="1600903" y="6406252"/>
                </a:cubicBezTo>
                <a:close/>
                <a:moveTo>
                  <a:pt x="5675633" y="6389013"/>
                </a:moveTo>
                <a:lnTo>
                  <a:pt x="5662973" y="6404205"/>
                </a:lnTo>
                <a:lnTo>
                  <a:pt x="5662973" y="6411801"/>
                </a:lnTo>
                <a:lnTo>
                  <a:pt x="5668037" y="6411801"/>
                </a:lnTo>
                <a:cubicBezTo>
                  <a:pt x="5672996" y="6412012"/>
                  <a:pt x="5676372" y="6411590"/>
                  <a:pt x="5678165" y="6410535"/>
                </a:cubicBezTo>
                <a:cubicBezTo>
                  <a:pt x="5679959" y="6409480"/>
                  <a:pt x="5680803" y="6406526"/>
                  <a:pt x="5680697" y="6401673"/>
                </a:cubicBezTo>
                <a:close/>
                <a:moveTo>
                  <a:pt x="4621056" y="6383589"/>
                </a:moveTo>
                <a:cubicBezTo>
                  <a:pt x="4618629" y="6391608"/>
                  <a:pt x="4615886" y="6398993"/>
                  <a:pt x="4612827" y="6405745"/>
                </a:cubicBezTo>
                <a:cubicBezTo>
                  <a:pt x="4609767" y="6412497"/>
                  <a:pt x="4605758" y="6416084"/>
                  <a:pt x="4600799" y="6416506"/>
                </a:cubicBezTo>
                <a:cubicBezTo>
                  <a:pt x="4600958" y="6418458"/>
                  <a:pt x="4601907" y="6422151"/>
                  <a:pt x="4603648" y="6427584"/>
                </a:cubicBezTo>
                <a:cubicBezTo>
                  <a:pt x="4605389" y="6433017"/>
                  <a:pt x="4606971" y="6436077"/>
                  <a:pt x="4608396" y="6436763"/>
                </a:cubicBezTo>
                <a:cubicBezTo>
                  <a:pt x="4609609" y="6436605"/>
                  <a:pt x="4610347" y="6435655"/>
                  <a:pt x="4610611" y="6433914"/>
                </a:cubicBezTo>
                <a:cubicBezTo>
                  <a:pt x="4610875" y="6432173"/>
                  <a:pt x="4610980" y="6430591"/>
                  <a:pt x="4610928" y="6429167"/>
                </a:cubicBezTo>
                <a:cubicBezTo>
                  <a:pt x="4615095" y="6423628"/>
                  <a:pt x="4619421" y="6416348"/>
                  <a:pt x="4623905" y="6407328"/>
                </a:cubicBezTo>
                <a:cubicBezTo>
                  <a:pt x="4628388" y="6398307"/>
                  <a:pt x="4630815" y="6390394"/>
                  <a:pt x="4631184" y="6383589"/>
                </a:cubicBezTo>
                <a:close/>
                <a:moveTo>
                  <a:pt x="1327440" y="6373335"/>
                </a:moveTo>
                <a:lnTo>
                  <a:pt x="1327440" y="6385995"/>
                </a:lnTo>
                <a:cubicBezTo>
                  <a:pt x="1327545" y="6389635"/>
                  <a:pt x="1328600" y="6391851"/>
                  <a:pt x="1330605" y="6392642"/>
                </a:cubicBezTo>
                <a:cubicBezTo>
                  <a:pt x="1332609" y="6393433"/>
                  <a:pt x="1334930" y="6393750"/>
                  <a:pt x="1337568" y="6393592"/>
                </a:cubicBezTo>
                <a:close/>
                <a:moveTo>
                  <a:pt x="5976949" y="6371288"/>
                </a:moveTo>
                <a:lnTo>
                  <a:pt x="5956692" y="6404205"/>
                </a:lnTo>
                <a:cubicBezTo>
                  <a:pt x="5961756" y="6412224"/>
                  <a:pt x="5964288" y="6421508"/>
                  <a:pt x="5964288" y="6432058"/>
                </a:cubicBezTo>
                <a:cubicBezTo>
                  <a:pt x="5962864" y="6431953"/>
                  <a:pt x="5961281" y="6432163"/>
                  <a:pt x="5959541" y="6432691"/>
                </a:cubicBezTo>
                <a:cubicBezTo>
                  <a:pt x="5957800" y="6433218"/>
                  <a:pt x="5956850" y="6434695"/>
                  <a:pt x="5956692" y="6437122"/>
                </a:cubicBezTo>
                <a:cubicBezTo>
                  <a:pt x="5956850" y="6439654"/>
                  <a:pt x="5957800" y="6442186"/>
                  <a:pt x="5959541" y="6444718"/>
                </a:cubicBezTo>
                <a:cubicBezTo>
                  <a:pt x="5961281" y="6447250"/>
                  <a:pt x="5962864" y="6449782"/>
                  <a:pt x="5964288" y="6452314"/>
                </a:cubicBezTo>
                <a:lnTo>
                  <a:pt x="5982013" y="6459910"/>
                </a:lnTo>
                <a:lnTo>
                  <a:pt x="5984545" y="6452314"/>
                </a:lnTo>
                <a:lnTo>
                  <a:pt x="5971885" y="6442186"/>
                </a:lnTo>
                <a:cubicBezTo>
                  <a:pt x="5971832" y="6438283"/>
                  <a:pt x="5972570" y="6434695"/>
                  <a:pt x="5974100" y="6431425"/>
                </a:cubicBezTo>
                <a:cubicBezTo>
                  <a:pt x="5975630" y="6428154"/>
                  <a:pt x="5978267" y="6425833"/>
                  <a:pt x="5982013" y="6424462"/>
                </a:cubicBezTo>
                <a:cubicBezTo>
                  <a:pt x="5982276" y="6415599"/>
                  <a:pt x="5982382" y="6406737"/>
                  <a:pt x="5982329" y="6397875"/>
                </a:cubicBezTo>
                <a:cubicBezTo>
                  <a:pt x="5982276" y="6389013"/>
                  <a:pt x="5980483" y="6380151"/>
                  <a:pt x="5976949" y="6371288"/>
                </a:cubicBezTo>
                <a:close/>
                <a:moveTo>
                  <a:pt x="1509748" y="6355611"/>
                </a:moveTo>
                <a:cubicBezTo>
                  <a:pt x="1502152" y="6355822"/>
                  <a:pt x="1496455" y="6358565"/>
                  <a:pt x="1492657" y="6363840"/>
                </a:cubicBezTo>
                <a:cubicBezTo>
                  <a:pt x="1488859" y="6369115"/>
                  <a:pt x="1486960" y="6375656"/>
                  <a:pt x="1486960" y="6383463"/>
                </a:cubicBezTo>
                <a:lnTo>
                  <a:pt x="1486960" y="6385995"/>
                </a:lnTo>
                <a:cubicBezTo>
                  <a:pt x="1486432" y="6385943"/>
                  <a:pt x="1484322" y="6386048"/>
                  <a:pt x="1480630" y="6386312"/>
                </a:cubicBezTo>
                <a:cubicBezTo>
                  <a:pt x="1476937" y="6386576"/>
                  <a:pt x="1474827" y="6387314"/>
                  <a:pt x="1474299" y="6388527"/>
                </a:cubicBezTo>
                <a:cubicBezTo>
                  <a:pt x="1475091" y="6389846"/>
                  <a:pt x="1478572" y="6391007"/>
                  <a:pt x="1484744" y="6392009"/>
                </a:cubicBezTo>
                <a:cubicBezTo>
                  <a:pt x="1490916" y="6393011"/>
                  <a:pt x="1495031" y="6393539"/>
                  <a:pt x="1497088" y="6393592"/>
                </a:cubicBezTo>
                <a:lnTo>
                  <a:pt x="1512280" y="6380931"/>
                </a:lnTo>
                <a:cubicBezTo>
                  <a:pt x="1508535" y="6380615"/>
                  <a:pt x="1505897" y="6378716"/>
                  <a:pt x="1504368" y="6375234"/>
                </a:cubicBezTo>
                <a:cubicBezTo>
                  <a:pt x="1502838" y="6371753"/>
                  <a:pt x="1502099" y="6368587"/>
                  <a:pt x="1502152" y="6365739"/>
                </a:cubicBezTo>
                <a:close/>
                <a:moveTo>
                  <a:pt x="3761593" y="6349482"/>
                </a:moveTo>
                <a:cubicBezTo>
                  <a:pt x="3751043" y="6369316"/>
                  <a:pt x="3741759" y="6390417"/>
                  <a:pt x="3733740" y="6412784"/>
                </a:cubicBezTo>
                <a:cubicBezTo>
                  <a:pt x="3735059" y="6417953"/>
                  <a:pt x="3737486" y="6422173"/>
                  <a:pt x="3741020" y="6425444"/>
                </a:cubicBezTo>
                <a:cubicBezTo>
                  <a:pt x="3744554" y="6428715"/>
                  <a:pt x="3748880" y="6430403"/>
                  <a:pt x="3753997" y="6430508"/>
                </a:cubicBezTo>
                <a:cubicBezTo>
                  <a:pt x="3756634" y="6422701"/>
                  <a:pt x="3760221" y="6411096"/>
                  <a:pt x="3764758" y="6395692"/>
                </a:cubicBezTo>
                <a:cubicBezTo>
                  <a:pt x="3769295" y="6380289"/>
                  <a:pt x="3774148" y="6369950"/>
                  <a:pt x="3779317" y="6364674"/>
                </a:cubicBezTo>
                <a:close/>
                <a:moveTo>
                  <a:pt x="5703486" y="6348500"/>
                </a:moveTo>
                <a:lnTo>
                  <a:pt x="5698422" y="6358628"/>
                </a:lnTo>
                <a:cubicBezTo>
                  <a:pt x="5701376" y="6356096"/>
                  <a:pt x="5703064" y="6353564"/>
                  <a:pt x="5703486" y="6351032"/>
                </a:cubicBezTo>
                <a:close/>
                <a:moveTo>
                  <a:pt x="1352760" y="6345482"/>
                </a:moveTo>
                <a:cubicBezTo>
                  <a:pt x="1351600" y="6345588"/>
                  <a:pt x="1350756" y="6346010"/>
                  <a:pt x="1350228" y="6346748"/>
                </a:cubicBezTo>
                <a:cubicBezTo>
                  <a:pt x="1349701" y="6347487"/>
                  <a:pt x="1348857" y="6347909"/>
                  <a:pt x="1347696" y="6348015"/>
                </a:cubicBezTo>
                <a:cubicBezTo>
                  <a:pt x="1347749" y="6349544"/>
                  <a:pt x="1348277" y="6351549"/>
                  <a:pt x="1349279" y="6354028"/>
                </a:cubicBezTo>
                <a:cubicBezTo>
                  <a:pt x="1350281" y="6356507"/>
                  <a:pt x="1351442" y="6357879"/>
                  <a:pt x="1352760" y="6358143"/>
                </a:cubicBezTo>
                <a:cubicBezTo>
                  <a:pt x="1355187" y="6357985"/>
                  <a:pt x="1356664" y="6357035"/>
                  <a:pt x="1357192" y="6355294"/>
                </a:cubicBezTo>
                <a:cubicBezTo>
                  <a:pt x="1357719" y="6353553"/>
                  <a:pt x="1357930" y="6351971"/>
                  <a:pt x="1357825" y="6350547"/>
                </a:cubicBezTo>
                <a:cubicBezTo>
                  <a:pt x="1357403" y="6347592"/>
                  <a:pt x="1355714" y="6345905"/>
                  <a:pt x="1352760" y="6345482"/>
                </a:cubicBezTo>
                <a:close/>
                <a:moveTo>
                  <a:pt x="5426397" y="6334649"/>
                </a:moveTo>
                <a:cubicBezTo>
                  <a:pt x="5426450" y="6336179"/>
                  <a:pt x="5426978" y="6338183"/>
                  <a:pt x="5427980" y="6340662"/>
                </a:cubicBezTo>
                <a:cubicBezTo>
                  <a:pt x="5428982" y="6343142"/>
                  <a:pt x="5430143" y="6344513"/>
                  <a:pt x="5431461" y="6344777"/>
                </a:cubicBezTo>
                <a:cubicBezTo>
                  <a:pt x="5433888" y="6344619"/>
                  <a:pt x="5435365" y="6343669"/>
                  <a:pt x="5435893" y="6341929"/>
                </a:cubicBezTo>
                <a:cubicBezTo>
                  <a:pt x="5436420" y="6340188"/>
                  <a:pt x="5436631" y="6338605"/>
                  <a:pt x="5436526" y="6337181"/>
                </a:cubicBezTo>
                <a:close/>
                <a:moveTo>
                  <a:pt x="4073037" y="6326693"/>
                </a:moveTo>
                <a:cubicBezTo>
                  <a:pt x="4072298" y="6335186"/>
                  <a:pt x="4069344" y="6342888"/>
                  <a:pt x="4064174" y="6349798"/>
                </a:cubicBezTo>
                <a:cubicBezTo>
                  <a:pt x="4059005" y="6356709"/>
                  <a:pt x="4056051" y="6365044"/>
                  <a:pt x="4055312" y="6374802"/>
                </a:cubicBezTo>
                <a:cubicBezTo>
                  <a:pt x="4047769" y="6385036"/>
                  <a:pt x="4040700" y="6395587"/>
                  <a:pt x="4034106" y="6406453"/>
                </a:cubicBezTo>
                <a:cubicBezTo>
                  <a:pt x="4027512" y="6417320"/>
                  <a:pt x="4021077" y="6427870"/>
                  <a:pt x="4014799" y="6438104"/>
                </a:cubicBezTo>
                <a:cubicBezTo>
                  <a:pt x="4013533" y="6444223"/>
                  <a:pt x="4011001" y="6452242"/>
                  <a:pt x="4007203" y="6462159"/>
                </a:cubicBezTo>
                <a:cubicBezTo>
                  <a:pt x="4003405" y="6472076"/>
                  <a:pt x="3998341" y="6477562"/>
                  <a:pt x="3992011" y="6478617"/>
                </a:cubicBezTo>
                <a:cubicBezTo>
                  <a:pt x="3992327" y="6480569"/>
                  <a:pt x="3993593" y="6484261"/>
                  <a:pt x="3995809" y="6489695"/>
                </a:cubicBezTo>
                <a:cubicBezTo>
                  <a:pt x="3998024" y="6495128"/>
                  <a:pt x="3999290" y="6498188"/>
                  <a:pt x="3999607" y="6498874"/>
                </a:cubicBezTo>
                <a:cubicBezTo>
                  <a:pt x="4000820" y="6498557"/>
                  <a:pt x="4001559" y="6497291"/>
                  <a:pt x="4001822" y="6495076"/>
                </a:cubicBezTo>
                <a:cubicBezTo>
                  <a:pt x="4002086" y="6492860"/>
                  <a:pt x="4002192" y="6491594"/>
                  <a:pt x="4002139" y="6491278"/>
                </a:cubicBezTo>
                <a:cubicBezTo>
                  <a:pt x="4009313" y="6476349"/>
                  <a:pt x="4017753" y="6461895"/>
                  <a:pt x="4027460" y="6447916"/>
                </a:cubicBezTo>
                <a:cubicBezTo>
                  <a:pt x="4037166" y="6433937"/>
                  <a:pt x="4043074" y="6418850"/>
                  <a:pt x="4045184" y="6402655"/>
                </a:cubicBezTo>
                <a:lnTo>
                  <a:pt x="4057844" y="6402655"/>
                </a:lnTo>
                <a:lnTo>
                  <a:pt x="4077592" y="6404198"/>
                </a:lnTo>
                <a:lnTo>
                  <a:pt x="4079195" y="6396250"/>
                </a:lnTo>
                <a:cubicBezTo>
                  <a:pt x="4080724" y="6395036"/>
                  <a:pt x="4082729" y="6393665"/>
                  <a:pt x="4085208" y="6392135"/>
                </a:cubicBezTo>
                <a:lnTo>
                  <a:pt x="4087184" y="6389248"/>
                </a:lnTo>
                <a:lnTo>
                  <a:pt x="4083165" y="6385564"/>
                </a:lnTo>
                <a:lnTo>
                  <a:pt x="4084402" y="6383812"/>
                </a:lnTo>
                <a:lnTo>
                  <a:pt x="4081727" y="6383589"/>
                </a:lnTo>
                <a:lnTo>
                  <a:pt x="4087273" y="6366953"/>
                </a:lnTo>
                <a:lnTo>
                  <a:pt x="4080633" y="6352014"/>
                </a:lnTo>
                <a:lnTo>
                  <a:pt x="4090761" y="6334290"/>
                </a:lnTo>
                <a:close/>
                <a:moveTo>
                  <a:pt x="1649012" y="6320162"/>
                </a:moveTo>
                <a:cubicBezTo>
                  <a:pt x="1640624" y="6320848"/>
                  <a:pt x="1635877" y="6325173"/>
                  <a:pt x="1634769" y="6333139"/>
                </a:cubicBezTo>
                <a:cubicBezTo>
                  <a:pt x="1633661" y="6341104"/>
                  <a:pt x="1633345" y="6348595"/>
                  <a:pt x="1633819" y="6355611"/>
                </a:cubicBezTo>
                <a:cubicBezTo>
                  <a:pt x="1629863" y="6355611"/>
                  <a:pt x="1625748" y="6356244"/>
                  <a:pt x="1621476" y="6357510"/>
                </a:cubicBezTo>
                <a:cubicBezTo>
                  <a:pt x="1617203" y="6358776"/>
                  <a:pt x="1613721" y="6360675"/>
                  <a:pt x="1611031" y="6363207"/>
                </a:cubicBezTo>
                <a:lnTo>
                  <a:pt x="1616095" y="6385995"/>
                </a:lnTo>
                <a:cubicBezTo>
                  <a:pt x="1617308" y="6379191"/>
                  <a:pt x="1619946" y="6372544"/>
                  <a:pt x="1624008" y="6366055"/>
                </a:cubicBezTo>
                <a:cubicBezTo>
                  <a:pt x="1628069" y="6359567"/>
                  <a:pt x="1633872" y="6356086"/>
                  <a:pt x="1641415" y="6355611"/>
                </a:cubicBezTo>
                <a:cubicBezTo>
                  <a:pt x="1641732" y="6349386"/>
                  <a:pt x="1642998" y="6343478"/>
                  <a:pt x="1645214" y="6337886"/>
                </a:cubicBezTo>
                <a:cubicBezTo>
                  <a:pt x="1647429" y="6332295"/>
                  <a:pt x="1648695" y="6326387"/>
                  <a:pt x="1649012" y="6320162"/>
                </a:cubicBezTo>
                <a:close/>
                <a:moveTo>
                  <a:pt x="5163063" y="6304264"/>
                </a:moveTo>
                <a:lnTo>
                  <a:pt x="5163063" y="6316924"/>
                </a:lnTo>
                <a:cubicBezTo>
                  <a:pt x="5163168" y="6320564"/>
                  <a:pt x="5164223" y="6322780"/>
                  <a:pt x="5166228" y="6323571"/>
                </a:cubicBezTo>
                <a:cubicBezTo>
                  <a:pt x="5168232" y="6324362"/>
                  <a:pt x="5170553" y="6324679"/>
                  <a:pt x="5173191" y="6324521"/>
                </a:cubicBezTo>
                <a:close/>
                <a:moveTo>
                  <a:pt x="4704614" y="6302563"/>
                </a:moveTo>
                <a:cubicBezTo>
                  <a:pt x="4703401" y="6304990"/>
                  <a:pt x="4702662" y="6307100"/>
                  <a:pt x="4702398" y="6308894"/>
                </a:cubicBezTo>
                <a:cubicBezTo>
                  <a:pt x="4702135" y="6310687"/>
                  <a:pt x="4702029" y="6312797"/>
                  <a:pt x="4702082" y="6315224"/>
                </a:cubicBezTo>
                <a:cubicBezTo>
                  <a:pt x="4705036" y="6312270"/>
                  <a:pt x="4706724" y="6308050"/>
                  <a:pt x="4707146" y="6302563"/>
                </a:cubicBezTo>
                <a:close/>
                <a:moveTo>
                  <a:pt x="5345371" y="6286540"/>
                </a:moveTo>
                <a:cubicBezTo>
                  <a:pt x="5337775" y="6286751"/>
                  <a:pt x="5332078" y="6289494"/>
                  <a:pt x="5328280" y="6294769"/>
                </a:cubicBezTo>
                <a:cubicBezTo>
                  <a:pt x="5324482" y="6300044"/>
                  <a:pt x="5322583" y="6306585"/>
                  <a:pt x="5322583" y="6314392"/>
                </a:cubicBezTo>
                <a:lnTo>
                  <a:pt x="5322583" y="6316924"/>
                </a:lnTo>
                <a:cubicBezTo>
                  <a:pt x="5322055" y="6316872"/>
                  <a:pt x="5319945" y="6316977"/>
                  <a:pt x="5316253" y="6317241"/>
                </a:cubicBezTo>
                <a:cubicBezTo>
                  <a:pt x="5312560" y="6317505"/>
                  <a:pt x="5310450" y="6318243"/>
                  <a:pt x="5309922" y="6319456"/>
                </a:cubicBezTo>
                <a:cubicBezTo>
                  <a:pt x="5310714" y="6320775"/>
                  <a:pt x="5314195" y="6321936"/>
                  <a:pt x="5320367" y="6322938"/>
                </a:cubicBezTo>
                <a:cubicBezTo>
                  <a:pt x="5326539" y="6323940"/>
                  <a:pt x="5330654" y="6324468"/>
                  <a:pt x="5332711" y="6324521"/>
                </a:cubicBezTo>
                <a:lnTo>
                  <a:pt x="5347903" y="6311860"/>
                </a:lnTo>
                <a:cubicBezTo>
                  <a:pt x="5344158" y="6311544"/>
                  <a:pt x="5341520" y="6309645"/>
                  <a:pt x="5339991" y="6306163"/>
                </a:cubicBezTo>
                <a:cubicBezTo>
                  <a:pt x="5338461" y="6302682"/>
                  <a:pt x="5337722" y="6299516"/>
                  <a:pt x="5337775" y="6296668"/>
                </a:cubicBezTo>
                <a:close/>
                <a:moveTo>
                  <a:pt x="6030122" y="6282666"/>
                </a:moveTo>
                <a:cubicBezTo>
                  <a:pt x="6029700" y="6285198"/>
                  <a:pt x="6030544" y="6287730"/>
                  <a:pt x="6032654" y="6290262"/>
                </a:cubicBezTo>
                <a:lnTo>
                  <a:pt x="6032654" y="6282666"/>
                </a:lnTo>
                <a:close/>
                <a:moveTo>
                  <a:pt x="1542665" y="6277117"/>
                </a:moveTo>
                <a:cubicBezTo>
                  <a:pt x="1540239" y="6277486"/>
                  <a:pt x="1538761" y="6279280"/>
                  <a:pt x="1538234" y="6282497"/>
                </a:cubicBezTo>
                <a:cubicBezTo>
                  <a:pt x="1537706" y="6285715"/>
                  <a:pt x="1537495" y="6288142"/>
                  <a:pt x="1537601" y="6289777"/>
                </a:cubicBezTo>
                <a:cubicBezTo>
                  <a:pt x="1537495" y="6296160"/>
                  <a:pt x="1535807" y="6301752"/>
                  <a:pt x="1532537" y="6306552"/>
                </a:cubicBezTo>
                <a:cubicBezTo>
                  <a:pt x="1529266" y="6311352"/>
                  <a:pt x="1525046" y="6315045"/>
                  <a:pt x="1519877" y="6317630"/>
                </a:cubicBezTo>
                <a:cubicBezTo>
                  <a:pt x="1519560" y="6323854"/>
                  <a:pt x="1518294" y="6329762"/>
                  <a:pt x="1516078" y="6335354"/>
                </a:cubicBezTo>
                <a:cubicBezTo>
                  <a:pt x="1513863" y="6340946"/>
                  <a:pt x="1512597" y="6346854"/>
                  <a:pt x="1512280" y="6353079"/>
                </a:cubicBezTo>
                <a:cubicBezTo>
                  <a:pt x="1519771" y="6344164"/>
                  <a:pt x="1526312" y="6334774"/>
                  <a:pt x="1531904" y="6324910"/>
                </a:cubicBezTo>
                <a:cubicBezTo>
                  <a:pt x="1537495" y="6315045"/>
                  <a:pt x="1542771" y="6305022"/>
                  <a:pt x="1547729" y="6294841"/>
                </a:cubicBezTo>
                <a:cubicBezTo>
                  <a:pt x="1547676" y="6292995"/>
                  <a:pt x="1547149" y="6289724"/>
                  <a:pt x="1546147" y="6285029"/>
                </a:cubicBezTo>
                <a:cubicBezTo>
                  <a:pt x="1545144" y="6280335"/>
                  <a:pt x="1543984" y="6277697"/>
                  <a:pt x="1542665" y="6277117"/>
                </a:cubicBezTo>
                <a:close/>
                <a:moveTo>
                  <a:pt x="5188383" y="6276411"/>
                </a:moveTo>
                <a:cubicBezTo>
                  <a:pt x="5187223" y="6276517"/>
                  <a:pt x="5186379" y="6276939"/>
                  <a:pt x="5185851" y="6277677"/>
                </a:cubicBezTo>
                <a:cubicBezTo>
                  <a:pt x="5185324" y="6278416"/>
                  <a:pt x="5184480" y="6278838"/>
                  <a:pt x="5183319" y="6278944"/>
                </a:cubicBezTo>
                <a:cubicBezTo>
                  <a:pt x="5183372" y="6280473"/>
                  <a:pt x="5183900" y="6282478"/>
                  <a:pt x="5184902" y="6284957"/>
                </a:cubicBezTo>
                <a:cubicBezTo>
                  <a:pt x="5185904" y="6287436"/>
                  <a:pt x="5187065" y="6288808"/>
                  <a:pt x="5188383" y="6289072"/>
                </a:cubicBezTo>
                <a:cubicBezTo>
                  <a:pt x="5190810" y="6288914"/>
                  <a:pt x="5192287" y="6287964"/>
                  <a:pt x="5192815" y="6286223"/>
                </a:cubicBezTo>
                <a:cubicBezTo>
                  <a:pt x="5193342" y="6284482"/>
                  <a:pt x="5193553" y="6282900"/>
                  <a:pt x="5193448" y="6281476"/>
                </a:cubicBezTo>
                <a:cubicBezTo>
                  <a:pt x="5193026" y="6278521"/>
                  <a:pt x="5191337" y="6276834"/>
                  <a:pt x="5188383" y="6276411"/>
                </a:cubicBezTo>
                <a:close/>
                <a:moveTo>
                  <a:pt x="3809702" y="6260860"/>
                </a:moveTo>
                <a:lnTo>
                  <a:pt x="3797042" y="6276052"/>
                </a:lnTo>
                <a:lnTo>
                  <a:pt x="3797042" y="6283648"/>
                </a:lnTo>
                <a:lnTo>
                  <a:pt x="3802106" y="6283648"/>
                </a:lnTo>
                <a:cubicBezTo>
                  <a:pt x="3807065" y="6283859"/>
                  <a:pt x="3810441" y="6283437"/>
                  <a:pt x="3812234" y="6282382"/>
                </a:cubicBezTo>
                <a:cubicBezTo>
                  <a:pt x="3814028" y="6281327"/>
                  <a:pt x="3814872" y="6278373"/>
                  <a:pt x="3814766" y="6273520"/>
                </a:cubicBezTo>
                <a:close/>
                <a:moveTo>
                  <a:pt x="6060507" y="6254813"/>
                </a:moveTo>
                <a:cubicBezTo>
                  <a:pt x="6055865" y="6254813"/>
                  <a:pt x="6052488" y="6257346"/>
                  <a:pt x="6050378" y="6262410"/>
                </a:cubicBezTo>
                <a:lnTo>
                  <a:pt x="6057975" y="6262410"/>
                </a:lnTo>
                <a:cubicBezTo>
                  <a:pt x="6058080" y="6261144"/>
                  <a:pt x="6058502" y="6259878"/>
                  <a:pt x="6059241" y="6258612"/>
                </a:cubicBezTo>
                <a:cubicBezTo>
                  <a:pt x="6059979" y="6257346"/>
                  <a:pt x="6060401" y="6256080"/>
                  <a:pt x="6060507" y="6254813"/>
                </a:cubicBezTo>
                <a:close/>
                <a:moveTo>
                  <a:pt x="1383145" y="6254328"/>
                </a:moveTo>
                <a:lnTo>
                  <a:pt x="1373017" y="6284713"/>
                </a:lnTo>
                <a:cubicBezTo>
                  <a:pt x="1372595" y="6284660"/>
                  <a:pt x="1370907" y="6284766"/>
                  <a:pt x="1367953" y="6285029"/>
                </a:cubicBezTo>
                <a:cubicBezTo>
                  <a:pt x="1364999" y="6285293"/>
                  <a:pt x="1363311" y="6286032"/>
                  <a:pt x="1362889" y="6287245"/>
                </a:cubicBezTo>
                <a:cubicBezTo>
                  <a:pt x="1363416" y="6289935"/>
                  <a:pt x="1366159" y="6292784"/>
                  <a:pt x="1371118" y="6295791"/>
                </a:cubicBezTo>
                <a:cubicBezTo>
                  <a:pt x="1376076" y="6298798"/>
                  <a:pt x="1380086" y="6301013"/>
                  <a:pt x="1383145" y="6302437"/>
                </a:cubicBezTo>
                <a:lnTo>
                  <a:pt x="1400870" y="6277117"/>
                </a:lnTo>
                <a:close/>
                <a:moveTo>
                  <a:pt x="4689422" y="6251922"/>
                </a:moveTo>
                <a:cubicBezTo>
                  <a:pt x="4688578" y="6261628"/>
                  <a:pt x="4685202" y="6270069"/>
                  <a:pt x="4679293" y="6277243"/>
                </a:cubicBezTo>
                <a:cubicBezTo>
                  <a:pt x="4673385" y="6284417"/>
                  <a:pt x="4670009" y="6292857"/>
                  <a:pt x="4669165" y="6302563"/>
                </a:cubicBezTo>
                <a:lnTo>
                  <a:pt x="4653973" y="6322820"/>
                </a:lnTo>
                <a:cubicBezTo>
                  <a:pt x="4652918" y="6324244"/>
                  <a:pt x="4653129" y="6325827"/>
                  <a:pt x="4654606" y="6327568"/>
                </a:cubicBezTo>
                <a:cubicBezTo>
                  <a:pt x="4656083" y="6329308"/>
                  <a:pt x="4657560" y="6330258"/>
                  <a:pt x="4659037" y="6330416"/>
                </a:cubicBezTo>
                <a:lnTo>
                  <a:pt x="4674229" y="6327884"/>
                </a:lnTo>
                <a:cubicBezTo>
                  <a:pt x="4676972" y="6321501"/>
                  <a:pt x="4679715" y="6314643"/>
                  <a:pt x="4682458" y="6307311"/>
                </a:cubicBezTo>
                <a:cubicBezTo>
                  <a:pt x="4685202" y="6299979"/>
                  <a:pt x="4686679" y="6292488"/>
                  <a:pt x="4686890" y="6284839"/>
                </a:cubicBezTo>
                <a:cubicBezTo>
                  <a:pt x="4689369" y="6279511"/>
                  <a:pt x="4692006" y="6273708"/>
                  <a:pt x="4694802" y="6267431"/>
                </a:cubicBezTo>
                <a:cubicBezTo>
                  <a:pt x="4697598" y="6261154"/>
                  <a:pt x="4700869" y="6255984"/>
                  <a:pt x="4704614" y="6251922"/>
                </a:cubicBezTo>
                <a:close/>
                <a:moveTo>
                  <a:pt x="5484635" y="6251091"/>
                </a:moveTo>
                <a:cubicBezTo>
                  <a:pt x="5476247" y="6251777"/>
                  <a:pt x="5471500" y="6256102"/>
                  <a:pt x="5470392" y="6264068"/>
                </a:cubicBezTo>
                <a:cubicBezTo>
                  <a:pt x="5469284" y="6272033"/>
                  <a:pt x="5468968" y="6279524"/>
                  <a:pt x="5469442" y="6286540"/>
                </a:cubicBezTo>
                <a:cubicBezTo>
                  <a:pt x="5465486" y="6286540"/>
                  <a:pt x="5461371" y="6287173"/>
                  <a:pt x="5457099" y="6288439"/>
                </a:cubicBezTo>
                <a:cubicBezTo>
                  <a:pt x="5452826" y="6289705"/>
                  <a:pt x="5449344" y="6291604"/>
                  <a:pt x="5446654" y="6294136"/>
                </a:cubicBezTo>
                <a:lnTo>
                  <a:pt x="5451718" y="6316924"/>
                </a:lnTo>
                <a:cubicBezTo>
                  <a:pt x="5452931" y="6310120"/>
                  <a:pt x="5455569" y="6303473"/>
                  <a:pt x="5459631" y="6296984"/>
                </a:cubicBezTo>
                <a:cubicBezTo>
                  <a:pt x="5463692" y="6290496"/>
                  <a:pt x="5469495" y="6287015"/>
                  <a:pt x="5477038" y="6286540"/>
                </a:cubicBezTo>
                <a:cubicBezTo>
                  <a:pt x="5477355" y="6280315"/>
                  <a:pt x="5478621" y="6274407"/>
                  <a:pt x="5480837" y="6268815"/>
                </a:cubicBezTo>
                <a:cubicBezTo>
                  <a:pt x="5483052" y="6263224"/>
                  <a:pt x="5484318" y="6257316"/>
                  <a:pt x="5484635" y="6251091"/>
                </a:cubicBezTo>
                <a:close/>
                <a:moveTo>
                  <a:pt x="4111018" y="6243135"/>
                </a:moveTo>
                <a:lnTo>
                  <a:pt x="4090761" y="6276052"/>
                </a:lnTo>
                <a:cubicBezTo>
                  <a:pt x="4095825" y="6284071"/>
                  <a:pt x="4098357" y="6293355"/>
                  <a:pt x="4098357" y="6303905"/>
                </a:cubicBezTo>
                <a:cubicBezTo>
                  <a:pt x="4096933" y="6303800"/>
                  <a:pt x="4095350" y="6304010"/>
                  <a:pt x="4093610" y="6304538"/>
                </a:cubicBezTo>
                <a:cubicBezTo>
                  <a:pt x="4091869" y="6305065"/>
                  <a:pt x="4090919" y="6306542"/>
                  <a:pt x="4090761" y="6308969"/>
                </a:cubicBezTo>
                <a:cubicBezTo>
                  <a:pt x="4090919" y="6311501"/>
                  <a:pt x="4091869" y="6314033"/>
                  <a:pt x="4093610" y="6316565"/>
                </a:cubicBezTo>
                <a:cubicBezTo>
                  <a:pt x="4095350" y="6319097"/>
                  <a:pt x="4096933" y="6321629"/>
                  <a:pt x="4098357" y="6324161"/>
                </a:cubicBezTo>
                <a:lnTo>
                  <a:pt x="4111661" y="6329863"/>
                </a:lnTo>
                <a:lnTo>
                  <a:pt x="4112744" y="6327568"/>
                </a:lnTo>
                <a:lnTo>
                  <a:pt x="4114787" y="6321100"/>
                </a:lnTo>
                <a:lnTo>
                  <a:pt x="4105954" y="6314033"/>
                </a:lnTo>
                <a:cubicBezTo>
                  <a:pt x="4105901" y="6310130"/>
                  <a:pt x="4106639" y="6306542"/>
                  <a:pt x="4108169" y="6303272"/>
                </a:cubicBezTo>
                <a:cubicBezTo>
                  <a:pt x="4109699" y="6300001"/>
                  <a:pt x="4112336" y="6297680"/>
                  <a:pt x="4116082" y="6296309"/>
                </a:cubicBezTo>
                <a:cubicBezTo>
                  <a:pt x="4116345" y="6287446"/>
                  <a:pt x="4116451" y="6278584"/>
                  <a:pt x="4116398" y="6269722"/>
                </a:cubicBezTo>
                <a:cubicBezTo>
                  <a:pt x="4116345" y="6260860"/>
                  <a:pt x="4114552" y="6251998"/>
                  <a:pt x="4111018" y="6243135"/>
                </a:cubicBezTo>
                <a:close/>
                <a:moveTo>
                  <a:pt x="766760" y="6235413"/>
                </a:moveTo>
                <a:cubicBezTo>
                  <a:pt x="766813" y="6236837"/>
                  <a:pt x="767340" y="6238420"/>
                  <a:pt x="768343" y="6240161"/>
                </a:cubicBezTo>
                <a:cubicBezTo>
                  <a:pt x="769345" y="6241902"/>
                  <a:pt x="770505" y="6242851"/>
                  <a:pt x="771824" y="6243009"/>
                </a:cubicBezTo>
                <a:cubicBezTo>
                  <a:pt x="774778" y="6242587"/>
                  <a:pt x="776466" y="6240899"/>
                  <a:pt x="776888" y="6237945"/>
                </a:cubicBezTo>
                <a:close/>
                <a:moveTo>
                  <a:pt x="3837555" y="6220347"/>
                </a:moveTo>
                <a:lnTo>
                  <a:pt x="3832491" y="6230475"/>
                </a:lnTo>
                <a:cubicBezTo>
                  <a:pt x="3835445" y="6227943"/>
                  <a:pt x="3837133" y="6225411"/>
                  <a:pt x="3837555" y="6222879"/>
                </a:cubicBezTo>
                <a:close/>
                <a:moveTo>
                  <a:pt x="4734999" y="6219005"/>
                </a:moveTo>
                <a:lnTo>
                  <a:pt x="4719806" y="6234198"/>
                </a:lnTo>
                <a:cubicBezTo>
                  <a:pt x="4720387" y="6230400"/>
                  <a:pt x="4718593" y="6228501"/>
                  <a:pt x="4714426" y="6228501"/>
                </a:cubicBezTo>
                <a:cubicBezTo>
                  <a:pt x="4710258" y="6228501"/>
                  <a:pt x="4707832" y="6230400"/>
                  <a:pt x="4707146" y="6234198"/>
                </a:cubicBezTo>
                <a:lnTo>
                  <a:pt x="4724871" y="6256986"/>
                </a:lnTo>
                <a:lnTo>
                  <a:pt x="4734999" y="6256986"/>
                </a:lnTo>
                <a:lnTo>
                  <a:pt x="4737531" y="6234198"/>
                </a:lnTo>
                <a:close/>
                <a:moveTo>
                  <a:pt x="6075699" y="6216833"/>
                </a:moveTo>
                <a:lnTo>
                  <a:pt x="6075699" y="6229493"/>
                </a:lnTo>
                <a:lnTo>
                  <a:pt x="6057975" y="6229493"/>
                </a:lnTo>
                <a:lnTo>
                  <a:pt x="6057975" y="6239621"/>
                </a:lnTo>
                <a:lnTo>
                  <a:pt x="6063039" y="6247217"/>
                </a:lnTo>
                <a:lnTo>
                  <a:pt x="6083295" y="6229493"/>
                </a:lnTo>
                <a:lnTo>
                  <a:pt x="6083295" y="6219365"/>
                </a:lnTo>
                <a:close/>
                <a:moveTo>
                  <a:pt x="776888" y="6215157"/>
                </a:moveTo>
                <a:cubicBezTo>
                  <a:pt x="776783" y="6216581"/>
                  <a:pt x="776994" y="6218163"/>
                  <a:pt x="777521" y="6219904"/>
                </a:cubicBezTo>
                <a:cubicBezTo>
                  <a:pt x="778049" y="6221645"/>
                  <a:pt x="779526" y="6222595"/>
                  <a:pt x="781953" y="6222753"/>
                </a:cubicBezTo>
                <a:lnTo>
                  <a:pt x="784485" y="6222753"/>
                </a:lnTo>
                <a:cubicBezTo>
                  <a:pt x="784485" y="6217689"/>
                  <a:pt x="781953" y="6215157"/>
                  <a:pt x="776888" y="6215157"/>
                </a:cubicBezTo>
                <a:close/>
                <a:moveTo>
                  <a:pt x="5378288" y="6208046"/>
                </a:moveTo>
                <a:cubicBezTo>
                  <a:pt x="5375862" y="6208415"/>
                  <a:pt x="5374384" y="6210209"/>
                  <a:pt x="5373857" y="6213426"/>
                </a:cubicBezTo>
                <a:cubicBezTo>
                  <a:pt x="5373329" y="6216644"/>
                  <a:pt x="5373118" y="6219071"/>
                  <a:pt x="5373224" y="6220706"/>
                </a:cubicBezTo>
                <a:cubicBezTo>
                  <a:pt x="5373118" y="6227089"/>
                  <a:pt x="5371430" y="6232681"/>
                  <a:pt x="5368160" y="6237481"/>
                </a:cubicBezTo>
                <a:cubicBezTo>
                  <a:pt x="5364889" y="6242281"/>
                  <a:pt x="5360669" y="6245974"/>
                  <a:pt x="5355500" y="6248559"/>
                </a:cubicBezTo>
                <a:cubicBezTo>
                  <a:pt x="5355183" y="6254783"/>
                  <a:pt x="5353917" y="6260691"/>
                  <a:pt x="5351701" y="6266283"/>
                </a:cubicBezTo>
                <a:cubicBezTo>
                  <a:pt x="5349486" y="6271875"/>
                  <a:pt x="5348220" y="6277783"/>
                  <a:pt x="5347903" y="6284008"/>
                </a:cubicBezTo>
                <a:cubicBezTo>
                  <a:pt x="5355394" y="6275093"/>
                  <a:pt x="5361935" y="6265703"/>
                  <a:pt x="5367527" y="6255839"/>
                </a:cubicBezTo>
                <a:cubicBezTo>
                  <a:pt x="5373118" y="6245974"/>
                  <a:pt x="5378394" y="6235951"/>
                  <a:pt x="5383352" y="6225770"/>
                </a:cubicBezTo>
                <a:cubicBezTo>
                  <a:pt x="5383299" y="6223924"/>
                  <a:pt x="5382772" y="6220653"/>
                  <a:pt x="5381770" y="6215958"/>
                </a:cubicBezTo>
                <a:cubicBezTo>
                  <a:pt x="5380767" y="6211264"/>
                  <a:pt x="5379607" y="6208626"/>
                  <a:pt x="5378288" y="6208046"/>
                </a:cubicBezTo>
                <a:close/>
                <a:moveTo>
                  <a:pt x="6093423" y="6191512"/>
                </a:moveTo>
                <a:lnTo>
                  <a:pt x="6085827" y="6194044"/>
                </a:lnTo>
                <a:lnTo>
                  <a:pt x="6085827" y="6214301"/>
                </a:lnTo>
                <a:cubicBezTo>
                  <a:pt x="6089467" y="6211610"/>
                  <a:pt x="6091683" y="6208129"/>
                  <a:pt x="6092474" y="6203856"/>
                </a:cubicBezTo>
                <a:cubicBezTo>
                  <a:pt x="6093265" y="6199583"/>
                  <a:pt x="6093582" y="6195468"/>
                  <a:pt x="6093423" y="6191512"/>
                </a:cubicBezTo>
                <a:close/>
                <a:moveTo>
                  <a:pt x="5218768" y="6185257"/>
                </a:moveTo>
                <a:lnTo>
                  <a:pt x="5208640" y="6215642"/>
                </a:lnTo>
                <a:cubicBezTo>
                  <a:pt x="5208218" y="6215589"/>
                  <a:pt x="5206530" y="6215695"/>
                  <a:pt x="5203576" y="6215958"/>
                </a:cubicBezTo>
                <a:cubicBezTo>
                  <a:pt x="5200622" y="6216222"/>
                  <a:pt x="5198934" y="6216961"/>
                  <a:pt x="5198512" y="6218174"/>
                </a:cubicBezTo>
                <a:cubicBezTo>
                  <a:pt x="5199039" y="6220864"/>
                  <a:pt x="5201782" y="6223713"/>
                  <a:pt x="5206741" y="6226720"/>
                </a:cubicBezTo>
                <a:cubicBezTo>
                  <a:pt x="5211699" y="6229727"/>
                  <a:pt x="5215709" y="6231942"/>
                  <a:pt x="5218768" y="6233366"/>
                </a:cubicBezTo>
                <a:lnTo>
                  <a:pt x="5236493" y="6208046"/>
                </a:lnTo>
                <a:close/>
                <a:moveTo>
                  <a:pt x="3287114" y="6181624"/>
                </a:moveTo>
                <a:cubicBezTo>
                  <a:pt x="3287167" y="6183048"/>
                  <a:pt x="3287694" y="6184631"/>
                  <a:pt x="3288697" y="6186372"/>
                </a:cubicBezTo>
                <a:cubicBezTo>
                  <a:pt x="3289699" y="6188113"/>
                  <a:pt x="3290859" y="6189062"/>
                  <a:pt x="3292178" y="6189220"/>
                </a:cubicBezTo>
                <a:cubicBezTo>
                  <a:pt x="3295132" y="6188798"/>
                  <a:pt x="3296820" y="6187110"/>
                  <a:pt x="3297242" y="6184156"/>
                </a:cubicBezTo>
                <a:close/>
                <a:moveTo>
                  <a:pt x="999710" y="6179708"/>
                </a:moveTo>
                <a:cubicBezTo>
                  <a:pt x="999657" y="6181132"/>
                  <a:pt x="999763" y="6182714"/>
                  <a:pt x="1000026" y="6184455"/>
                </a:cubicBezTo>
                <a:cubicBezTo>
                  <a:pt x="1000290" y="6186196"/>
                  <a:pt x="1001029" y="6187146"/>
                  <a:pt x="1002242" y="6187304"/>
                </a:cubicBezTo>
                <a:lnTo>
                  <a:pt x="1009838" y="6184772"/>
                </a:lnTo>
                <a:close/>
                <a:moveTo>
                  <a:pt x="4762851" y="6173428"/>
                </a:moveTo>
                <a:lnTo>
                  <a:pt x="4750191" y="6193685"/>
                </a:lnTo>
                <a:lnTo>
                  <a:pt x="4757787" y="6193685"/>
                </a:lnTo>
                <a:cubicBezTo>
                  <a:pt x="4760741" y="6188199"/>
                  <a:pt x="4762429" y="6181446"/>
                  <a:pt x="4762851" y="6173428"/>
                </a:cubicBezTo>
                <a:close/>
                <a:moveTo>
                  <a:pt x="1192147" y="6169580"/>
                </a:moveTo>
                <a:lnTo>
                  <a:pt x="1202275" y="6187304"/>
                </a:lnTo>
                <a:lnTo>
                  <a:pt x="1199743" y="6207560"/>
                </a:lnTo>
                <a:cubicBezTo>
                  <a:pt x="1193465" y="6208299"/>
                  <a:pt x="1190195" y="6211253"/>
                  <a:pt x="1189931" y="6216423"/>
                </a:cubicBezTo>
                <a:cubicBezTo>
                  <a:pt x="1189667" y="6221592"/>
                  <a:pt x="1184498" y="6224546"/>
                  <a:pt x="1174422" y="6225285"/>
                </a:cubicBezTo>
                <a:cubicBezTo>
                  <a:pt x="1175161" y="6215368"/>
                  <a:pt x="1178115" y="6206083"/>
                  <a:pt x="1183284" y="6197432"/>
                </a:cubicBezTo>
                <a:cubicBezTo>
                  <a:pt x="1188454" y="6188781"/>
                  <a:pt x="1191408" y="6179497"/>
                  <a:pt x="1192147" y="6169580"/>
                </a:cubicBezTo>
                <a:close/>
                <a:moveTo>
                  <a:pt x="4709678" y="6165832"/>
                </a:moveTo>
                <a:cubicBezTo>
                  <a:pt x="4709573" y="6166993"/>
                  <a:pt x="4709151" y="6167837"/>
                  <a:pt x="4708412" y="6168364"/>
                </a:cubicBezTo>
                <a:cubicBezTo>
                  <a:pt x="4707674" y="6168892"/>
                  <a:pt x="4707252" y="6169736"/>
                  <a:pt x="4707146" y="6170896"/>
                </a:cubicBezTo>
                <a:lnTo>
                  <a:pt x="4707146" y="6183556"/>
                </a:lnTo>
                <a:cubicBezTo>
                  <a:pt x="4707146" y="6188779"/>
                  <a:pt x="4707779" y="6194160"/>
                  <a:pt x="4709045" y="6199698"/>
                </a:cubicBezTo>
                <a:cubicBezTo>
                  <a:pt x="4710311" y="6205237"/>
                  <a:pt x="4712210" y="6209985"/>
                  <a:pt x="4714742" y="6213941"/>
                </a:cubicBezTo>
                <a:lnTo>
                  <a:pt x="4722338" y="6168364"/>
                </a:lnTo>
                <a:close/>
                <a:moveTo>
                  <a:pt x="1418594" y="6165706"/>
                </a:moveTo>
                <a:cubicBezTo>
                  <a:pt x="1408044" y="6185540"/>
                  <a:pt x="1398760" y="6206641"/>
                  <a:pt x="1390741" y="6229008"/>
                </a:cubicBezTo>
                <a:cubicBezTo>
                  <a:pt x="1392060" y="6234177"/>
                  <a:pt x="1394487" y="6238397"/>
                  <a:pt x="1398021" y="6241668"/>
                </a:cubicBezTo>
                <a:cubicBezTo>
                  <a:pt x="1401555" y="6244939"/>
                  <a:pt x="1405881" y="6246627"/>
                  <a:pt x="1410998" y="6246732"/>
                </a:cubicBezTo>
                <a:cubicBezTo>
                  <a:pt x="1413635" y="6238925"/>
                  <a:pt x="1417222" y="6227320"/>
                  <a:pt x="1421759" y="6211916"/>
                </a:cubicBezTo>
                <a:cubicBezTo>
                  <a:pt x="1426296" y="6196513"/>
                  <a:pt x="1431149" y="6186174"/>
                  <a:pt x="1436318" y="6180898"/>
                </a:cubicBezTo>
                <a:close/>
                <a:moveTo>
                  <a:pt x="3297242" y="6161368"/>
                </a:moveTo>
                <a:cubicBezTo>
                  <a:pt x="3297137" y="6162792"/>
                  <a:pt x="3297348" y="6164374"/>
                  <a:pt x="3297875" y="6166115"/>
                </a:cubicBezTo>
                <a:cubicBezTo>
                  <a:pt x="3298403" y="6167856"/>
                  <a:pt x="3299880" y="6168806"/>
                  <a:pt x="3302307" y="6168964"/>
                </a:cubicBezTo>
                <a:lnTo>
                  <a:pt x="3304839" y="6168964"/>
                </a:lnTo>
                <a:cubicBezTo>
                  <a:pt x="3304839" y="6163900"/>
                  <a:pt x="3302307" y="6161368"/>
                  <a:pt x="3297242" y="6161368"/>
                </a:cubicBezTo>
                <a:close/>
                <a:moveTo>
                  <a:pt x="4164191" y="6154513"/>
                </a:moveTo>
                <a:cubicBezTo>
                  <a:pt x="4163769" y="6157045"/>
                  <a:pt x="4164613" y="6159577"/>
                  <a:pt x="4166723" y="6162109"/>
                </a:cubicBezTo>
                <a:lnTo>
                  <a:pt x="4166723" y="6154513"/>
                </a:lnTo>
                <a:close/>
                <a:moveTo>
                  <a:pt x="6113680" y="6130742"/>
                </a:moveTo>
                <a:cubicBezTo>
                  <a:pt x="6111253" y="6138761"/>
                  <a:pt x="6108510" y="6146146"/>
                  <a:pt x="6105451" y="6152898"/>
                </a:cubicBezTo>
                <a:cubicBezTo>
                  <a:pt x="6102391" y="6159650"/>
                  <a:pt x="6098382" y="6163237"/>
                  <a:pt x="6093423" y="6163659"/>
                </a:cubicBezTo>
                <a:cubicBezTo>
                  <a:pt x="6093582" y="6165611"/>
                  <a:pt x="6094531" y="6169304"/>
                  <a:pt x="6096272" y="6174737"/>
                </a:cubicBezTo>
                <a:cubicBezTo>
                  <a:pt x="6098013" y="6180170"/>
                  <a:pt x="6099595" y="6183230"/>
                  <a:pt x="6101020" y="6183916"/>
                </a:cubicBezTo>
                <a:cubicBezTo>
                  <a:pt x="6102233" y="6183758"/>
                  <a:pt x="6102971" y="6182808"/>
                  <a:pt x="6103235" y="6181067"/>
                </a:cubicBezTo>
                <a:cubicBezTo>
                  <a:pt x="6103499" y="6179326"/>
                  <a:pt x="6103604" y="6177744"/>
                  <a:pt x="6103552" y="6176320"/>
                </a:cubicBezTo>
                <a:cubicBezTo>
                  <a:pt x="6107719" y="6170781"/>
                  <a:pt x="6112045" y="6163501"/>
                  <a:pt x="6116529" y="6154481"/>
                </a:cubicBezTo>
                <a:cubicBezTo>
                  <a:pt x="6121012" y="6145460"/>
                  <a:pt x="6123439" y="6137547"/>
                  <a:pt x="6123808" y="6130742"/>
                </a:cubicBezTo>
                <a:close/>
                <a:moveTo>
                  <a:pt x="4737531" y="6127851"/>
                </a:moveTo>
                <a:lnTo>
                  <a:pt x="4727403" y="6132915"/>
                </a:lnTo>
                <a:lnTo>
                  <a:pt x="4717274" y="6150640"/>
                </a:lnTo>
                <a:lnTo>
                  <a:pt x="4729935" y="6145576"/>
                </a:lnTo>
                <a:lnTo>
                  <a:pt x="4737531" y="6132915"/>
                </a:lnTo>
                <a:close/>
                <a:moveTo>
                  <a:pt x="4194576" y="6126660"/>
                </a:moveTo>
                <a:cubicBezTo>
                  <a:pt x="4189934" y="6126660"/>
                  <a:pt x="4186557" y="6129193"/>
                  <a:pt x="4184447" y="6134257"/>
                </a:cubicBezTo>
                <a:lnTo>
                  <a:pt x="4192044" y="6134257"/>
                </a:lnTo>
                <a:cubicBezTo>
                  <a:pt x="4192149" y="6132991"/>
                  <a:pt x="4192571" y="6131725"/>
                  <a:pt x="4193310" y="6130459"/>
                </a:cubicBezTo>
                <a:cubicBezTo>
                  <a:pt x="4194048" y="6129193"/>
                  <a:pt x="4194470" y="6127927"/>
                  <a:pt x="4194576" y="6126660"/>
                </a:cubicBezTo>
                <a:close/>
                <a:moveTo>
                  <a:pt x="3520064" y="6125919"/>
                </a:moveTo>
                <a:cubicBezTo>
                  <a:pt x="3520011" y="6127343"/>
                  <a:pt x="3520117" y="6128925"/>
                  <a:pt x="3520380" y="6130666"/>
                </a:cubicBezTo>
                <a:cubicBezTo>
                  <a:pt x="3520644" y="6132407"/>
                  <a:pt x="3521383" y="6133357"/>
                  <a:pt x="3522596" y="6133515"/>
                </a:cubicBezTo>
                <a:lnTo>
                  <a:pt x="3530192" y="6130983"/>
                </a:lnTo>
                <a:close/>
                <a:moveTo>
                  <a:pt x="1052883" y="6106278"/>
                </a:moveTo>
                <a:cubicBezTo>
                  <a:pt x="1052778" y="6107702"/>
                  <a:pt x="1052989" y="6109285"/>
                  <a:pt x="1053516" y="6111026"/>
                </a:cubicBezTo>
                <a:cubicBezTo>
                  <a:pt x="1054044" y="6112766"/>
                  <a:pt x="1055521" y="6113716"/>
                  <a:pt x="1057947" y="6113874"/>
                </a:cubicBezTo>
                <a:lnTo>
                  <a:pt x="1063011" y="6113874"/>
                </a:lnTo>
                <a:cubicBezTo>
                  <a:pt x="1062906" y="6111342"/>
                  <a:pt x="1061851" y="6109443"/>
                  <a:pt x="1059846" y="6108177"/>
                </a:cubicBezTo>
                <a:cubicBezTo>
                  <a:pt x="1057842" y="6106911"/>
                  <a:pt x="1055521" y="6106278"/>
                  <a:pt x="1052883" y="6106278"/>
                </a:cubicBezTo>
                <a:close/>
                <a:moveTo>
                  <a:pt x="4192044" y="6101340"/>
                </a:moveTo>
                <a:lnTo>
                  <a:pt x="4192044" y="6111468"/>
                </a:lnTo>
                <a:lnTo>
                  <a:pt x="4197108" y="6119064"/>
                </a:lnTo>
                <a:lnTo>
                  <a:pt x="4204996" y="6112162"/>
                </a:lnTo>
                <a:lnTo>
                  <a:pt x="4209032" y="6101340"/>
                </a:lnTo>
                <a:close/>
                <a:moveTo>
                  <a:pt x="5254217" y="6096635"/>
                </a:moveTo>
                <a:cubicBezTo>
                  <a:pt x="5243667" y="6116469"/>
                  <a:pt x="5234383" y="6137570"/>
                  <a:pt x="5226364" y="6159937"/>
                </a:cubicBezTo>
                <a:cubicBezTo>
                  <a:pt x="5227683" y="6165106"/>
                  <a:pt x="5230110" y="6169326"/>
                  <a:pt x="5233644" y="6172597"/>
                </a:cubicBezTo>
                <a:cubicBezTo>
                  <a:pt x="5237178" y="6175868"/>
                  <a:pt x="5241504" y="6177556"/>
                  <a:pt x="5246621" y="6177661"/>
                </a:cubicBezTo>
                <a:cubicBezTo>
                  <a:pt x="5249258" y="6169854"/>
                  <a:pt x="5252845" y="6158249"/>
                  <a:pt x="5257382" y="6142845"/>
                </a:cubicBezTo>
                <a:cubicBezTo>
                  <a:pt x="5261919" y="6127442"/>
                  <a:pt x="5266772" y="6117103"/>
                  <a:pt x="5271941" y="6111827"/>
                </a:cubicBezTo>
                <a:close/>
                <a:moveTo>
                  <a:pt x="4209768" y="6088680"/>
                </a:moveTo>
                <a:lnTo>
                  <a:pt x="4209768" y="6099365"/>
                </a:lnTo>
                <a:lnTo>
                  <a:pt x="4212128" y="6093035"/>
                </a:lnTo>
                <a:lnTo>
                  <a:pt x="4213429" y="6089901"/>
                </a:lnTo>
                <a:close/>
                <a:moveTo>
                  <a:pt x="1466703" y="6077084"/>
                </a:moveTo>
                <a:lnTo>
                  <a:pt x="1454043" y="6092276"/>
                </a:lnTo>
                <a:lnTo>
                  <a:pt x="1454043" y="6099872"/>
                </a:lnTo>
                <a:lnTo>
                  <a:pt x="1459107" y="6099872"/>
                </a:lnTo>
                <a:cubicBezTo>
                  <a:pt x="1464066" y="6100083"/>
                  <a:pt x="1467442" y="6099661"/>
                  <a:pt x="1469235" y="6098606"/>
                </a:cubicBezTo>
                <a:cubicBezTo>
                  <a:pt x="1471029" y="6097551"/>
                  <a:pt x="1471873" y="6094597"/>
                  <a:pt x="1471767" y="6089744"/>
                </a:cubicBezTo>
                <a:close/>
                <a:moveTo>
                  <a:pt x="5565661" y="6073846"/>
                </a:moveTo>
                <a:cubicBezTo>
                  <a:pt x="5564922" y="6082339"/>
                  <a:pt x="5561968" y="6090041"/>
                  <a:pt x="5556798" y="6096951"/>
                </a:cubicBezTo>
                <a:cubicBezTo>
                  <a:pt x="5551629" y="6103862"/>
                  <a:pt x="5548675" y="6112197"/>
                  <a:pt x="5547936" y="6121955"/>
                </a:cubicBezTo>
                <a:cubicBezTo>
                  <a:pt x="5540393" y="6132189"/>
                  <a:pt x="5533324" y="6142740"/>
                  <a:pt x="5526730" y="6153606"/>
                </a:cubicBezTo>
                <a:cubicBezTo>
                  <a:pt x="5520136" y="6164473"/>
                  <a:pt x="5513701" y="6175023"/>
                  <a:pt x="5507423" y="6185257"/>
                </a:cubicBezTo>
                <a:cubicBezTo>
                  <a:pt x="5506157" y="6191376"/>
                  <a:pt x="5503625" y="6199395"/>
                  <a:pt x="5499827" y="6209312"/>
                </a:cubicBezTo>
                <a:cubicBezTo>
                  <a:pt x="5496029" y="6219229"/>
                  <a:pt x="5490965" y="6224715"/>
                  <a:pt x="5484635" y="6225770"/>
                </a:cubicBezTo>
                <a:cubicBezTo>
                  <a:pt x="5484951" y="6227722"/>
                  <a:pt x="5486217" y="6231414"/>
                  <a:pt x="5488433" y="6236848"/>
                </a:cubicBezTo>
                <a:cubicBezTo>
                  <a:pt x="5490648" y="6242281"/>
                  <a:pt x="5491914" y="6245341"/>
                  <a:pt x="5492231" y="6246027"/>
                </a:cubicBezTo>
                <a:cubicBezTo>
                  <a:pt x="5493444" y="6245710"/>
                  <a:pt x="5494183" y="6244444"/>
                  <a:pt x="5494446" y="6242229"/>
                </a:cubicBezTo>
                <a:cubicBezTo>
                  <a:pt x="5494710" y="6240013"/>
                  <a:pt x="5494816" y="6238747"/>
                  <a:pt x="5494763" y="6238431"/>
                </a:cubicBezTo>
                <a:cubicBezTo>
                  <a:pt x="5501937" y="6223502"/>
                  <a:pt x="5510377" y="6209048"/>
                  <a:pt x="5520084" y="6195069"/>
                </a:cubicBezTo>
                <a:cubicBezTo>
                  <a:pt x="5529790" y="6181090"/>
                  <a:pt x="5535698" y="6166003"/>
                  <a:pt x="5537808" y="6149808"/>
                </a:cubicBezTo>
                <a:lnTo>
                  <a:pt x="5550468" y="6149808"/>
                </a:lnTo>
                <a:lnTo>
                  <a:pt x="5570216" y="6151351"/>
                </a:lnTo>
                <a:lnTo>
                  <a:pt x="5571819" y="6143403"/>
                </a:lnTo>
                <a:cubicBezTo>
                  <a:pt x="5573348" y="6142189"/>
                  <a:pt x="5575353" y="6140818"/>
                  <a:pt x="5577832" y="6139288"/>
                </a:cubicBezTo>
                <a:lnTo>
                  <a:pt x="5579808" y="6136401"/>
                </a:lnTo>
                <a:lnTo>
                  <a:pt x="5575789" y="6132717"/>
                </a:lnTo>
                <a:lnTo>
                  <a:pt x="5577025" y="6130965"/>
                </a:lnTo>
                <a:lnTo>
                  <a:pt x="5574351" y="6130742"/>
                </a:lnTo>
                <a:lnTo>
                  <a:pt x="5579896" y="6114106"/>
                </a:lnTo>
                <a:lnTo>
                  <a:pt x="5573257" y="6099167"/>
                </a:lnTo>
                <a:lnTo>
                  <a:pt x="5583385" y="6081443"/>
                </a:lnTo>
                <a:close/>
                <a:moveTo>
                  <a:pt x="4223957" y="6064538"/>
                </a:moveTo>
                <a:lnTo>
                  <a:pt x="4219896" y="6065891"/>
                </a:lnTo>
                <a:lnTo>
                  <a:pt x="4219896" y="6074321"/>
                </a:lnTo>
                <a:close/>
                <a:moveTo>
                  <a:pt x="1768019" y="6059359"/>
                </a:moveTo>
                <a:lnTo>
                  <a:pt x="1747762" y="6092276"/>
                </a:lnTo>
                <a:cubicBezTo>
                  <a:pt x="1752826" y="6100295"/>
                  <a:pt x="1755358" y="6109579"/>
                  <a:pt x="1755358" y="6120129"/>
                </a:cubicBezTo>
                <a:cubicBezTo>
                  <a:pt x="1753934" y="6120024"/>
                  <a:pt x="1752351" y="6120234"/>
                  <a:pt x="1750611" y="6120762"/>
                </a:cubicBezTo>
                <a:cubicBezTo>
                  <a:pt x="1748870" y="6121289"/>
                  <a:pt x="1747920" y="6122766"/>
                  <a:pt x="1747762" y="6125193"/>
                </a:cubicBezTo>
                <a:cubicBezTo>
                  <a:pt x="1747920" y="6127725"/>
                  <a:pt x="1748870" y="6130257"/>
                  <a:pt x="1750611" y="6132789"/>
                </a:cubicBezTo>
                <a:cubicBezTo>
                  <a:pt x="1752351" y="6135321"/>
                  <a:pt x="1753934" y="6137853"/>
                  <a:pt x="1755358" y="6140385"/>
                </a:cubicBezTo>
                <a:lnTo>
                  <a:pt x="1773083" y="6147981"/>
                </a:lnTo>
                <a:lnTo>
                  <a:pt x="1775615" y="6140385"/>
                </a:lnTo>
                <a:lnTo>
                  <a:pt x="1762955" y="6130257"/>
                </a:lnTo>
                <a:cubicBezTo>
                  <a:pt x="1762902" y="6126354"/>
                  <a:pt x="1763640" y="6122766"/>
                  <a:pt x="1765170" y="6119496"/>
                </a:cubicBezTo>
                <a:cubicBezTo>
                  <a:pt x="1766700" y="6116225"/>
                  <a:pt x="1769337" y="6113904"/>
                  <a:pt x="1773083" y="6112533"/>
                </a:cubicBezTo>
                <a:cubicBezTo>
                  <a:pt x="1773346" y="6103670"/>
                  <a:pt x="1773452" y="6094808"/>
                  <a:pt x="1773399" y="6085946"/>
                </a:cubicBezTo>
                <a:cubicBezTo>
                  <a:pt x="1773346" y="6077084"/>
                  <a:pt x="1771553" y="6068222"/>
                  <a:pt x="1768019" y="6059359"/>
                </a:cubicBezTo>
                <a:close/>
                <a:moveTo>
                  <a:pt x="3573237" y="6052489"/>
                </a:moveTo>
                <a:cubicBezTo>
                  <a:pt x="3573132" y="6053913"/>
                  <a:pt x="3573343" y="6055496"/>
                  <a:pt x="3573870" y="6057237"/>
                </a:cubicBezTo>
                <a:cubicBezTo>
                  <a:pt x="3574398" y="6058977"/>
                  <a:pt x="3575875" y="6059927"/>
                  <a:pt x="3578301" y="6060085"/>
                </a:cubicBezTo>
                <a:lnTo>
                  <a:pt x="3583365" y="6060085"/>
                </a:lnTo>
                <a:cubicBezTo>
                  <a:pt x="3583260" y="6057553"/>
                  <a:pt x="3582205" y="6055654"/>
                  <a:pt x="3580200" y="6054388"/>
                </a:cubicBezTo>
                <a:cubicBezTo>
                  <a:pt x="3578196" y="6053122"/>
                  <a:pt x="3575875" y="6052489"/>
                  <a:pt x="3573237" y="6052489"/>
                </a:cubicBezTo>
                <a:close/>
                <a:moveTo>
                  <a:pt x="6197238" y="6049716"/>
                </a:moveTo>
                <a:cubicBezTo>
                  <a:pt x="6196025" y="6052143"/>
                  <a:pt x="6195286" y="6054253"/>
                  <a:pt x="6195022" y="6056047"/>
                </a:cubicBezTo>
                <a:cubicBezTo>
                  <a:pt x="6194759" y="6057840"/>
                  <a:pt x="6194653" y="6059950"/>
                  <a:pt x="6194706" y="6062377"/>
                </a:cubicBezTo>
                <a:cubicBezTo>
                  <a:pt x="6197660" y="6059423"/>
                  <a:pt x="6199348" y="6055203"/>
                  <a:pt x="6199770" y="6049716"/>
                </a:cubicBezTo>
                <a:close/>
                <a:moveTo>
                  <a:pt x="1494556" y="6036571"/>
                </a:moveTo>
                <a:lnTo>
                  <a:pt x="1489492" y="6046699"/>
                </a:lnTo>
                <a:cubicBezTo>
                  <a:pt x="1492446" y="6044167"/>
                  <a:pt x="1494134" y="6041635"/>
                  <a:pt x="1494556" y="6039103"/>
                </a:cubicBezTo>
                <a:close/>
                <a:moveTo>
                  <a:pt x="4770448" y="6026569"/>
                </a:moveTo>
                <a:cubicBezTo>
                  <a:pt x="4770659" y="6034587"/>
                  <a:pt x="4770870" y="6043871"/>
                  <a:pt x="4771081" y="6054421"/>
                </a:cubicBezTo>
                <a:cubicBezTo>
                  <a:pt x="4771292" y="6064972"/>
                  <a:pt x="4770237" y="6074256"/>
                  <a:pt x="4767916" y="6082274"/>
                </a:cubicBezTo>
                <a:cubicBezTo>
                  <a:pt x="4772980" y="6077210"/>
                  <a:pt x="4775512" y="6069614"/>
                  <a:pt x="4775512" y="6059485"/>
                </a:cubicBezTo>
                <a:lnTo>
                  <a:pt x="4788172" y="6034165"/>
                </a:lnTo>
                <a:close/>
                <a:moveTo>
                  <a:pt x="1217467" y="6022720"/>
                </a:moveTo>
                <a:cubicBezTo>
                  <a:pt x="1217520" y="6024250"/>
                  <a:pt x="1218048" y="6026254"/>
                  <a:pt x="1219050" y="6028733"/>
                </a:cubicBezTo>
                <a:cubicBezTo>
                  <a:pt x="1220052" y="6031213"/>
                  <a:pt x="1221213" y="6032584"/>
                  <a:pt x="1222531" y="6032848"/>
                </a:cubicBezTo>
                <a:cubicBezTo>
                  <a:pt x="1224958" y="6032690"/>
                  <a:pt x="1226435" y="6031740"/>
                  <a:pt x="1226963" y="6030000"/>
                </a:cubicBezTo>
                <a:cubicBezTo>
                  <a:pt x="1227490" y="6028259"/>
                  <a:pt x="1227701" y="6026676"/>
                  <a:pt x="1227596" y="6025252"/>
                </a:cubicBezTo>
                <a:close/>
                <a:moveTo>
                  <a:pt x="5302326" y="6008013"/>
                </a:moveTo>
                <a:lnTo>
                  <a:pt x="5289666" y="6023205"/>
                </a:lnTo>
                <a:lnTo>
                  <a:pt x="5289666" y="6030801"/>
                </a:lnTo>
                <a:lnTo>
                  <a:pt x="5294730" y="6030801"/>
                </a:lnTo>
                <a:cubicBezTo>
                  <a:pt x="5299689" y="6031012"/>
                  <a:pt x="5303065" y="6030590"/>
                  <a:pt x="5304858" y="6029535"/>
                </a:cubicBezTo>
                <a:cubicBezTo>
                  <a:pt x="5306652" y="6028480"/>
                  <a:pt x="5307496" y="6025526"/>
                  <a:pt x="5307390" y="6020673"/>
                </a:cubicBezTo>
                <a:close/>
                <a:moveTo>
                  <a:pt x="4247749" y="6002589"/>
                </a:moveTo>
                <a:cubicBezTo>
                  <a:pt x="4245322" y="6010608"/>
                  <a:pt x="4242579" y="6017993"/>
                  <a:pt x="4239520" y="6024745"/>
                </a:cubicBezTo>
                <a:cubicBezTo>
                  <a:pt x="4236460" y="6031497"/>
                  <a:pt x="4232451" y="6035084"/>
                  <a:pt x="4227492" y="6035506"/>
                </a:cubicBezTo>
                <a:lnTo>
                  <a:pt x="4228727" y="6040306"/>
                </a:lnTo>
                <a:lnTo>
                  <a:pt x="4236183" y="6034165"/>
                </a:lnTo>
                <a:lnTo>
                  <a:pt x="4252990" y="6002589"/>
                </a:lnTo>
                <a:close/>
                <a:moveTo>
                  <a:pt x="6182046" y="5999075"/>
                </a:moveTo>
                <a:cubicBezTo>
                  <a:pt x="6181202" y="6008781"/>
                  <a:pt x="6177826" y="6017222"/>
                  <a:pt x="6171917" y="6024396"/>
                </a:cubicBezTo>
                <a:cubicBezTo>
                  <a:pt x="6166009" y="6031570"/>
                  <a:pt x="6162633" y="6040010"/>
                  <a:pt x="6161789" y="6049716"/>
                </a:cubicBezTo>
                <a:lnTo>
                  <a:pt x="6146597" y="6069973"/>
                </a:lnTo>
                <a:cubicBezTo>
                  <a:pt x="6145542" y="6071397"/>
                  <a:pt x="6145753" y="6072980"/>
                  <a:pt x="6147230" y="6074721"/>
                </a:cubicBezTo>
                <a:cubicBezTo>
                  <a:pt x="6148707" y="6076461"/>
                  <a:pt x="6150184" y="6077411"/>
                  <a:pt x="6151661" y="6077569"/>
                </a:cubicBezTo>
                <a:lnTo>
                  <a:pt x="6166853" y="6075037"/>
                </a:lnTo>
                <a:cubicBezTo>
                  <a:pt x="6169596" y="6068654"/>
                  <a:pt x="6172339" y="6061796"/>
                  <a:pt x="6175082" y="6054464"/>
                </a:cubicBezTo>
                <a:cubicBezTo>
                  <a:pt x="6177826" y="6047132"/>
                  <a:pt x="6179303" y="6039641"/>
                  <a:pt x="6179514" y="6031992"/>
                </a:cubicBezTo>
                <a:cubicBezTo>
                  <a:pt x="6181993" y="6026664"/>
                  <a:pt x="6184630" y="6020861"/>
                  <a:pt x="6187426" y="6014584"/>
                </a:cubicBezTo>
                <a:cubicBezTo>
                  <a:pt x="6190222" y="6008307"/>
                  <a:pt x="6193493" y="6003137"/>
                  <a:pt x="6197238" y="5999075"/>
                </a:cubicBezTo>
                <a:close/>
                <a:moveTo>
                  <a:pt x="954133" y="5992335"/>
                </a:moveTo>
                <a:lnTo>
                  <a:pt x="954133" y="6004995"/>
                </a:lnTo>
                <a:cubicBezTo>
                  <a:pt x="954238" y="6008635"/>
                  <a:pt x="955293" y="6010851"/>
                  <a:pt x="957298" y="6011642"/>
                </a:cubicBezTo>
                <a:cubicBezTo>
                  <a:pt x="959302" y="6012433"/>
                  <a:pt x="961623" y="6012750"/>
                  <a:pt x="964261" y="6012592"/>
                </a:cubicBezTo>
                <a:close/>
                <a:moveTo>
                  <a:pt x="5603642" y="5990288"/>
                </a:moveTo>
                <a:lnTo>
                  <a:pt x="5583385" y="6023205"/>
                </a:lnTo>
                <a:cubicBezTo>
                  <a:pt x="5588449" y="6031224"/>
                  <a:pt x="5590981" y="6040508"/>
                  <a:pt x="5590981" y="6051058"/>
                </a:cubicBezTo>
                <a:cubicBezTo>
                  <a:pt x="5589557" y="6050953"/>
                  <a:pt x="5587974" y="6051163"/>
                  <a:pt x="5586234" y="6051691"/>
                </a:cubicBezTo>
                <a:cubicBezTo>
                  <a:pt x="5584493" y="6052218"/>
                  <a:pt x="5583543" y="6053695"/>
                  <a:pt x="5583385" y="6056122"/>
                </a:cubicBezTo>
                <a:cubicBezTo>
                  <a:pt x="5583543" y="6058654"/>
                  <a:pt x="5584493" y="6061186"/>
                  <a:pt x="5586234" y="6063718"/>
                </a:cubicBezTo>
                <a:cubicBezTo>
                  <a:pt x="5587974" y="6066250"/>
                  <a:pt x="5589557" y="6068782"/>
                  <a:pt x="5590981" y="6071314"/>
                </a:cubicBezTo>
                <a:lnTo>
                  <a:pt x="5604285" y="6077016"/>
                </a:lnTo>
                <a:lnTo>
                  <a:pt x="5605368" y="6074721"/>
                </a:lnTo>
                <a:lnTo>
                  <a:pt x="5607411" y="6068253"/>
                </a:lnTo>
                <a:lnTo>
                  <a:pt x="5598578" y="6061186"/>
                </a:lnTo>
                <a:cubicBezTo>
                  <a:pt x="5598525" y="6057283"/>
                  <a:pt x="5599263" y="6053695"/>
                  <a:pt x="5600793" y="6050425"/>
                </a:cubicBezTo>
                <a:cubicBezTo>
                  <a:pt x="5602323" y="6047154"/>
                  <a:pt x="5604960" y="6044833"/>
                  <a:pt x="5608706" y="6043462"/>
                </a:cubicBezTo>
                <a:cubicBezTo>
                  <a:pt x="5608969" y="6034599"/>
                  <a:pt x="5609075" y="6025737"/>
                  <a:pt x="5609022" y="6016875"/>
                </a:cubicBezTo>
                <a:cubicBezTo>
                  <a:pt x="5608969" y="6008013"/>
                  <a:pt x="5607176" y="5999151"/>
                  <a:pt x="5603642" y="5990288"/>
                </a:cubicBezTo>
                <a:close/>
                <a:moveTo>
                  <a:pt x="1136441" y="5974611"/>
                </a:moveTo>
                <a:cubicBezTo>
                  <a:pt x="1128845" y="5974822"/>
                  <a:pt x="1123148" y="5977565"/>
                  <a:pt x="1119350" y="5982840"/>
                </a:cubicBezTo>
                <a:cubicBezTo>
                  <a:pt x="1115552" y="5988115"/>
                  <a:pt x="1113653" y="5994656"/>
                  <a:pt x="1113653" y="6002463"/>
                </a:cubicBezTo>
                <a:lnTo>
                  <a:pt x="1113653" y="6004995"/>
                </a:lnTo>
                <a:cubicBezTo>
                  <a:pt x="1113125" y="6004943"/>
                  <a:pt x="1111015" y="6005048"/>
                  <a:pt x="1107323" y="6005312"/>
                </a:cubicBezTo>
                <a:cubicBezTo>
                  <a:pt x="1103630" y="6005576"/>
                  <a:pt x="1101520" y="6006314"/>
                  <a:pt x="1100992" y="6007527"/>
                </a:cubicBezTo>
                <a:cubicBezTo>
                  <a:pt x="1101784" y="6008846"/>
                  <a:pt x="1105265" y="6010007"/>
                  <a:pt x="1111437" y="6011009"/>
                </a:cubicBezTo>
                <a:cubicBezTo>
                  <a:pt x="1117609" y="6012011"/>
                  <a:pt x="1121724" y="6012539"/>
                  <a:pt x="1123781" y="6012592"/>
                </a:cubicBezTo>
                <a:lnTo>
                  <a:pt x="1138973" y="5999931"/>
                </a:lnTo>
                <a:cubicBezTo>
                  <a:pt x="1135228" y="5999615"/>
                  <a:pt x="1132590" y="5997716"/>
                  <a:pt x="1131061" y="5994234"/>
                </a:cubicBezTo>
                <a:cubicBezTo>
                  <a:pt x="1129531" y="5990753"/>
                  <a:pt x="1128792" y="5987587"/>
                  <a:pt x="1128845" y="5984739"/>
                </a:cubicBezTo>
                <a:close/>
                <a:moveTo>
                  <a:pt x="1821192" y="5970737"/>
                </a:moveTo>
                <a:cubicBezTo>
                  <a:pt x="1820770" y="5973269"/>
                  <a:pt x="1821614" y="5975801"/>
                  <a:pt x="1823724" y="5978333"/>
                </a:cubicBezTo>
                <a:lnTo>
                  <a:pt x="1823724" y="5970737"/>
                </a:lnTo>
                <a:close/>
                <a:moveTo>
                  <a:pt x="5330179" y="5967500"/>
                </a:moveTo>
                <a:lnTo>
                  <a:pt x="5325115" y="5977628"/>
                </a:lnTo>
                <a:cubicBezTo>
                  <a:pt x="5328069" y="5975096"/>
                  <a:pt x="5329757" y="5972564"/>
                  <a:pt x="5330179" y="5970032"/>
                </a:cubicBezTo>
                <a:close/>
                <a:moveTo>
                  <a:pt x="6227623" y="5966158"/>
                </a:moveTo>
                <a:lnTo>
                  <a:pt x="6212430" y="5981351"/>
                </a:lnTo>
                <a:cubicBezTo>
                  <a:pt x="6213011" y="5977553"/>
                  <a:pt x="6211217" y="5975654"/>
                  <a:pt x="6207050" y="5975654"/>
                </a:cubicBezTo>
                <a:cubicBezTo>
                  <a:pt x="6202882" y="5975654"/>
                  <a:pt x="6200456" y="5977553"/>
                  <a:pt x="6199770" y="5981351"/>
                </a:cubicBezTo>
                <a:lnTo>
                  <a:pt x="6217495" y="6004139"/>
                </a:lnTo>
                <a:lnTo>
                  <a:pt x="6227623" y="6004139"/>
                </a:lnTo>
                <a:lnTo>
                  <a:pt x="6230155" y="5981351"/>
                </a:lnTo>
                <a:close/>
                <a:moveTo>
                  <a:pt x="979453" y="5964482"/>
                </a:moveTo>
                <a:cubicBezTo>
                  <a:pt x="978293" y="5964588"/>
                  <a:pt x="977449" y="5965010"/>
                  <a:pt x="976921" y="5965748"/>
                </a:cubicBezTo>
                <a:cubicBezTo>
                  <a:pt x="976394" y="5966487"/>
                  <a:pt x="975550" y="5966909"/>
                  <a:pt x="974389" y="5967015"/>
                </a:cubicBezTo>
                <a:cubicBezTo>
                  <a:pt x="974442" y="5968544"/>
                  <a:pt x="974970" y="5970549"/>
                  <a:pt x="975972" y="5973028"/>
                </a:cubicBezTo>
                <a:cubicBezTo>
                  <a:pt x="976974" y="5975507"/>
                  <a:pt x="978135" y="5976879"/>
                  <a:pt x="979453" y="5977143"/>
                </a:cubicBezTo>
                <a:cubicBezTo>
                  <a:pt x="981880" y="5976985"/>
                  <a:pt x="983357" y="5976035"/>
                  <a:pt x="983885" y="5974294"/>
                </a:cubicBezTo>
                <a:cubicBezTo>
                  <a:pt x="984412" y="5972553"/>
                  <a:pt x="984623" y="5970971"/>
                  <a:pt x="984518" y="5969547"/>
                </a:cubicBezTo>
                <a:cubicBezTo>
                  <a:pt x="984096" y="5966592"/>
                  <a:pt x="982407" y="5964905"/>
                  <a:pt x="979453" y="5964482"/>
                </a:cubicBezTo>
                <a:close/>
                <a:moveTo>
                  <a:pt x="4828348" y="5956858"/>
                </a:moveTo>
                <a:lnTo>
                  <a:pt x="4812655" y="5962960"/>
                </a:lnTo>
                <a:lnTo>
                  <a:pt x="4792496" y="5970800"/>
                </a:lnTo>
                <a:lnTo>
                  <a:pt x="4789866" y="5979565"/>
                </a:lnTo>
                <a:lnTo>
                  <a:pt x="4789866" y="5999675"/>
                </a:lnTo>
                <a:lnTo>
                  <a:pt x="4782270" y="5999675"/>
                </a:lnTo>
                <a:lnTo>
                  <a:pt x="4780576" y="5998949"/>
                </a:lnTo>
                <a:lnTo>
                  <a:pt x="4780576" y="6011376"/>
                </a:lnTo>
                <a:lnTo>
                  <a:pt x="4793236" y="6016440"/>
                </a:lnTo>
                <a:cubicBezTo>
                  <a:pt x="4792076" y="6015069"/>
                  <a:pt x="4791865" y="6014014"/>
                  <a:pt x="4792603" y="6013275"/>
                </a:cubicBezTo>
                <a:cubicBezTo>
                  <a:pt x="4793342" y="6012537"/>
                  <a:pt x="4794397" y="6012748"/>
                  <a:pt x="4795768" y="6013908"/>
                </a:cubicBezTo>
                <a:lnTo>
                  <a:pt x="4800832" y="6003780"/>
                </a:lnTo>
                <a:cubicBezTo>
                  <a:pt x="4802257" y="6004571"/>
                  <a:pt x="4803839" y="6003622"/>
                  <a:pt x="4805580" y="6000932"/>
                </a:cubicBezTo>
                <a:cubicBezTo>
                  <a:pt x="4807321" y="5998241"/>
                  <a:pt x="4808270" y="5996659"/>
                  <a:pt x="4808429" y="5996184"/>
                </a:cubicBezTo>
                <a:lnTo>
                  <a:pt x="4826153" y="5965799"/>
                </a:lnTo>
                <a:close/>
                <a:moveTo>
                  <a:pt x="1851577" y="5942884"/>
                </a:moveTo>
                <a:cubicBezTo>
                  <a:pt x="1846935" y="5942884"/>
                  <a:pt x="1843558" y="5945417"/>
                  <a:pt x="1841448" y="5950481"/>
                </a:cubicBezTo>
                <a:lnTo>
                  <a:pt x="1849045" y="5950481"/>
                </a:lnTo>
                <a:cubicBezTo>
                  <a:pt x="1849150" y="5949215"/>
                  <a:pt x="1849572" y="5947949"/>
                  <a:pt x="1850311" y="5946683"/>
                </a:cubicBezTo>
                <a:cubicBezTo>
                  <a:pt x="1851049" y="5945417"/>
                  <a:pt x="1851471" y="5944151"/>
                  <a:pt x="1851577" y="5942884"/>
                </a:cubicBezTo>
                <a:close/>
                <a:moveTo>
                  <a:pt x="1275705" y="5939162"/>
                </a:moveTo>
                <a:cubicBezTo>
                  <a:pt x="1267317" y="5939848"/>
                  <a:pt x="1262570" y="5944173"/>
                  <a:pt x="1261462" y="5952139"/>
                </a:cubicBezTo>
                <a:cubicBezTo>
                  <a:pt x="1260354" y="5960104"/>
                  <a:pt x="1260038" y="5967595"/>
                  <a:pt x="1260512" y="5974611"/>
                </a:cubicBezTo>
                <a:cubicBezTo>
                  <a:pt x="1256556" y="5974611"/>
                  <a:pt x="1252441" y="5975244"/>
                  <a:pt x="1248169" y="5976510"/>
                </a:cubicBezTo>
                <a:cubicBezTo>
                  <a:pt x="1243896" y="5977776"/>
                  <a:pt x="1240414" y="5979675"/>
                  <a:pt x="1237724" y="5982207"/>
                </a:cubicBezTo>
                <a:lnTo>
                  <a:pt x="1242788" y="6004995"/>
                </a:lnTo>
                <a:cubicBezTo>
                  <a:pt x="1244001" y="5998191"/>
                  <a:pt x="1246639" y="5991544"/>
                  <a:pt x="1250701" y="5985055"/>
                </a:cubicBezTo>
                <a:cubicBezTo>
                  <a:pt x="1254762" y="5978567"/>
                  <a:pt x="1260565" y="5975086"/>
                  <a:pt x="1268108" y="5974611"/>
                </a:cubicBezTo>
                <a:cubicBezTo>
                  <a:pt x="1268425" y="5968386"/>
                  <a:pt x="1269691" y="5962478"/>
                  <a:pt x="1271907" y="5956886"/>
                </a:cubicBezTo>
                <a:cubicBezTo>
                  <a:pt x="1274122" y="5951295"/>
                  <a:pt x="1275388" y="5945387"/>
                  <a:pt x="1275705" y="5939162"/>
                </a:cubicBezTo>
                <a:close/>
                <a:moveTo>
                  <a:pt x="3474487" y="5938546"/>
                </a:moveTo>
                <a:lnTo>
                  <a:pt x="3474487" y="5951206"/>
                </a:lnTo>
                <a:cubicBezTo>
                  <a:pt x="3474592" y="5954846"/>
                  <a:pt x="3475647" y="5957062"/>
                  <a:pt x="3477652" y="5957853"/>
                </a:cubicBezTo>
                <a:cubicBezTo>
                  <a:pt x="3479656" y="5958644"/>
                  <a:pt x="3481977" y="5958961"/>
                  <a:pt x="3484615" y="5958803"/>
                </a:cubicBezTo>
                <a:close/>
                <a:moveTo>
                  <a:pt x="4284224" y="5937077"/>
                </a:moveTo>
                <a:lnTo>
                  <a:pt x="4280666" y="5941820"/>
                </a:lnTo>
                <a:cubicBezTo>
                  <a:pt x="4279611" y="5943244"/>
                  <a:pt x="4279822" y="5944827"/>
                  <a:pt x="4281299" y="5946568"/>
                </a:cubicBezTo>
                <a:lnTo>
                  <a:pt x="4281413" y="5946641"/>
                </a:lnTo>
                <a:lnTo>
                  <a:pt x="4282828" y="5943723"/>
                </a:lnTo>
                <a:close/>
                <a:moveTo>
                  <a:pt x="3656795" y="5920822"/>
                </a:moveTo>
                <a:cubicBezTo>
                  <a:pt x="3649199" y="5921033"/>
                  <a:pt x="3643502" y="5923776"/>
                  <a:pt x="3639704" y="5929051"/>
                </a:cubicBezTo>
                <a:cubicBezTo>
                  <a:pt x="3635906" y="5934326"/>
                  <a:pt x="3634007" y="5940867"/>
                  <a:pt x="3634007" y="5948674"/>
                </a:cubicBezTo>
                <a:lnTo>
                  <a:pt x="3634007" y="5951206"/>
                </a:lnTo>
                <a:cubicBezTo>
                  <a:pt x="3633479" y="5951154"/>
                  <a:pt x="3631369" y="5951259"/>
                  <a:pt x="3627677" y="5951523"/>
                </a:cubicBezTo>
                <a:cubicBezTo>
                  <a:pt x="3623984" y="5951787"/>
                  <a:pt x="3621874" y="5952525"/>
                  <a:pt x="3621346" y="5953738"/>
                </a:cubicBezTo>
                <a:cubicBezTo>
                  <a:pt x="3622138" y="5955057"/>
                  <a:pt x="3625619" y="5956218"/>
                  <a:pt x="3631791" y="5957220"/>
                </a:cubicBezTo>
                <a:cubicBezTo>
                  <a:pt x="3637963" y="5958222"/>
                  <a:pt x="3642078" y="5958750"/>
                  <a:pt x="3644135" y="5958803"/>
                </a:cubicBezTo>
                <a:lnTo>
                  <a:pt x="3659327" y="5946142"/>
                </a:lnTo>
                <a:cubicBezTo>
                  <a:pt x="3655582" y="5945826"/>
                  <a:pt x="3652944" y="5943927"/>
                  <a:pt x="3651415" y="5940445"/>
                </a:cubicBezTo>
                <a:cubicBezTo>
                  <a:pt x="3649885" y="5936964"/>
                  <a:pt x="3649146" y="5933798"/>
                  <a:pt x="3649199" y="5930950"/>
                </a:cubicBezTo>
                <a:close/>
                <a:moveTo>
                  <a:pt x="6255475" y="5920581"/>
                </a:moveTo>
                <a:lnTo>
                  <a:pt x="6242815" y="5940838"/>
                </a:lnTo>
                <a:lnTo>
                  <a:pt x="6250411" y="5940838"/>
                </a:lnTo>
                <a:cubicBezTo>
                  <a:pt x="6253365" y="5935352"/>
                  <a:pt x="6255053" y="5928599"/>
                  <a:pt x="6255475" y="5920581"/>
                </a:cubicBezTo>
                <a:close/>
                <a:moveTo>
                  <a:pt x="6202302" y="5912985"/>
                </a:moveTo>
                <a:cubicBezTo>
                  <a:pt x="6202197" y="5914146"/>
                  <a:pt x="6201775" y="5914990"/>
                  <a:pt x="6201036" y="5915517"/>
                </a:cubicBezTo>
                <a:cubicBezTo>
                  <a:pt x="6200298" y="5916045"/>
                  <a:pt x="6199876" y="5916889"/>
                  <a:pt x="6199770" y="5918049"/>
                </a:cubicBezTo>
                <a:lnTo>
                  <a:pt x="6199770" y="5930709"/>
                </a:lnTo>
                <a:cubicBezTo>
                  <a:pt x="6199770" y="5935932"/>
                  <a:pt x="6200403" y="5941313"/>
                  <a:pt x="6201669" y="5946851"/>
                </a:cubicBezTo>
                <a:cubicBezTo>
                  <a:pt x="6202935" y="5952390"/>
                  <a:pt x="6204834" y="5957138"/>
                  <a:pt x="6207366" y="5961094"/>
                </a:cubicBezTo>
                <a:lnTo>
                  <a:pt x="6214962" y="5915517"/>
                </a:lnTo>
                <a:close/>
                <a:moveTo>
                  <a:pt x="3499807" y="5910693"/>
                </a:moveTo>
                <a:cubicBezTo>
                  <a:pt x="3498647" y="5910799"/>
                  <a:pt x="3497803" y="5911221"/>
                  <a:pt x="3497275" y="5911959"/>
                </a:cubicBezTo>
                <a:cubicBezTo>
                  <a:pt x="3496748" y="5912698"/>
                  <a:pt x="3495904" y="5913120"/>
                  <a:pt x="3494743" y="5913226"/>
                </a:cubicBezTo>
                <a:cubicBezTo>
                  <a:pt x="3494796" y="5914755"/>
                  <a:pt x="3495324" y="5916760"/>
                  <a:pt x="3496326" y="5919239"/>
                </a:cubicBezTo>
                <a:cubicBezTo>
                  <a:pt x="3497328" y="5921718"/>
                  <a:pt x="3498489" y="5923090"/>
                  <a:pt x="3499807" y="5923354"/>
                </a:cubicBezTo>
                <a:cubicBezTo>
                  <a:pt x="3502234" y="5923196"/>
                  <a:pt x="3503711" y="5922246"/>
                  <a:pt x="3504239" y="5920505"/>
                </a:cubicBezTo>
                <a:cubicBezTo>
                  <a:pt x="3504766" y="5918764"/>
                  <a:pt x="3504977" y="5917182"/>
                  <a:pt x="3504872" y="5915758"/>
                </a:cubicBezTo>
                <a:cubicBezTo>
                  <a:pt x="3504450" y="5912803"/>
                  <a:pt x="3502761" y="5911116"/>
                  <a:pt x="3499807" y="5910693"/>
                </a:cubicBezTo>
                <a:close/>
                <a:moveTo>
                  <a:pt x="1866769" y="5904904"/>
                </a:moveTo>
                <a:lnTo>
                  <a:pt x="1866769" y="5917564"/>
                </a:lnTo>
                <a:lnTo>
                  <a:pt x="1849045" y="5917564"/>
                </a:lnTo>
                <a:lnTo>
                  <a:pt x="1849045" y="5927692"/>
                </a:lnTo>
                <a:lnTo>
                  <a:pt x="1854109" y="5935288"/>
                </a:lnTo>
                <a:lnTo>
                  <a:pt x="1874365" y="5917564"/>
                </a:lnTo>
                <a:lnTo>
                  <a:pt x="1874365" y="5907436"/>
                </a:lnTo>
                <a:close/>
                <a:moveTo>
                  <a:pt x="5656815" y="5901666"/>
                </a:moveTo>
                <a:cubicBezTo>
                  <a:pt x="5656393" y="5904198"/>
                  <a:pt x="5657237" y="5906730"/>
                  <a:pt x="5659347" y="5909262"/>
                </a:cubicBezTo>
                <a:lnTo>
                  <a:pt x="5659347" y="5901666"/>
                </a:lnTo>
                <a:close/>
                <a:moveTo>
                  <a:pt x="1169358" y="5896117"/>
                </a:moveTo>
                <a:cubicBezTo>
                  <a:pt x="1166932" y="5896486"/>
                  <a:pt x="1165454" y="5898280"/>
                  <a:pt x="1164927" y="5901497"/>
                </a:cubicBezTo>
                <a:cubicBezTo>
                  <a:pt x="1164399" y="5904715"/>
                  <a:pt x="1164188" y="5907142"/>
                  <a:pt x="1164294" y="5908777"/>
                </a:cubicBezTo>
                <a:cubicBezTo>
                  <a:pt x="1164188" y="5915160"/>
                  <a:pt x="1162500" y="5920752"/>
                  <a:pt x="1159230" y="5925552"/>
                </a:cubicBezTo>
                <a:cubicBezTo>
                  <a:pt x="1155959" y="5930352"/>
                  <a:pt x="1151739" y="5934045"/>
                  <a:pt x="1146570" y="5936630"/>
                </a:cubicBezTo>
                <a:cubicBezTo>
                  <a:pt x="1146253" y="5942854"/>
                  <a:pt x="1144987" y="5948762"/>
                  <a:pt x="1142771" y="5954354"/>
                </a:cubicBezTo>
                <a:cubicBezTo>
                  <a:pt x="1140556" y="5959946"/>
                  <a:pt x="1139290" y="5965854"/>
                  <a:pt x="1138973" y="5972079"/>
                </a:cubicBezTo>
                <a:cubicBezTo>
                  <a:pt x="1146464" y="5963164"/>
                  <a:pt x="1153005" y="5953774"/>
                  <a:pt x="1158597" y="5943910"/>
                </a:cubicBezTo>
                <a:cubicBezTo>
                  <a:pt x="1164188" y="5934045"/>
                  <a:pt x="1169464" y="5924022"/>
                  <a:pt x="1174422" y="5913841"/>
                </a:cubicBezTo>
                <a:cubicBezTo>
                  <a:pt x="1174369" y="5911995"/>
                  <a:pt x="1173842" y="5908724"/>
                  <a:pt x="1172840" y="5904029"/>
                </a:cubicBezTo>
                <a:cubicBezTo>
                  <a:pt x="1171837" y="5899335"/>
                  <a:pt x="1170677" y="5896697"/>
                  <a:pt x="1169358" y="5896117"/>
                </a:cubicBezTo>
                <a:close/>
                <a:moveTo>
                  <a:pt x="4930560" y="5894580"/>
                </a:moveTo>
                <a:lnTo>
                  <a:pt x="4929335" y="5897117"/>
                </a:lnTo>
                <a:lnTo>
                  <a:pt x="4926419" y="5901492"/>
                </a:lnTo>
                <a:lnTo>
                  <a:pt x="4929130" y="5898393"/>
                </a:lnTo>
                <a:close/>
                <a:moveTo>
                  <a:pt x="1884493" y="5879583"/>
                </a:moveTo>
                <a:lnTo>
                  <a:pt x="1876897" y="5882115"/>
                </a:lnTo>
                <a:lnTo>
                  <a:pt x="1876897" y="5902372"/>
                </a:lnTo>
                <a:cubicBezTo>
                  <a:pt x="1880537" y="5899681"/>
                  <a:pt x="1882753" y="5896200"/>
                  <a:pt x="1883544" y="5891927"/>
                </a:cubicBezTo>
                <a:cubicBezTo>
                  <a:pt x="1884335" y="5887654"/>
                  <a:pt x="1884652" y="5883539"/>
                  <a:pt x="1884493" y="5879583"/>
                </a:cubicBezTo>
                <a:close/>
                <a:moveTo>
                  <a:pt x="4869253" y="5876175"/>
                </a:moveTo>
                <a:lnTo>
                  <a:pt x="4867134" y="5877543"/>
                </a:lnTo>
                <a:cubicBezTo>
                  <a:pt x="4860540" y="5883609"/>
                  <a:pt x="4856201" y="5890032"/>
                  <a:pt x="4854117" y="5896810"/>
                </a:cubicBezTo>
                <a:lnTo>
                  <a:pt x="4852410" y="5902047"/>
                </a:lnTo>
                <a:lnTo>
                  <a:pt x="4861602" y="5907562"/>
                </a:lnTo>
                <a:cubicBezTo>
                  <a:pt x="4862762" y="5902339"/>
                  <a:pt x="4864239" y="5896959"/>
                  <a:pt x="4866033" y="5891420"/>
                </a:cubicBezTo>
                <a:cubicBezTo>
                  <a:pt x="4867827" y="5885881"/>
                  <a:pt x="4870570" y="5881133"/>
                  <a:pt x="4874262" y="5877177"/>
                </a:cubicBezTo>
                <a:close/>
                <a:moveTo>
                  <a:pt x="6230155" y="5875004"/>
                </a:moveTo>
                <a:lnTo>
                  <a:pt x="6220027" y="5880068"/>
                </a:lnTo>
                <a:lnTo>
                  <a:pt x="6209898" y="5897793"/>
                </a:lnTo>
                <a:lnTo>
                  <a:pt x="6222559" y="5892729"/>
                </a:lnTo>
                <a:lnTo>
                  <a:pt x="6230155" y="5880068"/>
                </a:lnTo>
                <a:close/>
                <a:moveTo>
                  <a:pt x="5687200" y="5873813"/>
                </a:moveTo>
                <a:cubicBezTo>
                  <a:pt x="5682558" y="5873813"/>
                  <a:pt x="5679181" y="5876346"/>
                  <a:pt x="5677071" y="5881410"/>
                </a:cubicBezTo>
                <a:lnTo>
                  <a:pt x="5684668" y="5881410"/>
                </a:lnTo>
                <a:cubicBezTo>
                  <a:pt x="5684773" y="5880144"/>
                  <a:pt x="5685195" y="5878878"/>
                  <a:pt x="5685934" y="5877612"/>
                </a:cubicBezTo>
                <a:cubicBezTo>
                  <a:pt x="5686672" y="5876346"/>
                  <a:pt x="5687094" y="5875080"/>
                  <a:pt x="5687200" y="5873813"/>
                </a:cubicBezTo>
                <a:close/>
                <a:moveTo>
                  <a:pt x="1009838" y="5873328"/>
                </a:moveTo>
                <a:lnTo>
                  <a:pt x="999710" y="5903713"/>
                </a:lnTo>
                <a:cubicBezTo>
                  <a:pt x="999288" y="5903660"/>
                  <a:pt x="997600" y="5903766"/>
                  <a:pt x="994646" y="5904029"/>
                </a:cubicBezTo>
                <a:cubicBezTo>
                  <a:pt x="991692" y="5904293"/>
                  <a:pt x="990004" y="5905032"/>
                  <a:pt x="989582" y="5906245"/>
                </a:cubicBezTo>
                <a:cubicBezTo>
                  <a:pt x="990109" y="5908935"/>
                  <a:pt x="992852" y="5911784"/>
                  <a:pt x="997811" y="5914791"/>
                </a:cubicBezTo>
                <a:cubicBezTo>
                  <a:pt x="1002769" y="5917798"/>
                  <a:pt x="1006779" y="5920013"/>
                  <a:pt x="1009838" y="5921437"/>
                </a:cubicBezTo>
                <a:lnTo>
                  <a:pt x="1027563" y="5896117"/>
                </a:lnTo>
                <a:close/>
                <a:moveTo>
                  <a:pt x="5012688" y="5873072"/>
                </a:moveTo>
                <a:cubicBezTo>
                  <a:pt x="5012635" y="5874496"/>
                  <a:pt x="5012741" y="5876078"/>
                  <a:pt x="5013004" y="5877819"/>
                </a:cubicBezTo>
                <a:cubicBezTo>
                  <a:pt x="5013268" y="5879560"/>
                  <a:pt x="5014007" y="5880510"/>
                  <a:pt x="5015220" y="5880668"/>
                </a:cubicBezTo>
                <a:lnTo>
                  <a:pt x="5022816" y="5878136"/>
                </a:lnTo>
                <a:close/>
                <a:moveTo>
                  <a:pt x="5684668" y="5848493"/>
                </a:moveTo>
                <a:lnTo>
                  <a:pt x="5684668" y="5858621"/>
                </a:lnTo>
                <a:lnTo>
                  <a:pt x="5689732" y="5866217"/>
                </a:lnTo>
                <a:lnTo>
                  <a:pt x="5696921" y="5859927"/>
                </a:lnTo>
                <a:lnTo>
                  <a:pt x="5701457" y="5848493"/>
                </a:lnTo>
                <a:close/>
                <a:moveTo>
                  <a:pt x="4893681" y="5843422"/>
                </a:moveTo>
                <a:lnTo>
                  <a:pt x="4893681" y="5860411"/>
                </a:lnTo>
                <a:lnTo>
                  <a:pt x="4887233" y="5864573"/>
                </a:lnTo>
                <a:lnTo>
                  <a:pt x="4886923" y="5867049"/>
                </a:lnTo>
                <a:lnTo>
                  <a:pt x="4889455" y="5874645"/>
                </a:lnTo>
                <a:cubicBezTo>
                  <a:pt x="4892092" y="5870741"/>
                  <a:pt x="4894413" y="5866521"/>
                  <a:pt x="4896418" y="5861985"/>
                </a:cubicBezTo>
                <a:cubicBezTo>
                  <a:pt x="4898422" y="5857448"/>
                  <a:pt x="4899477" y="5853228"/>
                  <a:pt x="4899583" y="5849324"/>
                </a:cubicBezTo>
                <a:close/>
                <a:moveTo>
                  <a:pt x="3689712" y="5842328"/>
                </a:moveTo>
                <a:cubicBezTo>
                  <a:pt x="3687286" y="5842697"/>
                  <a:pt x="3685808" y="5844491"/>
                  <a:pt x="3685281" y="5847708"/>
                </a:cubicBezTo>
                <a:cubicBezTo>
                  <a:pt x="3684753" y="5850926"/>
                  <a:pt x="3684542" y="5853353"/>
                  <a:pt x="3684648" y="5854988"/>
                </a:cubicBezTo>
                <a:cubicBezTo>
                  <a:pt x="3684542" y="5861371"/>
                  <a:pt x="3682854" y="5866963"/>
                  <a:pt x="3679584" y="5871763"/>
                </a:cubicBezTo>
                <a:cubicBezTo>
                  <a:pt x="3676313" y="5876563"/>
                  <a:pt x="3672093" y="5880256"/>
                  <a:pt x="3666924" y="5882841"/>
                </a:cubicBezTo>
                <a:cubicBezTo>
                  <a:pt x="3666607" y="5889065"/>
                  <a:pt x="3665341" y="5894973"/>
                  <a:pt x="3663125" y="5900565"/>
                </a:cubicBezTo>
                <a:cubicBezTo>
                  <a:pt x="3660910" y="5906157"/>
                  <a:pt x="3659644" y="5912065"/>
                  <a:pt x="3659327" y="5918290"/>
                </a:cubicBezTo>
                <a:cubicBezTo>
                  <a:pt x="3666818" y="5909375"/>
                  <a:pt x="3673359" y="5899985"/>
                  <a:pt x="3678951" y="5890121"/>
                </a:cubicBezTo>
                <a:cubicBezTo>
                  <a:pt x="3684542" y="5880256"/>
                  <a:pt x="3689818" y="5870233"/>
                  <a:pt x="3694776" y="5860052"/>
                </a:cubicBezTo>
                <a:cubicBezTo>
                  <a:pt x="3694723" y="5858206"/>
                  <a:pt x="3694196" y="5854935"/>
                  <a:pt x="3693194" y="5850240"/>
                </a:cubicBezTo>
                <a:cubicBezTo>
                  <a:pt x="3692191" y="5845546"/>
                  <a:pt x="3691031" y="5842908"/>
                  <a:pt x="3689712" y="5842328"/>
                </a:cubicBezTo>
                <a:close/>
                <a:moveTo>
                  <a:pt x="5702392" y="5835833"/>
                </a:moveTo>
                <a:lnTo>
                  <a:pt x="5702392" y="5846137"/>
                </a:lnTo>
                <a:lnTo>
                  <a:pt x="5704752" y="5840188"/>
                </a:lnTo>
                <a:lnTo>
                  <a:pt x="5706047" y="5837052"/>
                </a:lnTo>
                <a:close/>
                <a:moveTo>
                  <a:pt x="3530192" y="5819539"/>
                </a:moveTo>
                <a:lnTo>
                  <a:pt x="3520064" y="5849924"/>
                </a:lnTo>
                <a:cubicBezTo>
                  <a:pt x="3519642" y="5849871"/>
                  <a:pt x="3517954" y="5849977"/>
                  <a:pt x="3515000" y="5850240"/>
                </a:cubicBezTo>
                <a:cubicBezTo>
                  <a:pt x="3512046" y="5850504"/>
                  <a:pt x="3510358" y="5851243"/>
                  <a:pt x="3509936" y="5852456"/>
                </a:cubicBezTo>
                <a:cubicBezTo>
                  <a:pt x="3510463" y="5855146"/>
                  <a:pt x="3513206" y="5857995"/>
                  <a:pt x="3518165" y="5861002"/>
                </a:cubicBezTo>
                <a:cubicBezTo>
                  <a:pt x="3523123" y="5864009"/>
                  <a:pt x="3527133" y="5866224"/>
                  <a:pt x="3530192" y="5867648"/>
                </a:cubicBezTo>
                <a:lnTo>
                  <a:pt x="3547917" y="5842328"/>
                </a:lnTo>
                <a:close/>
                <a:moveTo>
                  <a:pt x="1904750" y="5818813"/>
                </a:moveTo>
                <a:cubicBezTo>
                  <a:pt x="1902323" y="5826832"/>
                  <a:pt x="1899580" y="5834217"/>
                  <a:pt x="1896521" y="5840969"/>
                </a:cubicBezTo>
                <a:cubicBezTo>
                  <a:pt x="1893461" y="5847721"/>
                  <a:pt x="1889452" y="5851308"/>
                  <a:pt x="1884493" y="5851730"/>
                </a:cubicBezTo>
                <a:cubicBezTo>
                  <a:pt x="1884652" y="5853682"/>
                  <a:pt x="1885601" y="5857375"/>
                  <a:pt x="1887342" y="5862808"/>
                </a:cubicBezTo>
                <a:cubicBezTo>
                  <a:pt x="1889083" y="5868241"/>
                  <a:pt x="1890665" y="5871301"/>
                  <a:pt x="1892090" y="5871987"/>
                </a:cubicBezTo>
                <a:cubicBezTo>
                  <a:pt x="1893303" y="5871829"/>
                  <a:pt x="1894041" y="5870879"/>
                  <a:pt x="1894305" y="5869138"/>
                </a:cubicBezTo>
                <a:cubicBezTo>
                  <a:pt x="1894569" y="5867397"/>
                  <a:pt x="1894674" y="5865815"/>
                  <a:pt x="1894622" y="5864391"/>
                </a:cubicBezTo>
                <a:cubicBezTo>
                  <a:pt x="1898789" y="5858852"/>
                  <a:pt x="1903115" y="5851572"/>
                  <a:pt x="1907599" y="5842552"/>
                </a:cubicBezTo>
                <a:cubicBezTo>
                  <a:pt x="1912082" y="5833531"/>
                  <a:pt x="1914509" y="5825618"/>
                  <a:pt x="1914878" y="5818813"/>
                </a:cubicBezTo>
                <a:close/>
                <a:moveTo>
                  <a:pt x="5716553" y="5811700"/>
                </a:moveTo>
                <a:lnTo>
                  <a:pt x="5712520" y="5813044"/>
                </a:lnTo>
                <a:lnTo>
                  <a:pt x="5712520" y="5821379"/>
                </a:lnTo>
                <a:lnTo>
                  <a:pt x="5714327" y="5817004"/>
                </a:lnTo>
                <a:close/>
                <a:moveTo>
                  <a:pt x="2913807" y="5800624"/>
                </a:moveTo>
                <a:cubicBezTo>
                  <a:pt x="2913860" y="5802048"/>
                  <a:pt x="2914387" y="5803631"/>
                  <a:pt x="2915390" y="5805372"/>
                </a:cubicBezTo>
                <a:cubicBezTo>
                  <a:pt x="2916392" y="5807113"/>
                  <a:pt x="2917552" y="5808062"/>
                  <a:pt x="2918871" y="5808220"/>
                </a:cubicBezTo>
                <a:cubicBezTo>
                  <a:pt x="2921825" y="5807798"/>
                  <a:pt x="2923513" y="5806110"/>
                  <a:pt x="2923935" y="5803156"/>
                </a:cubicBezTo>
                <a:close/>
                <a:moveTo>
                  <a:pt x="5065861" y="5799642"/>
                </a:moveTo>
                <a:cubicBezTo>
                  <a:pt x="5065756" y="5801066"/>
                  <a:pt x="5065967" y="5802649"/>
                  <a:pt x="5066494" y="5804390"/>
                </a:cubicBezTo>
                <a:cubicBezTo>
                  <a:pt x="5067022" y="5806130"/>
                  <a:pt x="5068499" y="5807080"/>
                  <a:pt x="5070925" y="5807238"/>
                </a:cubicBezTo>
                <a:lnTo>
                  <a:pt x="5075989" y="5807238"/>
                </a:lnTo>
                <a:cubicBezTo>
                  <a:pt x="5075884" y="5804706"/>
                  <a:pt x="5074829" y="5802807"/>
                  <a:pt x="5072824" y="5801541"/>
                </a:cubicBezTo>
                <a:cubicBezTo>
                  <a:pt x="5070820" y="5800275"/>
                  <a:pt x="5068499" y="5799642"/>
                  <a:pt x="5065861" y="5799642"/>
                </a:cubicBezTo>
                <a:close/>
                <a:moveTo>
                  <a:pt x="4336371" y="5784832"/>
                </a:moveTo>
                <a:cubicBezTo>
                  <a:pt x="4336266" y="5785993"/>
                  <a:pt x="4335844" y="5786837"/>
                  <a:pt x="4335105" y="5787364"/>
                </a:cubicBezTo>
                <a:cubicBezTo>
                  <a:pt x="4334367" y="5787892"/>
                  <a:pt x="4333945" y="5788736"/>
                  <a:pt x="4333839" y="5789896"/>
                </a:cubicBezTo>
                <a:lnTo>
                  <a:pt x="4333839" y="5802556"/>
                </a:lnTo>
                <a:lnTo>
                  <a:pt x="4334248" y="5806031"/>
                </a:lnTo>
                <a:lnTo>
                  <a:pt x="4334933" y="5803747"/>
                </a:lnTo>
                <a:cubicBezTo>
                  <a:pt x="4333667" y="5798472"/>
                  <a:pt x="4334300" y="5793830"/>
                  <a:pt x="4336832" y="5789821"/>
                </a:cubicBezTo>
                <a:lnTo>
                  <a:pt x="4344074" y="5786373"/>
                </a:lnTo>
                <a:close/>
                <a:moveTo>
                  <a:pt x="1045287" y="5784706"/>
                </a:moveTo>
                <a:cubicBezTo>
                  <a:pt x="1034737" y="5804540"/>
                  <a:pt x="1025453" y="5825641"/>
                  <a:pt x="1017434" y="5848008"/>
                </a:cubicBezTo>
                <a:cubicBezTo>
                  <a:pt x="1018753" y="5853177"/>
                  <a:pt x="1021180" y="5857397"/>
                  <a:pt x="1024714" y="5860668"/>
                </a:cubicBezTo>
                <a:cubicBezTo>
                  <a:pt x="1028248" y="5863939"/>
                  <a:pt x="1032574" y="5865627"/>
                  <a:pt x="1037691" y="5865732"/>
                </a:cubicBezTo>
                <a:cubicBezTo>
                  <a:pt x="1040328" y="5857925"/>
                  <a:pt x="1043915" y="5846320"/>
                  <a:pt x="1048452" y="5830916"/>
                </a:cubicBezTo>
                <a:cubicBezTo>
                  <a:pt x="1052989" y="5815513"/>
                  <a:pt x="1057842" y="5805174"/>
                  <a:pt x="1063011" y="5799898"/>
                </a:cubicBezTo>
                <a:close/>
                <a:moveTo>
                  <a:pt x="2923935" y="5780368"/>
                </a:moveTo>
                <a:cubicBezTo>
                  <a:pt x="2923830" y="5781792"/>
                  <a:pt x="2924041" y="5783374"/>
                  <a:pt x="2924568" y="5785115"/>
                </a:cubicBezTo>
                <a:cubicBezTo>
                  <a:pt x="2925096" y="5786856"/>
                  <a:pt x="2926573" y="5787806"/>
                  <a:pt x="2929000" y="5787964"/>
                </a:cubicBezTo>
                <a:lnTo>
                  <a:pt x="2931532" y="5787964"/>
                </a:lnTo>
                <a:cubicBezTo>
                  <a:pt x="2931532" y="5782900"/>
                  <a:pt x="2929000" y="5780368"/>
                  <a:pt x="2923935" y="5780368"/>
                </a:cubicBezTo>
                <a:close/>
                <a:moveTo>
                  <a:pt x="6263072" y="5773722"/>
                </a:moveTo>
                <a:cubicBezTo>
                  <a:pt x="6263283" y="5781740"/>
                  <a:pt x="6263494" y="5791024"/>
                  <a:pt x="6263705" y="5801574"/>
                </a:cubicBezTo>
                <a:cubicBezTo>
                  <a:pt x="6263916" y="5812125"/>
                  <a:pt x="6262861" y="5821409"/>
                  <a:pt x="6260540" y="5829427"/>
                </a:cubicBezTo>
                <a:cubicBezTo>
                  <a:pt x="6265604" y="5824363"/>
                  <a:pt x="6268136" y="5816767"/>
                  <a:pt x="6268136" y="5806638"/>
                </a:cubicBezTo>
                <a:lnTo>
                  <a:pt x="6280796" y="5781318"/>
                </a:lnTo>
                <a:close/>
                <a:moveTo>
                  <a:pt x="1356731" y="5761917"/>
                </a:moveTo>
                <a:cubicBezTo>
                  <a:pt x="1355992" y="5770410"/>
                  <a:pt x="1353038" y="5778112"/>
                  <a:pt x="1347868" y="5785022"/>
                </a:cubicBezTo>
                <a:cubicBezTo>
                  <a:pt x="1342699" y="5791933"/>
                  <a:pt x="1339745" y="5800268"/>
                  <a:pt x="1339006" y="5810026"/>
                </a:cubicBezTo>
                <a:cubicBezTo>
                  <a:pt x="1331463" y="5820260"/>
                  <a:pt x="1324394" y="5830811"/>
                  <a:pt x="1317800" y="5841677"/>
                </a:cubicBezTo>
                <a:cubicBezTo>
                  <a:pt x="1311206" y="5852544"/>
                  <a:pt x="1304771" y="5863094"/>
                  <a:pt x="1298493" y="5873328"/>
                </a:cubicBezTo>
                <a:cubicBezTo>
                  <a:pt x="1297227" y="5879447"/>
                  <a:pt x="1294695" y="5887466"/>
                  <a:pt x="1290897" y="5897383"/>
                </a:cubicBezTo>
                <a:cubicBezTo>
                  <a:pt x="1287099" y="5907300"/>
                  <a:pt x="1282035" y="5912786"/>
                  <a:pt x="1275705" y="5913841"/>
                </a:cubicBezTo>
                <a:cubicBezTo>
                  <a:pt x="1276021" y="5915793"/>
                  <a:pt x="1277287" y="5919485"/>
                  <a:pt x="1279503" y="5924919"/>
                </a:cubicBezTo>
                <a:cubicBezTo>
                  <a:pt x="1281718" y="5930352"/>
                  <a:pt x="1282984" y="5933412"/>
                  <a:pt x="1283301" y="5934098"/>
                </a:cubicBezTo>
                <a:cubicBezTo>
                  <a:pt x="1284514" y="5933781"/>
                  <a:pt x="1285253" y="5932515"/>
                  <a:pt x="1285516" y="5930300"/>
                </a:cubicBezTo>
                <a:cubicBezTo>
                  <a:pt x="1285780" y="5928084"/>
                  <a:pt x="1285886" y="5926818"/>
                  <a:pt x="1285833" y="5926502"/>
                </a:cubicBezTo>
                <a:cubicBezTo>
                  <a:pt x="1293007" y="5911573"/>
                  <a:pt x="1301447" y="5897119"/>
                  <a:pt x="1311154" y="5883140"/>
                </a:cubicBezTo>
                <a:cubicBezTo>
                  <a:pt x="1320860" y="5869161"/>
                  <a:pt x="1326768" y="5854074"/>
                  <a:pt x="1328878" y="5837879"/>
                </a:cubicBezTo>
                <a:lnTo>
                  <a:pt x="1341538" y="5837879"/>
                </a:lnTo>
                <a:lnTo>
                  <a:pt x="1361286" y="5839422"/>
                </a:lnTo>
                <a:lnTo>
                  <a:pt x="1362889" y="5831474"/>
                </a:lnTo>
                <a:cubicBezTo>
                  <a:pt x="1364418" y="5830260"/>
                  <a:pt x="1366423" y="5828889"/>
                  <a:pt x="1368902" y="5827359"/>
                </a:cubicBezTo>
                <a:lnTo>
                  <a:pt x="1370878" y="5824472"/>
                </a:lnTo>
                <a:lnTo>
                  <a:pt x="1366859" y="5820788"/>
                </a:lnTo>
                <a:lnTo>
                  <a:pt x="1368095" y="5819036"/>
                </a:lnTo>
                <a:lnTo>
                  <a:pt x="1365421" y="5818813"/>
                </a:lnTo>
                <a:lnTo>
                  <a:pt x="1370966" y="5802177"/>
                </a:lnTo>
                <a:lnTo>
                  <a:pt x="1364327" y="5787238"/>
                </a:lnTo>
                <a:lnTo>
                  <a:pt x="1374455" y="5769514"/>
                </a:lnTo>
                <a:close/>
                <a:moveTo>
                  <a:pt x="5740373" y="5749742"/>
                </a:moveTo>
                <a:cubicBezTo>
                  <a:pt x="5737946" y="5757761"/>
                  <a:pt x="5735203" y="5765146"/>
                  <a:pt x="5732144" y="5771898"/>
                </a:cubicBezTo>
                <a:cubicBezTo>
                  <a:pt x="5729084" y="5778650"/>
                  <a:pt x="5725075" y="5782237"/>
                  <a:pt x="5720116" y="5782659"/>
                </a:cubicBezTo>
                <a:lnTo>
                  <a:pt x="5721350" y="5787459"/>
                </a:lnTo>
                <a:lnTo>
                  <a:pt x="5728807" y="5781318"/>
                </a:lnTo>
                <a:lnTo>
                  <a:pt x="5745613" y="5749742"/>
                </a:lnTo>
                <a:close/>
                <a:moveTo>
                  <a:pt x="4363503" y="5747212"/>
                </a:moveTo>
                <a:lnTo>
                  <a:pt x="4354096" y="5751915"/>
                </a:lnTo>
                <a:lnTo>
                  <a:pt x="4343967" y="5769640"/>
                </a:lnTo>
                <a:lnTo>
                  <a:pt x="4356628" y="5764576"/>
                </a:lnTo>
                <a:lnTo>
                  <a:pt x="4358156" y="5762030"/>
                </a:lnTo>
                <a:close/>
                <a:moveTo>
                  <a:pt x="4945717" y="5747076"/>
                </a:moveTo>
                <a:lnTo>
                  <a:pt x="4942628" y="5763234"/>
                </a:lnTo>
                <a:cubicBezTo>
                  <a:pt x="4943050" y="5774048"/>
                  <a:pt x="4941573" y="5780273"/>
                  <a:pt x="4938197" y="5781908"/>
                </a:cubicBezTo>
                <a:lnTo>
                  <a:pt x="4928035" y="5782595"/>
                </a:lnTo>
                <a:lnTo>
                  <a:pt x="4919002" y="5789514"/>
                </a:lnTo>
                <a:lnTo>
                  <a:pt x="4916030" y="5797715"/>
                </a:lnTo>
                <a:lnTo>
                  <a:pt x="4919839" y="5804380"/>
                </a:lnTo>
                <a:cubicBezTo>
                  <a:pt x="4921738" y="5810077"/>
                  <a:pt x="4919206" y="5813242"/>
                  <a:pt x="4912243" y="5813876"/>
                </a:cubicBezTo>
                <a:lnTo>
                  <a:pt x="4907402" y="5814772"/>
                </a:lnTo>
                <a:lnTo>
                  <a:pt x="4898985" y="5822577"/>
                </a:lnTo>
                <a:lnTo>
                  <a:pt x="4931888" y="5841379"/>
                </a:lnTo>
                <a:lnTo>
                  <a:pt x="4936726" y="5822431"/>
                </a:lnTo>
                <a:cubicBezTo>
                  <a:pt x="4941474" y="5821270"/>
                  <a:pt x="4944006" y="5815995"/>
                  <a:pt x="4944322" y="5806605"/>
                </a:cubicBezTo>
                <a:cubicBezTo>
                  <a:pt x="4944639" y="5797215"/>
                  <a:pt x="4944639" y="5790674"/>
                  <a:pt x="4944322" y="5786982"/>
                </a:cubicBezTo>
                <a:cubicBezTo>
                  <a:pt x="4948068" y="5785505"/>
                  <a:pt x="4950705" y="5782761"/>
                  <a:pt x="4952235" y="5778752"/>
                </a:cubicBezTo>
                <a:cubicBezTo>
                  <a:pt x="4953765" y="5774743"/>
                  <a:pt x="4954503" y="5770734"/>
                  <a:pt x="4954450" y="5766725"/>
                </a:cubicBezTo>
                <a:cubicBezTo>
                  <a:pt x="4954028" y="5761978"/>
                  <a:pt x="4952340" y="5758179"/>
                  <a:pt x="4949386" y="5755331"/>
                </a:cubicBezTo>
                <a:close/>
                <a:moveTo>
                  <a:pt x="3146757" y="5744919"/>
                </a:moveTo>
                <a:cubicBezTo>
                  <a:pt x="3146704" y="5746343"/>
                  <a:pt x="3146810" y="5747925"/>
                  <a:pt x="3147073" y="5749666"/>
                </a:cubicBezTo>
                <a:cubicBezTo>
                  <a:pt x="3147337" y="5751407"/>
                  <a:pt x="3148076" y="5752357"/>
                  <a:pt x="3149289" y="5752515"/>
                </a:cubicBezTo>
                <a:lnTo>
                  <a:pt x="3156885" y="5749983"/>
                </a:lnTo>
                <a:close/>
                <a:moveTo>
                  <a:pt x="1988308" y="5737787"/>
                </a:moveTo>
                <a:cubicBezTo>
                  <a:pt x="1987095" y="5740214"/>
                  <a:pt x="1986356" y="5742324"/>
                  <a:pt x="1986092" y="5744118"/>
                </a:cubicBezTo>
                <a:cubicBezTo>
                  <a:pt x="1985829" y="5745911"/>
                  <a:pt x="1985723" y="5748021"/>
                  <a:pt x="1985776" y="5750448"/>
                </a:cubicBezTo>
                <a:cubicBezTo>
                  <a:pt x="1988730" y="5747494"/>
                  <a:pt x="1990418" y="5743274"/>
                  <a:pt x="1990840" y="5737787"/>
                </a:cubicBezTo>
                <a:close/>
                <a:moveTo>
                  <a:pt x="3339194" y="5734791"/>
                </a:moveTo>
                <a:lnTo>
                  <a:pt x="3349322" y="5752515"/>
                </a:lnTo>
                <a:lnTo>
                  <a:pt x="3346790" y="5772771"/>
                </a:lnTo>
                <a:cubicBezTo>
                  <a:pt x="3340512" y="5773510"/>
                  <a:pt x="3337242" y="5776464"/>
                  <a:pt x="3336978" y="5781634"/>
                </a:cubicBezTo>
                <a:cubicBezTo>
                  <a:pt x="3336714" y="5786803"/>
                  <a:pt x="3331545" y="5789757"/>
                  <a:pt x="3321469" y="5790496"/>
                </a:cubicBezTo>
                <a:cubicBezTo>
                  <a:pt x="3322208" y="5780579"/>
                  <a:pt x="3325162" y="5771294"/>
                  <a:pt x="3330331" y="5762643"/>
                </a:cubicBezTo>
                <a:cubicBezTo>
                  <a:pt x="3335501" y="5753992"/>
                  <a:pt x="3338455" y="5744708"/>
                  <a:pt x="3339194" y="5734791"/>
                </a:cubicBezTo>
                <a:close/>
                <a:moveTo>
                  <a:pt x="3565641" y="5730917"/>
                </a:moveTo>
                <a:cubicBezTo>
                  <a:pt x="3555091" y="5750751"/>
                  <a:pt x="3545807" y="5771852"/>
                  <a:pt x="3537788" y="5794219"/>
                </a:cubicBezTo>
                <a:cubicBezTo>
                  <a:pt x="3539107" y="5799388"/>
                  <a:pt x="3541534" y="5803608"/>
                  <a:pt x="3545068" y="5806879"/>
                </a:cubicBezTo>
                <a:cubicBezTo>
                  <a:pt x="3548602" y="5810150"/>
                  <a:pt x="3552928" y="5811838"/>
                  <a:pt x="3558045" y="5811943"/>
                </a:cubicBezTo>
                <a:cubicBezTo>
                  <a:pt x="3560682" y="5804136"/>
                  <a:pt x="3564269" y="5792531"/>
                  <a:pt x="3568806" y="5777127"/>
                </a:cubicBezTo>
                <a:cubicBezTo>
                  <a:pt x="3573343" y="5761724"/>
                  <a:pt x="3578196" y="5751385"/>
                  <a:pt x="3583365" y="5746109"/>
                </a:cubicBezTo>
                <a:close/>
                <a:moveTo>
                  <a:pt x="1093396" y="5696084"/>
                </a:moveTo>
                <a:lnTo>
                  <a:pt x="1080736" y="5711276"/>
                </a:lnTo>
                <a:lnTo>
                  <a:pt x="1080736" y="5718872"/>
                </a:lnTo>
                <a:lnTo>
                  <a:pt x="1085800" y="5718872"/>
                </a:lnTo>
                <a:cubicBezTo>
                  <a:pt x="1090759" y="5719083"/>
                  <a:pt x="1094135" y="5718661"/>
                  <a:pt x="1095928" y="5717606"/>
                </a:cubicBezTo>
                <a:cubicBezTo>
                  <a:pt x="1097722" y="5716551"/>
                  <a:pt x="1098566" y="5713597"/>
                  <a:pt x="1098460" y="5708744"/>
                </a:cubicBezTo>
                <a:close/>
                <a:moveTo>
                  <a:pt x="1973116" y="5687146"/>
                </a:moveTo>
                <a:cubicBezTo>
                  <a:pt x="1972272" y="5696852"/>
                  <a:pt x="1968896" y="5705293"/>
                  <a:pt x="1962987" y="5712467"/>
                </a:cubicBezTo>
                <a:cubicBezTo>
                  <a:pt x="1957079" y="5719641"/>
                  <a:pt x="1953703" y="5728081"/>
                  <a:pt x="1952859" y="5737787"/>
                </a:cubicBezTo>
                <a:lnTo>
                  <a:pt x="1937667" y="5758044"/>
                </a:lnTo>
                <a:cubicBezTo>
                  <a:pt x="1936612" y="5759468"/>
                  <a:pt x="1936823" y="5761051"/>
                  <a:pt x="1938300" y="5762792"/>
                </a:cubicBezTo>
                <a:cubicBezTo>
                  <a:pt x="1939777" y="5764532"/>
                  <a:pt x="1941254" y="5765482"/>
                  <a:pt x="1942731" y="5765640"/>
                </a:cubicBezTo>
                <a:lnTo>
                  <a:pt x="1957923" y="5763108"/>
                </a:lnTo>
                <a:cubicBezTo>
                  <a:pt x="1960666" y="5756725"/>
                  <a:pt x="1963409" y="5749867"/>
                  <a:pt x="1966152" y="5742535"/>
                </a:cubicBezTo>
                <a:cubicBezTo>
                  <a:pt x="1968896" y="5735203"/>
                  <a:pt x="1970373" y="5727712"/>
                  <a:pt x="1970584" y="5720063"/>
                </a:cubicBezTo>
                <a:cubicBezTo>
                  <a:pt x="1973063" y="5714735"/>
                  <a:pt x="1975700" y="5708932"/>
                  <a:pt x="1978496" y="5702655"/>
                </a:cubicBezTo>
                <a:cubicBezTo>
                  <a:pt x="1981292" y="5696378"/>
                  <a:pt x="1984563" y="5691208"/>
                  <a:pt x="1988308" y="5687146"/>
                </a:cubicBezTo>
                <a:close/>
                <a:moveTo>
                  <a:pt x="4967111" y="5685699"/>
                </a:moveTo>
                <a:lnTo>
                  <a:pt x="4967111" y="5698359"/>
                </a:lnTo>
                <a:cubicBezTo>
                  <a:pt x="4967216" y="5701999"/>
                  <a:pt x="4968271" y="5704215"/>
                  <a:pt x="4970276" y="5705006"/>
                </a:cubicBezTo>
                <a:cubicBezTo>
                  <a:pt x="4972280" y="5705797"/>
                  <a:pt x="4974601" y="5706114"/>
                  <a:pt x="4977239" y="5705956"/>
                </a:cubicBezTo>
                <a:close/>
                <a:moveTo>
                  <a:pt x="5776847" y="5684230"/>
                </a:moveTo>
                <a:lnTo>
                  <a:pt x="5773290" y="5688973"/>
                </a:lnTo>
                <a:cubicBezTo>
                  <a:pt x="5772235" y="5690397"/>
                  <a:pt x="5772446" y="5691980"/>
                  <a:pt x="5773923" y="5693721"/>
                </a:cubicBezTo>
                <a:lnTo>
                  <a:pt x="5774037" y="5693794"/>
                </a:lnTo>
                <a:lnTo>
                  <a:pt x="5775452" y="5690876"/>
                </a:lnTo>
                <a:close/>
                <a:moveTo>
                  <a:pt x="1394712" y="5678359"/>
                </a:moveTo>
                <a:lnTo>
                  <a:pt x="1374455" y="5711276"/>
                </a:lnTo>
                <a:cubicBezTo>
                  <a:pt x="1379519" y="5719295"/>
                  <a:pt x="1382051" y="5728579"/>
                  <a:pt x="1382051" y="5739129"/>
                </a:cubicBezTo>
                <a:cubicBezTo>
                  <a:pt x="1380627" y="5739024"/>
                  <a:pt x="1379044" y="5739234"/>
                  <a:pt x="1377304" y="5739762"/>
                </a:cubicBezTo>
                <a:cubicBezTo>
                  <a:pt x="1375563" y="5740289"/>
                  <a:pt x="1374613" y="5741766"/>
                  <a:pt x="1374455" y="5744193"/>
                </a:cubicBezTo>
                <a:cubicBezTo>
                  <a:pt x="1374613" y="5746725"/>
                  <a:pt x="1375563" y="5749257"/>
                  <a:pt x="1377304" y="5751789"/>
                </a:cubicBezTo>
                <a:cubicBezTo>
                  <a:pt x="1379044" y="5754321"/>
                  <a:pt x="1380627" y="5756853"/>
                  <a:pt x="1382051" y="5759385"/>
                </a:cubicBezTo>
                <a:lnTo>
                  <a:pt x="1395355" y="5765087"/>
                </a:lnTo>
                <a:lnTo>
                  <a:pt x="1396438" y="5762792"/>
                </a:lnTo>
                <a:lnTo>
                  <a:pt x="1398481" y="5756324"/>
                </a:lnTo>
                <a:lnTo>
                  <a:pt x="1389648" y="5749257"/>
                </a:lnTo>
                <a:cubicBezTo>
                  <a:pt x="1389595" y="5745354"/>
                  <a:pt x="1390333" y="5741766"/>
                  <a:pt x="1391863" y="5738496"/>
                </a:cubicBezTo>
                <a:cubicBezTo>
                  <a:pt x="1393393" y="5735225"/>
                  <a:pt x="1396030" y="5732904"/>
                  <a:pt x="1399776" y="5731533"/>
                </a:cubicBezTo>
                <a:cubicBezTo>
                  <a:pt x="1400039" y="5722670"/>
                  <a:pt x="1400145" y="5713808"/>
                  <a:pt x="1400092" y="5704946"/>
                </a:cubicBezTo>
                <a:cubicBezTo>
                  <a:pt x="1400039" y="5696084"/>
                  <a:pt x="1398246" y="5687222"/>
                  <a:pt x="1394712" y="5678359"/>
                </a:cubicBezTo>
                <a:close/>
                <a:moveTo>
                  <a:pt x="3199930" y="5671489"/>
                </a:moveTo>
                <a:cubicBezTo>
                  <a:pt x="3199825" y="5672913"/>
                  <a:pt x="3200036" y="5674496"/>
                  <a:pt x="3200563" y="5676237"/>
                </a:cubicBezTo>
                <a:cubicBezTo>
                  <a:pt x="3201091" y="5677977"/>
                  <a:pt x="3202568" y="5678927"/>
                  <a:pt x="3204994" y="5679085"/>
                </a:cubicBezTo>
                <a:lnTo>
                  <a:pt x="3210058" y="5679085"/>
                </a:lnTo>
                <a:cubicBezTo>
                  <a:pt x="3209953" y="5676553"/>
                  <a:pt x="3208898" y="5674654"/>
                  <a:pt x="3206893" y="5673388"/>
                </a:cubicBezTo>
                <a:cubicBezTo>
                  <a:pt x="3204889" y="5672122"/>
                  <a:pt x="3202568" y="5671489"/>
                  <a:pt x="3199930" y="5671489"/>
                </a:cubicBezTo>
                <a:close/>
                <a:moveTo>
                  <a:pt x="5149419" y="5667975"/>
                </a:moveTo>
                <a:cubicBezTo>
                  <a:pt x="5141823" y="5668186"/>
                  <a:pt x="5136126" y="5670929"/>
                  <a:pt x="5132328" y="5676204"/>
                </a:cubicBezTo>
                <a:cubicBezTo>
                  <a:pt x="5128530" y="5681479"/>
                  <a:pt x="5126631" y="5688020"/>
                  <a:pt x="5126631" y="5695827"/>
                </a:cubicBezTo>
                <a:lnTo>
                  <a:pt x="5126631" y="5698359"/>
                </a:lnTo>
                <a:cubicBezTo>
                  <a:pt x="5126103" y="5698307"/>
                  <a:pt x="5123993" y="5698412"/>
                  <a:pt x="5120301" y="5698676"/>
                </a:cubicBezTo>
                <a:cubicBezTo>
                  <a:pt x="5116608" y="5698940"/>
                  <a:pt x="5114498" y="5699678"/>
                  <a:pt x="5113970" y="5700891"/>
                </a:cubicBezTo>
                <a:cubicBezTo>
                  <a:pt x="5114762" y="5702210"/>
                  <a:pt x="5118243" y="5703371"/>
                  <a:pt x="5124415" y="5704373"/>
                </a:cubicBezTo>
                <a:cubicBezTo>
                  <a:pt x="5130587" y="5705375"/>
                  <a:pt x="5134702" y="5705903"/>
                  <a:pt x="5136759" y="5705956"/>
                </a:cubicBezTo>
                <a:lnTo>
                  <a:pt x="5151951" y="5693295"/>
                </a:lnTo>
                <a:cubicBezTo>
                  <a:pt x="5148206" y="5692979"/>
                  <a:pt x="5145568" y="5691080"/>
                  <a:pt x="5144039" y="5687598"/>
                </a:cubicBezTo>
                <a:cubicBezTo>
                  <a:pt x="5142509" y="5684117"/>
                  <a:pt x="5141770" y="5680951"/>
                  <a:pt x="5141823" y="5678103"/>
                </a:cubicBezTo>
                <a:close/>
                <a:moveTo>
                  <a:pt x="2453397" y="5657189"/>
                </a:moveTo>
                <a:cubicBezTo>
                  <a:pt x="2453450" y="5658613"/>
                  <a:pt x="2453977" y="5660196"/>
                  <a:pt x="2454980" y="5661937"/>
                </a:cubicBezTo>
                <a:cubicBezTo>
                  <a:pt x="2455982" y="5663678"/>
                  <a:pt x="2457142" y="5664627"/>
                  <a:pt x="2458461" y="5664785"/>
                </a:cubicBezTo>
                <a:cubicBezTo>
                  <a:pt x="2461415" y="5664363"/>
                  <a:pt x="2463103" y="5662675"/>
                  <a:pt x="2463525" y="5659721"/>
                </a:cubicBezTo>
                <a:close/>
                <a:moveTo>
                  <a:pt x="1121249" y="5655571"/>
                </a:moveTo>
                <a:lnTo>
                  <a:pt x="1116185" y="5665699"/>
                </a:lnTo>
                <a:cubicBezTo>
                  <a:pt x="1119139" y="5663167"/>
                  <a:pt x="1120827" y="5660635"/>
                  <a:pt x="1121249" y="5658103"/>
                </a:cubicBezTo>
                <a:close/>
                <a:moveTo>
                  <a:pt x="2018693" y="5654229"/>
                </a:moveTo>
                <a:lnTo>
                  <a:pt x="2003500" y="5669422"/>
                </a:lnTo>
                <a:cubicBezTo>
                  <a:pt x="2004081" y="5665624"/>
                  <a:pt x="2002287" y="5663725"/>
                  <a:pt x="1998120" y="5663725"/>
                </a:cubicBezTo>
                <a:cubicBezTo>
                  <a:pt x="1993952" y="5663725"/>
                  <a:pt x="1991526" y="5665624"/>
                  <a:pt x="1990840" y="5669422"/>
                </a:cubicBezTo>
                <a:lnTo>
                  <a:pt x="2008565" y="5692210"/>
                </a:lnTo>
                <a:lnTo>
                  <a:pt x="2018693" y="5692210"/>
                </a:lnTo>
                <a:lnTo>
                  <a:pt x="2021225" y="5669422"/>
                </a:lnTo>
                <a:close/>
                <a:moveTo>
                  <a:pt x="4397141" y="5645569"/>
                </a:moveTo>
                <a:lnTo>
                  <a:pt x="4397435" y="5658487"/>
                </a:lnTo>
                <a:lnTo>
                  <a:pt x="4402702" y="5647953"/>
                </a:lnTo>
                <a:close/>
                <a:moveTo>
                  <a:pt x="3613750" y="5642295"/>
                </a:moveTo>
                <a:lnTo>
                  <a:pt x="3601090" y="5657487"/>
                </a:lnTo>
                <a:lnTo>
                  <a:pt x="3601090" y="5665083"/>
                </a:lnTo>
                <a:lnTo>
                  <a:pt x="3606154" y="5665083"/>
                </a:lnTo>
                <a:cubicBezTo>
                  <a:pt x="3611113" y="5665294"/>
                  <a:pt x="3614489" y="5664872"/>
                  <a:pt x="3616282" y="5663817"/>
                </a:cubicBezTo>
                <a:cubicBezTo>
                  <a:pt x="3618076" y="5662762"/>
                  <a:pt x="3618920" y="5659808"/>
                  <a:pt x="3618814" y="5654955"/>
                </a:cubicBezTo>
                <a:close/>
                <a:moveTo>
                  <a:pt x="2463525" y="5636933"/>
                </a:moveTo>
                <a:cubicBezTo>
                  <a:pt x="2463420" y="5638357"/>
                  <a:pt x="2463631" y="5639939"/>
                  <a:pt x="2464158" y="5641680"/>
                </a:cubicBezTo>
                <a:cubicBezTo>
                  <a:pt x="2464686" y="5643421"/>
                  <a:pt x="2466163" y="5644371"/>
                  <a:pt x="2468590" y="5644529"/>
                </a:cubicBezTo>
                <a:lnTo>
                  <a:pt x="2471122" y="5644529"/>
                </a:lnTo>
                <a:cubicBezTo>
                  <a:pt x="2471122" y="5639465"/>
                  <a:pt x="2468590" y="5636933"/>
                  <a:pt x="2463525" y="5636933"/>
                </a:cubicBezTo>
                <a:close/>
                <a:moveTo>
                  <a:pt x="570808" y="5616848"/>
                </a:moveTo>
                <a:cubicBezTo>
                  <a:pt x="570861" y="5618272"/>
                  <a:pt x="571388" y="5619855"/>
                  <a:pt x="572391" y="5621596"/>
                </a:cubicBezTo>
                <a:cubicBezTo>
                  <a:pt x="573393" y="5623337"/>
                  <a:pt x="574553" y="5624286"/>
                  <a:pt x="575872" y="5624444"/>
                </a:cubicBezTo>
                <a:cubicBezTo>
                  <a:pt x="578826" y="5624022"/>
                  <a:pt x="580514" y="5622334"/>
                  <a:pt x="580936" y="5619380"/>
                </a:cubicBezTo>
                <a:close/>
                <a:moveTo>
                  <a:pt x="6344098" y="5614202"/>
                </a:moveTo>
                <a:lnTo>
                  <a:pt x="6341566" y="5631926"/>
                </a:lnTo>
                <a:cubicBezTo>
                  <a:pt x="6337715" y="5635883"/>
                  <a:pt x="6334022" y="5640630"/>
                  <a:pt x="6330488" y="5646169"/>
                </a:cubicBezTo>
                <a:cubicBezTo>
                  <a:pt x="6326953" y="5651708"/>
                  <a:pt x="6323894" y="5657089"/>
                  <a:pt x="6321309" y="5662311"/>
                </a:cubicBezTo>
                <a:cubicBezTo>
                  <a:pt x="6321731" y="5672861"/>
                  <a:pt x="6318355" y="5682145"/>
                  <a:pt x="6311181" y="5690164"/>
                </a:cubicBezTo>
                <a:cubicBezTo>
                  <a:pt x="6308227" y="5688106"/>
                  <a:pt x="6305273" y="5688423"/>
                  <a:pt x="6302319" y="5691113"/>
                </a:cubicBezTo>
                <a:cubicBezTo>
                  <a:pt x="6299365" y="5693803"/>
                  <a:pt x="6298943" y="5696019"/>
                  <a:pt x="6301053" y="5697760"/>
                </a:cubicBezTo>
                <a:lnTo>
                  <a:pt x="6285860" y="5715484"/>
                </a:lnTo>
                <a:lnTo>
                  <a:pt x="6278264" y="5740805"/>
                </a:lnTo>
                <a:lnTo>
                  <a:pt x="6273200" y="5740805"/>
                </a:lnTo>
                <a:lnTo>
                  <a:pt x="6273200" y="5758529"/>
                </a:lnTo>
                <a:lnTo>
                  <a:pt x="6285860" y="5763593"/>
                </a:lnTo>
                <a:cubicBezTo>
                  <a:pt x="6284700" y="5762222"/>
                  <a:pt x="6284489" y="5761167"/>
                  <a:pt x="6285227" y="5760428"/>
                </a:cubicBezTo>
                <a:cubicBezTo>
                  <a:pt x="6285966" y="5759690"/>
                  <a:pt x="6287021" y="5759901"/>
                  <a:pt x="6288392" y="5761061"/>
                </a:cubicBezTo>
                <a:lnTo>
                  <a:pt x="6293456" y="5750933"/>
                </a:lnTo>
                <a:cubicBezTo>
                  <a:pt x="6294881" y="5751724"/>
                  <a:pt x="6296463" y="5750775"/>
                  <a:pt x="6298204" y="5748085"/>
                </a:cubicBezTo>
                <a:cubicBezTo>
                  <a:pt x="6299945" y="5745394"/>
                  <a:pt x="6300894" y="5743812"/>
                  <a:pt x="6301053" y="5743337"/>
                </a:cubicBezTo>
                <a:lnTo>
                  <a:pt x="6318777" y="5712952"/>
                </a:lnTo>
                <a:cubicBezTo>
                  <a:pt x="6319252" y="5706094"/>
                  <a:pt x="6322100" y="5694489"/>
                  <a:pt x="6327323" y="5678136"/>
                </a:cubicBezTo>
                <a:cubicBezTo>
                  <a:pt x="6332545" y="5661783"/>
                  <a:pt x="6337293" y="5651444"/>
                  <a:pt x="6341566" y="5647119"/>
                </a:cubicBezTo>
                <a:lnTo>
                  <a:pt x="6354226" y="5654715"/>
                </a:lnTo>
                <a:cubicBezTo>
                  <a:pt x="6355386" y="5649492"/>
                  <a:pt x="6356863" y="5644112"/>
                  <a:pt x="6358657" y="5638573"/>
                </a:cubicBezTo>
                <a:cubicBezTo>
                  <a:pt x="6360451" y="5633034"/>
                  <a:pt x="6363194" y="5628286"/>
                  <a:pt x="6366886" y="5624330"/>
                </a:cubicBezTo>
                <a:lnTo>
                  <a:pt x="6354226" y="5621798"/>
                </a:lnTo>
                <a:close/>
                <a:moveTo>
                  <a:pt x="2046545" y="5608652"/>
                </a:moveTo>
                <a:lnTo>
                  <a:pt x="2033885" y="5628909"/>
                </a:lnTo>
                <a:lnTo>
                  <a:pt x="2041481" y="5628909"/>
                </a:lnTo>
                <a:cubicBezTo>
                  <a:pt x="2044435" y="5623423"/>
                  <a:pt x="2046123" y="5616670"/>
                  <a:pt x="2046545" y="5608652"/>
                </a:cubicBezTo>
                <a:close/>
                <a:moveTo>
                  <a:pt x="3641603" y="5601782"/>
                </a:moveTo>
                <a:lnTo>
                  <a:pt x="3636539" y="5611910"/>
                </a:lnTo>
                <a:cubicBezTo>
                  <a:pt x="3639493" y="5609378"/>
                  <a:pt x="3641181" y="5606846"/>
                  <a:pt x="3641603" y="5604314"/>
                </a:cubicBezTo>
                <a:close/>
                <a:moveTo>
                  <a:pt x="2686347" y="5601484"/>
                </a:moveTo>
                <a:cubicBezTo>
                  <a:pt x="2686294" y="5602908"/>
                  <a:pt x="2686400" y="5604490"/>
                  <a:pt x="2686663" y="5606231"/>
                </a:cubicBezTo>
                <a:cubicBezTo>
                  <a:pt x="2686927" y="5607972"/>
                  <a:pt x="2687666" y="5608922"/>
                  <a:pt x="2688879" y="5609080"/>
                </a:cubicBezTo>
                <a:lnTo>
                  <a:pt x="2696475" y="5606548"/>
                </a:lnTo>
                <a:close/>
                <a:moveTo>
                  <a:pt x="1993372" y="5601056"/>
                </a:moveTo>
                <a:cubicBezTo>
                  <a:pt x="1993267" y="5602217"/>
                  <a:pt x="1992845" y="5603061"/>
                  <a:pt x="1992106" y="5603588"/>
                </a:cubicBezTo>
                <a:cubicBezTo>
                  <a:pt x="1991368" y="5604116"/>
                  <a:pt x="1990946" y="5604960"/>
                  <a:pt x="1990840" y="5606120"/>
                </a:cubicBezTo>
                <a:lnTo>
                  <a:pt x="1990840" y="5618780"/>
                </a:lnTo>
                <a:cubicBezTo>
                  <a:pt x="1990840" y="5624003"/>
                  <a:pt x="1991473" y="5629384"/>
                  <a:pt x="1992739" y="5634922"/>
                </a:cubicBezTo>
                <a:cubicBezTo>
                  <a:pt x="1994005" y="5640461"/>
                  <a:pt x="1995904" y="5645209"/>
                  <a:pt x="1998436" y="5649165"/>
                </a:cubicBezTo>
                <a:lnTo>
                  <a:pt x="2006032" y="5603588"/>
                </a:lnTo>
                <a:close/>
                <a:moveTo>
                  <a:pt x="580936" y="5596592"/>
                </a:moveTo>
                <a:cubicBezTo>
                  <a:pt x="580831" y="5598016"/>
                  <a:pt x="581042" y="5599598"/>
                  <a:pt x="581569" y="5601339"/>
                </a:cubicBezTo>
                <a:cubicBezTo>
                  <a:pt x="582097" y="5603080"/>
                  <a:pt x="583574" y="5604030"/>
                  <a:pt x="586001" y="5604188"/>
                </a:cubicBezTo>
                <a:lnTo>
                  <a:pt x="588533" y="5604188"/>
                </a:lnTo>
                <a:cubicBezTo>
                  <a:pt x="588533" y="5599124"/>
                  <a:pt x="586001" y="5596592"/>
                  <a:pt x="580936" y="5596592"/>
                </a:cubicBezTo>
                <a:close/>
                <a:moveTo>
                  <a:pt x="2878784" y="5591356"/>
                </a:moveTo>
                <a:lnTo>
                  <a:pt x="2888912" y="5609080"/>
                </a:lnTo>
                <a:lnTo>
                  <a:pt x="2886380" y="5629336"/>
                </a:lnTo>
                <a:cubicBezTo>
                  <a:pt x="2880102" y="5630075"/>
                  <a:pt x="2876832" y="5633029"/>
                  <a:pt x="2876568" y="5638199"/>
                </a:cubicBezTo>
                <a:cubicBezTo>
                  <a:pt x="2876304" y="5643368"/>
                  <a:pt x="2871135" y="5646322"/>
                  <a:pt x="2861059" y="5647061"/>
                </a:cubicBezTo>
                <a:cubicBezTo>
                  <a:pt x="2861798" y="5637144"/>
                  <a:pt x="2864752" y="5627859"/>
                  <a:pt x="2869921" y="5619208"/>
                </a:cubicBezTo>
                <a:cubicBezTo>
                  <a:pt x="2875091" y="5610557"/>
                  <a:pt x="2878045" y="5601273"/>
                  <a:pt x="2878784" y="5591356"/>
                </a:cubicBezTo>
                <a:close/>
                <a:moveTo>
                  <a:pt x="1447885" y="5589737"/>
                </a:moveTo>
                <a:cubicBezTo>
                  <a:pt x="1447463" y="5592269"/>
                  <a:pt x="1448307" y="5594801"/>
                  <a:pt x="1450417" y="5597333"/>
                </a:cubicBezTo>
                <a:lnTo>
                  <a:pt x="1450417" y="5589737"/>
                </a:lnTo>
                <a:close/>
                <a:moveTo>
                  <a:pt x="5182336" y="5589481"/>
                </a:moveTo>
                <a:cubicBezTo>
                  <a:pt x="5179910" y="5589850"/>
                  <a:pt x="5178432" y="5591644"/>
                  <a:pt x="5177905" y="5594861"/>
                </a:cubicBezTo>
                <a:cubicBezTo>
                  <a:pt x="5177377" y="5598079"/>
                  <a:pt x="5177166" y="5600506"/>
                  <a:pt x="5177272" y="5602141"/>
                </a:cubicBezTo>
                <a:cubicBezTo>
                  <a:pt x="5177166" y="5608524"/>
                  <a:pt x="5175478" y="5614116"/>
                  <a:pt x="5172208" y="5618916"/>
                </a:cubicBezTo>
                <a:cubicBezTo>
                  <a:pt x="5168937" y="5623716"/>
                  <a:pt x="5164717" y="5627409"/>
                  <a:pt x="5159548" y="5629994"/>
                </a:cubicBezTo>
                <a:cubicBezTo>
                  <a:pt x="5159231" y="5636218"/>
                  <a:pt x="5157965" y="5642126"/>
                  <a:pt x="5155749" y="5647718"/>
                </a:cubicBezTo>
                <a:cubicBezTo>
                  <a:pt x="5153534" y="5653310"/>
                  <a:pt x="5152268" y="5659218"/>
                  <a:pt x="5151951" y="5665443"/>
                </a:cubicBezTo>
                <a:cubicBezTo>
                  <a:pt x="5159442" y="5656528"/>
                  <a:pt x="5165983" y="5647138"/>
                  <a:pt x="5171575" y="5637274"/>
                </a:cubicBezTo>
                <a:cubicBezTo>
                  <a:pt x="5177166" y="5627409"/>
                  <a:pt x="5182442" y="5617386"/>
                  <a:pt x="5187400" y="5607205"/>
                </a:cubicBezTo>
                <a:cubicBezTo>
                  <a:pt x="5187347" y="5605359"/>
                  <a:pt x="5186820" y="5602088"/>
                  <a:pt x="5185818" y="5597393"/>
                </a:cubicBezTo>
                <a:cubicBezTo>
                  <a:pt x="5184815" y="5592699"/>
                  <a:pt x="5183655" y="5590061"/>
                  <a:pt x="5182336" y="5589481"/>
                </a:cubicBezTo>
                <a:close/>
                <a:moveTo>
                  <a:pt x="6384611" y="5588881"/>
                </a:moveTo>
                <a:cubicBezTo>
                  <a:pt x="6385033" y="5591835"/>
                  <a:pt x="6384189" y="5593523"/>
                  <a:pt x="6382079" y="5593945"/>
                </a:cubicBezTo>
                <a:lnTo>
                  <a:pt x="6379547" y="5614202"/>
                </a:lnTo>
                <a:lnTo>
                  <a:pt x="6382079" y="5621798"/>
                </a:lnTo>
                <a:cubicBezTo>
                  <a:pt x="6384716" y="5617894"/>
                  <a:pt x="6387037" y="5613674"/>
                  <a:pt x="6389042" y="5609138"/>
                </a:cubicBezTo>
                <a:cubicBezTo>
                  <a:pt x="6391046" y="5604601"/>
                  <a:pt x="6392101" y="5600381"/>
                  <a:pt x="6392207" y="5596477"/>
                </a:cubicBezTo>
                <a:cubicBezTo>
                  <a:pt x="6392207" y="5591413"/>
                  <a:pt x="6389675" y="5588881"/>
                  <a:pt x="6384611" y="5588881"/>
                </a:cubicBezTo>
                <a:close/>
                <a:moveTo>
                  <a:pt x="3364514" y="5587931"/>
                </a:moveTo>
                <a:cubicBezTo>
                  <a:pt x="3364567" y="5589461"/>
                  <a:pt x="3365095" y="5591465"/>
                  <a:pt x="3366097" y="5593944"/>
                </a:cubicBezTo>
                <a:cubicBezTo>
                  <a:pt x="3367099" y="5596424"/>
                  <a:pt x="3368260" y="5597795"/>
                  <a:pt x="3369578" y="5598059"/>
                </a:cubicBezTo>
                <a:cubicBezTo>
                  <a:pt x="3372005" y="5597901"/>
                  <a:pt x="3373482" y="5596951"/>
                  <a:pt x="3374010" y="5595211"/>
                </a:cubicBezTo>
                <a:cubicBezTo>
                  <a:pt x="3374537" y="5593470"/>
                  <a:pt x="3374748" y="5591887"/>
                  <a:pt x="3374643" y="5590463"/>
                </a:cubicBezTo>
                <a:close/>
                <a:moveTo>
                  <a:pt x="4441007" y="5581315"/>
                </a:moveTo>
                <a:lnTo>
                  <a:pt x="4439348" y="5581960"/>
                </a:lnTo>
                <a:lnTo>
                  <a:pt x="4419189" y="5589800"/>
                </a:lnTo>
                <a:lnTo>
                  <a:pt x="4416559" y="5598565"/>
                </a:lnTo>
                <a:lnTo>
                  <a:pt x="4416559" y="5618675"/>
                </a:lnTo>
                <a:lnTo>
                  <a:pt x="4408963" y="5618675"/>
                </a:lnTo>
                <a:lnTo>
                  <a:pt x="4407269" y="5617949"/>
                </a:lnTo>
                <a:lnTo>
                  <a:pt x="4407269" y="5630376"/>
                </a:lnTo>
                <a:lnTo>
                  <a:pt x="4411157" y="5631931"/>
                </a:lnTo>
                <a:lnTo>
                  <a:pt x="4413427" y="5627769"/>
                </a:lnTo>
                <a:cubicBezTo>
                  <a:pt x="4417858" y="5624393"/>
                  <a:pt x="4420390" y="5619751"/>
                  <a:pt x="4421023" y="5613843"/>
                </a:cubicBezTo>
                <a:cubicBezTo>
                  <a:pt x="4428619" y="5613421"/>
                  <a:pt x="4433683" y="5609200"/>
                  <a:pt x="4436215" y="5601182"/>
                </a:cubicBezTo>
                <a:cubicBezTo>
                  <a:pt x="4436268" y="5600022"/>
                  <a:pt x="4436163" y="5599178"/>
                  <a:pt x="4435899" y="5598650"/>
                </a:cubicBezTo>
                <a:cubicBezTo>
                  <a:pt x="4435635" y="5598123"/>
                  <a:pt x="4434897" y="5597279"/>
                  <a:pt x="4433683" y="5596118"/>
                </a:cubicBezTo>
                <a:lnTo>
                  <a:pt x="4438747" y="5588522"/>
                </a:lnTo>
                <a:cubicBezTo>
                  <a:pt x="4439961" y="5586095"/>
                  <a:pt x="4440699" y="5583985"/>
                  <a:pt x="4440963" y="5582192"/>
                </a:cubicBezTo>
                <a:close/>
                <a:moveTo>
                  <a:pt x="6361822" y="5581285"/>
                </a:moveTo>
                <a:lnTo>
                  <a:pt x="6361822" y="5591413"/>
                </a:lnTo>
                <a:cubicBezTo>
                  <a:pt x="6363141" y="5590042"/>
                  <a:pt x="6364301" y="5588354"/>
                  <a:pt x="6365304" y="5586349"/>
                </a:cubicBezTo>
                <a:cubicBezTo>
                  <a:pt x="6366306" y="5584345"/>
                  <a:pt x="6366833" y="5582656"/>
                  <a:pt x="6366886" y="5581285"/>
                </a:cubicBezTo>
                <a:close/>
                <a:moveTo>
                  <a:pt x="5022816" y="5566692"/>
                </a:moveTo>
                <a:lnTo>
                  <a:pt x="5012688" y="5597077"/>
                </a:lnTo>
                <a:cubicBezTo>
                  <a:pt x="5012266" y="5597024"/>
                  <a:pt x="5010578" y="5597130"/>
                  <a:pt x="5007624" y="5597393"/>
                </a:cubicBezTo>
                <a:cubicBezTo>
                  <a:pt x="5004670" y="5597657"/>
                  <a:pt x="5002982" y="5598396"/>
                  <a:pt x="5002560" y="5599609"/>
                </a:cubicBezTo>
                <a:cubicBezTo>
                  <a:pt x="5003087" y="5602299"/>
                  <a:pt x="5005830" y="5605148"/>
                  <a:pt x="5010789" y="5608155"/>
                </a:cubicBezTo>
                <a:lnTo>
                  <a:pt x="5013260" y="5609520"/>
                </a:lnTo>
                <a:lnTo>
                  <a:pt x="5018590" y="5596118"/>
                </a:lnTo>
                <a:cubicBezTo>
                  <a:pt x="5021227" y="5596224"/>
                  <a:pt x="5023548" y="5596013"/>
                  <a:pt x="5025553" y="5595485"/>
                </a:cubicBezTo>
                <a:cubicBezTo>
                  <a:pt x="5027557" y="5594958"/>
                  <a:pt x="5028613" y="5593481"/>
                  <a:pt x="5028718" y="5591054"/>
                </a:cubicBezTo>
                <a:cubicBezTo>
                  <a:pt x="5028402" y="5587098"/>
                  <a:pt x="5028402" y="5583616"/>
                  <a:pt x="5028718" y="5580609"/>
                </a:cubicBezTo>
                <a:lnTo>
                  <a:pt x="5032030" y="5578539"/>
                </a:lnTo>
                <a:close/>
                <a:moveTo>
                  <a:pt x="2021225" y="5563075"/>
                </a:moveTo>
                <a:lnTo>
                  <a:pt x="2011097" y="5568139"/>
                </a:lnTo>
                <a:lnTo>
                  <a:pt x="2000968" y="5585864"/>
                </a:lnTo>
                <a:lnTo>
                  <a:pt x="2013629" y="5580800"/>
                </a:lnTo>
                <a:lnTo>
                  <a:pt x="2021225" y="5568139"/>
                </a:lnTo>
                <a:close/>
                <a:moveTo>
                  <a:pt x="1478270" y="5561884"/>
                </a:moveTo>
                <a:cubicBezTo>
                  <a:pt x="1473628" y="5561884"/>
                  <a:pt x="1470251" y="5564417"/>
                  <a:pt x="1468141" y="5569481"/>
                </a:cubicBezTo>
                <a:lnTo>
                  <a:pt x="1475738" y="5569481"/>
                </a:lnTo>
                <a:cubicBezTo>
                  <a:pt x="1475843" y="5568215"/>
                  <a:pt x="1476265" y="5566949"/>
                  <a:pt x="1477004" y="5565683"/>
                </a:cubicBezTo>
                <a:cubicBezTo>
                  <a:pt x="1477742" y="5564417"/>
                  <a:pt x="1478164" y="5563151"/>
                  <a:pt x="1478270" y="5561884"/>
                </a:cubicBezTo>
                <a:close/>
                <a:moveTo>
                  <a:pt x="803758" y="5561143"/>
                </a:moveTo>
                <a:cubicBezTo>
                  <a:pt x="803705" y="5562567"/>
                  <a:pt x="803811" y="5564149"/>
                  <a:pt x="804074" y="5565890"/>
                </a:cubicBezTo>
                <a:cubicBezTo>
                  <a:pt x="804338" y="5567631"/>
                  <a:pt x="805077" y="5568581"/>
                  <a:pt x="806290" y="5568739"/>
                </a:cubicBezTo>
                <a:lnTo>
                  <a:pt x="813886" y="5566207"/>
                </a:lnTo>
                <a:close/>
                <a:moveTo>
                  <a:pt x="3101180" y="5557546"/>
                </a:moveTo>
                <a:lnTo>
                  <a:pt x="3101180" y="5570206"/>
                </a:lnTo>
                <a:cubicBezTo>
                  <a:pt x="3101285" y="5573846"/>
                  <a:pt x="3102340" y="5576062"/>
                  <a:pt x="3104345" y="5576853"/>
                </a:cubicBezTo>
                <a:cubicBezTo>
                  <a:pt x="3106349" y="5577644"/>
                  <a:pt x="3108670" y="5577961"/>
                  <a:pt x="3111308" y="5577803"/>
                </a:cubicBezTo>
                <a:close/>
                <a:moveTo>
                  <a:pt x="3283488" y="5539822"/>
                </a:moveTo>
                <a:cubicBezTo>
                  <a:pt x="3275892" y="5540033"/>
                  <a:pt x="3270195" y="5542776"/>
                  <a:pt x="3266397" y="5548051"/>
                </a:cubicBezTo>
                <a:cubicBezTo>
                  <a:pt x="3262599" y="5553326"/>
                  <a:pt x="3260700" y="5559867"/>
                  <a:pt x="3260700" y="5567674"/>
                </a:cubicBezTo>
                <a:lnTo>
                  <a:pt x="3260700" y="5570206"/>
                </a:lnTo>
                <a:cubicBezTo>
                  <a:pt x="3260172" y="5570154"/>
                  <a:pt x="3258062" y="5570259"/>
                  <a:pt x="3254370" y="5570523"/>
                </a:cubicBezTo>
                <a:cubicBezTo>
                  <a:pt x="3250677" y="5570787"/>
                  <a:pt x="3248567" y="5571525"/>
                  <a:pt x="3248039" y="5572738"/>
                </a:cubicBezTo>
                <a:cubicBezTo>
                  <a:pt x="3248831" y="5574057"/>
                  <a:pt x="3252312" y="5575218"/>
                  <a:pt x="3258484" y="5576220"/>
                </a:cubicBezTo>
                <a:cubicBezTo>
                  <a:pt x="3264656" y="5577222"/>
                  <a:pt x="3268771" y="5577750"/>
                  <a:pt x="3270828" y="5577803"/>
                </a:cubicBezTo>
                <a:lnTo>
                  <a:pt x="3286020" y="5565142"/>
                </a:lnTo>
                <a:cubicBezTo>
                  <a:pt x="3282275" y="5564826"/>
                  <a:pt x="3279637" y="5562927"/>
                  <a:pt x="3278108" y="5559445"/>
                </a:cubicBezTo>
                <a:cubicBezTo>
                  <a:pt x="3276578" y="5555964"/>
                  <a:pt x="3275839" y="5552798"/>
                  <a:pt x="3275892" y="5549950"/>
                </a:cubicBezTo>
                <a:close/>
                <a:moveTo>
                  <a:pt x="1475738" y="5536564"/>
                </a:moveTo>
                <a:lnTo>
                  <a:pt x="1475738" y="5546692"/>
                </a:lnTo>
                <a:lnTo>
                  <a:pt x="1480802" y="5554288"/>
                </a:lnTo>
                <a:lnTo>
                  <a:pt x="1487991" y="5547998"/>
                </a:lnTo>
                <a:lnTo>
                  <a:pt x="1492527" y="5536564"/>
                </a:lnTo>
                <a:close/>
                <a:moveTo>
                  <a:pt x="5828995" y="5531985"/>
                </a:moveTo>
                <a:cubicBezTo>
                  <a:pt x="5828890" y="5533146"/>
                  <a:pt x="5828468" y="5533990"/>
                  <a:pt x="5827729" y="5534517"/>
                </a:cubicBezTo>
                <a:cubicBezTo>
                  <a:pt x="5826991" y="5535045"/>
                  <a:pt x="5826569" y="5535889"/>
                  <a:pt x="5826463" y="5537049"/>
                </a:cubicBezTo>
                <a:lnTo>
                  <a:pt x="5826463" y="5549709"/>
                </a:lnTo>
                <a:lnTo>
                  <a:pt x="5826872" y="5553184"/>
                </a:lnTo>
                <a:lnTo>
                  <a:pt x="5827557" y="5550900"/>
                </a:lnTo>
                <a:cubicBezTo>
                  <a:pt x="5826291" y="5545625"/>
                  <a:pt x="5826924" y="5540983"/>
                  <a:pt x="5829456" y="5536974"/>
                </a:cubicBezTo>
                <a:lnTo>
                  <a:pt x="5836698" y="5533526"/>
                </a:lnTo>
                <a:close/>
                <a:moveTo>
                  <a:pt x="3126500" y="5529693"/>
                </a:moveTo>
                <a:cubicBezTo>
                  <a:pt x="3125340" y="5529799"/>
                  <a:pt x="3124496" y="5530221"/>
                  <a:pt x="3123968" y="5530959"/>
                </a:cubicBezTo>
                <a:cubicBezTo>
                  <a:pt x="3123441" y="5531698"/>
                  <a:pt x="3122597" y="5532120"/>
                  <a:pt x="3121436" y="5532226"/>
                </a:cubicBezTo>
                <a:cubicBezTo>
                  <a:pt x="3121489" y="5533755"/>
                  <a:pt x="3122017" y="5535760"/>
                  <a:pt x="3123019" y="5538239"/>
                </a:cubicBezTo>
                <a:cubicBezTo>
                  <a:pt x="3124021" y="5540718"/>
                  <a:pt x="3125182" y="5542090"/>
                  <a:pt x="3126500" y="5542354"/>
                </a:cubicBezTo>
                <a:cubicBezTo>
                  <a:pt x="3128927" y="5542196"/>
                  <a:pt x="3130404" y="5541246"/>
                  <a:pt x="3130932" y="5539505"/>
                </a:cubicBezTo>
                <a:cubicBezTo>
                  <a:pt x="3131459" y="5537764"/>
                  <a:pt x="3131670" y="5536182"/>
                  <a:pt x="3131565" y="5534758"/>
                </a:cubicBezTo>
                <a:cubicBezTo>
                  <a:pt x="3131143" y="5531803"/>
                  <a:pt x="3129454" y="5530116"/>
                  <a:pt x="3126500" y="5529693"/>
                </a:cubicBezTo>
                <a:close/>
                <a:moveTo>
                  <a:pt x="2739520" y="5528054"/>
                </a:moveTo>
                <a:cubicBezTo>
                  <a:pt x="2739415" y="5529478"/>
                  <a:pt x="2739626" y="5531061"/>
                  <a:pt x="2740153" y="5532802"/>
                </a:cubicBezTo>
                <a:cubicBezTo>
                  <a:pt x="2740681" y="5534542"/>
                  <a:pt x="2742158" y="5535492"/>
                  <a:pt x="2744584" y="5535650"/>
                </a:cubicBezTo>
                <a:lnTo>
                  <a:pt x="2749648" y="5535650"/>
                </a:lnTo>
                <a:cubicBezTo>
                  <a:pt x="2749543" y="5533118"/>
                  <a:pt x="2748488" y="5531219"/>
                  <a:pt x="2746483" y="5529953"/>
                </a:cubicBezTo>
                <a:cubicBezTo>
                  <a:pt x="2744479" y="5528687"/>
                  <a:pt x="2742158" y="5528054"/>
                  <a:pt x="2739520" y="5528054"/>
                </a:cubicBezTo>
                <a:close/>
                <a:moveTo>
                  <a:pt x="1493462" y="5523904"/>
                </a:moveTo>
                <a:lnTo>
                  <a:pt x="1493462" y="5534208"/>
                </a:lnTo>
                <a:lnTo>
                  <a:pt x="1495822" y="5528259"/>
                </a:lnTo>
                <a:lnTo>
                  <a:pt x="1497117" y="5525123"/>
                </a:lnTo>
                <a:close/>
                <a:moveTo>
                  <a:pt x="3422752" y="5504373"/>
                </a:moveTo>
                <a:cubicBezTo>
                  <a:pt x="3414364" y="5505059"/>
                  <a:pt x="3409617" y="5509384"/>
                  <a:pt x="3408509" y="5517350"/>
                </a:cubicBezTo>
                <a:cubicBezTo>
                  <a:pt x="3407401" y="5525315"/>
                  <a:pt x="3407085" y="5532806"/>
                  <a:pt x="3407559" y="5539822"/>
                </a:cubicBezTo>
                <a:cubicBezTo>
                  <a:pt x="3403603" y="5539822"/>
                  <a:pt x="3399488" y="5540455"/>
                  <a:pt x="3395216" y="5541721"/>
                </a:cubicBezTo>
                <a:cubicBezTo>
                  <a:pt x="3390943" y="5542987"/>
                  <a:pt x="3387461" y="5544886"/>
                  <a:pt x="3384771" y="5547418"/>
                </a:cubicBezTo>
                <a:lnTo>
                  <a:pt x="3389835" y="5570206"/>
                </a:lnTo>
                <a:cubicBezTo>
                  <a:pt x="3391048" y="5563402"/>
                  <a:pt x="3393686" y="5556755"/>
                  <a:pt x="3397748" y="5550266"/>
                </a:cubicBezTo>
                <a:cubicBezTo>
                  <a:pt x="3401809" y="5543778"/>
                  <a:pt x="3407612" y="5540297"/>
                  <a:pt x="3415155" y="5539822"/>
                </a:cubicBezTo>
                <a:cubicBezTo>
                  <a:pt x="3415472" y="5533597"/>
                  <a:pt x="3416738" y="5527689"/>
                  <a:pt x="3418954" y="5522097"/>
                </a:cubicBezTo>
                <a:cubicBezTo>
                  <a:pt x="3421169" y="5516506"/>
                  <a:pt x="3422435" y="5510598"/>
                  <a:pt x="3422752" y="5504373"/>
                </a:cubicBezTo>
                <a:close/>
                <a:moveTo>
                  <a:pt x="1507623" y="5499771"/>
                </a:moveTo>
                <a:lnTo>
                  <a:pt x="1503590" y="5501115"/>
                </a:lnTo>
                <a:lnTo>
                  <a:pt x="1503590" y="5509450"/>
                </a:lnTo>
                <a:lnTo>
                  <a:pt x="1505396" y="5505075"/>
                </a:lnTo>
                <a:close/>
                <a:moveTo>
                  <a:pt x="5856589" y="5494134"/>
                </a:moveTo>
                <a:lnTo>
                  <a:pt x="5846720" y="5499068"/>
                </a:lnTo>
                <a:lnTo>
                  <a:pt x="5836591" y="5516793"/>
                </a:lnTo>
                <a:lnTo>
                  <a:pt x="5849252" y="5511729"/>
                </a:lnTo>
                <a:lnTo>
                  <a:pt x="5850982" y="5508846"/>
                </a:lnTo>
                <a:lnTo>
                  <a:pt x="5854579" y="5500141"/>
                </a:lnTo>
                <a:close/>
                <a:moveTo>
                  <a:pt x="6402335" y="5492663"/>
                </a:moveTo>
                <a:cubicBezTo>
                  <a:pt x="6400700" y="5492663"/>
                  <a:pt x="6398273" y="5493296"/>
                  <a:pt x="6395055" y="5494562"/>
                </a:cubicBezTo>
                <a:cubicBezTo>
                  <a:pt x="6391838" y="5495828"/>
                  <a:pt x="6390044" y="5497727"/>
                  <a:pt x="6389675" y="5500259"/>
                </a:cubicBezTo>
                <a:cubicBezTo>
                  <a:pt x="6389833" y="5501472"/>
                  <a:pt x="6390783" y="5502211"/>
                  <a:pt x="6392523" y="5502474"/>
                </a:cubicBezTo>
                <a:cubicBezTo>
                  <a:pt x="6394264" y="5502738"/>
                  <a:pt x="6395847" y="5502844"/>
                  <a:pt x="6397271" y="5502791"/>
                </a:cubicBezTo>
                <a:close/>
                <a:moveTo>
                  <a:pt x="856931" y="5487713"/>
                </a:moveTo>
                <a:cubicBezTo>
                  <a:pt x="856826" y="5489137"/>
                  <a:pt x="857037" y="5490720"/>
                  <a:pt x="857564" y="5492461"/>
                </a:cubicBezTo>
                <a:cubicBezTo>
                  <a:pt x="858092" y="5494201"/>
                  <a:pt x="859569" y="5495151"/>
                  <a:pt x="861995" y="5495309"/>
                </a:cubicBezTo>
                <a:lnTo>
                  <a:pt x="867059" y="5495309"/>
                </a:lnTo>
                <a:cubicBezTo>
                  <a:pt x="866954" y="5492777"/>
                  <a:pt x="865899" y="5490878"/>
                  <a:pt x="863894" y="5489612"/>
                </a:cubicBezTo>
                <a:cubicBezTo>
                  <a:pt x="861890" y="5488346"/>
                  <a:pt x="859569" y="5487713"/>
                  <a:pt x="856931" y="5487713"/>
                </a:cubicBezTo>
                <a:close/>
                <a:moveTo>
                  <a:pt x="5058265" y="5478070"/>
                </a:moveTo>
                <a:cubicBezTo>
                  <a:pt x="5047715" y="5497904"/>
                  <a:pt x="5038431" y="5519005"/>
                  <a:pt x="5030412" y="5541372"/>
                </a:cubicBezTo>
                <a:cubicBezTo>
                  <a:pt x="5031731" y="5546541"/>
                  <a:pt x="5034158" y="5550761"/>
                  <a:pt x="5037692" y="5554032"/>
                </a:cubicBezTo>
                <a:lnTo>
                  <a:pt x="5043631" y="5556350"/>
                </a:lnTo>
                <a:lnTo>
                  <a:pt x="5066699" y="5494836"/>
                </a:lnTo>
                <a:lnTo>
                  <a:pt x="5073244" y="5490909"/>
                </a:lnTo>
                <a:close/>
                <a:moveTo>
                  <a:pt x="2054142" y="5461793"/>
                </a:moveTo>
                <a:cubicBezTo>
                  <a:pt x="2054353" y="5469811"/>
                  <a:pt x="2054564" y="5479095"/>
                  <a:pt x="2054775" y="5489645"/>
                </a:cubicBezTo>
                <a:cubicBezTo>
                  <a:pt x="2054986" y="5500196"/>
                  <a:pt x="2053931" y="5509480"/>
                  <a:pt x="2051610" y="5517498"/>
                </a:cubicBezTo>
                <a:cubicBezTo>
                  <a:pt x="2056674" y="5512434"/>
                  <a:pt x="2059206" y="5504838"/>
                  <a:pt x="2059206" y="5494709"/>
                </a:cubicBezTo>
                <a:lnTo>
                  <a:pt x="2071866" y="5469389"/>
                </a:lnTo>
                <a:close/>
                <a:moveTo>
                  <a:pt x="3316405" y="5461328"/>
                </a:moveTo>
                <a:cubicBezTo>
                  <a:pt x="3313979" y="5461697"/>
                  <a:pt x="3312501" y="5463491"/>
                  <a:pt x="3311974" y="5466708"/>
                </a:cubicBezTo>
                <a:cubicBezTo>
                  <a:pt x="3311446" y="5469926"/>
                  <a:pt x="3311235" y="5472353"/>
                  <a:pt x="3311341" y="5473988"/>
                </a:cubicBezTo>
                <a:cubicBezTo>
                  <a:pt x="3311235" y="5480371"/>
                  <a:pt x="3309547" y="5485963"/>
                  <a:pt x="3306277" y="5490763"/>
                </a:cubicBezTo>
                <a:cubicBezTo>
                  <a:pt x="3303006" y="5495563"/>
                  <a:pt x="3298786" y="5499256"/>
                  <a:pt x="3293617" y="5501841"/>
                </a:cubicBezTo>
                <a:cubicBezTo>
                  <a:pt x="3293300" y="5508065"/>
                  <a:pt x="3292034" y="5513973"/>
                  <a:pt x="3289818" y="5519565"/>
                </a:cubicBezTo>
                <a:cubicBezTo>
                  <a:pt x="3287603" y="5525157"/>
                  <a:pt x="3286337" y="5531065"/>
                  <a:pt x="3286020" y="5537290"/>
                </a:cubicBezTo>
                <a:cubicBezTo>
                  <a:pt x="3293511" y="5528375"/>
                  <a:pt x="3300052" y="5518985"/>
                  <a:pt x="3305644" y="5509121"/>
                </a:cubicBezTo>
                <a:cubicBezTo>
                  <a:pt x="3311235" y="5499256"/>
                  <a:pt x="3316511" y="5489233"/>
                  <a:pt x="3321469" y="5479052"/>
                </a:cubicBezTo>
                <a:cubicBezTo>
                  <a:pt x="3321416" y="5477206"/>
                  <a:pt x="3320889" y="5473935"/>
                  <a:pt x="3319887" y="5469240"/>
                </a:cubicBezTo>
                <a:cubicBezTo>
                  <a:pt x="3318884" y="5464546"/>
                  <a:pt x="3317724" y="5461908"/>
                  <a:pt x="3316405" y="5461328"/>
                </a:cubicBezTo>
                <a:close/>
                <a:moveTo>
                  <a:pt x="2904104" y="5444496"/>
                </a:moveTo>
                <a:cubicBezTo>
                  <a:pt x="2904157" y="5446026"/>
                  <a:pt x="2904685" y="5448030"/>
                  <a:pt x="2905687" y="5450509"/>
                </a:cubicBezTo>
                <a:cubicBezTo>
                  <a:pt x="2906689" y="5452989"/>
                  <a:pt x="2907850" y="5454360"/>
                  <a:pt x="2909168" y="5454624"/>
                </a:cubicBezTo>
                <a:cubicBezTo>
                  <a:pt x="2911595" y="5454466"/>
                  <a:pt x="2913072" y="5453516"/>
                  <a:pt x="2913600" y="5451776"/>
                </a:cubicBezTo>
                <a:cubicBezTo>
                  <a:pt x="2914127" y="5450035"/>
                  <a:pt x="2914338" y="5448452"/>
                  <a:pt x="2914233" y="5447028"/>
                </a:cubicBezTo>
                <a:close/>
                <a:moveTo>
                  <a:pt x="3156885" y="5438539"/>
                </a:moveTo>
                <a:lnTo>
                  <a:pt x="3146757" y="5468924"/>
                </a:lnTo>
                <a:cubicBezTo>
                  <a:pt x="3146335" y="5468871"/>
                  <a:pt x="3144647" y="5468977"/>
                  <a:pt x="3141693" y="5469240"/>
                </a:cubicBezTo>
                <a:cubicBezTo>
                  <a:pt x="3138739" y="5469504"/>
                  <a:pt x="3137051" y="5470243"/>
                  <a:pt x="3136629" y="5471456"/>
                </a:cubicBezTo>
                <a:cubicBezTo>
                  <a:pt x="3137156" y="5474146"/>
                  <a:pt x="3139899" y="5476995"/>
                  <a:pt x="3144858" y="5480002"/>
                </a:cubicBezTo>
                <a:cubicBezTo>
                  <a:pt x="3149816" y="5483009"/>
                  <a:pt x="3153826" y="5485224"/>
                  <a:pt x="3156885" y="5486648"/>
                </a:cubicBezTo>
                <a:lnTo>
                  <a:pt x="3174610" y="5461328"/>
                </a:lnTo>
                <a:close/>
                <a:moveTo>
                  <a:pt x="1531443" y="5437813"/>
                </a:moveTo>
                <a:cubicBezTo>
                  <a:pt x="1529016" y="5445832"/>
                  <a:pt x="1526273" y="5453217"/>
                  <a:pt x="1523214" y="5459969"/>
                </a:cubicBezTo>
                <a:cubicBezTo>
                  <a:pt x="1520154" y="5466721"/>
                  <a:pt x="1516145" y="5470308"/>
                  <a:pt x="1511186" y="5470730"/>
                </a:cubicBezTo>
                <a:lnTo>
                  <a:pt x="1512420" y="5475530"/>
                </a:lnTo>
                <a:lnTo>
                  <a:pt x="1519877" y="5469389"/>
                </a:lnTo>
                <a:lnTo>
                  <a:pt x="1536683" y="5437813"/>
                </a:lnTo>
                <a:close/>
                <a:moveTo>
                  <a:pt x="2640770" y="5414111"/>
                </a:moveTo>
                <a:lnTo>
                  <a:pt x="2640770" y="5426771"/>
                </a:lnTo>
                <a:cubicBezTo>
                  <a:pt x="2640875" y="5430411"/>
                  <a:pt x="2641930" y="5432627"/>
                  <a:pt x="2643935" y="5433418"/>
                </a:cubicBezTo>
                <a:cubicBezTo>
                  <a:pt x="2645939" y="5434209"/>
                  <a:pt x="2648260" y="5434526"/>
                  <a:pt x="2650898" y="5434368"/>
                </a:cubicBezTo>
                <a:close/>
                <a:moveTo>
                  <a:pt x="5110248" y="5399133"/>
                </a:moveTo>
                <a:lnTo>
                  <a:pt x="5109744" y="5401149"/>
                </a:lnTo>
                <a:cubicBezTo>
                  <a:pt x="5109322" y="5403681"/>
                  <a:pt x="5107634" y="5406213"/>
                  <a:pt x="5104680" y="5408746"/>
                </a:cubicBezTo>
                <a:lnTo>
                  <a:pt x="5098886" y="5412223"/>
                </a:lnTo>
                <a:lnTo>
                  <a:pt x="5107773" y="5411112"/>
                </a:lnTo>
                <a:lnTo>
                  <a:pt x="5109744" y="5401149"/>
                </a:lnTo>
                <a:lnTo>
                  <a:pt x="5110399" y="5399511"/>
                </a:lnTo>
                <a:close/>
                <a:moveTo>
                  <a:pt x="2823078" y="5396387"/>
                </a:moveTo>
                <a:cubicBezTo>
                  <a:pt x="2815482" y="5396598"/>
                  <a:pt x="2809785" y="5399341"/>
                  <a:pt x="2805987" y="5404616"/>
                </a:cubicBezTo>
                <a:cubicBezTo>
                  <a:pt x="2802189" y="5409891"/>
                  <a:pt x="2800290" y="5416432"/>
                  <a:pt x="2800290" y="5424239"/>
                </a:cubicBezTo>
                <a:lnTo>
                  <a:pt x="2800290" y="5426771"/>
                </a:lnTo>
                <a:cubicBezTo>
                  <a:pt x="2799762" y="5426719"/>
                  <a:pt x="2797652" y="5426824"/>
                  <a:pt x="2793960" y="5427088"/>
                </a:cubicBezTo>
                <a:cubicBezTo>
                  <a:pt x="2790267" y="5427352"/>
                  <a:pt x="2788157" y="5428090"/>
                  <a:pt x="2787629" y="5429303"/>
                </a:cubicBezTo>
                <a:cubicBezTo>
                  <a:pt x="2788421" y="5430622"/>
                  <a:pt x="2791902" y="5431783"/>
                  <a:pt x="2798074" y="5432785"/>
                </a:cubicBezTo>
                <a:cubicBezTo>
                  <a:pt x="2804246" y="5433787"/>
                  <a:pt x="2808361" y="5434315"/>
                  <a:pt x="2810418" y="5434368"/>
                </a:cubicBezTo>
                <a:lnTo>
                  <a:pt x="2825610" y="5421707"/>
                </a:lnTo>
                <a:cubicBezTo>
                  <a:pt x="2821865" y="5421391"/>
                  <a:pt x="2819227" y="5419492"/>
                  <a:pt x="2817698" y="5416010"/>
                </a:cubicBezTo>
                <a:cubicBezTo>
                  <a:pt x="2816168" y="5412529"/>
                  <a:pt x="2815429" y="5409363"/>
                  <a:pt x="2815482" y="5406515"/>
                </a:cubicBezTo>
                <a:close/>
                <a:moveTo>
                  <a:pt x="5108510" y="5394788"/>
                </a:moveTo>
                <a:lnTo>
                  <a:pt x="5107212" y="5396085"/>
                </a:lnTo>
                <a:lnTo>
                  <a:pt x="5109884" y="5398223"/>
                </a:lnTo>
                <a:close/>
                <a:moveTo>
                  <a:pt x="5889765" y="5392722"/>
                </a:moveTo>
                <a:lnTo>
                  <a:pt x="5890059" y="5405640"/>
                </a:lnTo>
                <a:lnTo>
                  <a:pt x="5895326" y="5395106"/>
                </a:lnTo>
                <a:close/>
                <a:moveTo>
                  <a:pt x="2666090" y="5386258"/>
                </a:moveTo>
                <a:cubicBezTo>
                  <a:pt x="2664930" y="5386364"/>
                  <a:pt x="2664086" y="5386786"/>
                  <a:pt x="2663558" y="5387524"/>
                </a:cubicBezTo>
                <a:cubicBezTo>
                  <a:pt x="2663031" y="5388263"/>
                  <a:pt x="2662187" y="5388685"/>
                  <a:pt x="2661026" y="5388791"/>
                </a:cubicBezTo>
                <a:cubicBezTo>
                  <a:pt x="2661079" y="5390320"/>
                  <a:pt x="2661607" y="5392325"/>
                  <a:pt x="2662609" y="5394804"/>
                </a:cubicBezTo>
                <a:cubicBezTo>
                  <a:pt x="2663611" y="5397283"/>
                  <a:pt x="2664772" y="5398655"/>
                  <a:pt x="2666090" y="5398919"/>
                </a:cubicBezTo>
                <a:cubicBezTo>
                  <a:pt x="2668517" y="5398761"/>
                  <a:pt x="2669994" y="5397811"/>
                  <a:pt x="2670522" y="5396070"/>
                </a:cubicBezTo>
                <a:cubicBezTo>
                  <a:pt x="2671049" y="5394329"/>
                  <a:pt x="2671260" y="5392747"/>
                  <a:pt x="2671155" y="5391323"/>
                </a:cubicBezTo>
                <a:cubicBezTo>
                  <a:pt x="2670733" y="5388368"/>
                  <a:pt x="2669044" y="5386681"/>
                  <a:pt x="2666090" y="5386258"/>
                </a:cubicBezTo>
                <a:close/>
                <a:moveTo>
                  <a:pt x="758181" y="5373770"/>
                </a:moveTo>
                <a:lnTo>
                  <a:pt x="758181" y="5386430"/>
                </a:lnTo>
                <a:cubicBezTo>
                  <a:pt x="758286" y="5390070"/>
                  <a:pt x="759341" y="5392286"/>
                  <a:pt x="761346" y="5393077"/>
                </a:cubicBezTo>
                <a:cubicBezTo>
                  <a:pt x="763350" y="5393868"/>
                  <a:pt x="765671" y="5394185"/>
                  <a:pt x="768309" y="5394027"/>
                </a:cubicBezTo>
                <a:close/>
                <a:moveTo>
                  <a:pt x="1567917" y="5372301"/>
                </a:moveTo>
                <a:lnTo>
                  <a:pt x="1564360" y="5377044"/>
                </a:lnTo>
                <a:cubicBezTo>
                  <a:pt x="1563305" y="5378468"/>
                  <a:pt x="1563516" y="5380051"/>
                  <a:pt x="1564993" y="5381792"/>
                </a:cubicBezTo>
                <a:lnTo>
                  <a:pt x="1565107" y="5381865"/>
                </a:lnTo>
                <a:lnTo>
                  <a:pt x="1566522" y="5378947"/>
                </a:lnTo>
                <a:close/>
                <a:moveTo>
                  <a:pt x="2962342" y="5360938"/>
                </a:moveTo>
                <a:cubicBezTo>
                  <a:pt x="2953954" y="5361624"/>
                  <a:pt x="2949207" y="5365949"/>
                  <a:pt x="2948099" y="5373915"/>
                </a:cubicBezTo>
                <a:cubicBezTo>
                  <a:pt x="2946991" y="5381880"/>
                  <a:pt x="2946675" y="5389371"/>
                  <a:pt x="2947149" y="5396387"/>
                </a:cubicBezTo>
                <a:cubicBezTo>
                  <a:pt x="2943193" y="5396387"/>
                  <a:pt x="2939078" y="5397020"/>
                  <a:pt x="2934806" y="5398286"/>
                </a:cubicBezTo>
                <a:cubicBezTo>
                  <a:pt x="2930533" y="5399552"/>
                  <a:pt x="2927051" y="5401451"/>
                  <a:pt x="2924361" y="5403983"/>
                </a:cubicBezTo>
                <a:lnTo>
                  <a:pt x="2929425" y="5426771"/>
                </a:lnTo>
                <a:cubicBezTo>
                  <a:pt x="2930638" y="5419967"/>
                  <a:pt x="2933276" y="5413320"/>
                  <a:pt x="2937338" y="5406831"/>
                </a:cubicBezTo>
                <a:cubicBezTo>
                  <a:pt x="2941399" y="5400343"/>
                  <a:pt x="2947202" y="5396862"/>
                  <a:pt x="2954745" y="5396387"/>
                </a:cubicBezTo>
                <a:cubicBezTo>
                  <a:pt x="2955062" y="5390162"/>
                  <a:pt x="2956328" y="5384254"/>
                  <a:pt x="2958544" y="5378662"/>
                </a:cubicBezTo>
                <a:cubicBezTo>
                  <a:pt x="2960759" y="5373071"/>
                  <a:pt x="2962025" y="5367163"/>
                  <a:pt x="2962342" y="5360938"/>
                </a:cubicBezTo>
                <a:close/>
                <a:moveTo>
                  <a:pt x="940489" y="5356046"/>
                </a:moveTo>
                <a:cubicBezTo>
                  <a:pt x="932893" y="5356257"/>
                  <a:pt x="927196" y="5359000"/>
                  <a:pt x="923398" y="5364275"/>
                </a:cubicBezTo>
                <a:cubicBezTo>
                  <a:pt x="919600" y="5369550"/>
                  <a:pt x="917701" y="5376091"/>
                  <a:pt x="917701" y="5383898"/>
                </a:cubicBezTo>
                <a:lnTo>
                  <a:pt x="917701" y="5386430"/>
                </a:lnTo>
                <a:cubicBezTo>
                  <a:pt x="917173" y="5386378"/>
                  <a:pt x="915063" y="5386483"/>
                  <a:pt x="911371" y="5386747"/>
                </a:cubicBezTo>
                <a:cubicBezTo>
                  <a:pt x="907678" y="5387011"/>
                  <a:pt x="905568" y="5387749"/>
                  <a:pt x="905040" y="5388962"/>
                </a:cubicBezTo>
                <a:cubicBezTo>
                  <a:pt x="905832" y="5390281"/>
                  <a:pt x="909313" y="5391442"/>
                  <a:pt x="915485" y="5392444"/>
                </a:cubicBezTo>
                <a:cubicBezTo>
                  <a:pt x="921657" y="5393446"/>
                  <a:pt x="925772" y="5393974"/>
                  <a:pt x="927829" y="5394027"/>
                </a:cubicBezTo>
                <a:lnTo>
                  <a:pt x="943021" y="5381366"/>
                </a:lnTo>
                <a:cubicBezTo>
                  <a:pt x="939276" y="5381050"/>
                  <a:pt x="936638" y="5379151"/>
                  <a:pt x="935109" y="5375669"/>
                </a:cubicBezTo>
                <a:cubicBezTo>
                  <a:pt x="933579" y="5372188"/>
                  <a:pt x="932840" y="5369022"/>
                  <a:pt x="932893" y="5366174"/>
                </a:cubicBezTo>
                <a:close/>
                <a:moveTo>
                  <a:pt x="3192334" y="5349917"/>
                </a:moveTo>
                <a:cubicBezTo>
                  <a:pt x="3181784" y="5369751"/>
                  <a:pt x="3172500" y="5390852"/>
                  <a:pt x="3164481" y="5413219"/>
                </a:cubicBezTo>
                <a:cubicBezTo>
                  <a:pt x="3165800" y="5418388"/>
                  <a:pt x="3168227" y="5422608"/>
                  <a:pt x="3171761" y="5425879"/>
                </a:cubicBezTo>
                <a:cubicBezTo>
                  <a:pt x="3175295" y="5429150"/>
                  <a:pt x="3179621" y="5430838"/>
                  <a:pt x="3184738" y="5430943"/>
                </a:cubicBezTo>
                <a:cubicBezTo>
                  <a:pt x="3187375" y="5423136"/>
                  <a:pt x="3190962" y="5411531"/>
                  <a:pt x="3195499" y="5396127"/>
                </a:cubicBezTo>
                <a:cubicBezTo>
                  <a:pt x="3200036" y="5380724"/>
                  <a:pt x="3204889" y="5370385"/>
                  <a:pt x="3210058" y="5365109"/>
                </a:cubicBezTo>
                <a:close/>
                <a:moveTo>
                  <a:pt x="783501" y="5345917"/>
                </a:moveTo>
                <a:cubicBezTo>
                  <a:pt x="782341" y="5346023"/>
                  <a:pt x="781497" y="5346445"/>
                  <a:pt x="780969" y="5347183"/>
                </a:cubicBezTo>
                <a:cubicBezTo>
                  <a:pt x="780442" y="5347922"/>
                  <a:pt x="779598" y="5348344"/>
                  <a:pt x="778437" y="5348450"/>
                </a:cubicBezTo>
                <a:cubicBezTo>
                  <a:pt x="778490" y="5349979"/>
                  <a:pt x="779018" y="5351984"/>
                  <a:pt x="780020" y="5354463"/>
                </a:cubicBezTo>
                <a:cubicBezTo>
                  <a:pt x="781022" y="5356942"/>
                  <a:pt x="782183" y="5358314"/>
                  <a:pt x="783501" y="5358578"/>
                </a:cubicBezTo>
                <a:cubicBezTo>
                  <a:pt x="785928" y="5358420"/>
                  <a:pt x="787405" y="5357470"/>
                  <a:pt x="787933" y="5355729"/>
                </a:cubicBezTo>
                <a:cubicBezTo>
                  <a:pt x="788460" y="5353988"/>
                  <a:pt x="788671" y="5352406"/>
                  <a:pt x="788566" y="5350982"/>
                </a:cubicBezTo>
                <a:cubicBezTo>
                  <a:pt x="788144" y="5348027"/>
                  <a:pt x="786455" y="5346340"/>
                  <a:pt x="783501" y="5345917"/>
                </a:cubicBezTo>
                <a:close/>
                <a:moveTo>
                  <a:pt x="3503778" y="5327128"/>
                </a:moveTo>
                <a:cubicBezTo>
                  <a:pt x="3503039" y="5335621"/>
                  <a:pt x="3500085" y="5343323"/>
                  <a:pt x="3494915" y="5350233"/>
                </a:cubicBezTo>
                <a:cubicBezTo>
                  <a:pt x="3489746" y="5357144"/>
                  <a:pt x="3486792" y="5365479"/>
                  <a:pt x="3486053" y="5375237"/>
                </a:cubicBezTo>
                <a:cubicBezTo>
                  <a:pt x="3478510" y="5385471"/>
                  <a:pt x="3471441" y="5396022"/>
                  <a:pt x="3464847" y="5406888"/>
                </a:cubicBezTo>
                <a:cubicBezTo>
                  <a:pt x="3458253" y="5417755"/>
                  <a:pt x="3451818" y="5428305"/>
                  <a:pt x="3445540" y="5438539"/>
                </a:cubicBezTo>
                <a:cubicBezTo>
                  <a:pt x="3444274" y="5444658"/>
                  <a:pt x="3441742" y="5452677"/>
                  <a:pt x="3437944" y="5462594"/>
                </a:cubicBezTo>
                <a:cubicBezTo>
                  <a:pt x="3434146" y="5472511"/>
                  <a:pt x="3429082" y="5477997"/>
                  <a:pt x="3422752" y="5479052"/>
                </a:cubicBezTo>
                <a:cubicBezTo>
                  <a:pt x="3423068" y="5481004"/>
                  <a:pt x="3424334" y="5484696"/>
                  <a:pt x="3426550" y="5490130"/>
                </a:cubicBezTo>
                <a:cubicBezTo>
                  <a:pt x="3428765" y="5495563"/>
                  <a:pt x="3430031" y="5498623"/>
                  <a:pt x="3430348" y="5499309"/>
                </a:cubicBezTo>
                <a:cubicBezTo>
                  <a:pt x="3431561" y="5498992"/>
                  <a:pt x="3432300" y="5497726"/>
                  <a:pt x="3432563" y="5495511"/>
                </a:cubicBezTo>
                <a:cubicBezTo>
                  <a:pt x="3432827" y="5493295"/>
                  <a:pt x="3432933" y="5492029"/>
                  <a:pt x="3432880" y="5491713"/>
                </a:cubicBezTo>
                <a:cubicBezTo>
                  <a:pt x="3440054" y="5476784"/>
                  <a:pt x="3448494" y="5462330"/>
                  <a:pt x="3458201" y="5448351"/>
                </a:cubicBezTo>
                <a:cubicBezTo>
                  <a:pt x="3467907" y="5434372"/>
                  <a:pt x="3473815" y="5419285"/>
                  <a:pt x="3475925" y="5403090"/>
                </a:cubicBezTo>
                <a:lnTo>
                  <a:pt x="3488585" y="5403090"/>
                </a:lnTo>
                <a:lnTo>
                  <a:pt x="3508333" y="5404633"/>
                </a:lnTo>
                <a:lnTo>
                  <a:pt x="3509936" y="5396685"/>
                </a:lnTo>
                <a:cubicBezTo>
                  <a:pt x="3511465" y="5395471"/>
                  <a:pt x="3513470" y="5394100"/>
                  <a:pt x="3515949" y="5392570"/>
                </a:cubicBezTo>
                <a:lnTo>
                  <a:pt x="3517925" y="5389683"/>
                </a:lnTo>
                <a:lnTo>
                  <a:pt x="3513906" y="5385999"/>
                </a:lnTo>
                <a:lnTo>
                  <a:pt x="3515143" y="5384247"/>
                </a:lnTo>
                <a:lnTo>
                  <a:pt x="3512468" y="5384024"/>
                </a:lnTo>
                <a:lnTo>
                  <a:pt x="3518014" y="5367388"/>
                </a:lnTo>
                <a:lnTo>
                  <a:pt x="3511374" y="5352449"/>
                </a:lnTo>
                <a:lnTo>
                  <a:pt x="3521502" y="5334725"/>
                </a:lnTo>
                <a:close/>
                <a:moveTo>
                  <a:pt x="2855995" y="5317893"/>
                </a:moveTo>
                <a:cubicBezTo>
                  <a:pt x="2853569" y="5318262"/>
                  <a:pt x="2852091" y="5320056"/>
                  <a:pt x="2851564" y="5323273"/>
                </a:cubicBezTo>
                <a:cubicBezTo>
                  <a:pt x="2851036" y="5326491"/>
                  <a:pt x="2850825" y="5328918"/>
                  <a:pt x="2850931" y="5330553"/>
                </a:cubicBezTo>
                <a:cubicBezTo>
                  <a:pt x="2850825" y="5336936"/>
                  <a:pt x="2849137" y="5342528"/>
                  <a:pt x="2845867" y="5347328"/>
                </a:cubicBezTo>
                <a:cubicBezTo>
                  <a:pt x="2842596" y="5352128"/>
                  <a:pt x="2838376" y="5355821"/>
                  <a:pt x="2833207" y="5358406"/>
                </a:cubicBezTo>
                <a:cubicBezTo>
                  <a:pt x="2832890" y="5364630"/>
                  <a:pt x="2831624" y="5370538"/>
                  <a:pt x="2829408" y="5376130"/>
                </a:cubicBezTo>
                <a:cubicBezTo>
                  <a:pt x="2827193" y="5381722"/>
                  <a:pt x="2825927" y="5387630"/>
                  <a:pt x="2825610" y="5393855"/>
                </a:cubicBezTo>
                <a:cubicBezTo>
                  <a:pt x="2833101" y="5384940"/>
                  <a:pt x="2839642" y="5375550"/>
                  <a:pt x="2845234" y="5365686"/>
                </a:cubicBezTo>
                <a:cubicBezTo>
                  <a:pt x="2850825" y="5355821"/>
                  <a:pt x="2856101" y="5345798"/>
                  <a:pt x="2861059" y="5335617"/>
                </a:cubicBezTo>
                <a:cubicBezTo>
                  <a:pt x="2861006" y="5333771"/>
                  <a:pt x="2860479" y="5330500"/>
                  <a:pt x="2859477" y="5325805"/>
                </a:cubicBezTo>
                <a:cubicBezTo>
                  <a:pt x="2858474" y="5321111"/>
                  <a:pt x="2857314" y="5318473"/>
                  <a:pt x="2855995" y="5317893"/>
                </a:cubicBezTo>
                <a:close/>
                <a:moveTo>
                  <a:pt x="2135168" y="5302273"/>
                </a:moveTo>
                <a:lnTo>
                  <a:pt x="2132636" y="5319997"/>
                </a:lnTo>
                <a:cubicBezTo>
                  <a:pt x="2128785" y="5323954"/>
                  <a:pt x="2125092" y="5328701"/>
                  <a:pt x="2121558" y="5334240"/>
                </a:cubicBezTo>
                <a:cubicBezTo>
                  <a:pt x="2118023" y="5339779"/>
                  <a:pt x="2114964" y="5345160"/>
                  <a:pt x="2112379" y="5350382"/>
                </a:cubicBezTo>
                <a:cubicBezTo>
                  <a:pt x="2112801" y="5360932"/>
                  <a:pt x="2109425" y="5370216"/>
                  <a:pt x="2102251" y="5378235"/>
                </a:cubicBezTo>
                <a:cubicBezTo>
                  <a:pt x="2099297" y="5376177"/>
                  <a:pt x="2096343" y="5376494"/>
                  <a:pt x="2093389" y="5379184"/>
                </a:cubicBezTo>
                <a:cubicBezTo>
                  <a:pt x="2090435" y="5381874"/>
                  <a:pt x="2090013" y="5384090"/>
                  <a:pt x="2092123" y="5385831"/>
                </a:cubicBezTo>
                <a:lnTo>
                  <a:pt x="2076930" y="5403555"/>
                </a:lnTo>
                <a:lnTo>
                  <a:pt x="2069334" y="5428876"/>
                </a:lnTo>
                <a:lnTo>
                  <a:pt x="2064270" y="5428876"/>
                </a:lnTo>
                <a:lnTo>
                  <a:pt x="2064270" y="5446600"/>
                </a:lnTo>
                <a:lnTo>
                  <a:pt x="2076930" y="5451664"/>
                </a:lnTo>
                <a:cubicBezTo>
                  <a:pt x="2075770" y="5450293"/>
                  <a:pt x="2075559" y="5449238"/>
                  <a:pt x="2076297" y="5448499"/>
                </a:cubicBezTo>
                <a:cubicBezTo>
                  <a:pt x="2077036" y="5447761"/>
                  <a:pt x="2078091" y="5447972"/>
                  <a:pt x="2079462" y="5449132"/>
                </a:cubicBezTo>
                <a:lnTo>
                  <a:pt x="2084526" y="5439004"/>
                </a:lnTo>
                <a:cubicBezTo>
                  <a:pt x="2085951" y="5439795"/>
                  <a:pt x="2087533" y="5438846"/>
                  <a:pt x="2089274" y="5436156"/>
                </a:cubicBezTo>
                <a:cubicBezTo>
                  <a:pt x="2091015" y="5433465"/>
                  <a:pt x="2091964" y="5431883"/>
                  <a:pt x="2092123" y="5431408"/>
                </a:cubicBezTo>
                <a:lnTo>
                  <a:pt x="2109847" y="5401023"/>
                </a:lnTo>
                <a:cubicBezTo>
                  <a:pt x="2110322" y="5394165"/>
                  <a:pt x="2113170" y="5382560"/>
                  <a:pt x="2118393" y="5366207"/>
                </a:cubicBezTo>
                <a:cubicBezTo>
                  <a:pt x="2123615" y="5349854"/>
                  <a:pt x="2128363" y="5339515"/>
                  <a:pt x="2132636" y="5335190"/>
                </a:cubicBezTo>
                <a:lnTo>
                  <a:pt x="2145296" y="5342786"/>
                </a:lnTo>
                <a:cubicBezTo>
                  <a:pt x="2146456" y="5337563"/>
                  <a:pt x="2147933" y="5332183"/>
                  <a:pt x="2149727" y="5326644"/>
                </a:cubicBezTo>
                <a:cubicBezTo>
                  <a:pt x="2151521" y="5321105"/>
                  <a:pt x="2154264" y="5316357"/>
                  <a:pt x="2157956" y="5312401"/>
                </a:cubicBezTo>
                <a:lnTo>
                  <a:pt x="2145296" y="5309869"/>
                </a:lnTo>
                <a:close/>
                <a:moveTo>
                  <a:pt x="3018047" y="5295104"/>
                </a:moveTo>
                <a:lnTo>
                  <a:pt x="3005387" y="5307764"/>
                </a:lnTo>
                <a:lnTo>
                  <a:pt x="2998251" y="5357723"/>
                </a:lnTo>
                <a:lnTo>
                  <a:pt x="3003695" y="5344853"/>
                </a:lnTo>
                <a:cubicBezTo>
                  <a:pt x="3011819" y="5332298"/>
                  <a:pt x="3016461" y="5321326"/>
                  <a:pt x="3017622" y="5311936"/>
                </a:cubicBezTo>
                <a:lnTo>
                  <a:pt x="3022583" y="5300774"/>
                </a:lnTo>
                <a:close/>
                <a:moveTo>
                  <a:pt x="2696475" y="5295104"/>
                </a:moveTo>
                <a:lnTo>
                  <a:pt x="2686347" y="5325489"/>
                </a:lnTo>
                <a:cubicBezTo>
                  <a:pt x="2685925" y="5325436"/>
                  <a:pt x="2684237" y="5325542"/>
                  <a:pt x="2681283" y="5325805"/>
                </a:cubicBezTo>
                <a:cubicBezTo>
                  <a:pt x="2678329" y="5326069"/>
                  <a:pt x="2676641" y="5326808"/>
                  <a:pt x="2676219" y="5328021"/>
                </a:cubicBezTo>
                <a:cubicBezTo>
                  <a:pt x="2676746" y="5330711"/>
                  <a:pt x="2679489" y="5333560"/>
                  <a:pt x="2684448" y="5336567"/>
                </a:cubicBezTo>
                <a:cubicBezTo>
                  <a:pt x="2689406" y="5339574"/>
                  <a:pt x="2693416" y="5341789"/>
                  <a:pt x="2696475" y="5343213"/>
                </a:cubicBezTo>
                <a:lnTo>
                  <a:pt x="2714200" y="5317893"/>
                </a:lnTo>
                <a:close/>
                <a:moveTo>
                  <a:pt x="973406" y="5277552"/>
                </a:moveTo>
                <a:cubicBezTo>
                  <a:pt x="970980" y="5277921"/>
                  <a:pt x="969502" y="5279715"/>
                  <a:pt x="968975" y="5282932"/>
                </a:cubicBezTo>
                <a:cubicBezTo>
                  <a:pt x="968447" y="5286150"/>
                  <a:pt x="968236" y="5288577"/>
                  <a:pt x="968342" y="5290212"/>
                </a:cubicBezTo>
                <a:cubicBezTo>
                  <a:pt x="968236" y="5296595"/>
                  <a:pt x="966548" y="5302187"/>
                  <a:pt x="963278" y="5306987"/>
                </a:cubicBezTo>
                <a:cubicBezTo>
                  <a:pt x="960007" y="5311787"/>
                  <a:pt x="955787" y="5315480"/>
                  <a:pt x="950618" y="5318065"/>
                </a:cubicBezTo>
                <a:cubicBezTo>
                  <a:pt x="950301" y="5324289"/>
                  <a:pt x="949035" y="5330197"/>
                  <a:pt x="946819" y="5335789"/>
                </a:cubicBezTo>
                <a:cubicBezTo>
                  <a:pt x="944604" y="5341381"/>
                  <a:pt x="943338" y="5347289"/>
                  <a:pt x="943021" y="5353514"/>
                </a:cubicBezTo>
                <a:cubicBezTo>
                  <a:pt x="950512" y="5344599"/>
                  <a:pt x="957053" y="5335209"/>
                  <a:pt x="962645" y="5325345"/>
                </a:cubicBezTo>
                <a:cubicBezTo>
                  <a:pt x="968236" y="5315480"/>
                  <a:pt x="973512" y="5305457"/>
                  <a:pt x="978470" y="5295276"/>
                </a:cubicBezTo>
                <a:cubicBezTo>
                  <a:pt x="978417" y="5293430"/>
                  <a:pt x="977890" y="5290159"/>
                  <a:pt x="976888" y="5285464"/>
                </a:cubicBezTo>
                <a:cubicBezTo>
                  <a:pt x="975885" y="5280770"/>
                  <a:pt x="974725" y="5278132"/>
                  <a:pt x="973406" y="5277552"/>
                </a:cubicBezTo>
                <a:close/>
                <a:moveTo>
                  <a:pt x="2175681" y="5276952"/>
                </a:moveTo>
                <a:cubicBezTo>
                  <a:pt x="2176103" y="5279906"/>
                  <a:pt x="2175259" y="5281594"/>
                  <a:pt x="2173149" y="5282016"/>
                </a:cubicBezTo>
                <a:lnTo>
                  <a:pt x="2170617" y="5302273"/>
                </a:lnTo>
                <a:lnTo>
                  <a:pt x="2173149" y="5309869"/>
                </a:lnTo>
                <a:cubicBezTo>
                  <a:pt x="2175786" y="5305965"/>
                  <a:pt x="2178107" y="5301745"/>
                  <a:pt x="2180112" y="5297209"/>
                </a:cubicBezTo>
                <a:cubicBezTo>
                  <a:pt x="2182116" y="5292672"/>
                  <a:pt x="2183171" y="5288452"/>
                  <a:pt x="2183277" y="5284548"/>
                </a:cubicBezTo>
                <a:cubicBezTo>
                  <a:pt x="2183277" y="5279484"/>
                  <a:pt x="2180745" y="5276952"/>
                  <a:pt x="2175681" y="5276952"/>
                </a:cubicBezTo>
                <a:close/>
                <a:moveTo>
                  <a:pt x="6508682" y="5274905"/>
                </a:moveTo>
                <a:lnTo>
                  <a:pt x="6508682" y="5285034"/>
                </a:lnTo>
                <a:lnTo>
                  <a:pt x="6511214" y="5277437"/>
                </a:lnTo>
                <a:close/>
                <a:moveTo>
                  <a:pt x="2152892" y="5269356"/>
                </a:moveTo>
                <a:lnTo>
                  <a:pt x="2152892" y="5279484"/>
                </a:lnTo>
                <a:cubicBezTo>
                  <a:pt x="2154211" y="5278113"/>
                  <a:pt x="2155371" y="5276425"/>
                  <a:pt x="2156374" y="5274420"/>
                </a:cubicBezTo>
                <a:cubicBezTo>
                  <a:pt x="2157376" y="5272416"/>
                  <a:pt x="2157903" y="5270727"/>
                  <a:pt x="2157956" y="5269356"/>
                </a:cubicBezTo>
                <a:close/>
                <a:moveTo>
                  <a:pt x="3240443" y="5261295"/>
                </a:moveTo>
                <a:lnTo>
                  <a:pt x="3227783" y="5276487"/>
                </a:lnTo>
                <a:lnTo>
                  <a:pt x="3227783" y="5284083"/>
                </a:lnTo>
                <a:lnTo>
                  <a:pt x="3232847" y="5284083"/>
                </a:lnTo>
                <a:cubicBezTo>
                  <a:pt x="3237806" y="5284294"/>
                  <a:pt x="3241182" y="5283872"/>
                  <a:pt x="3242975" y="5282817"/>
                </a:cubicBezTo>
                <a:cubicBezTo>
                  <a:pt x="3244769" y="5281762"/>
                  <a:pt x="3245613" y="5278808"/>
                  <a:pt x="3245507" y="5273955"/>
                </a:cubicBezTo>
                <a:close/>
                <a:moveTo>
                  <a:pt x="813886" y="5254763"/>
                </a:moveTo>
                <a:lnTo>
                  <a:pt x="803758" y="5285148"/>
                </a:lnTo>
                <a:cubicBezTo>
                  <a:pt x="803336" y="5285095"/>
                  <a:pt x="801648" y="5285201"/>
                  <a:pt x="798694" y="5285464"/>
                </a:cubicBezTo>
                <a:cubicBezTo>
                  <a:pt x="795740" y="5285728"/>
                  <a:pt x="794052" y="5286467"/>
                  <a:pt x="793630" y="5287680"/>
                </a:cubicBezTo>
                <a:cubicBezTo>
                  <a:pt x="794157" y="5290370"/>
                  <a:pt x="796900" y="5293219"/>
                  <a:pt x="801859" y="5296226"/>
                </a:cubicBezTo>
                <a:cubicBezTo>
                  <a:pt x="806817" y="5299233"/>
                  <a:pt x="810827" y="5301448"/>
                  <a:pt x="813886" y="5302872"/>
                </a:cubicBezTo>
                <a:lnTo>
                  <a:pt x="831611" y="5277552"/>
                </a:lnTo>
                <a:close/>
                <a:moveTo>
                  <a:pt x="3541759" y="5243570"/>
                </a:moveTo>
                <a:lnTo>
                  <a:pt x="3521502" y="5276487"/>
                </a:lnTo>
                <a:cubicBezTo>
                  <a:pt x="3526566" y="5284506"/>
                  <a:pt x="3529098" y="5293790"/>
                  <a:pt x="3529098" y="5304340"/>
                </a:cubicBezTo>
                <a:cubicBezTo>
                  <a:pt x="3527674" y="5304235"/>
                  <a:pt x="3526091" y="5304445"/>
                  <a:pt x="3524351" y="5304973"/>
                </a:cubicBezTo>
                <a:cubicBezTo>
                  <a:pt x="3522610" y="5305500"/>
                  <a:pt x="3521660" y="5306977"/>
                  <a:pt x="3521502" y="5309404"/>
                </a:cubicBezTo>
                <a:cubicBezTo>
                  <a:pt x="3521660" y="5311936"/>
                  <a:pt x="3522610" y="5314468"/>
                  <a:pt x="3524351" y="5317000"/>
                </a:cubicBezTo>
                <a:cubicBezTo>
                  <a:pt x="3526091" y="5319532"/>
                  <a:pt x="3527674" y="5322064"/>
                  <a:pt x="3529098" y="5324596"/>
                </a:cubicBezTo>
                <a:lnTo>
                  <a:pt x="3542402" y="5330298"/>
                </a:lnTo>
                <a:lnTo>
                  <a:pt x="3543485" y="5328003"/>
                </a:lnTo>
                <a:lnTo>
                  <a:pt x="3545528" y="5321535"/>
                </a:lnTo>
                <a:lnTo>
                  <a:pt x="3536695" y="5314468"/>
                </a:lnTo>
                <a:cubicBezTo>
                  <a:pt x="3536642" y="5310565"/>
                  <a:pt x="3537380" y="5306977"/>
                  <a:pt x="3538910" y="5303707"/>
                </a:cubicBezTo>
                <a:cubicBezTo>
                  <a:pt x="3540440" y="5300436"/>
                  <a:pt x="3543077" y="5298115"/>
                  <a:pt x="3546823" y="5296744"/>
                </a:cubicBezTo>
                <a:cubicBezTo>
                  <a:pt x="3547086" y="5287881"/>
                  <a:pt x="3547192" y="5279019"/>
                  <a:pt x="3547139" y="5270157"/>
                </a:cubicBezTo>
                <a:cubicBezTo>
                  <a:pt x="3547086" y="5261295"/>
                  <a:pt x="3545293" y="5252433"/>
                  <a:pt x="3541759" y="5243570"/>
                </a:cubicBezTo>
                <a:close/>
                <a:moveTo>
                  <a:pt x="197501" y="5235848"/>
                </a:moveTo>
                <a:cubicBezTo>
                  <a:pt x="197554" y="5237272"/>
                  <a:pt x="198081" y="5238855"/>
                  <a:pt x="199084" y="5240596"/>
                </a:cubicBezTo>
                <a:cubicBezTo>
                  <a:pt x="200086" y="5242337"/>
                  <a:pt x="201246" y="5243286"/>
                  <a:pt x="202565" y="5243444"/>
                </a:cubicBezTo>
                <a:cubicBezTo>
                  <a:pt x="205519" y="5243022"/>
                  <a:pt x="207207" y="5241334"/>
                  <a:pt x="207630" y="5238380"/>
                </a:cubicBezTo>
                <a:close/>
                <a:moveTo>
                  <a:pt x="5970791" y="5233202"/>
                </a:moveTo>
                <a:lnTo>
                  <a:pt x="5968259" y="5250926"/>
                </a:lnTo>
                <a:cubicBezTo>
                  <a:pt x="5964408" y="5254883"/>
                  <a:pt x="5960715" y="5259630"/>
                  <a:pt x="5957181" y="5265169"/>
                </a:cubicBezTo>
                <a:cubicBezTo>
                  <a:pt x="5953646" y="5270708"/>
                  <a:pt x="5950587" y="5276089"/>
                  <a:pt x="5948002" y="5281311"/>
                </a:cubicBezTo>
                <a:cubicBezTo>
                  <a:pt x="5948424" y="5291861"/>
                  <a:pt x="5945048" y="5301145"/>
                  <a:pt x="5937874" y="5309164"/>
                </a:cubicBezTo>
                <a:cubicBezTo>
                  <a:pt x="5934920" y="5307106"/>
                  <a:pt x="5931966" y="5307423"/>
                  <a:pt x="5929012" y="5310113"/>
                </a:cubicBezTo>
                <a:cubicBezTo>
                  <a:pt x="5926058" y="5312803"/>
                  <a:pt x="5925636" y="5315019"/>
                  <a:pt x="5927746" y="5316760"/>
                </a:cubicBezTo>
                <a:lnTo>
                  <a:pt x="5912553" y="5334484"/>
                </a:lnTo>
                <a:lnTo>
                  <a:pt x="5904957" y="5359805"/>
                </a:lnTo>
                <a:lnTo>
                  <a:pt x="5899893" y="5359805"/>
                </a:lnTo>
                <a:lnTo>
                  <a:pt x="5899893" y="5377529"/>
                </a:lnTo>
                <a:lnTo>
                  <a:pt x="5903781" y="5379084"/>
                </a:lnTo>
                <a:lnTo>
                  <a:pt x="5906051" y="5374922"/>
                </a:lnTo>
                <a:cubicBezTo>
                  <a:pt x="5910482" y="5371546"/>
                  <a:pt x="5913014" y="5366904"/>
                  <a:pt x="5913647" y="5360996"/>
                </a:cubicBezTo>
                <a:cubicBezTo>
                  <a:pt x="5921243" y="5360574"/>
                  <a:pt x="5926307" y="5356353"/>
                  <a:pt x="5928839" y="5348335"/>
                </a:cubicBezTo>
                <a:cubicBezTo>
                  <a:pt x="5928892" y="5347175"/>
                  <a:pt x="5928787" y="5346331"/>
                  <a:pt x="5928523" y="5345803"/>
                </a:cubicBezTo>
                <a:cubicBezTo>
                  <a:pt x="5928259" y="5345276"/>
                  <a:pt x="5927521" y="5344432"/>
                  <a:pt x="5926307" y="5343271"/>
                </a:cubicBezTo>
                <a:lnTo>
                  <a:pt x="5931371" y="5335675"/>
                </a:lnTo>
                <a:cubicBezTo>
                  <a:pt x="5932585" y="5333248"/>
                  <a:pt x="5933323" y="5331138"/>
                  <a:pt x="5933587" y="5329345"/>
                </a:cubicBezTo>
                <a:cubicBezTo>
                  <a:pt x="5933851" y="5327551"/>
                  <a:pt x="5933956" y="5325441"/>
                  <a:pt x="5933904" y="5323015"/>
                </a:cubicBezTo>
                <a:cubicBezTo>
                  <a:pt x="5943979" y="5307717"/>
                  <a:pt x="5952947" y="5291469"/>
                  <a:pt x="5960807" y="5274272"/>
                </a:cubicBezTo>
                <a:lnTo>
                  <a:pt x="5975852" y="5236998"/>
                </a:lnTo>
                <a:close/>
                <a:moveTo>
                  <a:pt x="3268296" y="5220782"/>
                </a:moveTo>
                <a:lnTo>
                  <a:pt x="3263232" y="5230910"/>
                </a:lnTo>
                <a:cubicBezTo>
                  <a:pt x="3266186" y="5228378"/>
                  <a:pt x="3267874" y="5225846"/>
                  <a:pt x="3268296" y="5223314"/>
                </a:cubicBezTo>
                <a:close/>
                <a:moveTo>
                  <a:pt x="2313040" y="5220484"/>
                </a:moveTo>
                <a:cubicBezTo>
                  <a:pt x="2312987" y="5221908"/>
                  <a:pt x="2313093" y="5223490"/>
                  <a:pt x="2313356" y="5225231"/>
                </a:cubicBezTo>
                <a:cubicBezTo>
                  <a:pt x="2313620" y="5226972"/>
                  <a:pt x="2314359" y="5227922"/>
                  <a:pt x="2315572" y="5228080"/>
                </a:cubicBezTo>
                <a:lnTo>
                  <a:pt x="2323168" y="5225548"/>
                </a:lnTo>
                <a:close/>
                <a:moveTo>
                  <a:pt x="1620065" y="5220056"/>
                </a:moveTo>
                <a:cubicBezTo>
                  <a:pt x="1619960" y="5221217"/>
                  <a:pt x="1619538" y="5222061"/>
                  <a:pt x="1618799" y="5222588"/>
                </a:cubicBezTo>
                <a:cubicBezTo>
                  <a:pt x="1618061" y="5223116"/>
                  <a:pt x="1617639" y="5223960"/>
                  <a:pt x="1617533" y="5225120"/>
                </a:cubicBezTo>
                <a:lnTo>
                  <a:pt x="1617533" y="5237780"/>
                </a:lnTo>
                <a:lnTo>
                  <a:pt x="1617942" y="5241255"/>
                </a:lnTo>
                <a:lnTo>
                  <a:pt x="1618627" y="5238971"/>
                </a:lnTo>
                <a:cubicBezTo>
                  <a:pt x="1617361" y="5233696"/>
                  <a:pt x="1617994" y="5229054"/>
                  <a:pt x="1620526" y="5225045"/>
                </a:cubicBezTo>
                <a:lnTo>
                  <a:pt x="1627768" y="5221597"/>
                </a:lnTo>
                <a:close/>
                <a:moveTo>
                  <a:pt x="207630" y="5215592"/>
                </a:moveTo>
                <a:cubicBezTo>
                  <a:pt x="207524" y="5217016"/>
                  <a:pt x="207735" y="5218598"/>
                  <a:pt x="208262" y="5220339"/>
                </a:cubicBezTo>
                <a:cubicBezTo>
                  <a:pt x="208790" y="5222080"/>
                  <a:pt x="210267" y="5223030"/>
                  <a:pt x="212694" y="5223188"/>
                </a:cubicBezTo>
                <a:lnTo>
                  <a:pt x="215226" y="5223188"/>
                </a:lnTo>
                <a:cubicBezTo>
                  <a:pt x="215226" y="5218124"/>
                  <a:pt x="212694" y="5215592"/>
                  <a:pt x="207630" y="5215592"/>
                </a:cubicBezTo>
                <a:close/>
                <a:moveTo>
                  <a:pt x="2505477" y="5210356"/>
                </a:moveTo>
                <a:lnTo>
                  <a:pt x="2515605" y="5228080"/>
                </a:lnTo>
                <a:lnTo>
                  <a:pt x="2513073" y="5248336"/>
                </a:lnTo>
                <a:cubicBezTo>
                  <a:pt x="2506795" y="5249075"/>
                  <a:pt x="2503525" y="5252029"/>
                  <a:pt x="2503261" y="5257199"/>
                </a:cubicBezTo>
                <a:cubicBezTo>
                  <a:pt x="2502997" y="5262368"/>
                  <a:pt x="2497828" y="5265322"/>
                  <a:pt x="2487752" y="5266061"/>
                </a:cubicBezTo>
                <a:cubicBezTo>
                  <a:pt x="2488491" y="5256144"/>
                  <a:pt x="2491445" y="5246859"/>
                  <a:pt x="2496614" y="5238208"/>
                </a:cubicBezTo>
                <a:cubicBezTo>
                  <a:pt x="2501784" y="5229557"/>
                  <a:pt x="2504738" y="5220273"/>
                  <a:pt x="2505477" y="5210356"/>
                </a:cubicBezTo>
                <a:close/>
                <a:moveTo>
                  <a:pt x="6521342" y="5206540"/>
                </a:moveTo>
                <a:lnTo>
                  <a:pt x="6521342" y="5209072"/>
                </a:lnTo>
                <a:cubicBezTo>
                  <a:pt x="6520920" y="5217090"/>
                  <a:pt x="6524296" y="5221310"/>
                  <a:pt x="6531470" y="5221732"/>
                </a:cubicBezTo>
                <a:close/>
                <a:moveTo>
                  <a:pt x="2731924" y="5206482"/>
                </a:moveTo>
                <a:cubicBezTo>
                  <a:pt x="2721374" y="5226316"/>
                  <a:pt x="2712090" y="5247417"/>
                  <a:pt x="2704071" y="5269784"/>
                </a:cubicBezTo>
                <a:cubicBezTo>
                  <a:pt x="2705390" y="5274953"/>
                  <a:pt x="2707817" y="5279173"/>
                  <a:pt x="2711351" y="5282444"/>
                </a:cubicBezTo>
                <a:cubicBezTo>
                  <a:pt x="2714885" y="5285715"/>
                  <a:pt x="2719211" y="5287403"/>
                  <a:pt x="2724328" y="5287508"/>
                </a:cubicBezTo>
                <a:cubicBezTo>
                  <a:pt x="2726965" y="5279701"/>
                  <a:pt x="2730552" y="5268096"/>
                  <a:pt x="2735089" y="5252692"/>
                </a:cubicBezTo>
                <a:cubicBezTo>
                  <a:pt x="2739626" y="5237289"/>
                  <a:pt x="2744479" y="5226950"/>
                  <a:pt x="2749648" y="5221674"/>
                </a:cubicBezTo>
                <a:close/>
                <a:moveTo>
                  <a:pt x="5988515" y="5200285"/>
                </a:moveTo>
                <a:lnTo>
                  <a:pt x="5988515" y="5204243"/>
                </a:lnTo>
                <a:lnTo>
                  <a:pt x="5989986" y="5200285"/>
                </a:lnTo>
                <a:close/>
                <a:moveTo>
                  <a:pt x="3043368" y="5183693"/>
                </a:moveTo>
                <a:cubicBezTo>
                  <a:pt x="3042629" y="5192186"/>
                  <a:pt x="3039675" y="5199888"/>
                  <a:pt x="3034505" y="5206798"/>
                </a:cubicBezTo>
                <a:cubicBezTo>
                  <a:pt x="3029336" y="5213709"/>
                  <a:pt x="3026382" y="5222044"/>
                  <a:pt x="3025643" y="5231802"/>
                </a:cubicBezTo>
                <a:cubicBezTo>
                  <a:pt x="3018100" y="5242036"/>
                  <a:pt x="3011031" y="5252587"/>
                  <a:pt x="3004437" y="5263453"/>
                </a:cubicBezTo>
                <a:cubicBezTo>
                  <a:pt x="2997843" y="5274320"/>
                  <a:pt x="2991408" y="5284870"/>
                  <a:pt x="2985130" y="5295104"/>
                </a:cubicBezTo>
                <a:cubicBezTo>
                  <a:pt x="2983864" y="5301223"/>
                  <a:pt x="2981332" y="5309242"/>
                  <a:pt x="2977534" y="5319159"/>
                </a:cubicBezTo>
                <a:cubicBezTo>
                  <a:pt x="2973736" y="5329076"/>
                  <a:pt x="2968672" y="5334562"/>
                  <a:pt x="2962342" y="5335617"/>
                </a:cubicBezTo>
                <a:cubicBezTo>
                  <a:pt x="2962658" y="5337569"/>
                  <a:pt x="2963924" y="5341261"/>
                  <a:pt x="2966140" y="5346695"/>
                </a:cubicBezTo>
                <a:cubicBezTo>
                  <a:pt x="2968355" y="5352128"/>
                  <a:pt x="2969621" y="5355188"/>
                  <a:pt x="2969938" y="5355874"/>
                </a:cubicBezTo>
                <a:cubicBezTo>
                  <a:pt x="2971151" y="5355557"/>
                  <a:pt x="2971890" y="5354291"/>
                  <a:pt x="2972153" y="5352076"/>
                </a:cubicBezTo>
                <a:cubicBezTo>
                  <a:pt x="2972417" y="5349860"/>
                  <a:pt x="2972523" y="5348594"/>
                  <a:pt x="2972470" y="5348278"/>
                </a:cubicBezTo>
                <a:cubicBezTo>
                  <a:pt x="2979644" y="5333349"/>
                  <a:pt x="2988084" y="5318895"/>
                  <a:pt x="2997791" y="5304916"/>
                </a:cubicBezTo>
                <a:cubicBezTo>
                  <a:pt x="3007497" y="5290937"/>
                  <a:pt x="3013405" y="5275850"/>
                  <a:pt x="3015515" y="5259655"/>
                </a:cubicBezTo>
                <a:lnTo>
                  <a:pt x="3028175" y="5259655"/>
                </a:lnTo>
                <a:lnTo>
                  <a:pt x="3039529" y="5260543"/>
                </a:lnTo>
                <a:lnTo>
                  <a:pt x="3043853" y="5245311"/>
                </a:lnTo>
                <a:lnTo>
                  <a:pt x="3053945" y="5215721"/>
                </a:lnTo>
                <a:lnTo>
                  <a:pt x="3050964" y="5209014"/>
                </a:lnTo>
                <a:lnTo>
                  <a:pt x="3061092" y="5191290"/>
                </a:lnTo>
                <a:close/>
                <a:moveTo>
                  <a:pt x="1647658" y="5182205"/>
                </a:moveTo>
                <a:lnTo>
                  <a:pt x="1637790" y="5187139"/>
                </a:lnTo>
                <a:lnTo>
                  <a:pt x="1627661" y="5204864"/>
                </a:lnTo>
                <a:lnTo>
                  <a:pt x="1640322" y="5199800"/>
                </a:lnTo>
                <a:lnTo>
                  <a:pt x="1642051" y="5196917"/>
                </a:lnTo>
                <a:lnTo>
                  <a:pt x="1645648" y="5188212"/>
                </a:lnTo>
                <a:close/>
                <a:moveTo>
                  <a:pt x="430451" y="5180143"/>
                </a:moveTo>
                <a:cubicBezTo>
                  <a:pt x="430398" y="5181567"/>
                  <a:pt x="430504" y="5183149"/>
                  <a:pt x="430767" y="5184890"/>
                </a:cubicBezTo>
                <a:cubicBezTo>
                  <a:pt x="431031" y="5186631"/>
                  <a:pt x="431771" y="5187581"/>
                  <a:pt x="432983" y="5187739"/>
                </a:cubicBezTo>
                <a:lnTo>
                  <a:pt x="440579" y="5185207"/>
                </a:lnTo>
                <a:close/>
                <a:moveTo>
                  <a:pt x="622888" y="5170015"/>
                </a:moveTo>
                <a:lnTo>
                  <a:pt x="633016" y="5187739"/>
                </a:lnTo>
                <a:lnTo>
                  <a:pt x="630484" y="5207995"/>
                </a:lnTo>
                <a:cubicBezTo>
                  <a:pt x="624206" y="5208734"/>
                  <a:pt x="620936" y="5211688"/>
                  <a:pt x="620672" y="5216858"/>
                </a:cubicBezTo>
                <a:cubicBezTo>
                  <a:pt x="620408" y="5222027"/>
                  <a:pt x="615239" y="5224981"/>
                  <a:pt x="605163" y="5225720"/>
                </a:cubicBezTo>
                <a:cubicBezTo>
                  <a:pt x="605902" y="5215803"/>
                  <a:pt x="608856" y="5206518"/>
                  <a:pt x="614025" y="5197867"/>
                </a:cubicBezTo>
                <a:cubicBezTo>
                  <a:pt x="619195" y="5189216"/>
                  <a:pt x="622149" y="5179932"/>
                  <a:pt x="622888" y="5170015"/>
                </a:cubicBezTo>
                <a:close/>
                <a:moveTo>
                  <a:pt x="849335" y="5166141"/>
                </a:moveTo>
                <a:cubicBezTo>
                  <a:pt x="838785" y="5185975"/>
                  <a:pt x="829501" y="5207076"/>
                  <a:pt x="821482" y="5229443"/>
                </a:cubicBezTo>
                <a:cubicBezTo>
                  <a:pt x="822801" y="5234612"/>
                  <a:pt x="825228" y="5238832"/>
                  <a:pt x="828762" y="5242103"/>
                </a:cubicBezTo>
                <a:cubicBezTo>
                  <a:pt x="832296" y="5245374"/>
                  <a:pt x="836622" y="5247062"/>
                  <a:pt x="841739" y="5247167"/>
                </a:cubicBezTo>
                <a:cubicBezTo>
                  <a:pt x="844376" y="5239360"/>
                  <a:pt x="847963" y="5227755"/>
                  <a:pt x="852500" y="5212351"/>
                </a:cubicBezTo>
                <a:cubicBezTo>
                  <a:pt x="857037" y="5196948"/>
                  <a:pt x="861890" y="5186609"/>
                  <a:pt x="867059" y="5181333"/>
                </a:cubicBezTo>
                <a:close/>
                <a:moveTo>
                  <a:pt x="3594932" y="5154948"/>
                </a:moveTo>
                <a:cubicBezTo>
                  <a:pt x="3594510" y="5157480"/>
                  <a:pt x="3595354" y="5160012"/>
                  <a:pt x="3597464" y="5162544"/>
                </a:cubicBezTo>
                <a:lnTo>
                  <a:pt x="3597464" y="5154948"/>
                </a:lnTo>
                <a:close/>
                <a:moveTo>
                  <a:pt x="2366213" y="5147054"/>
                </a:moveTo>
                <a:cubicBezTo>
                  <a:pt x="2366108" y="5148478"/>
                  <a:pt x="2366319" y="5150061"/>
                  <a:pt x="2366846" y="5151802"/>
                </a:cubicBezTo>
                <a:cubicBezTo>
                  <a:pt x="2367374" y="5153542"/>
                  <a:pt x="2368851" y="5154492"/>
                  <a:pt x="2371277" y="5154650"/>
                </a:cubicBezTo>
                <a:lnTo>
                  <a:pt x="2376341" y="5154650"/>
                </a:lnTo>
                <a:cubicBezTo>
                  <a:pt x="2376236" y="5152118"/>
                  <a:pt x="2375181" y="5150219"/>
                  <a:pt x="2373176" y="5148953"/>
                </a:cubicBezTo>
                <a:cubicBezTo>
                  <a:pt x="2371172" y="5147687"/>
                  <a:pt x="2368851" y="5147054"/>
                  <a:pt x="2366213" y="5147054"/>
                </a:cubicBezTo>
                <a:close/>
                <a:moveTo>
                  <a:pt x="6607432" y="5135642"/>
                </a:moveTo>
                <a:lnTo>
                  <a:pt x="6599836" y="5143238"/>
                </a:lnTo>
                <a:cubicBezTo>
                  <a:pt x="6601207" y="5144399"/>
                  <a:pt x="6602263" y="5145243"/>
                  <a:pt x="6603001" y="5145770"/>
                </a:cubicBezTo>
                <a:cubicBezTo>
                  <a:pt x="6603740" y="5146298"/>
                  <a:pt x="6603529" y="5147142"/>
                  <a:pt x="6602368" y="5148302"/>
                </a:cubicBezTo>
                <a:cubicBezTo>
                  <a:pt x="6601946" y="5150834"/>
                  <a:pt x="6600258" y="5153366"/>
                  <a:pt x="6597304" y="5155899"/>
                </a:cubicBezTo>
                <a:lnTo>
                  <a:pt x="6584644" y="5163495"/>
                </a:lnTo>
                <a:lnTo>
                  <a:pt x="6579579" y="5158430"/>
                </a:lnTo>
                <a:cubicBezTo>
                  <a:pt x="6576625" y="5166027"/>
                  <a:pt x="6574937" y="5171091"/>
                  <a:pt x="6574515" y="5173623"/>
                </a:cubicBezTo>
                <a:cubicBezTo>
                  <a:pt x="6569029" y="5181008"/>
                  <a:pt x="6563543" y="5188393"/>
                  <a:pt x="6558057" y="5195778"/>
                </a:cubicBezTo>
                <a:cubicBezTo>
                  <a:pt x="6552571" y="5203164"/>
                  <a:pt x="6549617" y="5211815"/>
                  <a:pt x="6549195" y="5221732"/>
                </a:cubicBezTo>
                <a:lnTo>
                  <a:pt x="6539067" y="5244521"/>
                </a:lnTo>
                <a:cubicBezTo>
                  <a:pt x="6535427" y="5247211"/>
                  <a:pt x="6533211" y="5250693"/>
                  <a:pt x="6532420" y="5254965"/>
                </a:cubicBezTo>
                <a:cubicBezTo>
                  <a:pt x="6531629" y="5259238"/>
                  <a:pt x="6531312" y="5263353"/>
                  <a:pt x="6531470" y="5267309"/>
                </a:cubicBezTo>
                <a:cubicBezTo>
                  <a:pt x="6530204" y="5278704"/>
                  <a:pt x="6525140" y="5290098"/>
                  <a:pt x="6516278" y="5301492"/>
                </a:cubicBezTo>
                <a:cubicBezTo>
                  <a:pt x="6507416" y="5312886"/>
                  <a:pt x="6502352" y="5324281"/>
                  <a:pt x="6501086" y="5335675"/>
                </a:cubicBezTo>
                <a:lnTo>
                  <a:pt x="6490957" y="5343271"/>
                </a:lnTo>
                <a:cubicBezTo>
                  <a:pt x="6489533" y="5348335"/>
                  <a:pt x="6487317" y="5353399"/>
                  <a:pt x="6484311" y="5358463"/>
                </a:cubicBezTo>
                <a:cubicBezTo>
                  <a:pt x="6481304" y="5363528"/>
                  <a:pt x="6478455" y="5368592"/>
                  <a:pt x="6475765" y="5373656"/>
                </a:cubicBezTo>
                <a:lnTo>
                  <a:pt x="6475765" y="5391380"/>
                </a:lnTo>
                <a:cubicBezTo>
                  <a:pt x="6484996" y="5388110"/>
                  <a:pt x="6493120" y="5381358"/>
                  <a:pt x="6500136" y="5371124"/>
                </a:cubicBezTo>
                <a:cubicBezTo>
                  <a:pt x="6507152" y="5360890"/>
                  <a:pt x="6510845" y="5351606"/>
                  <a:pt x="6511214" y="5343271"/>
                </a:cubicBezTo>
                <a:cubicBezTo>
                  <a:pt x="6513851" y="5343377"/>
                  <a:pt x="6516172" y="5343166"/>
                  <a:pt x="6518177" y="5342638"/>
                </a:cubicBezTo>
                <a:cubicBezTo>
                  <a:pt x="6520181" y="5342111"/>
                  <a:pt x="6521237" y="5340634"/>
                  <a:pt x="6521342" y="5338207"/>
                </a:cubicBezTo>
                <a:cubicBezTo>
                  <a:pt x="6521026" y="5334251"/>
                  <a:pt x="6521026" y="5330769"/>
                  <a:pt x="6521342" y="5327762"/>
                </a:cubicBezTo>
                <a:cubicBezTo>
                  <a:pt x="6521659" y="5324755"/>
                  <a:pt x="6524191" y="5323173"/>
                  <a:pt x="6528938" y="5323015"/>
                </a:cubicBezTo>
                <a:lnTo>
                  <a:pt x="6559323" y="5241989"/>
                </a:lnTo>
                <a:cubicBezTo>
                  <a:pt x="6567341" y="5241989"/>
                  <a:pt x="6571561" y="5239456"/>
                  <a:pt x="6571983" y="5234392"/>
                </a:cubicBezTo>
                <a:cubicBezTo>
                  <a:pt x="6571772" y="5229434"/>
                  <a:pt x="6572194" y="5226058"/>
                  <a:pt x="6573249" y="5224264"/>
                </a:cubicBezTo>
                <a:cubicBezTo>
                  <a:pt x="6574304" y="5222471"/>
                  <a:pt x="6577258" y="5221626"/>
                  <a:pt x="6582112" y="5221732"/>
                </a:cubicBezTo>
                <a:lnTo>
                  <a:pt x="6594772" y="5196411"/>
                </a:lnTo>
                <a:cubicBezTo>
                  <a:pt x="6594772" y="5192350"/>
                  <a:pt x="6595405" y="5185914"/>
                  <a:pt x="6596671" y="5177104"/>
                </a:cubicBezTo>
                <a:cubicBezTo>
                  <a:pt x="6597937" y="5168295"/>
                  <a:pt x="6599836" y="5158694"/>
                  <a:pt x="6602368" y="5148302"/>
                </a:cubicBezTo>
                <a:cubicBezTo>
                  <a:pt x="6605322" y="5142816"/>
                  <a:pt x="6607010" y="5138596"/>
                  <a:pt x="6607432" y="5135642"/>
                </a:cubicBezTo>
                <a:close/>
                <a:moveTo>
                  <a:pt x="3625317" y="5127095"/>
                </a:moveTo>
                <a:cubicBezTo>
                  <a:pt x="3620675" y="5127095"/>
                  <a:pt x="3617298" y="5129628"/>
                  <a:pt x="3615188" y="5134692"/>
                </a:cubicBezTo>
                <a:lnTo>
                  <a:pt x="3622785" y="5134692"/>
                </a:lnTo>
                <a:cubicBezTo>
                  <a:pt x="3622890" y="5133426"/>
                  <a:pt x="3623312" y="5132160"/>
                  <a:pt x="3624051" y="5130894"/>
                </a:cubicBezTo>
                <a:cubicBezTo>
                  <a:pt x="3624789" y="5129628"/>
                  <a:pt x="3625211" y="5128362"/>
                  <a:pt x="3625317" y="5127095"/>
                </a:cubicBezTo>
                <a:close/>
                <a:moveTo>
                  <a:pt x="2780033" y="5117860"/>
                </a:moveTo>
                <a:lnTo>
                  <a:pt x="2767373" y="5133052"/>
                </a:lnTo>
                <a:lnTo>
                  <a:pt x="2767373" y="5140648"/>
                </a:lnTo>
                <a:lnTo>
                  <a:pt x="2772437" y="5140648"/>
                </a:lnTo>
                <a:cubicBezTo>
                  <a:pt x="2777396" y="5140859"/>
                  <a:pt x="2780772" y="5140437"/>
                  <a:pt x="2782565" y="5139382"/>
                </a:cubicBezTo>
                <a:cubicBezTo>
                  <a:pt x="2784359" y="5138327"/>
                  <a:pt x="2785203" y="5135373"/>
                  <a:pt x="2785097" y="5130520"/>
                </a:cubicBezTo>
                <a:close/>
                <a:moveTo>
                  <a:pt x="6029028" y="5111663"/>
                </a:moveTo>
                <a:cubicBezTo>
                  <a:pt x="6027393" y="5111663"/>
                  <a:pt x="6024966" y="5112296"/>
                  <a:pt x="6021748" y="5113562"/>
                </a:cubicBezTo>
                <a:cubicBezTo>
                  <a:pt x="6018531" y="5114828"/>
                  <a:pt x="6016737" y="5116727"/>
                  <a:pt x="6016368" y="5119259"/>
                </a:cubicBezTo>
                <a:cubicBezTo>
                  <a:pt x="6016526" y="5120472"/>
                  <a:pt x="6017476" y="5121211"/>
                  <a:pt x="6019216" y="5121474"/>
                </a:cubicBezTo>
                <a:cubicBezTo>
                  <a:pt x="6020957" y="5121738"/>
                  <a:pt x="6022540" y="5121844"/>
                  <a:pt x="6023964" y="5121791"/>
                </a:cubicBezTo>
                <a:close/>
                <a:moveTo>
                  <a:pt x="483624" y="5106713"/>
                </a:moveTo>
                <a:cubicBezTo>
                  <a:pt x="483519" y="5108137"/>
                  <a:pt x="483730" y="5109720"/>
                  <a:pt x="484257" y="5111461"/>
                </a:cubicBezTo>
                <a:cubicBezTo>
                  <a:pt x="484785" y="5113201"/>
                  <a:pt x="486262" y="5114151"/>
                  <a:pt x="488688" y="5114309"/>
                </a:cubicBezTo>
                <a:lnTo>
                  <a:pt x="493752" y="5114309"/>
                </a:lnTo>
                <a:cubicBezTo>
                  <a:pt x="493647" y="5111777"/>
                  <a:pt x="492592" y="5109878"/>
                  <a:pt x="490587" y="5108612"/>
                </a:cubicBezTo>
                <a:cubicBezTo>
                  <a:pt x="488583" y="5107346"/>
                  <a:pt x="486262" y="5106713"/>
                  <a:pt x="483624" y="5106713"/>
                </a:cubicBezTo>
                <a:close/>
                <a:moveTo>
                  <a:pt x="2250762" y="5105047"/>
                </a:moveTo>
                <a:lnTo>
                  <a:pt x="2246578" y="5112368"/>
                </a:lnTo>
                <a:cubicBezTo>
                  <a:pt x="2243519" y="5122602"/>
                  <a:pt x="2239510" y="5136950"/>
                  <a:pt x="2234551" y="5155413"/>
                </a:cubicBezTo>
                <a:cubicBezTo>
                  <a:pt x="2229593" y="5173876"/>
                  <a:pt x="2226849" y="5188225"/>
                  <a:pt x="2226322" y="5198458"/>
                </a:cubicBezTo>
                <a:cubicBezTo>
                  <a:pt x="2226744" y="5209272"/>
                  <a:pt x="2225267" y="5215497"/>
                  <a:pt x="2221891" y="5217132"/>
                </a:cubicBezTo>
                <a:cubicBezTo>
                  <a:pt x="2218515" y="5218768"/>
                  <a:pt x="2210708" y="5219295"/>
                  <a:pt x="2198469" y="5218715"/>
                </a:cubicBezTo>
                <a:lnTo>
                  <a:pt x="2195937" y="5226311"/>
                </a:lnTo>
                <a:cubicBezTo>
                  <a:pt x="2199102" y="5229476"/>
                  <a:pt x="2201634" y="5233907"/>
                  <a:pt x="2203533" y="5239604"/>
                </a:cubicBezTo>
                <a:cubicBezTo>
                  <a:pt x="2205432" y="5245301"/>
                  <a:pt x="2202900" y="5248466"/>
                  <a:pt x="2195937" y="5249100"/>
                </a:cubicBezTo>
                <a:cubicBezTo>
                  <a:pt x="2194196" y="5249152"/>
                  <a:pt x="2191348" y="5249680"/>
                  <a:pt x="2187391" y="5250682"/>
                </a:cubicBezTo>
                <a:cubicBezTo>
                  <a:pt x="2183435" y="5251684"/>
                  <a:pt x="2181220" y="5252845"/>
                  <a:pt x="2180745" y="5254164"/>
                </a:cubicBezTo>
                <a:lnTo>
                  <a:pt x="2180745" y="5256696"/>
                </a:lnTo>
                <a:lnTo>
                  <a:pt x="2211757" y="5274417"/>
                </a:lnTo>
                <a:lnTo>
                  <a:pt x="2211757" y="5266061"/>
                </a:lnTo>
                <a:cubicBezTo>
                  <a:pt x="2216400" y="5258043"/>
                  <a:pt x="2222308" y="5251291"/>
                  <a:pt x="2229482" y="5245805"/>
                </a:cubicBezTo>
                <a:lnTo>
                  <a:pt x="2231977" y="5239150"/>
                </a:lnTo>
                <a:lnTo>
                  <a:pt x="2233918" y="5226311"/>
                </a:lnTo>
                <a:lnTo>
                  <a:pt x="2235050" y="5223480"/>
                </a:lnTo>
                <a:lnTo>
                  <a:pt x="2229244" y="5217556"/>
                </a:lnTo>
                <a:cubicBezTo>
                  <a:pt x="2227978" y="5213230"/>
                  <a:pt x="2228057" y="5207243"/>
                  <a:pt x="2229482" y="5199594"/>
                </a:cubicBezTo>
                <a:cubicBezTo>
                  <a:pt x="2232330" y="5184296"/>
                  <a:pt x="2234862" y="5174379"/>
                  <a:pt x="2237078" y="5169843"/>
                </a:cubicBezTo>
                <a:cubicBezTo>
                  <a:pt x="2241826" y="5168682"/>
                  <a:pt x="2244358" y="5163407"/>
                  <a:pt x="2244674" y="5154017"/>
                </a:cubicBezTo>
                <a:cubicBezTo>
                  <a:pt x="2244991" y="5144627"/>
                  <a:pt x="2244991" y="5138086"/>
                  <a:pt x="2244674" y="5134394"/>
                </a:cubicBezTo>
                <a:cubicBezTo>
                  <a:pt x="2248420" y="5132917"/>
                  <a:pt x="2251057" y="5130173"/>
                  <a:pt x="2252587" y="5126164"/>
                </a:cubicBezTo>
                <a:cubicBezTo>
                  <a:pt x="2254117" y="5122155"/>
                  <a:pt x="2254855" y="5118146"/>
                  <a:pt x="2254802" y="5114137"/>
                </a:cubicBezTo>
                <a:close/>
                <a:moveTo>
                  <a:pt x="6607432" y="5102725"/>
                </a:moveTo>
                <a:lnTo>
                  <a:pt x="6606241" y="5104810"/>
                </a:lnTo>
                <a:lnTo>
                  <a:pt x="6612496" y="5102725"/>
                </a:lnTo>
                <a:close/>
                <a:moveTo>
                  <a:pt x="3622785" y="5101775"/>
                </a:moveTo>
                <a:lnTo>
                  <a:pt x="3622785" y="5111903"/>
                </a:lnTo>
                <a:lnTo>
                  <a:pt x="3627849" y="5119499"/>
                </a:lnTo>
                <a:lnTo>
                  <a:pt x="3635737" y="5112597"/>
                </a:lnTo>
                <a:lnTo>
                  <a:pt x="3639773" y="5101775"/>
                </a:lnTo>
                <a:close/>
                <a:moveTo>
                  <a:pt x="3081349" y="5100135"/>
                </a:moveTo>
                <a:lnTo>
                  <a:pt x="3061092" y="5133052"/>
                </a:lnTo>
                <a:cubicBezTo>
                  <a:pt x="3066156" y="5141071"/>
                  <a:pt x="3068688" y="5150355"/>
                  <a:pt x="3068688" y="5160905"/>
                </a:cubicBezTo>
                <a:cubicBezTo>
                  <a:pt x="3067264" y="5160800"/>
                  <a:pt x="3065681" y="5161010"/>
                  <a:pt x="3063941" y="5161538"/>
                </a:cubicBezTo>
                <a:cubicBezTo>
                  <a:pt x="3062200" y="5162065"/>
                  <a:pt x="3061250" y="5163542"/>
                  <a:pt x="3061092" y="5165969"/>
                </a:cubicBezTo>
                <a:cubicBezTo>
                  <a:pt x="3061250" y="5168501"/>
                  <a:pt x="3062200" y="5171033"/>
                  <a:pt x="3063941" y="5173565"/>
                </a:cubicBezTo>
                <a:lnTo>
                  <a:pt x="3067150" y="5178699"/>
                </a:lnTo>
                <a:lnTo>
                  <a:pt x="3070993" y="5168084"/>
                </a:lnTo>
                <a:cubicBezTo>
                  <a:pt x="3074527" y="5158694"/>
                  <a:pt x="3076993" y="5152627"/>
                  <a:pt x="3078391" y="5149884"/>
                </a:cubicBezTo>
                <a:cubicBezTo>
                  <a:pt x="3076914" y="5145611"/>
                  <a:pt x="3076703" y="5140864"/>
                  <a:pt x="3077758" y="5135641"/>
                </a:cubicBezTo>
                <a:lnTo>
                  <a:pt x="3086708" y="5128534"/>
                </a:lnTo>
                <a:lnTo>
                  <a:pt x="3086729" y="5126722"/>
                </a:lnTo>
                <a:cubicBezTo>
                  <a:pt x="3086676" y="5117860"/>
                  <a:pt x="3084883" y="5108998"/>
                  <a:pt x="3081349" y="5100135"/>
                </a:cubicBezTo>
                <a:close/>
                <a:moveTo>
                  <a:pt x="6642248" y="5089432"/>
                </a:moveTo>
                <a:cubicBezTo>
                  <a:pt x="6638766" y="5089643"/>
                  <a:pt x="6635601" y="5089854"/>
                  <a:pt x="6632753" y="5090065"/>
                </a:cubicBezTo>
                <a:cubicBezTo>
                  <a:pt x="6630379" y="5095129"/>
                  <a:pt x="6628163" y="5100193"/>
                  <a:pt x="6626106" y="5105257"/>
                </a:cubicBezTo>
                <a:cubicBezTo>
                  <a:pt x="6624049" y="5110321"/>
                  <a:pt x="6621200" y="5115385"/>
                  <a:pt x="6617560" y="5120450"/>
                </a:cubicBezTo>
                <a:cubicBezTo>
                  <a:pt x="6622625" y="5120450"/>
                  <a:pt x="6627689" y="5122982"/>
                  <a:pt x="6632753" y="5128046"/>
                </a:cubicBezTo>
                <a:lnTo>
                  <a:pt x="6640349" y="5102725"/>
                </a:lnTo>
                <a:cubicBezTo>
                  <a:pt x="6641773" y="5101354"/>
                  <a:pt x="6643356" y="5099666"/>
                  <a:pt x="6645097" y="5097661"/>
                </a:cubicBezTo>
                <a:cubicBezTo>
                  <a:pt x="6646837" y="5095656"/>
                  <a:pt x="6647787" y="5093968"/>
                  <a:pt x="6647945" y="5092597"/>
                </a:cubicBezTo>
                <a:cubicBezTo>
                  <a:pt x="6647629" y="5090276"/>
                  <a:pt x="6645730" y="5089221"/>
                  <a:pt x="6642248" y="5089432"/>
                </a:cubicBezTo>
                <a:close/>
                <a:moveTo>
                  <a:pt x="3640509" y="5089115"/>
                </a:moveTo>
                <a:lnTo>
                  <a:pt x="3640509" y="5099799"/>
                </a:lnTo>
                <a:lnTo>
                  <a:pt x="3642869" y="5093470"/>
                </a:lnTo>
                <a:lnTo>
                  <a:pt x="3644170" y="5090336"/>
                </a:lnTo>
                <a:close/>
                <a:moveTo>
                  <a:pt x="1680835" y="5080793"/>
                </a:moveTo>
                <a:lnTo>
                  <a:pt x="1681128" y="5093711"/>
                </a:lnTo>
                <a:lnTo>
                  <a:pt x="1686396" y="5083177"/>
                </a:lnTo>
                <a:close/>
                <a:moveTo>
                  <a:pt x="897444" y="5077519"/>
                </a:moveTo>
                <a:lnTo>
                  <a:pt x="884784" y="5092711"/>
                </a:lnTo>
                <a:lnTo>
                  <a:pt x="884784" y="5100307"/>
                </a:lnTo>
                <a:lnTo>
                  <a:pt x="889848" y="5100307"/>
                </a:lnTo>
                <a:cubicBezTo>
                  <a:pt x="894807" y="5100518"/>
                  <a:pt x="898183" y="5100096"/>
                  <a:pt x="899976" y="5099041"/>
                </a:cubicBezTo>
                <a:cubicBezTo>
                  <a:pt x="901770" y="5097986"/>
                  <a:pt x="902614" y="5095032"/>
                  <a:pt x="902508" y="5090179"/>
                </a:cubicBezTo>
                <a:close/>
                <a:moveTo>
                  <a:pt x="2807886" y="5077347"/>
                </a:moveTo>
                <a:lnTo>
                  <a:pt x="2802822" y="5087475"/>
                </a:lnTo>
                <a:cubicBezTo>
                  <a:pt x="2805776" y="5084943"/>
                  <a:pt x="2807464" y="5082411"/>
                  <a:pt x="2807886" y="5079879"/>
                </a:cubicBezTo>
                <a:close/>
                <a:moveTo>
                  <a:pt x="3654698" y="5064973"/>
                </a:moveTo>
                <a:lnTo>
                  <a:pt x="3650637" y="5066326"/>
                </a:lnTo>
                <a:lnTo>
                  <a:pt x="3650637" y="5074756"/>
                </a:lnTo>
                <a:close/>
                <a:moveTo>
                  <a:pt x="2530797" y="5063496"/>
                </a:moveTo>
                <a:cubicBezTo>
                  <a:pt x="2530850" y="5065026"/>
                  <a:pt x="2531378" y="5067030"/>
                  <a:pt x="2532380" y="5069509"/>
                </a:cubicBezTo>
                <a:cubicBezTo>
                  <a:pt x="2533382" y="5071989"/>
                  <a:pt x="2534543" y="5073360"/>
                  <a:pt x="2535861" y="5073624"/>
                </a:cubicBezTo>
                <a:cubicBezTo>
                  <a:pt x="2538288" y="5073466"/>
                  <a:pt x="2539765" y="5072516"/>
                  <a:pt x="2540293" y="5070776"/>
                </a:cubicBezTo>
                <a:cubicBezTo>
                  <a:pt x="2540820" y="5069035"/>
                  <a:pt x="2541031" y="5067452"/>
                  <a:pt x="2540926" y="5066028"/>
                </a:cubicBezTo>
                <a:close/>
                <a:moveTo>
                  <a:pt x="2274742" y="5047670"/>
                </a:moveTo>
                <a:lnTo>
                  <a:pt x="2271968" y="5052601"/>
                </a:lnTo>
                <a:lnTo>
                  <a:pt x="2277591" y="5053368"/>
                </a:lnTo>
                <a:close/>
                <a:moveTo>
                  <a:pt x="925297" y="5037006"/>
                </a:moveTo>
                <a:lnTo>
                  <a:pt x="920233" y="5047134"/>
                </a:lnTo>
                <a:cubicBezTo>
                  <a:pt x="923187" y="5044602"/>
                  <a:pt x="924875" y="5042070"/>
                  <a:pt x="925297" y="5039538"/>
                </a:cubicBezTo>
                <a:close/>
                <a:moveTo>
                  <a:pt x="648208" y="5023155"/>
                </a:moveTo>
                <a:cubicBezTo>
                  <a:pt x="648261" y="5024685"/>
                  <a:pt x="648789" y="5026689"/>
                  <a:pt x="649791" y="5029168"/>
                </a:cubicBezTo>
                <a:cubicBezTo>
                  <a:pt x="650793" y="5031648"/>
                  <a:pt x="651954" y="5033019"/>
                  <a:pt x="653272" y="5033283"/>
                </a:cubicBezTo>
                <a:cubicBezTo>
                  <a:pt x="655699" y="5033125"/>
                  <a:pt x="657176" y="5032175"/>
                  <a:pt x="657704" y="5030435"/>
                </a:cubicBezTo>
                <a:cubicBezTo>
                  <a:pt x="658231" y="5028694"/>
                  <a:pt x="658442" y="5027111"/>
                  <a:pt x="658337" y="5025687"/>
                </a:cubicBezTo>
                <a:close/>
                <a:moveTo>
                  <a:pt x="6642881" y="5019167"/>
                </a:moveTo>
                <a:lnTo>
                  <a:pt x="6632753" y="5024231"/>
                </a:lnTo>
                <a:cubicBezTo>
                  <a:pt x="6632331" y="5033937"/>
                  <a:pt x="6630643" y="5042378"/>
                  <a:pt x="6627689" y="5049552"/>
                </a:cubicBezTo>
                <a:cubicBezTo>
                  <a:pt x="6631329" y="5044488"/>
                  <a:pt x="6634177" y="5039424"/>
                  <a:pt x="6636234" y="5034359"/>
                </a:cubicBezTo>
                <a:cubicBezTo>
                  <a:pt x="6638292" y="5029295"/>
                  <a:pt x="6640507" y="5024231"/>
                  <a:pt x="6642881" y="5019167"/>
                </a:cubicBezTo>
                <a:close/>
                <a:moveTo>
                  <a:pt x="2449771" y="5015387"/>
                </a:moveTo>
                <a:cubicBezTo>
                  <a:pt x="2442175" y="5015598"/>
                  <a:pt x="2436478" y="5018341"/>
                  <a:pt x="2432680" y="5023616"/>
                </a:cubicBezTo>
                <a:cubicBezTo>
                  <a:pt x="2428882" y="5028891"/>
                  <a:pt x="2426983" y="5035432"/>
                  <a:pt x="2426983" y="5043239"/>
                </a:cubicBezTo>
                <a:lnTo>
                  <a:pt x="2426983" y="5045771"/>
                </a:lnTo>
                <a:cubicBezTo>
                  <a:pt x="2426455" y="5045719"/>
                  <a:pt x="2424345" y="5045824"/>
                  <a:pt x="2420653" y="5046088"/>
                </a:cubicBezTo>
                <a:cubicBezTo>
                  <a:pt x="2416960" y="5046352"/>
                  <a:pt x="2414850" y="5047090"/>
                  <a:pt x="2414322" y="5048303"/>
                </a:cubicBezTo>
                <a:cubicBezTo>
                  <a:pt x="2415114" y="5049622"/>
                  <a:pt x="2418595" y="5050783"/>
                  <a:pt x="2424767" y="5051785"/>
                </a:cubicBezTo>
                <a:cubicBezTo>
                  <a:pt x="2430939" y="5052787"/>
                  <a:pt x="2435054" y="5053315"/>
                  <a:pt x="2437111" y="5053368"/>
                </a:cubicBezTo>
                <a:lnTo>
                  <a:pt x="2452303" y="5040707"/>
                </a:lnTo>
                <a:cubicBezTo>
                  <a:pt x="2448558" y="5040391"/>
                  <a:pt x="2445920" y="5038492"/>
                  <a:pt x="2444391" y="5035010"/>
                </a:cubicBezTo>
                <a:cubicBezTo>
                  <a:pt x="2442861" y="5031529"/>
                  <a:pt x="2442122" y="5028363"/>
                  <a:pt x="2442175" y="5025515"/>
                </a:cubicBezTo>
                <a:close/>
                <a:moveTo>
                  <a:pt x="3134522" y="5011513"/>
                </a:moveTo>
                <a:lnTo>
                  <a:pt x="3136359" y="5017024"/>
                </a:lnTo>
                <a:lnTo>
                  <a:pt x="3136629" y="5015685"/>
                </a:lnTo>
                <a:lnTo>
                  <a:pt x="3137054" y="5015394"/>
                </a:lnTo>
                <a:lnTo>
                  <a:pt x="3137054" y="5011513"/>
                </a:lnTo>
                <a:close/>
                <a:moveTo>
                  <a:pt x="2297731" y="5011203"/>
                </a:moveTo>
                <a:lnTo>
                  <a:pt x="2295531" y="5016153"/>
                </a:lnTo>
                <a:lnTo>
                  <a:pt x="2297215" y="5015070"/>
                </a:lnTo>
                <a:close/>
                <a:moveTo>
                  <a:pt x="3678490" y="5003024"/>
                </a:moveTo>
                <a:cubicBezTo>
                  <a:pt x="3676063" y="5011043"/>
                  <a:pt x="3673320" y="5018428"/>
                  <a:pt x="3670261" y="5025180"/>
                </a:cubicBezTo>
                <a:cubicBezTo>
                  <a:pt x="3667201" y="5031932"/>
                  <a:pt x="3663192" y="5035519"/>
                  <a:pt x="3658233" y="5035941"/>
                </a:cubicBezTo>
                <a:lnTo>
                  <a:pt x="3659468" y="5040741"/>
                </a:lnTo>
                <a:lnTo>
                  <a:pt x="3666924" y="5034600"/>
                </a:lnTo>
                <a:lnTo>
                  <a:pt x="3683731" y="5003024"/>
                </a:lnTo>
                <a:close/>
                <a:moveTo>
                  <a:pt x="6660605" y="4993846"/>
                </a:moveTo>
                <a:cubicBezTo>
                  <a:pt x="6660183" y="4998488"/>
                  <a:pt x="6661027" y="5001865"/>
                  <a:pt x="6663138" y="5003975"/>
                </a:cubicBezTo>
                <a:lnTo>
                  <a:pt x="6668202" y="5003975"/>
                </a:lnTo>
                <a:cubicBezTo>
                  <a:pt x="6670312" y="5003553"/>
                  <a:pt x="6671156" y="5001865"/>
                  <a:pt x="6670734" y="4998911"/>
                </a:cubicBezTo>
                <a:cubicBezTo>
                  <a:pt x="6670734" y="4996484"/>
                  <a:pt x="6670101" y="4995007"/>
                  <a:pt x="6668835" y="4994479"/>
                </a:cubicBezTo>
                <a:cubicBezTo>
                  <a:pt x="6667569" y="4993952"/>
                  <a:pt x="6665670" y="4993741"/>
                  <a:pt x="6663138" y="4993846"/>
                </a:cubicBezTo>
                <a:close/>
                <a:moveTo>
                  <a:pt x="384874" y="4992770"/>
                </a:moveTo>
                <a:lnTo>
                  <a:pt x="384874" y="5005430"/>
                </a:lnTo>
                <a:cubicBezTo>
                  <a:pt x="384979" y="5009070"/>
                  <a:pt x="386034" y="5011286"/>
                  <a:pt x="388039" y="5012077"/>
                </a:cubicBezTo>
                <a:cubicBezTo>
                  <a:pt x="390043" y="5012868"/>
                  <a:pt x="392364" y="5013185"/>
                  <a:pt x="395002" y="5013027"/>
                </a:cubicBezTo>
                <a:close/>
                <a:moveTo>
                  <a:pt x="2589035" y="4979938"/>
                </a:moveTo>
                <a:cubicBezTo>
                  <a:pt x="2580647" y="4980624"/>
                  <a:pt x="2575900" y="4984949"/>
                  <a:pt x="2574792" y="4992915"/>
                </a:cubicBezTo>
                <a:cubicBezTo>
                  <a:pt x="2573684" y="5000880"/>
                  <a:pt x="2573368" y="5008371"/>
                  <a:pt x="2573842" y="5015387"/>
                </a:cubicBezTo>
                <a:cubicBezTo>
                  <a:pt x="2569886" y="5015387"/>
                  <a:pt x="2565771" y="5016020"/>
                  <a:pt x="2561499" y="5017286"/>
                </a:cubicBezTo>
                <a:cubicBezTo>
                  <a:pt x="2557226" y="5018552"/>
                  <a:pt x="2553744" y="5020451"/>
                  <a:pt x="2551054" y="5022983"/>
                </a:cubicBezTo>
                <a:lnTo>
                  <a:pt x="2556118" y="5045771"/>
                </a:lnTo>
                <a:cubicBezTo>
                  <a:pt x="2557331" y="5038967"/>
                  <a:pt x="2559969" y="5032320"/>
                  <a:pt x="2564031" y="5025831"/>
                </a:cubicBezTo>
                <a:cubicBezTo>
                  <a:pt x="2568092" y="5019343"/>
                  <a:pt x="2573895" y="5015862"/>
                  <a:pt x="2581438" y="5015387"/>
                </a:cubicBezTo>
                <a:cubicBezTo>
                  <a:pt x="2581755" y="5009162"/>
                  <a:pt x="2583021" y="5003254"/>
                  <a:pt x="2585237" y="4997662"/>
                </a:cubicBezTo>
                <a:cubicBezTo>
                  <a:pt x="2587452" y="4992071"/>
                  <a:pt x="2588718" y="4986163"/>
                  <a:pt x="2589035" y="4979938"/>
                </a:cubicBezTo>
                <a:close/>
                <a:moveTo>
                  <a:pt x="567182" y="4975046"/>
                </a:moveTo>
                <a:cubicBezTo>
                  <a:pt x="559586" y="4975257"/>
                  <a:pt x="553889" y="4978000"/>
                  <a:pt x="550091" y="4983275"/>
                </a:cubicBezTo>
                <a:cubicBezTo>
                  <a:pt x="546293" y="4988550"/>
                  <a:pt x="544394" y="4995091"/>
                  <a:pt x="544394" y="5002898"/>
                </a:cubicBezTo>
                <a:lnTo>
                  <a:pt x="544394" y="5005430"/>
                </a:lnTo>
                <a:cubicBezTo>
                  <a:pt x="543866" y="5005378"/>
                  <a:pt x="541756" y="5005483"/>
                  <a:pt x="538064" y="5005747"/>
                </a:cubicBezTo>
                <a:cubicBezTo>
                  <a:pt x="534371" y="5006011"/>
                  <a:pt x="532261" y="5006749"/>
                  <a:pt x="531733" y="5007962"/>
                </a:cubicBezTo>
                <a:cubicBezTo>
                  <a:pt x="532525" y="5009281"/>
                  <a:pt x="536006" y="5010442"/>
                  <a:pt x="542178" y="5011444"/>
                </a:cubicBezTo>
                <a:cubicBezTo>
                  <a:pt x="548350" y="5012446"/>
                  <a:pt x="552465" y="5012974"/>
                  <a:pt x="554522" y="5013027"/>
                </a:cubicBezTo>
                <a:lnTo>
                  <a:pt x="569714" y="5000366"/>
                </a:lnTo>
                <a:cubicBezTo>
                  <a:pt x="565969" y="5000050"/>
                  <a:pt x="563331" y="4998151"/>
                  <a:pt x="561802" y="4994669"/>
                </a:cubicBezTo>
                <a:cubicBezTo>
                  <a:pt x="560272" y="4991188"/>
                  <a:pt x="559533" y="4988022"/>
                  <a:pt x="559586" y="4985174"/>
                </a:cubicBezTo>
                <a:close/>
                <a:moveTo>
                  <a:pt x="410194" y="4964917"/>
                </a:moveTo>
                <a:cubicBezTo>
                  <a:pt x="409034" y="4965023"/>
                  <a:pt x="408190" y="4965445"/>
                  <a:pt x="407662" y="4966183"/>
                </a:cubicBezTo>
                <a:cubicBezTo>
                  <a:pt x="407135" y="4966922"/>
                  <a:pt x="406291" y="4967344"/>
                  <a:pt x="405130" y="4967450"/>
                </a:cubicBezTo>
                <a:cubicBezTo>
                  <a:pt x="405183" y="4968979"/>
                  <a:pt x="405711" y="4970984"/>
                  <a:pt x="406713" y="4973463"/>
                </a:cubicBezTo>
                <a:cubicBezTo>
                  <a:pt x="407715" y="4975942"/>
                  <a:pt x="408876" y="4977314"/>
                  <a:pt x="410194" y="4977578"/>
                </a:cubicBezTo>
                <a:cubicBezTo>
                  <a:pt x="412622" y="4977420"/>
                  <a:pt x="414098" y="4976470"/>
                  <a:pt x="414626" y="4974729"/>
                </a:cubicBezTo>
                <a:cubicBezTo>
                  <a:pt x="415153" y="4972988"/>
                  <a:pt x="415364" y="4971406"/>
                  <a:pt x="415259" y="4969982"/>
                </a:cubicBezTo>
                <a:cubicBezTo>
                  <a:pt x="414837" y="4967027"/>
                  <a:pt x="413148" y="4965340"/>
                  <a:pt x="410194" y="4964917"/>
                </a:cubicBezTo>
                <a:close/>
                <a:moveTo>
                  <a:pt x="3162375" y="4958340"/>
                </a:moveTo>
                <a:lnTo>
                  <a:pt x="3162375" y="4963538"/>
                </a:lnTo>
                <a:lnTo>
                  <a:pt x="3164828" y="4958340"/>
                </a:lnTo>
                <a:close/>
                <a:moveTo>
                  <a:pt x="706446" y="4939597"/>
                </a:moveTo>
                <a:cubicBezTo>
                  <a:pt x="698058" y="4940283"/>
                  <a:pt x="693311" y="4944608"/>
                  <a:pt x="692203" y="4952574"/>
                </a:cubicBezTo>
                <a:cubicBezTo>
                  <a:pt x="691095" y="4960539"/>
                  <a:pt x="690779" y="4968030"/>
                  <a:pt x="691253" y="4975046"/>
                </a:cubicBezTo>
                <a:cubicBezTo>
                  <a:pt x="687297" y="4975046"/>
                  <a:pt x="683182" y="4975679"/>
                  <a:pt x="678910" y="4976945"/>
                </a:cubicBezTo>
                <a:cubicBezTo>
                  <a:pt x="674637" y="4978211"/>
                  <a:pt x="671155" y="4980110"/>
                  <a:pt x="668465" y="4982642"/>
                </a:cubicBezTo>
                <a:lnTo>
                  <a:pt x="673529" y="5005430"/>
                </a:lnTo>
                <a:cubicBezTo>
                  <a:pt x="674742" y="4998626"/>
                  <a:pt x="677380" y="4991979"/>
                  <a:pt x="681442" y="4985490"/>
                </a:cubicBezTo>
                <a:cubicBezTo>
                  <a:pt x="685503" y="4979002"/>
                  <a:pt x="691306" y="4975521"/>
                  <a:pt x="698849" y="4975046"/>
                </a:cubicBezTo>
                <a:cubicBezTo>
                  <a:pt x="699166" y="4968821"/>
                  <a:pt x="700432" y="4962913"/>
                  <a:pt x="702648" y="4957321"/>
                </a:cubicBezTo>
                <a:cubicBezTo>
                  <a:pt x="704863" y="4951730"/>
                  <a:pt x="706129" y="4945822"/>
                  <a:pt x="706446" y="4939597"/>
                </a:cubicBezTo>
                <a:close/>
                <a:moveTo>
                  <a:pt x="3714964" y="4937512"/>
                </a:moveTo>
                <a:lnTo>
                  <a:pt x="3711407" y="4942255"/>
                </a:lnTo>
                <a:cubicBezTo>
                  <a:pt x="3710352" y="4943679"/>
                  <a:pt x="3710563" y="4945262"/>
                  <a:pt x="3712040" y="4947003"/>
                </a:cubicBezTo>
                <a:lnTo>
                  <a:pt x="3712154" y="4947076"/>
                </a:lnTo>
                <a:lnTo>
                  <a:pt x="3713569" y="4944158"/>
                </a:lnTo>
                <a:close/>
                <a:moveTo>
                  <a:pt x="2482688" y="4936893"/>
                </a:moveTo>
                <a:cubicBezTo>
                  <a:pt x="2480262" y="4937262"/>
                  <a:pt x="2478784" y="4939056"/>
                  <a:pt x="2478257" y="4942273"/>
                </a:cubicBezTo>
                <a:cubicBezTo>
                  <a:pt x="2477729" y="4945491"/>
                  <a:pt x="2477518" y="4947918"/>
                  <a:pt x="2477624" y="4949553"/>
                </a:cubicBezTo>
                <a:cubicBezTo>
                  <a:pt x="2477518" y="4955936"/>
                  <a:pt x="2475830" y="4961528"/>
                  <a:pt x="2472560" y="4966328"/>
                </a:cubicBezTo>
                <a:cubicBezTo>
                  <a:pt x="2469289" y="4971128"/>
                  <a:pt x="2465069" y="4974821"/>
                  <a:pt x="2459900" y="4977406"/>
                </a:cubicBezTo>
                <a:cubicBezTo>
                  <a:pt x="2459583" y="4983630"/>
                  <a:pt x="2458317" y="4989538"/>
                  <a:pt x="2456101" y="4995130"/>
                </a:cubicBezTo>
                <a:cubicBezTo>
                  <a:pt x="2453886" y="5000722"/>
                  <a:pt x="2452620" y="5006630"/>
                  <a:pt x="2452303" y="5012855"/>
                </a:cubicBezTo>
                <a:cubicBezTo>
                  <a:pt x="2459794" y="5003940"/>
                  <a:pt x="2466335" y="4994550"/>
                  <a:pt x="2471927" y="4984686"/>
                </a:cubicBezTo>
                <a:cubicBezTo>
                  <a:pt x="2477518" y="4974821"/>
                  <a:pt x="2482794" y="4964798"/>
                  <a:pt x="2487752" y="4954617"/>
                </a:cubicBezTo>
                <a:cubicBezTo>
                  <a:pt x="2487699" y="4952771"/>
                  <a:pt x="2487172" y="4949500"/>
                  <a:pt x="2486170" y="4944805"/>
                </a:cubicBezTo>
                <a:cubicBezTo>
                  <a:pt x="2485167" y="4940111"/>
                  <a:pt x="2484007" y="4937473"/>
                  <a:pt x="2482688" y="4936893"/>
                </a:cubicBezTo>
                <a:close/>
                <a:moveTo>
                  <a:pt x="6680862" y="4933077"/>
                </a:moveTo>
                <a:lnTo>
                  <a:pt x="6680862" y="4950801"/>
                </a:lnTo>
                <a:cubicBezTo>
                  <a:pt x="6678224" y="4950801"/>
                  <a:pt x="6675903" y="4951434"/>
                  <a:pt x="6673899" y="4952700"/>
                </a:cubicBezTo>
                <a:cubicBezTo>
                  <a:pt x="6671894" y="4953966"/>
                  <a:pt x="6670839" y="4955865"/>
                  <a:pt x="6670734" y="4958398"/>
                </a:cubicBezTo>
                <a:cubicBezTo>
                  <a:pt x="6670734" y="4961141"/>
                  <a:pt x="6671367" y="4963884"/>
                  <a:pt x="6672633" y="4966627"/>
                </a:cubicBezTo>
                <a:cubicBezTo>
                  <a:pt x="6673899" y="4969370"/>
                  <a:pt x="6675798" y="4970847"/>
                  <a:pt x="6678330" y="4971058"/>
                </a:cubicBezTo>
                <a:cubicBezTo>
                  <a:pt x="6679543" y="4970847"/>
                  <a:pt x="6680282" y="4970003"/>
                  <a:pt x="6680545" y="4968526"/>
                </a:cubicBezTo>
                <a:cubicBezTo>
                  <a:pt x="6680809" y="4967049"/>
                  <a:pt x="6680915" y="4966205"/>
                  <a:pt x="6680862" y="4965994"/>
                </a:cubicBezTo>
                <a:lnTo>
                  <a:pt x="6693522" y="4943205"/>
                </a:lnTo>
                <a:close/>
                <a:moveTo>
                  <a:pt x="2332832" y="4926529"/>
                </a:moveTo>
                <a:lnTo>
                  <a:pt x="2330137" y="4932592"/>
                </a:lnTo>
                <a:cubicBezTo>
                  <a:pt x="2326497" y="4935282"/>
                  <a:pt x="2324281" y="4938764"/>
                  <a:pt x="2323490" y="4943036"/>
                </a:cubicBezTo>
                <a:cubicBezTo>
                  <a:pt x="2322699" y="4947309"/>
                  <a:pt x="2322382" y="4951424"/>
                  <a:pt x="2322540" y="4955380"/>
                </a:cubicBezTo>
                <a:lnTo>
                  <a:pt x="2320226" y="4960587"/>
                </a:lnTo>
                <a:lnTo>
                  <a:pt x="2323168" y="4962213"/>
                </a:lnTo>
                <a:lnTo>
                  <a:pt x="2340893" y="4936893"/>
                </a:lnTo>
                <a:close/>
                <a:moveTo>
                  <a:pt x="1761861" y="4921273"/>
                </a:moveTo>
                <a:lnTo>
                  <a:pt x="1759329" y="4938997"/>
                </a:lnTo>
                <a:cubicBezTo>
                  <a:pt x="1755478" y="4942954"/>
                  <a:pt x="1751785" y="4947701"/>
                  <a:pt x="1748251" y="4953240"/>
                </a:cubicBezTo>
                <a:cubicBezTo>
                  <a:pt x="1744716" y="4958779"/>
                  <a:pt x="1741657" y="4964160"/>
                  <a:pt x="1739072" y="4969382"/>
                </a:cubicBezTo>
                <a:cubicBezTo>
                  <a:pt x="1739494" y="4979932"/>
                  <a:pt x="1736118" y="4989216"/>
                  <a:pt x="1728944" y="4997235"/>
                </a:cubicBezTo>
                <a:cubicBezTo>
                  <a:pt x="1725990" y="4995177"/>
                  <a:pt x="1723036" y="4995494"/>
                  <a:pt x="1720082" y="4998184"/>
                </a:cubicBezTo>
                <a:cubicBezTo>
                  <a:pt x="1717128" y="5000874"/>
                  <a:pt x="1716706" y="5003090"/>
                  <a:pt x="1718816" y="5004831"/>
                </a:cubicBezTo>
                <a:lnTo>
                  <a:pt x="1703623" y="5022555"/>
                </a:lnTo>
                <a:lnTo>
                  <a:pt x="1696027" y="5047876"/>
                </a:lnTo>
                <a:lnTo>
                  <a:pt x="1690963" y="5047876"/>
                </a:lnTo>
                <a:lnTo>
                  <a:pt x="1690963" y="5065600"/>
                </a:lnTo>
                <a:lnTo>
                  <a:pt x="1694851" y="5067155"/>
                </a:lnTo>
                <a:lnTo>
                  <a:pt x="1697121" y="5062993"/>
                </a:lnTo>
                <a:cubicBezTo>
                  <a:pt x="1701552" y="5059617"/>
                  <a:pt x="1704084" y="5054975"/>
                  <a:pt x="1704717" y="5049067"/>
                </a:cubicBezTo>
                <a:cubicBezTo>
                  <a:pt x="1712313" y="5048645"/>
                  <a:pt x="1717377" y="5044424"/>
                  <a:pt x="1719909" y="5036406"/>
                </a:cubicBezTo>
                <a:cubicBezTo>
                  <a:pt x="1719962" y="5035246"/>
                  <a:pt x="1719857" y="5034402"/>
                  <a:pt x="1719593" y="5033874"/>
                </a:cubicBezTo>
                <a:cubicBezTo>
                  <a:pt x="1719329" y="5033347"/>
                  <a:pt x="1718591" y="5032503"/>
                  <a:pt x="1717377" y="5031342"/>
                </a:cubicBezTo>
                <a:lnTo>
                  <a:pt x="1722441" y="5023746"/>
                </a:lnTo>
                <a:cubicBezTo>
                  <a:pt x="1723655" y="5021319"/>
                  <a:pt x="1724393" y="5019209"/>
                  <a:pt x="1724657" y="5017416"/>
                </a:cubicBezTo>
                <a:cubicBezTo>
                  <a:pt x="1724921" y="5015622"/>
                  <a:pt x="1725026" y="5013512"/>
                  <a:pt x="1724974" y="5011086"/>
                </a:cubicBezTo>
                <a:cubicBezTo>
                  <a:pt x="1735049" y="4995788"/>
                  <a:pt x="1744017" y="4979540"/>
                  <a:pt x="1751877" y="4962343"/>
                </a:cubicBezTo>
                <a:lnTo>
                  <a:pt x="1766921" y="4925069"/>
                </a:lnTo>
                <a:close/>
                <a:moveTo>
                  <a:pt x="6690990" y="4900160"/>
                </a:moveTo>
                <a:lnTo>
                  <a:pt x="6690990" y="4907756"/>
                </a:lnTo>
                <a:lnTo>
                  <a:pt x="6680862" y="4920417"/>
                </a:lnTo>
                <a:lnTo>
                  <a:pt x="6680862" y="4925481"/>
                </a:lnTo>
                <a:lnTo>
                  <a:pt x="6693522" y="4915353"/>
                </a:lnTo>
                <a:lnTo>
                  <a:pt x="6693522" y="4907756"/>
                </a:lnTo>
                <a:cubicBezTo>
                  <a:pt x="6693575" y="4907440"/>
                  <a:pt x="6693469" y="4906174"/>
                  <a:pt x="6693206" y="4903958"/>
                </a:cubicBezTo>
                <a:cubicBezTo>
                  <a:pt x="6692942" y="4901743"/>
                  <a:pt x="6692203" y="4900477"/>
                  <a:pt x="6690990" y="4900160"/>
                </a:cubicBezTo>
                <a:close/>
                <a:moveTo>
                  <a:pt x="600099" y="4896552"/>
                </a:moveTo>
                <a:cubicBezTo>
                  <a:pt x="597673" y="4896921"/>
                  <a:pt x="596195" y="4898715"/>
                  <a:pt x="595668" y="4901932"/>
                </a:cubicBezTo>
                <a:cubicBezTo>
                  <a:pt x="595140" y="4905150"/>
                  <a:pt x="594929" y="4907577"/>
                  <a:pt x="595035" y="4909212"/>
                </a:cubicBezTo>
                <a:cubicBezTo>
                  <a:pt x="594929" y="4915595"/>
                  <a:pt x="593241" y="4921187"/>
                  <a:pt x="589971" y="4925987"/>
                </a:cubicBezTo>
                <a:cubicBezTo>
                  <a:pt x="586700" y="4930787"/>
                  <a:pt x="582480" y="4934480"/>
                  <a:pt x="577311" y="4937065"/>
                </a:cubicBezTo>
                <a:cubicBezTo>
                  <a:pt x="576994" y="4943289"/>
                  <a:pt x="575728" y="4949197"/>
                  <a:pt x="573512" y="4954789"/>
                </a:cubicBezTo>
                <a:cubicBezTo>
                  <a:pt x="571297" y="4960381"/>
                  <a:pt x="570031" y="4966289"/>
                  <a:pt x="569714" y="4972514"/>
                </a:cubicBezTo>
                <a:cubicBezTo>
                  <a:pt x="577205" y="4963599"/>
                  <a:pt x="583746" y="4954209"/>
                  <a:pt x="589338" y="4944345"/>
                </a:cubicBezTo>
                <a:cubicBezTo>
                  <a:pt x="594929" y="4934480"/>
                  <a:pt x="600205" y="4924457"/>
                  <a:pt x="605163" y="4914276"/>
                </a:cubicBezTo>
                <a:cubicBezTo>
                  <a:pt x="605110" y="4912430"/>
                  <a:pt x="604583" y="4909159"/>
                  <a:pt x="603581" y="4904464"/>
                </a:cubicBezTo>
                <a:cubicBezTo>
                  <a:pt x="602578" y="4899770"/>
                  <a:pt x="601418" y="4897132"/>
                  <a:pt x="600099" y="4896552"/>
                </a:cubicBezTo>
                <a:close/>
                <a:moveTo>
                  <a:pt x="6135375" y="4893905"/>
                </a:moveTo>
                <a:lnTo>
                  <a:pt x="6135375" y="4904034"/>
                </a:lnTo>
                <a:lnTo>
                  <a:pt x="6137907" y="4896437"/>
                </a:lnTo>
                <a:close/>
                <a:moveTo>
                  <a:pt x="1779585" y="4888356"/>
                </a:moveTo>
                <a:lnTo>
                  <a:pt x="1779585" y="4892314"/>
                </a:lnTo>
                <a:lnTo>
                  <a:pt x="1781056" y="4888356"/>
                </a:lnTo>
                <a:close/>
                <a:moveTo>
                  <a:pt x="440579" y="4873763"/>
                </a:moveTo>
                <a:lnTo>
                  <a:pt x="430451" y="4904148"/>
                </a:lnTo>
                <a:cubicBezTo>
                  <a:pt x="430029" y="4904095"/>
                  <a:pt x="428341" y="4904201"/>
                  <a:pt x="425387" y="4904464"/>
                </a:cubicBezTo>
                <a:cubicBezTo>
                  <a:pt x="422433" y="4904728"/>
                  <a:pt x="420745" y="4905467"/>
                  <a:pt x="420323" y="4906680"/>
                </a:cubicBezTo>
                <a:cubicBezTo>
                  <a:pt x="420850" y="4909370"/>
                  <a:pt x="423593" y="4912219"/>
                  <a:pt x="428552" y="4915226"/>
                </a:cubicBezTo>
                <a:cubicBezTo>
                  <a:pt x="433510" y="4918233"/>
                  <a:pt x="437520" y="4920448"/>
                  <a:pt x="440579" y="4921872"/>
                </a:cubicBezTo>
                <a:lnTo>
                  <a:pt x="458304" y="4896552"/>
                </a:lnTo>
                <a:close/>
                <a:moveTo>
                  <a:pt x="2370649" y="4846501"/>
                </a:moveTo>
                <a:cubicBezTo>
                  <a:pt x="2367695" y="4854098"/>
                  <a:pt x="2366007" y="4859162"/>
                  <a:pt x="2365585" y="4861694"/>
                </a:cubicBezTo>
                <a:cubicBezTo>
                  <a:pt x="2360099" y="4869079"/>
                  <a:pt x="2354613" y="4876464"/>
                  <a:pt x="2349127" y="4883849"/>
                </a:cubicBezTo>
                <a:lnTo>
                  <a:pt x="2342522" y="4903192"/>
                </a:lnTo>
                <a:lnTo>
                  <a:pt x="2351021" y="4906508"/>
                </a:lnTo>
                <a:cubicBezTo>
                  <a:pt x="2353658" y="4898701"/>
                  <a:pt x="2357245" y="4887096"/>
                  <a:pt x="2361782" y="4871692"/>
                </a:cubicBezTo>
                <a:lnTo>
                  <a:pt x="2372661" y="4848514"/>
                </a:lnTo>
                <a:close/>
                <a:moveTo>
                  <a:pt x="6148035" y="4825540"/>
                </a:moveTo>
                <a:lnTo>
                  <a:pt x="6148035" y="4828072"/>
                </a:lnTo>
                <a:cubicBezTo>
                  <a:pt x="6147613" y="4836090"/>
                  <a:pt x="6150989" y="4840310"/>
                  <a:pt x="6158163" y="4840732"/>
                </a:cubicBezTo>
                <a:close/>
                <a:moveTo>
                  <a:pt x="2670061" y="4802693"/>
                </a:moveTo>
                <a:cubicBezTo>
                  <a:pt x="2669322" y="4811186"/>
                  <a:pt x="2666368" y="4818888"/>
                  <a:pt x="2661198" y="4825798"/>
                </a:cubicBezTo>
                <a:cubicBezTo>
                  <a:pt x="2656029" y="4832709"/>
                  <a:pt x="2653075" y="4841044"/>
                  <a:pt x="2652336" y="4850802"/>
                </a:cubicBezTo>
                <a:cubicBezTo>
                  <a:pt x="2644793" y="4861036"/>
                  <a:pt x="2637724" y="4871587"/>
                  <a:pt x="2631130" y="4882453"/>
                </a:cubicBezTo>
                <a:cubicBezTo>
                  <a:pt x="2624536" y="4893320"/>
                  <a:pt x="2618101" y="4903870"/>
                  <a:pt x="2611823" y="4914104"/>
                </a:cubicBezTo>
                <a:cubicBezTo>
                  <a:pt x="2610557" y="4920223"/>
                  <a:pt x="2608025" y="4928242"/>
                  <a:pt x="2604227" y="4938159"/>
                </a:cubicBezTo>
                <a:cubicBezTo>
                  <a:pt x="2600429" y="4948076"/>
                  <a:pt x="2595365" y="4953562"/>
                  <a:pt x="2589035" y="4954617"/>
                </a:cubicBezTo>
                <a:cubicBezTo>
                  <a:pt x="2589351" y="4956569"/>
                  <a:pt x="2590617" y="4960261"/>
                  <a:pt x="2592833" y="4965695"/>
                </a:cubicBezTo>
                <a:cubicBezTo>
                  <a:pt x="2595048" y="4971128"/>
                  <a:pt x="2596314" y="4974188"/>
                  <a:pt x="2596631" y="4974874"/>
                </a:cubicBezTo>
                <a:cubicBezTo>
                  <a:pt x="2597844" y="4974557"/>
                  <a:pt x="2598583" y="4973291"/>
                  <a:pt x="2598846" y="4971076"/>
                </a:cubicBezTo>
                <a:cubicBezTo>
                  <a:pt x="2599110" y="4968860"/>
                  <a:pt x="2599216" y="4967594"/>
                  <a:pt x="2599163" y="4967278"/>
                </a:cubicBezTo>
                <a:cubicBezTo>
                  <a:pt x="2606337" y="4952349"/>
                  <a:pt x="2614777" y="4937895"/>
                  <a:pt x="2624484" y="4923916"/>
                </a:cubicBezTo>
                <a:cubicBezTo>
                  <a:pt x="2634190" y="4909937"/>
                  <a:pt x="2640098" y="4894850"/>
                  <a:pt x="2642208" y="4878655"/>
                </a:cubicBezTo>
                <a:lnTo>
                  <a:pt x="2654868" y="4878655"/>
                </a:lnTo>
                <a:lnTo>
                  <a:pt x="2674616" y="4880198"/>
                </a:lnTo>
                <a:lnTo>
                  <a:pt x="2676219" y="4872250"/>
                </a:lnTo>
                <a:cubicBezTo>
                  <a:pt x="2677748" y="4871036"/>
                  <a:pt x="2679753" y="4869665"/>
                  <a:pt x="2682232" y="4868135"/>
                </a:cubicBezTo>
                <a:lnTo>
                  <a:pt x="2684208" y="4865248"/>
                </a:lnTo>
                <a:lnTo>
                  <a:pt x="2680189" y="4861564"/>
                </a:lnTo>
                <a:lnTo>
                  <a:pt x="2681425" y="4859812"/>
                </a:lnTo>
                <a:lnTo>
                  <a:pt x="2678751" y="4859589"/>
                </a:lnTo>
                <a:lnTo>
                  <a:pt x="2684296" y="4842953"/>
                </a:lnTo>
                <a:lnTo>
                  <a:pt x="2677657" y="4828014"/>
                </a:lnTo>
                <a:lnTo>
                  <a:pt x="2687785" y="4810290"/>
                </a:lnTo>
                <a:close/>
                <a:moveTo>
                  <a:pt x="1820098" y="4799734"/>
                </a:moveTo>
                <a:cubicBezTo>
                  <a:pt x="1818463" y="4799734"/>
                  <a:pt x="1816036" y="4800367"/>
                  <a:pt x="1812818" y="4801633"/>
                </a:cubicBezTo>
                <a:cubicBezTo>
                  <a:pt x="1809601" y="4802899"/>
                  <a:pt x="1807807" y="4804798"/>
                  <a:pt x="1807438" y="4807330"/>
                </a:cubicBezTo>
                <a:cubicBezTo>
                  <a:pt x="1807596" y="4808543"/>
                  <a:pt x="1808546" y="4809282"/>
                  <a:pt x="1810286" y="4809545"/>
                </a:cubicBezTo>
                <a:cubicBezTo>
                  <a:pt x="1812027" y="4809809"/>
                  <a:pt x="1813610" y="4809915"/>
                  <a:pt x="1815034" y="4809862"/>
                </a:cubicBezTo>
                <a:close/>
                <a:moveTo>
                  <a:pt x="3767112" y="4785267"/>
                </a:moveTo>
                <a:cubicBezTo>
                  <a:pt x="3767007" y="4786428"/>
                  <a:pt x="3766585" y="4787272"/>
                  <a:pt x="3765846" y="4787799"/>
                </a:cubicBezTo>
                <a:cubicBezTo>
                  <a:pt x="3765108" y="4788327"/>
                  <a:pt x="3764686" y="4789171"/>
                  <a:pt x="3764580" y="4790331"/>
                </a:cubicBezTo>
                <a:lnTo>
                  <a:pt x="3764580" y="4802991"/>
                </a:lnTo>
                <a:lnTo>
                  <a:pt x="3764989" y="4806466"/>
                </a:lnTo>
                <a:lnTo>
                  <a:pt x="3765674" y="4804182"/>
                </a:lnTo>
                <a:cubicBezTo>
                  <a:pt x="3764408" y="4798907"/>
                  <a:pt x="3765041" y="4794265"/>
                  <a:pt x="3767573" y="4790256"/>
                </a:cubicBezTo>
                <a:lnTo>
                  <a:pt x="3774815" y="4786808"/>
                </a:lnTo>
                <a:close/>
                <a:moveTo>
                  <a:pt x="476028" y="4785141"/>
                </a:moveTo>
                <a:cubicBezTo>
                  <a:pt x="465478" y="4804975"/>
                  <a:pt x="456194" y="4826076"/>
                  <a:pt x="448175" y="4848443"/>
                </a:cubicBezTo>
                <a:cubicBezTo>
                  <a:pt x="449494" y="4853612"/>
                  <a:pt x="451921" y="4857832"/>
                  <a:pt x="455455" y="4861103"/>
                </a:cubicBezTo>
                <a:cubicBezTo>
                  <a:pt x="458989" y="4864374"/>
                  <a:pt x="463315" y="4866062"/>
                  <a:pt x="468432" y="4866167"/>
                </a:cubicBezTo>
                <a:cubicBezTo>
                  <a:pt x="471069" y="4858360"/>
                  <a:pt x="474656" y="4846755"/>
                  <a:pt x="479193" y="4831351"/>
                </a:cubicBezTo>
                <a:cubicBezTo>
                  <a:pt x="483730" y="4815948"/>
                  <a:pt x="488583" y="4805609"/>
                  <a:pt x="493752" y="4800333"/>
                </a:cubicBezTo>
                <a:close/>
                <a:moveTo>
                  <a:pt x="787472" y="4762352"/>
                </a:moveTo>
                <a:cubicBezTo>
                  <a:pt x="786733" y="4770845"/>
                  <a:pt x="783779" y="4778547"/>
                  <a:pt x="778609" y="4785457"/>
                </a:cubicBezTo>
                <a:cubicBezTo>
                  <a:pt x="773440" y="4792368"/>
                  <a:pt x="770486" y="4800703"/>
                  <a:pt x="769747" y="4810461"/>
                </a:cubicBezTo>
                <a:cubicBezTo>
                  <a:pt x="762204" y="4820695"/>
                  <a:pt x="755135" y="4831246"/>
                  <a:pt x="748541" y="4842112"/>
                </a:cubicBezTo>
                <a:cubicBezTo>
                  <a:pt x="741947" y="4852979"/>
                  <a:pt x="735512" y="4863529"/>
                  <a:pt x="729234" y="4873763"/>
                </a:cubicBezTo>
                <a:cubicBezTo>
                  <a:pt x="727968" y="4879882"/>
                  <a:pt x="725436" y="4887901"/>
                  <a:pt x="721638" y="4897818"/>
                </a:cubicBezTo>
                <a:cubicBezTo>
                  <a:pt x="717840" y="4907735"/>
                  <a:pt x="712776" y="4913221"/>
                  <a:pt x="706446" y="4914276"/>
                </a:cubicBezTo>
                <a:cubicBezTo>
                  <a:pt x="706762" y="4916228"/>
                  <a:pt x="708028" y="4919920"/>
                  <a:pt x="710244" y="4925354"/>
                </a:cubicBezTo>
                <a:cubicBezTo>
                  <a:pt x="712459" y="4930787"/>
                  <a:pt x="713725" y="4933847"/>
                  <a:pt x="714042" y="4934533"/>
                </a:cubicBezTo>
                <a:cubicBezTo>
                  <a:pt x="715255" y="4934216"/>
                  <a:pt x="715994" y="4932950"/>
                  <a:pt x="716257" y="4930735"/>
                </a:cubicBezTo>
                <a:cubicBezTo>
                  <a:pt x="716521" y="4928519"/>
                  <a:pt x="716627" y="4927253"/>
                  <a:pt x="716574" y="4926937"/>
                </a:cubicBezTo>
                <a:cubicBezTo>
                  <a:pt x="723748" y="4912008"/>
                  <a:pt x="732188" y="4897554"/>
                  <a:pt x="741895" y="4883575"/>
                </a:cubicBezTo>
                <a:cubicBezTo>
                  <a:pt x="751601" y="4869596"/>
                  <a:pt x="757509" y="4854509"/>
                  <a:pt x="759619" y="4838314"/>
                </a:cubicBezTo>
                <a:lnTo>
                  <a:pt x="772279" y="4838314"/>
                </a:lnTo>
                <a:lnTo>
                  <a:pt x="792027" y="4839858"/>
                </a:lnTo>
                <a:lnTo>
                  <a:pt x="793630" y="4831909"/>
                </a:lnTo>
                <a:cubicBezTo>
                  <a:pt x="795159" y="4830695"/>
                  <a:pt x="797164" y="4829324"/>
                  <a:pt x="799643" y="4827794"/>
                </a:cubicBezTo>
                <a:lnTo>
                  <a:pt x="801619" y="4824907"/>
                </a:lnTo>
                <a:lnTo>
                  <a:pt x="797600" y="4821223"/>
                </a:lnTo>
                <a:lnTo>
                  <a:pt x="798836" y="4819471"/>
                </a:lnTo>
                <a:lnTo>
                  <a:pt x="796162" y="4819248"/>
                </a:lnTo>
                <a:lnTo>
                  <a:pt x="801707" y="4802612"/>
                </a:lnTo>
                <a:lnTo>
                  <a:pt x="795068" y="4787673"/>
                </a:lnTo>
                <a:lnTo>
                  <a:pt x="805196" y="4769949"/>
                </a:lnTo>
                <a:close/>
                <a:moveTo>
                  <a:pt x="3794244" y="4747647"/>
                </a:moveTo>
                <a:lnTo>
                  <a:pt x="3784837" y="4752350"/>
                </a:lnTo>
                <a:lnTo>
                  <a:pt x="3774708" y="4770075"/>
                </a:lnTo>
                <a:lnTo>
                  <a:pt x="3787369" y="4765011"/>
                </a:lnTo>
                <a:lnTo>
                  <a:pt x="3788897" y="4762465"/>
                </a:lnTo>
                <a:close/>
                <a:moveTo>
                  <a:pt x="2708042" y="4719135"/>
                </a:moveTo>
                <a:lnTo>
                  <a:pt x="2687785" y="4752052"/>
                </a:lnTo>
                <a:cubicBezTo>
                  <a:pt x="2692849" y="4760071"/>
                  <a:pt x="2695381" y="4769355"/>
                  <a:pt x="2695381" y="4779905"/>
                </a:cubicBezTo>
                <a:cubicBezTo>
                  <a:pt x="2693957" y="4779800"/>
                  <a:pt x="2692374" y="4780010"/>
                  <a:pt x="2690634" y="4780538"/>
                </a:cubicBezTo>
                <a:cubicBezTo>
                  <a:pt x="2688893" y="4781065"/>
                  <a:pt x="2687943" y="4782542"/>
                  <a:pt x="2687785" y="4784969"/>
                </a:cubicBezTo>
                <a:cubicBezTo>
                  <a:pt x="2687943" y="4787501"/>
                  <a:pt x="2688893" y="4790033"/>
                  <a:pt x="2690634" y="4792565"/>
                </a:cubicBezTo>
                <a:cubicBezTo>
                  <a:pt x="2692374" y="4795097"/>
                  <a:pt x="2693957" y="4797629"/>
                  <a:pt x="2695381" y="4800161"/>
                </a:cubicBezTo>
                <a:lnTo>
                  <a:pt x="2708685" y="4805863"/>
                </a:lnTo>
                <a:lnTo>
                  <a:pt x="2709768" y="4803568"/>
                </a:lnTo>
                <a:lnTo>
                  <a:pt x="2711811" y="4797100"/>
                </a:lnTo>
                <a:lnTo>
                  <a:pt x="2702978" y="4790033"/>
                </a:lnTo>
                <a:cubicBezTo>
                  <a:pt x="2702925" y="4786130"/>
                  <a:pt x="2703663" y="4782542"/>
                  <a:pt x="2705193" y="4779272"/>
                </a:cubicBezTo>
                <a:cubicBezTo>
                  <a:pt x="2706723" y="4776001"/>
                  <a:pt x="2709360" y="4773680"/>
                  <a:pt x="2713106" y="4772309"/>
                </a:cubicBezTo>
                <a:cubicBezTo>
                  <a:pt x="2713369" y="4763446"/>
                  <a:pt x="2713475" y="4754584"/>
                  <a:pt x="2713422" y="4745722"/>
                </a:cubicBezTo>
                <a:cubicBezTo>
                  <a:pt x="2713369" y="4736860"/>
                  <a:pt x="2711576" y="4727998"/>
                  <a:pt x="2708042" y="4719135"/>
                </a:cubicBezTo>
                <a:close/>
                <a:moveTo>
                  <a:pt x="524137" y="4696519"/>
                </a:moveTo>
                <a:lnTo>
                  <a:pt x="511477" y="4711711"/>
                </a:lnTo>
                <a:lnTo>
                  <a:pt x="511477" y="4719307"/>
                </a:lnTo>
                <a:lnTo>
                  <a:pt x="516541" y="4719307"/>
                </a:lnTo>
                <a:cubicBezTo>
                  <a:pt x="521500" y="4719518"/>
                  <a:pt x="524876" y="4719096"/>
                  <a:pt x="526669" y="4718041"/>
                </a:cubicBezTo>
                <a:cubicBezTo>
                  <a:pt x="528463" y="4716986"/>
                  <a:pt x="529307" y="4714032"/>
                  <a:pt x="529201" y="4709179"/>
                </a:cubicBezTo>
                <a:close/>
                <a:moveTo>
                  <a:pt x="5207588" y="4684665"/>
                </a:moveTo>
                <a:lnTo>
                  <a:pt x="5204031" y="4689408"/>
                </a:lnTo>
                <a:cubicBezTo>
                  <a:pt x="5202976" y="4690832"/>
                  <a:pt x="5203187" y="4692415"/>
                  <a:pt x="5204664" y="4694156"/>
                </a:cubicBezTo>
                <a:lnTo>
                  <a:pt x="5204778" y="4694229"/>
                </a:lnTo>
                <a:lnTo>
                  <a:pt x="5206193" y="4691311"/>
                </a:lnTo>
                <a:close/>
                <a:moveTo>
                  <a:pt x="825453" y="4678794"/>
                </a:moveTo>
                <a:lnTo>
                  <a:pt x="805196" y="4711711"/>
                </a:lnTo>
                <a:cubicBezTo>
                  <a:pt x="810260" y="4719730"/>
                  <a:pt x="812792" y="4729014"/>
                  <a:pt x="812792" y="4739564"/>
                </a:cubicBezTo>
                <a:cubicBezTo>
                  <a:pt x="811368" y="4739459"/>
                  <a:pt x="809785" y="4739669"/>
                  <a:pt x="808045" y="4740197"/>
                </a:cubicBezTo>
                <a:cubicBezTo>
                  <a:pt x="806304" y="4740724"/>
                  <a:pt x="805354" y="4742201"/>
                  <a:pt x="805196" y="4744628"/>
                </a:cubicBezTo>
                <a:cubicBezTo>
                  <a:pt x="805354" y="4747160"/>
                  <a:pt x="806304" y="4749692"/>
                  <a:pt x="808045" y="4752224"/>
                </a:cubicBezTo>
                <a:cubicBezTo>
                  <a:pt x="809785" y="4754756"/>
                  <a:pt x="811368" y="4757288"/>
                  <a:pt x="812792" y="4759820"/>
                </a:cubicBezTo>
                <a:lnTo>
                  <a:pt x="826096" y="4765522"/>
                </a:lnTo>
                <a:lnTo>
                  <a:pt x="827179" y="4763227"/>
                </a:lnTo>
                <a:lnTo>
                  <a:pt x="829222" y="4756759"/>
                </a:lnTo>
                <a:lnTo>
                  <a:pt x="820389" y="4749692"/>
                </a:lnTo>
                <a:cubicBezTo>
                  <a:pt x="820336" y="4745789"/>
                  <a:pt x="821074" y="4742201"/>
                  <a:pt x="822604" y="4738931"/>
                </a:cubicBezTo>
                <a:cubicBezTo>
                  <a:pt x="824134" y="4735660"/>
                  <a:pt x="826771" y="4733339"/>
                  <a:pt x="830517" y="4731968"/>
                </a:cubicBezTo>
                <a:cubicBezTo>
                  <a:pt x="830780" y="4723105"/>
                  <a:pt x="830886" y="4714243"/>
                  <a:pt x="830833" y="4705381"/>
                </a:cubicBezTo>
                <a:cubicBezTo>
                  <a:pt x="830780" y="4696519"/>
                  <a:pt x="828987" y="4687657"/>
                  <a:pt x="825453" y="4678794"/>
                </a:cubicBezTo>
                <a:close/>
                <a:moveTo>
                  <a:pt x="551990" y="4656006"/>
                </a:moveTo>
                <a:lnTo>
                  <a:pt x="546926" y="4666134"/>
                </a:lnTo>
                <a:cubicBezTo>
                  <a:pt x="549880" y="4663602"/>
                  <a:pt x="551568" y="4661070"/>
                  <a:pt x="551990" y="4658538"/>
                </a:cubicBezTo>
                <a:close/>
                <a:moveTo>
                  <a:pt x="3827882" y="4646004"/>
                </a:moveTo>
                <a:lnTo>
                  <a:pt x="3828176" y="4658922"/>
                </a:lnTo>
                <a:lnTo>
                  <a:pt x="3833443" y="4648388"/>
                </a:lnTo>
                <a:close/>
                <a:moveTo>
                  <a:pt x="2761215" y="4630513"/>
                </a:moveTo>
                <a:cubicBezTo>
                  <a:pt x="2760793" y="4633045"/>
                  <a:pt x="2761637" y="4635577"/>
                  <a:pt x="2763747" y="4638109"/>
                </a:cubicBezTo>
                <a:lnTo>
                  <a:pt x="2763747" y="4630513"/>
                </a:lnTo>
                <a:close/>
                <a:moveTo>
                  <a:pt x="2791600" y="4602660"/>
                </a:moveTo>
                <a:cubicBezTo>
                  <a:pt x="2786958" y="4602660"/>
                  <a:pt x="2783581" y="4605193"/>
                  <a:pt x="2781471" y="4610257"/>
                </a:cubicBezTo>
                <a:lnTo>
                  <a:pt x="2789068" y="4610257"/>
                </a:lnTo>
                <a:cubicBezTo>
                  <a:pt x="2789173" y="4608991"/>
                  <a:pt x="2789595" y="4607725"/>
                  <a:pt x="2790334" y="4606459"/>
                </a:cubicBezTo>
                <a:cubicBezTo>
                  <a:pt x="2791072" y="4605193"/>
                  <a:pt x="2791494" y="4603927"/>
                  <a:pt x="2791600" y="4602660"/>
                </a:cubicBezTo>
                <a:close/>
                <a:moveTo>
                  <a:pt x="878626" y="4590172"/>
                </a:moveTo>
                <a:cubicBezTo>
                  <a:pt x="878204" y="4592704"/>
                  <a:pt x="879048" y="4595236"/>
                  <a:pt x="881158" y="4597768"/>
                </a:cubicBezTo>
                <a:lnTo>
                  <a:pt x="881158" y="4590172"/>
                </a:lnTo>
                <a:close/>
                <a:moveTo>
                  <a:pt x="2789068" y="4577340"/>
                </a:moveTo>
                <a:lnTo>
                  <a:pt x="2789068" y="4587468"/>
                </a:lnTo>
                <a:lnTo>
                  <a:pt x="2794132" y="4595064"/>
                </a:lnTo>
                <a:lnTo>
                  <a:pt x="2802020" y="4588162"/>
                </a:lnTo>
                <a:lnTo>
                  <a:pt x="2806055" y="4577340"/>
                </a:lnTo>
                <a:close/>
                <a:moveTo>
                  <a:pt x="2806792" y="4564680"/>
                </a:moveTo>
                <a:lnTo>
                  <a:pt x="2806792" y="4575365"/>
                </a:lnTo>
                <a:lnTo>
                  <a:pt x="2809152" y="4569035"/>
                </a:lnTo>
                <a:lnTo>
                  <a:pt x="2810453" y="4565901"/>
                </a:lnTo>
                <a:close/>
                <a:moveTo>
                  <a:pt x="909011" y="4562319"/>
                </a:moveTo>
                <a:cubicBezTo>
                  <a:pt x="904369" y="4562319"/>
                  <a:pt x="900992" y="4564852"/>
                  <a:pt x="898882" y="4569916"/>
                </a:cubicBezTo>
                <a:lnTo>
                  <a:pt x="906479" y="4569916"/>
                </a:lnTo>
                <a:cubicBezTo>
                  <a:pt x="906584" y="4568650"/>
                  <a:pt x="907006" y="4567384"/>
                  <a:pt x="907745" y="4566118"/>
                </a:cubicBezTo>
                <a:cubicBezTo>
                  <a:pt x="908483" y="4564852"/>
                  <a:pt x="908905" y="4563586"/>
                  <a:pt x="909011" y="4562319"/>
                </a:cubicBezTo>
                <a:close/>
                <a:moveTo>
                  <a:pt x="2820981" y="4540538"/>
                </a:moveTo>
                <a:lnTo>
                  <a:pt x="2816920" y="4541891"/>
                </a:lnTo>
                <a:lnTo>
                  <a:pt x="2816920" y="4550321"/>
                </a:lnTo>
                <a:close/>
                <a:moveTo>
                  <a:pt x="906479" y="4536999"/>
                </a:moveTo>
                <a:lnTo>
                  <a:pt x="906479" y="4547127"/>
                </a:lnTo>
                <a:lnTo>
                  <a:pt x="911543" y="4554723"/>
                </a:lnTo>
                <a:lnTo>
                  <a:pt x="918732" y="4548432"/>
                </a:lnTo>
                <a:lnTo>
                  <a:pt x="923268" y="4536999"/>
                </a:lnTo>
                <a:close/>
                <a:moveTo>
                  <a:pt x="5259736" y="4532420"/>
                </a:moveTo>
                <a:cubicBezTo>
                  <a:pt x="5259631" y="4533581"/>
                  <a:pt x="5259209" y="4534425"/>
                  <a:pt x="5258470" y="4534952"/>
                </a:cubicBezTo>
                <a:cubicBezTo>
                  <a:pt x="5257732" y="4535480"/>
                  <a:pt x="5257310" y="4536324"/>
                  <a:pt x="5257204" y="4537484"/>
                </a:cubicBezTo>
                <a:lnTo>
                  <a:pt x="5257204" y="4550144"/>
                </a:lnTo>
                <a:lnTo>
                  <a:pt x="5257613" y="4553619"/>
                </a:lnTo>
                <a:lnTo>
                  <a:pt x="5258298" y="4551335"/>
                </a:lnTo>
                <a:cubicBezTo>
                  <a:pt x="5257032" y="4546060"/>
                  <a:pt x="5257665" y="4541418"/>
                  <a:pt x="5260197" y="4537409"/>
                </a:cubicBezTo>
                <a:lnTo>
                  <a:pt x="5267439" y="4533961"/>
                </a:lnTo>
                <a:close/>
                <a:moveTo>
                  <a:pt x="924203" y="4524339"/>
                </a:moveTo>
                <a:lnTo>
                  <a:pt x="924203" y="4534643"/>
                </a:lnTo>
                <a:lnTo>
                  <a:pt x="926563" y="4528694"/>
                </a:lnTo>
                <a:lnTo>
                  <a:pt x="927858" y="4525558"/>
                </a:lnTo>
                <a:close/>
                <a:moveTo>
                  <a:pt x="938364" y="4500206"/>
                </a:moveTo>
                <a:lnTo>
                  <a:pt x="934331" y="4501550"/>
                </a:lnTo>
                <a:lnTo>
                  <a:pt x="934331" y="4509884"/>
                </a:lnTo>
                <a:lnTo>
                  <a:pt x="936137" y="4505510"/>
                </a:lnTo>
                <a:close/>
                <a:moveTo>
                  <a:pt x="5287330" y="4494569"/>
                </a:moveTo>
                <a:lnTo>
                  <a:pt x="5277461" y="4499503"/>
                </a:lnTo>
                <a:lnTo>
                  <a:pt x="5267332" y="4517228"/>
                </a:lnTo>
                <a:lnTo>
                  <a:pt x="5279993" y="4512164"/>
                </a:lnTo>
                <a:lnTo>
                  <a:pt x="5281723" y="4509281"/>
                </a:lnTo>
                <a:lnTo>
                  <a:pt x="5285320" y="4500575"/>
                </a:lnTo>
                <a:close/>
                <a:moveTo>
                  <a:pt x="3908908" y="4486484"/>
                </a:moveTo>
                <a:lnTo>
                  <a:pt x="3906376" y="4504208"/>
                </a:lnTo>
                <a:cubicBezTo>
                  <a:pt x="3902525" y="4508165"/>
                  <a:pt x="3898832" y="4512912"/>
                  <a:pt x="3895298" y="4518451"/>
                </a:cubicBezTo>
                <a:cubicBezTo>
                  <a:pt x="3891763" y="4523990"/>
                  <a:pt x="3888704" y="4529371"/>
                  <a:pt x="3886119" y="4534593"/>
                </a:cubicBezTo>
                <a:cubicBezTo>
                  <a:pt x="3886541" y="4545143"/>
                  <a:pt x="3883165" y="4554427"/>
                  <a:pt x="3875991" y="4562446"/>
                </a:cubicBezTo>
                <a:cubicBezTo>
                  <a:pt x="3873037" y="4560388"/>
                  <a:pt x="3870083" y="4560705"/>
                  <a:pt x="3867129" y="4563395"/>
                </a:cubicBezTo>
                <a:cubicBezTo>
                  <a:pt x="3864175" y="4566085"/>
                  <a:pt x="3863753" y="4568301"/>
                  <a:pt x="3865863" y="4570042"/>
                </a:cubicBezTo>
                <a:lnTo>
                  <a:pt x="3850670" y="4587766"/>
                </a:lnTo>
                <a:lnTo>
                  <a:pt x="3843074" y="4613087"/>
                </a:lnTo>
                <a:lnTo>
                  <a:pt x="3838010" y="4613087"/>
                </a:lnTo>
                <a:lnTo>
                  <a:pt x="3838010" y="4630811"/>
                </a:lnTo>
                <a:lnTo>
                  <a:pt x="3841898" y="4632366"/>
                </a:lnTo>
                <a:lnTo>
                  <a:pt x="3844168" y="4628204"/>
                </a:lnTo>
                <a:cubicBezTo>
                  <a:pt x="3848599" y="4624828"/>
                  <a:pt x="3851131" y="4620186"/>
                  <a:pt x="3851764" y="4614278"/>
                </a:cubicBezTo>
                <a:cubicBezTo>
                  <a:pt x="3859360" y="4613856"/>
                  <a:pt x="3864424" y="4609635"/>
                  <a:pt x="3866956" y="4601617"/>
                </a:cubicBezTo>
                <a:cubicBezTo>
                  <a:pt x="3867009" y="4600457"/>
                  <a:pt x="3866904" y="4599613"/>
                  <a:pt x="3866640" y="4599085"/>
                </a:cubicBezTo>
                <a:cubicBezTo>
                  <a:pt x="3866376" y="4598558"/>
                  <a:pt x="3865638" y="4597714"/>
                  <a:pt x="3864424" y="4596553"/>
                </a:cubicBezTo>
                <a:lnTo>
                  <a:pt x="3869488" y="4588957"/>
                </a:lnTo>
                <a:cubicBezTo>
                  <a:pt x="3870702" y="4586530"/>
                  <a:pt x="3871440" y="4584420"/>
                  <a:pt x="3871704" y="4582627"/>
                </a:cubicBezTo>
                <a:cubicBezTo>
                  <a:pt x="3871968" y="4580833"/>
                  <a:pt x="3872073" y="4578723"/>
                  <a:pt x="3872021" y="4576297"/>
                </a:cubicBezTo>
                <a:cubicBezTo>
                  <a:pt x="3882096" y="4560999"/>
                  <a:pt x="3891064" y="4544751"/>
                  <a:pt x="3898924" y="4527554"/>
                </a:cubicBezTo>
                <a:lnTo>
                  <a:pt x="3913969" y="4490280"/>
                </a:lnTo>
                <a:close/>
                <a:moveTo>
                  <a:pt x="2844773" y="4478589"/>
                </a:moveTo>
                <a:cubicBezTo>
                  <a:pt x="2842346" y="4486608"/>
                  <a:pt x="2839603" y="4493993"/>
                  <a:pt x="2836544" y="4500745"/>
                </a:cubicBezTo>
                <a:cubicBezTo>
                  <a:pt x="2833484" y="4507497"/>
                  <a:pt x="2829475" y="4511084"/>
                  <a:pt x="2824516" y="4511506"/>
                </a:cubicBezTo>
                <a:lnTo>
                  <a:pt x="2825750" y="4516305"/>
                </a:lnTo>
                <a:lnTo>
                  <a:pt x="2833207" y="4510165"/>
                </a:lnTo>
                <a:lnTo>
                  <a:pt x="2850013" y="4478589"/>
                </a:lnTo>
                <a:close/>
                <a:moveTo>
                  <a:pt x="3377600" y="4469652"/>
                </a:moveTo>
                <a:lnTo>
                  <a:pt x="3377600" y="4472407"/>
                </a:lnTo>
                <a:lnTo>
                  <a:pt x="3378427" y="4469652"/>
                </a:lnTo>
                <a:close/>
                <a:moveTo>
                  <a:pt x="6528938" y="4467177"/>
                </a:moveTo>
                <a:lnTo>
                  <a:pt x="6501086" y="4492498"/>
                </a:lnTo>
                <a:cubicBezTo>
                  <a:pt x="6493384" y="4500622"/>
                  <a:pt x="6490430" y="4509062"/>
                  <a:pt x="6492223" y="4517819"/>
                </a:cubicBezTo>
                <a:cubicBezTo>
                  <a:pt x="6494017" y="4526575"/>
                  <a:pt x="6493595" y="4532484"/>
                  <a:pt x="6490957" y="4535543"/>
                </a:cubicBezTo>
                <a:lnTo>
                  <a:pt x="6508682" y="4533011"/>
                </a:lnTo>
                <a:lnTo>
                  <a:pt x="6511214" y="4533011"/>
                </a:lnTo>
                <a:lnTo>
                  <a:pt x="6508682" y="4507690"/>
                </a:lnTo>
                <a:lnTo>
                  <a:pt x="6531470" y="4489966"/>
                </a:lnTo>
                <a:lnTo>
                  <a:pt x="6539067" y="4469709"/>
                </a:lnTo>
                <a:close/>
                <a:moveTo>
                  <a:pt x="3926632" y="4453567"/>
                </a:moveTo>
                <a:lnTo>
                  <a:pt x="3926632" y="4457525"/>
                </a:lnTo>
                <a:lnTo>
                  <a:pt x="3928104" y="4453567"/>
                </a:lnTo>
                <a:close/>
                <a:moveTo>
                  <a:pt x="962184" y="4438248"/>
                </a:moveTo>
                <a:cubicBezTo>
                  <a:pt x="959757" y="4446267"/>
                  <a:pt x="957014" y="4453652"/>
                  <a:pt x="953955" y="4460404"/>
                </a:cubicBezTo>
                <a:cubicBezTo>
                  <a:pt x="950895" y="4467156"/>
                  <a:pt x="946886" y="4470743"/>
                  <a:pt x="941927" y="4471165"/>
                </a:cubicBezTo>
                <a:lnTo>
                  <a:pt x="943161" y="4475964"/>
                </a:lnTo>
                <a:lnTo>
                  <a:pt x="950618" y="4469824"/>
                </a:lnTo>
                <a:lnTo>
                  <a:pt x="967424" y="4438248"/>
                </a:lnTo>
                <a:close/>
                <a:moveTo>
                  <a:pt x="2881247" y="4413077"/>
                </a:moveTo>
                <a:lnTo>
                  <a:pt x="2877690" y="4417820"/>
                </a:lnTo>
                <a:cubicBezTo>
                  <a:pt x="2876635" y="4419244"/>
                  <a:pt x="2876846" y="4420827"/>
                  <a:pt x="2878323" y="4422568"/>
                </a:cubicBezTo>
                <a:lnTo>
                  <a:pt x="2878437" y="4422641"/>
                </a:lnTo>
                <a:lnTo>
                  <a:pt x="2879852" y="4419723"/>
                </a:lnTo>
                <a:close/>
                <a:moveTo>
                  <a:pt x="5320506" y="4393157"/>
                </a:moveTo>
                <a:lnTo>
                  <a:pt x="5320800" y="4406075"/>
                </a:lnTo>
                <a:lnTo>
                  <a:pt x="5326067" y="4395541"/>
                </a:lnTo>
                <a:close/>
                <a:moveTo>
                  <a:pt x="998658" y="4372736"/>
                </a:moveTo>
                <a:lnTo>
                  <a:pt x="995101" y="4377479"/>
                </a:lnTo>
                <a:cubicBezTo>
                  <a:pt x="994046" y="4378903"/>
                  <a:pt x="994257" y="4380486"/>
                  <a:pt x="995734" y="4382227"/>
                </a:cubicBezTo>
                <a:lnTo>
                  <a:pt x="995848" y="4382300"/>
                </a:lnTo>
                <a:lnTo>
                  <a:pt x="997263" y="4379382"/>
                </a:lnTo>
                <a:close/>
                <a:moveTo>
                  <a:pt x="3967145" y="4364945"/>
                </a:moveTo>
                <a:cubicBezTo>
                  <a:pt x="3965510" y="4364945"/>
                  <a:pt x="3963083" y="4365578"/>
                  <a:pt x="3959865" y="4366844"/>
                </a:cubicBezTo>
                <a:cubicBezTo>
                  <a:pt x="3956648" y="4368110"/>
                  <a:pt x="3954854" y="4370009"/>
                  <a:pt x="3954485" y="4372541"/>
                </a:cubicBezTo>
                <a:cubicBezTo>
                  <a:pt x="3954643" y="4373754"/>
                  <a:pt x="3955593" y="4374493"/>
                  <a:pt x="3957333" y="4374756"/>
                </a:cubicBezTo>
                <a:cubicBezTo>
                  <a:pt x="3959074" y="4375020"/>
                  <a:pt x="3960657" y="4375126"/>
                  <a:pt x="3962081" y="4375073"/>
                </a:cubicBezTo>
                <a:close/>
                <a:moveTo>
                  <a:pt x="2933395" y="4260832"/>
                </a:moveTo>
                <a:cubicBezTo>
                  <a:pt x="2933290" y="4261993"/>
                  <a:pt x="2932868" y="4262837"/>
                  <a:pt x="2932129" y="4263364"/>
                </a:cubicBezTo>
                <a:cubicBezTo>
                  <a:pt x="2931391" y="4263892"/>
                  <a:pt x="2930969" y="4264736"/>
                  <a:pt x="2930863" y="4265896"/>
                </a:cubicBezTo>
                <a:lnTo>
                  <a:pt x="2930863" y="4278556"/>
                </a:lnTo>
                <a:lnTo>
                  <a:pt x="2931272" y="4282031"/>
                </a:lnTo>
                <a:lnTo>
                  <a:pt x="2931957" y="4279747"/>
                </a:lnTo>
                <a:cubicBezTo>
                  <a:pt x="2930691" y="4274472"/>
                  <a:pt x="2931324" y="4269830"/>
                  <a:pt x="2933856" y="4265821"/>
                </a:cubicBezTo>
                <a:lnTo>
                  <a:pt x="2941098" y="4262373"/>
                </a:lnTo>
                <a:close/>
                <a:moveTo>
                  <a:pt x="5401532" y="4233637"/>
                </a:moveTo>
                <a:lnTo>
                  <a:pt x="5399000" y="4251361"/>
                </a:lnTo>
                <a:cubicBezTo>
                  <a:pt x="5395149" y="4255318"/>
                  <a:pt x="5391456" y="4260065"/>
                  <a:pt x="5387922" y="4265604"/>
                </a:cubicBezTo>
                <a:cubicBezTo>
                  <a:pt x="5384387" y="4271143"/>
                  <a:pt x="5381328" y="4276524"/>
                  <a:pt x="5378743" y="4281746"/>
                </a:cubicBezTo>
                <a:cubicBezTo>
                  <a:pt x="5379165" y="4292296"/>
                  <a:pt x="5375789" y="4301580"/>
                  <a:pt x="5368615" y="4309599"/>
                </a:cubicBezTo>
                <a:cubicBezTo>
                  <a:pt x="5365661" y="4307541"/>
                  <a:pt x="5362707" y="4307858"/>
                  <a:pt x="5359753" y="4310548"/>
                </a:cubicBezTo>
                <a:cubicBezTo>
                  <a:pt x="5356799" y="4313238"/>
                  <a:pt x="5356377" y="4315454"/>
                  <a:pt x="5358487" y="4317195"/>
                </a:cubicBezTo>
                <a:lnTo>
                  <a:pt x="5343294" y="4334919"/>
                </a:lnTo>
                <a:lnTo>
                  <a:pt x="5335698" y="4360240"/>
                </a:lnTo>
                <a:lnTo>
                  <a:pt x="5330634" y="4360240"/>
                </a:lnTo>
                <a:lnTo>
                  <a:pt x="5330634" y="4377964"/>
                </a:lnTo>
                <a:lnTo>
                  <a:pt x="5334522" y="4379519"/>
                </a:lnTo>
                <a:lnTo>
                  <a:pt x="5336792" y="4375357"/>
                </a:lnTo>
                <a:cubicBezTo>
                  <a:pt x="5341223" y="4371981"/>
                  <a:pt x="5343755" y="4367339"/>
                  <a:pt x="5344388" y="4361431"/>
                </a:cubicBezTo>
                <a:cubicBezTo>
                  <a:pt x="5351984" y="4361009"/>
                  <a:pt x="5357048" y="4356788"/>
                  <a:pt x="5359580" y="4348770"/>
                </a:cubicBezTo>
                <a:cubicBezTo>
                  <a:pt x="5359633" y="4347610"/>
                  <a:pt x="5359528" y="4346766"/>
                  <a:pt x="5359264" y="4346238"/>
                </a:cubicBezTo>
                <a:cubicBezTo>
                  <a:pt x="5359000" y="4345711"/>
                  <a:pt x="5358262" y="4344867"/>
                  <a:pt x="5357048" y="4343706"/>
                </a:cubicBezTo>
                <a:lnTo>
                  <a:pt x="5362112" y="4336110"/>
                </a:lnTo>
                <a:cubicBezTo>
                  <a:pt x="5363326" y="4333683"/>
                  <a:pt x="5364064" y="4331573"/>
                  <a:pt x="5364328" y="4329780"/>
                </a:cubicBezTo>
                <a:cubicBezTo>
                  <a:pt x="5364592" y="4327986"/>
                  <a:pt x="5364697" y="4325876"/>
                  <a:pt x="5364645" y="4323450"/>
                </a:cubicBezTo>
                <a:cubicBezTo>
                  <a:pt x="5374720" y="4308152"/>
                  <a:pt x="5383688" y="4291904"/>
                  <a:pt x="5391548" y="4274707"/>
                </a:cubicBezTo>
                <a:lnTo>
                  <a:pt x="5406593" y="4237433"/>
                </a:lnTo>
                <a:close/>
                <a:moveTo>
                  <a:pt x="2960527" y="4223212"/>
                </a:moveTo>
                <a:lnTo>
                  <a:pt x="2951120" y="4227915"/>
                </a:lnTo>
                <a:lnTo>
                  <a:pt x="2940991" y="4245640"/>
                </a:lnTo>
                <a:lnTo>
                  <a:pt x="2953652" y="4240576"/>
                </a:lnTo>
                <a:lnTo>
                  <a:pt x="2955180" y="4238030"/>
                </a:lnTo>
                <a:close/>
                <a:moveTo>
                  <a:pt x="1050806" y="4220491"/>
                </a:moveTo>
                <a:cubicBezTo>
                  <a:pt x="1050701" y="4221652"/>
                  <a:pt x="1050279" y="4222496"/>
                  <a:pt x="1049540" y="4223023"/>
                </a:cubicBezTo>
                <a:cubicBezTo>
                  <a:pt x="1048802" y="4223551"/>
                  <a:pt x="1048380" y="4224395"/>
                  <a:pt x="1048274" y="4225555"/>
                </a:cubicBezTo>
                <a:lnTo>
                  <a:pt x="1048274" y="4238215"/>
                </a:lnTo>
                <a:lnTo>
                  <a:pt x="1048683" y="4241690"/>
                </a:lnTo>
                <a:lnTo>
                  <a:pt x="1049368" y="4239406"/>
                </a:lnTo>
                <a:cubicBezTo>
                  <a:pt x="1048102" y="4234131"/>
                  <a:pt x="1048735" y="4229489"/>
                  <a:pt x="1051267" y="4225480"/>
                </a:cubicBezTo>
                <a:lnTo>
                  <a:pt x="1058509" y="4222032"/>
                </a:lnTo>
                <a:close/>
                <a:moveTo>
                  <a:pt x="5419256" y="4200720"/>
                </a:moveTo>
                <a:lnTo>
                  <a:pt x="5419256" y="4204678"/>
                </a:lnTo>
                <a:lnTo>
                  <a:pt x="5420727" y="4200720"/>
                </a:lnTo>
                <a:close/>
                <a:moveTo>
                  <a:pt x="1078399" y="4182640"/>
                </a:moveTo>
                <a:lnTo>
                  <a:pt x="1068531" y="4187574"/>
                </a:lnTo>
                <a:lnTo>
                  <a:pt x="1058402" y="4205299"/>
                </a:lnTo>
                <a:lnTo>
                  <a:pt x="1071063" y="4200235"/>
                </a:lnTo>
                <a:lnTo>
                  <a:pt x="1072793" y="4197352"/>
                </a:lnTo>
                <a:lnTo>
                  <a:pt x="1076389" y="4188646"/>
                </a:lnTo>
                <a:close/>
                <a:moveTo>
                  <a:pt x="4073492" y="4147187"/>
                </a:moveTo>
                <a:lnTo>
                  <a:pt x="4073492" y="4157316"/>
                </a:lnTo>
                <a:lnTo>
                  <a:pt x="4076024" y="4149719"/>
                </a:lnTo>
                <a:close/>
                <a:moveTo>
                  <a:pt x="2994165" y="4121569"/>
                </a:moveTo>
                <a:lnTo>
                  <a:pt x="2994459" y="4134487"/>
                </a:lnTo>
                <a:lnTo>
                  <a:pt x="2999726" y="4123952"/>
                </a:lnTo>
                <a:close/>
                <a:moveTo>
                  <a:pt x="5459769" y="4112098"/>
                </a:moveTo>
                <a:cubicBezTo>
                  <a:pt x="5458134" y="4112098"/>
                  <a:pt x="5455707" y="4112731"/>
                  <a:pt x="5452489" y="4113997"/>
                </a:cubicBezTo>
                <a:cubicBezTo>
                  <a:pt x="5449272" y="4115263"/>
                  <a:pt x="5447478" y="4117162"/>
                  <a:pt x="5447109" y="4119694"/>
                </a:cubicBezTo>
                <a:cubicBezTo>
                  <a:pt x="5447267" y="4120907"/>
                  <a:pt x="5448217" y="4121646"/>
                  <a:pt x="5449957" y="4121909"/>
                </a:cubicBezTo>
                <a:cubicBezTo>
                  <a:pt x="5451698" y="4122173"/>
                  <a:pt x="5453281" y="4122279"/>
                  <a:pt x="5454705" y="4122226"/>
                </a:cubicBezTo>
                <a:close/>
                <a:moveTo>
                  <a:pt x="6155631" y="4086177"/>
                </a:moveTo>
                <a:lnTo>
                  <a:pt x="6127779" y="4111498"/>
                </a:lnTo>
                <a:cubicBezTo>
                  <a:pt x="6120077" y="4119622"/>
                  <a:pt x="6117123" y="4128062"/>
                  <a:pt x="6118916" y="4136819"/>
                </a:cubicBezTo>
                <a:cubicBezTo>
                  <a:pt x="6120710" y="4145575"/>
                  <a:pt x="6120288" y="4151484"/>
                  <a:pt x="6117650" y="4154543"/>
                </a:cubicBezTo>
                <a:lnTo>
                  <a:pt x="6135375" y="4152011"/>
                </a:lnTo>
                <a:lnTo>
                  <a:pt x="6137907" y="4152011"/>
                </a:lnTo>
                <a:lnTo>
                  <a:pt x="6135375" y="4126690"/>
                </a:lnTo>
                <a:lnTo>
                  <a:pt x="6158163" y="4108966"/>
                </a:lnTo>
                <a:lnTo>
                  <a:pt x="6165760" y="4088709"/>
                </a:lnTo>
                <a:close/>
                <a:moveTo>
                  <a:pt x="1111576" y="4081228"/>
                </a:moveTo>
                <a:lnTo>
                  <a:pt x="1111869" y="4094146"/>
                </a:lnTo>
                <a:lnTo>
                  <a:pt x="1117137" y="4083611"/>
                </a:lnTo>
                <a:close/>
                <a:moveTo>
                  <a:pt x="4086152" y="4078822"/>
                </a:moveTo>
                <a:lnTo>
                  <a:pt x="4086152" y="4081354"/>
                </a:lnTo>
                <a:cubicBezTo>
                  <a:pt x="4085730" y="4089372"/>
                  <a:pt x="4089106" y="4093592"/>
                  <a:pt x="4096280" y="4094014"/>
                </a:cubicBezTo>
                <a:close/>
                <a:moveTo>
                  <a:pt x="3075191" y="3962049"/>
                </a:moveTo>
                <a:lnTo>
                  <a:pt x="3072659" y="3979773"/>
                </a:lnTo>
                <a:cubicBezTo>
                  <a:pt x="3068808" y="3983730"/>
                  <a:pt x="3065115" y="3988477"/>
                  <a:pt x="3061581" y="3994016"/>
                </a:cubicBezTo>
                <a:cubicBezTo>
                  <a:pt x="3058046" y="3999555"/>
                  <a:pt x="3054987" y="4004936"/>
                  <a:pt x="3052402" y="4010158"/>
                </a:cubicBezTo>
                <a:cubicBezTo>
                  <a:pt x="3052824" y="4020708"/>
                  <a:pt x="3049448" y="4029992"/>
                  <a:pt x="3042274" y="4038011"/>
                </a:cubicBezTo>
                <a:cubicBezTo>
                  <a:pt x="3039320" y="4035953"/>
                  <a:pt x="3036366" y="4036270"/>
                  <a:pt x="3033412" y="4038960"/>
                </a:cubicBezTo>
                <a:cubicBezTo>
                  <a:pt x="3030458" y="4041650"/>
                  <a:pt x="3030036" y="4043866"/>
                  <a:pt x="3032146" y="4045607"/>
                </a:cubicBezTo>
                <a:lnTo>
                  <a:pt x="3016953" y="4063331"/>
                </a:lnTo>
                <a:lnTo>
                  <a:pt x="3009357" y="4088652"/>
                </a:lnTo>
                <a:lnTo>
                  <a:pt x="3004293" y="4088652"/>
                </a:lnTo>
                <a:lnTo>
                  <a:pt x="3004293" y="4106376"/>
                </a:lnTo>
                <a:lnTo>
                  <a:pt x="3008181" y="4107931"/>
                </a:lnTo>
                <a:lnTo>
                  <a:pt x="3010451" y="4103769"/>
                </a:lnTo>
                <a:cubicBezTo>
                  <a:pt x="3014882" y="4100393"/>
                  <a:pt x="3017414" y="4095751"/>
                  <a:pt x="3018047" y="4089843"/>
                </a:cubicBezTo>
                <a:cubicBezTo>
                  <a:pt x="3025643" y="4089421"/>
                  <a:pt x="3030707" y="4085200"/>
                  <a:pt x="3033239" y="4077182"/>
                </a:cubicBezTo>
                <a:cubicBezTo>
                  <a:pt x="3033292" y="4076022"/>
                  <a:pt x="3033187" y="4075178"/>
                  <a:pt x="3032923" y="4074650"/>
                </a:cubicBezTo>
                <a:cubicBezTo>
                  <a:pt x="3032659" y="4074123"/>
                  <a:pt x="3031921" y="4073279"/>
                  <a:pt x="3030707" y="4072118"/>
                </a:cubicBezTo>
                <a:lnTo>
                  <a:pt x="3035771" y="4064522"/>
                </a:lnTo>
                <a:cubicBezTo>
                  <a:pt x="3036985" y="4062095"/>
                  <a:pt x="3037723" y="4059985"/>
                  <a:pt x="3037987" y="4058192"/>
                </a:cubicBezTo>
                <a:cubicBezTo>
                  <a:pt x="3038251" y="4056398"/>
                  <a:pt x="3038356" y="4054288"/>
                  <a:pt x="3038304" y="4051862"/>
                </a:cubicBezTo>
                <a:cubicBezTo>
                  <a:pt x="3048379" y="4036564"/>
                  <a:pt x="3057347" y="4020316"/>
                  <a:pt x="3065207" y="4003119"/>
                </a:cubicBezTo>
                <a:lnTo>
                  <a:pt x="3080252" y="3965845"/>
                </a:lnTo>
                <a:close/>
                <a:moveTo>
                  <a:pt x="3092915" y="3929133"/>
                </a:moveTo>
                <a:lnTo>
                  <a:pt x="3092915" y="3933090"/>
                </a:lnTo>
                <a:lnTo>
                  <a:pt x="3094387" y="3929133"/>
                </a:lnTo>
                <a:close/>
                <a:moveTo>
                  <a:pt x="1192602" y="3921709"/>
                </a:moveTo>
                <a:lnTo>
                  <a:pt x="1190070" y="3939432"/>
                </a:lnTo>
                <a:cubicBezTo>
                  <a:pt x="1186219" y="3943389"/>
                  <a:pt x="1182526" y="3948136"/>
                  <a:pt x="1178992" y="3953675"/>
                </a:cubicBezTo>
                <a:cubicBezTo>
                  <a:pt x="1175457" y="3959214"/>
                  <a:pt x="1172398" y="3964595"/>
                  <a:pt x="1169813" y="3969817"/>
                </a:cubicBezTo>
                <a:cubicBezTo>
                  <a:pt x="1170235" y="3980367"/>
                  <a:pt x="1166859" y="3989651"/>
                  <a:pt x="1159685" y="3997670"/>
                </a:cubicBezTo>
                <a:cubicBezTo>
                  <a:pt x="1156731" y="3995612"/>
                  <a:pt x="1153777" y="3995929"/>
                  <a:pt x="1150823" y="3998619"/>
                </a:cubicBezTo>
                <a:cubicBezTo>
                  <a:pt x="1147869" y="4001309"/>
                  <a:pt x="1147447" y="4003525"/>
                  <a:pt x="1149557" y="4005266"/>
                </a:cubicBezTo>
                <a:lnTo>
                  <a:pt x="1134364" y="4022990"/>
                </a:lnTo>
                <a:lnTo>
                  <a:pt x="1126768" y="4048311"/>
                </a:lnTo>
                <a:lnTo>
                  <a:pt x="1121704" y="4048311"/>
                </a:lnTo>
                <a:lnTo>
                  <a:pt x="1121704" y="4066035"/>
                </a:lnTo>
                <a:lnTo>
                  <a:pt x="1125592" y="4067590"/>
                </a:lnTo>
                <a:lnTo>
                  <a:pt x="1127862" y="4063428"/>
                </a:lnTo>
                <a:cubicBezTo>
                  <a:pt x="1132293" y="4060052"/>
                  <a:pt x="1134825" y="4055410"/>
                  <a:pt x="1135458" y="4049502"/>
                </a:cubicBezTo>
                <a:cubicBezTo>
                  <a:pt x="1143054" y="4049080"/>
                  <a:pt x="1148118" y="4044859"/>
                  <a:pt x="1150650" y="4036841"/>
                </a:cubicBezTo>
                <a:cubicBezTo>
                  <a:pt x="1150703" y="4035681"/>
                  <a:pt x="1150598" y="4034837"/>
                  <a:pt x="1150334" y="4034309"/>
                </a:cubicBezTo>
                <a:cubicBezTo>
                  <a:pt x="1150070" y="4033782"/>
                  <a:pt x="1149332" y="4032938"/>
                  <a:pt x="1148118" y="4031777"/>
                </a:cubicBezTo>
                <a:lnTo>
                  <a:pt x="1153182" y="4024181"/>
                </a:lnTo>
                <a:cubicBezTo>
                  <a:pt x="1154396" y="4021754"/>
                  <a:pt x="1155134" y="4019644"/>
                  <a:pt x="1155398" y="4017851"/>
                </a:cubicBezTo>
                <a:cubicBezTo>
                  <a:pt x="1155662" y="4016057"/>
                  <a:pt x="1155767" y="4013947"/>
                  <a:pt x="1155715" y="4011521"/>
                </a:cubicBezTo>
                <a:cubicBezTo>
                  <a:pt x="1165790" y="3996223"/>
                  <a:pt x="1174758" y="3979975"/>
                  <a:pt x="1182618" y="3962778"/>
                </a:cubicBezTo>
                <a:lnTo>
                  <a:pt x="1197662" y="3925504"/>
                </a:lnTo>
                <a:close/>
                <a:moveTo>
                  <a:pt x="5566116" y="3894341"/>
                </a:moveTo>
                <a:lnTo>
                  <a:pt x="5566116" y="3904470"/>
                </a:lnTo>
                <a:lnTo>
                  <a:pt x="5568648" y="3896872"/>
                </a:lnTo>
                <a:close/>
                <a:moveTo>
                  <a:pt x="1210326" y="3888792"/>
                </a:moveTo>
                <a:lnTo>
                  <a:pt x="1210326" y="3892749"/>
                </a:lnTo>
                <a:lnTo>
                  <a:pt x="1211797" y="3888792"/>
                </a:lnTo>
                <a:close/>
                <a:moveTo>
                  <a:pt x="4767351" y="3869939"/>
                </a:moveTo>
                <a:lnTo>
                  <a:pt x="4764017" y="3877971"/>
                </a:lnTo>
                <a:lnTo>
                  <a:pt x="4766922" y="3871979"/>
                </a:lnTo>
                <a:close/>
                <a:moveTo>
                  <a:pt x="3133428" y="3840511"/>
                </a:moveTo>
                <a:cubicBezTo>
                  <a:pt x="3131793" y="3840511"/>
                  <a:pt x="3129366" y="3841144"/>
                  <a:pt x="3126148" y="3842410"/>
                </a:cubicBezTo>
                <a:cubicBezTo>
                  <a:pt x="3122931" y="3843675"/>
                  <a:pt x="3121137" y="3845576"/>
                  <a:pt x="3120768" y="3848107"/>
                </a:cubicBezTo>
                <a:cubicBezTo>
                  <a:pt x="3120926" y="3849320"/>
                  <a:pt x="3121876" y="3850059"/>
                  <a:pt x="3123616" y="3850322"/>
                </a:cubicBezTo>
                <a:cubicBezTo>
                  <a:pt x="3125357" y="3850586"/>
                  <a:pt x="3126940" y="3850692"/>
                  <a:pt x="3128364" y="3850639"/>
                </a:cubicBezTo>
                <a:close/>
                <a:moveTo>
                  <a:pt x="4758494" y="3827974"/>
                </a:moveTo>
                <a:lnTo>
                  <a:pt x="4752738" y="3833219"/>
                </a:lnTo>
                <a:lnTo>
                  <a:pt x="4747798" y="3848330"/>
                </a:lnTo>
                <a:lnTo>
                  <a:pt x="4743750" y="3852809"/>
                </a:lnTo>
                <a:lnTo>
                  <a:pt x="4743301" y="3863423"/>
                </a:lnTo>
                <a:lnTo>
                  <a:pt x="4732868" y="3865028"/>
                </a:lnTo>
                <a:lnTo>
                  <a:pt x="4729757" y="3878714"/>
                </a:lnTo>
                <a:lnTo>
                  <a:pt x="4723490" y="3884412"/>
                </a:lnTo>
                <a:lnTo>
                  <a:pt x="4724094" y="3887131"/>
                </a:lnTo>
                <a:lnTo>
                  <a:pt x="4726309" y="3883254"/>
                </a:lnTo>
                <a:lnTo>
                  <a:pt x="4730688" y="3880928"/>
                </a:lnTo>
                <a:lnTo>
                  <a:pt x="4733490" y="3873867"/>
                </a:lnTo>
                <a:cubicBezTo>
                  <a:pt x="4737551" y="3867379"/>
                  <a:pt x="4743354" y="3863898"/>
                  <a:pt x="4750897" y="3863423"/>
                </a:cubicBezTo>
                <a:cubicBezTo>
                  <a:pt x="4751214" y="3857198"/>
                  <a:pt x="4752480" y="3851290"/>
                  <a:pt x="4754696" y="3845698"/>
                </a:cubicBezTo>
                <a:cubicBezTo>
                  <a:pt x="4756911" y="3840106"/>
                  <a:pt x="4758177" y="3834199"/>
                  <a:pt x="4758494" y="3827974"/>
                </a:cubicBezTo>
                <a:close/>
                <a:moveTo>
                  <a:pt x="5578776" y="3825976"/>
                </a:moveTo>
                <a:lnTo>
                  <a:pt x="5578776" y="3828507"/>
                </a:lnTo>
                <a:cubicBezTo>
                  <a:pt x="5578354" y="3836526"/>
                  <a:pt x="5581730" y="3840745"/>
                  <a:pt x="5588904" y="3841168"/>
                </a:cubicBezTo>
                <a:close/>
                <a:moveTo>
                  <a:pt x="1250839" y="3800169"/>
                </a:moveTo>
                <a:cubicBezTo>
                  <a:pt x="1249204" y="3800169"/>
                  <a:pt x="1246777" y="3800802"/>
                  <a:pt x="1243559" y="3802068"/>
                </a:cubicBezTo>
                <a:cubicBezTo>
                  <a:pt x="1240342" y="3803335"/>
                  <a:pt x="1238548" y="3805234"/>
                  <a:pt x="1238179" y="3807765"/>
                </a:cubicBezTo>
                <a:cubicBezTo>
                  <a:pt x="1238337" y="3808979"/>
                  <a:pt x="1239287" y="3809717"/>
                  <a:pt x="1241027" y="3809981"/>
                </a:cubicBezTo>
                <a:cubicBezTo>
                  <a:pt x="1242768" y="3810245"/>
                  <a:pt x="1244351" y="3810351"/>
                  <a:pt x="1245775" y="3810298"/>
                </a:cubicBezTo>
                <a:close/>
                <a:moveTo>
                  <a:pt x="4808182" y="3768158"/>
                </a:moveTo>
                <a:lnTo>
                  <a:pt x="4801539" y="3774800"/>
                </a:lnTo>
                <a:lnTo>
                  <a:pt x="4799849" y="3786632"/>
                </a:lnTo>
                <a:lnTo>
                  <a:pt x="4803835" y="3782646"/>
                </a:lnTo>
                <a:close/>
                <a:moveTo>
                  <a:pt x="2130873" y="3732425"/>
                </a:moveTo>
                <a:lnTo>
                  <a:pt x="2118526" y="3752489"/>
                </a:lnTo>
                <a:lnTo>
                  <a:pt x="2120244" y="3758788"/>
                </a:lnTo>
                <a:lnTo>
                  <a:pt x="2126478" y="3753993"/>
                </a:lnTo>
                <a:lnTo>
                  <a:pt x="2131542" y="3736268"/>
                </a:lnTo>
                <a:close/>
                <a:moveTo>
                  <a:pt x="2136669" y="3723006"/>
                </a:moveTo>
                <a:lnTo>
                  <a:pt x="2135962" y="3724156"/>
                </a:lnTo>
                <a:lnTo>
                  <a:pt x="2136606" y="3723608"/>
                </a:lnTo>
                <a:close/>
                <a:moveTo>
                  <a:pt x="4839520" y="3650729"/>
                </a:moveTo>
                <a:cubicBezTo>
                  <a:pt x="4838781" y="3659222"/>
                  <a:pt x="4835827" y="3666924"/>
                  <a:pt x="4830657" y="3673834"/>
                </a:cubicBezTo>
                <a:cubicBezTo>
                  <a:pt x="4825488" y="3680745"/>
                  <a:pt x="4822534" y="3689080"/>
                  <a:pt x="4821795" y="3698838"/>
                </a:cubicBezTo>
                <a:cubicBezTo>
                  <a:pt x="4814252" y="3709072"/>
                  <a:pt x="4807183" y="3719623"/>
                  <a:pt x="4800589" y="3730489"/>
                </a:cubicBezTo>
                <a:cubicBezTo>
                  <a:pt x="4793995" y="3741356"/>
                  <a:pt x="4787560" y="3751906"/>
                  <a:pt x="4781282" y="3762140"/>
                </a:cubicBezTo>
                <a:cubicBezTo>
                  <a:pt x="4780016" y="3768259"/>
                  <a:pt x="4777484" y="3776278"/>
                  <a:pt x="4773686" y="3786195"/>
                </a:cubicBezTo>
                <a:cubicBezTo>
                  <a:pt x="4769888" y="3796112"/>
                  <a:pt x="4764824" y="3801598"/>
                  <a:pt x="4758494" y="3802653"/>
                </a:cubicBezTo>
                <a:cubicBezTo>
                  <a:pt x="4758810" y="3804605"/>
                  <a:pt x="4760076" y="3808297"/>
                  <a:pt x="4762292" y="3813731"/>
                </a:cubicBezTo>
                <a:cubicBezTo>
                  <a:pt x="4764507" y="3819164"/>
                  <a:pt x="4765773" y="3822224"/>
                  <a:pt x="4766090" y="3822909"/>
                </a:cubicBezTo>
                <a:cubicBezTo>
                  <a:pt x="4767303" y="3822593"/>
                  <a:pt x="4768042" y="3821327"/>
                  <a:pt x="4768305" y="3819112"/>
                </a:cubicBezTo>
                <a:cubicBezTo>
                  <a:pt x="4768569" y="3816896"/>
                  <a:pt x="4768675" y="3815630"/>
                  <a:pt x="4768622" y="3815314"/>
                </a:cubicBezTo>
                <a:cubicBezTo>
                  <a:pt x="4775796" y="3800385"/>
                  <a:pt x="4784236" y="3785931"/>
                  <a:pt x="4793943" y="3771952"/>
                </a:cubicBezTo>
                <a:cubicBezTo>
                  <a:pt x="4803649" y="3757973"/>
                  <a:pt x="4809557" y="3742886"/>
                  <a:pt x="4811667" y="3726691"/>
                </a:cubicBezTo>
                <a:lnTo>
                  <a:pt x="4819751" y="3726691"/>
                </a:lnTo>
                <a:lnTo>
                  <a:pt x="4820926" y="3718078"/>
                </a:lnTo>
                <a:cubicBezTo>
                  <a:pt x="4823458" y="3714069"/>
                  <a:pt x="4827889" y="3711960"/>
                  <a:pt x="4834219" y="3711749"/>
                </a:cubicBezTo>
                <a:cubicBezTo>
                  <a:pt x="4834536" y="3707105"/>
                  <a:pt x="4835802" y="3703730"/>
                  <a:pt x="4838017" y="3701619"/>
                </a:cubicBezTo>
                <a:cubicBezTo>
                  <a:pt x="4840233" y="3699509"/>
                  <a:pt x="4841499" y="3696134"/>
                  <a:pt x="4841815" y="3691491"/>
                </a:cubicBezTo>
                <a:lnTo>
                  <a:pt x="4847265" y="3676387"/>
                </a:lnTo>
                <a:lnTo>
                  <a:pt x="4847116" y="3676050"/>
                </a:lnTo>
                <a:lnTo>
                  <a:pt x="4847850" y="3674764"/>
                </a:lnTo>
                <a:lnTo>
                  <a:pt x="4852893" y="3660790"/>
                </a:lnTo>
                <a:lnTo>
                  <a:pt x="4853981" y="3656928"/>
                </a:lnTo>
                <a:close/>
                <a:moveTo>
                  <a:pt x="4862037" y="3628315"/>
                </a:moveTo>
                <a:lnTo>
                  <a:pt x="4860093" y="3628574"/>
                </a:lnTo>
                <a:cubicBezTo>
                  <a:pt x="4858352" y="3629101"/>
                  <a:pt x="4857402" y="3630578"/>
                  <a:pt x="4857244" y="3633005"/>
                </a:cubicBezTo>
                <a:lnTo>
                  <a:pt x="4859227" y="3638294"/>
                </a:lnTo>
                <a:close/>
                <a:moveTo>
                  <a:pt x="3239775" y="3622754"/>
                </a:moveTo>
                <a:lnTo>
                  <a:pt x="3239775" y="3632883"/>
                </a:lnTo>
                <a:lnTo>
                  <a:pt x="3242307" y="3625286"/>
                </a:lnTo>
                <a:close/>
                <a:moveTo>
                  <a:pt x="4341233" y="3585941"/>
                </a:moveTo>
                <a:lnTo>
                  <a:pt x="4336302" y="3588631"/>
                </a:lnTo>
                <a:lnTo>
                  <a:pt x="4337597" y="3594456"/>
                </a:lnTo>
                <a:lnTo>
                  <a:pt x="4339358" y="3592035"/>
                </a:lnTo>
                <a:close/>
                <a:moveTo>
                  <a:pt x="4576185" y="3584896"/>
                </a:moveTo>
                <a:lnTo>
                  <a:pt x="4575180" y="3586102"/>
                </a:lnTo>
                <a:lnTo>
                  <a:pt x="4573402" y="3591326"/>
                </a:lnTo>
                <a:cubicBezTo>
                  <a:pt x="4575723" y="3593753"/>
                  <a:pt x="4576145" y="3595864"/>
                  <a:pt x="4574668" y="3597655"/>
                </a:cubicBezTo>
                <a:cubicBezTo>
                  <a:pt x="4573191" y="3599449"/>
                  <a:pt x="4571081" y="3601560"/>
                  <a:pt x="4568338" y="3603987"/>
                </a:cubicBezTo>
                <a:lnTo>
                  <a:pt x="4567052" y="3607684"/>
                </a:lnTo>
                <a:lnTo>
                  <a:pt x="4568589" y="3607684"/>
                </a:lnTo>
                <a:cubicBezTo>
                  <a:pt x="4573548" y="3607896"/>
                  <a:pt x="4576924" y="3607473"/>
                  <a:pt x="4578717" y="3606419"/>
                </a:cubicBezTo>
                <a:cubicBezTo>
                  <a:pt x="4580511" y="3605363"/>
                  <a:pt x="4581355" y="3602409"/>
                  <a:pt x="4581249" y="3597557"/>
                </a:cubicBezTo>
                <a:close/>
                <a:moveTo>
                  <a:pt x="4877501" y="3567171"/>
                </a:moveTo>
                <a:lnTo>
                  <a:pt x="4857244" y="3600088"/>
                </a:lnTo>
                <a:lnTo>
                  <a:pt x="4863862" y="3624354"/>
                </a:lnTo>
                <a:lnTo>
                  <a:pt x="4870934" y="3609199"/>
                </a:lnTo>
                <a:cubicBezTo>
                  <a:pt x="4876104" y="3604769"/>
                  <a:pt x="4879058" y="3598438"/>
                  <a:pt x="4879796" y="3590209"/>
                </a:cubicBezTo>
                <a:lnTo>
                  <a:pt x="4881481" y="3586839"/>
                </a:lnTo>
                <a:close/>
                <a:moveTo>
                  <a:pt x="2237533" y="3565117"/>
                </a:moveTo>
                <a:lnTo>
                  <a:pt x="2237533" y="3568960"/>
                </a:lnTo>
                <a:lnTo>
                  <a:pt x="2237888" y="3569151"/>
                </a:lnTo>
                <a:lnTo>
                  <a:pt x="2239241" y="3571116"/>
                </a:lnTo>
                <a:lnTo>
                  <a:pt x="2239893" y="3569472"/>
                </a:lnTo>
                <a:lnTo>
                  <a:pt x="2241188" y="3566335"/>
                </a:lnTo>
                <a:close/>
                <a:moveTo>
                  <a:pt x="4363328" y="3555568"/>
                </a:moveTo>
                <a:lnTo>
                  <a:pt x="4360040" y="3558563"/>
                </a:lnTo>
                <a:lnTo>
                  <a:pt x="4359896" y="3561984"/>
                </a:lnTo>
                <a:lnTo>
                  <a:pt x="4363241" y="3555877"/>
                </a:lnTo>
                <a:close/>
                <a:moveTo>
                  <a:pt x="3252435" y="3554389"/>
                </a:moveTo>
                <a:lnTo>
                  <a:pt x="3252435" y="3556921"/>
                </a:lnTo>
                <a:cubicBezTo>
                  <a:pt x="3252013" y="3564939"/>
                  <a:pt x="3255389" y="3569159"/>
                  <a:pt x="3262563" y="3569581"/>
                </a:cubicBezTo>
                <a:close/>
                <a:moveTo>
                  <a:pt x="4604038" y="3544384"/>
                </a:moveTo>
                <a:lnTo>
                  <a:pt x="4598974" y="3554512"/>
                </a:lnTo>
                <a:cubicBezTo>
                  <a:pt x="4601928" y="3551979"/>
                  <a:pt x="4603616" y="3549448"/>
                  <a:pt x="4604038" y="3546915"/>
                </a:cubicBezTo>
                <a:close/>
                <a:moveTo>
                  <a:pt x="2251694" y="3540983"/>
                </a:moveTo>
                <a:lnTo>
                  <a:pt x="2247661" y="3542328"/>
                </a:lnTo>
                <a:lnTo>
                  <a:pt x="2247661" y="3550662"/>
                </a:lnTo>
                <a:lnTo>
                  <a:pt x="2249467" y="3546288"/>
                </a:lnTo>
                <a:close/>
                <a:moveTo>
                  <a:pt x="4267936" y="3502541"/>
                </a:moveTo>
                <a:lnTo>
                  <a:pt x="4264331" y="3506918"/>
                </a:lnTo>
                <a:lnTo>
                  <a:pt x="4263403" y="3509094"/>
                </a:lnTo>
                <a:lnTo>
                  <a:pt x="4263401" y="3509124"/>
                </a:lnTo>
                <a:lnTo>
                  <a:pt x="4265928" y="3516707"/>
                </a:lnTo>
                <a:lnTo>
                  <a:pt x="4271333" y="3510259"/>
                </a:lnTo>
                <a:close/>
                <a:moveTo>
                  <a:pt x="2275514" y="3479026"/>
                </a:moveTo>
                <a:cubicBezTo>
                  <a:pt x="2273087" y="3487045"/>
                  <a:pt x="2270344" y="3494430"/>
                  <a:pt x="2267285" y="3501182"/>
                </a:cubicBezTo>
                <a:cubicBezTo>
                  <a:pt x="2264225" y="3507934"/>
                  <a:pt x="2260216" y="3511521"/>
                  <a:pt x="2255257" y="3511943"/>
                </a:cubicBezTo>
                <a:lnTo>
                  <a:pt x="2256491" y="3516743"/>
                </a:lnTo>
                <a:lnTo>
                  <a:pt x="2263948" y="3510602"/>
                </a:lnTo>
                <a:lnTo>
                  <a:pt x="2280754" y="3479026"/>
                </a:lnTo>
                <a:close/>
                <a:moveTo>
                  <a:pt x="4930674" y="3478550"/>
                </a:moveTo>
                <a:cubicBezTo>
                  <a:pt x="4930252" y="3481081"/>
                  <a:pt x="4931096" y="3483614"/>
                  <a:pt x="4933206" y="3486146"/>
                </a:cubicBezTo>
                <a:lnTo>
                  <a:pt x="4933206" y="3478550"/>
                </a:lnTo>
                <a:close/>
                <a:moveTo>
                  <a:pt x="5959679" y="3467613"/>
                </a:moveTo>
                <a:lnTo>
                  <a:pt x="5931827" y="3492934"/>
                </a:lnTo>
                <a:cubicBezTo>
                  <a:pt x="5924125" y="3501058"/>
                  <a:pt x="5921171" y="3509498"/>
                  <a:pt x="5922964" y="3518255"/>
                </a:cubicBezTo>
                <a:cubicBezTo>
                  <a:pt x="5924758" y="3527010"/>
                  <a:pt x="5924336" y="3532920"/>
                  <a:pt x="5921698" y="3535979"/>
                </a:cubicBezTo>
                <a:lnTo>
                  <a:pt x="5939423" y="3533447"/>
                </a:lnTo>
                <a:lnTo>
                  <a:pt x="5941955" y="3533447"/>
                </a:lnTo>
                <a:lnTo>
                  <a:pt x="5939423" y="3508126"/>
                </a:lnTo>
                <a:lnTo>
                  <a:pt x="5962211" y="3490402"/>
                </a:lnTo>
                <a:lnTo>
                  <a:pt x="5969808" y="3470145"/>
                </a:lnTo>
                <a:close/>
                <a:moveTo>
                  <a:pt x="4958527" y="3425377"/>
                </a:moveTo>
                <a:lnTo>
                  <a:pt x="4958527" y="3435505"/>
                </a:lnTo>
                <a:lnTo>
                  <a:pt x="4959630" y="3437159"/>
                </a:lnTo>
                <a:lnTo>
                  <a:pt x="4964385" y="3425377"/>
                </a:lnTo>
                <a:close/>
                <a:moveTo>
                  <a:pt x="2311988" y="3413514"/>
                </a:moveTo>
                <a:lnTo>
                  <a:pt x="2308431" y="3418257"/>
                </a:lnTo>
                <a:cubicBezTo>
                  <a:pt x="2307376" y="3419682"/>
                  <a:pt x="2307587" y="3421265"/>
                  <a:pt x="2309064" y="3423005"/>
                </a:cubicBezTo>
                <a:lnTo>
                  <a:pt x="2309178" y="3423078"/>
                </a:lnTo>
                <a:lnTo>
                  <a:pt x="2310593" y="3420160"/>
                </a:lnTo>
                <a:close/>
                <a:moveTo>
                  <a:pt x="4455309" y="3368340"/>
                </a:moveTo>
                <a:cubicBezTo>
                  <a:pt x="4454570" y="3376834"/>
                  <a:pt x="4451616" y="3384535"/>
                  <a:pt x="4446446" y="3391446"/>
                </a:cubicBezTo>
                <a:cubicBezTo>
                  <a:pt x="4441277" y="3398356"/>
                  <a:pt x="4438323" y="3406691"/>
                  <a:pt x="4437584" y="3416450"/>
                </a:cubicBezTo>
                <a:cubicBezTo>
                  <a:pt x="4430041" y="3426684"/>
                  <a:pt x="4422972" y="3437235"/>
                  <a:pt x="4416378" y="3448101"/>
                </a:cubicBezTo>
                <a:cubicBezTo>
                  <a:pt x="4409784" y="3458968"/>
                  <a:pt x="4403349" y="3469518"/>
                  <a:pt x="4397071" y="3479751"/>
                </a:cubicBezTo>
                <a:cubicBezTo>
                  <a:pt x="4395805" y="3485871"/>
                  <a:pt x="4393273" y="3493890"/>
                  <a:pt x="4389475" y="3503807"/>
                </a:cubicBezTo>
                <a:cubicBezTo>
                  <a:pt x="4385677" y="3513724"/>
                  <a:pt x="4380613" y="3519210"/>
                  <a:pt x="4374283" y="3520265"/>
                </a:cubicBezTo>
                <a:lnTo>
                  <a:pt x="4377974" y="3531029"/>
                </a:lnTo>
                <a:lnTo>
                  <a:pt x="4378433" y="3530557"/>
                </a:lnTo>
                <a:cubicBezTo>
                  <a:pt x="4375057" y="3525493"/>
                  <a:pt x="4374846" y="3521062"/>
                  <a:pt x="4377800" y="3517263"/>
                </a:cubicBezTo>
                <a:cubicBezTo>
                  <a:pt x="4380754" y="3513465"/>
                  <a:pt x="4384341" y="3510300"/>
                  <a:pt x="4388561" y="3507768"/>
                </a:cubicBezTo>
                <a:lnTo>
                  <a:pt x="4413695" y="3463615"/>
                </a:lnTo>
                <a:lnTo>
                  <a:pt x="4413500" y="3459243"/>
                </a:lnTo>
                <a:lnTo>
                  <a:pt x="4418397" y="3455353"/>
                </a:lnTo>
                <a:lnTo>
                  <a:pt x="4457687" y="3386332"/>
                </a:lnTo>
                <a:lnTo>
                  <a:pt x="4464456" y="3372261"/>
                </a:lnTo>
                <a:close/>
                <a:moveTo>
                  <a:pt x="4475481" y="3326674"/>
                </a:moveTo>
                <a:lnTo>
                  <a:pt x="4477890" y="3335509"/>
                </a:lnTo>
                <a:lnTo>
                  <a:pt x="4478384" y="3335171"/>
                </a:lnTo>
                <a:cubicBezTo>
                  <a:pt x="4480864" y="3333641"/>
                  <a:pt x="4482235" y="3331638"/>
                  <a:pt x="4482499" y="3329158"/>
                </a:cubicBezTo>
                <a:cubicBezTo>
                  <a:pt x="4482182" y="3327944"/>
                  <a:pt x="4480916" y="3327206"/>
                  <a:pt x="4478701" y="3326943"/>
                </a:cubicBezTo>
                <a:close/>
                <a:moveTo>
                  <a:pt x="910196" y="3303996"/>
                </a:moveTo>
                <a:cubicBezTo>
                  <a:pt x="910249" y="3305420"/>
                  <a:pt x="910776" y="3307003"/>
                  <a:pt x="911779" y="3308744"/>
                </a:cubicBezTo>
                <a:cubicBezTo>
                  <a:pt x="912781" y="3310485"/>
                  <a:pt x="913941" y="3311434"/>
                  <a:pt x="915260" y="3311592"/>
                </a:cubicBezTo>
                <a:cubicBezTo>
                  <a:pt x="918214" y="3311171"/>
                  <a:pt x="919902" y="3309482"/>
                  <a:pt x="920324" y="3306528"/>
                </a:cubicBezTo>
                <a:close/>
                <a:moveTo>
                  <a:pt x="4191974" y="3302507"/>
                </a:moveTo>
                <a:lnTo>
                  <a:pt x="4191750" y="3302776"/>
                </a:lnTo>
                <a:lnTo>
                  <a:pt x="4192075" y="3302758"/>
                </a:lnTo>
                <a:close/>
                <a:moveTo>
                  <a:pt x="4493290" y="3284782"/>
                </a:moveTo>
                <a:lnTo>
                  <a:pt x="4473033" y="3317699"/>
                </a:lnTo>
                <a:lnTo>
                  <a:pt x="4475214" y="3325695"/>
                </a:lnTo>
                <a:lnTo>
                  <a:pt x="4482499" y="3303837"/>
                </a:lnTo>
                <a:lnTo>
                  <a:pt x="4492627" y="3298773"/>
                </a:lnTo>
                <a:lnTo>
                  <a:pt x="4495073" y="3293591"/>
                </a:lnTo>
                <a:close/>
                <a:moveTo>
                  <a:pt x="920324" y="3283740"/>
                </a:moveTo>
                <a:cubicBezTo>
                  <a:pt x="920219" y="3285164"/>
                  <a:pt x="920430" y="3286746"/>
                  <a:pt x="920957" y="3288487"/>
                </a:cubicBezTo>
                <a:cubicBezTo>
                  <a:pt x="921485" y="3290228"/>
                  <a:pt x="922962" y="3291178"/>
                  <a:pt x="925389" y="3291336"/>
                </a:cubicBezTo>
                <a:lnTo>
                  <a:pt x="927921" y="3291336"/>
                </a:lnTo>
                <a:cubicBezTo>
                  <a:pt x="927921" y="3286272"/>
                  <a:pt x="925389" y="3283740"/>
                  <a:pt x="920324" y="3283740"/>
                </a:cubicBezTo>
                <a:close/>
                <a:moveTo>
                  <a:pt x="4219827" y="3261994"/>
                </a:moveTo>
                <a:lnTo>
                  <a:pt x="4214763" y="3272123"/>
                </a:lnTo>
                <a:cubicBezTo>
                  <a:pt x="4217717" y="3269591"/>
                  <a:pt x="4219405" y="3267059"/>
                  <a:pt x="4219827" y="3264526"/>
                </a:cubicBezTo>
                <a:close/>
                <a:moveTo>
                  <a:pt x="2364136" y="3261269"/>
                </a:moveTo>
                <a:cubicBezTo>
                  <a:pt x="2364031" y="3262429"/>
                  <a:pt x="2363609" y="3263274"/>
                  <a:pt x="2362870" y="3263800"/>
                </a:cubicBezTo>
                <a:cubicBezTo>
                  <a:pt x="2362132" y="3264328"/>
                  <a:pt x="2361710" y="3265173"/>
                  <a:pt x="2361604" y="3266333"/>
                </a:cubicBezTo>
                <a:lnTo>
                  <a:pt x="2361604" y="3278993"/>
                </a:lnTo>
                <a:lnTo>
                  <a:pt x="2362013" y="3282467"/>
                </a:lnTo>
                <a:lnTo>
                  <a:pt x="2362698" y="3280183"/>
                </a:lnTo>
                <a:cubicBezTo>
                  <a:pt x="2361432" y="3274909"/>
                  <a:pt x="2362065" y="3270267"/>
                  <a:pt x="2364597" y="3266258"/>
                </a:cubicBezTo>
                <a:lnTo>
                  <a:pt x="2371839" y="3262809"/>
                </a:lnTo>
                <a:close/>
                <a:moveTo>
                  <a:pt x="3908076" y="3256012"/>
                </a:moveTo>
                <a:cubicBezTo>
                  <a:pt x="3905650" y="3256380"/>
                  <a:pt x="3904172" y="3258174"/>
                  <a:pt x="3903645" y="3261391"/>
                </a:cubicBezTo>
                <a:cubicBezTo>
                  <a:pt x="3903117" y="3264610"/>
                  <a:pt x="3902906" y="3267037"/>
                  <a:pt x="3903012" y="3268671"/>
                </a:cubicBezTo>
                <a:lnTo>
                  <a:pt x="3902535" y="3270253"/>
                </a:lnTo>
                <a:lnTo>
                  <a:pt x="3909333" y="3277052"/>
                </a:lnTo>
                <a:lnTo>
                  <a:pt x="3906645" y="3286078"/>
                </a:lnTo>
                <a:lnTo>
                  <a:pt x="3913140" y="3273735"/>
                </a:lnTo>
                <a:cubicBezTo>
                  <a:pt x="3913087" y="3271889"/>
                  <a:pt x="3912560" y="3268619"/>
                  <a:pt x="3911558" y="3263923"/>
                </a:cubicBezTo>
                <a:cubicBezTo>
                  <a:pt x="3910555" y="3259229"/>
                  <a:pt x="3909395" y="3256592"/>
                  <a:pt x="3908076" y="3256012"/>
                </a:cubicBezTo>
                <a:close/>
                <a:moveTo>
                  <a:pt x="2391267" y="3223648"/>
                </a:moveTo>
                <a:lnTo>
                  <a:pt x="2381861" y="3228352"/>
                </a:lnTo>
                <a:lnTo>
                  <a:pt x="2371732" y="3246077"/>
                </a:lnTo>
                <a:lnTo>
                  <a:pt x="2384393" y="3241013"/>
                </a:lnTo>
                <a:lnTo>
                  <a:pt x="2385920" y="3238467"/>
                </a:lnTo>
                <a:close/>
                <a:moveTo>
                  <a:pt x="3784005" y="3144601"/>
                </a:moveTo>
                <a:lnTo>
                  <a:pt x="3773807" y="3167780"/>
                </a:lnTo>
                <a:lnTo>
                  <a:pt x="3775134" y="3168174"/>
                </a:lnTo>
                <a:cubicBezTo>
                  <a:pt x="3778932" y="3173501"/>
                  <a:pt x="3780831" y="3178671"/>
                  <a:pt x="3780831" y="3183683"/>
                </a:cubicBezTo>
                <a:cubicBezTo>
                  <a:pt x="3780831" y="3188694"/>
                  <a:pt x="3778932" y="3191964"/>
                  <a:pt x="3775134" y="3193494"/>
                </a:cubicBezTo>
                <a:cubicBezTo>
                  <a:pt x="3774870" y="3194972"/>
                  <a:pt x="3774131" y="3197081"/>
                  <a:pt x="3772918" y="3199825"/>
                </a:cubicBezTo>
                <a:cubicBezTo>
                  <a:pt x="3771705" y="3202568"/>
                  <a:pt x="3771599" y="3204678"/>
                  <a:pt x="3772602" y="3206155"/>
                </a:cubicBezTo>
                <a:lnTo>
                  <a:pt x="3780198" y="3201090"/>
                </a:lnTo>
                <a:lnTo>
                  <a:pt x="3785177" y="3197260"/>
                </a:lnTo>
                <a:lnTo>
                  <a:pt x="3787170" y="3190810"/>
                </a:lnTo>
                <a:cubicBezTo>
                  <a:pt x="3791707" y="3175408"/>
                  <a:pt x="3796560" y="3165069"/>
                  <a:pt x="3801729" y="3159793"/>
                </a:cubicBezTo>
                <a:close/>
                <a:moveTo>
                  <a:pt x="2424906" y="3122006"/>
                </a:moveTo>
                <a:lnTo>
                  <a:pt x="2425199" y="3134924"/>
                </a:lnTo>
                <a:lnTo>
                  <a:pt x="2430467" y="3124389"/>
                </a:lnTo>
                <a:close/>
                <a:moveTo>
                  <a:pt x="5102854" y="3108868"/>
                </a:moveTo>
                <a:cubicBezTo>
                  <a:pt x="5102749" y="3110029"/>
                  <a:pt x="5102327" y="3110874"/>
                  <a:pt x="5101588" y="3111400"/>
                </a:cubicBezTo>
                <a:cubicBezTo>
                  <a:pt x="5100850" y="3111928"/>
                  <a:pt x="5100428" y="3112773"/>
                  <a:pt x="5100322" y="3113933"/>
                </a:cubicBezTo>
                <a:lnTo>
                  <a:pt x="5100322" y="3126593"/>
                </a:lnTo>
                <a:cubicBezTo>
                  <a:pt x="5100322" y="3131815"/>
                  <a:pt x="5100955" y="3137197"/>
                  <a:pt x="5102221" y="3142734"/>
                </a:cubicBezTo>
                <a:lnTo>
                  <a:pt x="5102479" y="3143378"/>
                </a:lnTo>
                <a:lnTo>
                  <a:pt x="5112746" y="3124309"/>
                </a:lnTo>
                <a:lnTo>
                  <a:pt x="5113803" y="3121667"/>
                </a:lnTo>
                <a:lnTo>
                  <a:pt x="5115514" y="3111400"/>
                </a:lnTo>
                <a:close/>
                <a:moveTo>
                  <a:pt x="5130707" y="3070888"/>
                </a:moveTo>
                <a:lnTo>
                  <a:pt x="5120579" y="3075952"/>
                </a:lnTo>
                <a:lnTo>
                  <a:pt x="5110450" y="3093677"/>
                </a:lnTo>
                <a:lnTo>
                  <a:pt x="5123111" y="3088613"/>
                </a:lnTo>
                <a:lnTo>
                  <a:pt x="5130707" y="3075952"/>
                </a:lnTo>
                <a:close/>
                <a:moveTo>
                  <a:pt x="3832114" y="3055979"/>
                </a:moveTo>
                <a:lnTo>
                  <a:pt x="3819454" y="3071171"/>
                </a:lnTo>
                <a:lnTo>
                  <a:pt x="3819454" y="3078767"/>
                </a:lnTo>
                <a:lnTo>
                  <a:pt x="3824518" y="3078767"/>
                </a:lnTo>
                <a:cubicBezTo>
                  <a:pt x="3829477" y="3078978"/>
                  <a:pt x="3832853" y="3078555"/>
                  <a:pt x="3834646" y="3077501"/>
                </a:cubicBezTo>
                <a:cubicBezTo>
                  <a:pt x="3836440" y="3076445"/>
                  <a:pt x="3837284" y="3073492"/>
                  <a:pt x="3837178" y="3068639"/>
                </a:cubicBezTo>
                <a:close/>
                <a:moveTo>
                  <a:pt x="3859967" y="3015466"/>
                </a:moveTo>
                <a:lnTo>
                  <a:pt x="3854903" y="3025593"/>
                </a:lnTo>
                <a:cubicBezTo>
                  <a:pt x="3857857" y="3023062"/>
                  <a:pt x="3859545" y="3020530"/>
                  <a:pt x="3859967" y="3017998"/>
                </a:cubicBezTo>
                <a:close/>
                <a:moveTo>
                  <a:pt x="5163624" y="2969606"/>
                </a:moveTo>
                <a:cubicBezTo>
                  <a:pt x="5163835" y="2977624"/>
                  <a:pt x="5164046" y="2986908"/>
                  <a:pt x="5164257" y="2997458"/>
                </a:cubicBezTo>
                <a:lnTo>
                  <a:pt x="5162963" y="3008843"/>
                </a:lnTo>
                <a:lnTo>
                  <a:pt x="5174085" y="2974089"/>
                </a:lnTo>
                <a:close/>
                <a:moveTo>
                  <a:pt x="2505932" y="2962486"/>
                </a:moveTo>
                <a:lnTo>
                  <a:pt x="2503400" y="2980211"/>
                </a:lnTo>
                <a:cubicBezTo>
                  <a:pt x="2499549" y="2984167"/>
                  <a:pt x="2495856" y="2988914"/>
                  <a:pt x="2492322" y="2994453"/>
                </a:cubicBezTo>
                <a:cubicBezTo>
                  <a:pt x="2488787" y="2999993"/>
                  <a:pt x="2485728" y="3005373"/>
                  <a:pt x="2483143" y="3010595"/>
                </a:cubicBezTo>
                <a:cubicBezTo>
                  <a:pt x="2483565" y="3021145"/>
                  <a:pt x="2480189" y="3030428"/>
                  <a:pt x="2473015" y="3038448"/>
                </a:cubicBezTo>
                <a:cubicBezTo>
                  <a:pt x="2470061" y="3036391"/>
                  <a:pt x="2467107" y="3036707"/>
                  <a:pt x="2464153" y="3039398"/>
                </a:cubicBezTo>
                <a:cubicBezTo>
                  <a:pt x="2461199" y="3042087"/>
                  <a:pt x="2460777" y="3044303"/>
                  <a:pt x="2462887" y="3046044"/>
                </a:cubicBezTo>
                <a:lnTo>
                  <a:pt x="2447694" y="3063768"/>
                </a:lnTo>
                <a:lnTo>
                  <a:pt x="2440098" y="3089089"/>
                </a:lnTo>
                <a:lnTo>
                  <a:pt x="2435034" y="3089089"/>
                </a:lnTo>
                <a:lnTo>
                  <a:pt x="2435034" y="3106813"/>
                </a:lnTo>
                <a:lnTo>
                  <a:pt x="2438922" y="3108368"/>
                </a:lnTo>
                <a:lnTo>
                  <a:pt x="2441192" y="3104206"/>
                </a:lnTo>
                <a:cubicBezTo>
                  <a:pt x="2445623" y="3100830"/>
                  <a:pt x="2448155" y="3096188"/>
                  <a:pt x="2448788" y="3090280"/>
                </a:cubicBezTo>
                <a:cubicBezTo>
                  <a:pt x="2456384" y="3089859"/>
                  <a:pt x="2461448" y="3085637"/>
                  <a:pt x="2463980" y="3077619"/>
                </a:cubicBezTo>
                <a:cubicBezTo>
                  <a:pt x="2464033" y="3076459"/>
                  <a:pt x="2463928" y="3075615"/>
                  <a:pt x="2463664" y="3075087"/>
                </a:cubicBezTo>
                <a:cubicBezTo>
                  <a:pt x="2463400" y="3074560"/>
                  <a:pt x="2462662" y="3073716"/>
                  <a:pt x="2461448" y="3072555"/>
                </a:cubicBezTo>
                <a:lnTo>
                  <a:pt x="2466512" y="3064959"/>
                </a:lnTo>
                <a:cubicBezTo>
                  <a:pt x="2467726" y="3062532"/>
                  <a:pt x="2468464" y="3060422"/>
                  <a:pt x="2468728" y="3058629"/>
                </a:cubicBezTo>
                <a:cubicBezTo>
                  <a:pt x="2468992" y="3056835"/>
                  <a:pt x="2469097" y="3054725"/>
                  <a:pt x="2469045" y="3052299"/>
                </a:cubicBezTo>
                <a:cubicBezTo>
                  <a:pt x="2479120" y="3037001"/>
                  <a:pt x="2488088" y="3020753"/>
                  <a:pt x="2495948" y="3003556"/>
                </a:cubicBezTo>
                <a:lnTo>
                  <a:pt x="2510992" y="2966281"/>
                </a:lnTo>
                <a:close/>
                <a:moveTo>
                  <a:pt x="3661467" y="2941913"/>
                </a:moveTo>
                <a:lnTo>
                  <a:pt x="3648807" y="2954573"/>
                </a:lnTo>
                <a:lnTo>
                  <a:pt x="3642794" y="2996667"/>
                </a:lnTo>
                <a:lnTo>
                  <a:pt x="3645999" y="2993461"/>
                </a:lnTo>
                <a:cubicBezTo>
                  <a:pt x="3648636" y="2990928"/>
                  <a:pt x="3650324" y="2988397"/>
                  <a:pt x="3651063" y="2985865"/>
                </a:cubicBezTo>
                <a:cubicBezTo>
                  <a:pt x="3651801" y="2983333"/>
                  <a:pt x="3650957" y="2980801"/>
                  <a:pt x="3648531" y="2978269"/>
                </a:cubicBezTo>
                <a:cubicBezTo>
                  <a:pt x="3651221" y="2975579"/>
                  <a:pt x="3654070" y="2972097"/>
                  <a:pt x="3657076" y="2967824"/>
                </a:cubicBezTo>
                <a:cubicBezTo>
                  <a:pt x="3660083" y="2963550"/>
                  <a:pt x="3662299" y="2959437"/>
                  <a:pt x="3663723" y="2955480"/>
                </a:cubicBezTo>
                <a:lnTo>
                  <a:pt x="3666794" y="2948571"/>
                </a:lnTo>
                <a:close/>
                <a:moveTo>
                  <a:pt x="2523656" y="2929569"/>
                </a:moveTo>
                <a:lnTo>
                  <a:pt x="2523656" y="2933527"/>
                </a:lnTo>
                <a:lnTo>
                  <a:pt x="2525127" y="2929569"/>
                </a:lnTo>
                <a:close/>
                <a:moveTo>
                  <a:pt x="2564169" y="2840947"/>
                </a:moveTo>
                <a:cubicBezTo>
                  <a:pt x="2562534" y="2840947"/>
                  <a:pt x="2560107" y="2841579"/>
                  <a:pt x="2556889" y="2842846"/>
                </a:cubicBezTo>
                <a:cubicBezTo>
                  <a:pt x="2553672" y="2844111"/>
                  <a:pt x="2551878" y="2846010"/>
                  <a:pt x="2551509" y="2848543"/>
                </a:cubicBezTo>
                <a:cubicBezTo>
                  <a:pt x="2551667" y="2849755"/>
                  <a:pt x="2552617" y="2850495"/>
                  <a:pt x="2554357" y="2850758"/>
                </a:cubicBezTo>
                <a:cubicBezTo>
                  <a:pt x="2556098" y="2851022"/>
                  <a:pt x="2557681" y="2851128"/>
                  <a:pt x="2559105" y="2851075"/>
                </a:cubicBezTo>
                <a:close/>
                <a:moveTo>
                  <a:pt x="5239800" y="2830790"/>
                </a:moveTo>
                <a:lnTo>
                  <a:pt x="5231040" y="2842053"/>
                </a:lnTo>
                <a:cubicBezTo>
                  <a:pt x="5227505" y="2847592"/>
                  <a:pt x="5224446" y="2852972"/>
                  <a:pt x="5221861" y="2858194"/>
                </a:cubicBezTo>
                <a:cubicBezTo>
                  <a:pt x="5222283" y="2868744"/>
                  <a:pt x="5218907" y="2878028"/>
                  <a:pt x="5211733" y="2886048"/>
                </a:cubicBezTo>
                <a:cubicBezTo>
                  <a:pt x="5208779" y="2883990"/>
                  <a:pt x="5205825" y="2884306"/>
                  <a:pt x="5202871" y="2886996"/>
                </a:cubicBezTo>
                <a:cubicBezTo>
                  <a:pt x="5199917" y="2889686"/>
                  <a:pt x="5199495" y="2891902"/>
                  <a:pt x="5201605" y="2893643"/>
                </a:cubicBezTo>
                <a:lnTo>
                  <a:pt x="5186412" y="2911367"/>
                </a:lnTo>
                <a:lnTo>
                  <a:pt x="5178816" y="2936689"/>
                </a:lnTo>
                <a:lnTo>
                  <a:pt x="5173752" y="2936689"/>
                </a:lnTo>
                <a:lnTo>
                  <a:pt x="5173752" y="2954413"/>
                </a:lnTo>
                <a:lnTo>
                  <a:pt x="5178499" y="2956311"/>
                </a:lnTo>
                <a:lnTo>
                  <a:pt x="5183644" y="2931872"/>
                </a:lnTo>
                <a:cubicBezTo>
                  <a:pt x="5186176" y="2933982"/>
                  <a:pt x="5188708" y="2934827"/>
                  <a:pt x="5191240" y="2934405"/>
                </a:cubicBezTo>
                <a:lnTo>
                  <a:pt x="5201368" y="2926809"/>
                </a:lnTo>
                <a:cubicBezTo>
                  <a:pt x="5202687" y="2925437"/>
                  <a:pt x="5203215" y="2923750"/>
                  <a:pt x="5202951" y="2921744"/>
                </a:cubicBezTo>
                <a:cubicBezTo>
                  <a:pt x="5202687" y="2919741"/>
                  <a:pt x="5201316" y="2918052"/>
                  <a:pt x="5198836" y="2916680"/>
                </a:cubicBezTo>
                <a:cubicBezTo>
                  <a:pt x="5205747" y="2908345"/>
                  <a:pt x="5212815" y="2897163"/>
                  <a:pt x="5220042" y="2883130"/>
                </a:cubicBezTo>
                <a:cubicBezTo>
                  <a:pt x="5227269" y="2869098"/>
                  <a:pt x="5231173" y="2856649"/>
                  <a:pt x="5231753" y="2845782"/>
                </a:cubicBezTo>
                <a:cubicBezTo>
                  <a:pt x="5235709" y="2843199"/>
                  <a:pt x="5238558" y="2840138"/>
                  <a:pt x="5240299" y="2836604"/>
                </a:cubicBezTo>
                <a:close/>
                <a:moveTo>
                  <a:pt x="3686888" y="2830545"/>
                </a:moveTo>
                <a:lnTo>
                  <a:pt x="3683979" y="2839006"/>
                </a:lnTo>
                <a:cubicBezTo>
                  <a:pt x="3680814" y="2858206"/>
                  <a:pt x="3675117" y="2878042"/>
                  <a:pt x="3666888" y="2898509"/>
                </a:cubicBezTo>
                <a:lnTo>
                  <a:pt x="3664096" y="2906464"/>
                </a:lnTo>
                <a:lnTo>
                  <a:pt x="3671595" y="2906464"/>
                </a:lnTo>
                <a:lnTo>
                  <a:pt x="3686691" y="2907644"/>
                </a:lnTo>
                <a:lnTo>
                  <a:pt x="3688355" y="2906256"/>
                </a:lnTo>
                <a:lnTo>
                  <a:pt x="3697133" y="2889571"/>
                </a:lnTo>
                <a:lnTo>
                  <a:pt x="3696916" y="2889373"/>
                </a:lnTo>
                <a:lnTo>
                  <a:pt x="3698175" y="2887589"/>
                </a:lnTo>
                <a:lnTo>
                  <a:pt x="3703773" y="2876948"/>
                </a:lnTo>
                <a:lnTo>
                  <a:pt x="3694384" y="2855823"/>
                </a:lnTo>
                <a:lnTo>
                  <a:pt x="3704512" y="2838099"/>
                </a:lnTo>
                <a:close/>
                <a:moveTo>
                  <a:pt x="5244650" y="2810086"/>
                </a:moveTo>
                <a:lnTo>
                  <a:pt x="5243511" y="2818060"/>
                </a:lnTo>
                <a:lnTo>
                  <a:pt x="5246981" y="2811834"/>
                </a:lnTo>
                <a:close/>
                <a:moveTo>
                  <a:pt x="5262374" y="2777169"/>
                </a:moveTo>
                <a:lnTo>
                  <a:pt x="5262374" y="2787297"/>
                </a:lnTo>
                <a:cubicBezTo>
                  <a:pt x="5263693" y="2785925"/>
                  <a:pt x="5264853" y="2784238"/>
                  <a:pt x="5265856" y="2782232"/>
                </a:cubicBezTo>
                <a:lnTo>
                  <a:pt x="5267284" y="2777662"/>
                </a:lnTo>
                <a:lnTo>
                  <a:pt x="5267202" y="2777417"/>
                </a:lnTo>
                <a:lnTo>
                  <a:pt x="5267342" y="2777169"/>
                </a:lnTo>
                <a:close/>
                <a:moveTo>
                  <a:pt x="3423453" y="2764669"/>
                </a:moveTo>
                <a:lnTo>
                  <a:pt x="3410793" y="2779861"/>
                </a:lnTo>
                <a:lnTo>
                  <a:pt x="3410793" y="2787457"/>
                </a:lnTo>
                <a:lnTo>
                  <a:pt x="3415857" y="2787457"/>
                </a:lnTo>
                <a:cubicBezTo>
                  <a:pt x="3420816" y="2787668"/>
                  <a:pt x="3424192" y="2787246"/>
                  <a:pt x="3425985" y="2786191"/>
                </a:cubicBezTo>
                <a:cubicBezTo>
                  <a:pt x="3427779" y="2785136"/>
                  <a:pt x="3428623" y="2782182"/>
                  <a:pt x="3428517" y="2777329"/>
                </a:cubicBezTo>
                <a:close/>
                <a:moveTo>
                  <a:pt x="3724769" y="2746943"/>
                </a:moveTo>
                <a:lnTo>
                  <a:pt x="3704512" y="2779861"/>
                </a:lnTo>
                <a:cubicBezTo>
                  <a:pt x="3709576" y="2787880"/>
                  <a:pt x="3712108" y="2797164"/>
                  <a:pt x="3712108" y="2807714"/>
                </a:cubicBezTo>
                <a:cubicBezTo>
                  <a:pt x="3710684" y="2807608"/>
                  <a:pt x="3709101" y="2807819"/>
                  <a:pt x="3707361" y="2808347"/>
                </a:cubicBezTo>
                <a:cubicBezTo>
                  <a:pt x="3705620" y="2808874"/>
                  <a:pt x="3704670" y="2810351"/>
                  <a:pt x="3704512" y="2812778"/>
                </a:cubicBezTo>
                <a:cubicBezTo>
                  <a:pt x="3704670" y="2815310"/>
                  <a:pt x="3705620" y="2817842"/>
                  <a:pt x="3707361" y="2820374"/>
                </a:cubicBezTo>
                <a:cubicBezTo>
                  <a:pt x="3709101" y="2822906"/>
                  <a:pt x="3710684" y="2825438"/>
                  <a:pt x="3712108" y="2827970"/>
                </a:cubicBezTo>
                <a:lnTo>
                  <a:pt x="3723661" y="2832920"/>
                </a:lnTo>
                <a:lnTo>
                  <a:pt x="3723873" y="2832321"/>
                </a:lnTo>
                <a:lnTo>
                  <a:pt x="3725808" y="2822725"/>
                </a:lnTo>
                <a:lnTo>
                  <a:pt x="3719705" y="2817842"/>
                </a:lnTo>
                <a:cubicBezTo>
                  <a:pt x="3719652" y="2813939"/>
                  <a:pt x="3720390" y="2810351"/>
                  <a:pt x="3721920" y="2807081"/>
                </a:cubicBezTo>
                <a:cubicBezTo>
                  <a:pt x="3723450" y="2803810"/>
                  <a:pt x="3726087" y="2801489"/>
                  <a:pt x="3729833" y="2800118"/>
                </a:cubicBezTo>
                <a:cubicBezTo>
                  <a:pt x="3730096" y="2791255"/>
                  <a:pt x="3730202" y="2782393"/>
                  <a:pt x="3730149" y="2773531"/>
                </a:cubicBezTo>
                <a:cubicBezTo>
                  <a:pt x="3730096" y="2764669"/>
                  <a:pt x="3728303" y="2755806"/>
                  <a:pt x="3724769" y="2746943"/>
                </a:cubicBezTo>
                <a:close/>
                <a:moveTo>
                  <a:pt x="1538148" y="2746942"/>
                </a:moveTo>
                <a:lnTo>
                  <a:pt x="1517891" y="2779860"/>
                </a:lnTo>
                <a:lnTo>
                  <a:pt x="1518852" y="2783383"/>
                </a:lnTo>
                <a:lnTo>
                  <a:pt x="1524302" y="2779748"/>
                </a:lnTo>
                <a:lnTo>
                  <a:pt x="1542027" y="2766114"/>
                </a:lnTo>
                <a:close/>
                <a:moveTo>
                  <a:pt x="3451306" y="2724156"/>
                </a:moveTo>
                <a:lnTo>
                  <a:pt x="3446242" y="2734284"/>
                </a:lnTo>
                <a:cubicBezTo>
                  <a:pt x="3449196" y="2731752"/>
                  <a:pt x="3450884" y="2729220"/>
                  <a:pt x="3451306" y="2726688"/>
                </a:cubicBezTo>
                <a:close/>
                <a:moveTo>
                  <a:pt x="5302887" y="2688546"/>
                </a:moveTo>
                <a:cubicBezTo>
                  <a:pt x="5301252" y="2688546"/>
                  <a:pt x="5298825" y="2689180"/>
                  <a:pt x="5295607" y="2690445"/>
                </a:cubicBezTo>
                <a:cubicBezTo>
                  <a:pt x="5292390" y="2691712"/>
                  <a:pt x="5290596" y="2693611"/>
                  <a:pt x="5290227" y="2696143"/>
                </a:cubicBezTo>
                <a:cubicBezTo>
                  <a:pt x="5290385" y="2697356"/>
                  <a:pt x="5291335" y="2698095"/>
                  <a:pt x="5293075" y="2698357"/>
                </a:cubicBezTo>
                <a:cubicBezTo>
                  <a:pt x="5294816" y="2698622"/>
                  <a:pt x="5296399" y="2698728"/>
                  <a:pt x="5297823" y="2698675"/>
                </a:cubicBezTo>
                <a:close/>
                <a:moveTo>
                  <a:pt x="3777942" y="2658322"/>
                </a:moveTo>
                <a:cubicBezTo>
                  <a:pt x="3777520" y="2660854"/>
                  <a:pt x="3778364" y="2663386"/>
                  <a:pt x="3780474" y="2665918"/>
                </a:cubicBezTo>
                <a:lnTo>
                  <a:pt x="3780474" y="2658322"/>
                </a:lnTo>
                <a:close/>
                <a:moveTo>
                  <a:pt x="1591321" y="2658320"/>
                </a:moveTo>
                <a:cubicBezTo>
                  <a:pt x="1590899" y="2660852"/>
                  <a:pt x="1591743" y="2663384"/>
                  <a:pt x="1593853" y="2665916"/>
                </a:cubicBezTo>
                <a:lnTo>
                  <a:pt x="1593853" y="2658320"/>
                </a:lnTo>
                <a:close/>
                <a:moveTo>
                  <a:pt x="5520408" y="2648281"/>
                </a:moveTo>
                <a:lnTo>
                  <a:pt x="5492556" y="2673603"/>
                </a:lnTo>
                <a:cubicBezTo>
                  <a:pt x="5484854" y="2681727"/>
                  <a:pt x="5481900" y="2690166"/>
                  <a:pt x="5483693" y="2698924"/>
                </a:cubicBezTo>
                <a:cubicBezTo>
                  <a:pt x="5485487" y="2707680"/>
                  <a:pt x="5485065" y="2713588"/>
                  <a:pt x="5482427" y="2716647"/>
                </a:cubicBezTo>
                <a:lnTo>
                  <a:pt x="5500152" y="2714115"/>
                </a:lnTo>
                <a:lnTo>
                  <a:pt x="5502684" y="2714115"/>
                </a:lnTo>
                <a:lnTo>
                  <a:pt x="5500152" y="2688794"/>
                </a:lnTo>
                <a:lnTo>
                  <a:pt x="5522940" y="2671071"/>
                </a:lnTo>
                <a:lnTo>
                  <a:pt x="5530537" y="2650813"/>
                </a:lnTo>
                <a:close/>
                <a:moveTo>
                  <a:pt x="3805312" y="2632730"/>
                </a:moveTo>
                <a:lnTo>
                  <a:pt x="3798198" y="2638066"/>
                </a:lnTo>
                <a:lnTo>
                  <a:pt x="3804077" y="2638066"/>
                </a:lnTo>
                <a:close/>
                <a:moveTo>
                  <a:pt x="1619109" y="2632415"/>
                </a:moveTo>
                <a:lnTo>
                  <a:pt x="1611577" y="2638064"/>
                </a:lnTo>
                <a:lnTo>
                  <a:pt x="1616586" y="2638064"/>
                </a:lnTo>
                <a:close/>
                <a:moveTo>
                  <a:pt x="2670516" y="2623189"/>
                </a:moveTo>
                <a:lnTo>
                  <a:pt x="2670516" y="2633318"/>
                </a:lnTo>
                <a:lnTo>
                  <a:pt x="2673048" y="2625722"/>
                </a:lnTo>
                <a:close/>
                <a:moveTo>
                  <a:pt x="5360473" y="2612459"/>
                </a:moveTo>
                <a:lnTo>
                  <a:pt x="5356060" y="2620180"/>
                </a:lnTo>
                <a:lnTo>
                  <a:pt x="5354893" y="2624359"/>
                </a:lnTo>
                <a:lnTo>
                  <a:pt x="5360888" y="2615365"/>
                </a:lnTo>
                <a:close/>
                <a:moveTo>
                  <a:pt x="3805795" y="2605149"/>
                </a:moveTo>
                <a:lnTo>
                  <a:pt x="3805795" y="2615277"/>
                </a:lnTo>
                <a:lnTo>
                  <a:pt x="3808437" y="2619239"/>
                </a:lnTo>
                <a:lnTo>
                  <a:pt x="3809326" y="2615400"/>
                </a:lnTo>
                <a:lnTo>
                  <a:pt x="3814451" y="2605149"/>
                </a:lnTo>
                <a:close/>
                <a:moveTo>
                  <a:pt x="1619174" y="2605147"/>
                </a:moveTo>
                <a:lnTo>
                  <a:pt x="1619174" y="2615275"/>
                </a:lnTo>
                <a:lnTo>
                  <a:pt x="1624238" y="2622871"/>
                </a:lnTo>
                <a:lnTo>
                  <a:pt x="1631427" y="2616581"/>
                </a:lnTo>
                <a:lnTo>
                  <a:pt x="1635963" y="2605147"/>
                </a:lnTo>
                <a:close/>
                <a:moveTo>
                  <a:pt x="1636898" y="2592488"/>
                </a:moveTo>
                <a:lnTo>
                  <a:pt x="1636898" y="2602791"/>
                </a:lnTo>
                <a:lnTo>
                  <a:pt x="1639258" y="2596842"/>
                </a:lnTo>
                <a:lnTo>
                  <a:pt x="1640553" y="2593706"/>
                </a:lnTo>
                <a:close/>
                <a:moveTo>
                  <a:pt x="1651059" y="2568354"/>
                </a:moveTo>
                <a:lnTo>
                  <a:pt x="1647026" y="2569698"/>
                </a:lnTo>
                <a:lnTo>
                  <a:pt x="1647026" y="2578033"/>
                </a:lnTo>
                <a:lnTo>
                  <a:pt x="1648832" y="2573658"/>
                </a:lnTo>
                <a:close/>
                <a:moveTo>
                  <a:pt x="2683176" y="2554825"/>
                </a:moveTo>
                <a:lnTo>
                  <a:pt x="2683176" y="2557356"/>
                </a:lnTo>
                <a:cubicBezTo>
                  <a:pt x="2682754" y="2565374"/>
                  <a:pt x="2686130" y="2569594"/>
                  <a:pt x="2693304" y="2570016"/>
                </a:cubicBezTo>
                <a:close/>
                <a:moveTo>
                  <a:pt x="5389479" y="2543795"/>
                </a:moveTo>
                <a:lnTo>
                  <a:pt x="5384863" y="2554346"/>
                </a:lnTo>
                <a:cubicBezTo>
                  <a:pt x="5381856" y="2559412"/>
                  <a:pt x="5379007" y="2564476"/>
                  <a:pt x="5376317" y="2569539"/>
                </a:cubicBezTo>
                <a:lnTo>
                  <a:pt x="5376317" y="2569882"/>
                </a:lnTo>
                <a:lnTo>
                  <a:pt x="5386209" y="2554595"/>
                </a:lnTo>
                <a:close/>
                <a:moveTo>
                  <a:pt x="3853245" y="2528577"/>
                </a:moveTo>
                <a:lnTo>
                  <a:pt x="3841243" y="2539314"/>
                </a:lnTo>
                <a:lnTo>
                  <a:pt x="3844045" y="2550210"/>
                </a:lnTo>
                <a:lnTo>
                  <a:pt x="3847307" y="2544501"/>
                </a:lnTo>
                <a:close/>
                <a:moveTo>
                  <a:pt x="3861500" y="2506398"/>
                </a:moveTo>
                <a:lnTo>
                  <a:pt x="3857712" y="2516599"/>
                </a:lnTo>
                <a:lnTo>
                  <a:pt x="3861233" y="2507154"/>
                </a:lnTo>
                <a:lnTo>
                  <a:pt x="3861547" y="2506398"/>
                </a:lnTo>
                <a:close/>
                <a:moveTo>
                  <a:pt x="1674879" y="2506396"/>
                </a:moveTo>
                <a:cubicBezTo>
                  <a:pt x="1672452" y="2514415"/>
                  <a:pt x="1669709" y="2521800"/>
                  <a:pt x="1666650" y="2528553"/>
                </a:cubicBezTo>
                <a:cubicBezTo>
                  <a:pt x="1663590" y="2535305"/>
                  <a:pt x="1659581" y="2538891"/>
                  <a:pt x="1654622" y="2539313"/>
                </a:cubicBezTo>
                <a:lnTo>
                  <a:pt x="1655856" y="2544112"/>
                </a:lnTo>
                <a:lnTo>
                  <a:pt x="1663313" y="2537972"/>
                </a:lnTo>
                <a:lnTo>
                  <a:pt x="1680119" y="2506396"/>
                </a:lnTo>
                <a:close/>
                <a:moveTo>
                  <a:pt x="5409234" y="2470789"/>
                </a:moveTo>
                <a:lnTo>
                  <a:pt x="5409234" y="2480917"/>
                </a:lnTo>
                <a:lnTo>
                  <a:pt x="5411766" y="2473321"/>
                </a:lnTo>
                <a:close/>
                <a:moveTo>
                  <a:pt x="1711353" y="2440884"/>
                </a:moveTo>
                <a:lnTo>
                  <a:pt x="1707796" y="2445627"/>
                </a:lnTo>
                <a:cubicBezTo>
                  <a:pt x="1706741" y="2447051"/>
                  <a:pt x="1706952" y="2448634"/>
                  <a:pt x="1708429" y="2450375"/>
                </a:cubicBezTo>
                <a:lnTo>
                  <a:pt x="1708543" y="2450448"/>
                </a:lnTo>
                <a:lnTo>
                  <a:pt x="1709958" y="2447530"/>
                </a:lnTo>
                <a:close/>
                <a:moveTo>
                  <a:pt x="5421894" y="2402424"/>
                </a:moveTo>
                <a:lnTo>
                  <a:pt x="5421894" y="2404955"/>
                </a:lnTo>
                <a:cubicBezTo>
                  <a:pt x="5421472" y="2412974"/>
                  <a:pt x="5424848" y="2417194"/>
                  <a:pt x="5432022" y="2417616"/>
                </a:cubicBezTo>
                <a:close/>
                <a:moveTo>
                  <a:pt x="3351462" y="2365942"/>
                </a:moveTo>
                <a:lnTo>
                  <a:pt x="3331205" y="2398859"/>
                </a:lnTo>
                <a:cubicBezTo>
                  <a:pt x="3336269" y="2406878"/>
                  <a:pt x="3338801" y="2416162"/>
                  <a:pt x="3338801" y="2426712"/>
                </a:cubicBezTo>
                <a:cubicBezTo>
                  <a:pt x="3337377" y="2426607"/>
                  <a:pt x="3335794" y="2426817"/>
                  <a:pt x="3334054" y="2427345"/>
                </a:cubicBezTo>
                <a:lnTo>
                  <a:pt x="3332350" y="2429996"/>
                </a:lnTo>
                <a:lnTo>
                  <a:pt x="3337542" y="2431944"/>
                </a:lnTo>
                <a:lnTo>
                  <a:pt x="3335710" y="2442022"/>
                </a:lnTo>
                <a:lnTo>
                  <a:pt x="3338801" y="2446968"/>
                </a:lnTo>
                <a:lnTo>
                  <a:pt x="3350355" y="2451919"/>
                </a:lnTo>
                <a:lnTo>
                  <a:pt x="3353634" y="2442629"/>
                </a:lnTo>
                <a:lnTo>
                  <a:pt x="3346398" y="2436840"/>
                </a:lnTo>
                <a:cubicBezTo>
                  <a:pt x="3346345" y="2432937"/>
                  <a:pt x="3347083" y="2429349"/>
                  <a:pt x="3348613" y="2426079"/>
                </a:cubicBezTo>
                <a:cubicBezTo>
                  <a:pt x="3350143" y="2422808"/>
                  <a:pt x="3352780" y="2420487"/>
                  <a:pt x="3356526" y="2419116"/>
                </a:cubicBezTo>
                <a:cubicBezTo>
                  <a:pt x="3356789" y="2410253"/>
                  <a:pt x="3356895" y="2401391"/>
                  <a:pt x="3356842" y="2392529"/>
                </a:cubicBezTo>
                <a:cubicBezTo>
                  <a:pt x="3356789" y="2383667"/>
                  <a:pt x="3354996" y="2374805"/>
                  <a:pt x="3351462" y="2365942"/>
                </a:cubicBezTo>
                <a:close/>
                <a:moveTo>
                  <a:pt x="5480131" y="2354314"/>
                </a:moveTo>
                <a:cubicBezTo>
                  <a:pt x="5477177" y="2361911"/>
                  <a:pt x="5475489" y="2366975"/>
                  <a:pt x="5475067" y="2369506"/>
                </a:cubicBezTo>
                <a:cubicBezTo>
                  <a:pt x="5469581" y="2376892"/>
                  <a:pt x="5464095" y="2384277"/>
                  <a:pt x="5458609" y="2391661"/>
                </a:cubicBezTo>
                <a:cubicBezTo>
                  <a:pt x="5453123" y="2399048"/>
                  <a:pt x="5450169" y="2407699"/>
                  <a:pt x="5449747" y="2417616"/>
                </a:cubicBezTo>
                <a:lnTo>
                  <a:pt x="5441660" y="2435813"/>
                </a:lnTo>
                <a:lnTo>
                  <a:pt x="5441914" y="2435588"/>
                </a:lnTo>
                <a:lnTo>
                  <a:pt x="5485347" y="2359288"/>
                </a:lnTo>
                <a:lnTo>
                  <a:pt x="5485196" y="2359379"/>
                </a:lnTo>
                <a:close/>
                <a:moveTo>
                  <a:pt x="5507984" y="2298608"/>
                </a:moveTo>
                <a:lnTo>
                  <a:pt x="5506793" y="2300693"/>
                </a:lnTo>
                <a:lnTo>
                  <a:pt x="5513048" y="2298608"/>
                </a:lnTo>
                <a:close/>
                <a:moveTo>
                  <a:pt x="1763501" y="2288639"/>
                </a:moveTo>
                <a:cubicBezTo>
                  <a:pt x="1763396" y="2289800"/>
                  <a:pt x="1762974" y="2290644"/>
                  <a:pt x="1762235" y="2291171"/>
                </a:cubicBezTo>
                <a:cubicBezTo>
                  <a:pt x="1761497" y="2291699"/>
                  <a:pt x="1761075" y="2292543"/>
                  <a:pt x="1760969" y="2293703"/>
                </a:cubicBezTo>
                <a:lnTo>
                  <a:pt x="1760969" y="2306363"/>
                </a:lnTo>
                <a:lnTo>
                  <a:pt x="1761378" y="2309838"/>
                </a:lnTo>
                <a:lnTo>
                  <a:pt x="1762063" y="2307554"/>
                </a:lnTo>
                <a:cubicBezTo>
                  <a:pt x="1760797" y="2302279"/>
                  <a:pt x="1761430" y="2297637"/>
                  <a:pt x="1763962" y="2293628"/>
                </a:cubicBezTo>
                <a:lnTo>
                  <a:pt x="1771203" y="2290180"/>
                </a:lnTo>
                <a:close/>
                <a:moveTo>
                  <a:pt x="3404635" y="2277320"/>
                </a:moveTo>
                <a:cubicBezTo>
                  <a:pt x="3404213" y="2279852"/>
                  <a:pt x="3405057" y="2282384"/>
                  <a:pt x="3407167" y="2284916"/>
                </a:cubicBezTo>
                <a:lnTo>
                  <a:pt x="3407167" y="2277320"/>
                </a:lnTo>
                <a:close/>
                <a:moveTo>
                  <a:pt x="3973534" y="2252881"/>
                </a:moveTo>
                <a:lnTo>
                  <a:pt x="3967847" y="2255725"/>
                </a:lnTo>
                <a:lnTo>
                  <a:pt x="3957718" y="2273449"/>
                </a:lnTo>
                <a:lnTo>
                  <a:pt x="3968028" y="2269326"/>
                </a:lnTo>
                <a:lnTo>
                  <a:pt x="3968846" y="2268508"/>
                </a:lnTo>
                <a:close/>
                <a:moveTo>
                  <a:pt x="1791094" y="2250788"/>
                </a:moveTo>
                <a:lnTo>
                  <a:pt x="1781226" y="2255722"/>
                </a:lnTo>
                <a:lnTo>
                  <a:pt x="1771097" y="2273447"/>
                </a:lnTo>
                <a:lnTo>
                  <a:pt x="1783758" y="2268383"/>
                </a:lnTo>
                <a:lnTo>
                  <a:pt x="1785487" y="2265500"/>
                </a:lnTo>
                <a:lnTo>
                  <a:pt x="1789084" y="2256795"/>
                </a:lnTo>
                <a:close/>
                <a:moveTo>
                  <a:pt x="3435020" y="2249467"/>
                </a:moveTo>
                <a:cubicBezTo>
                  <a:pt x="3430378" y="2249467"/>
                  <a:pt x="3427001" y="2252000"/>
                  <a:pt x="3424891" y="2257064"/>
                </a:cubicBezTo>
                <a:lnTo>
                  <a:pt x="3432488" y="2257064"/>
                </a:lnTo>
                <a:cubicBezTo>
                  <a:pt x="3432593" y="2255798"/>
                  <a:pt x="3433015" y="2254532"/>
                  <a:pt x="3433754" y="2253266"/>
                </a:cubicBezTo>
                <a:cubicBezTo>
                  <a:pt x="3434492" y="2252000"/>
                  <a:pt x="3434914" y="2250734"/>
                  <a:pt x="3435020" y="2249467"/>
                </a:cubicBezTo>
                <a:close/>
                <a:moveTo>
                  <a:pt x="3432488" y="2224147"/>
                </a:moveTo>
                <a:lnTo>
                  <a:pt x="3432488" y="2234275"/>
                </a:lnTo>
                <a:lnTo>
                  <a:pt x="3437552" y="2241871"/>
                </a:lnTo>
                <a:lnTo>
                  <a:pt x="3444743" y="2235579"/>
                </a:lnTo>
                <a:lnTo>
                  <a:pt x="3449278" y="2224147"/>
                </a:lnTo>
                <a:close/>
                <a:moveTo>
                  <a:pt x="5543433" y="2215051"/>
                </a:moveTo>
                <a:lnTo>
                  <a:pt x="5533305" y="2220115"/>
                </a:lnTo>
                <a:cubicBezTo>
                  <a:pt x="5532883" y="2229820"/>
                  <a:pt x="5531195" y="2238261"/>
                  <a:pt x="5528241" y="2245436"/>
                </a:cubicBezTo>
                <a:cubicBezTo>
                  <a:pt x="5531881" y="2240372"/>
                  <a:pt x="5534729" y="2235307"/>
                  <a:pt x="5536786" y="2230243"/>
                </a:cubicBezTo>
                <a:cubicBezTo>
                  <a:pt x="5538844" y="2225179"/>
                  <a:pt x="5541059" y="2220115"/>
                  <a:pt x="5543433" y="2215051"/>
                </a:cubicBezTo>
                <a:close/>
                <a:moveTo>
                  <a:pt x="3450212" y="2211487"/>
                </a:moveTo>
                <a:lnTo>
                  <a:pt x="3450212" y="2221793"/>
                </a:lnTo>
                <a:lnTo>
                  <a:pt x="3452572" y="2215844"/>
                </a:lnTo>
                <a:lnTo>
                  <a:pt x="3453868" y="2212706"/>
                </a:lnTo>
                <a:close/>
                <a:moveTo>
                  <a:pt x="5561157" y="2189729"/>
                </a:moveTo>
                <a:cubicBezTo>
                  <a:pt x="5560735" y="2194372"/>
                  <a:pt x="5561579" y="2197748"/>
                  <a:pt x="5563690" y="2199859"/>
                </a:cubicBezTo>
                <a:lnTo>
                  <a:pt x="5568754" y="2199859"/>
                </a:lnTo>
                <a:cubicBezTo>
                  <a:pt x="5570864" y="2199437"/>
                  <a:pt x="5571708" y="2197748"/>
                  <a:pt x="5571286" y="2194795"/>
                </a:cubicBezTo>
                <a:cubicBezTo>
                  <a:pt x="5571286" y="2192368"/>
                  <a:pt x="5570653" y="2190891"/>
                  <a:pt x="5569387" y="2190362"/>
                </a:cubicBezTo>
                <a:cubicBezTo>
                  <a:pt x="5568121" y="2189835"/>
                  <a:pt x="5566222" y="2189625"/>
                  <a:pt x="5563690" y="2189729"/>
                </a:cubicBezTo>
                <a:close/>
                <a:moveTo>
                  <a:pt x="3464375" y="2187353"/>
                </a:moveTo>
                <a:lnTo>
                  <a:pt x="3460340" y="2188698"/>
                </a:lnTo>
                <a:lnTo>
                  <a:pt x="3460340" y="2197035"/>
                </a:lnTo>
                <a:lnTo>
                  <a:pt x="3462147" y="2192660"/>
                </a:lnTo>
                <a:close/>
                <a:moveTo>
                  <a:pt x="4010892" y="2149379"/>
                </a:moveTo>
                <a:lnTo>
                  <a:pt x="4011249" y="2165094"/>
                </a:lnTo>
                <a:lnTo>
                  <a:pt x="4016113" y="2151616"/>
                </a:lnTo>
                <a:close/>
                <a:moveTo>
                  <a:pt x="1824271" y="2149376"/>
                </a:moveTo>
                <a:lnTo>
                  <a:pt x="1824564" y="2162294"/>
                </a:lnTo>
                <a:lnTo>
                  <a:pt x="1829832" y="2151760"/>
                </a:lnTo>
                <a:close/>
                <a:moveTo>
                  <a:pt x="5581414" y="2128961"/>
                </a:moveTo>
                <a:lnTo>
                  <a:pt x="5581414" y="2146685"/>
                </a:lnTo>
                <a:cubicBezTo>
                  <a:pt x="5578776" y="2146685"/>
                  <a:pt x="5576455" y="2147318"/>
                  <a:pt x="5574451" y="2148584"/>
                </a:cubicBezTo>
                <a:cubicBezTo>
                  <a:pt x="5572446" y="2149850"/>
                  <a:pt x="5571391" y="2151749"/>
                  <a:pt x="5571286" y="2154282"/>
                </a:cubicBezTo>
                <a:cubicBezTo>
                  <a:pt x="5571286" y="2157025"/>
                  <a:pt x="5571919" y="2159768"/>
                  <a:pt x="5573185" y="2162511"/>
                </a:cubicBezTo>
                <a:cubicBezTo>
                  <a:pt x="5574451" y="2165254"/>
                  <a:pt x="5576350" y="2166731"/>
                  <a:pt x="5578882" y="2166942"/>
                </a:cubicBezTo>
                <a:cubicBezTo>
                  <a:pt x="5580095" y="2166731"/>
                  <a:pt x="5580834" y="2165887"/>
                  <a:pt x="5581097" y="2164409"/>
                </a:cubicBezTo>
                <a:cubicBezTo>
                  <a:pt x="5581361" y="2162933"/>
                  <a:pt x="5581467" y="2162089"/>
                  <a:pt x="5581414" y="2161878"/>
                </a:cubicBezTo>
                <a:lnTo>
                  <a:pt x="5594074" y="2139089"/>
                </a:lnTo>
                <a:close/>
                <a:moveTo>
                  <a:pt x="3488193" y="2125396"/>
                </a:moveTo>
                <a:cubicBezTo>
                  <a:pt x="3485766" y="2133415"/>
                  <a:pt x="3483023" y="2140800"/>
                  <a:pt x="3479964" y="2147552"/>
                </a:cubicBezTo>
                <a:cubicBezTo>
                  <a:pt x="3476904" y="2154304"/>
                  <a:pt x="3472895" y="2157891"/>
                  <a:pt x="3467936" y="2158313"/>
                </a:cubicBezTo>
                <a:lnTo>
                  <a:pt x="3469171" y="2163114"/>
                </a:lnTo>
                <a:lnTo>
                  <a:pt x="3476627" y="2156975"/>
                </a:lnTo>
                <a:lnTo>
                  <a:pt x="3493435" y="2125396"/>
                </a:lnTo>
                <a:close/>
                <a:moveTo>
                  <a:pt x="5591542" y="2096044"/>
                </a:moveTo>
                <a:lnTo>
                  <a:pt x="5591542" y="2103640"/>
                </a:lnTo>
                <a:lnTo>
                  <a:pt x="5581414" y="2116301"/>
                </a:lnTo>
                <a:lnTo>
                  <a:pt x="5581414" y="2121364"/>
                </a:lnTo>
                <a:lnTo>
                  <a:pt x="5594074" y="2111237"/>
                </a:lnTo>
                <a:lnTo>
                  <a:pt x="5594074" y="2103640"/>
                </a:lnTo>
                <a:cubicBezTo>
                  <a:pt x="5594127" y="2103324"/>
                  <a:pt x="5594021" y="2102058"/>
                  <a:pt x="5593758" y="2099841"/>
                </a:cubicBezTo>
                <a:cubicBezTo>
                  <a:pt x="5593494" y="2097627"/>
                  <a:pt x="5592755" y="2096361"/>
                  <a:pt x="5591542" y="2096044"/>
                </a:cubicBezTo>
                <a:close/>
                <a:moveTo>
                  <a:pt x="4042667" y="2080656"/>
                </a:moveTo>
                <a:lnTo>
                  <a:pt x="4033680" y="2091140"/>
                </a:lnTo>
                <a:lnTo>
                  <a:pt x="4026084" y="2116462"/>
                </a:lnTo>
                <a:lnTo>
                  <a:pt x="4021020" y="2116462"/>
                </a:lnTo>
                <a:lnTo>
                  <a:pt x="4021020" y="2134185"/>
                </a:lnTo>
                <a:lnTo>
                  <a:pt x="4021374" y="2134327"/>
                </a:lnTo>
                <a:lnTo>
                  <a:pt x="4027083" y="2114052"/>
                </a:lnTo>
                <a:cubicBezTo>
                  <a:pt x="4027822" y="2105823"/>
                  <a:pt x="4030776" y="2099492"/>
                  <a:pt x="4035945" y="2095061"/>
                </a:cubicBezTo>
                <a:close/>
                <a:moveTo>
                  <a:pt x="3524668" y="2059883"/>
                </a:moveTo>
                <a:lnTo>
                  <a:pt x="3521110" y="2064627"/>
                </a:lnTo>
                <a:cubicBezTo>
                  <a:pt x="3520055" y="2066051"/>
                  <a:pt x="3520266" y="2067634"/>
                  <a:pt x="3521743" y="2069375"/>
                </a:cubicBezTo>
                <a:lnTo>
                  <a:pt x="3521858" y="2069449"/>
                </a:lnTo>
                <a:lnTo>
                  <a:pt x="3523272" y="2066532"/>
                </a:lnTo>
                <a:close/>
                <a:moveTo>
                  <a:pt x="4085052" y="2013154"/>
                </a:moveTo>
                <a:lnTo>
                  <a:pt x="4079814" y="2019890"/>
                </a:lnTo>
                <a:lnTo>
                  <a:pt x="4085320" y="2015301"/>
                </a:lnTo>
                <a:close/>
                <a:moveTo>
                  <a:pt x="1905297" y="1989856"/>
                </a:moveTo>
                <a:lnTo>
                  <a:pt x="1902765" y="2007580"/>
                </a:lnTo>
                <a:cubicBezTo>
                  <a:pt x="1898914" y="2011537"/>
                  <a:pt x="1895221" y="2016284"/>
                  <a:pt x="1891687" y="2021823"/>
                </a:cubicBezTo>
                <a:cubicBezTo>
                  <a:pt x="1888152" y="2027362"/>
                  <a:pt x="1885093" y="2032743"/>
                  <a:pt x="1882508" y="2037965"/>
                </a:cubicBezTo>
                <a:cubicBezTo>
                  <a:pt x="1882930" y="2048515"/>
                  <a:pt x="1879554" y="2057799"/>
                  <a:pt x="1872380" y="2065818"/>
                </a:cubicBezTo>
                <a:cubicBezTo>
                  <a:pt x="1869426" y="2063760"/>
                  <a:pt x="1866472" y="2064077"/>
                  <a:pt x="1863518" y="2066767"/>
                </a:cubicBezTo>
                <a:cubicBezTo>
                  <a:pt x="1860564" y="2069457"/>
                  <a:pt x="1860142" y="2071673"/>
                  <a:pt x="1862252" y="2073414"/>
                </a:cubicBezTo>
                <a:lnTo>
                  <a:pt x="1847059" y="2091138"/>
                </a:lnTo>
                <a:lnTo>
                  <a:pt x="1839463" y="2116459"/>
                </a:lnTo>
                <a:lnTo>
                  <a:pt x="1834399" y="2116459"/>
                </a:lnTo>
                <a:lnTo>
                  <a:pt x="1834399" y="2134183"/>
                </a:lnTo>
                <a:lnTo>
                  <a:pt x="1838287" y="2135739"/>
                </a:lnTo>
                <a:lnTo>
                  <a:pt x="1840557" y="2131576"/>
                </a:lnTo>
                <a:cubicBezTo>
                  <a:pt x="1844988" y="2128200"/>
                  <a:pt x="1847520" y="2123558"/>
                  <a:pt x="1848153" y="2117650"/>
                </a:cubicBezTo>
                <a:cubicBezTo>
                  <a:pt x="1855749" y="2117228"/>
                  <a:pt x="1860813" y="2113007"/>
                  <a:pt x="1863345" y="2104989"/>
                </a:cubicBezTo>
                <a:cubicBezTo>
                  <a:pt x="1863398" y="2103829"/>
                  <a:pt x="1863293" y="2102985"/>
                  <a:pt x="1863029" y="2102457"/>
                </a:cubicBezTo>
                <a:cubicBezTo>
                  <a:pt x="1862765" y="2101930"/>
                  <a:pt x="1862027" y="2101086"/>
                  <a:pt x="1860813" y="2099925"/>
                </a:cubicBezTo>
                <a:lnTo>
                  <a:pt x="1865877" y="2092329"/>
                </a:lnTo>
                <a:cubicBezTo>
                  <a:pt x="1867091" y="2089902"/>
                  <a:pt x="1867829" y="2087792"/>
                  <a:pt x="1868093" y="2085999"/>
                </a:cubicBezTo>
                <a:cubicBezTo>
                  <a:pt x="1868357" y="2084205"/>
                  <a:pt x="1868462" y="2082095"/>
                  <a:pt x="1868410" y="2079669"/>
                </a:cubicBezTo>
                <a:cubicBezTo>
                  <a:pt x="1878485" y="2064371"/>
                  <a:pt x="1887453" y="2048123"/>
                  <a:pt x="1895313" y="2030926"/>
                </a:cubicBezTo>
                <a:lnTo>
                  <a:pt x="1910357" y="1993652"/>
                </a:lnTo>
                <a:close/>
                <a:moveTo>
                  <a:pt x="1923021" y="1956939"/>
                </a:moveTo>
                <a:lnTo>
                  <a:pt x="1923021" y="1960897"/>
                </a:lnTo>
                <a:lnTo>
                  <a:pt x="1924492" y="1956939"/>
                </a:lnTo>
                <a:close/>
                <a:moveTo>
                  <a:pt x="3576815" y="1907639"/>
                </a:moveTo>
                <a:cubicBezTo>
                  <a:pt x="3576710" y="1908800"/>
                  <a:pt x="3576288" y="1909644"/>
                  <a:pt x="3575549" y="1910171"/>
                </a:cubicBezTo>
                <a:cubicBezTo>
                  <a:pt x="3574811" y="1910699"/>
                  <a:pt x="3574389" y="1911543"/>
                  <a:pt x="3574283" y="1912703"/>
                </a:cubicBezTo>
                <a:lnTo>
                  <a:pt x="3574283" y="1925363"/>
                </a:lnTo>
                <a:lnTo>
                  <a:pt x="3574692" y="1928840"/>
                </a:lnTo>
                <a:lnTo>
                  <a:pt x="3575377" y="1926556"/>
                </a:lnTo>
                <a:cubicBezTo>
                  <a:pt x="3574111" y="1921282"/>
                  <a:pt x="3574744" y="1916639"/>
                  <a:pt x="3577276" y="1912630"/>
                </a:cubicBezTo>
                <a:lnTo>
                  <a:pt x="3584521" y="1909180"/>
                </a:lnTo>
                <a:close/>
                <a:moveTo>
                  <a:pt x="3604410" y="1869787"/>
                </a:moveTo>
                <a:lnTo>
                  <a:pt x="3594540" y="1874722"/>
                </a:lnTo>
                <a:lnTo>
                  <a:pt x="3584411" y="1892447"/>
                </a:lnTo>
                <a:lnTo>
                  <a:pt x="3597072" y="1887383"/>
                </a:lnTo>
                <a:lnTo>
                  <a:pt x="3598805" y="1884495"/>
                </a:lnTo>
                <a:lnTo>
                  <a:pt x="3602399" y="1875797"/>
                </a:lnTo>
                <a:close/>
                <a:moveTo>
                  <a:pt x="4145632" y="1869499"/>
                </a:moveTo>
                <a:lnTo>
                  <a:pt x="4142875" y="1870218"/>
                </a:lnTo>
                <a:cubicBezTo>
                  <a:pt x="4139658" y="1871484"/>
                  <a:pt x="4137864" y="1873383"/>
                  <a:pt x="4137495" y="1875915"/>
                </a:cubicBezTo>
                <a:cubicBezTo>
                  <a:pt x="4137653" y="1877129"/>
                  <a:pt x="4138603" y="1877867"/>
                  <a:pt x="4140343" y="1878131"/>
                </a:cubicBezTo>
                <a:lnTo>
                  <a:pt x="4142373" y="1878266"/>
                </a:lnTo>
                <a:close/>
                <a:moveTo>
                  <a:pt x="1963534" y="1868317"/>
                </a:moveTo>
                <a:cubicBezTo>
                  <a:pt x="1961899" y="1868317"/>
                  <a:pt x="1959472" y="1868950"/>
                  <a:pt x="1956254" y="1870216"/>
                </a:cubicBezTo>
                <a:cubicBezTo>
                  <a:pt x="1953037" y="1871482"/>
                  <a:pt x="1951243" y="1873381"/>
                  <a:pt x="1950874" y="1875913"/>
                </a:cubicBezTo>
                <a:cubicBezTo>
                  <a:pt x="1951032" y="1877126"/>
                  <a:pt x="1951982" y="1877865"/>
                  <a:pt x="1953722" y="1878128"/>
                </a:cubicBezTo>
                <a:cubicBezTo>
                  <a:pt x="1955463" y="1878392"/>
                  <a:pt x="1957046" y="1878498"/>
                  <a:pt x="1958470" y="1878445"/>
                </a:cubicBezTo>
                <a:close/>
                <a:moveTo>
                  <a:pt x="2690772" y="1815462"/>
                </a:moveTo>
                <a:lnTo>
                  <a:pt x="2662920" y="1840783"/>
                </a:lnTo>
                <a:cubicBezTo>
                  <a:pt x="2655218" y="1848906"/>
                  <a:pt x="2652264" y="1857347"/>
                  <a:pt x="2654057" y="1866104"/>
                </a:cubicBezTo>
                <a:cubicBezTo>
                  <a:pt x="2655851" y="1874860"/>
                  <a:pt x="2655429" y="1880769"/>
                  <a:pt x="2652791" y="1883828"/>
                </a:cubicBezTo>
                <a:lnTo>
                  <a:pt x="2670516" y="1881296"/>
                </a:lnTo>
                <a:lnTo>
                  <a:pt x="2673048" y="1881296"/>
                </a:lnTo>
                <a:lnTo>
                  <a:pt x="2670516" y="1855975"/>
                </a:lnTo>
                <a:lnTo>
                  <a:pt x="2693304" y="1838251"/>
                </a:lnTo>
                <a:lnTo>
                  <a:pt x="2700901" y="1817994"/>
                </a:lnTo>
                <a:close/>
                <a:moveTo>
                  <a:pt x="3637585" y="1768376"/>
                </a:moveTo>
                <a:lnTo>
                  <a:pt x="3637879" y="1781297"/>
                </a:lnTo>
                <a:lnTo>
                  <a:pt x="3643147" y="1770760"/>
                </a:lnTo>
                <a:close/>
                <a:moveTo>
                  <a:pt x="5429490" y="1663061"/>
                </a:moveTo>
                <a:lnTo>
                  <a:pt x="5401638" y="1688381"/>
                </a:lnTo>
                <a:cubicBezTo>
                  <a:pt x="5393936" y="1696506"/>
                  <a:pt x="5390982" y="1704945"/>
                  <a:pt x="5392775" y="1713703"/>
                </a:cubicBezTo>
                <a:cubicBezTo>
                  <a:pt x="5394569" y="1722459"/>
                  <a:pt x="5394147" y="1728368"/>
                  <a:pt x="5391509" y="1731426"/>
                </a:cubicBezTo>
                <a:lnTo>
                  <a:pt x="5409234" y="1728895"/>
                </a:lnTo>
                <a:lnTo>
                  <a:pt x="5411766" y="1728895"/>
                </a:lnTo>
                <a:lnTo>
                  <a:pt x="5409234" y="1703574"/>
                </a:lnTo>
                <a:lnTo>
                  <a:pt x="5432022" y="1685850"/>
                </a:lnTo>
                <a:lnTo>
                  <a:pt x="5439619" y="1665593"/>
                </a:lnTo>
                <a:close/>
                <a:moveTo>
                  <a:pt x="2069881" y="1650559"/>
                </a:moveTo>
                <a:lnTo>
                  <a:pt x="2069881" y="1660688"/>
                </a:lnTo>
                <a:lnTo>
                  <a:pt x="2072413" y="1653091"/>
                </a:lnTo>
                <a:close/>
                <a:moveTo>
                  <a:pt x="3718611" y="1608856"/>
                </a:moveTo>
                <a:lnTo>
                  <a:pt x="3716079" y="1626580"/>
                </a:lnTo>
                <a:cubicBezTo>
                  <a:pt x="3712228" y="1630537"/>
                  <a:pt x="3708535" y="1635284"/>
                  <a:pt x="3705001" y="1640823"/>
                </a:cubicBezTo>
                <a:cubicBezTo>
                  <a:pt x="3701466" y="1646362"/>
                  <a:pt x="3698407" y="1651743"/>
                  <a:pt x="3695822" y="1656965"/>
                </a:cubicBezTo>
                <a:cubicBezTo>
                  <a:pt x="3696244" y="1667515"/>
                  <a:pt x="3692868" y="1676799"/>
                  <a:pt x="3685694" y="1684818"/>
                </a:cubicBezTo>
                <a:cubicBezTo>
                  <a:pt x="3682740" y="1682760"/>
                  <a:pt x="3679786" y="1683077"/>
                  <a:pt x="3676832" y="1685767"/>
                </a:cubicBezTo>
                <a:cubicBezTo>
                  <a:pt x="3673878" y="1688457"/>
                  <a:pt x="3673456" y="1690673"/>
                  <a:pt x="3675566" y="1692414"/>
                </a:cubicBezTo>
                <a:lnTo>
                  <a:pt x="3660373" y="1710138"/>
                </a:lnTo>
                <a:lnTo>
                  <a:pt x="3652777" y="1735459"/>
                </a:lnTo>
                <a:lnTo>
                  <a:pt x="3647713" y="1735459"/>
                </a:lnTo>
                <a:lnTo>
                  <a:pt x="3647713" y="1753183"/>
                </a:lnTo>
                <a:lnTo>
                  <a:pt x="3651602" y="1754739"/>
                </a:lnTo>
                <a:lnTo>
                  <a:pt x="3653871" y="1750578"/>
                </a:lnTo>
                <a:cubicBezTo>
                  <a:pt x="3658302" y="1747202"/>
                  <a:pt x="3660834" y="1742561"/>
                  <a:pt x="3661467" y="1736653"/>
                </a:cubicBezTo>
                <a:cubicBezTo>
                  <a:pt x="3669063" y="1736231"/>
                  <a:pt x="3674127" y="1732009"/>
                  <a:pt x="3676659" y="1723991"/>
                </a:cubicBezTo>
                <a:cubicBezTo>
                  <a:pt x="3676712" y="1722832"/>
                  <a:pt x="3676607" y="1721988"/>
                  <a:pt x="3676343" y="1721459"/>
                </a:cubicBezTo>
                <a:cubicBezTo>
                  <a:pt x="3676079" y="1720932"/>
                  <a:pt x="3675341" y="1720089"/>
                  <a:pt x="3674127" y="1718928"/>
                </a:cubicBezTo>
                <a:lnTo>
                  <a:pt x="3679191" y="1711331"/>
                </a:lnTo>
                <a:cubicBezTo>
                  <a:pt x="3680405" y="1708905"/>
                  <a:pt x="3681143" y="1706794"/>
                  <a:pt x="3681407" y="1705001"/>
                </a:cubicBezTo>
                <a:cubicBezTo>
                  <a:pt x="3681671" y="1703207"/>
                  <a:pt x="3681776" y="1701097"/>
                  <a:pt x="3681724" y="1698671"/>
                </a:cubicBezTo>
                <a:cubicBezTo>
                  <a:pt x="3691799" y="1683373"/>
                  <a:pt x="3700767" y="1667125"/>
                  <a:pt x="3708627" y="1649928"/>
                </a:cubicBezTo>
                <a:lnTo>
                  <a:pt x="3723673" y="1612652"/>
                </a:lnTo>
                <a:close/>
                <a:moveTo>
                  <a:pt x="4269162" y="1582196"/>
                </a:moveTo>
                <a:lnTo>
                  <a:pt x="4269162" y="1584729"/>
                </a:lnTo>
                <a:cubicBezTo>
                  <a:pt x="4268740" y="1592747"/>
                  <a:pt x="4272116" y="1596967"/>
                  <a:pt x="4279290" y="1597389"/>
                </a:cubicBezTo>
                <a:close/>
                <a:moveTo>
                  <a:pt x="2082541" y="1582194"/>
                </a:moveTo>
                <a:lnTo>
                  <a:pt x="2082541" y="1584726"/>
                </a:lnTo>
                <a:cubicBezTo>
                  <a:pt x="2082119" y="1592744"/>
                  <a:pt x="2085495" y="1596964"/>
                  <a:pt x="2092669" y="1597386"/>
                </a:cubicBezTo>
                <a:close/>
                <a:moveTo>
                  <a:pt x="3736335" y="1575939"/>
                </a:moveTo>
                <a:lnTo>
                  <a:pt x="3736335" y="1579900"/>
                </a:lnTo>
                <a:lnTo>
                  <a:pt x="3737808" y="1575939"/>
                </a:lnTo>
                <a:close/>
                <a:moveTo>
                  <a:pt x="2727911" y="1559717"/>
                </a:moveTo>
                <a:lnTo>
                  <a:pt x="2719816" y="1570408"/>
                </a:lnTo>
                <a:cubicBezTo>
                  <a:pt x="2713169" y="1582699"/>
                  <a:pt x="2706206" y="1592932"/>
                  <a:pt x="2698926" y="1601109"/>
                </a:cubicBezTo>
                <a:lnTo>
                  <a:pt x="2697904" y="1601109"/>
                </a:lnTo>
                <a:lnTo>
                  <a:pt x="2690456" y="1615113"/>
                </a:lnTo>
                <a:cubicBezTo>
                  <a:pt x="2687027" y="1620862"/>
                  <a:pt x="2686288" y="1625189"/>
                  <a:pt x="2688240" y="1628090"/>
                </a:cubicBezTo>
                <a:lnTo>
                  <a:pt x="2703433" y="1612896"/>
                </a:lnTo>
                <a:cubicBezTo>
                  <a:pt x="2706070" y="1610365"/>
                  <a:pt x="2707758" y="1607833"/>
                  <a:pt x="2708497" y="1605301"/>
                </a:cubicBezTo>
                <a:cubicBezTo>
                  <a:pt x="2709235" y="1602768"/>
                  <a:pt x="2708391" y="1600236"/>
                  <a:pt x="2705965" y="1597704"/>
                </a:cubicBezTo>
                <a:cubicBezTo>
                  <a:pt x="2708655" y="1595014"/>
                  <a:pt x="2711504" y="1591533"/>
                  <a:pt x="2714510" y="1587259"/>
                </a:cubicBezTo>
                <a:cubicBezTo>
                  <a:pt x="2717517" y="1582987"/>
                  <a:pt x="2719733" y="1578872"/>
                  <a:pt x="2721157" y="1574916"/>
                </a:cubicBezTo>
                <a:close/>
                <a:moveTo>
                  <a:pt x="5303192" y="1543280"/>
                </a:moveTo>
                <a:lnTo>
                  <a:pt x="5301017" y="1545257"/>
                </a:lnTo>
                <a:lnTo>
                  <a:pt x="5288357" y="1562981"/>
                </a:lnTo>
                <a:lnTo>
                  <a:pt x="5288357" y="1580091"/>
                </a:lnTo>
                <a:lnTo>
                  <a:pt x="5295291" y="1569375"/>
                </a:lnTo>
                <a:close/>
                <a:moveTo>
                  <a:pt x="5311147" y="1524999"/>
                </a:moveTo>
                <a:lnTo>
                  <a:pt x="5311146" y="1525000"/>
                </a:lnTo>
                <a:lnTo>
                  <a:pt x="5311146" y="1525000"/>
                </a:lnTo>
                <a:close/>
                <a:moveTo>
                  <a:pt x="3776848" y="1487317"/>
                </a:moveTo>
                <a:cubicBezTo>
                  <a:pt x="3775213" y="1487317"/>
                  <a:pt x="3772786" y="1487950"/>
                  <a:pt x="3769568" y="1489216"/>
                </a:cubicBezTo>
                <a:cubicBezTo>
                  <a:pt x="3766351" y="1490482"/>
                  <a:pt x="3764557" y="1492381"/>
                  <a:pt x="3764188" y="1494913"/>
                </a:cubicBezTo>
                <a:cubicBezTo>
                  <a:pt x="3764346" y="1496126"/>
                  <a:pt x="3765296" y="1496865"/>
                  <a:pt x="3767036" y="1497128"/>
                </a:cubicBezTo>
                <a:cubicBezTo>
                  <a:pt x="3768777" y="1497392"/>
                  <a:pt x="3770360" y="1497498"/>
                  <a:pt x="3771784" y="1497445"/>
                </a:cubicBezTo>
                <a:close/>
                <a:moveTo>
                  <a:pt x="5045279" y="1380671"/>
                </a:moveTo>
                <a:lnTo>
                  <a:pt x="5017427" y="1405992"/>
                </a:lnTo>
                <a:cubicBezTo>
                  <a:pt x="5009725" y="1414116"/>
                  <a:pt x="5006771" y="1422556"/>
                  <a:pt x="5008564" y="1431314"/>
                </a:cubicBezTo>
                <a:cubicBezTo>
                  <a:pt x="5010358" y="1440070"/>
                  <a:pt x="5009936" y="1445979"/>
                  <a:pt x="5007298" y="1449038"/>
                </a:cubicBezTo>
                <a:lnTo>
                  <a:pt x="5025023" y="1446506"/>
                </a:lnTo>
                <a:lnTo>
                  <a:pt x="5027555" y="1446506"/>
                </a:lnTo>
                <a:lnTo>
                  <a:pt x="5025023" y="1421184"/>
                </a:lnTo>
                <a:lnTo>
                  <a:pt x="5047811" y="1403460"/>
                </a:lnTo>
                <a:lnTo>
                  <a:pt x="5055408" y="1383203"/>
                </a:lnTo>
                <a:close/>
                <a:moveTo>
                  <a:pt x="3883195" y="1269559"/>
                </a:moveTo>
                <a:lnTo>
                  <a:pt x="3883195" y="1279688"/>
                </a:lnTo>
                <a:lnTo>
                  <a:pt x="3885727" y="1272091"/>
                </a:lnTo>
                <a:close/>
                <a:moveTo>
                  <a:pt x="2463444" y="1223831"/>
                </a:moveTo>
                <a:lnTo>
                  <a:pt x="2435592" y="1249152"/>
                </a:lnTo>
                <a:cubicBezTo>
                  <a:pt x="2427890" y="1257276"/>
                  <a:pt x="2424936" y="1265716"/>
                  <a:pt x="2426729" y="1274473"/>
                </a:cubicBezTo>
                <a:cubicBezTo>
                  <a:pt x="2428523" y="1283229"/>
                  <a:pt x="2428101" y="1289138"/>
                  <a:pt x="2425463" y="1292197"/>
                </a:cubicBezTo>
                <a:lnTo>
                  <a:pt x="2443188" y="1289665"/>
                </a:lnTo>
                <a:lnTo>
                  <a:pt x="2445720" y="1289665"/>
                </a:lnTo>
                <a:lnTo>
                  <a:pt x="2443188" y="1264344"/>
                </a:lnTo>
                <a:lnTo>
                  <a:pt x="2465976" y="1246620"/>
                </a:lnTo>
                <a:lnTo>
                  <a:pt x="2473573" y="1226363"/>
                </a:lnTo>
                <a:close/>
                <a:moveTo>
                  <a:pt x="3895855" y="1201194"/>
                </a:moveTo>
                <a:lnTo>
                  <a:pt x="3895855" y="1203726"/>
                </a:lnTo>
                <a:cubicBezTo>
                  <a:pt x="3895433" y="1211744"/>
                  <a:pt x="3898809" y="1215964"/>
                  <a:pt x="3905983" y="1216386"/>
                </a:cubicBezTo>
                <a:close/>
                <a:moveTo>
                  <a:pt x="4956034" y="1177682"/>
                </a:moveTo>
                <a:lnTo>
                  <a:pt x="4949070" y="1188582"/>
                </a:lnTo>
                <a:cubicBezTo>
                  <a:pt x="4947751" y="1192381"/>
                  <a:pt x="4945958" y="1196179"/>
                  <a:pt x="4943690" y="1199977"/>
                </a:cubicBezTo>
                <a:lnTo>
                  <a:pt x="4946006" y="1201714"/>
                </a:lnTo>
                <a:lnTo>
                  <a:pt x="4956657" y="1190767"/>
                </a:lnTo>
                <a:close/>
                <a:moveTo>
                  <a:pt x="4685419" y="1134143"/>
                </a:moveTo>
                <a:lnTo>
                  <a:pt x="4657567" y="1159463"/>
                </a:lnTo>
                <a:cubicBezTo>
                  <a:pt x="4649865" y="1167587"/>
                  <a:pt x="4646911" y="1176028"/>
                  <a:pt x="4648704" y="1184784"/>
                </a:cubicBezTo>
                <a:cubicBezTo>
                  <a:pt x="4650498" y="1193541"/>
                  <a:pt x="4650076" y="1199450"/>
                  <a:pt x="4647438" y="1202509"/>
                </a:cubicBezTo>
                <a:lnTo>
                  <a:pt x="4665163" y="1199977"/>
                </a:lnTo>
                <a:lnTo>
                  <a:pt x="4667695" y="1199977"/>
                </a:lnTo>
                <a:lnTo>
                  <a:pt x="4665163" y="1174656"/>
                </a:lnTo>
                <a:lnTo>
                  <a:pt x="4687951" y="1156931"/>
                </a:lnTo>
                <a:lnTo>
                  <a:pt x="4695548" y="1136674"/>
                </a:lnTo>
                <a:close/>
                <a:moveTo>
                  <a:pt x="4276758" y="842833"/>
                </a:moveTo>
                <a:lnTo>
                  <a:pt x="4248906" y="868154"/>
                </a:lnTo>
                <a:cubicBezTo>
                  <a:pt x="4241204" y="876278"/>
                  <a:pt x="4238250" y="884718"/>
                  <a:pt x="4240043" y="893475"/>
                </a:cubicBezTo>
                <a:cubicBezTo>
                  <a:pt x="4241837" y="902231"/>
                  <a:pt x="4241415" y="908140"/>
                  <a:pt x="4238777" y="911199"/>
                </a:cubicBezTo>
                <a:lnTo>
                  <a:pt x="4256502" y="908667"/>
                </a:lnTo>
                <a:lnTo>
                  <a:pt x="4259034" y="908667"/>
                </a:lnTo>
                <a:lnTo>
                  <a:pt x="4256502" y="883346"/>
                </a:lnTo>
                <a:lnTo>
                  <a:pt x="4279290" y="865622"/>
                </a:lnTo>
                <a:lnTo>
                  <a:pt x="4286887" y="845365"/>
                </a:lnTo>
                <a:close/>
                <a:moveTo>
                  <a:pt x="2090137" y="842831"/>
                </a:moveTo>
                <a:lnTo>
                  <a:pt x="2062285" y="868152"/>
                </a:lnTo>
                <a:cubicBezTo>
                  <a:pt x="2054583" y="876276"/>
                  <a:pt x="2051629" y="884716"/>
                  <a:pt x="2053422" y="893473"/>
                </a:cubicBezTo>
                <a:cubicBezTo>
                  <a:pt x="2055216" y="902229"/>
                  <a:pt x="2054794" y="908138"/>
                  <a:pt x="2052156" y="911197"/>
                </a:cubicBezTo>
                <a:lnTo>
                  <a:pt x="2069881" y="908665"/>
                </a:lnTo>
                <a:lnTo>
                  <a:pt x="2072413" y="908665"/>
                </a:lnTo>
                <a:lnTo>
                  <a:pt x="2069881" y="883344"/>
                </a:lnTo>
                <a:lnTo>
                  <a:pt x="2092669" y="865620"/>
                </a:lnTo>
                <a:lnTo>
                  <a:pt x="2100266" y="845363"/>
                </a:lnTo>
                <a:close/>
                <a:moveTo>
                  <a:pt x="3903451" y="461831"/>
                </a:moveTo>
                <a:lnTo>
                  <a:pt x="3875599" y="487152"/>
                </a:lnTo>
                <a:cubicBezTo>
                  <a:pt x="3867897" y="495276"/>
                  <a:pt x="3864943" y="503716"/>
                  <a:pt x="3866736" y="512473"/>
                </a:cubicBezTo>
                <a:cubicBezTo>
                  <a:pt x="3868530" y="521229"/>
                  <a:pt x="3868108" y="527138"/>
                  <a:pt x="3865470" y="530197"/>
                </a:cubicBezTo>
                <a:lnTo>
                  <a:pt x="3883195" y="527665"/>
                </a:lnTo>
                <a:lnTo>
                  <a:pt x="3885727" y="527665"/>
                </a:lnTo>
                <a:lnTo>
                  <a:pt x="3883195" y="502344"/>
                </a:lnTo>
                <a:lnTo>
                  <a:pt x="3905983" y="484620"/>
                </a:lnTo>
                <a:lnTo>
                  <a:pt x="3913580" y="464363"/>
                </a:lnTo>
                <a:close/>
                <a:moveTo>
                  <a:pt x="3976881" y="679"/>
                </a:moveTo>
                <a:cubicBezTo>
                  <a:pt x="3980890" y="-323"/>
                  <a:pt x="3984266" y="-217"/>
                  <a:pt x="3987009" y="996"/>
                </a:cubicBezTo>
                <a:cubicBezTo>
                  <a:pt x="3988275" y="7168"/>
                  <a:pt x="3983844" y="20778"/>
                  <a:pt x="3973716" y="41826"/>
                </a:cubicBezTo>
                <a:cubicBezTo>
                  <a:pt x="3963588" y="62873"/>
                  <a:pt x="3955358" y="77116"/>
                  <a:pt x="3949028" y="84554"/>
                </a:cubicBezTo>
                <a:lnTo>
                  <a:pt x="3951560" y="84554"/>
                </a:lnTo>
                <a:cubicBezTo>
                  <a:pt x="3955306" y="88247"/>
                  <a:pt x="3957310" y="91623"/>
                  <a:pt x="3957574" y="94682"/>
                </a:cubicBezTo>
                <a:cubicBezTo>
                  <a:pt x="3957838" y="97742"/>
                  <a:pt x="3956677" y="101118"/>
                  <a:pt x="3954092" y="104811"/>
                </a:cubicBezTo>
                <a:cubicBezTo>
                  <a:pt x="3950927" y="124012"/>
                  <a:pt x="3945230" y="143847"/>
                  <a:pt x="3937001" y="164314"/>
                </a:cubicBezTo>
                <a:cubicBezTo>
                  <a:pt x="3928772" y="184781"/>
                  <a:pt x="3921809" y="204616"/>
                  <a:pt x="3916112" y="223818"/>
                </a:cubicBezTo>
                <a:cubicBezTo>
                  <a:pt x="3918485" y="227352"/>
                  <a:pt x="3918802" y="229778"/>
                  <a:pt x="3917061" y="231097"/>
                </a:cubicBezTo>
                <a:cubicBezTo>
                  <a:pt x="3915320" y="232416"/>
                  <a:pt x="3912472" y="234209"/>
                  <a:pt x="3908515" y="236478"/>
                </a:cubicBezTo>
                <a:cubicBezTo>
                  <a:pt x="3908304" y="239115"/>
                  <a:pt x="3908093" y="241436"/>
                  <a:pt x="3907882" y="243441"/>
                </a:cubicBezTo>
                <a:cubicBezTo>
                  <a:pt x="3907671" y="245446"/>
                  <a:pt x="3908726" y="246501"/>
                  <a:pt x="3911047" y="246606"/>
                </a:cubicBezTo>
                <a:cubicBezTo>
                  <a:pt x="3909201" y="250773"/>
                  <a:pt x="3906564" y="255732"/>
                  <a:pt x="3903135" y="261482"/>
                </a:cubicBezTo>
                <a:cubicBezTo>
                  <a:pt x="3899706" y="267232"/>
                  <a:pt x="3898967" y="271558"/>
                  <a:pt x="3900919" y="274459"/>
                </a:cubicBezTo>
                <a:lnTo>
                  <a:pt x="3916112" y="259266"/>
                </a:lnTo>
                <a:cubicBezTo>
                  <a:pt x="3918749" y="256734"/>
                  <a:pt x="3920437" y="254202"/>
                  <a:pt x="3921176" y="251670"/>
                </a:cubicBezTo>
                <a:cubicBezTo>
                  <a:pt x="3921914" y="249138"/>
                  <a:pt x="3921070" y="246606"/>
                  <a:pt x="3918644" y="244074"/>
                </a:cubicBezTo>
                <a:cubicBezTo>
                  <a:pt x="3921334" y="241384"/>
                  <a:pt x="3924183" y="237902"/>
                  <a:pt x="3927189" y="233629"/>
                </a:cubicBezTo>
                <a:cubicBezTo>
                  <a:pt x="3930196" y="229356"/>
                  <a:pt x="3932412" y="225242"/>
                  <a:pt x="3933836" y="221285"/>
                </a:cubicBezTo>
                <a:lnTo>
                  <a:pt x="3954092" y="175708"/>
                </a:lnTo>
                <a:lnTo>
                  <a:pt x="3969285" y="163048"/>
                </a:lnTo>
                <a:cubicBezTo>
                  <a:pt x="3972028" y="160410"/>
                  <a:pt x="3974138" y="157456"/>
                  <a:pt x="3975615" y="154186"/>
                </a:cubicBezTo>
                <a:cubicBezTo>
                  <a:pt x="3977092" y="150915"/>
                  <a:pt x="3976670" y="147961"/>
                  <a:pt x="3974349" y="145323"/>
                </a:cubicBezTo>
                <a:lnTo>
                  <a:pt x="3984477" y="125067"/>
                </a:lnTo>
                <a:cubicBezTo>
                  <a:pt x="3983211" y="116627"/>
                  <a:pt x="3985743" y="109453"/>
                  <a:pt x="3992073" y="103545"/>
                </a:cubicBezTo>
                <a:cubicBezTo>
                  <a:pt x="3998404" y="97636"/>
                  <a:pt x="4000936" y="90462"/>
                  <a:pt x="3999670" y="82022"/>
                </a:cubicBezTo>
                <a:lnTo>
                  <a:pt x="4032586" y="54169"/>
                </a:lnTo>
                <a:cubicBezTo>
                  <a:pt x="4038917" y="61238"/>
                  <a:pt x="4042082" y="66091"/>
                  <a:pt x="4042082" y="68729"/>
                </a:cubicBezTo>
                <a:cubicBezTo>
                  <a:pt x="4042082" y="71366"/>
                  <a:pt x="4038917" y="74953"/>
                  <a:pt x="4032586" y="79490"/>
                </a:cubicBezTo>
                <a:cubicBezTo>
                  <a:pt x="4037387" y="86611"/>
                  <a:pt x="4037281" y="91992"/>
                  <a:pt x="4032270" y="95632"/>
                </a:cubicBezTo>
                <a:cubicBezTo>
                  <a:pt x="4027259" y="99272"/>
                  <a:pt x="4026520" y="104019"/>
                  <a:pt x="4030054" y="109875"/>
                </a:cubicBezTo>
                <a:cubicBezTo>
                  <a:pt x="4025570" y="116469"/>
                  <a:pt x="4020612" y="127335"/>
                  <a:pt x="4015178" y="142475"/>
                </a:cubicBezTo>
                <a:cubicBezTo>
                  <a:pt x="4009745" y="157615"/>
                  <a:pt x="4007952" y="167848"/>
                  <a:pt x="4009798" y="173176"/>
                </a:cubicBezTo>
                <a:lnTo>
                  <a:pt x="3989541" y="221285"/>
                </a:lnTo>
                <a:cubicBezTo>
                  <a:pt x="3994816" y="227721"/>
                  <a:pt x="3997560" y="234473"/>
                  <a:pt x="3997771" y="241542"/>
                </a:cubicBezTo>
                <a:cubicBezTo>
                  <a:pt x="3997982" y="248611"/>
                  <a:pt x="3994394" y="255363"/>
                  <a:pt x="3987009" y="261798"/>
                </a:cubicBezTo>
                <a:cubicBezTo>
                  <a:pt x="3984477" y="272243"/>
                  <a:pt x="3980679" y="283004"/>
                  <a:pt x="3975615" y="294082"/>
                </a:cubicBezTo>
                <a:cubicBezTo>
                  <a:pt x="3970551" y="305160"/>
                  <a:pt x="3964221" y="314655"/>
                  <a:pt x="3956625" y="322568"/>
                </a:cubicBezTo>
                <a:lnTo>
                  <a:pt x="3964221" y="342824"/>
                </a:lnTo>
                <a:lnTo>
                  <a:pt x="3946496" y="355485"/>
                </a:lnTo>
                <a:lnTo>
                  <a:pt x="3946496" y="383337"/>
                </a:lnTo>
                <a:cubicBezTo>
                  <a:pt x="3943173" y="388507"/>
                  <a:pt x="3940957" y="393360"/>
                  <a:pt x="3939850" y="397897"/>
                </a:cubicBezTo>
                <a:cubicBezTo>
                  <a:pt x="3938742" y="402433"/>
                  <a:pt x="3935893" y="406020"/>
                  <a:pt x="3931304" y="408658"/>
                </a:cubicBezTo>
                <a:cubicBezTo>
                  <a:pt x="3930143" y="411559"/>
                  <a:pt x="3929932" y="415252"/>
                  <a:pt x="3930671" y="419736"/>
                </a:cubicBezTo>
                <a:cubicBezTo>
                  <a:pt x="3931409" y="424220"/>
                  <a:pt x="3932464" y="427279"/>
                  <a:pt x="3933836" y="428915"/>
                </a:cubicBezTo>
                <a:cubicBezTo>
                  <a:pt x="3935260" y="431288"/>
                  <a:pt x="3936843" y="432238"/>
                  <a:pt x="3938584" y="431763"/>
                </a:cubicBezTo>
                <a:cubicBezTo>
                  <a:pt x="3940324" y="431288"/>
                  <a:pt x="3941274" y="430339"/>
                  <a:pt x="3941432" y="428915"/>
                </a:cubicBezTo>
                <a:cubicBezTo>
                  <a:pt x="3936263" y="421318"/>
                  <a:pt x="3937107" y="414988"/>
                  <a:pt x="3943964" y="409924"/>
                </a:cubicBezTo>
                <a:cubicBezTo>
                  <a:pt x="3950822" y="404860"/>
                  <a:pt x="3956730" y="401062"/>
                  <a:pt x="3961689" y="398530"/>
                </a:cubicBezTo>
                <a:lnTo>
                  <a:pt x="3961689" y="360549"/>
                </a:lnTo>
                <a:lnTo>
                  <a:pt x="3964221" y="360549"/>
                </a:lnTo>
                <a:cubicBezTo>
                  <a:pt x="3965645" y="357911"/>
                  <a:pt x="3966594" y="354957"/>
                  <a:pt x="3967069" y="351687"/>
                </a:cubicBezTo>
                <a:cubicBezTo>
                  <a:pt x="3967544" y="348416"/>
                  <a:pt x="3966594" y="345462"/>
                  <a:pt x="3964221" y="342824"/>
                </a:cubicBezTo>
                <a:cubicBezTo>
                  <a:pt x="3971289" y="336230"/>
                  <a:pt x="3976776" y="329162"/>
                  <a:pt x="3980679" y="321618"/>
                </a:cubicBezTo>
                <a:cubicBezTo>
                  <a:pt x="3984583" y="314075"/>
                  <a:pt x="3990069" y="307639"/>
                  <a:pt x="3997138" y="302311"/>
                </a:cubicBezTo>
                <a:cubicBezTo>
                  <a:pt x="3988803" y="294135"/>
                  <a:pt x="3986482" y="288332"/>
                  <a:pt x="3990174" y="284904"/>
                </a:cubicBezTo>
                <a:cubicBezTo>
                  <a:pt x="3993867" y="281475"/>
                  <a:pt x="4000408" y="276305"/>
                  <a:pt x="4009798" y="269395"/>
                </a:cubicBezTo>
                <a:cubicBezTo>
                  <a:pt x="4015548" y="262590"/>
                  <a:pt x="4019873" y="250246"/>
                  <a:pt x="4022775" y="232363"/>
                </a:cubicBezTo>
                <a:cubicBezTo>
                  <a:pt x="4025676" y="214480"/>
                  <a:pt x="4030635" y="201504"/>
                  <a:pt x="4037651" y="193433"/>
                </a:cubicBezTo>
                <a:cubicBezTo>
                  <a:pt x="4040235" y="192272"/>
                  <a:pt x="4042662" y="192061"/>
                  <a:pt x="4044930" y="192800"/>
                </a:cubicBezTo>
                <a:cubicBezTo>
                  <a:pt x="4047199" y="193538"/>
                  <a:pt x="4048992" y="194593"/>
                  <a:pt x="4050311" y="195965"/>
                </a:cubicBezTo>
                <a:cubicBezTo>
                  <a:pt x="4056061" y="202928"/>
                  <a:pt x="4057221" y="211157"/>
                  <a:pt x="4053792" y="220652"/>
                </a:cubicBezTo>
                <a:cubicBezTo>
                  <a:pt x="4050364" y="230148"/>
                  <a:pt x="4045827" y="237111"/>
                  <a:pt x="4040183" y="241542"/>
                </a:cubicBezTo>
                <a:cubicBezTo>
                  <a:pt x="4034169" y="257842"/>
                  <a:pt x="4029105" y="273351"/>
                  <a:pt x="4024990" y="288069"/>
                </a:cubicBezTo>
                <a:cubicBezTo>
                  <a:pt x="4020876" y="302786"/>
                  <a:pt x="4015811" y="317662"/>
                  <a:pt x="4009798" y="332696"/>
                </a:cubicBezTo>
                <a:cubicBezTo>
                  <a:pt x="4012119" y="335123"/>
                  <a:pt x="4012541" y="337233"/>
                  <a:pt x="4011064" y="339026"/>
                </a:cubicBezTo>
                <a:cubicBezTo>
                  <a:pt x="4009587" y="340820"/>
                  <a:pt x="4007477" y="342930"/>
                  <a:pt x="4004734" y="345357"/>
                </a:cubicBezTo>
                <a:cubicBezTo>
                  <a:pt x="4002307" y="347941"/>
                  <a:pt x="4001463" y="350368"/>
                  <a:pt x="4002202" y="352636"/>
                </a:cubicBezTo>
                <a:cubicBezTo>
                  <a:pt x="4002940" y="354905"/>
                  <a:pt x="4004628" y="356698"/>
                  <a:pt x="4007266" y="358017"/>
                </a:cubicBezTo>
                <a:cubicBezTo>
                  <a:pt x="4003309" y="361920"/>
                  <a:pt x="3999828" y="366140"/>
                  <a:pt x="3996821" y="370677"/>
                </a:cubicBezTo>
                <a:cubicBezTo>
                  <a:pt x="3993814" y="375214"/>
                  <a:pt x="3992232" y="379434"/>
                  <a:pt x="3992073" y="383337"/>
                </a:cubicBezTo>
                <a:lnTo>
                  <a:pt x="3981945" y="401062"/>
                </a:lnTo>
                <a:cubicBezTo>
                  <a:pt x="3985638" y="406232"/>
                  <a:pt x="3987115" y="411085"/>
                  <a:pt x="3986376" y="415621"/>
                </a:cubicBezTo>
                <a:cubicBezTo>
                  <a:pt x="3985638" y="420158"/>
                  <a:pt x="3983317" y="423745"/>
                  <a:pt x="3979413" y="426383"/>
                </a:cubicBezTo>
                <a:cubicBezTo>
                  <a:pt x="3988012" y="425749"/>
                  <a:pt x="3999300" y="425116"/>
                  <a:pt x="4013279" y="424484"/>
                </a:cubicBezTo>
                <a:cubicBezTo>
                  <a:pt x="4027259" y="423850"/>
                  <a:pt x="4037914" y="427016"/>
                  <a:pt x="4045247" y="433979"/>
                </a:cubicBezTo>
                <a:cubicBezTo>
                  <a:pt x="4049045" y="439307"/>
                  <a:pt x="4050944" y="444476"/>
                  <a:pt x="4050944" y="449488"/>
                </a:cubicBezTo>
                <a:cubicBezTo>
                  <a:pt x="4050944" y="454499"/>
                  <a:pt x="4049045" y="457769"/>
                  <a:pt x="4045247" y="459299"/>
                </a:cubicBezTo>
                <a:cubicBezTo>
                  <a:pt x="4044983" y="460776"/>
                  <a:pt x="4044244" y="462886"/>
                  <a:pt x="4043031" y="465630"/>
                </a:cubicBezTo>
                <a:cubicBezTo>
                  <a:pt x="4041818" y="468373"/>
                  <a:pt x="4041712" y="470483"/>
                  <a:pt x="4042715" y="471960"/>
                </a:cubicBezTo>
                <a:lnTo>
                  <a:pt x="4050311" y="466895"/>
                </a:lnTo>
                <a:lnTo>
                  <a:pt x="4083228" y="441575"/>
                </a:lnTo>
                <a:lnTo>
                  <a:pt x="4088292" y="423850"/>
                </a:lnTo>
                <a:cubicBezTo>
                  <a:pt x="4085971" y="420316"/>
                  <a:pt x="4085549" y="417889"/>
                  <a:pt x="4087026" y="416571"/>
                </a:cubicBezTo>
                <a:cubicBezTo>
                  <a:pt x="4088503" y="415252"/>
                  <a:pt x="4090613" y="413458"/>
                  <a:pt x="4093356" y="411190"/>
                </a:cubicBezTo>
                <a:cubicBezTo>
                  <a:pt x="4094516" y="408711"/>
                  <a:pt x="4094727" y="406706"/>
                  <a:pt x="4093989" y="405177"/>
                </a:cubicBezTo>
                <a:cubicBezTo>
                  <a:pt x="4093250" y="403647"/>
                  <a:pt x="4092195" y="402275"/>
                  <a:pt x="4090824" y="401062"/>
                </a:cubicBezTo>
                <a:cubicBezTo>
                  <a:pt x="4098209" y="393255"/>
                  <a:pt x="4104961" y="384814"/>
                  <a:pt x="4111080" y="375741"/>
                </a:cubicBezTo>
                <a:cubicBezTo>
                  <a:pt x="4117199" y="366668"/>
                  <a:pt x="4123952" y="358228"/>
                  <a:pt x="4131337" y="350421"/>
                </a:cubicBezTo>
                <a:cubicBezTo>
                  <a:pt x="4133974" y="338763"/>
                  <a:pt x="4138827" y="327896"/>
                  <a:pt x="4145896" y="317820"/>
                </a:cubicBezTo>
                <a:cubicBezTo>
                  <a:pt x="4152965" y="307745"/>
                  <a:pt x="4161616" y="300043"/>
                  <a:pt x="4171850" y="294715"/>
                </a:cubicBezTo>
                <a:lnTo>
                  <a:pt x="4169318" y="282055"/>
                </a:lnTo>
                <a:cubicBezTo>
                  <a:pt x="4168157" y="278204"/>
                  <a:pt x="4168579" y="274511"/>
                  <a:pt x="4170584" y="270977"/>
                </a:cubicBezTo>
                <a:cubicBezTo>
                  <a:pt x="4172588" y="267443"/>
                  <a:pt x="4175542" y="264383"/>
                  <a:pt x="4179446" y="261798"/>
                </a:cubicBezTo>
                <a:cubicBezTo>
                  <a:pt x="4184510" y="251248"/>
                  <a:pt x="4189574" y="249560"/>
                  <a:pt x="4194638" y="256734"/>
                </a:cubicBezTo>
                <a:cubicBezTo>
                  <a:pt x="4199966" y="261640"/>
                  <a:pt x="4203237" y="266388"/>
                  <a:pt x="4204450" y="270977"/>
                </a:cubicBezTo>
                <a:cubicBezTo>
                  <a:pt x="4205663" y="275567"/>
                  <a:pt x="4203237" y="280947"/>
                  <a:pt x="4197170" y="287119"/>
                </a:cubicBezTo>
                <a:cubicBezTo>
                  <a:pt x="4192265" y="291709"/>
                  <a:pt x="4186251" y="299621"/>
                  <a:pt x="4179129" y="310857"/>
                </a:cubicBezTo>
                <a:cubicBezTo>
                  <a:pt x="4172008" y="322093"/>
                  <a:pt x="4170426" y="331905"/>
                  <a:pt x="4174382" y="340292"/>
                </a:cubicBezTo>
                <a:cubicBezTo>
                  <a:pt x="4172958" y="347941"/>
                  <a:pt x="4169476" y="359863"/>
                  <a:pt x="4163937" y="376058"/>
                </a:cubicBezTo>
                <a:cubicBezTo>
                  <a:pt x="4158398" y="392252"/>
                  <a:pt x="4151752" y="404807"/>
                  <a:pt x="4143997" y="413722"/>
                </a:cubicBezTo>
                <a:cubicBezTo>
                  <a:pt x="4147531" y="417520"/>
                  <a:pt x="4148692" y="420685"/>
                  <a:pt x="4147479" y="423217"/>
                </a:cubicBezTo>
                <a:cubicBezTo>
                  <a:pt x="4146266" y="425749"/>
                  <a:pt x="4144261" y="427649"/>
                  <a:pt x="4141465" y="428915"/>
                </a:cubicBezTo>
                <a:cubicBezTo>
                  <a:pt x="4137403" y="433504"/>
                  <a:pt x="4137931" y="440151"/>
                  <a:pt x="4143048" y="448855"/>
                </a:cubicBezTo>
                <a:cubicBezTo>
                  <a:pt x="4148165" y="457559"/>
                  <a:pt x="4151857" y="463572"/>
                  <a:pt x="4154125" y="466895"/>
                </a:cubicBezTo>
                <a:cubicBezTo>
                  <a:pt x="4148481" y="475019"/>
                  <a:pt x="4139513" y="492322"/>
                  <a:pt x="4127222" y="518803"/>
                </a:cubicBezTo>
                <a:cubicBezTo>
                  <a:pt x="4114931" y="545284"/>
                  <a:pt x="4110395" y="562586"/>
                  <a:pt x="4113612" y="570710"/>
                </a:cubicBezTo>
                <a:lnTo>
                  <a:pt x="4093356" y="588435"/>
                </a:lnTo>
                <a:cubicBezTo>
                  <a:pt x="4089505" y="595925"/>
                  <a:pt x="4085813" y="603099"/>
                  <a:pt x="4082278" y="609957"/>
                </a:cubicBezTo>
                <a:cubicBezTo>
                  <a:pt x="4078744" y="616815"/>
                  <a:pt x="4075684" y="623989"/>
                  <a:pt x="4073099" y="631480"/>
                </a:cubicBezTo>
                <a:lnTo>
                  <a:pt x="4075631" y="639076"/>
                </a:lnTo>
                <a:cubicBezTo>
                  <a:pt x="4083702" y="637282"/>
                  <a:pt x="4089716" y="630108"/>
                  <a:pt x="4093672" y="617553"/>
                </a:cubicBezTo>
                <a:cubicBezTo>
                  <a:pt x="4097629" y="604999"/>
                  <a:pt x="4104275" y="597824"/>
                  <a:pt x="4113612" y="596031"/>
                </a:cubicBezTo>
                <a:cubicBezTo>
                  <a:pt x="4118255" y="595609"/>
                  <a:pt x="4124163" y="593921"/>
                  <a:pt x="4131337" y="590967"/>
                </a:cubicBezTo>
                <a:lnTo>
                  <a:pt x="4113612" y="583370"/>
                </a:lnTo>
                <a:lnTo>
                  <a:pt x="4121209" y="578306"/>
                </a:lnTo>
                <a:cubicBezTo>
                  <a:pt x="4124954" y="575985"/>
                  <a:pt x="4128224" y="575563"/>
                  <a:pt x="4131020" y="577040"/>
                </a:cubicBezTo>
                <a:cubicBezTo>
                  <a:pt x="4133816" y="578517"/>
                  <a:pt x="4136454" y="580627"/>
                  <a:pt x="4138933" y="583370"/>
                </a:cubicBezTo>
                <a:cubicBezTo>
                  <a:pt x="4141571" y="579678"/>
                  <a:pt x="4143892" y="576302"/>
                  <a:pt x="4145896" y="573242"/>
                </a:cubicBezTo>
                <a:cubicBezTo>
                  <a:pt x="4147901" y="570183"/>
                  <a:pt x="4148956" y="566806"/>
                  <a:pt x="4149061" y="563114"/>
                </a:cubicBezTo>
                <a:cubicBezTo>
                  <a:pt x="4151435" y="560371"/>
                  <a:pt x="4153018" y="556362"/>
                  <a:pt x="4153809" y="551087"/>
                </a:cubicBezTo>
                <a:cubicBezTo>
                  <a:pt x="4154600" y="545812"/>
                  <a:pt x="4155550" y="540536"/>
                  <a:pt x="4156657" y="535261"/>
                </a:cubicBezTo>
                <a:cubicBezTo>
                  <a:pt x="4148639" y="534839"/>
                  <a:pt x="4141887" y="530619"/>
                  <a:pt x="4136401" y="522601"/>
                </a:cubicBezTo>
                <a:cubicBezTo>
                  <a:pt x="4144419" y="517537"/>
                  <a:pt x="4148639" y="509941"/>
                  <a:pt x="4149061" y="499812"/>
                </a:cubicBezTo>
                <a:lnTo>
                  <a:pt x="4174382" y="504876"/>
                </a:lnTo>
                <a:cubicBezTo>
                  <a:pt x="4170847" y="508675"/>
                  <a:pt x="4168421" y="512473"/>
                  <a:pt x="4167102" y="516271"/>
                </a:cubicBezTo>
                <a:cubicBezTo>
                  <a:pt x="4165783" y="520069"/>
                  <a:pt x="4163990" y="523867"/>
                  <a:pt x="4161722" y="527665"/>
                </a:cubicBezTo>
                <a:lnTo>
                  <a:pt x="4171850" y="535261"/>
                </a:lnTo>
                <a:cubicBezTo>
                  <a:pt x="4176914" y="535261"/>
                  <a:pt x="4179446" y="537793"/>
                  <a:pt x="4179446" y="542857"/>
                </a:cubicBezTo>
                <a:cubicBezTo>
                  <a:pt x="4179235" y="547974"/>
                  <a:pt x="4177758" y="552933"/>
                  <a:pt x="4175015" y="557733"/>
                </a:cubicBezTo>
                <a:cubicBezTo>
                  <a:pt x="4172272" y="562534"/>
                  <a:pt x="4169529" y="566859"/>
                  <a:pt x="4166786" y="570710"/>
                </a:cubicBezTo>
                <a:cubicBezTo>
                  <a:pt x="4170742" y="571765"/>
                  <a:pt x="4174857" y="572187"/>
                  <a:pt x="4179129" y="571976"/>
                </a:cubicBezTo>
                <a:cubicBezTo>
                  <a:pt x="4183402" y="571765"/>
                  <a:pt x="4186884" y="572187"/>
                  <a:pt x="4189574" y="573242"/>
                </a:cubicBezTo>
                <a:cubicBezTo>
                  <a:pt x="4191420" y="577462"/>
                  <a:pt x="4189627" y="582948"/>
                  <a:pt x="4184194" y="589701"/>
                </a:cubicBezTo>
                <a:cubicBezTo>
                  <a:pt x="4178760" y="596453"/>
                  <a:pt x="4173802" y="601939"/>
                  <a:pt x="4169318" y="606159"/>
                </a:cubicBezTo>
                <a:cubicBezTo>
                  <a:pt x="4169212" y="611434"/>
                  <a:pt x="4168157" y="616076"/>
                  <a:pt x="4166153" y="620085"/>
                </a:cubicBezTo>
                <a:cubicBezTo>
                  <a:pt x="4164148" y="624094"/>
                  <a:pt x="4161827" y="626205"/>
                  <a:pt x="4159189" y="626416"/>
                </a:cubicBezTo>
                <a:lnTo>
                  <a:pt x="4146529" y="644140"/>
                </a:lnTo>
                <a:lnTo>
                  <a:pt x="4146529" y="666929"/>
                </a:lnTo>
                <a:lnTo>
                  <a:pt x="4154125" y="659332"/>
                </a:lnTo>
                <a:lnTo>
                  <a:pt x="4164254" y="639076"/>
                </a:lnTo>
                <a:cubicBezTo>
                  <a:pt x="4165625" y="636544"/>
                  <a:pt x="4167313" y="634645"/>
                  <a:pt x="4169318" y="633379"/>
                </a:cubicBezTo>
                <a:cubicBezTo>
                  <a:pt x="4171322" y="632113"/>
                  <a:pt x="4173010" y="631480"/>
                  <a:pt x="4174382" y="631480"/>
                </a:cubicBezTo>
                <a:cubicBezTo>
                  <a:pt x="4174171" y="632904"/>
                  <a:pt x="4173327" y="635119"/>
                  <a:pt x="4171850" y="638126"/>
                </a:cubicBezTo>
                <a:cubicBezTo>
                  <a:pt x="4170373" y="641133"/>
                  <a:pt x="4169529" y="643982"/>
                  <a:pt x="4169318" y="646672"/>
                </a:cubicBezTo>
                <a:cubicBezTo>
                  <a:pt x="4172272" y="653530"/>
                  <a:pt x="4168896" y="661970"/>
                  <a:pt x="4159189" y="671993"/>
                </a:cubicBezTo>
                <a:cubicBezTo>
                  <a:pt x="4149483" y="682015"/>
                  <a:pt x="4146107" y="690456"/>
                  <a:pt x="4149061" y="697313"/>
                </a:cubicBezTo>
                <a:lnTo>
                  <a:pt x="4138933" y="715038"/>
                </a:lnTo>
                <a:cubicBezTo>
                  <a:pt x="4138511" y="720524"/>
                  <a:pt x="4136823" y="727276"/>
                  <a:pt x="4133869" y="735294"/>
                </a:cubicBezTo>
                <a:cubicBezTo>
                  <a:pt x="4139250" y="728964"/>
                  <a:pt x="4144314" y="722001"/>
                  <a:pt x="4149061" y="714405"/>
                </a:cubicBezTo>
                <a:cubicBezTo>
                  <a:pt x="4153809" y="706808"/>
                  <a:pt x="4156341" y="698579"/>
                  <a:pt x="4156657" y="689717"/>
                </a:cubicBezTo>
                <a:lnTo>
                  <a:pt x="4164957" y="692829"/>
                </a:lnTo>
                <a:lnTo>
                  <a:pt x="4172944" y="678249"/>
                </a:lnTo>
                <a:cubicBezTo>
                  <a:pt x="4172944" y="668543"/>
                  <a:pt x="4178008" y="660103"/>
                  <a:pt x="4188136" y="652929"/>
                </a:cubicBezTo>
                <a:cubicBezTo>
                  <a:pt x="4184760" y="647865"/>
                  <a:pt x="4184549" y="643434"/>
                  <a:pt x="4187503" y="639635"/>
                </a:cubicBezTo>
                <a:cubicBezTo>
                  <a:pt x="4190457" y="635837"/>
                  <a:pt x="4194044" y="632672"/>
                  <a:pt x="4198264" y="630140"/>
                </a:cubicBezTo>
                <a:lnTo>
                  <a:pt x="4291951" y="465556"/>
                </a:lnTo>
                <a:cubicBezTo>
                  <a:pt x="4297701" y="459068"/>
                  <a:pt x="4302026" y="452421"/>
                  <a:pt x="4304927" y="445616"/>
                </a:cubicBezTo>
                <a:cubicBezTo>
                  <a:pt x="4307829" y="438811"/>
                  <a:pt x="4312787" y="432798"/>
                  <a:pt x="4319803" y="427575"/>
                </a:cubicBezTo>
                <a:cubicBezTo>
                  <a:pt x="4319909" y="423619"/>
                  <a:pt x="4320964" y="419504"/>
                  <a:pt x="4322968" y="415231"/>
                </a:cubicBezTo>
                <a:cubicBezTo>
                  <a:pt x="4324973" y="410958"/>
                  <a:pt x="4327294" y="407477"/>
                  <a:pt x="4329932" y="404787"/>
                </a:cubicBezTo>
                <a:lnTo>
                  <a:pt x="4340060" y="387062"/>
                </a:lnTo>
                <a:cubicBezTo>
                  <a:pt x="4342803" y="384478"/>
                  <a:pt x="4346179" y="382684"/>
                  <a:pt x="4350188" y="381681"/>
                </a:cubicBezTo>
                <a:cubicBezTo>
                  <a:pt x="4354197" y="380679"/>
                  <a:pt x="4357573" y="380785"/>
                  <a:pt x="4360316" y="381998"/>
                </a:cubicBezTo>
                <a:cubicBezTo>
                  <a:pt x="4361582" y="388170"/>
                  <a:pt x="4357151" y="401780"/>
                  <a:pt x="4347023" y="422828"/>
                </a:cubicBezTo>
                <a:cubicBezTo>
                  <a:pt x="4336895" y="443875"/>
                  <a:pt x="4328665" y="458118"/>
                  <a:pt x="4322335" y="465556"/>
                </a:cubicBezTo>
                <a:lnTo>
                  <a:pt x="4324867" y="465556"/>
                </a:lnTo>
                <a:cubicBezTo>
                  <a:pt x="4328613" y="469249"/>
                  <a:pt x="4330617" y="472625"/>
                  <a:pt x="4330881" y="475684"/>
                </a:cubicBezTo>
                <a:cubicBezTo>
                  <a:pt x="4331145" y="478744"/>
                  <a:pt x="4329984" y="482120"/>
                  <a:pt x="4327399" y="485813"/>
                </a:cubicBezTo>
                <a:cubicBezTo>
                  <a:pt x="4324234" y="505014"/>
                  <a:pt x="4318537" y="524849"/>
                  <a:pt x="4310308" y="545316"/>
                </a:cubicBezTo>
                <a:cubicBezTo>
                  <a:pt x="4302079" y="565783"/>
                  <a:pt x="4295116" y="585618"/>
                  <a:pt x="4289419" y="604820"/>
                </a:cubicBezTo>
                <a:cubicBezTo>
                  <a:pt x="4291792" y="608354"/>
                  <a:pt x="4292109" y="610780"/>
                  <a:pt x="4290368" y="612099"/>
                </a:cubicBezTo>
                <a:cubicBezTo>
                  <a:pt x="4288627" y="613418"/>
                  <a:pt x="4285779" y="615211"/>
                  <a:pt x="4281822" y="617480"/>
                </a:cubicBezTo>
                <a:cubicBezTo>
                  <a:pt x="4281611" y="620117"/>
                  <a:pt x="4281400" y="622438"/>
                  <a:pt x="4281189" y="624443"/>
                </a:cubicBezTo>
                <a:cubicBezTo>
                  <a:pt x="4280978" y="626448"/>
                  <a:pt x="4282033" y="627503"/>
                  <a:pt x="4284354" y="627608"/>
                </a:cubicBezTo>
                <a:cubicBezTo>
                  <a:pt x="4282508" y="631775"/>
                  <a:pt x="4279871" y="636734"/>
                  <a:pt x="4276442" y="642484"/>
                </a:cubicBezTo>
                <a:cubicBezTo>
                  <a:pt x="4273013" y="648234"/>
                  <a:pt x="4272274" y="652560"/>
                  <a:pt x="4274226" y="655461"/>
                </a:cubicBezTo>
                <a:lnTo>
                  <a:pt x="4289419" y="640268"/>
                </a:lnTo>
                <a:cubicBezTo>
                  <a:pt x="4292056" y="637736"/>
                  <a:pt x="4293744" y="635204"/>
                  <a:pt x="4294483" y="632672"/>
                </a:cubicBezTo>
                <a:cubicBezTo>
                  <a:pt x="4295221" y="630140"/>
                  <a:pt x="4294377" y="627608"/>
                  <a:pt x="4291951" y="625076"/>
                </a:cubicBezTo>
                <a:cubicBezTo>
                  <a:pt x="4294641" y="622386"/>
                  <a:pt x="4297490" y="618904"/>
                  <a:pt x="4300496" y="614631"/>
                </a:cubicBezTo>
                <a:cubicBezTo>
                  <a:pt x="4303503" y="610358"/>
                  <a:pt x="4305719" y="606244"/>
                  <a:pt x="4307143" y="602287"/>
                </a:cubicBezTo>
                <a:lnTo>
                  <a:pt x="4327399" y="556711"/>
                </a:lnTo>
                <a:lnTo>
                  <a:pt x="4342592" y="544050"/>
                </a:lnTo>
                <a:cubicBezTo>
                  <a:pt x="4345335" y="541412"/>
                  <a:pt x="4347445" y="538458"/>
                  <a:pt x="4348922" y="535188"/>
                </a:cubicBezTo>
                <a:cubicBezTo>
                  <a:pt x="4350399" y="531917"/>
                  <a:pt x="4349977" y="528963"/>
                  <a:pt x="4347656" y="526325"/>
                </a:cubicBezTo>
                <a:lnTo>
                  <a:pt x="4357784" y="506069"/>
                </a:lnTo>
                <a:cubicBezTo>
                  <a:pt x="4356518" y="497629"/>
                  <a:pt x="4359050" y="490455"/>
                  <a:pt x="4365380" y="484547"/>
                </a:cubicBezTo>
                <a:cubicBezTo>
                  <a:pt x="4371711" y="478638"/>
                  <a:pt x="4374243" y="471464"/>
                  <a:pt x="4372977" y="463024"/>
                </a:cubicBezTo>
                <a:lnTo>
                  <a:pt x="4405893" y="435171"/>
                </a:lnTo>
                <a:cubicBezTo>
                  <a:pt x="4412224" y="442240"/>
                  <a:pt x="4415389" y="447093"/>
                  <a:pt x="4415389" y="449731"/>
                </a:cubicBezTo>
                <a:cubicBezTo>
                  <a:pt x="4415389" y="452368"/>
                  <a:pt x="4412224" y="455955"/>
                  <a:pt x="4405893" y="460492"/>
                </a:cubicBezTo>
                <a:cubicBezTo>
                  <a:pt x="4410694" y="467613"/>
                  <a:pt x="4410588" y="472994"/>
                  <a:pt x="4405577" y="476634"/>
                </a:cubicBezTo>
                <a:cubicBezTo>
                  <a:pt x="4400566" y="480274"/>
                  <a:pt x="4399827" y="485021"/>
                  <a:pt x="4403361" y="490877"/>
                </a:cubicBezTo>
                <a:cubicBezTo>
                  <a:pt x="4398877" y="497471"/>
                  <a:pt x="4393919" y="508337"/>
                  <a:pt x="4388485" y="523477"/>
                </a:cubicBezTo>
                <a:cubicBezTo>
                  <a:pt x="4383052" y="538617"/>
                  <a:pt x="4381259" y="548850"/>
                  <a:pt x="4383105" y="554178"/>
                </a:cubicBezTo>
                <a:lnTo>
                  <a:pt x="4362848" y="602287"/>
                </a:lnTo>
                <a:cubicBezTo>
                  <a:pt x="4368123" y="608723"/>
                  <a:pt x="4370867" y="615475"/>
                  <a:pt x="4371078" y="622544"/>
                </a:cubicBezTo>
                <a:cubicBezTo>
                  <a:pt x="4371289" y="629613"/>
                  <a:pt x="4367701" y="636365"/>
                  <a:pt x="4360316" y="642800"/>
                </a:cubicBezTo>
                <a:cubicBezTo>
                  <a:pt x="4357784" y="653245"/>
                  <a:pt x="4353986" y="664006"/>
                  <a:pt x="4348922" y="675084"/>
                </a:cubicBezTo>
                <a:cubicBezTo>
                  <a:pt x="4343858" y="686162"/>
                  <a:pt x="4337528" y="695657"/>
                  <a:pt x="4329932" y="703570"/>
                </a:cubicBezTo>
                <a:lnTo>
                  <a:pt x="4337528" y="723826"/>
                </a:lnTo>
                <a:lnTo>
                  <a:pt x="4319803" y="736487"/>
                </a:lnTo>
                <a:lnTo>
                  <a:pt x="4319803" y="764339"/>
                </a:lnTo>
                <a:cubicBezTo>
                  <a:pt x="4316480" y="769509"/>
                  <a:pt x="4314264" y="774362"/>
                  <a:pt x="4313157" y="778899"/>
                </a:cubicBezTo>
                <a:cubicBezTo>
                  <a:pt x="4312049" y="783435"/>
                  <a:pt x="4309200" y="787022"/>
                  <a:pt x="4304611" y="789660"/>
                </a:cubicBezTo>
                <a:cubicBezTo>
                  <a:pt x="4303450" y="792561"/>
                  <a:pt x="4303239" y="796254"/>
                  <a:pt x="4303978" y="800738"/>
                </a:cubicBezTo>
                <a:cubicBezTo>
                  <a:pt x="4304716" y="805222"/>
                  <a:pt x="4305771" y="808281"/>
                  <a:pt x="4307143" y="809917"/>
                </a:cubicBezTo>
                <a:cubicBezTo>
                  <a:pt x="4308567" y="812290"/>
                  <a:pt x="4310150" y="813240"/>
                  <a:pt x="4311891" y="812765"/>
                </a:cubicBezTo>
                <a:cubicBezTo>
                  <a:pt x="4313631" y="812290"/>
                  <a:pt x="4314581" y="811341"/>
                  <a:pt x="4314739" y="809917"/>
                </a:cubicBezTo>
                <a:cubicBezTo>
                  <a:pt x="4309570" y="802320"/>
                  <a:pt x="4310414" y="795990"/>
                  <a:pt x="4317271" y="790926"/>
                </a:cubicBezTo>
                <a:cubicBezTo>
                  <a:pt x="4324129" y="785862"/>
                  <a:pt x="4330037" y="782064"/>
                  <a:pt x="4334996" y="779532"/>
                </a:cubicBezTo>
                <a:lnTo>
                  <a:pt x="4334996" y="741551"/>
                </a:lnTo>
                <a:lnTo>
                  <a:pt x="4337528" y="741551"/>
                </a:lnTo>
                <a:cubicBezTo>
                  <a:pt x="4338952" y="738913"/>
                  <a:pt x="4339901" y="735959"/>
                  <a:pt x="4340376" y="732689"/>
                </a:cubicBezTo>
                <a:cubicBezTo>
                  <a:pt x="4340851" y="729418"/>
                  <a:pt x="4339901" y="726464"/>
                  <a:pt x="4337528" y="723826"/>
                </a:cubicBezTo>
                <a:cubicBezTo>
                  <a:pt x="4344596" y="717232"/>
                  <a:pt x="4350083" y="710164"/>
                  <a:pt x="4353986" y="702620"/>
                </a:cubicBezTo>
                <a:cubicBezTo>
                  <a:pt x="4357890" y="695077"/>
                  <a:pt x="4363376" y="688641"/>
                  <a:pt x="4370445" y="683313"/>
                </a:cubicBezTo>
                <a:cubicBezTo>
                  <a:pt x="4362110" y="675137"/>
                  <a:pt x="4359789" y="669334"/>
                  <a:pt x="4363481" y="665906"/>
                </a:cubicBezTo>
                <a:cubicBezTo>
                  <a:pt x="4367174" y="662477"/>
                  <a:pt x="4373715" y="657307"/>
                  <a:pt x="4383105" y="650397"/>
                </a:cubicBezTo>
                <a:cubicBezTo>
                  <a:pt x="4388855" y="643592"/>
                  <a:pt x="4393180" y="631248"/>
                  <a:pt x="4396082" y="613365"/>
                </a:cubicBezTo>
                <a:cubicBezTo>
                  <a:pt x="4398983" y="595482"/>
                  <a:pt x="4403942" y="582506"/>
                  <a:pt x="4410958" y="574435"/>
                </a:cubicBezTo>
                <a:cubicBezTo>
                  <a:pt x="4413542" y="573274"/>
                  <a:pt x="4415969" y="573063"/>
                  <a:pt x="4418237" y="573802"/>
                </a:cubicBezTo>
                <a:cubicBezTo>
                  <a:pt x="4420506" y="574540"/>
                  <a:pt x="4422299" y="575595"/>
                  <a:pt x="4423618" y="576967"/>
                </a:cubicBezTo>
                <a:cubicBezTo>
                  <a:pt x="4429368" y="583930"/>
                  <a:pt x="4430528" y="592159"/>
                  <a:pt x="4427099" y="601654"/>
                </a:cubicBezTo>
                <a:cubicBezTo>
                  <a:pt x="4423671" y="611150"/>
                  <a:pt x="4419134" y="618113"/>
                  <a:pt x="4413490" y="622544"/>
                </a:cubicBezTo>
                <a:cubicBezTo>
                  <a:pt x="4407476" y="638844"/>
                  <a:pt x="4402412" y="654353"/>
                  <a:pt x="4398297" y="669071"/>
                </a:cubicBezTo>
                <a:cubicBezTo>
                  <a:pt x="4394183" y="683788"/>
                  <a:pt x="4389118" y="698664"/>
                  <a:pt x="4383105" y="713698"/>
                </a:cubicBezTo>
                <a:cubicBezTo>
                  <a:pt x="4385426" y="716125"/>
                  <a:pt x="4385848" y="718235"/>
                  <a:pt x="4384371" y="720028"/>
                </a:cubicBezTo>
                <a:cubicBezTo>
                  <a:pt x="4382894" y="721822"/>
                  <a:pt x="4380784" y="723932"/>
                  <a:pt x="4378041" y="726359"/>
                </a:cubicBezTo>
                <a:cubicBezTo>
                  <a:pt x="4375614" y="728943"/>
                  <a:pt x="4374770" y="731370"/>
                  <a:pt x="4375509" y="733638"/>
                </a:cubicBezTo>
                <a:cubicBezTo>
                  <a:pt x="4376247" y="735907"/>
                  <a:pt x="4377935" y="737700"/>
                  <a:pt x="4380573" y="739019"/>
                </a:cubicBezTo>
                <a:cubicBezTo>
                  <a:pt x="4376616" y="742922"/>
                  <a:pt x="4373135" y="747142"/>
                  <a:pt x="4370128" y="751679"/>
                </a:cubicBezTo>
                <a:cubicBezTo>
                  <a:pt x="4367121" y="756216"/>
                  <a:pt x="4365539" y="760436"/>
                  <a:pt x="4365380" y="764339"/>
                </a:cubicBezTo>
                <a:lnTo>
                  <a:pt x="4355252" y="782064"/>
                </a:lnTo>
                <a:cubicBezTo>
                  <a:pt x="4358945" y="787234"/>
                  <a:pt x="4360422" y="792087"/>
                  <a:pt x="4359683" y="796623"/>
                </a:cubicBezTo>
                <a:cubicBezTo>
                  <a:pt x="4358945" y="801160"/>
                  <a:pt x="4356624" y="804747"/>
                  <a:pt x="4352720" y="807385"/>
                </a:cubicBezTo>
                <a:cubicBezTo>
                  <a:pt x="4361319" y="806751"/>
                  <a:pt x="4372607" y="806118"/>
                  <a:pt x="4386586" y="805486"/>
                </a:cubicBezTo>
                <a:cubicBezTo>
                  <a:pt x="4400566" y="804852"/>
                  <a:pt x="4411221" y="808018"/>
                  <a:pt x="4418554" y="814981"/>
                </a:cubicBezTo>
                <a:cubicBezTo>
                  <a:pt x="4422352" y="820309"/>
                  <a:pt x="4424251" y="825478"/>
                  <a:pt x="4424251" y="830490"/>
                </a:cubicBezTo>
                <a:cubicBezTo>
                  <a:pt x="4424251" y="835501"/>
                  <a:pt x="4422352" y="838771"/>
                  <a:pt x="4418554" y="840301"/>
                </a:cubicBezTo>
                <a:cubicBezTo>
                  <a:pt x="4418290" y="841778"/>
                  <a:pt x="4417551" y="843888"/>
                  <a:pt x="4416338" y="846632"/>
                </a:cubicBezTo>
                <a:cubicBezTo>
                  <a:pt x="4415125" y="849375"/>
                  <a:pt x="4415019" y="851485"/>
                  <a:pt x="4416022" y="852962"/>
                </a:cubicBezTo>
                <a:lnTo>
                  <a:pt x="4423618" y="847897"/>
                </a:lnTo>
                <a:lnTo>
                  <a:pt x="4456535" y="822577"/>
                </a:lnTo>
                <a:lnTo>
                  <a:pt x="4461599" y="804852"/>
                </a:lnTo>
                <a:cubicBezTo>
                  <a:pt x="4459278" y="801318"/>
                  <a:pt x="4458856" y="798891"/>
                  <a:pt x="4460333" y="797573"/>
                </a:cubicBezTo>
                <a:cubicBezTo>
                  <a:pt x="4461810" y="796254"/>
                  <a:pt x="4463920" y="794460"/>
                  <a:pt x="4466663" y="792192"/>
                </a:cubicBezTo>
                <a:cubicBezTo>
                  <a:pt x="4467823" y="789713"/>
                  <a:pt x="4468034" y="787708"/>
                  <a:pt x="4467296" y="786179"/>
                </a:cubicBezTo>
                <a:cubicBezTo>
                  <a:pt x="4466557" y="784649"/>
                  <a:pt x="4465502" y="783277"/>
                  <a:pt x="4464131" y="782064"/>
                </a:cubicBezTo>
                <a:cubicBezTo>
                  <a:pt x="4471516" y="774257"/>
                  <a:pt x="4478268" y="765816"/>
                  <a:pt x="4484387" y="756743"/>
                </a:cubicBezTo>
                <a:cubicBezTo>
                  <a:pt x="4490506" y="747670"/>
                  <a:pt x="4497259" y="739230"/>
                  <a:pt x="4504644" y="731423"/>
                </a:cubicBezTo>
                <a:cubicBezTo>
                  <a:pt x="4507281" y="719765"/>
                  <a:pt x="4512134" y="708898"/>
                  <a:pt x="4519203" y="698822"/>
                </a:cubicBezTo>
                <a:cubicBezTo>
                  <a:pt x="4526272" y="688747"/>
                  <a:pt x="4534923" y="681045"/>
                  <a:pt x="4545157" y="675717"/>
                </a:cubicBezTo>
                <a:lnTo>
                  <a:pt x="4542625" y="663057"/>
                </a:lnTo>
                <a:cubicBezTo>
                  <a:pt x="4541464" y="659206"/>
                  <a:pt x="4541886" y="655513"/>
                  <a:pt x="4543891" y="651979"/>
                </a:cubicBezTo>
                <a:cubicBezTo>
                  <a:pt x="4545895" y="648445"/>
                  <a:pt x="4548849" y="645385"/>
                  <a:pt x="4552753" y="642800"/>
                </a:cubicBezTo>
                <a:cubicBezTo>
                  <a:pt x="4557817" y="632250"/>
                  <a:pt x="4562881" y="630562"/>
                  <a:pt x="4567945" y="637736"/>
                </a:cubicBezTo>
                <a:cubicBezTo>
                  <a:pt x="4573273" y="642642"/>
                  <a:pt x="4576544" y="647390"/>
                  <a:pt x="4577757" y="651979"/>
                </a:cubicBezTo>
                <a:cubicBezTo>
                  <a:pt x="4578970" y="656569"/>
                  <a:pt x="4576544" y="661949"/>
                  <a:pt x="4570477" y="668121"/>
                </a:cubicBezTo>
                <a:cubicBezTo>
                  <a:pt x="4565572" y="672711"/>
                  <a:pt x="4559558" y="680623"/>
                  <a:pt x="4552436" y="691859"/>
                </a:cubicBezTo>
                <a:cubicBezTo>
                  <a:pt x="4545315" y="703095"/>
                  <a:pt x="4543733" y="712907"/>
                  <a:pt x="4547689" y="721294"/>
                </a:cubicBezTo>
                <a:cubicBezTo>
                  <a:pt x="4546265" y="728943"/>
                  <a:pt x="4542783" y="740865"/>
                  <a:pt x="4537244" y="757060"/>
                </a:cubicBezTo>
                <a:cubicBezTo>
                  <a:pt x="4531705" y="773254"/>
                  <a:pt x="4525059" y="785809"/>
                  <a:pt x="4517304" y="794724"/>
                </a:cubicBezTo>
                <a:cubicBezTo>
                  <a:pt x="4520838" y="798522"/>
                  <a:pt x="4521999" y="801687"/>
                  <a:pt x="4520786" y="804219"/>
                </a:cubicBezTo>
                <a:cubicBezTo>
                  <a:pt x="4519573" y="806751"/>
                  <a:pt x="4517568" y="808651"/>
                  <a:pt x="4514772" y="809917"/>
                </a:cubicBezTo>
                <a:cubicBezTo>
                  <a:pt x="4510710" y="814506"/>
                  <a:pt x="4511238" y="821153"/>
                  <a:pt x="4516355" y="829857"/>
                </a:cubicBezTo>
                <a:cubicBezTo>
                  <a:pt x="4521472" y="838561"/>
                  <a:pt x="4525164" y="844574"/>
                  <a:pt x="4527432" y="847897"/>
                </a:cubicBezTo>
                <a:cubicBezTo>
                  <a:pt x="4521788" y="856021"/>
                  <a:pt x="4512820" y="873324"/>
                  <a:pt x="4500529" y="899805"/>
                </a:cubicBezTo>
                <a:cubicBezTo>
                  <a:pt x="4488238" y="926286"/>
                  <a:pt x="4483702" y="943588"/>
                  <a:pt x="4486919" y="951712"/>
                </a:cubicBezTo>
                <a:lnTo>
                  <a:pt x="4466663" y="969437"/>
                </a:lnTo>
                <a:cubicBezTo>
                  <a:pt x="4462812" y="976927"/>
                  <a:pt x="4459120" y="984101"/>
                  <a:pt x="4455585" y="990959"/>
                </a:cubicBezTo>
                <a:cubicBezTo>
                  <a:pt x="4452051" y="997817"/>
                  <a:pt x="4448991" y="1004992"/>
                  <a:pt x="4446406" y="1012482"/>
                </a:cubicBezTo>
                <a:lnTo>
                  <a:pt x="4448938" y="1020078"/>
                </a:lnTo>
                <a:cubicBezTo>
                  <a:pt x="4457009" y="1018284"/>
                  <a:pt x="4463023" y="1011110"/>
                  <a:pt x="4466979" y="998555"/>
                </a:cubicBezTo>
                <a:cubicBezTo>
                  <a:pt x="4470936" y="986001"/>
                  <a:pt x="4477582" y="978826"/>
                  <a:pt x="4486919" y="977033"/>
                </a:cubicBezTo>
                <a:cubicBezTo>
                  <a:pt x="4491562" y="976611"/>
                  <a:pt x="4497470" y="974923"/>
                  <a:pt x="4504644" y="971969"/>
                </a:cubicBezTo>
                <a:lnTo>
                  <a:pt x="4486919" y="964372"/>
                </a:lnTo>
                <a:lnTo>
                  <a:pt x="4494516" y="959308"/>
                </a:lnTo>
                <a:cubicBezTo>
                  <a:pt x="4498261" y="956987"/>
                  <a:pt x="4501531" y="956565"/>
                  <a:pt x="4504327" y="958042"/>
                </a:cubicBezTo>
                <a:cubicBezTo>
                  <a:pt x="4507123" y="959519"/>
                  <a:pt x="4509761" y="961629"/>
                  <a:pt x="4512240" y="964372"/>
                </a:cubicBezTo>
                <a:cubicBezTo>
                  <a:pt x="4514878" y="960680"/>
                  <a:pt x="4517199" y="957304"/>
                  <a:pt x="4519203" y="954244"/>
                </a:cubicBezTo>
                <a:cubicBezTo>
                  <a:pt x="4521208" y="951185"/>
                  <a:pt x="4522263" y="947808"/>
                  <a:pt x="4522368" y="944116"/>
                </a:cubicBezTo>
                <a:cubicBezTo>
                  <a:pt x="4524742" y="941373"/>
                  <a:pt x="4526325" y="937364"/>
                  <a:pt x="4527116" y="932089"/>
                </a:cubicBezTo>
                <a:cubicBezTo>
                  <a:pt x="4527907" y="926814"/>
                  <a:pt x="4528857" y="921538"/>
                  <a:pt x="4529964" y="916263"/>
                </a:cubicBezTo>
                <a:cubicBezTo>
                  <a:pt x="4521946" y="915841"/>
                  <a:pt x="4515194" y="911621"/>
                  <a:pt x="4509708" y="903603"/>
                </a:cubicBezTo>
                <a:cubicBezTo>
                  <a:pt x="4517726" y="898539"/>
                  <a:pt x="4521946" y="890943"/>
                  <a:pt x="4522368" y="880814"/>
                </a:cubicBezTo>
                <a:lnTo>
                  <a:pt x="4547689" y="885878"/>
                </a:lnTo>
                <a:cubicBezTo>
                  <a:pt x="4544154" y="889677"/>
                  <a:pt x="4541728" y="893475"/>
                  <a:pt x="4540409" y="897273"/>
                </a:cubicBezTo>
                <a:cubicBezTo>
                  <a:pt x="4539090" y="901071"/>
                  <a:pt x="4537297" y="904869"/>
                  <a:pt x="4535029" y="908667"/>
                </a:cubicBezTo>
                <a:lnTo>
                  <a:pt x="4545157" y="916263"/>
                </a:lnTo>
                <a:cubicBezTo>
                  <a:pt x="4550221" y="916263"/>
                  <a:pt x="4552753" y="918795"/>
                  <a:pt x="4552753" y="923859"/>
                </a:cubicBezTo>
                <a:cubicBezTo>
                  <a:pt x="4552542" y="928976"/>
                  <a:pt x="4551065" y="933935"/>
                  <a:pt x="4548322" y="938735"/>
                </a:cubicBezTo>
                <a:cubicBezTo>
                  <a:pt x="4545579" y="943536"/>
                  <a:pt x="4542836" y="947861"/>
                  <a:pt x="4540093" y="951712"/>
                </a:cubicBezTo>
                <a:cubicBezTo>
                  <a:pt x="4544049" y="952767"/>
                  <a:pt x="4548164" y="953189"/>
                  <a:pt x="4552436" y="952978"/>
                </a:cubicBezTo>
                <a:cubicBezTo>
                  <a:pt x="4556709" y="952767"/>
                  <a:pt x="4560191" y="953189"/>
                  <a:pt x="4562881" y="954244"/>
                </a:cubicBezTo>
                <a:cubicBezTo>
                  <a:pt x="4564727" y="958464"/>
                  <a:pt x="4562934" y="963950"/>
                  <a:pt x="4557501" y="970703"/>
                </a:cubicBezTo>
                <a:cubicBezTo>
                  <a:pt x="4552067" y="977455"/>
                  <a:pt x="4547109" y="982941"/>
                  <a:pt x="4542625" y="987161"/>
                </a:cubicBezTo>
                <a:cubicBezTo>
                  <a:pt x="4542519" y="992436"/>
                  <a:pt x="4541464" y="997078"/>
                  <a:pt x="4539460" y="1001087"/>
                </a:cubicBezTo>
                <a:cubicBezTo>
                  <a:pt x="4537455" y="1005096"/>
                  <a:pt x="4535134" y="1007207"/>
                  <a:pt x="4532496" y="1007418"/>
                </a:cubicBezTo>
                <a:lnTo>
                  <a:pt x="4519836" y="1025142"/>
                </a:lnTo>
                <a:lnTo>
                  <a:pt x="4519836" y="1047931"/>
                </a:lnTo>
                <a:lnTo>
                  <a:pt x="4527432" y="1040334"/>
                </a:lnTo>
                <a:lnTo>
                  <a:pt x="4537561" y="1020078"/>
                </a:lnTo>
                <a:cubicBezTo>
                  <a:pt x="4538932" y="1017546"/>
                  <a:pt x="4540620" y="1015647"/>
                  <a:pt x="4542625" y="1014381"/>
                </a:cubicBezTo>
                <a:cubicBezTo>
                  <a:pt x="4544629" y="1013115"/>
                  <a:pt x="4546317" y="1012482"/>
                  <a:pt x="4547689" y="1012482"/>
                </a:cubicBezTo>
                <a:cubicBezTo>
                  <a:pt x="4547478" y="1013906"/>
                  <a:pt x="4546634" y="1016121"/>
                  <a:pt x="4545157" y="1019128"/>
                </a:cubicBezTo>
                <a:cubicBezTo>
                  <a:pt x="4543680" y="1022135"/>
                  <a:pt x="4542836" y="1024984"/>
                  <a:pt x="4542625" y="1027674"/>
                </a:cubicBezTo>
                <a:cubicBezTo>
                  <a:pt x="4545579" y="1034533"/>
                  <a:pt x="4542203" y="1042972"/>
                  <a:pt x="4532496" y="1052995"/>
                </a:cubicBezTo>
                <a:cubicBezTo>
                  <a:pt x="4522790" y="1063017"/>
                  <a:pt x="4519414" y="1071458"/>
                  <a:pt x="4522368" y="1078315"/>
                </a:cubicBezTo>
                <a:lnTo>
                  <a:pt x="4512240" y="1096040"/>
                </a:lnTo>
                <a:cubicBezTo>
                  <a:pt x="4511818" y="1101526"/>
                  <a:pt x="4510130" y="1108278"/>
                  <a:pt x="4507176" y="1116296"/>
                </a:cubicBezTo>
                <a:cubicBezTo>
                  <a:pt x="4512557" y="1109966"/>
                  <a:pt x="4517621" y="1103003"/>
                  <a:pt x="4522368" y="1095407"/>
                </a:cubicBezTo>
                <a:lnTo>
                  <a:pt x="4524212" y="1089415"/>
                </a:lnTo>
                <a:lnTo>
                  <a:pt x="4523367" y="1083501"/>
                </a:lnTo>
                <a:lnTo>
                  <a:pt x="4528447" y="1075652"/>
                </a:lnTo>
                <a:lnTo>
                  <a:pt x="4529964" y="1070719"/>
                </a:lnTo>
                <a:lnTo>
                  <a:pt x="4531311" y="1071224"/>
                </a:lnTo>
                <a:lnTo>
                  <a:pt x="4551220" y="1040457"/>
                </a:lnTo>
                <a:cubicBezTo>
                  <a:pt x="4551695" y="1033863"/>
                  <a:pt x="4555176" y="1022362"/>
                  <a:pt x="4561665" y="1005958"/>
                </a:cubicBezTo>
                <a:cubicBezTo>
                  <a:pt x="4568153" y="989552"/>
                  <a:pt x="4574800" y="977419"/>
                  <a:pt x="4581605" y="969559"/>
                </a:cubicBezTo>
                <a:cubicBezTo>
                  <a:pt x="4581605" y="959853"/>
                  <a:pt x="4586669" y="951412"/>
                  <a:pt x="4596797" y="944239"/>
                </a:cubicBezTo>
                <a:cubicBezTo>
                  <a:pt x="4593421" y="939174"/>
                  <a:pt x="4593210" y="934744"/>
                  <a:pt x="4596164" y="930945"/>
                </a:cubicBezTo>
                <a:cubicBezTo>
                  <a:pt x="4599118" y="927147"/>
                  <a:pt x="4602705" y="923981"/>
                  <a:pt x="4606925" y="921450"/>
                </a:cubicBezTo>
                <a:lnTo>
                  <a:pt x="4700612" y="756866"/>
                </a:lnTo>
                <a:cubicBezTo>
                  <a:pt x="4706362" y="750378"/>
                  <a:pt x="4710687" y="743730"/>
                  <a:pt x="4713588" y="736926"/>
                </a:cubicBezTo>
                <a:cubicBezTo>
                  <a:pt x="4716490" y="730121"/>
                  <a:pt x="4721448" y="724108"/>
                  <a:pt x="4728464" y="718885"/>
                </a:cubicBezTo>
                <a:cubicBezTo>
                  <a:pt x="4728570" y="714929"/>
                  <a:pt x="4729625" y="710814"/>
                  <a:pt x="4731629" y="706541"/>
                </a:cubicBezTo>
                <a:cubicBezTo>
                  <a:pt x="4733634" y="702267"/>
                  <a:pt x="4735955" y="698787"/>
                  <a:pt x="4738593" y="696097"/>
                </a:cubicBezTo>
                <a:lnTo>
                  <a:pt x="4748721" y="678371"/>
                </a:lnTo>
                <a:cubicBezTo>
                  <a:pt x="4751464" y="675788"/>
                  <a:pt x="4754840" y="673994"/>
                  <a:pt x="4758849" y="672991"/>
                </a:cubicBezTo>
                <a:cubicBezTo>
                  <a:pt x="4762858" y="671988"/>
                  <a:pt x="4766234" y="672095"/>
                  <a:pt x="4768977" y="673308"/>
                </a:cubicBezTo>
                <a:cubicBezTo>
                  <a:pt x="4770243" y="679479"/>
                  <a:pt x="4765812" y="693090"/>
                  <a:pt x="4755684" y="714138"/>
                </a:cubicBezTo>
                <a:cubicBezTo>
                  <a:pt x="4745556" y="735185"/>
                  <a:pt x="4737326" y="749427"/>
                  <a:pt x="4730996" y="756866"/>
                </a:cubicBezTo>
                <a:lnTo>
                  <a:pt x="4733528" y="756866"/>
                </a:lnTo>
                <a:cubicBezTo>
                  <a:pt x="4737274" y="760559"/>
                  <a:pt x="4739278" y="763935"/>
                  <a:pt x="4739542" y="766993"/>
                </a:cubicBezTo>
                <a:cubicBezTo>
                  <a:pt x="4739806" y="770053"/>
                  <a:pt x="4738645" y="773430"/>
                  <a:pt x="4736060" y="777123"/>
                </a:cubicBezTo>
                <a:cubicBezTo>
                  <a:pt x="4732895" y="796323"/>
                  <a:pt x="4727198" y="816159"/>
                  <a:pt x="4718969" y="836626"/>
                </a:cubicBezTo>
                <a:cubicBezTo>
                  <a:pt x="4710740" y="857093"/>
                  <a:pt x="4703777" y="876928"/>
                  <a:pt x="4698080" y="896130"/>
                </a:cubicBezTo>
                <a:cubicBezTo>
                  <a:pt x="4700453" y="899664"/>
                  <a:pt x="4700770" y="902090"/>
                  <a:pt x="4699029" y="903409"/>
                </a:cubicBezTo>
                <a:cubicBezTo>
                  <a:pt x="4697288" y="904728"/>
                  <a:pt x="4694440" y="906521"/>
                  <a:pt x="4690483" y="908790"/>
                </a:cubicBezTo>
                <a:cubicBezTo>
                  <a:pt x="4690272" y="911426"/>
                  <a:pt x="4690061" y="913748"/>
                  <a:pt x="4689850" y="915753"/>
                </a:cubicBezTo>
                <a:cubicBezTo>
                  <a:pt x="4689639" y="917758"/>
                  <a:pt x="4690694" y="918813"/>
                  <a:pt x="4693015" y="918918"/>
                </a:cubicBezTo>
                <a:cubicBezTo>
                  <a:pt x="4691169" y="923085"/>
                  <a:pt x="4688532" y="928043"/>
                  <a:pt x="4685103" y="933794"/>
                </a:cubicBezTo>
                <a:cubicBezTo>
                  <a:pt x="4681674" y="939544"/>
                  <a:pt x="4680935" y="943870"/>
                  <a:pt x="4682887" y="946771"/>
                </a:cubicBezTo>
                <a:lnTo>
                  <a:pt x="4698080" y="931578"/>
                </a:lnTo>
                <a:cubicBezTo>
                  <a:pt x="4700717" y="929046"/>
                  <a:pt x="4702405" y="926514"/>
                  <a:pt x="4703144" y="923981"/>
                </a:cubicBezTo>
                <a:cubicBezTo>
                  <a:pt x="4703882" y="921450"/>
                  <a:pt x="4703038" y="918918"/>
                  <a:pt x="4700612" y="916385"/>
                </a:cubicBezTo>
                <a:cubicBezTo>
                  <a:pt x="4703302" y="913696"/>
                  <a:pt x="4706151" y="910214"/>
                  <a:pt x="4709157" y="905941"/>
                </a:cubicBezTo>
                <a:cubicBezTo>
                  <a:pt x="4712164" y="901668"/>
                  <a:pt x="4714380" y="897554"/>
                  <a:pt x="4715804" y="893597"/>
                </a:cubicBezTo>
                <a:lnTo>
                  <a:pt x="4736060" y="848019"/>
                </a:lnTo>
                <a:lnTo>
                  <a:pt x="4751253" y="835360"/>
                </a:lnTo>
                <a:cubicBezTo>
                  <a:pt x="4753996" y="832722"/>
                  <a:pt x="4756106" y="829768"/>
                  <a:pt x="4757583" y="826498"/>
                </a:cubicBezTo>
                <a:cubicBezTo>
                  <a:pt x="4759060" y="823227"/>
                  <a:pt x="4758638" y="820272"/>
                  <a:pt x="4756317" y="817635"/>
                </a:cubicBezTo>
                <a:lnTo>
                  <a:pt x="4766445" y="797379"/>
                </a:lnTo>
                <a:cubicBezTo>
                  <a:pt x="4765179" y="788939"/>
                  <a:pt x="4767711" y="781765"/>
                  <a:pt x="4774041" y="775857"/>
                </a:cubicBezTo>
                <a:cubicBezTo>
                  <a:pt x="4780372" y="769948"/>
                  <a:pt x="4782904" y="762774"/>
                  <a:pt x="4781638" y="754333"/>
                </a:cubicBezTo>
                <a:lnTo>
                  <a:pt x="4814554" y="726481"/>
                </a:lnTo>
                <a:cubicBezTo>
                  <a:pt x="4820885" y="733550"/>
                  <a:pt x="4824050" y="738403"/>
                  <a:pt x="4824050" y="741041"/>
                </a:cubicBezTo>
                <a:cubicBezTo>
                  <a:pt x="4824050" y="743678"/>
                  <a:pt x="4820885" y="747265"/>
                  <a:pt x="4814554" y="751802"/>
                </a:cubicBezTo>
                <a:cubicBezTo>
                  <a:pt x="4819355" y="758923"/>
                  <a:pt x="4819249" y="764304"/>
                  <a:pt x="4814238" y="767944"/>
                </a:cubicBezTo>
                <a:cubicBezTo>
                  <a:pt x="4809227" y="771584"/>
                  <a:pt x="4808488" y="776331"/>
                  <a:pt x="4812022" y="782187"/>
                </a:cubicBezTo>
                <a:cubicBezTo>
                  <a:pt x="4807538" y="788780"/>
                  <a:pt x="4802580" y="799646"/>
                  <a:pt x="4797146" y="814787"/>
                </a:cubicBezTo>
                <a:cubicBezTo>
                  <a:pt x="4791713" y="829927"/>
                  <a:pt x="4789920" y="840160"/>
                  <a:pt x="4791766" y="845488"/>
                </a:cubicBezTo>
                <a:lnTo>
                  <a:pt x="4771509" y="893597"/>
                </a:lnTo>
                <a:cubicBezTo>
                  <a:pt x="4776784" y="900032"/>
                  <a:pt x="4779528" y="906785"/>
                  <a:pt x="4779739" y="913853"/>
                </a:cubicBezTo>
                <a:cubicBezTo>
                  <a:pt x="4779950" y="920923"/>
                  <a:pt x="4776362" y="927674"/>
                  <a:pt x="4768977" y="934110"/>
                </a:cubicBezTo>
                <a:cubicBezTo>
                  <a:pt x="4766445" y="944554"/>
                  <a:pt x="4762647" y="955316"/>
                  <a:pt x="4757583" y="966394"/>
                </a:cubicBezTo>
                <a:cubicBezTo>
                  <a:pt x="4752519" y="977471"/>
                  <a:pt x="4746189" y="986967"/>
                  <a:pt x="4738593" y="994880"/>
                </a:cubicBezTo>
                <a:lnTo>
                  <a:pt x="4746189" y="1015136"/>
                </a:lnTo>
                <a:lnTo>
                  <a:pt x="4728464" y="1027797"/>
                </a:lnTo>
                <a:lnTo>
                  <a:pt x="4728464" y="1055649"/>
                </a:lnTo>
                <a:cubicBezTo>
                  <a:pt x="4725141" y="1060819"/>
                  <a:pt x="4722925" y="1065671"/>
                  <a:pt x="4721818" y="1070208"/>
                </a:cubicBezTo>
                <a:cubicBezTo>
                  <a:pt x="4720710" y="1074744"/>
                  <a:pt x="4717861" y="1078331"/>
                  <a:pt x="4713272" y="1080969"/>
                </a:cubicBezTo>
                <a:cubicBezTo>
                  <a:pt x="4712111" y="1083870"/>
                  <a:pt x="4711900" y="1087563"/>
                  <a:pt x="4712639" y="1092048"/>
                </a:cubicBezTo>
                <a:cubicBezTo>
                  <a:pt x="4713377" y="1096531"/>
                  <a:pt x="4714432" y="1099590"/>
                  <a:pt x="4715804" y="1101226"/>
                </a:cubicBezTo>
                <a:cubicBezTo>
                  <a:pt x="4717228" y="1103599"/>
                  <a:pt x="4718811" y="1104550"/>
                  <a:pt x="4720552" y="1104074"/>
                </a:cubicBezTo>
                <a:cubicBezTo>
                  <a:pt x="4722292" y="1103599"/>
                  <a:pt x="4723242" y="1102651"/>
                  <a:pt x="4723400" y="1101226"/>
                </a:cubicBezTo>
                <a:cubicBezTo>
                  <a:pt x="4718231" y="1093630"/>
                  <a:pt x="4719075" y="1087299"/>
                  <a:pt x="4725932" y="1082235"/>
                </a:cubicBezTo>
                <a:cubicBezTo>
                  <a:pt x="4732790" y="1077171"/>
                  <a:pt x="4738698" y="1073373"/>
                  <a:pt x="4743657" y="1070841"/>
                </a:cubicBezTo>
                <a:lnTo>
                  <a:pt x="4743657" y="1032860"/>
                </a:lnTo>
                <a:lnTo>
                  <a:pt x="4746189" y="1032860"/>
                </a:lnTo>
                <a:cubicBezTo>
                  <a:pt x="4747613" y="1030223"/>
                  <a:pt x="4748562" y="1027268"/>
                  <a:pt x="4749037" y="1023999"/>
                </a:cubicBezTo>
                <a:cubicBezTo>
                  <a:pt x="4749512" y="1020727"/>
                  <a:pt x="4748562" y="1017774"/>
                  <a:pt x="4746189" y="1015136"/>
                </a:cubicBezTo>
                <a:cubicBezTo>
                  <a:pt x="4753257" y="1008541"/>
                  <a:pt x="4758744" y="1001474"/>
                  <a:pt x="4762647" y="993929"/>
                </a:cubicBezTo>
                <a:cubicBezTo>
                  <a:pt x="4766551" y="986386"/>
                  <a:pt x="4772037" y="979951"/>
                  <a:pt x="4779106" y="974623"/>
                </a:cubicBezTo>
                <a:cubicBezTo>
                  <a:pt x="4770771" y="966447"/>
                  <a:pt x="4768450" y="960643"/>
                  <a:pt x="4772142" y="957215"/>
                </a:cubicBezTo>
                <a:cubicBezTo>
                  <a:pt x="4775835" y="953786"/>
                  <a:pt x="4782376" y="948616"/>
                  <a:pt x="4791766" y="941707"/>
                </a:cubicBezTo>
                <a:cubicBezTo>
                  <a:pt x="4797516" y="934902"/>
                  <a:pt x="4801841" y="922557"/>
                  <a:pt x="4804743" y="904675"/>
                </a:cubicBezTo>
                <a:cubicBezTo>
                  <a:pt x="4807644" y="886792"/>
                  <a:pt x="4812603" y="873816"/>
                  <a:pt x="4819619" y="865745"/>
                </a:cubicBezTo>
                <a:cubicBezTo>
                  <a:pt x="4822203" y="864584"/>
                  <a:pt x="4824630" y="864372"/>
                  <a:pt x="4826898" y="865112"/>
                </a:cubicBezTo>
                <a:cubicBezTo>
                  <a:pt x="4829167" y="865850"/>
                  <a:pt x="4830960" y="866905"/>
                  <a:pt x="4832279" y="868277"/>
                </a:cubicBezTo>
                <a:cubicBezTo>
                  <a:pt x="4838029" y="875240"/>
                  <a:pt x="4839189" y="883469"/>
                  <a:pt x="4835760" y="892964"/>
                </a:cubicBezTo>
                <a:cubicBezTo>
                  <a:pt x="4832332" y="902460"/>
                  <a:pt x="4827795" y="909423"/>
                  <a:pt x="4822151" y="913853"/>
                </a:cubicBezTo>
                <a:cubicBezTo>
                  <a:pt x="4816137" y="930154"/>
                  <a:pt x="4811073" y="945662"/>
                  <a:pt x="4806958" y="960381"/>
                </a:cubicBezTo>
                <a:cubicBezTo>
                  <a:pt x="4802844" y="975098"/>
                  <a:pt x="4797779" y="989974"/>
                  <a:pt x="4791766" y="1005007"/>
                </a:cubicBezTo>
                <a:cubicBezTo>
                  <a:pt x="4794087" y="1007435"/>
                  <a:pt x="4794509" y="1009544"/>
                  <a:pt x="4793032" y="1011338"/>
                </a:cubicBezTo>
                <a:cubicBezTo>
                  <a:pt x="4791555" y="1013131"/>
                  <a:pt x="4789445" y="1015241"/>
                  <a:pt x="4786702" y="1017669"/>
                </a:cubicBezTo>
                <a:cubicBezTo>
                  <a:pt x="4784275" y="1020253"/>
                  <a:pt x="4783431" y="1022679"/>
                  <a:pt x="4784170" y="1024947"/>
                </a:cubicBezTo>
                <a:cubicBezTo>
                  <a:pt x="4784908" y="1027216"/>
                  <a:pt x="4786596" y="1029010"/>
                  <a:pt x="4789234" y="1030329"/>
                </a:cubicBezTo>
                <a:cubicBezTo>
                  <a:pt x="4785277" y="1034232"/>
                  <a:pt x="4781796" y="1038452"/>
                  <a:pt x="4778789" y="1042988"/>
                </a:cubicBezTo>
                <a:cubicBezTo>
                  <a:pt x="4775782" y="1047525"/>
                  <a:pt x="4774200" y="1051746"/>
                  <a:pt x="4774041" y="1055649"/>
                </a:cubicBezTo>
                <a:lnTo>
                  <a:pt x="4763913" y="1073373"/>
                </a:lnTo>
                <a:cubicBezTo>
                  <a:pt x="4767606" y="1078544"/>
                  <a:pt x="4769083" y="1083396"/>
                  <a:pt x="4768344" y="1087932"/>
                </a:cubicBezTo>
                <a:cubicBezTo>
                  <a:pt x="4767606" y="1092470"/>
                  <a:pt x="4765285" y="1096056"/>
                  <a:pt x="4761381" y="1098694"/>
                </a:cubicBezTo>
                <a:cubicBezTo>
                  <a:pt x="4769980" y="1098061"/>
                  <a:pt x="4781268" y="1097428"/>
                  <a:pt x="4795247" y="1096795"/>
                </a:cubicBezTo>
                <a:cubicBezTo>
                  <a:pt x="4809227" y="1096162"/>
                  <a:pt x="4819882" y="1099327"/>
                  <a:pt x="4827215" y="1106291"/>
                </a:cubicBezTo>
                <a:cubicBezTo>
                  <a:pt x="4831013" y="1111618"/>
                  <a:pt x="4832912" y="1116787"/>
                  <a:pt x="4832912" y="1121799"/>
                </a:cubicBezTo>
                <a:cubicBezTo>
                  <a:pt x="4832912" y="1126810"/>
                  <a:pt x="4831013" y="1130081"/>
                  <a:pt x="4827215" y="1131610"/>
                </a:cubicBezTo>
                <a:cubicBezTo>
                  <a:pt x="4826951" y="1133087"/>
                  <a:pt x="4826212" y="1135198"/>
                  <a:pt x="4824999" y="1137941"/>
                </a:cubicBezTo>
                <a:cubicBezTo>
                  <a:pt x="4823786" y="1140684"/>
                  <a:pt x="4823680" y="1142794"/>
                  <a:pt x="4824683" y="1144271"/>
                </a:cubicBezTo>
                <a:lnTo>
                  <a:pt x="4832279" y="1139206"/>
                </a:lnTo>
                <a:lnTo>
                  <a:pt x="4865196" y="1113887"/>
                </a:lnTo>
                <a:lnTo>
                  <a:pt x="4870260" y="1096162"/>
                </a:lnTo>
                <a:cubicBezTo>
                  <a:pt x="4867939" y="1092627"/>
                  <a:pt x="4867517" y="1090200"/>
                  <a:pt x="4868994" y="1088882"/>
                </a:cubicBezTo>
                <a:cubicBezTo>
                  <a:pt x="4870471" y="1087563"/>
                  <a:pt x="4872581" y="1085770"/>
                  <a:pt x="4875324" y="1083501"/>
                </a:cubicBezTo>
                <a:cubicBezTo>
                  <a:pt x="4876484" y="1081023"/>
                  <a:pt x="4876695" y="1079017"/>
                  <a:pt x="4875957" y="1077489"/>
                </a:cubicBezTo>
                <a:cubicBezTo>
                  <a:pt x="4875218" y="1075958"/>
                  <a:pt x="4874163" y="1074586"/>
                  <a:pt x="4872792" y="1073373"/>
                </a:cubicBezTo>
                <a:cubicBezTo>
                  <a:pt x="4880177" y="1065567"/>
                  <a:pt x="4886929" y="1057126"/>
                  <a:pt x="4893048" y="1048053"/>
                </a:cubicBezTo>
                <a:cubicBezTo>
                  <a:pt x="4899167" y="1038980"/>
                  <a:pt x="4905920" y="1030539"/>
                  <a:pt x="4913305" y="1022732"/>
                </a:cubicBezTo>
                <a:cubicBezTo>
                  <a:pt x="4915942" y="1011074"/>
                  <a:pt x="4920795" y="1000207"/>
                  <a:pt x="4927864" y="990132"/>
                </a:cubicBezTo>
                <a:cubicBezTo>
                  <a:pt x="4934933" y="980056"/>
                  <a:pt x="4943584" y="972354"/>
                  <a:pt x="4953818" y="967026"/>
                </a:cubicBezTo>
                <a:lnTo>
                  <a:pt x="4951286" y="954367"/>
                </a:lnTo>
                <a:cubicBezTo>
                  <a:pt x="4950125" y="950515"/>
                  <a:pt x="4950547" y="946822"/>
                  <a:pt x="4952552" y="943289"/>
                </a:cubicBezTo>
                <a:cubicBezTo>
                  <a:pt x="4954556" y="939755"/>
                  <a:pt x="4957510" y="936694"/>
                  <a:pt x="4961414" y="934110"/>
                </a:cubicBezTo>
                <a:cubicBezTo>
                  <a:pt x="4966478" y="923559"/>
                  <a:pt x="4971542" y="921871"/>
                  <a:pt x="4976606" y="929046"/>
                </a:cubicBezTo>
                <a:cubicBezTo>
                  <a:pt x="4981934" y="933952"/>
                  <a:pt x="4985205" y="938700"/>
                  <a:pt x="4986418" y="943289"/>
                </a:cubicBezTo>
                <a:cubicBezTo>
                  <a:pt x="4987631" y="947879"/>
                  <a:pt x="4985205" y="953259"/>
                  <a:pt x="4979138" y="959431"/>
                </a:cubicBezTo>
                <a:cubicBezTo>
                  <a:pt x="4974233" y="964020"/>
                  <a:pt x="4968219" y="971933"/>
                  <a:pt x="4961097" y="983169"/>
                </a:cubicBezTo>
                <a:cubicBezTo>
                  <a:pt x="4953976" y="994405"/>
                  <a:pt x="4952394" y="1004216"/>
                  <a:pt x="4956350" y="1012604"/>
                </a:cubicBezTo>
                <a:cubicBezTo>
                  <a:pt x="4954926" y="1020253"/>
                  <a:pt x="4951444" y="1032174"/>
                  <a:pt x="4945905" y="1048370"/>
                </a:cubicBezTo>
                <a:cubicBezTo>
                  <a:pt x="4940366" y="1064563"/>
                  <a:pt x="4933720" y="1077118"/>
                  <a:pt x="4925965" y="1086033"/>
                </a:cubicBezTo>
                <a:cubicBezTo>
                  <a:pt x="4929499" y="1089831"/>
                  <a:pt x="4930660" y="1092997"/>
                  <a:pt x="4929447" y="1095529"/>
                </a:cubicBezTo>
                <a:cubicBezTo>
                  <a:pt x="4928234" y="1098061"/>
                  <a:pt x="4926229" y="1099961"/>
                  <a:pt x="4923433" y="1101226"/>
                </a:cubicBezTo>
                <a:cubicBezTo>
                  <a:pt x="4919371" y="1105815"/>
                  <a:pt x="4919899" y="1112463"/>
                  <a:pt x="4925016" y="1121166"/>
                </a:cubicBezTo>
                <a:cubicBezTo>
                  <a:pt x="4930133" y="1129870"/>
                  <a:pt x="4933825" y="1135883"/>
                  <a:pt x="4936093" y="1139206"/>
                </a:cubicBezTo>
                <a:cubicBezTo>
                  <a:pt x="4930449" y="1147330"/>
                  <a:pt x="4921481" y="1164634"/>
                  <a:pt x="4909190" y="1191114"/>
                </a:cubicBezTo>
                <a:cubicBezTo>
                  <a:pt x="4896899" y="1217596"/>
                  <a:pt x="4892363" y="1234897"/>
                  <a:pt x="4895580" y="1243021"/>
                </a:cubicBezTo>
                <a:lnTo>
                  <a:pt x="4875324" y="1260746"/>
                </a:lnTo>
                <a:cubicBezTo>
                  <a:pt x="4871473" y="1268237"/>
                  <a:pt x="4867781" y="1275410"/>
                  <a:pt x="4864246" y="1282269"/>
                </a:cubicBezTo>
                <a:cubicBezTo>
                  <a:pt x="4860712" y="1289127"/>
                  <a:pt x="4857652" y="1296300"/>
                  <a:pt x="4855067" y="1303791"/>
                </a:cubicBezTo>
                <a:lnTo>
                  <a:pt x="4857599" y="1311387"/>
                </a:lnTo>
                <a:cubicBezTo>
                  <a:pt x="4865670" y="1309594"/>
                  <a:pt x="4871684" y="1302419"/>
                  <a:pt x="4875640" y="1289865"/>
                </a:cubicBezTo>
                <a:cubicBezTo>
                  <a:pt x="4879597" y="1277311"/>
                  <a:pt x="4886243" y="1270136"/>
                  <a:pt x="4895580" y="1268343"/>
                </a:cubicBezTo>
                <a:cubicBezTo>
                  <a:pt x="4900223" y="1267920"/>
                  <a:pt x="4906131" y="1266232"/>
                  <a:pt x="4913305" y="1263279"/>
                </a:cubicBezTo>
                <a:lnTo>
                  <a:pt x="4895580" y="1255682"/>
                </a:lnTo>
                <a:lnTo>
                  <a:pt x="4903177" y="1250617"/>
                </a:lnTo>
                <a:cubicBezTo>
                  <a:pt x="4906922" y="1248297"/>
                  <a:pt x="4910192" y="1247875"/>
                  <a:pt x="4912988" y="1249351"/>
                </a:cubicBezTo>
                <a:lnTo>
                  <a:pt x="4920625" y="1255460"/>
                </a:lnTo>
                <a:lnTo>
                  <a:pt x="4921525" y="1252486"/>
                </a:lnTo>
                <a:lnTo>
                  <a:pt x="4931436" y="1234394"/>
                </a:lnTo>
                <a:lnTo>
                  <a:pt x="4935777" y="1223398"/>
                </a:lnTo>
                <a:cubicBezTo>
                  <a:pt x="4936568" y="1218123"/>
                  <a:pt x="4937518" y="1212847"/>
                  <a:pt x="4938625" y="1207573"/>
                </a:cubicBezTo>
                <a:cubicBezTo>
                  <a:pt x="4930607" y="1207150"/>
                  <a:pt x="4923855" y="1202931"/>
                  <a:pt x="4918369" y="1194912"/>
                </a:cubicBezTo>
                <a:cubicBezTo>
                  <a:pt x="4926387" y="1189849"/>
                  <a:pt x="4930607" y="1182253"/>
                  <a:pt x="4931029" y="1172124"/>
                </a:cubicBezTo>
                <a:lnTo>
                  <a:pt x="4956348" y="1177187"/>
                </a:lnTo>
                <a:lnTo>
                  <a:pt x="4966785" y="1167978"/>
                </a:lnTo>
                <a:lnTo>
                  <a:pt x="5060472" y="1003394"/>
                </a:lnTo>
                <a:cubicBezTo>
                  <a:pt x="5066222" y="996907"/>
                  <a:pt x="5070547" y="990259"/>
                  <a:pt x="5073448" y="983454"/>
                </a:cubicBezTo>
                <a:cubicBezTo>
                  <a:pt x="5076350" y="976649"/>
                  <a:pt x="5081308" y="970637"/>
                  <a:pt x="5088324" y="965413"/>
                </a:cubicBezTo>
                <a:cubicBezTo>
                  <a:pt x="5088430" y="961457"/>
                  <a:pt x="5089485" y="957343"/>
                  <a:pt x="5091489" y="953069"/>
                </a:cubicBezTo>
                <a:cubicBezTo>
                  <a:pt x="5093494" y="948796"/>
                  <a:pt x="5095815" y="945316"/>
                  <a:pt x="5098453" y="942625"/>
                </a:cubicBezTo>
                <a:lnTo>
                  <a:pt x="5108581" y="924900"/>
                </a:lnTo>
                <a:cubicBezTo>
                  <a:pt x="5111324" y="922317"/>
                  <a:pt x="5114700" y="920522"/>
                  <a:pt x="5118709" y="919520"/>
                </a:cubicBezTo>
                <a:cubicBezTo>
                  <a:pt x="5122718" y="918517"/>
                  <a:pt x="5126094" y="918623"/>
                  <a:pt x="5128837" y="919837"/>
                </a:cubicBezTo>
                <a:cubicBezTo>
                  <a:pt x="5130103" y="926008"/>
                  <a:pt x="5125672" y="939619"/>
                  <a:pt x="5115544" y="960666"/>
                </a:cubicBezTo>
                <a:cubicBezTo>
                  <a:pt x="5105416" y="981713"/>
                  <a:pt x="5097186" y="995956"/>
                  <a:pt x="5090856" y="1003394"/>
                </a:cubicBezTo>
                <a:lnTo>
                  <a:pt x="5093388" y="1003394"/>
                </a:lnTo>
                <a:cubicBezTo>
                  <a:pt x="5097134" y="1007087"/>
                  <a:pt x="5099138" y="1010463"/>
                  <a:pt x="5099402" y="1013522"/>
                </a:cubicBezTo>
                <a:cubicBezTo>
                  <a:pt x="5099666" y="1016582"/>
                  <a:pt x="5098505" y="1019959"/>
                  <a:pt x="5095920" y="1023651"/>
                </a:cubicBezTo>
                <a:cubicBezTo>
                  <a:pt x="5092755" y="1042852"/>
                  <a:pt x="5087058" y="1062688"/>
                  <a:pt x="5078829" y="1083154"/>
                </a:cubicBezTo>
                <a:cubicBezTo>
                  <a:pt x="5070600" y="1103621"/>
                  <a:pt x="5063637" y="1123456"/>
                  <a:pt x="5057940" y="1142658"/>
                </a:cubicBezTo>
                <a:cubicBezTo>
                  <a:pt x="5060313" y="1146193"/>
                  <a:pt x="5060630" y="1148618"/>
                  <a:pt x="5058889" y="1149937"/>
                </a:cubicBezTo>
                <a:cubicBezTo>
                  <a:pt x="5057148" y="1151256"/>
                  <a:pt x="5054300" y="1153049"/>
                  <a:pt x="5050343" y="1155318"/>
                </a:cubicBezTo>
                <a:cubicBezTo>
                  <a:pt x="5050132" y="1157955"/>
                  <a:pt x="5049921" y="1160276"/>
                  <a:pt x="5049710" y="1162281"/>
                </a:cubicBezTo>
                <a:cubicBezTo>
                  <a:pt x="5049499" y="1164286"/>
                  <a:pt x="5050554" y="1165341"/>
                  <a:pt x="5052875" y="1165446"/>
                </a:cubicBezTo>
                <a:cubicBezTo>
                  <a:pt x="5051029" y="1169613"/>
                  <a:pt x="5048392" y="1174572"/>
                  <a:pt x="5044963" y="1180322"/>
                </a:cubicBezTo>
                <a:cubicBezTo>
                  <a:pt x="5041534" y="1186072"/>
                  <a:pt x="5040795" y="1190398"/>
                  <a:pt x="5042747" y="1193299"/>
                </a:cubicBezTo>
                <a:lnTo>
                  <a:pt x="5057940" y="1178106"/>
                </a:lnTo>
                <a:cubicBezTo>
                  <a:pt x="5060577" y="1175574"/>
                  <a:pt x="5062265" y="1173042"/>
                  <a:pt x="5063004" y="1170510"/>
                </a:cubicBezTo>
                <a:cubicBezTo>
                  <a:pt x="5063742" y="1167978"/>
                  <a:pt x="5062898" y="1165446"/>
                  <a:pt x="5060472" y="1162914"/>
                </a:cubicBezTo>
                <a:cubicBezTo>
                  <a:pt x="5063162" y="1160224"/>
                  <a:pt x="5066011" y="1156742"/>
                  <a:pt x="5069017" y="1152469"/>
                </a:cubicBezTo>
                <a:cubicBezTo>
                  <a:pt x="5072024" y="1148196"/>
                  <a:pt x="5074240" y="1144082"/>
                  <a:pt x="5075664" y="1140125"/>
                </a:cubicBezTo>
                <a:lnTo>
                  <a:pt x="5095920" y="1094548"/>
                </a:lnTo>
                <a:lnTo>
                  <a:pt x="5111113" y="1081889"/>
                </a:lnTo>
                <a:cubicBezTo>
                  <a:pt x="5113856" y="1079250"/>
                  <a:pt x="5115966" y="1076296"/>
                  <a:pt x="5117443" y="1073026"/>
                </a:cubicBezTo>
                <a:cubicBezTo>
                  <a:pt x="5118920" y="1069755"/>
                  <a:pt x="5118498" y="1066801"/>
                  <a:pt x="5116177" y="1064163"/>
                </a:cubicBezTo>
                <a:lnTo>
                  <a:pt x="5126305" y="1043907"/>
                </a:lnTo>
                <a:cubicBezTo>
                  <a:pt x="5125039" y="1035467"/>
                  <a:pt x="5127571" y="1028294"/>
                  <a:pt x="5133901" y="1022385"/>
                </a:cubicBezTo>
                <a:cubicBezTo>
                  <a:pt x="5140232" y="1016477"/>
                  <a:pt x="5142764" y="1009303"/>
                  <a:pt x="5141498" y="1000862"/>
                </a:cubicBezTo>
                <a:lnTo>
                  <a:pt x="5174414" y="973010"/>
                </a:lnTo>
                <a:cubicBezTo>
                  <a:pt x="5180745" y="980079"/>
                  <a:pt x="5183910" y="984932"/>
                  <a:pt x="5183910" y="987570"/>
                </a:cubicBezTo>
                <a:cubicBezTo>
                  <a:pt x="5183910" y="990207"/>
                  <a:pt x="5180745" y="993793"/>
                  <a:pt x="5174414" y="998330"/>
                </a:cubicBezTo>
                <a:cubicBezTo>
                  <a:pt x="5179215" y="1005451"/>
                  <a:pt x="5179109" y="1010832"/>
                  <a:pt x="5174098" y="1014473"/>
                </a:cubicBezTo>
                <a:cubicBezTo>
                  <a:pt x="5169087" y="1018112"/>
                  <a:pt x="5168348" y="1022859"/>
                  <a:pt x="5171882" y="1028715"/>
                </a:cubicBezTo>
                <a:cubicBezTo>
                  <a:pt x="5167398" y="1035309"/>
                  <a:pt x="5162440" y="1046175"/>
                  <a:pt x="5157006" y="1061315"/>
                </a:cubicBezTo>
                <a:cubicBezTo>
                  <a:pt x="5151573" y="1076456"/>
                  <a:pt x="5149780" y="1086688"/>
                  <a:pt x="5151626" y="1092016"/>
                </a:cubicBezTo>
                <a:lnTo>
                  <a:pt x="5131369" y="1140125"/>
                </a:lnTo>
                <a:cubicBezTo>
                  <a:pt x="5136644" y="1146561"/>
                  <a:pt x="5139388" y="1153313"/>
                  <a:pt x="5139599" y="1160382"/>
                </a:cubicBezTo>
                <a:cubicBezTo>
                  <a:pt x="5139810" y="1167451"/>
                  <a:pt x="5136222" y="1174203"/>
                  <a:pt x="5128837" y="1180638"/>
                </a:cubicBezTo>
                <a:cubicBezTo>
                  <a:pt x="5126305" y="1191083"/>
                  <a:pt x="5122507" y="1201844"/>
                  <a:pt x="5117443" y="1212922"/>
                </a:cubicBezTo>
                <a:cubicBezTo>
                  <a:pt x="5112379" y="1224000"/>
                  <a:pt x="5106049" y="1233495"/>
                  <a:pt x="5098453" y="1241408"/>
                </a:cubicBezTo>
                <a:lnTo>
                  <a:pt x="5106049" y="1261664"/>
                </a:lnTo>
                <a:lnTo>
                  <a:pt x="5088324" y="1274325"/>
                </a:lnTo>
                <a:lnTo>
                  <a:pt x="5088324" y="1302177"/>
                </a:lnTo>
                <a:cubicBezTo>
                  <a:pt x="5085001" y="1307347"/>
                  <a:pt x="5082785" y="1312200"/>
                  <a:pt x="5081678" y="1316737"/>
                </a:cubicBezTo>
                <a:cubicBezTo>
                  <a:pt x="5080570" y="1321273"/>
                  <a:pt x="5077721" y="1324860"/>
                  <a:pt x="5073132" y="1327498"/>
                </a:cubicBezTo>
                <a:cubicBezTo>
                  <a:pt x="5071971" y="1330399"/>
                  <a:pt x="5071760" y="1334092"/>
                  <a:pt x="5072499" y="1338576"/>
                </a:cubicBezTo>
                <a:cubicBezTo>
                  <a:pt x="5073237" y="1343060"/>
                  <a:pt x="5074292" y="1346119"/>
                  <a:pt x="5075664" y="1347755"/>
                </a:cubicBezTo>
                <a:cubicBezTo>
                  <a:pt x="5077088" y="1350128"/>
                  <a:pt x="5078671" y="1351078"/>
                  <a:pt x="5080412" y="1350603"/>
                </a:cubicBezTo>
                <a:cubicBezTo>
                  <a:pt x="5082152" y="1350128"/>
                  <a:pt x="5083102" y="1349179"/>
                  <a:pt x="5083260" y="1347755"/>
                </a:cubicBezTo>
                <a:cubicBezTo>
                  <a:pt x="5078091" y="1340158"/>
                  <a:pt x="5078935" y="1333828"/>
                  <a:pt x="5085792" y="1328764"/>
                </a:cubicBezTo>
                <a:cubicBezTo>
                  <a:pt x="5092650" y="1323700"/>
                  <a:pt x="5098558" y="1319902"/>
                  <a:pt x="5103517" y="1317370"/>
                </a:cubicBezTo>
                <a:lnTo>
                  <a:pt x="5103517" y="1279389"/>
                </a:lnTo>
                <a:lnTo>
                  <a:pt x="5106049" y="1279389"/>
                </a:lnTo>
                <a:cubicBezTo>
                  <a:pt x="5107473" y="1276751"/>
                  <a:pt x="5108422" y="1273797"/>
                  <a:pt x="5108897" y="1270527"/>
                </a:cubicBezTo>
                <a:cubicBezTo>
                  <a:pt x="5109372" y="1267256"/>
                  <a:pt x="5108422" y="1264302"/>
                  <a:pt x="5106049" y="1261664"/>
                </a:cubicBezTo>
                <a:cubicBezTo>
                  <a:pt x="5113117" y="1255070"/>
                  <a:pt x="5118604" y="1248002"/>
                  <a:pt x="5122507" y="1240458"/>
                </a:cubicBezTo>
                <a:cubicBezTo>
                  <a:pt x="5126411" y="1232915"/>
                  <a:pt x="5131897" y="1226479"/>
                  <a:pt x="5138966" y="1221151"/>
                </a:cubicBezTo>
                <a:cubicBezTo>
                  <a:pt x="5130631" y="1212975"/>
                  <a:pt x="5128310" y="1207172"/>
                  <a:pt x="5132002" y="1203744"/>
                </a:cubicBezTo>
                <a:cubicBezTo>
                  <a:pt x="5135695" y="1200315"/>
                  <a:pt x="5142236" y="1195145"/>
                  <a:pt x="5151626" y="1188235"/>
                </a:cubicBezTo>
                <a:cubicBezTo>
                  <a:pt x="5157376" y="1181430"/>
                  <a:pt x="5161701" y="1169086"/>
                  <a:pt x="5164603" y="1151203"/>
                </a:cubicBezTo>
                <a:cubicBezTo>
                  <a:pt x="5167504" y="1133320"/>
                  <a:pt x="5172463" y="1120344"/>
                  <a:pt x="5179479" y="1112273"/>
                </a:cubicBezTo>
                <a:cubicBezTo>
                  <a:pt x="5182063" y="1111112"/>
                  <a:pt x="5184490" y="1110901"/>
                  <a:pt x="5186758" y="1111640"/>
                </a:cubicBezTo>
                <a:cubicBezTo>
                  <a:pt x="5189027" y="1112378"/>
                  <a:pt x="5190820" y="1113433"/>
                  <a:pt x="5192139" y="1114805"/>
                </a:cubicBezTo>
                <a:cubicBezTo>
                  <a:pt x="5197889" y="1121768"/>
                  <a:pt x="5199049" y="1129997"/>
                  <a:pt x="5195620" y="1139492"/>
                </a:cubicBezTo>
                <a:cubicBezTo>
                  <a:pt x="5192192" y="1148988"/>
                  <a:pt x="5187655" y="1155951"/>
                  <a:pt x="5182011" y="1160382"/>
                </a:cubicBezTo>
                <a:cubicBezTo>
                  <a:pt x="5175997" y="1176682"/>
                  <a:pt x="5170933" y="1192191"/>
                  <a:pt x="5166818" y="1206909"/>
                </a:cubicBezTo>
                <a:cubicBezTo>
                  <a:pt x="5162704" y="1221626"/>
                  <a:pt x="5157639" y="1236502"/>
                  <a:pt x="5151626" y="1251536"/>
                </a:cubicBezTo>
                <a:cubicBezTo>
                  <a:pt x="5153947" y="1253963"/>
                  <a:pt x="5154369" y="1256073"/>
                  <a:pt x="5152892" y="1257866"/>
                </a:cubicBezTo>
                <a:cubicBezTo>
                  <a:pt x="5151415" y="1259660"/>
                  <a:pt x="5149305" y="1261770"/>
                  <a:pt x="5146562" y="1264197"/>
                </a:cubicBezTo>
                <a:cubicBezTo>
                  <a:pt x="5144135" y="1266781"/>
                  <a:pt x="5143291" y="1269208"/>
                  <a:pt x="5144030" y="1271476"/>
                </a:cubicBezTo>
                <a:cubicBezTo>
                  <a:pt x="5144768" y="1273745"/>
                  <a:pt x="5146456" y="1275538"/>
                  <a:pt x="5149094" y="1276858"/>
                </a:cubicBezTo>
                <a:cubicBezTo>
                  <a:pt x="5145137" y="1280760"/>
                  <a:pt x="5141656" y="1284980"/>
                  <a:pt x="5138649" y="1289517"/>
                </a:cubicBezTo>
                <a:cubicBezTo>
                  <a:pt x="5135642" y="1294054"/>
                  <a:pt x="5134060" y="1298274"/>
                  <a:pt x="5133901" y="1302177"/>
                </a:cubicBezTo>
                <a:lnTo>
                  <a:pt x="5123773" y="1319902"/>
                </a:lnTo>
                <a:cubicBezTo>
                  <a:pt x="5127466" y="1325072"/>
                  <a:pt x="5128943" y="1329925"/>
                  <a:pt x="5128204" y="1334461"/>
                </a:cubicBezTo>
                <a:cubicBezTo>
                  <a:pt x="5127466" y="1338998"/>
                  <a:pt x="5125145" y="1342585"/>
                  <a:pt x="5121241" y="1345223"/>
                </a:cubicBezTo>
                <a:cubicBezTo>
                  <a:pt x="5129840" y="1344589"/>
                  <a:pt x="5141128" y="1343956"/>
                  <a:pt x="5155107" y="1343324"/>
                </a:cubicBezTo>
                <a:cubicBezTo>
                  <a:pt x="5169087" y="1342690"/>
                  <a:pt x="5179742" y="1345856"/>
                  <a:pt x="5187075" y="1352819"/>
                </a:cubicBezTo>
                <a:cubicBezTo>
                  <a:pt x="5190873" y="1358147"/>
                  <a:pt x="5192772" y="1363316"/>
                  <a:pt x="5192772" y="1368328"/>
                </a:cubicBezTo>
                <a:cubicBezTo>
                  <a:pt x="5192772" y="1373339"/>
                  <a:pt x="5190873" y="1376609"/>
                  <a:pt x="5187075" y="1378139"/>
                </a:cubicBezTo>
                <a:cubicBezTo>
                  <a:pt x="5186811" y="1379616"/>
                  <a:pt x="5186072" y="1381726"/>
                  <a:pt x="5184859" y="1384470"/>
                </a:cubicBezTo>
                <a:cubicBezTo>
                  <a:pt x="5183646" y="1387213"/>
                  <a:pt x="5183540" y="1389323"/>
                  <a:pt x="5184543" y="1390800"/>
                </a:cubicBezTo>
                <a:lnTo>
                  <a:pt x="5192139" y="1385735"/>
                </a:lnTo>
                <a:lnTo>
                  <a:pt x="5225056" y="1360416"/>
                </a:lnTo>
                <a:lnTo>
                  <a:pt x="5230120" y="1342690"/>
                </a:lnTo>
                <a:cubicBezTo>
                  <a:pt x="5227799" y="1339156"/>
                  <a:pt x="5227377" y="1336729"/>
                  <a:pt x="5228854" y="1335411"/>
                </a:cubicBezTo>
                <a:cubicBezTo>
                  <a:pt x="5230331" y="1334092"/>
                  <a:pt x="5232441" y="1332298"/>
                  <a:pt x="5235184" y="1330030"/>
                </a:cubicBezTo>
                <a:cubicBezTo>
                  <a:pt x="5236344" y="1327551"/>
                  <a:pt x="5236555" y="1325546"/>
                  <a:pt x="5235817" y="1324017"/>
                </a:cubicBezTo>
                <a:cubicBezTo>
                  <a:pt x="5235078" y="1322487"/>
                  <a:pt x="5234023" y="1321115"/>
                  <a:pt x="5232652" y="1319902"/>
                </a:cubicBezTo>
                <a:cubicBezTo>
                  <a:pt x="5240037" y="1312095"/>
                  <a:pt x="5246789" y="1303654"/>
                  <a:pt x="5252908" y="1294581"/>
                </a:cubicBezTo>
                <a:cubicBezTo>
                  <a:pt x="5259027" y="1285508"/>
                  <a:pt x="5265780" y="1277068"/>
                  <a:pt x="5273165" y="1269261"/>
                </a:cubicBezTo>
                <a:cubicBezTo>
                  <a:pt x="5275802" y="1257603"/>
                  <a:pt x="5280655" y="1246736"/>
                  <a:pt x="5287724" y="1236660"/>
                </a:cubicBezTo>
                <a:cubicBezTo>
                  <a:pt x="5294793" y="1226585"/>
                  <a:pt x="5303444" y="1218883"/>
                  <a:pt x="5313678" y="1213555"/>
                </a:cubicBezTo>
                <a:lnTo>
                  <a:pt x="5311146" y="1200896"/>
                </a:lnTo>
                <a:cubicBezTo>
                  <a:pt x="5309985" y="1197044"/>
                  <a:pt x="5310407" y="1193351"/>
                  <a:pt x="5312412" y="1189817"/>
                </a:cubicBezTo>
                <a:cubicBezTo>
                  <a:pt x="5314416" y="1186283"/>
                  <a:pt x="5317370" y="1183223"/>
                  <a:pt x="5321274" y="1180638"/>
                </a:cubicBezTo>
                <a:cubicBezTo>
                  <a:pt x="5326338" y="1170088"/>
                  <a:pt x="5331402" y="1168400"/>
                  <a:pt x="5336466" y="1175574"/>
                </a:cubicBezTo>
                <a:cubicBezTo>
                  <a:pt x="5341794" y="1180480"/>
                  <a:pt x="5345065" y="1185228"/>
                  <a:pt x="5346278" y="1189817"/>
                </a:cubicBezTo>
                <a:cubicBezTo>
                  <a:pt x="5347491" y="1194407"/>
                  <a:pt x="5345065" y="1199787"/>
                  <a:pt x="5338998" y="1205959"/>
                </a:cubicBezTo>
                <a:cubicBezTo>
                  <a:pt x="5334093" y="1210549"/>
                  <a:pt x="5328079" y="1218461"/>
                  <a:pt x="5320957" y="1229697"/>
                </a:cubicBezTo>
                <a:cubicBezTo>
                  <a:pt x="5313836" y="1240933"/>
                  <a:pt x="5312254" y="1250745"/>
                  <a:pt x="5316210" y="1259132"/>
                </a:cubicBezTo>
                <a:cubicBezTo>
                  <a:pt x="5314786" y="1266781"/>
                  <a:pt x="5311304" y="1278703"/>
                  <a:pt x="5305765" y="1294898"/>
                </a:cubicBezTo>
                <a:cubicBezTo>
                  <a:pt x="5300226" y="1311092"/>
                  <a:pt x="5293580" y="1323647"/>
                  <a:pt x="5285825" y="1332562"/>
                </a:cubicBezTo>
                <a:cubicBezTo>
                  <a:pt x="5289359" y="1336360"/>
                  <a:pt x="5290520" y="1339525"/>
                  <a:pt x="5289307" y="1342057"/>
                </a:cubicBezTo>
                <a:cubicBezTo>
                  <a:pt x="5288094" y="1344589"/>
                  <a:pt x="5286089" y="1346489"/>
                  <a:pt x="5283293" y="1347755"/>
                </a:cubicBezTo>
                <a:cubicBezTo>
                  <a:pt x="5279231" y="1352344"/>
                  <a:pt x="5279759" y="1358991"/>
                  <a:pt x="5284876" y="1367695"/>
                </a:cubicBezTo>
                <a:cubicBezTo>
                  <a:pt x="5289993" y="1376399"/>
                  <a:pt x="5293685" y="1382412"/>
                  <a:pt x="5295953" y="1385735"/>
                </a:cubicBezTo>
                <a:cubicBezTo>
                  <a:pt x="5290309" y="1393859"/>
                  <a:pt x="5281341" y="1411162"/>
                  <a:pt x="5269050" y="1437644"/>
                </a:cubicBezTo>
                <a:cubicBezTo>
                  <a:pt x="5256759" y="1464125"/>
                  <a:pt x="5252223" y="1481427"/>
                  <a:pt x="5255440" y="1489551"/>
                </a:cubicBezTo>
                <a:lnTo>
                  <a:pt x="5235184" y="1507276"/>
                </a:lnTo>
                <a:cubicBezTo>
                  <a:pt x="5231333" y="1514766"/>
                  <a:pt x="5227641" y="1521940"/>
                  <a:pt x="5224106" y="1528798"/>
                </a:cubicBezTo>
                <a:cubicBezTo>
                  <a:pt x="5220572" y="1535656"/>
                  <a:pt x="5217512" y="1542830"/>
                  <a:pt x="5214927" y="1550321"/>
                </a:cubicBezTo>
                <a:lnTo>
                  <a:pt x="5217459" y="1557917"/>
                </a:lnTo>
                <a:cubicBezTo>
                  <a:pt x="5225530" y="1556123"/>
                  <a:pt x="5231544" y="1548949"/>
                  <a:pt x="5235500" y="1536394"/>
                </a:cubicBezTo>
                <a:cubicBezTo>
                  <a:pt x="5239457" y="1523840"/>
                  <a:pt x="5246103" y="1516665"/>
                  <a:pt x="5255440" y="1514872"/>
                </a:cubicBezTo>
                <a:cubicBezTo>
                  <a:pt x="5260083" y="1514450"/>
                  <a:pt x="5265991" y="1512762"/>
                  <a:pt x="5273165" y="1509808"/>
                </a:cubicBezTo>
                <a:lnTo>
                  <a:pt x="5255440" y="1502211"/>
                </a:lnTo>
                <a:lnTo>
                  <a:pt x="5263037" y="1497147"/>
                </a:lnTo>
                <a:cubicBezTo>
                  <a:pt x="5266782" y="1494826"/>
                  <a:pt x="5270052" y="1494404"/>
                  <a:pt x="5272848" y="1495881"/>
                </a:cubicBezTo>
                <a:cubicBezTo>
                  <a:pt x="5275644" y="1497358"/>
                  <a:pt x="5278282" y="1499468"/>
                  <a:pt x="5280761" y="1502211"/>
                </a:cubicBezTo>
                <a:cubicBezTo>
                  <a:pt x="5283399" y="1498519"/>
                  <a:pt x="5285720" y="1495143"/>
                  <a:pt x="5287724" y="1492083"/>
                </a:cubicBezTo>
                <a:cubicBezTo>
                  <a:pt x="5289729" y="1489024"/>
                  <a:pt x="5290784" y="1485647"/>
                  <a:pt x="5290889" y="1481955"/>
                </a:cubicBezTo>
                <a:cubicBezTo>
                  <a:pt x="5293263" y="1479212"/>
                  <a:pt x="5294846" y="1475203"/>
                  <a:pt x="5295637" y="1469928"/>
                </a:cubicBezTo>
                <a:cubicBezTo>
                  <a:pt x="5296428" y="1464653"/>
                  <a:pt x="5297378" y="1459377"/>
                  <a:pt x="5298485" y="1454102"/>
                </a:cubicBezTo>
                <a:cubicBezTo>
                  <a:pt x="5290467" y="1453680"/>
                  <a:pt x="5283715" y="1449460"/>
                  <a:pt x="5278229" y="1441442"/>
                </a:cubicBezTo>
                <a:cubicBezTo>
                  <a:pt x="5286247" y="1436378"/>
                  <a:pt x="5290467" y="1428781"/>
                  <a:pt x="5290889" y="1418652"/>
                </a:cubicBezTo>
                <a:lnTo>
                  <a:pt x="5316210" y="1423716"/>
                </a:lnTo>
                <a:cubicBezTo>
                  <a:pt x="5312675" y="1427515"/>
                  <a:pt x="5310249" y="1431314"/>
                  <a:pt x="5308930" y="1435112"/>
                </a:cubicBezTo>
                <a:cubicBezTo>
                  <a:pt x="5307611" y="1438910"/>
                  <a:pt x="5305818" y="1442708"/>
                  <a:pt x="5303550" y="1446506"/>
                </a:cubicBezTo>
                <a:lnTo>
                  <a:pt x="5313678" y="1454102"/>
                </a:lnTo>
                <a:cubicBezTo>
                  <a:pt x="5318742" y="1454102"/>
                  <a:pt x="5321274" y="1456634"/>
                  <a:pt x="5321274" y="1461698"/>
                </a:cubicBezTo>
                <a:cubicBezTo>
                  <a:pt x="5321063" y="1466815"/>
                  <a:pt x="5319586" y="1471774"/>
                  <a:pt x="5316843" y="1476574"/>
                </a:cubicBezTo>
                <a:cubicBezTo>
                  <a:pt x="5314100" y="1481375"/>
                  <a:pt x="5311357" y="1485700"/>
                  <a:pt x="5308614" y="1489551"/>
                </a:cubicBezTo>
                <a:cubicBezTo>
                  <a:pt x="5312570" y="1490606"/>
                  <a:pt x="5316685" y="1491028"/>
                  <a:pt x="5320957" y="1490817"/>
                </a:cubicBezTo>
                <a:lnTo>
                  <a:pt x="5327589" y="1491620"/>
                </a:lnTo>
                <a:lnTo>
                  <a:pt x="5329474" y="1484867"/>
                </a:lnTo>
                <a:cubicBezTo>
                  <a:pt x="5332006" y="1480647"/>
                  <a:pt x="5335804" y="1476744"/>
                  <a:pt x="5340868" y="1473157"/>
                </a:cubicBezTo>
                <a:cubicBezTo>
                  <a:pt x="5337492" y="1468093"/>
                  <a:pt x="5337281" y="1463662"/>
                  <a:pt x="5340235" y="1459863"/>
                </a:cubicBezTo>
                <a:cubicBezTo>
                  <a:pt x="5343189" y="1456065"/>
                  <a:pt x="5346776" y="1452900"/>
                  <a:pt x="5350996" y="1450367"/>
                </a:cubicBezTo>
                <a:lnTo>
                  <a:pt x="5444683" y="1285783"/>
                </a:lnTo>
                <a:cubicBezTo>
                  <a:pt x="5450433" y="1279295"/>
                  <a:pt x="5454758" y="1272648"/>
                  <a:pt x="5457659" y="1265843"/>
                </a:cubicBezTo>
                <a:cubicBezTo>
                  <a:pt x="5460561" y="1259038"/>
                  <a:pt x="5465519" y="1253025"/>
                  <a:pt x="5472535" y="1247802"/>
                </a:cubicBezTo>
                <a:cubicBezTo>
                  <a:pt x="5472641" y="1243846"/>
                  <a:pt x="5473696" y="1239731"/>
                  <a:pt x="5475700" y="1235458"/>
                </a:cubicBezTo>
                <a:cubicBezTo>
                  <a:pt x="5477705" y="1231185"/>
                  <a:pt x="5480026" y="1227704"/>
                  <a:pt x="5482664" y="1225014"/>
                </a:cubicBezTo>
                <a:lnTo>
                  <a:pt x="5492792" y="1207289"/>
                </a:lnTo>
                <a:cubicBezTo>
                  <a:pt x="5495535" y="1204705"/>
                  <a:pt x="5498911" y="1202911"/>
                  <a:pt x="5502920" y="1201908"/>
                </a:cubicBezTo>
                <a:cubicBezTo>
                  <a:pt x="5506929" y="1200906"/>
                  <a:pt x="5510305" y="1201012"/>
                  <a:pt x="5513048" y="1202225"/>
                </a:cubicBezTo>
                <a:cubicBezTo>
                  <a:pt x="5514314" y="1208397"/>
                  <a:pt x="5509883" y="1222007"/>
                  <a:pt x="5499755" y="1243055"/>
                </a:cubicBezTo>
                <a:cubicBezTo>
                  <a:pt x="5489627" y="1264102"/>
                  <a:pt x="5481397" y="1278345"/>
                  <a:pt x="5475067" y="1285783"/>
                </a:cubicBezTo>
                <a:lnTo>
                  <a:pt x="5477599" y="1285783"/>
                </a:lnTo>
                <a:cubicBezTo>
                  <a:pt x="5481345" y="1289476"/>
                  <a:pt x="5483349" y="1292852"/>
                  <a:pt x="5483613" y="1295911"/>
                </a:cubicBezTo>
                <a:cubicBezTo>
                  <a:pt x="5483877" y="1298971"/>
                  <a:pt x="5482716" y="1302347"/>
                  <a:pt x="5480131" y="1306040"/>
                </a:cubicBezTo>
                <a:cubicBezTo>
                  <a:pt x="5476966" y="1325241"/>
                  <a:pt x="5471269" y="1345076"/>
                  <a:pt x="5463040" y="1365543"/>
                </a:cubicBezTo>
                <a:cubicBezTo>
                  <a:pt x="5454811" y="1386010"/>
                  <a:pt x="5447848" y="1405845"/>
                  <a:pt x="5442151" y="1425047"/>
                </a:cubicBezTo>
                <a:cubicBezTo>
                  <a:pt x="5444524" y="1428581"/>
                  <a:pt x="5444841" y="1431008"/>
                  <a:pt x="5443100" y="1432327"/>
                </a:cubicBezTo>
                <a:cubicBezTo>
                  <a:pt x="5441359" y="1433646"/>
                  <a:pt x="5438511" y="1435438"/>
                  <a:pt x="5434554" y="1437707"/>
                </a:cubicBezTo>
                <a:cubicBezTo>
                  <a:pt x="5434343" y="1440345"/>
                  <a:pt x="5434132" y="1442665"/>
                  <a:pt x="5433921" y="1444671"/>
                </a:cubicBezTo>
                <a:cubicBezTo>
                  <a:pt x="5433710" y="1446676"/>
                  <a:pt x="5434765" y="1447731"/>
                  <a:pt x="5437086" y="1447836"/>
                </a:cubicBezTo>
                <a:cubicBezTo>
                  <a:pt x="5435240" y="1452003"/>
                  <a:pt x="5432603" y="1456962"/>
                  <a:pt x="5429174" y="1462712"/>
                </a:cubicBezTo>
                <a:cubicBezTo>
                  <a:pt x="5425745" y="1468462"/>
                  <a:pt x="5425006" y="1472788"/>
                  <a:pt x="5426958" y="1475689"/>
                </a:cubicBezTo>
                <a:lnTo>
                  <a:pt x="5442151" y="1460496"/>
                </a:lnTo>
                <a:cubicBezTo>
                  <a:pt x="5444788" y="1457964"/>
                  <a:pt x="5446476" y="1455432"/>
                  <a:pt x="5447215" y="1452900"/>
                </a:cubicBezTo>
                <a:cubicBezTo>
                  <a:pt x="5447953" y="1450367"/>
                  <a:pt x="5447109" y="1447836"/>
                  <a:pt x="5444683" y="1445304"/>
                </a:cubicBezTo>
                <a:cubicBezTo>
                  <a:pt x="5447373" y="1442614"/>
                  <a:pt x="5450222" y="1439131"/>
                  <a:pt x="5453228" y="1434859"/>
                </a:cubicBezTo>
                <a:cubicBezTo>
                  <a:pt x="5456235" y="1430586"/>
                  <a:pt x="5458451" y="1426471"/>
                  <a:pt x="5459875" y="1422514"/>
                </a:cubicBezTo>
                <a:lnTo>
                  <a:pt x="5480131" y="1376937"/>
                </a:lnTo>
                <a:lnTo>
                  <a:pt x="5495324" y="1364277"/>
                </a:lnTo>
                <a:cubicBezTo>
                  <a:pt x="5498067" y="1361639"/>
                  <a:pt x="5500177" y="1358685"/>
                  <a:pt x="5501654" y="1355415"/>
                </a:cubicBezTo>
                <a:cubicBezTo>
                  <a:pt x="5503131" y="1352144"/>
                  <a:pt x="5502709" y="1349190"/>
                  <a:pt x="5500388" y="1346552"/>
                </a:cubicBezTo>
                <a:lnTo>
                  <a:pt x="5510516" y="1326296"/>
                </a:lnTo>
                <a:cubicBezTo>
                  <a:pt x="5509250" y="1317856"/>
                  <a:pt x="5511782" y="1310682"/>
                  <a:pt x="5518112" y="1304774"/>
                </a:cubicBezTo>
                <a:cubicBezTo>
                  <a:pt x="5524443" y="1298865"/>
                  <a:pt x="5526975" y="1291691"/>
                  <a:pt x="5525709" y="1283251"/>
                </a:cubicBezTo>
                <a:lnTo>
                  <a:pt x="5558625" y="1255398"/>
                </a:lnTo>
                <a:cubicBezTo>
                  <a:pt x="5564956" y="1262467"/>
                  <a:pt x="5568121" y="1267320"/>
                  <a:pt x="5568121" y="1269958"/>
                </a:cubicBezTo>
                <a:cubicBezTo>
                  <a:pt x="5568121" y="1272595"/>
                  <a:pt x="5564956" y="1276182"/>
                  <a:pt x="5558625" y="1280719"/>
                </a:cubicBezTo>
                <a:cubicBezTo>
                  <a:pt x="5563426" y="1287840"/>
                  <a:pt x="5563320" y="1293221"/>
                  <a:pt x="5558309" y="1296861"/>
                </a:cubicBezTo>
                <a:cubicBezTo>
                  <a:pt x="5553298" y="1300501"/>
                  <a:pt x="5552559" y="1305248"/>
                  <a:pt x="5556093" y="1311104"/>
                </a:cubicBezTo>
                <a:cubicBezTo>
                  <a:pt x="5551609" y="1317698"/>
                  <a:pt x="5546651" y="1328564"/>
                  <a:pt x="5541217" y="1343704"/>
                </a:cubicBezTo>
                <a:cubicBezTo>
                  <a:pt x="5535784" y="1358844"/>
                  <a:pt x="5533991" y="1369077"/>
                  <a:pt x="5535837" y="1374405"/>
                </a:cubicBezTo>
                <a:lnTo>
                  <a:pt x="5515580" y="1422514"/>
                </a:lnTo>
                <a:cubicBezTo>
                  <a:pt x="5520855" y="1428950"/>
                  <a:pt x="5523599" y="1435703"/>
                  <a:pt x="5523810" y="1442772"/>
                </a:cubicBezTo>
                <a:cubicBezTo>
                  <a:pt x="5524021" y="1449841"/>
                  <a:pt x="5520433" y="1456593"/>
                  <a:pt x="5513048" y="1463028"/>
                </a:cubicBezTo>
                <a:cubicBezTo>
                  <a:pt x="5510516" y="1473473"/>
                  <a:pt x="5506718" y="1484233"/>
                  <a:pt x="5501654" y="1495312"/>
                </a:cubicBezTo>
                <a:cubicBezTo>
                  <a:pt x="5496590" y="1506390"/>
                  <a:pt x="5490260" y="1515885"/>
                  <a:pt x="5482664" y="1523798"/>
                </a:cubicBezTo>
                <a:lnTo>
                  <a:pt x="5490260" y="1544054"/>
                </a:lnTo>
                <a:lnTo>
                  <a:pt x="5472535" y="1556715"/>
                </a:lnTo>
                <a:lnTo>
                  <a:pt x="5472535" y="1584567"/>
                </a:lnTo>
                <a:cubicBezTo>
                  <a:pt x="5469212" y="1589737"/>
                  <a:pt x="5466996" y="1594590"/>
                  <a:pt x="5465889" y="1599127"/>
                </a:cubicBezTo>
                <a:cubicBezTo>
                  <a:pt x="5464781" y="1603663"/>
                  <a:pt x="5461932" y="1607250"/>
                  <a:pt x="5457343" y="1609887"/>
                </a:cubicBezTo>
                <a:cubicBezTo>
                  <a:pt x="5456182" y="1612789"/>
                  <a:pt x="5455971" y="1616482"/>
                  <a:pt x="5456710" y="1620966"/>
                </a:cubicBezTo>
                <a:cubicBezTo>
                  <a:pt x="5457448" y="1625450"/>
                  <a:pt x="5458503" y="1628509"/>
                  <a:pt x="5459875" y="1630144"/>
                </a:cubicBezTo>
                <a:cubicBezTo>
                  <a:pt x="5461299" y="1632517"/>
                  <a:pt x="5462882" y="1633468"/>
                  <a:pt x="5464623" y="1632993"/>
                </a:cubicBezTo>
                <a:cubicBezTo>
                  <a:pt x="5466363" y="1632517"/>
                  <a:pt x="5467313" y="1631568"/>
                  <a:pt x="5467471" y="1630144"/>
                </a:cubicBezTo>
                <a:cubicBezTo>
                  <a:pt x="5462302" y="1622548"/>
                  <a:pt x="5463146" y="1616218"/>
                  <a:pt x="5470003" y="1611154"/>
                </a:cubicBezTo>
                <a:cubicBezTo>
                  <a:pt x="5476861" y="1606090"/>
                  <a:pt x="5482769" y="1602292"/>
                  <a:pt x="5487728" y="1599760"/>
                </a:cubicBezTo>
                <a:lnTo>
                  <a:pt x="5487728" y="1561779"/>
                </a:lnTo>
                <a:lnTo>
                  <a:pt x="5490260" y="1561779"/>
                </a:lnTo>
                <a:cubicBezTo>
                  <a:pt x="5491684" y="1559141"/>
                  <a:pt x="5492633" y="1556187"/>
                  <a:pt x="5493108" y="1552917"/>
                </a:cubicBezTo>
                <a:cubicBezTo>
                  <a:pt x="5493583" y="1549646"/>
                  <a:pt x="5492633" y="1546692"/>
                  <a:pt x="5490260" y="1544054"/>
                </a:cubicBezTo>
                <a:cubicBezTo>
                  <a:pt x="5497328" y="1537460"/>
                  <a:pt x="5502815" y="1530392"/>
                  <a:pt x="5506718" y="1522848"/>
                </a:cubicBezTo>
                <a:cubicBezTo>
                  <a:pt x="5510622" y="1515305"/>
                  <a:pt x="5516108" y="1508869"/>
                  <a:pt x="5523177" y="1503541"/>
                </a:cubicBezTo>
                <a:cubicBezTo>
                  <a:pt x="5514842" y="1495365"/>
                  <a:pt x="5512521" y="1489562"/>
                  <a:pt x="5516213" y="1486134"/>
                </a:cubicBezTo>
                <a:cubicBezTo>
                  <a:pt x="5519906" y="1482705"/>
                  <a:pt x="5526447" y="1477535"/>
                  <a:pt x="5535837" y="1470624"/>
                </a:cubicBezTo>
                <a:cubicBezTo>
                  <a:pt x="5541587" y="1463820"/>
                  <a:pt x="5545912" y="1451476"/>
                  <a:pt x="5548814" y="1433593"/>
                </a:cubicBezTo>
                <a:cubicBezTo>
                  <a:pt x="5551715" y="1415709"/>
                  <a:pt x="5556674" y="1402733"/>
                  <a:pt x="5563690" y="1394662"/>
                </a:cubicBezTo>
                <a:cubicBezTo>
                  <a:pt x="5566274" y="1393501"/>
                  <a:pt x="5568701" y="1393290"/>
                  <a:pt x="5570969" y="1394029"/>
                </a:cubicBezTo>
                <a:cubicBezTo>
                  <a:pt x="5573238" y="1394767"/>
                  <a:pt x="5575031" y="1395822"/>
                  <a:pt x="5576350" y="1397194"/>
                </a:cubicBezTo>
                <a:cubicBezTo>
                  <a:pt x="5582100" y="1404157"/>
                  <a:pt x="5583260" y="1412386"/>
                  <a:pt x="5579831" y="1421881"/>
                </a:cubicBezTo>
                <a:cubicBezTo>
                  <a:pt x="5576403" y="1431378"/>
                  <a:pt x="5571866" y="1438340"/>
                  <a:pt x="5566222" y="1442772"/>
                </a:cubicBezTo>
                <a:cubicBezTo>
                  <a:pt x="5560208" y="1459072"/>
                  <a:pt x="5555144" y="1474581"/>
                  <a:pt x="5551029" y="1489299"/>
                </a:cubicBezTo>
                <a:cubicBezTo>
                  <a:pt x="5546915" y="1504016"/>
                  <a:pt x="5541850" y="1518892"/>
                  <a:pt x="5535837" y="1533926"/>
                </a:cubicBezTo>
                <a:cubicBezTo>
                  <a:pt x="5538158" y="1536353"/>
                  <a:pt x="5538580" y="1538463"/>
                  <a:pt x="5537103" y="1540256"/>
                </a:cubicBezTo>
                <a:cubicBezTo>
                  <a:pt x="5535626" y="1542050"/>
                  <a:pt x="5533516" y="1544160"/>
                  <a:pt x="5530773" y="1546587"/>
                </a:cubicBezTo>
                <a:cubicBezTo>
                  <a:pt x="5528346" y="1549171"/>
                  <a:pt x="5527502" y="1551598"/>
                  <a:pt x="5528241" y="1553866"/>
                </a:cubicBezTo>
                <a:cubicBezTo>
                  <a:pt x="5528979" y="1556135"/>
                  <a:pt x="5530667" y="1557928"/>
                  <a:pt x="5533305" y="1559247"/>
                </a:cubicBezTo>
                <a:cubicBezTo>
                  <a:pt x="5529348" y="1563150"/>
                  <a:pt x="5525867" y="1567370"/>
                  <a:pt x="5522860" y="1571907"/>
                </a:cubicBezTo>
                <a:cubicBezTo>
                  <a:pt x="5519853" y="1576444"/>
                  <a:pt x="5518271" y="1580664"/>
                  <a:pt x="5518112" y="1584567"/>
                </a:cubicBezTo>
                <a:lnTo>
                  <a:pt x="5507984" y="1602292"/>
                </a:lnTo>
                <a:cubicBezTo>
                  <a:pt x="5511677" y="1607462"/>
                  <a:pt x="5513154" y="1612315"/>
                  <a:pt x="5512415" y="1616851"/>
                </a:cubicBezTo>
                <a:cubicBezTo>
                  <a:pt x="5511677" y="1621388"/>
                  <a:pt x="5509356" y="1624974"/>
                  <a:pt x="5505452" y="1627613"/>
                </a:cubicBezTo>
                <a:cubicBezTo>
                  <a:pt x="5514051" y="1626979"/>
                  <a:pt x="5525339" y="1626346"/>
                  <a:pt x="5539318" y="1625714"/>
                </a:cubicBezTo>
                <a:cubicBezTo>
                  <a:pt x="5553298" y="1625079"/>
                  <a:pt x="5563953" y="1628246"/>
                  <a:pt x="5571286" y="1635209"/>
                </a:cubicBezTo>
                <a:cubicBezTo>
                  <a:pt x="5575084" y="1640536"/>
                  <a:pt x="5576983" y="1645706"/>
                  <a:pt x="5576983" y="1650718"/>
                </a:cubicBezTo>
                <a:cubicBezTo>
                  <a:pt x="5576983" y="1655729"/>
                  <a:pt x="5575084" y="1658998"/>
                  <a:pt x="5571286" y="1660529"/>
                </a:cubicBezTo>
                <a:cubicBezTo>
                  <a:pt x="5571022" y="1662006"/>
                  <a:pt x="5570283" y="1664115"/>
                  <a:pt x="5569070" y="1666859"/>
                </a:cubicBezTo>
                <a:cubicBezTo>
                  <a:pt x="5567857" y="1669603"/>
                  <a:pt x="5567751" y="1671712"/>
                  <a:pt x="5568754" y="1673190"/>
                </a:cubicBezTo>
                <a:lnTo>
                  <a:pt x="5576350" y="1668124"/>
                </a:lnTo>
                <a:lnTo>
                  <a:pt x="5609267" y="1642804"/>
                </a:lnTo>
                <a:lnTo>
                  <a:pt x="5614331" y="1625079"/>
                </a:lnTo>
                <a:cubicBezTo>
                  <a:pt x="5612010" y="1621546"/>
                  <a:pt x="5611588" y="1619118"/>
                  <a:pt x="5613065" y="1617801"/>
                </a:cubicBezTo>
                <a:cubicBezTo>
                  <a:pt x="5614542" y="1616482"/>
                  <a:pt x="5616652" y="1614688"/>
                  <a:pt x="5619395" y="1612420"/>
                </a:cubicBezTo>
                <a:cubicBezTo>
                  <a:pt x="5620555" y="1609941"/>
                  <a:pt x="5620766" y="1607936"/>
                  <a:pt x="5620028" y="1606406"/>
                </a:cubicBezTo>
                <a:cubicBezTo>
                  <a:pt x="5619289" y="1604877"/>
                  <a:pt x="5618234" y="1603505"/>
                  <a:pt x="5616863" y="1602292"/>
                </a:cubicBezTo>
                <a:cubicBezTo>
                  <a:pt x="5624248" y="1594484"/>
                  <a:pt x="5631000" y="1586044"/>
                  <a:pt x="5637119" y="1576970"/>
                </a:cubicBezTo>
                <a:cubicBezTo>
                  <a:pt x="5643238" y="1567898"/>
                  <a:pt x="5649991" y="1559458"/>
                  <a:pt x="5657376" y="1551651"/>
                </a:cubicBezTo>
                <a:cubicBezTo>
                  <a:pt x="5660013" y="1539993"/>
                  <a:pt x="5664866" y="1529126"/>
                  <a:pt x="5671935" y="1519050"/>
                </a:cubicBezTo>
                <a:cubicBezTo>
                  <a:pt x="5679004" y="1508975"/>
                  <a:pt x="5687655" y="1501273"/>
                  <a:pt x="5697889" y="1495945"/>
                </a:cubicBezTo>
                <a:lnTo>
                  <a:pt x="5695357" y="1483285"/>
                </a:lnTo>
                <a:cubicBezTo>
                  <a:pt x="5694196" y="1479434"/>
                  <a:pt x="5694618" y="1475741"/>
                  <a:pt x="5696623" y="1472206"/>
                </a:cubicBezTo>
                <a:cubicBezTo>
                  <a:pt x="5698627" y="1468673"/>
                  <a:pt x="5701581" y="1465613"/>
                  <a:pt x="5705485" y="1463028"/>
                </a:cubicBezTo>
                <a:cubicBezTo>
                  <a:pt x="5710549" y="1452478"/>
                  <a:pt x="5715613" y="1450790"/>
                  <a:pt x="5720677" y="1457964"/>
                </a:cubicBezTo>
                <a:cubicBezTo>
                  <a:pt x="5726005" y="1462870"/>
                  <a:pt x="5729276" y="1467618"/>
                  <a:pt x="5730489" y="1472206"/>
                </a:cubicBezTo>
                <a:cubicBezTo>
                  <a:pt x="5731702" y="1476797"/>
                  <a:pt x="5729276" y="1482177"/>
                  <a:pt x="5723209" y="1488349"/>
                </a:cubicBezTo>
                <a:cubicBezTo>
                  <a:pt x="5718304" y="1492939"/>
                  <a:pt x="5712290" y="1500851"/>
                  <a:pt x="5705168" y="1512087"/>
                </a:cubicBezTo>
                <a:cubicBezTo>
                  <a:pt x="5698047" y="1523323"/>
                  <a:pt x="5696465" y="1533134"/>
                  <a:pt x="5700421" y="1541522"/>
                </a:cubicBezTo>
                <a:cubicBezTo>
                  <a:pt x="5698997" y="1549171"/>
                  <a:pt x="5695515" y="1561093"/>
                  <a:pt x="5689976" y="1577288"/>
                </a:cubicBezTo>
                <a:cubicBezTo>
                  <a:pt x="5684437" y="1593481"/>
                  <a:pt x="5677791" y="1606036"/>
                  <a:pt x="5670036" y="1614952"/>
                </a:cubicBezTo>
                <a:cubicBezTo>
                  <a:pt x="5673570" y="1618750"/>
                  <a:pt x="5674731" y="1621914"/>
                  <a:pt x="5673518" y="1624446"/>
                </a:cubicBezTo>
                <a:cubicBezTo>
                  <a:pt x="5672305" y="1626979"/>
                  <a:pt x="5670300" y="1628879"/>
                  <a:pt x="5667504" y="1630144"/>
                </a:cubicBezTo>
                <a:cubicBezTo>
                  <a:pt x="5663442" y="1634733"/>
                  <a:pt x="5663970" y="1641380"/>
                  <a:pt x="5669087" y="1650085"/>
                </a:cubicBezTo>
                <a:cubicBezTo>
                  <a:pt x="5674204" y="1658789"/>
                  <a:pt x="5677896" y="1664802"/>
                  <a:pt x="5680164" y="1668124"/>
                </a:cubicBezTo>
                <a:cubicBezTo>
                  <a:pt x="5674520" y="1676249"/>
                  <a:pt x="5665552" y="1693551"/>
                  <a:pt x="5653261" y="1720032"/>
                </a:cubicBezTo>
                <a:cubicBezTo>
                  <a:pt x="5640970" y="1746514"/>
                  <a:pt x="5636434" y="1763816"/>
                  <a:pt x="5639651" y="1771940"/>
                </a:cubicBezTo>
                <a:lnTo>
                  <a:pt x="5619395" y="1789664"/>
                </a:lnTo>
                <a:cubicBezTo>
                  <a:pt x="5615544" y="1797154"/>
                  <a:pt x="5611852" y="1804329"/>
                  <a:pt x="5608317" y="1811187"/>
                </a:cubicBezTo>
                <a:cubicBezTo>
                  <a:pt x="5604783" y="1818045"/>
                  <a:pt x="5601723" y="1825218"/>
                  <a:pt x="5599138" y="1832710"/>
                </a:cubicBezTo>
                <a:lnTo>
                  <a:pt x="5601670" y="1840305"/>
                </a:lnTo>
                <a:cubicBezTo>
                  <a:pt x="5609741" y="1838512"/>
                  <a:pt x="5615755" y="1831338"/>
                  <a:pt x="5619711" y="1818783"/>
                </a:cubicBezTo>
                <a:cubicBezTo>
                  <a:pt x="5623668" y="1806229"/>
                  <a:pt x="5630314" y="1799053"/>
                  <a:pt x="5639651" y="1797261"/>
                </a:cubicBezTo>
                <a:cubicBezTo>
                  <a:pt x="5644294" y="1796839"/>
                  <a:pt x="5650202" y="1795151"/>
                  <a:pt x="5657376" y="1792197"/>
                </a:cubicBezTo>
                <a:lnTo>
                  <a:pt x="5639651" y="1784599"/>
                </a:lnTo>
                <a:lnTo>
                  <a:pt x="5647248" y="1779535"/>
                </a:lnTo>
                <a:cubicBezTo>
                  <a:pt x="5650993" y="1777215"/>
                  <a:pt x="5654263" y="1776793"/>
                  <a:pt x="5657059" y="1778270"/>
                </a:cubicBezTo>
                <a:cubicBezTo>
                  <a:pt x="5659855" y="1779746"/>
                  <a:pt x="5662493" y="1781856"/>
                  <a:pt x="5664972" y="1784599"/>
                </a:cubicBezTo>
                <a:cubicBezTo>
                  <a:pt x="5667610" y="1780907"/>
                  <a:pt x="5669931" y="1777531"/>
                  <a:pt x="5671935" y="1774472"/>
                </a:cubicBezTo>
                <a:cubicBezTo>
                  <a:pt x="5673940" y="1771413"/>
                  <a:pt x="5674995" y="1768035"/>
                  <a:pt x="5675100" y="1764343"/>
                </a:cubicBezTo>
                <a:cubicBezTo>
                  <a:pt x="5677474" y="1761601"/>
                  <a:pt x="5679057" y="1757592"/>
                  <a:pt x="5679848" y="1752316"/>
                </a:cubicBezTo>
                <a:cubicBezTo>
                  <a:pt x="5680639" y="1747041"/>
                  <a:pt x="5681589" y="1741766"/>
                  <a:pt x="5682696" y="1736491"/>
                </a:cubicBezTo>
                <a:cubicBezTo>
                  <a:pt x="5674678" y="1736068"/>
                  <a:pt x="5667926" y="1731849"/>
                  <a:pt x="5662440" y="1723830"/>
                </a:cubicBezTo>
                <a:cubicBezTo>
                  <a:pt x="5670458" y="1718767"/>
                  <a:pt x="5674678" y="1711171"/>
                  <a:pt x="5675100" y="1701041"/>
                </a:cubicBezTo>
                <a:lnTo>
                  <a:pt x="5700421" y="1706106"/>
                </a:lnTo>
                <a:cubicBezTo>
                  <a:pt x="5696886" y="1709904"/>
                  <a:pt x="5694460" y="1713703"/>
                  <a:pt x="5693141" y="1717501"/>
                </a:cubicBezTo>
                <a:cubicBezTo>
                  <a:pt x="5691822" y="1721299"/>
                  <a:pt x="5690029" y="1725097"/>
                  <a:pt x="5687761" y="1728895"/>
                </a:cubicBezTo>
                <a:lnTo>
                  <a:pt x="5697889" y="1736491"/>
                </a:lnTo>
                <a:cubicBezTo>
                  <a:pt x="5702953" y="1736491"/>
                  <a:pt x="5705485" y="1739023"/>
                  <a:pt x="5705485" y="1744086"/>
                </a:cubicBezTo>
                <a:cubicBezTo>
                  <a:pt x="5705274" y="1749203"/>
                  <a:pt x="5703797" y="1754163"/>
                  <a:pt x="5701054" y="1758963"/>
                </a:cubicBezTo>
                <a:cubicBezTo>
                  <a:pt x="5698311" y="1763763"/>
                  <a:pt x="5695568" y="1768088"/>
                  <a:pt x="5692825" y="1771940"/>
                </a:cubicBezTo>
                <a:cubicBezTo>
                  <a:pt x="5696781" y="1772995"/>
                  <a:pt x="5700896" y="1773417"/>
                  <a:pt x="5705168" y="1773206"/>
                </a:cubicBezTo>
                <a:cubicBezTo>
                  <a:pt x="5709441" y="1772995"/>
                  <a:pt x="5712923" y="1773417"/>
                  <a:pt x="5715613" y="1774472"/>
                </a:cubicBezTo>
                <a:cubicBezTo>
                  <a:pt x="5717459" y="1778692"/>
                  <a:pt x="5715666" y="1784177"/>
                  <a:pt x="5710233" y="1790931"/>
                </a:cubicBezTo>
                <a:cubicBezTo>
                  <a:pt x="5704799" y="1797683"/>
                  <a:pt x="5699841" y="1803168"/>
                  <a:pt x="5695357" y="1807388"/>
                </a:cubicBezTo>
                <a:cubicBezTo>
                  <a:pt x="5695251" y="1812663"/>
                  <a:pt x="5694196" y="1817306"/>
                  <a:pt x="5692192" y="1821315"/>
                </a:cubicBezTo>
                <a:cubicBezTo>
                  <a:pt x="5690187" y="1825323"/>
                  <a:pt x="5687866" y="1827434"/>
                  <a:pt x="5685228" y="1827646"/>
                </a:cubicBezTo>
                <a:lnTo>
                  <a:pt x="5672568" y="1845370"/>
                </a:lnTo>
                <a:lnTo>
                  <a:pt x="5672568" y="1868158"/>
                </a:lnTo>
                <a:lnTo>
                  <a:pt x="5680164" y="1860561"/>
                </a:lnTo>
                <a:lnTo>
                  <a:pt x="5690293" y="1840305"/>
                </a:lnTo>
                <a:cubicBezTo>
                  <a:pt x="5691664" y="1837773"/>
                  <a:pt x="5693352" y="1835874"/>
                  <a:pt x="5695357" y="1834608"/>
                </a:cubicBezTo>
                <a:cubicBezTo>
                  <a:pt x="5697361" y="1833343"/>
                  <a:pt x="5699049" y="1832710"/>
                  <a:pt x="5700421" y="1832710"/>
                </a:cubicBezTo>
                <a:cubicBezTo>
                  <a:pt x="5700210" y="1834134"/>
                  <a:pt x="5699366" y="1836349"/>
                  <a:pt x="5697889" y="1839356"/>
                </a:cubicBezTo>
                <a:cubicBezTo>
                  <a:pt x="5696412" y="1842363"/>
                  <a:pt x="5695568" y="1845211"/>
                  <a:pt x="5695357" y="1847901"/>
                </a:cubicBezTo>
                <a:cubicBezTo>
                  <a:pt x="5698311" y="1854759"/>
                  <a:pt x="5694935" y="1863200"/>
                  <a:pt x="5685228" y="1873223"/>
                </a:cubicBezTo>
                <a:cubicBezTo>
                  <a:pt x="5675522" y="1883245"/>
                  <a:pt x="5672146" y="1891685"/>
                  <a:pt x="5675100" y="1898542"/>
                </a:cubicBezTo>
                <a:lnTo>
                  <a:pt x="5664972" y="1916267"/>
                </a:lnTo>
                <a:cubicBezTo>
                  <a:pt x="5664550" y="1921753"/>
                  <a:pt x="5662862" y="1928506"/>
                  <a:pt x="5659908" y="1936523"/>
                </a:cubicBezTo>
                <a:cubicBezTo>
                  <a:pt x="5665289" y="1930194"/>
                  <a:pt x="5670353" y="1923230"/>
                  <a:pt x="5675100" y="1915634"/>
                </a:cubicBezTo>
                <a:cubicBezTo>
                  <a:pt x="5679848" y="1908037"/>
                  <a:pt x="5682380" y="1899808"/>
                  <a:pt x="5682696" y="1890946"/>
                </a:cubicBezTo>
                <a:lnTo>
                  <a:pt x="5702953" y="1898542"/>
                </a:lnTo>
                <a:lnTo>
                  <a:pt x="5697889" y="1926395"/>
                </a:lnTo>
                <a:lnTo>
                  <a:pt x="5710549" y="1923864"/>
                </a:lnTo>
                <a:lnTo>
                  <a:pt x="5723209" y="1939056"/>
                </a:lnTo>
                <a:lnTo>
                  <a:pt x="5710549" y="1977037"/>
                </a:lnTo>
                <a:cubicBezTo>
                  <a:pt x="5700737" y="1986480"/>
                  <a:pt x="5692508" y="1997345"/>
                  <a:pt x="5685862" y="2009638"/>
                </a:cubicBezTo>
                <a:cubicBezTo>
                  <a:pt x="5679215" y="2021929"/>
                  <a:pt x="5672252" y="2032162"/>
                  <a:pt x="5664972" y="2040338"/>
                </a:cubicBezTo>
                <a:lnTo>
                  <a:pt x="5659908" y="2040338"/>
                </a:lnTo>
                <a:lnTo>
                  <a:pt x="5659908" y="2047935"/>
                </a:lnTo>
                <a:lnTo>
                  <a:pt x="5644715" y="2073256"/>
                </a:lnTo>
                <a:cubicBezTo>
                  <a:pt x="5643661" y="2084017"/>
                  <a:pt x="5639440" y="2093512"/>
                  <a:pt x="5632055" y="2101741"/>
                </a:cubicBezTo>
                <a:cubicBezTo>
                  <a:pt x="5624670" y="2109969"/>
                  <a:pt x="5620450" y="2120731"/>
                  <a:pt x="5619395" y="2134025"/>
                </a:cubicBezTo>
                <a:cubicBezTo>
                  <a:pt x="5616335" y="2139352"/>
                  <a:pt x="5611693" y="2148321"/>
                  <a:pt x="5605469" y="2160928"/>
                </a:cubicBezTo>
                <a:cubicBezTo>
                  <a:pt x="5599244" y="2173535"/>
                  <a:pt x="5594602" y="2180603"/>
                  <a:pt x="5591542" y="2182134"/>
                </a:cubicBezTo>
                <a:lnTo>
                  <a:pt x="5590948" y="2188665"/>
                </a:lnTo>
                <a:lnTo>
                  <a:pt x="5593838" y="2187129"/>
                </a:lnTo>
                <a:cubicBezTo>
                  <a:pt x="5597847" y="2186127"/>
                  <a:pt x="5601223" y="2186233"/>
                  <a:pt x="5603966" y="2187446"/>
                </a:cubicBezTo>
                <a:cubicBezTo>
                  <a:pt x="5605232" y="2193618"/>
                  <a:pt x="5600801" y="2207228"/>
                  <a:pt x="5590673" y="2228276"/>
                </a:cubicBezTo>
                <a:cubicBezTo>
                  <a:pt x="5580545" y="2249323"/>
                  <a:pt x="5572315" y="2263566"/>
                  <a:pt x="5565985" y="2271004"/>
                </a:cubicBezTo>
                <a:lnTo>
                  <a:pt x="5568517" y="2271004"/>
                </a:lnTo>
                <a:cubicBezTo>
                  <a:pt x="5572263" y="2274698"/>
                  <a:pt x="5574267" y="2278073"/>
                  <a:pt x="5574531" y="2281132"/>
                </a:cubicBezTo>
                <a:cubicBezTo>
                  <a:pt x="5574795" y="2284192"/>
                  <a:pt x="5573634" y="2287568"/>
                  <a:pt x="5571049" y="2291261"/>
                </a:cubicBezTo>
                <a:lnTo>
                  <a:pt x="5570991" y="2291463"/>
                </a:lnTo>
                <a:lnTo>
                  <a:pt x="5576350" y="2298608"/>
                </a:lnTo>
                <a:cubicBezTo>
                  <a:pt x="5579304" y="2298187"/>
                  <a:pt x="5580992" y="2299030"/>
                  <a:pt x="5581414" y="2301140"/>
                </a:cubicBezTo>
                <a:cubicBezTo>
                  <a:pt x="5581308" y="2303832"/>
                  <a:pt x="5580253" y="2306679"/>
                  <a:pt x="5578249" y="2309687"/>
                </a:cubicBezTo>
                <a:cubicBezTo>
                  <a:pt x="5576244" y="2312694"/>
                  <a:pt x="5573923" y="2314909"/>
                  <a:pt x="5571286" y="2316334"/>
                </a:cubicBezTo>
                <a:cubicBezTo>
                  <a:pt x="5571391" y="2320289"/>
                  <a:pt x="5570547" y="2323772"/>
                  <a:pt x="5568754" y="2326777"/>
                </a:cubicBezTo>
                <a:lnTo>
                  <a:pt x="5559618" y="2331060"/>
                </a:lnTo>
                <a:lnTo>
                  <a:pt x="5553958" y="2350765"/>
                </a:lnTo>
                <a:cubicBezTo>
                  <a:pt x="5545729" y="2371231"/>
                  <a:pt x="5538766" y="2391066"/>
                  <a:pt x="5533069" y="2410268"/>
                </a:cubicBezTo>
                <a:cubicBezTo>
                  <a:pt x="5535442" y="2413803"/>
                  <a:pt x="5535759" y="2416228"/>
                  <a:pt x="5534018" y="2417547"/>
                </a:cubicBezTo>
                <a:cubicBezTo>
                  <a:pt x="5532277" y="2418867"/>
                  <a:pt x="5529429" y="2420659"/>
                  <a:pt x="5525472" y="2422929"/>
                </a:cubicBezTo>
                <a:cubicBezTo>
                  <a:pt x="5525261" y="2425565"/>
                  <a:pt x="5525050" y="2427886"/>
                  <a:pt x="5524839" y="2429892"/>
                </a:cubicBezTo>
                <a:cubicBezTo>
                  <a:pt x="5524628" y="2431897"/>
                  <a:pt x="5525683" y="2432951"/>
                  <a:pt x="5528004" y="2433056"/>
                </a:cubicBezTo>
                <a:cubicBezTo>
                  <a:pt x="5526158" y="2437223"/>
                  <a:pt x="5523521" y="2442182"/>
                  <a:pt x="5520092" y="2447932"/>
                </a:cubicBezTo>
                <a:cubicBezTo>
                  <a:pt x="5516663" y="2453682"/>
                  <a:pt x="5515924" y="2458008"/>
                  <a:pt x="5517876" y="2460910"/>
                </a:cubicBezTo>
                <a:lnTo>
                  <a:pt x="5533069" y="2445717"/>
                </a:lnTo>
                <a:cubicBezTo>
                  <a:pt x="5535706" y="2443184"/>
                  <a:pt x="5537394" y="2440652"/>
                  <a:pt x="5538133" y="2438120"/>
                </a:cubicBezTo>
                <a:cubicBezTo>
                  <a:pt x="5538871" y="2435588"/>
                  <a:pt x="5538027" y="2433056"/>
                  <a:pt x="5535601" y="2430524"/>
                </a:cubicBezTo>
                <a:cubicBezTo>
                  <a:pt x="5538291" y="2427834"/>
                  <a:pt x="5541140" y="2424353"/>
                  <a:pt x="5544146" y="2420079"/>
                </a:cubicBezTo>
                <a:cubicBezTo>
                  <a:pt x="5547153" y="2415806"/>
                  <a:pt x="5549369" y="2411692"/>
                  <a:pt x="5550793" y="2407736"/>
                </a:cubicBezTo>
                <a:lnTo>
                  <a:pt x="5571049" y="2362158"/>
                </a:lnTo>
                <a:lnTo>
                  <a:pt x="5586242" y="2349498"/>
                </a:lnTo>
                <a:cubicBezTo>
                  <a:pt x="5588985" y="2346860"/>
                  <a:pt x="5591095" y="2343907"/>
                  <a:pt x="5592572" y="2340637"/>
                </a:cubicBezTo>
                <a:cubicBezTo>
                  <a:pt x="5594049" y="2337365"/>
                  <a:pt x="5593627" y="2334411"/>
                  <a:pt x="5591306" y="2331774"/>
                </a:cubicBezTo>
                <a:lnTo>
                  <a:pt x="5601434" y="2311517"/>
                </a:lnTo>
                <a:cubicBezTo>
                  <a:pt x="5600168" y="2303077"/>
                  <a:pt x="5602700" y="2295904"/>
                  <a:pt x="5609030" y="2289995"/>
                </a:cubicBezTo>
                <a:cubicBezTo>
                  <a:pt x="5615361" y="2284087"/>
                  <a:pt x="5617893" y="2276912"/>
                  <a:pt x="5616627" y="2268473"/>
                </a:cubicBezTo>
                <a:lnTo>
                  <a:pt x="5649543" y="2240619"/>
                </a:lnTo>
                <a:cubicBezTo>
                  <a:pt x="5655874" y="2247688"/>
                  <a:pt x="5659039" y="2252541"/>
                  <a:pt x="5659039" y="2255179"/>
                </a:cubicBezTo>
                <a:cubicBezTo>
                  <a:pt x="5659039" y="2257816"/>
                  <a:pt x="5655874" y="2261403"/>
                  <a:pt x="5649543" y="2265940"/>
                </a:cubicBezTo>
                <a:cubicBezTo>
                  <a:pt x="5654344" y="2273062"/>
                  <a:pt x="5654238" y="2278442"/>
                  <a:pt x="5649227" y="2282083"/>
                </a:cubicBezTo>
                <a:cubicBezTo>
                  <a:pt x="5644216" y="2285723"/>
                  <a:pt x="5643477" y="2290469"/>
                  <a:pt x="5647011" y="2296325"/>
                </a:cubicBezTo>
                <a:cubicBezTo>
                  <a:pt x="5642527" y="2302920"/>
                  <a:pt x="5637569" y="2313785"/>
                  <a:pt x="5632135" y="2328925"/>
                </a:cubicBezTo>
                <a:cubicBezTo>
                  <a:pt x="5626702" y="2344065"/>
                  <a:pt x="5624909" y="2354298"/>
                  <a:pt x="5626755" y="2359627"/>
                </a:cubicBezTo>
                <a:lnTo>
                  <a:pt x="5606498" y="2407736"/>
                </a:lnTo>
                <a:cubicBezTo>
                  <a:pt x="5611773" y="2414171"/>
                  <a:pt x="5614517" y="2420923"/>
                  <a:pt x="5614728" y="2427992"/>
                </a:cubicBezTo>
                <a:cubicBezTo>
                  <a:pt x="5614939" y="2435061"/>
                  <a:pt x="5611351" y="2441813"/>
                  <a:pt x="5603966" y="2448248"/>
                </a:cubicBezTo>
                <a:cubicBezTo>
                  <a:pt x="5601434" y="2458693"/>
                  <a:pt x="5597636" y="2469454"/>
                  <a:pt x="5592572" y="2480532"/>
                </a:cubicBezTo>
                <a:cubicBezTo>
                  <a:pt x="5587508" y="2491610"/>
                  <a:pt x="5581178" y="2501105"/>
                  <a:pt x="5573582" y="2509019"/>
                </a:cubicBezTo>
                <a:lnTo>
                  <a:pt x="5581178" y="2529274"/>
                </a:lnTo>
                <a:lnTo>
                  <a:pt x="5563453" y="2541935"/>
                </a:lnTo>
                <a:lnTo>
                  <a:pt x="5563453" y="2569787"/>
                </a:lnTo>
                <a:cubicBezTo>
                  <a:pt x="5560130" y="2574958"/>
                  <a:pt x="5557914" y="2579810"/>
                  <a:pt x="5556807" y="2584347"/>
                </a:cubicBezTo>
                <a:cubicBezTo>
                  <a:pt x="5555699" y="2588883"/>
                  <a:pt x="5552850" y="2592470"/>
                  <a:pt x="5548261" y="2595109"/>
                </a:cubicBezTo>
                <a:cubicBezTo>
                  <a:pt x="5547100" y="2598010"/>
                  <a:pt x="5546889" y="2601702"/>
                  <a:pt x="5547628" y="2606186"/>
                </a:cubicBezTo>
                <a:cubicBezTo>
                  <a:pt x="5548366" y="2610670"/>
                  <a:pt x="5549421" y="2613729"/>
                  <a:pt x="5550793" y="2615365"/>
                </a:cubicBezTo>
                <a:cubicBezTo>
                  <a:pt x="5552217" y="2617738"/>
                  <a:pt x="5553800" y="2618688"/>
                  <a:pt x="5555541" y="2618213"/>
                </a:cubicBezTo>
                <a:cubicBezTo>
                  <a:pt x="5557281" y="2617738"/>
                  <a:pt x="5558231" y="2616789"/>
                  <a:pt x="5558389" y="2615365"/>
                </a:cubicBezTo>
                <a:cubicBezTo>
                  <a:pt x="5553220" y="2607768"/>
                  <a:pt x="5554064" y="2601439"/>
                  <a:pt x="5560921" y="2596374"/>
                </a:cubicBezTo>
                <a:cubicBezTo>
                  <a:pt x="5567779" y="2591311"/>
                  <a:pt x="5573687" y="2587513"/>
                  <a:pt x="5578646" y="2584981"/>
                </a:cubicBezTo>
                <a:lnTo>
                  <a:pt x="5578646" y="2547000"/>
                </a:lnTo>
                <a:lnTo>
                  <a:pt x="5581178" y="2547000"/>
                </a:lnTo>
                <a:cubicBezTo>
                  <a:pt x="5582602" y="2544361"/>
                  <a:pt x="5583551" y="2541407"/>
                  <a:pt x="5584026" y="2538137"/>
                </a:cubicBezTo>
                <a:cubicBezTo>
                  <a:pt x="5584501" y="2534866"/>
                  <a:pt x="5583551" y="2531912"/>
                  <a:pt x="5581178" y="2529274"/>
                </a:cubicBezTo>
                <a:cubicBezTo>
                  <a:pt x="5588246" y="2522680"/>
                  <a:pt x="5593733" y="2515612"/>
                  <a:pt x="5597636" y="2508068"/>
                </a:cubicBezTo>
                <a:cubicBezTo>
                  <a:pt x="5601540" y="2500525"/>
                  <a:pt x="5607026" y="2494089"/>
                  <a:pt x="5614095" y="2488761"/>
                </a:cubicBezTo>
                <a:cubicBezTo>
                  <a:pt x="5605760" y="2480585"/>
                  <a:pt x="5603439" y="2474782"/>
                  <a:pt x="5607131" y="2471355"/>
                </a:cubicBezTo>
                <a:cubicBezTo>
                  <a:pt x="5610824" y="2467925"/>
                  <a:pt x="5617365" y="2462755"/>
                  <a:pt x="5626755" y="2455846"/>
                </a:cubicBezTo>
                <a:cubicBezTo>
                  <a:pt x="5632505" y="2449040"/>
                  <a:pt x="5636830" y="2436696"/>
                  <a:pt x="5639732" y="2418813"/>
                </a:cubicBezTo>
                <a:cubicBezTo>
                  <a:pt x="5642633" y="2400930"/>
                  <a:pt x="5647592" y="2387954"/>
                  <a:pt x="5654608" y="2379883"/>
                </a:cubicBezTo>
                <a:cubicBezTo>
                  <a:pt x="5657192" y="2378722"/>
                  <a:pt x="5659619" y="2378511"/>
                  <a:pt x="5661887" y="2379250"/>
                </a:cubicBezTo>
                <a:cubicBezTo>
                  <a:pt x="5664156" y="2379989"/>
                  <a:pt x="5665949" y="2381043"/>
                  <a:pt x="5667268" y="2382415"/>
                </a:cubicBezTo>
                <a:cubicBezTo>
                  <a:pt x="5673018" y="2389378"/>
                  <a:pt x="5674178" y="2397607"/>
                  <a:pt x="5670749" y="2407102"/>
                </a:cubicBezTo>
                <a:cubicBezTo>
                  <a:pt x="5667321" y="2416598"/>
                  <a:pt x="5662784" y="2423562"/>
                  <a:pt x="5657140" y="2427992"/>
                </a:cubicBezTo>
                <a:cubicBezTo>
                  <a:pt x="5651126" y="2444292"/>
                  <a:pt x="5646062" y="2459801"/>
                  <a:pt x="5641947" y="2474519"/>
                </a:cubicBezTo>
                <a:cubicBezTo>
                  <a:pt x="5637833" y="2489236"/>
                  <a:pt x="5632768" y="2504112"/>
                  <a:pt x="5626755" y="2519147"/>
                </a:cubicBezTo>
                <a:cubicBezTo>
                  <a:pt x="5629076" y="2521573"/>
                  <a:pt x="5629498" y="2523683"/>
                  <a:pt x="5628021" y="2525476"/>
                </a:cubicBezTo>
                <a:cubicBezTo>
                  <a:pt x="5626544" y="2527270"/>
                  <a:pt x="5624434" y="2529380"/>
                  <a:pt x="5621691" y="2531807"/>
                </a:cubicBezTo>
                <a:cubicBezTo>
                  <a:pt x="5619264" y="2534391"/>
                  <a:pt x="5618420" y="2536818"/>
                  <a:pt x="5619159" y="2539086"/>
                </a:cubicBezTo>
                <a:cubicBezTo>
                  <a:pt x="5619897" y="2541356"/>
                  <a:pt x="5621585" y="2543148"/>
                  <a:pt x="5624223" y="2544467"/>
                </a:cubicBezTo>
                <a:cubicBezTo>
                  <a:pt x="5620266" y="2548370"/>
                  <a:pt x="5616785" y="2552590"/>
                  <a:pt x="5613778" y="2557128"/>
                </a:cubicBezTo>
                <a:cubicBezTo>
                  <a:pt x="5610771" y="2561664"/>
                  <a:pt x="5609189" y="2565884"/>
                  <a:pt x="5609030" y="2569787"/>
                </a:cubicBezTo>
                <a:lnTo>
                  <a:pt x="5598902" y="2587513"/>
                </a:lnTo>
                <a:cubicBezTo>
                  <a:pt x="5602595" y="2592682"/>
                  <a:pt x="5604072" y="2597535"/>
                  <a:pt x="5603333" y="2602072"/>
                </a:cubicBezTo>
                <a:cubicBezTo>
                  <a:pt x="5602595" y="2606608"/>
                  <a:pt x="5600274" y="2610195"/>
                  <a:pt x="5596370" y="2612834"/>
                </a:cubicBezTo>
                <a:cubicBezTo>
                  <a:pt x="5604969" y="2612200"/>
                  <a:pt x="5616257" y="2611566"/>
                  <a:pt x="5630236" y="2610935"/>
                </a:cubicBezTo>
                <a:cubicBezTo>
                  <a:pt x="5644216" y="2610301"/>
                  <a:pt x="5654871" y="2613466"/>
                  <a:pt x="5662204" y="2620429"/>
                </a:cubicBezTo>
                <a:lnTo>
                  <a:pt x="5664102" y="2625595"/>
                </a:lnTo>
                <a:lnTo>
                  <a:pt x="5669930" y="2625778"/>
                </a:lnTo>
                <a:cubicBezTo>
                  <a:pt x="5670563" y="2628864"/>
                  <a:pt x="5669772" y="2633809"/>
                  <a:pt x="5667556" y="2640614"/>
                </a:cubicBezTo>
                <a:lnTo>
                  <a:pt x="5660240" y="2658032"/>
                </a:lnTo>
                <a:lnTo>
                  <a:pt x="5667268" y="2653346"/>
                </a:lnTo>
                <a:lnTo>
                  <a:pt x="5700185" y="2628025"/>
                </a:lnTo>
                <a:lnTo>
                  <a:pt x="5705249" y="2610301"/>
                </a:lnTo>
                <a:cubicBezTo>
                  <a:pt x="5702928" y="2606766"/>
                  <a:pt x="5702506" y="2604340"/>
                  <a:pt x="5703983" y="2603021"/>
                </a:cubicBezTo>
                <a:cubicBezTo>
                  <a:pt x="5705460" y="2601702"/>
                  <a:pt x="5707570" y="2599908"/>
                  <a:pt x="5710313" y="2597640"/>
                </a:cubicBezTo>
                <a:cubicBezTo>
                  <a:pt x="5711473" y="2595161"/>
                  <a:pt x="5711684" y="2593156"/>
                  <a:pt x="5710946" y="2591627"/>
                </a:cubicBezTo>
                <a:cubicBezTo>
                  <a:pt x="5710207" y="2590097"/>
                  <a:pt x="5709152" y="2588726"/>
                  <a:pt x="5707781" y="2587513"/>
                </a:cubicBezTo>
                <a:cubicBezTo>
                  <a:pt x="5715166" y="2579705"/>
                  <a:pt x="5721918" y="2571265"/>
                  <a:pt x="5728037" y="2562191"/>
                </a:cubicBezTo>
                <a:cubicBezTo>
                  <a:pt x="5734156" y="2553118"/>
                  <a:pt x="5740909" y="2544678"/>
                  <a:pt x="5748294" y="2536872"/>
                </a:cubicBezTo>
                <a:cubicBezTo>
                  <a:pt x="5750931" y="2525213"/>
                  <a:pt x="5755784" y="2514346"/>
                  <a:pt x="5762853" y="2504270"/>
                </a:cubicBezTo>
                <a:cubicBezTo>
                  <a:pt x="5769922" y="2494195"/>
                  <a:pt x="5778573" y="2486493"/>
                  <a:pt x="5788807" y="2481165"/>
                </a:cubicBezTo>
                <a:lnTo>
                  <a:pt x="5786275" y="2468505"/>
                </a:lnTo>
                <a:cubicBezTo>
                  <a:pt x="5785114" y="2464654"/>
                  <a:pt x="5785536" y="2460961"/>
                  <a:pt x="5787541" y="2457428"/>
                </a:cubicBezTo>
                <a:cubicBezTo>
                  <a:pt x="5789545" y="2453893"/>
                  <a:pt x="5792499" y="2450833"/>
                  <a:pt x="5796403" y="2448248"/>
                </a:cubicBezTo>
                <a:cubicBezTo>
                  <a:pt x="5801467" y="2437698"/>
                  <a:pt x="5806531" y="2436010"/>
                  <a:pt x="5811595" y="2443184"/>
                </a:cubicBezTo>
                <a:cubicBezTo>
                  <a:pt x="5816923" y="2448091"/>
                  <a:pt x="5820194" y="2452838"/>
                  <a:pt x="5821407" y="2457428"/>
                </a:cubicBezTo>
                <a:cubicBezTo>
                  <a:pt x="5822620" y="2462018"/>
                  <a:pt x="5820194" y="2467398"/>
                  <a:pt x="5814127" y="2473569"/>
                </a:cubicBezTo>
                <a:cubicBezTo>
                  <a:pt x="5809222" y="2478159"/>
                  <a:pt x="5803208" y="2486071"/>
                  <a:pt x="5796086" y="2497307"/>
                </a:cubicBezTo>
                <a:cubicBezTo>
                  <a:pt x="5788965" y="2508543"/>
                  <a:pt x="5787383" y="2518356"/>
                  <a:pt x="5791339" y="2526742"/>
                </a:cubicBezTo>
                <a:cubicBezTo>
                  <a:pt x="5789915" y="2534391"/>
                  <a:pt x="5786433" y="2546314"/>
                  <a:pt x="5780894" y="2562508"/>
                </a:cubicBezTo>
                <a:cubicBezTo>
                  <a:pt x="5775355" y="2578703"/>
                  <a:pt x="5768709" y="2591258"/>
                  <a:pt x="5760954" y="2600173"/>
                </a:cubicBezTo>
                <a:cubicBezTo>
                  <a:pt x="5764488" y="2603971"/>
                  <a:pt x="5765649" y="2607135"/>
                  <a:pt x="5764436" y="2609667"/>
                </a:cubicBezTo>
                <a:cubicBezTo>
                  <a:pt x="5763223" y="2612200"/>
                  <a:pt x="5761218" y="2614099"/>
                  <a:pt x="5758422" y="2615365"/>
                </a:cubicBezTo>
                <a:cubicBezTo>
                  <a:pt x="5754360" y="2619955"/>
                  <a:pt x="5754888" y="2626601"/>
                  <a:pt x="5760005" y="2635306"/>
                </a:cubicBezTo>
                <a:cubicBezTo>
                  <a:pt x="5765122" y="2644010"/>
                  <a:pt x="5768814" y="2650022"/>
                  <a:pt x="5771082" y="2653346"/>
                </a:cubicBezTo>
                <a:cubicBezTo>
                  <a:pt x="5765438" y="2661469"/>
                  <a:pt x="5756470" y="2678772"/>
                  <a:pt x="5744179" y="2705253"/>
                </a:cubicBezTo>
                <a:cubicBezTo>
                  <a:pt x="5731888" y="2731734"/>
                  <a:pt x="5727352" y="2749037"/>
                  <a:pt x="5730569" y="2757160"/>
                </a:cubicBezTo>
                <a:lnTo>
                  <a:pt x="5710313" y="2774885"/>
                </a:lnTo>
                <a:cubicBezTo>
                  <a:pt x="5706462" y="2782375"/>
                  <a:pt x="5702770" y="2789549"/>
                  <a:pt x="5699235" y="2796407"/>
                </a:cubicBezTo>
                <a:cubicBezTo>
                  <a:pt x="5695701" y="2803265"/>
                  <a:pt x="5692641" y="2810440"/>
                  <a:pt x="5690056" y="2817930"/>
                </a:cubicBezTo>
                <a:lnTo>
                  <a:pt x="5692588" y="2825526"/>
                </a:lnTo>
                <a:cubicBezTo>
                  <a:pt x="5700659" y="2823732"/>
                  <a:pt x="5706673" y="2816558"/>
                  <a:pt x="5710629" y="2804003"/>
                </a:cubicBezTo>
                <a:cubicBezTo>
                  <a:pt x="5714586" y="2791449"/>
                  <a:pt x="5721232" y="2784274"/>
                  <a:pt x="5730569" y="2782481"/>
                </a:cubicBezTo>
                <a:cubicBezTo>
                  <a:pt x="5735212" y="2782060"/>
                  <a:pt x="5741120" y="2780372"/>
                  <a:pt x="5748294" y="2777417"/>
                </a:cubicBezTo>
                <a:lnTo>
                  <a:pt x="5730569" y="2769820"/>
                </a:lnTo>
                <a:lnTo>
                  <a:pt x="5738166" y="2764757"/>
                </a:lnTo>
                <a:cubicBezTo>
                  <a:pt x="5741911" y="2762435"/>
                  <a:pt x="5745181" y="2762014"/>
                  <a:pt x="5747977" y="2763490"/>
                </a:cubicBezTo>
                <a:cubicBezTo>
                  <a:pt x="5750773" y="2764967"/>
                  <a:pt x="5753411" y="2767078"/>
                  <a:pt x="5755890" y="2769820"/>
                </a:cubicBezTo>
                <a:cubicBezTo>
                  <a:pt x="5758528" y="2766128"/>
                  <a:pt x="5760849" y="2762753"/>
                  <a:pt x="5762853" y="2759692"/>
                </a:cubicBezTo>
                <a:cubicBezTo>
                  <a:pt x="5764858" y="2756633"/>
                  <a:pt x="5765913" y="2753257"/>
                  <a:pt x="5766018" y="2749564"/>
                </a:cubicBezTo>
                <a:cubicBezTo>
                  <a:pt x="5768392" y="2746821"/>
                  <a:pt x="5769975" y="2742812"/>
                  <a:pt x="5770766" y="2737537"/>
                </a:cubicBezTo>
                <a:cubicBezTo>
                  <a:pt x="5771557" y="2732262"/>
                  <a:pt x="5772507" y="2726987"/>
                  <a:pt x="5773614" y="2721711"/>
                </a:cubicBezTo>
                <a:cubicBezTo>
                  <a:pt x="5765596" y="2721290"/>
                  <a:pt x="5758844" y="2717069"/>
                  <a:pt x="5753358" y="2709052"/>
                </a:cubicBezTo>
                <a:cubicBezTo>
                  <a:pt x="5761376" y="2703987"/>
                  <a:pt x="5765596" y="2696391"/>
                  <a:pt x="5766018" y="2686263"/>
                </a:cubicBezTo>
                <a:lnTo>
                  <a:pt x="5791339" y="2691326"/>
                </a:lnTo>
                <a:cubicBezTo>
                  <a:pt x="5787804" y="2695126"/>
                  <a:pt x="5785378" y="2698924"/>
                  <a:pt x="5784059" y="2702721"/>
                </a:cubicBezTo>
                <a:cubicBezTo>
                  <a:pt x="5782740" y="2706519"/>
                  <a:pt x="5780947" y="2710317"/>
                  <a:pt x="5778679" y="2714115"/>
                </a:cubicBezTo>
                <a:lnTo>
                  <a:pt x="5788807" y="2721711"/>
                </a:lnTo>
                <a:cubicBezTo>
                  <a:pt x="5793871" y="2721711"/>
                  <a:pt x="5796403" y="2724243"/>
                  <a:pt x="5796403" y="2729307"/>
                </a:cubicBezTo>
                <a:cubicBezTo>
                  <a:pt x="5796192" y="2734425"/>
                  <a:pt x="5794715" y="2739384"/>
                  <a:pt x="5791972" y="2744183"/>
                </a:cubicBezTo>
                <a:cubicBezTo>
                  <a:pt x="5789229" y="2748984"/>
                  <a:pt x="5786486" y="2753309"/>
                  <a:pt x="5783743" y="2757160"/>
                </a:cubicBezTo>
                <a:cubicBezTo>
                  <a:pt x="5787699" y="2758215"/>
                  <a:pt x="5791814" y="2758637"/>
                  <a:pt x="5796086" y="2758427"/>
                </a:cubicBezTo>
                <a:cubicBezTo>
                  <a:pt x="5800359" y="2758215"/>
                  <a:pt x="5803841" y="2758637"/>
                  <a:pt x="5806531" y="2759692"/>
                </a:cubicBezTo>
                <a:cubicBezTo>
                  <a:pt x="5808377" y="2763913"/>
                  <a:pt x="5806584" y="2769399"/>
                  <a:pt x="5801151" y="2776151"/>
                </a:cubicBezTo>
                <a:cubicBezTo>
                  <a:pt x="5795717" y="2782903"/>
                  <a:pt x="5790759" y="2788390"/>
                  <a:pt x="5786275" y="2792609"/>
                </a:cubicBezTo>
                <a:cubicBezTo>
                  <a:pt x="5786169" y="2797884"/>
                  <a:pt x="5785114" y="2802526"/>
                  <a:pt x="5783110" y="2806535"/>
                </a:cubicBezTo>
                <a:cubicBezTo>
                  <a:pt x="5781105" y="2810545"/>
                  <a:pt x="5778784" y="2812655"/>
                  <a:pt x="5776146" y="2812867"/>
                </a:cubicBezTo>
                <a:lnTo>
                  <a:pt x="5763486" y="2830590"/>
                </a:lnTo>
                <a:lnTo>
                  <a:pt x="5763486" y="2853379"/>
                </a:lnTo>
                <a:lnTo>
                  <a:pt x="5771082" y="2845782"/>
                </a:lnTo>
                <a:lnTo>
                  <a:pt x="5781211" y="2825526"/>
                </a:lnTo>
                <a:cubicBezTo>
                  <a:pt x="5782582" y="2822995"/>
                  <a:pt x="5784270" y="2821096"/>
                  <a:pt x="5786275" y="2819829"/>
                </a:cubicBezTo>
                <a:cubicBezTo>
                  <a:pt x="5788279" y="2818564"/>
                  <a:pt x="5789967" y="2817930"/>
                  <a:pt x="5791339" y="2817930"/>
                </a:cubicBezTo>
                <a:cubicBezTo>
                  <a:pt x="5791128" y="2819355"/>
                  <a:pt x="5790284" y="2821569"/>
                  <a:pt x="5788807" y="2824576"/>
                </a:cubicBezTo>
                <a:cubicBezTo>
                  <a:pt x="5787330" y="2827583"/>
                  <a:pt x="5786486" y="2830432"/>
                  <a:pt x="5786275" y="2833122"/>
                </a:cubicBezTo>
                <a:cubicBezTo>
                  <a:pt x="5789229" y="2839981"/>
                  <a:pt x="5785853" y="2848420"/>
                  <a:pt x="5776146" y="2858443"/>
                </a:cubicBezTo>
                <a:cubicBezTo>
                  <a:pt x="5766440" y="2868465"/>
                  <a:pt x="5763064" y="2876907"/>
                  <a:pt x="5766018" y="2883764"/>
                </a:cubicBezTo>
                <a:lnTo>
                  <a:pt x="5755890" y="2901488"/>
                </a:lnTo>
                <a:cubicBezTo>
                  <a:pt x="5755468" y="2906974"/>
                  <a:pt x="5753780" y="2913726"/>
                  <a:pt x="5750826" y="2921744"/>
                </a:cubicBezTo>
                <a:cubicBezTo>
                  <a:pt x="5756207" y="2915414"/>
                  <a:pt x="5761271" y="2908452"/>
                  <a:pt x="5766018" y="2900856"/>
                </a:cubicBezTo>
                <a:cubicBezTo>
                  <a:pt x="5770766" y="2893258"/>
                  <a:pt x="5773298" y="2885029"/>
                  <a:pt x="5773614" y="2876167"/>
                </a:cubicBezTo>
                <a:lnTo>
                  <a:pt x="5793871" y="2883764"/>
                </a:lnTo>
                <a:lnTo>
                  <a:pt x="5788807" y="2911616"/>
                </a:lnTo>
                <a:lnTo>
                  <a:pt x="5801467" y="2909084"/>
                </a:lnTo>
                <a:lnTo>
                  <a:pt x="5814127" y="2924277"/>
                </a:lnTo>
                <a:lnTo>
                  <a:pt x="5801467" y="2962257"/>
                </a:lnTo>
                <a:cubicBezTo>
                  <a:pt x="5791655" y="2971700"/>
                  <a:pt x="5783426" y="2982566"/>
                  <a:pt x="5776780" y="2994858"/>
                </a:cubicBezTo>
                <a:cubicBezTo>
                  <a:pt x="5770133" y="3007149"/>
                  <a:pt x="5763170" y="3017382"/>
                  <a:pt x="5755890" y="3025559"/>
                </a:cubicBezTo>
                <a:lnTo>
                  <a:pt x="5750826" y="3025559"/>
                </a:lnTo>
                <a:lnTo>
                  <a:pt x="5750826" y="3033156"/>
                </a:lnTo>
                <a:lnTo>
                  <a:pt x="5735633" y="3058477"/>
                </a:lnTo>
                <a:lnTo>
                  <a:pt x="5731489" y="3067801"/>
                </a:lnTo>
                <a:lnTo>
                  <a:pt x="5733865" y="3074270"/>
                </a:lnTo>
                <a:cubicBezTo>
                  <a:pt x="5733865" y="3079281"/>
                  <a:pt x="5731966" y="3082551"/>
                  <a:pt x="5728168" y="3084081"/>
                </a:cubicBezTo>
                <a:cubicBezTo>
                  <a:pt x="5727904" y="3085558"/>
                  <a:pt x="5727165" y="3087668"/>
                  <a:pt x="5725952" y="3090412"/>
                </a:cubicBezTo>
                <a:cubicBezTo>
                  <a:pt x="5724739" y="3093155"/>
                  <a:pt x="5724633" y="3095265"/>
                  <a:pt x="5725636" y="3096742"/>
                </a:cubicBezTo>
                <a:lnTo>
                  <a:pt x="5733232" y="3091677"/>
                </a:lnTo>
                <a:lnTo>
                  <a:pt x="5766149" y="3066357"/>
                </a:lnTo>
                <a:lnTo>
                  <a:pt x="5771213" y="3048632"/>
                </a:lnTo>
                <a:cubicBezTo>
                  <a:pt x="5768892" y="3045098"/>
                  <a:pt x="5768470" y="3042671"/>
                  <a:pt x="5769947" y="3041353"/>
                </a:cubicBezTo>
                <a:cubicBezTo>
                  <a:pt x="5771424" y="3040034"/>
                  <a:pt x="5773534" y="3038240"/>
                  <a:pt x="5776277" y="3035972"/>
                </a:cubicBezTo>
                <a:cubicBezTo>
                  <a:pt x="5777437" y="3033493"/>
                  <a:pt x="5777648" y="3031488"/>
                  <a:pt x="5776910" y="3029958"/>
                </a:cubicBezTo>
                <a:cubicBezTo>
                  <a:pt x="5776171" y="3028429"/>
                  <a:pt x="5775116" y="3027057"/>
                  <a:pt x="5773745" y="3025844"/>
                </a:cubicBezTo>
                <a:cubicBezTo>
                  <a:pt x="5781130" y="3018037"/>
                  <a:pt x="5787882" y="3009596"/>
                  <a:pt x="5794001" y="3000522"/>
                </a:cubicBezTo>
                <a:cubicBezTo>
                  <a:pt x="5800120" y="2991449"/>
                  <a:pt x="5806873" y="2983010"/>
                  <a:pt x="5814258" y="2975203"/>
                </a:cubicBezTo>
                <a:cubicBezTo>
                  <a:pt x="5816895" y="2963545"/>
                  <a:pt x="5821748" y="2952678"/>
                  <a:pt x="5828817" y="2942602"/>
                </a:cubicBezTo>
                <a:cubicBezTo>
                  <a:pt x="5835886" y="2932527"/>
                  <a:pt x="5844537" y="2924825"/>
                  <a:pt x="5854771" y="2919497"/>
                </a:cubicBezTo>
                <a:lnTo>
                  <a:pt x="5852239" y="2906837"/>
                </a:lnTo>
                <a:cubicBezTo>
                  <a:pt x="5851078" y="2902986"/>
                  <a:pt x="5851500" y="2899293"/>
                  <a:pt x="5853505" y="2895759"/>
                </a:cubicBezTo>
                <a:cubicBezTo>
                  <a:pt x="5855509" y="2892224"/>
                  <a:pt x="5858463" y="2889165"/>
                  <a:pt x="5862367" y="2886580"/>
                </a:cubicBezTo>
                <a:cubicBezTo>
                  <a:pt x="5867431" y="2876030"/>
                  <a:pt x="5872495" y="2874342"/>
                  <a:pt x="5877559" y="2881515"/>
                </a:cubicBezTo>
                <a:cubicBezTo>
                  <a:pt x="5882887" y="2886421"/>
                  <a:pt x="5886158" y="2891169"/>
                  <a:pt x="5887371" y="2895759"/>
                </a:cubicBezTo>
                <a:cubicBezTo>
                  <a:pt x="5888584" y="2900349"/>
                  <a:pt x="5886158" y="2905729"/>
                  <a:pt x="5880091" y="2911901"/>
                </a:cubicBezTo>
                <a:cubicBezTo>
                  <a:pt x="5875186" y="2916491"/>
                  <a:pt x="5869172" y="2924403"/>
                  <a:pt x="5862050" y="2935639"/>
                </a:cubicBezTo>
                <a:cubicBezTo>
                  <a:pt x="5854929" y="2946875"/>
                  <a:pt x="5853347" y="2956687"/>
                  <a:pt x="5857303" y="2965074"/>
                </a:cubicBezTo>
                <a:cubicBezTo>
                  <a:pt x="5855879" y="2972723"/>
                  <a:pt x="5852397" y="2984645"/>
                  <a:pt x="5846858" y="3000839"/>
                </a:cubicBezTo>
                <a:cubicBezTo>
                  <a:pt x="5841319" y="3017034"/>
                  <a:pt x="5834673" y="3029589"/>
                  <a:pt x="5826918" y="3038504"/>
                </a:cubicBezTo>
                <a:cubicBezTo>
                  <a:pt x="5830452" y="3042302"/>
                  <a:pt x="5831613" y="3045466"/>
                  <a:pt x="5830400" y="3047999"/>
                </a:cubicBezTo>
                <a:cubicBezTo>
                  <a:pt x="5829187" y="3050531"/>
                  <a:pt x="5827182" y="3052431"/>
                  <a:pt x="5824386" y="3053697"/>
                </a:cubicBezTo>
                <a:cubicBezTo>
                  <a:pt x="5820324" y="3058286"/>
                  <a:pt x="5820852" y="3064933"/>
                  <a:pt x="5825969" y="3073637"/>
                </a:cubicBezTo>
                <a:cubicBezTo>
                  <a:pt x="5831086" y="3082341"/>
                  <a:pt x="5834778" y="3088354"/>
                  <a:pt x="5837046" y="3091677"/>
                </a:cubicBezTo>
                <a:cubicBezTo>
                  <a:pt x="5831402" y="3099800"/>
                  <a:pt x="5822434" y="3117104"/>
                  <a:pt x="5810143" y="3143585"/>
                </a:cubicBezTo>
                <a:cubicBezTo>
                  <a:pt x="5797852" y="3170066"/>
                  <a:pt x="5793316" y="3187368"/>
                  <a:pt x="5796533" y="3195492"/>
                </a:cubicBezTo>
                <a:lnTo>
                  <a:pt x="5776277" y="3213217"/>
                </a:lnTo>
                <a:cubicBezTo>
                  <a:pt x="5772426" y="3220706"/>
                  <a:pt x="5768734" y="3227881"/>
                  <a:pt x="5765199" y="3234738"/>
                </a:cubicBezTo>
                <a:cubicBezTo>
                  <a:pt x="5761665" y="3241597"/>
                  <a:pt x="5758605" y="3248771"/>
                  <a:pt x="5756020" y="3256262"/>
                </a:cubicBezTo>
                <a:lnTo>
                  <a:pt x="5758552" y="3263858"/>
                </a:lnTo>
                <a:cubicBezTo>
                  <a:pt x="5766623" y="3262064"/>
                  <a:pt x="5772637" y="3254890"/>
                  <a:pt x="5776593" y="3242335"/>
                </a:cubicBezTo>
                <a:cubicBezTo>
                  <a:pt x="5780550" y="3229780"/>
                  <a:pt x="5787196" y="3222606"/>
                  <a:pt x="5796533" y="3220813"/>
                </a:cubicBezTo>
                <a:cubicBezTo>
                  <a:pt x="5801176" y="3220391"/>
                  <a:pt x="5807084" y="3218703"/>
                  <a:pt x="5814258" y="3215749"/>
                </a:cubicBezTo>
                <a:lnTo>
                  <a:pt x="5796533" y="3208152"/>
                </a:lnTo>
                <a:lnTo>
                  <a:pt x="5804130" y="3203088"/>
                </a:lnTo>
                <a:cubicBezTo>
                  <a:pt x="5807875" y="3200767"/>
                  <a:pt x="5811145" y="3200344"/>
                  <a:pt x="5813941" y="3201822"/>
                </a:cubicBezTo>
                <a:cubicBezTo>
                  <a:pt x="5816737" y="3203299"/>
                  <a:pt x="5819375" y="3205409"/>
                  <a:pt x="5821854" y="3208152"/>
                </a:cubicBezTo>
                <a:cubicBezTo>
                  <a:pt x="5824492" y="3204460"/>
                  <a:pt x="5826813" y="3201084"/>
                  <a:pt x="5828817" y="3198024"/>
                </a:cubicBezTo>
                <a:cubicBezTo>
                  <a:pt x="5830822" y="3194965"/>
                  <a:pt x="5831877" y="3191588"/>
                  <a:pt x="5831982" y="3187896"/>
                </a:cubicBezTo>
                <a:cubicBezTo>
                  <a:pt x="5834356" y="3185153"/>
                  <a:pt x="5835939" y="3181144"/>
                  <a:pt x="5836730" y="3175869"/>
                </a:cubicBezTo>
                <a:cubicBezTo>
                  <a:pt x="5837521" y="3170594"/>
                  <a:pt x="5838471" y="3165318"/>
                  <a:pt x="5839578" y="3160043"/>
                </a:cubicBezTo>
                <a:cubicBezTo>
                  <a:pt x="5831560" y="3159621"/>
                  <a:pt x="5824808" y="3155401"/>
                  <a:pt x="5819322" y="3147383"/>
                </a:cubicBezTo>
                <a:cubicBezTo>
                  <a:pt x="5827340" y="3142319"/>
                  <a:pt x="5831560" y="3134723"/>
                  <a:pt x="5831982" y="3124594"/>
                </a:cubicBezTo>
                <a:lnTo>
                  <a:pt x="5857303" y="3129657"/>
                </a:lnTo>
                <a:cubicBezTo>
                  <a:pt x="5853768" y="3133457"/>
                  <a:pt x="5851342" y="3137255"/>
                  <a:pt x="5850023" y="3141053"/>
                </a:cubicBezTo>
                <a:cubicBezTo>
                  <a:pt x="5848704" y="3144851"/>
                  <a:pt x="5846911" y="3148649"/>
                  <a:pt x="5844643" y="3152447"/>
                </a:cubicBezTo>
                <a:lnTo>
                  <a:pt x="5854771" y="3160043"/>
                </a:lnTo>
                <a:cubicBezTo>
                  <a:pt x="5859835" y="3160043"/>
                  <a:pt x="5862367" y="3162575"/>
                  <a:pt x="5862367" y="3167639"/>
                </a:cubicBezTo>
                <a:cubicBezTo>
                  <a:pt x="5862156" y="3172756"/>
                  <a:pt x="5860679" y="3177715"/>
                  <a:pt x="5857936" y="3182515"/>
                </a:cubicBezTo>
                <a:cubicBezTo>
                  <a:pt x="5855193" y="3187316"/>
                  <a:pt x="5852450" y="3191641"/>
                  <a:pt x="5849707" y="3195492"/>
                </a:cubicBezTo>
                <a:cubicBezTo>
                  <a:pt x="5853663" y="3196547"/>
                  <a:pt x="5857778" y="3196968"/>
                  <a:pt x="5862050" y="3196758"/>
                </a:cubicBezTo>
                <a:cubicBezTo>
                  <a:pt x="5866323" y="3196547"/>
                  <a:pt x="5869805" y="3196968"/>
                  <a:pt x="5872495" y="3198024"/>
                </a:cubicBezTo>
                <a:cubicBezTo>
                  <a:pt x="5874341" y="3202244"/>
                  <a:pt x="5872548" y="3207730"/>
                  <a:pt x="5867115" y="3214483"/>
                </a:cubicBezTo>
                <a:cubicBezTo>
                  <a:pt x="5861681" y="3221235"/>
                  <a:pt x="5856723" y="3226721"/>
                  <a:pt x="5852239" y="3230941"/>
                </a:cubicBezTo>
                <a:cubicBezTo>
                  <a:pt x="5852133" y="3236216"/>
                  <a:pt x="5851078" y="3240858"/>
                  <a:pt x="5849074" y="3244867"/>
                </a:cubicBezTo>
                <a:cubicBezTo>
                  <a:pt x="5847069" y="3248876"/>
                  <a:pt x="5844748" y="3250987"/>
                  <a:pt x="5842110" y="3251198"/>
                </a:cubicBezTo>
                <a:lnTo>
                  <a:pt x="5829450" y="3268922"/>
                </a:lnTo>
                <a:lnTo>
                  <a:pt x="5829450" y="3291711"/>
                </a:lnTo>
                <a:lnTo>
                  <a:pt x="5837046" y="3284114"/>
                </a:lnTo>
                <a:lnTo>
                  <a:pt x="5847175" y="3263858"/>
                </a:lnTo>
                <a:cubicBezTo>
                  <a:pt x="5848546" y="3261326"/>
                  <a:pt x="5850234" y="3259427"/>
                  <a:pt x="5852239" y="3258161"/>
                </a:cubicBezTo>
                <a:cubicBezTo>
                  <a:pt x="5854243" y="3256895"/>
                  <a:pt x="5855931" y="3256262"/>
                  <a:pt x="5857303" y="3256262"/>
                </a:cubicBezTo>
                <a:cubicBezTo>
                  <a:pt x="5857092" y="3257686"/>
                  <a:pt x="5856248" y="3259901"/>
                  <a:pt x="5854771" y="3262908"/>
                </a:cubicBezTo>
                <a:cubicBezTo>
                  <a:pt x="5853294" y="3265915"/>
                  <a:pt x="5852450" y="3268764"/>
                  <a:pt x="5852239" y="3271454"/>
                </a:cubicBezTo>
                <a:cubicBezTo>
                  <a:pt x="5855193" y="3278312"/>
                  <a:pt x="5851817" y="3286752"/>
                  <a:pt x="5842110" y="3296774"/>
                </a:cubicBezTo>
                <a:cubicBezTo>
                  <a:pt x="5832404" y="3306797"/>
                  <a:pt x="5829028" y="3315238"/>
                  <a:pt x="5831982" y="3322095"/>
                </a:cubicBezTo>
                <a:lnTo>
                  <a:pt x="5821854" y="3339819"/>
                </a:lnTo>
                <a:cubicBezTo>
                  <a:pt x="5821432" y="3345305"/>
                  <a:pt x="5819744" y="3352058"/>
                  <a:pt x="5816790" y="3360076"/>
                </a:cubicBezTo>
                <a:cubicBezTo>
                  <a:pt x="5822171" y="3353746"/>
                  <a:pt x="5827235" y="3346783"/>
                  <a:pt x="5831982" y="3339187"/>
                </a:cubicBezTo>
                <a:cubicBezTo>
                  <a:pt x="5836730" y="3331589"/>
                  <a:pt x="5839262" y="3323361"/>
                  <a:pt x="5839578" y="3314499"/>
                </a:cubicBezTo>
                <a:lnTo>
                  <a:pt x="5847877" y="3317611"/>
                </a:lnTo>
                <a:lnTo>
                  <a:pt x="5855865" y="3303029"/>
                </a:lnTo>
                <a:cubicBezTo>
                  <a:pt x="5855865" y="3293323"/>
                  <a:pt x="5860929" y="3284883"/>
                  <a:pt x="5871057" y="3277708"/>
                </a:cubicBezTo>
                <a:cubicBezTo>
                  <a:pt x="5867681" y="3272645"/>
                  <a:pt x="5867470" y="3268214"/>
                  <a:pt x="5870424" y="3264415"/>
                </a:cubicBezTo>
                <a:cubicBezTo>
                  <a:pt x="5873378" y="3260616"/>
                  <a:pt x="5876965" y="3257452"/>
                  <a:pt x="5881185" y="3254919"/>
                </a:cubicBezTo>
                <a:lnTo>
                  <a:pt x="5974872" y="3090335"/>
                </a:lnTo>
                <a:cubicBezTo>
                  <a:pt x="5980622" y="3083848"/>
                  <a:pt x="5984947" y="3077201"/>
                  <a:pt x="5987848" y="3070396"/>
                </a:cubicBezTo>
                <a:cubicBezTo>
                  <a:pt x="5990750" y="3063591"/>
                  <a:pt x="5995708" y="3057578"/>
                  <a:pt x="6002724" y="3052355"/>
                </a:cubicBezTo>
                <a:cubicBezTo>
                  <a:pt x="6002830" y="3048398"/>
                  <a:pt x="6003885" y="3044284"/>
                  <a:pt x="6005889" y="3040010"/>
                </a:cubicBezTo>
                <a:cubicBezTo>
                  <a:pt x="6007894" y="3035738"/>
                  <a:pt x="6010215" y="3032257"/>
                  <a:pt x="6012853" y="3029567"/>
                </a:cubicBezTo>
                <a:lnTo>
                  <a:pt x="6022981" y="3011841"/>
                </a:lnTo>
                <a:cubicBezTo>
                  <a:pt x="6025724" y="3009258"/>
                  <a:pt x="6029100" y="3007464"/>
                  <a:pt x="6033109" y="3006461"/>
                </a:cubicBezTo>
                <a:cubicBezTo>
                  <a:pt x="6037118" y="3005459"/>
                  <a:pt x="6040494" y="3005565"/>
                  <a:pt x="6043237" y="3006778"/>
                </a:cubicBezTo>
                <a:cubicBezTo>
                  <a:pt x="6044503" y="3012949"/>
                  <a:pt x="6040072" y="3026560"/>
                  <a:pt x="6029944" y="3047607"/>
                </a:cubicBezTo>
                <a:cubicBezTo>
                  <a:pt x="6019816" y="3068655"/>
                  <a:pt x="6011586" y="3082898"/>
                  <a:pt x="6005256" y="3090335"/>
                </a:cubicBezTo>
                <a:lnTo>
                  <a:pt x="6007788" y="3090335"/>
                </a:lnTo>
                <a:cubicBezTo>
                  <a:pt x="6011534" y="3094028"/>
                  <a:pt x="6013538" y="3097404"/>
                  <a:pt x="6013802" y="3100464"/>
                </a:cubicBezTo>
                <a:cubicBezTo>
                  <a:pt x="6014066" y="3103524"/>
                  <a:pt x="6012905" y="3106900"/>
                  <a:pt x="6010320" y="3110593"/>
                </a:cubicBezTo>
                <a:cubicBezTo>
                  <a:pt x="6007155" y="3129794"/>
                  <a:pt x="6001458" y="3149629"/>
                  <a:pt x="5993229" y="3170096"/>
                </a:cubicBezTo>
                <a:cubicBezTo>
                  <a:pt x="5985000" y="3190563"/>
                  <a:pt x="5978037" y="3210397"/>
                  <a:pt x="5972340" y="3229600"/>
                </a:cubicBezTo>
                <a:cubicBezTo>
                  <a:pt x="5974713" y="3233134"/>
                  <a:pt x="5975030" y="3235559"/>
                  <a:pt x="5973289" y="3236879"/>
                </a:cubicBezTo>
                <a:cubicBezTo>
                  <a:pt x="5971548" y="3238198"/>
                  <a:pt x="5968700" y="3239990"/>
                  <a:pt x="5964743" y="3242260"/>
                </a:cubicBezTo>
                <a:cubicBezTo>
                  <a:pt x="5964532" y="3244896"/>
                  <a:pt x="5964321" y="3247218"/>
                  <a:pt x="5964110" y="3249223"/>
                </a:cubicBezTo>
                <a:cubicBezTo>
                  <a:pt x="5963899" y="3251228"/>
                  <a:pt x="5964954" y="3252282"/>
                  <a:pt x="5967275" y="3252388"/>
                </a:cubicBezTo>
                <a:cubicBezTo>
                  <a:pt x="5965429" y="3256555"/>
                  <a:pt x="5962792" y="3261514"/>
                  <a:pt x="5959363" y="3267264"/>
                </a:cubicBezTo>
                <a:cubicBezTo>
                  <a:pt x="5955934" y="3273014"/>
                  <a:pt x="5955195" y="3277340"/>
                  <a:pt x="5957147" y="3280241"/>
                </a:cubicBezTo>
                <a:lnTo>
                  <a:pt x="5972340" y="3265047"/>
                </a:lnTo>
                <a:cubicBezTo>
                  <a:pt x="5974977" y="3262516"/>
                  <a:pt x="5976665" y="3259984"/>
                  <a:pt x="5977404" y="3257452"/>
                </a:cubicBezTo>
                <a:cubicBezTo>
                  <a:pt x="5978142" y="3254919"/>
                  <a:pt x="5977298" y="3252388"/>
                  <a:pt x="5974872" y="3249855"/>
                </a:cubicBezTo>
                <a:cubicBezTo>
                  <a:pt x="5977562" y="3247166"/>
                  <a:pt x="5980411" y="3243683"/>
                  <a:pt x="5983417" y="3239411"/>
                </a:cubicBezTo>
                <a:cubicBezTo>
                  <a:pt x="5986424" y="3235138"/>
                  <a:pt x="5988640" y="3231024"/>
                  <a:pt x="5990064" y="3227067"/>
                </a:cubicBezTo>
                <a:lnTo>
                  <a:pt x="6010320" y="3181490"/>
                </a:lnTo>
                <a:lnTo>
                  <a:pt x="6025513" y="3168829"/>
                </a:lnTo>
                <a:cubicBezTo>
                  <a:pt x="6028256" y="3166192"/>
                  <a:pt x="6030366" y="3163238"/>
                  <a:pt x="6031843" y="3159968"/>
                </a:cubicBezTo>
                <a:cubicBezTo>
                  <a:pt x="6033320" y="3156697"/>
                  <a:pt x="6032898" y="3153742"/>
                  <a:pt x="6030577" y="3151105"/>
                </a:cubicBezTo>
                <a:lnTo>
                  <a:pt x="6040705" y="3130849"/>
                </a:lnTo>
                <a:cubicBezTo>
                  <a:pt x="6039439" y="3122409"/>
                  <a:pt x="6041971" y="3115235"/>
                  <a:pt x="6048301" y="3109327"/>
                </a:cubicBezTo>
                <a:cubicBezTo>
                  <a:pt x="6054632" y="3103418"/>
                  <a:pt x="6057164" y="3096244"/>
                  <a:pt x="6055898" y="3087804"/>
                </a:cubicBezTo>
                <a:lnTo>
                  <a:pt x="6088814" y="3059951"/>
                </a:lnTo>
                <a:cubicBezTo>
                  <a:pt x="6095145" y="3067020"/>
                  <a:pt x="6098310" y="3071873"/>
                  <a:pt x="6098310" y="3074511"/>
                </a:cubicBezTo>
                <a:cubicBezTo>
                  <a:pt x="6098310" y="3077148"/>
                  <a:pt x="6095145" y="3080735"/>
                  <a:pt x="6088814" y="3085272"/>
                </a:cubicBezTo>
                <a:cubicBezTo>
                  <a:pt x="6093615" y="3092393"/>
                  <a:pt x="6093509" y="3097774"/>
                  <a:pt x="6088498" y="3101414"/>
                </a:cubicBezTo>
                <a:cubicBezTo>
                  <a:pt x="6083487" y="3105054"/>
                  <a:pt x="6082748" y="3109801"/>
                  <a:pt x="6086282" y="3115657"/>
                </a:cubicBezTo>
                <a:cubicBezTo>
                  <a:pt x="6081798" y="3122251"/>
                  <a:pt x="6076840" y="3133117"/>
                  <a:pt x="6071406" y="3148257"/>
                </a:cubicBezTo>
                <a:cubicBezTo>
                  <a:pt x="6065973" y="3163397"/>
                  <a:pt x="6064180" y="3173630"/>
                  <a:pt x="6066026" y="3178957"/>
                </a:cubicBezTo>
                <a:lnTo>
                  <a:pt x="6045769" y="3227067"/>
                </a:lnTo>
                <a:cubicBezTo>
                  <a:pt x="6051044" y="3233503"/>
                  <a:pt x="6053788" y="3240255"/>
                  <a:pt x="6053999" y="3247324"/>
                </a:cubicBezTo>
                <a:cubicBezTo>
                  <a:pt x="6054210" y="3254393"/>
                  <a:pt x="6050622" y="3261145"/>
                  <a:pt x="6043237" y="3267580"/>
                </a:cubicBezTo>
                <a:cubicBezTo>
                  <a:pt x="6040705" y="3278025"/>
                  <a:pt x="6036907" y="3288786"/>
                  <a:pt x="6031843" y="3299864"/>
                </a:cubicBezTo>
                <a:cubicBezTo>
                  <a:pt x="6026779" y="3310942"/>
                  <a:pt x="6020449" y="3320436"/>
                  <a:pt x="6012853" y="3328349"/>
                </a:cubicBezTo>
                <a:lnTo>
                  <a:pt x="6020449" y="3348605"/>
                </a:lnTo>
                <a:lnTo>
                  <a:pt x="6002724" y="3361266"/>
                </a:lnTo>
                <a:lnTo>
                  <a:pt x="6002724" y="3389118"/>
                </a:lnTo>
                <a:cubicBezTo>
                  <a:pt x="5999401" y="3394289"/>
                  <a:pt x="5997185" y="3399142"/>
                  <a:pt x="5996078" y="3403679"/>
                </a:cubicBezTo>
                <a:cubicBezTo>
                  <a:pt x="5994970" y="3408214"/>
                  <a:pt x="5992121" y="3411802"/>
                  <a:pt x="5987532" y="3414439"/>
                </a:cubicBezTo>
                <a:cubicBezTo>
                  <a:pt x="5986371" y="3417341"/>
                  <a:pt x="5986160" y="3421034"/>
                  <a:pt x="5986899" y="3425518"/>
                </a:cubicBezTo>
                <a:cubicBezTo>
                  <a:pt x="5987637" y="3430002"/>
                  <a:pt x="5988692" y="3433061"/>
                  <a:pt x="5990064" y="3434697"/>
                </a:cubicBezTo>
                <a:cubicBezTo>
                  <a:pt x="5991488" y="3437070"/>
                  <a:pt x="5993071" y="3438020"/>
                  <a:pt x="5994812" y="3437545"/>
                </a:cubicBezTo>
                <a:cubicBezTo>
                  <a:pt x="5996552" y="3437070"/>
                  <a:pt x="5997502" y="3436121"/>
                  <a:pt x="5997660" y="3434697"/>
                </a:cubicBezTo>
                <a:cubicBezTo>
                  <a:pt x="5992491" y="3427100"/>
                  <a:pt x="5993335" y="3420770"/>
                  <a:pt x="6000192" y="3415706"/>
                </a:cubicBezTo>
                <a:cubicBezTo>
                  <a:pt x="6007050" y="3410641"/>
                  <a:pt x="6012958" y="3406843"/>
                  <a:pt x="6017917" y="3404311"/>
                </a:cubicBezTo>
                <a:lnTo>
                  <a:pt x="6017917" y="3366331"/>
                </a:lnTo>
                <a:lnTo>
                  <a:pt x="6020449" y="3366331"/>
                </a:lnTo>
                <a:cubicBezTo>
                  <a:pt x="6021873" y="3363693"/>
                  <a:pt x="6022822" y="3360739"/>
                  <a:pt x="6023297" y="3357468"/>
                </a:cubicBezTo>
                <a:cubicBezTo>
                  <a:pt x="6023772" y="3354197"/>
                  <a:pt x="6022822" y="3351244"/>
                  <a:pt x="6020449" y="3348605"/>
                </a:cubicBezTo>
                <a:cubicBezTo>
                  <a:pt x="6027517" y="3342011"/>
                  <a:pt x="6033004" y="3334944"/>
                  <a:pt x="6036907" y="3327399"/>
                </a:cubicBezTo>
                <a:cubicBezTo>
                  <a:pt x="6040811" y="3319857"/>
                  <a:pt x="6046297" y="3313420"/>
                  <a:pt x="6053366" y="3308093"/>
                </a:cubicBezTo>
                <a:cubicBezTo>
                  <a:pt x="6045031" y="3299917"/>
                  <a:pt x="6042710" y="3294114"/>
                  <a:pt x="6046402" y="3290686"/>
                </a:cubicBezTo>
                <a:cubicBezTo>
                  <a:pt x="6050095" y="3287257"/>
                  <a:pt x="6056636" y="3282087"/>
                  <a:pt x="6066026" y="3275177"/>
                </a:cubicBezTo>
                <a:cubicBezTo>
                  <a:pt x="6071776" y="3268372"/>
                  <a:pt x="6076101" y="3256028"/>
                  <a:pt x="6079003" y="3238144"/>
                </a:cubicBezTo>
                <a:cubicBezTo>
                  <a:pt x="6081904" y="3220262"/>
                  <a:pt x="6086863" y="3207286"/>
                  <a:pt x="6093879" y="3199215"/>
                </a:cubicBezTo>
                <a:cubicBezTo>
                  <a:pt x="6096463" y="3198054"/>
                  <a:pt x="6098890" y="3197843"/>
                  <a:pt x="6101158" y="3198581"/>
                </a:cubicBezTo>
                <a:cubicBezTo>
                  <a:pt x="6103427" y="3199320"/>
                  <a:pt x="6105220" y="3200374"/>
                  <a:pt x="6106539" y="3201746"/>
                </a:cubicBezTo>
                <a:cubicBezTo>
                  <a:pt x="6112289" y="3208710"/>
                  <a:pt x="6113449" y="3216939"/>
                  <a:pt x="6110020" y="3226434"/>
                </a:cubicBezTo>
                <a:cubicBezTo>
                  <a:pt x="6106592" y="3235930"/>
                  <a:pt x="6102055" y="3242892"/>
                  <a:pt x="6096411" y="3247324"/>
                </a:cubicBezTo>
                <a:cubicBezTo>
                  <a:pt x="6090397" y="3263624"/>
                  <a:pt x="6085333" y="3279133"/>
                  <a:pt x="6081218" y="3293850"/>
                </a:cubicBezTo>
                <a:cubicBezTo>
                  <a:pt x="6077104" y="3308568"/>
                  <a:pt x="6072039" y="3323443"/>
                  <a:pt x="6066026" y="3338477"/>
                </a:cubicBezTo>
                <a:cubicBezTo>
                  <a:pt x="6068347" y="3340905"/>
                  <a:pt x="6068769" y="3343014"/>
                  <a:pt x="6067292" y="3344807"/>
                </a:cubicBezTo>
                <a:cubicBezTo>
                  <a:pt x="6065815" y="3346601"/>
                  <a:pt x="6063705" y="3348712"/>
                  <a:pt x="6060962" y="3351139"/>
                </a:cubicBezTo>
                <a:cubicBezTo>
                  <a:pt x="6058535" y="3353723"/>
                  <a:pt x="6057691" y="3356150"/>
                  <a:pt x="6058430" y="3358417"/>
                </a:cubicBezTo>
                <a:cubicBezTo>
                  <a:pt x="6059168" y="3360687"/>
                  <a:pt x="6060856" y="3362479"/>
                  <a:pt x="6063494" y="3363798"/>
                </a:cubicBezTo>
                <a:cubicBezTo>
                  <a:pt x="6059537" y="3367702"/>
                  <a:pt x="6056056" y="3371921"/>
                  <a:pt x="6053049" y="3376459"/>
                </a:cubicBezTo>
                <a:cubicBezTo>
                  <a:pt x="6050042" y="3380996"/>
                  <a:pt x="6048460" y="3385216"/>
                  <a:pt x="6048301" y="3389118"/>
                </a:cubicBezTo>
                <a:lnTo>
                  <a:pt x="6038173" y="3406843"/>
                </a:lnTo>
                <a:cubicBezTo>
                  <a:pt x="6041866" y="3412013"/>
                  <a:pt x="6043343" y="3416867"/>
                  <a:pt x="6042604" y="3421403"/>
                </a:cubicBezTo>
                <a:cubicBezTo>
                  <a:pt x="6041866" y="3425940"/>
                  <a:pt x="6039545" y="3429527"/>
                  <a:pt x="6035641" y="3432165"/>
                </a:cubicBezTo>
                <a:cubicBezTo>
                  <a:pt x="6044240" y="3431531"/>
                  <a:pt x="6055528" y="3430898"/>
                  <a:pt x="6069507" y="3430266"/>
                </a:cubicBezTo>
                <a:cubicBezTo>
                  <a:pt x="6083487" y="3429632"/>
                  <a:pt x="6094142" y="3432798"/>
                  <a:pt x="6101475" y="3439761"/>
                </a:cubicBezTo>
                <a:cubicBezTo>
                  <a:pt x="6105273" y="3445089"/>
                  <a:pt x="6107172" y="3450258"/>
                  <a:pt x="6107172" y="3455270"/>
                </a:cubicBezTo>
                <a:cubicBezTo>
                  <a:pt x="6107172" y="3460281"/>
                  <a:pt x="6105273" y="3463551"/>
                  <a:pt x="6101475" y="3465081"/>
                </a:cubicBezTo>
                <a:cubicBezTo>
                  <a:pt x="6101211" y="3466557"/>
                  <a:pt x="6100472" y="3468667"/>
                  <a:pt x="6099259" y="3471412"/>
                </a:cubicBezTo>
                <a:cubicBezTo>
                  <a:pt x="6098046" y="3474155"/>
                  <a:pt x="6097940" y="3476265"/>
                  <a:pt x="6098943" y="3477742"/>
                </a:cubicBezTo>
                <a:lnTo>
                  <a:pt x="6106539" y="3472677"/>
                </a:lnTo>
                <a:lnTo>
                  <a:pt x="6139456" y="3447357"/>
                </a:lnTo>
                <a:lnTo>
                  <a:pt x="6144520" y="3429632"/>
                </a:lnTo>
                <a:cubicBezTo>
                  <a:pt x="6142199" y="3426098"/>
                  <a:pt x="6141777" y="3423671"/>
                  <a:pt x="6143254" y="3422353"/>
                </a:cubicBezTo>
                <a:cubicBezTo>
                  <a:pt x="6144731" y="3421034"/>
                  <a:pt x="6146841" y="3419240"/>
                  <a:pt x="6149584" y="3416971"/>
                </a:cubicBezTo>
                <a:cubicBezTo>
                  <a:pt x="6150744" y="3414493"/>
                  <a:pt x="6150955" y="3412488"/>
                  <a:pt x="6150217" y="3410959"/>
                </a:cubicBezTo>
                <a:cubicBezTo>
                  <a:pt x="6149478" y="3409428"/>
                  <a:pt x="6148423" y="3408056"/>
                  <a:pt x="6147052" y="3406843"/>
                </a:cubicBezTo>
                <a:cubicBezTo>
                  <a:pt x="6154437" y="3399037"/>
                  <a:pt x="6161189" y="3390596"/>
                  <a:pt x="6167308" y="3381523"/>
                </a:cubicBezTo>
                <a:cubicBezTo>
                  <a:pt x="6173427" y="3372449"/>
                  <a:pt x="6180180" y="3364010"/>
                  <a:pt x="6187565" y="3356203"/>
                </a:cubicBezTo>
                <a:cubicBezTo>
                  <a:pt x="6190202" y="3344545"/>
                  <a:pt x="6195055" y="3333678"/>
                  <a:pt x="6202124" y="3323602"/>
                </a:cubicBezTo>
                <a:cubicBezTo>
                  <a:pt x="6209193" y="3313527"/>
                  <a:pt x="6217844" y="3305824"/>
                  <a:pt x="6228078" y="3300497"/>
                </a:cubicBezTo>
                <a:lnTo>
                  <a:pt x="6225546" y="3287837"/>
                </a:lnTo>
                <a:cubicBezTo>
                  <a:pt x="6224385" y="3283986"/>
                  <a:pt x="6224807" y="3280293"/>
                  <a:pt x="6226812" y="3276759"/>
                </a:cubicBezTo>
                <a:cubicBezTo>
                  <a:pt x="6228816" y="3273224"/>
                  <a:pt x="6231770" y="3270165"/>
                  <a:pt x="6235674" y="3267580"/>
                </a:cubicBezTo>
                <a:cubicBezTo>
                  <a:pt x="6240738" y="3257030"/>
                  <a:pt x="6245802" y="3255342"/>
                  <a:pt x="6250866" y="3262516"/>
                </a:cubicBezTo>
                <a:cubicBezTo>
                  <a:pt x="6256194" y="3267422"/>
                  <a:pt x="6259465" y="3272170"/>
                  <a:pt x="6260678" y="3276759"/>
                </a:cubicBezTo>
                <a:cubicBezTo>
                  <a:pt x="6261891" y="3281349"/>
                  <a:pt x="6259465" y="3286729"/>
                  <a:pt x="6253398" y="3292900"/>
                </a:cubicBezTo>
                <a:cubicBezTo>
                  <a:pt x="6248493" y="3297490"/>
                  <a:pt x="6242479" y="3305403"/>
                  <a:pt x="6235357" y="3316639"/>
                </a:cubicBezTo>
                <a:cubicBezTo>
                  <a:pt x="6228236" y="3327875"/>
                  <a:pt x="6226654" y="3337687"/>
                  <a:pt x="6230610" y="3346073"/>
                </a:cubicBezTo>
                <a:cubicBezTo>
                  <a:pt x="6229186" y="3353723"/>
                  <a:pt x="6225704" y="3365645"/>
                  <a:pt x="6220165" y="3381839"/>
                </a:cubicBezTo>
                <a:cubicBezTo>
                  <a:pt x="6214626" y="3398033"/>
                  <a:pt x="6207980" y="3410589"/>
                  <a:pt x="6200225" y="3419504"/>
                </a:cubicBezTo>
                <a:cubicBezTo>
                  <a:pt x="6203759" y="3423302"/>
                  <a:pt x="6204920" y="3426466"/>
                  <a:pt x="6203707" y="3428998"/>
                </a:cubicBezTo>
                <a:cubicBezTo>
                  <a:pt x="6202494" y="3431531"/>
                  <a:pt x="6200489" y="3433430"/>
                  <a:pt x="6197693" y="3434697"/>
                </a:cubicBezTo>
                <a:cubicBezTo>
                  <a:pt x="6193631" y="3439286"/>
                  <a:pt x="6194159" y="3445933"/>
                  <a:pt x="6199276" y="3454637"/>
                </a:cubicBezTo>
                <a:cubicBezTo>
                  <a:pt x="6204393" y="3463341"/>
                  <a:pt x="6208085" y="3469353"/>
                  <a:pt x="6210353" y="3472677"/>
                </a:cubicBezTo>
                <a:cubicBezTo>
                  <a:pt x="6204709" y="3480801"/>
                  <a:pt x="6195741" y="3498103"/>
                  <a:pt x="6183450" y="3524585"/>
                </a:cubicBezTo>
                <a:cubicBezTo>
                  <a:pt x="6171159" y="3551066"/>
                  <a:pt x="6166623" y="3568368"/>
                  <a:pt x="6169840" y="3576492"/>
                </a:cubicBezTo>
                <a:lnTo>
                  <a:pt x="6149584" y="3594216"/>
                </a:lnTo>
                <a:cubicBezTo>
                  <a:pt x="6145733" y="3601707"/>
                  <a:pt x="6142041" y="3608881"/>
                  <a:pt x="6138506" y="3615739"/>
                </a:cubicBezTo>
                <a:cubicBezTo>
                  <a:pt x="6134972" y="3622597"/>
                  <a:pt x="6131912" y="3629771"/>
                  <a:pt x="6129327" y="3637261"/>
                </a:cubicBezTo>
                <a:lnTo>
                  <a:pt x="6131859" y="3644858"/>
                </a:lnTo>
                <a:cubicBezTo>
                  <a:pt x="6139930" y="3643064"/>
                  <a:pt x="6145944" y="3635890"/>
                  <a:pt x="6149900" y="3623335"/>
                </a:cubicBezTo>
                <a:cubicBezTo>
                  <a:pt x="6153857" y="3610781"/>
                  <a:pt x="6160503" y="3603606"/>
                  <a:pt x="6169840" y="3601812"/>
                </a:cubicBezTo>
                <a:cubicBezTo>
                  <a:pt x="6174483" y="3601391"/>
                  <a:pt x="6180391" y="3599702"/>
                  <a:pt x="6187565" y="3596749"/>
                </a:cubicBezTo>
                <a:lnTo>
                  <a:pt x="6169840" y="3589152"/>
                </a:lnTo>
                <a:lnTo>
                  <a:pt x="6177437" y="3584087"/>
                </a:lnTo>
                <a:cubicBezTo>
                  <a:pt x="6181182" y="3581766"/>
                  <a:pt x="6184452" y="3581345"/>
                  <a:pt x="6187248" y="3582822"/>
                </a:cubicBezTo>
                <a:cubicBezTo>
                  <a:pt x="6190044" y="3584298"/>
                  <a:pt x="6192682" y="3586409"/>
                  <a:pt x="6195161" y="3589152"/>
                </a:cubicBezTo>
                <a:cubicBezTo>
                  <a:pt x="6197799" y="3585459"/>
                  <a:pt x="6200120" y="3582083"/>
                  <a:pt x="6202124" y="3579023"/>
                </a:cubicBezTo>
                <a:cubicBezTo>
                  <a:pt x="6204129" y="3575965"/>
                  <a:pt x="6205184" y="3572588"/>
                  <a:pt x="6205289" y="3568896"/>
                </a:cubicBezTo>
                <a:cubicBezTo>
                  <a:pt x="6207663" y="3566153"/>
                  <a:pt x="6209246" y="3562144"/>
                  <a:pt x="6210037" y="3556869"/>
                </a:cubicBezTo>
                <a:cubicBezTo>
                  <a:pt x="6210828" y="3551593"/>
                  <a:pt x="6211778" y="3546317"/>
                  <a:pt x="6212885" y="3541043"/>
                </a:cubicBezTo>
                <a:cubicBezTo>
                  <a:pt x="6204867" y="3540620"/>
                  <a:pt x="6198115" y="3536401"/>
                  <a:pt x="6192629" y="3528383"/>
                </a:cubicBezTo>
                <a:cubicBezTo>
                  <a:pt x="6200647" y="3523319"/>
                  <a:pt x="6204867" y="3515723"/>
                  <a:pt x="6205289" y="3505594"/>
                </a:cubicBezTo>
                <a:lnTo>
                  <a:pt x="6230610" y="3510658"/>
                </a:lnTo>
                <a:cubicBezTo>
                  <a:pt x="6227075" y="3514457"/>
                  <a:pt x="6224649" y="3518255"/>
                  <a:pt x="6223330" y="3522052"/>
                </a:cubicBezTo>
                <a:cubicBezTo>
                  <a:pt x="6222011" y="3525851"/>
                  <a:pt x="6220218" y="3529649"/>
                  <a:pt x="6217950" y="3533447"/>
                </a:cubicBezTo>
                <a:lnTo>
                  <a:pt x="6228078" y="3541043"/>
                </a:lnTo>
                <a:cubicBezTo>
                  <a:pt x="6233142" y="3541043"/>
                  <a:pt x="6235674" y="3543575"/>
                  <a:pt x="6235674" y="3548639"/>
                </a:cubicBezTo>
                <a:cubicBezTo>
                  <a:pt x="6235463" y="3553756"/>
                  <a:pt x="6233986" y="3558715"/>
                  <a:pt x="6231243" y="3563514"/>
                </a:cubicBezTo>
                <a:cubicBezTo>
                  <a:pt x="6228500" y="3568315"/>
                  <a:pt x="6225757" y="3572640"/>
                  <a:pt x="6223014" y="3576492"/>
                </a:cubicBezTo>
                <a:cubicBezTo>
                  <a:pt x="6226970" y="3577547"/>
                  <a:pt x="6231085" y="3577969"/>
                  <a:pt x="6235357" y="3577758"/>
                </a:cubicBezTo>
                <a:cubicBezTo>
                  <a:pt x="6239630" y="3577547"/>
                  <a:pt x="6243112" y="3577969"/>
                  <a:pt x="6245802" y="3579023"/>
                </a:cubicBezTo>
                <a:cubicBezTo>
                  <a:pt x="6247648" y="3583244"/>
                  <a:pt x="6245855" y="3588729"/>
                  <a:pt x="6240422" y="3595483"/>
                </a:cubicBezTo>
                <a:cubicBezTo>
                  <a:pt x="6234988" y="3602235"/>
                  <a:pt x="6230030" y="3607721"/>
                  <a:pt x="6225546" y="3611941"/>
                </a:cubicBezTo>
                <a:cubicBezTo>
                  <a:pt x="6225440" y="3617216"/>
                  <a:pt x="6224385" y="3621858"/>
                  <a:pt x="6222381" y="3625867"/>
                </a:cubicBezTo>
                <a:cubicBezTo>
                  <a:pt x="6220376" y="3629876"/>
                  <a:pt x="6218055" y="3631987"/>
                  <a:pt x="6215417" y="3632198"/>
                </a:cubicBezTo>
                <a:lnTo>
                  <a:pt x="6202757" y="3649921"/>
                </a:lnTo>
                <a:lnTo>
                  <a:pt x="6202757" y="3657202"/>
                </a:lnTo>
                <a:lnTo>
                  <a:pt x="6208805" y="3648131"/>
                </a:lnTo>
                <a:lnTo>
                  <a:pt x="6218933" y="3630406"/>
                </a:lnTo>
                <a:cubicBezTo>
                  <a:pt x="6221676" y="3627822"/>
                  <a:pt x="6225052" y="3626028"/>
                  <a:pt x="6229061" y="3625026"/>
                </a:cubicBezTo>
                <a:cubicBezTo>
                  <a:pt x="6233070" y="3624023"/>
                  <a:pt x="6236446" y="3624130"/>
                  <a:pt x="6239189" y="3625343"/>
                </a:cubicBezTo>
                <a:cubicBezTo>
                  <a:pt x="6240455" y="3631515"/>
                  <a:pt x="6236024" y="3645125"/>
                  <a:pt x="6225896" y="3666173"/>
                </a:cubicBezTo>
                <a:cubicBezTo>
                  <a:pt x="6220832" y="3676696"/>
                  <a:pt x="6216242" y="3685519"/>
                  <a:pt x="6212128" y="3692640"/>
                </a:cubicBezTo>
                <a:lnTo>
                  <a:pt x="6205297" y="3702812"/>
                </a:lnTo>
                <a:lnTo>
                  <a:pt x="6205289" y="3703095"/>
                </a:lnTo>
                <a:lnTo>
                  <a:pt x="6201972" y="3708901"/>
                </a:lnTo>
                <a:lnTo>
                  <a:pt x="6203740" y="3708901"/>
                </a:lnTo>
                <a:lnTo>
                  <a:pt x="6207048" y="3714471"/>
                </a:lnTo>
                <a:lnTo>
                  <a:pt x="6212885" y="3695499"/>
                </a:lnTo>
                <a:lnTo>
                  <a:pt x="6233142" y="3703095"/>
                </a:lnTo>
                <a:lnTo>
                  <a:pt x="6228078" y="3730948"/>
                </a:lnTo>
                <a:lnTo>
                  <a:pt x="6240738" y="3728415"/>
                </a:lnTo>
                <a:lnTo>
                  <a:pt x="6243077" y="3731223"/>
                </a:lnTo>
                <a:lnTo>
                  <a:pt x="6244253" y="3727891"/>
                </a:lnTo>
                <a:cubicBezTo>
                  <a:pt x="6250584" y="3721982"/>
                  <a:pt x="6253116" y="3714809"/>
                  <a:pt x="6251850" y="3706368"/>
                </a:cubicBezTo>
                <a:lnTo>
                  <a:pt x="6284766" y="3678516"/>
                </a:lnTo>
                <a:cubicBezTo>
                  <a:pt x="6291097" y="3685585"/>
                  <a:pt x="6294262" y="3690438"/>
                  <a:pt x="6294262" y="3693076"/>
                </a:cubicBezTo>
                <a:cubicBezTo>
                  <a:pt x="6294262" y="3695713"/>
                  <a:pt x="6291097" y="3699300"/>
                  <a:pt x="6284766" y="3703837"/>
                </a:cubicBezTo>
                <a:cubicBezTo>
                  <a:pt x="6289567" y="3710957"/>
                  <a:pt x="6289461" y="3716339"/>
                  <a:pt x="6284450" y="3719979"/>
                </a:cubicBezTo>
                <a:cubicBezTo>
                  <a:pt x="6279439" y="3723619"/>
                  <a:pt x="6278700" y="3728365"/>
                  <a:pt x="6282234" y="3734221"/>
                </a:cubicBezTo>
                <a:cubicBezTo>
                  <a:pt x="6277750" y="3740816"/>
                  <a:pt x="6272792" y="3751682"/>
                  <a:pt x="6267358" y="3766821"/>
                </a:cubicBezTo>
                <a:cubicBezTo>
                  <a:pt x="6261925" y="3781961"/>
                  <a:pt x="6260132" y="3792194"/>
                  <a:pt x="6261978" y="3797522"/>
                </a:cubicBezTo>
                <a:lnTo>
                  <a:pt x="6241721" y="3845632"/>
                </a:lnTo>
                <a:cubicBezTo>
                  <a:pt x="6246996" y="3852068"/>
                  <a:pt x="6249740" y="3858819"/>
                  <a:pt x="6249951" y="3865889"/>
                </a:cubicBezTo>
                <a:cubicBezTo>
                  <a:pt x="6250162" y="3872958"/>
                  <a:pt x="6246574" y="3879710"/>
                  <a:pt x="6239189" y="3886145"/>
                </a:cubicBezTo>
                <a:cubicBezTo>
                  <a:pt x="6236657" y="3896590"/>
                  <a:pt x="6232859" y="3907350"/>
                  <a:pt x="6227795" y="3918429"/>
                </a:cubicBezTo>
                <a:cubicBezTo>
                  <a:pt x="6222731" y="3929507"/>
                  <a:pt x="6216401" y="3939001"/>
                  <a:pt x="6208805" y="3946914"/>
                </a:cubicBezTo>
                <a:lnTo>
                  <a:pt x="6216401" y="3967170"/>
                </a:lnTo>
                <a:lnTo>
                  <a:pt x="6198676" y="3979831"/>
                </a:lnTo>
                <a:lnTo>
                  <a:pt x="6198676" y="4007683"/>
                </a:lnTo>
                <a:cubicBezTo>
                  <a:pt x="6195353" y="4012853"/>
                  <a:pt x="6193137" y="4017706"/>
                  <a:pt x="6192030" y="4022243"/>
                </a:cubicBezTo>
                <a:cubicBezTo>
                  <a:pt x="6190922" y="4026779"/>
                  <a:pt x="6188073" y="4030366"/>
                  <a:pt x="6183484" y="4033004"/>
                </a:cubicBezTo>
                <a:cubicBezTo>
                  <a:pt x="6182323" y="4035905"/>
                  <a:pt x="6182112" y="4039598"/>
                  <a:pt x="6182851" y="4044082"/>
                </a:cubicBezTo>
                <a:cubicBezTo>
                  <a:pt x="6183589" y="4048566"/>
                  <a:pt x="6184644" y="4051625"/>
                  <a:pt x="6186016" y="4053261"/>
                </a:cubicBezTo>
                <a:cubicBezTo>
                  <a:pt x="6187440" y="4055634"/>
                  <a:pt x="6189023" y="4056584"/>
                  <a:pt x="6190764" y="4056109"/>
                </a:cubicBezTo>
                <a:cubicBezTo>
                  <a:pt x="6192504" y="4055634"/>
                  <a:pt x="6193454" y="4054685"/>
                  <a:pt x="6193612" y="4053261"/>
                </a:cubicBezTo>
                <a:cubicBezTo>
                  <a:pt x="6188443" y="4045664"/>
                  <a:pt x="6189287" y="4039334"/>
                  <a:pt x="6196144" y="4034270"/>
                </a:cubicBezTo>
                <a:cubicBezTo>
                  <a:pt x="6203002" y="4029206"/>
                  <a:pt x="6208910" y="4025408"/>
                  <a:pt x="6213869" y="4022876"/>
                </a:cubicBezTo>
                <a:lnTo>
                  <a:pt x="6213869" y="3984895"/>
                </a:lnTo>
                <a:lnTo>
                  <a:pt x="6216401" y="3984895"/>
                </a:lnTo>
                <a:cubicBezTo>
                  <a:pt x="6217825" y="3982257"/>
                  <a:pt x="6218774" y="3979303"/>
                  <a:pt x="6219249" y="3976033"/>
                </a:cubicBezTo>
                <a:cubicBezTo>
                  <a:pt x="6219724" y="3972762"/>
                  <a:pt x="6218774" y="3969808"/>
                  <a:pt x="6216401" y="3967170"/>
                </a:cubicBezTo>
                <a:cubicBezTo>
                  <a:pt x="6223469" y="3960576"/>
                  <a:pt x="6228956" y="3953508"/>
                  <a:pt x="6232859" y="3945964"/>
                </a:cubicBezTo>
                <a:cubicBezTo>
                  <a:pt x="6236763" y="3938422"/>
                  <a:pt x="6242249" y="3931986"/>
                  <a:pt x="6249318" y="3926657"/>
                </a:cubicBezTo>
                <a:cubicBezTo>
                  <a:pt x="6240983" y="3918482"/>
                  <a:pt x="6238662" y="3912679"/>
                  <a:pt x="6242354" y="3909251"/>
                </a:cubicBezTo>
                <a:cubicBezTo>
                  <a:pt x="6246047" y="3905822"/>
                  <a:pt x="6252588" y="3900652"/>
                  <a:pt x="6261978" y="3893741"/>
                </a:cubicBezTo>
                <a:cubicBezTo>
                  <a:pt x="6267728" y="3886937"/>
                  <a:pt x="6272053" y="3874593"/>
                  <a:pt x="6274955" y="3856710"/>
                </a:cubicBezTo>
                <a:cubicBezTo>
                  <a:pt x="6277856" y="3838827"/>
                  <a:pt x="6282815" y="3825851"/>
                  <a:pt x="6289831" y="3817780"/>
                </a:cubicBezTo>
                <a:cubicBezTo>
                  <a:pt x="6292415" y="3816618"/>
                  <a:pt x="6294842" y="3816408"/>
                  <a:pt x="6297110" y="3817146"/>
                </a:cubicBezTo>
                <a:cubicBezTo>
                  <a:pt x="6299379" y="3817885"/>
                  <a:pt x="6301172" y="3818940"/>
                  <a:pt x="6302491" y="3820311"/>
                </a:cubicBezTo>
                <a:cubicBezTo>
                  <a:pt x="6308241" y="3827274"/>
                  <a:pt x="6309401" y="3835503"/>
                  <a:pt x="6305972" y="3844998"/>
                </a:cubicBezTo>
                <a:cubicBezTo>
                  <a:pt x="6302544" y="3854494"/>
                  <a:pt x="6298007" y="3861458"/>
                  <a:pt x="6292363" y="3865889"/>
                </a:cubicBezTo>
                <a:cubicBezTo>
                  <a:pt x="6286349" y="3882189"/>
                  <a:pt x="6281285" y="3897698"/>
                  <a:pt x="6277170" y="3912416"/>
                </a:cubicBezTo>
                <a:cubicBezTo>
                  <a:pt x="6273056" y="3927133"/>
                  <a:pt x="6267991" y="3942009"/>
                  <a:pt x="6261978" y="3957042"/>
                </a:cubicBezTo>
                <a:cubicBezTo>
                  <a:pt x="6264299" y="3959469"/>
                  <a:pt x="6264721" y="3961579"/>
                  <a:pt x="6263244" y="3963372"/>
                </a:cubicBezTo>
                <a:cubicBezTo>
                  <a:pt x="6261767" y="3965166"/>
                  <a:pt x="6259657" y="3967276"/>
                  <a:pt x="6256914" y="3969703"/>
                </a:cubicBezTo>
                <a:cubicBezTo>
                  <a:pt x="6254487" y="3972287"/>
                  <a:pt x="6253643" y="3974714"/>
                  <a:pt x="6254382" y="3976982"/>
                </a:cubicBezTo>
                <a:cubicBezTo>
                  <a:pt x="6255120" y="3979251"/>
                  <a:pt x="6256808" y="3981044"/>
                  <a:pt x="6259446" y="3982363"/>
                </a:cubicBezTo>
                <a:cubicBezTo>
                  <a:pt x="6255489" y="3986266"/>
                  <a:pt x="6252008" y="3990486"/>
                  <a:pt x="6249001" y="3995023"/>
                </a:cubicBezTo>
                <a:cubicBezTo>
                  <a:pt x="6245994" y="3999560"/>
                  <a:pt x="6244412" y="4003780"/>
                  <a:pt x="6244253" y="4007683"/>
                </a:cubicBezTo>
                <a:lnTo>
                  <a:pt x="6234125" y="4025408"/>
                </a:lnTo>
                <a:cubicBezTo>
                  <a:pt x="6237818" y="4030578"/>
                  <a:pt x="6239295" y="4035431"/>
                  <a:pt x="6238556" y="4039967"/>
                </a:cubicBezTo>
                <a:cubicBezTo>
                  <a:pt x="6237818" y="4044504"/>
                  <a:pt x="6235497" y="4048091"/>
                  <a:pt x="6231593" y="4050729"/>
                </a:cubicBezTo>
                <a:cubicBezTo>
                  <a:pt x="6240192" y="4050095"/>
                  <a:pt x="6251480" y="4049462"/>
                  <a:pt x="6265459" y="4048830"/>
                </a:cubicBezTo>
                <a:cubicBezTo>
                  <a:pt x="6279439" y="4048196"/>
                  <a:pt x="6290094" y="4051362"/>
                  <a:pt x="6297427" y="4058325"/>
                </a:cubicBezTo>
                <a:cubicBezTo>
                  <a:pt x="6301225" y="4063653"/>
                  <a:pt x="6303124" y="4068822"/>
                  <a:pt x="6303124" y="4073834"/>
                </a:cubicBezTo>
                <a:cubicBezTo>
                  <a:pt x="6303124" y="4078845"/>
                  <a:pt x="6301225" y="4082115"/>
                  <a:pt x="6297427" y="4083645"/>
                </a:cubicBezTo>
                <a:cubicBezTo>
                  <a:pt x="6297163" y="4085122"/>
                  <a:pt x="6296424" y="4087232"/>
                  <a:pt x="6295211" y="4089976"/>
                </a:cubicBezTo>
                <a:cubicBezTo>
                  <a:pt x="6293998" y="4092719"/>
                  <a:pt x="6293892" y="4094829"/>
                  <a:pt x="6294895" y="4096306"/>
                </a:cubicBezTo>
                <a:lnTo>
                  <a:pt x="6302491" y="4091241"/>
                </a:lnTo>
                <a:lnTo>
                  <a:pt x="6335408" y="4065921"/>
                </a:lnTo>
                <a:lnTo>
                  <a:pt x="6340472" y="4048196"/>
                </a:lnTo>
                <a:cubicBezTo>
                  <a:pt x="6338151" y="4044662"/>
                  <a:pt x="6337729" y="4042235"/>
                  <a:pt x="6339206" y="4040917"/>
                </a:cubicBezTo>
                <a:cubicBezTo>
                  <a:pt x="6340683" y="4039598"/>
                  <a:pt x="6342793" y="4037804"/>
                  <a:pt x="6345536" y="4035536"/>
                </a:cubicBezTo>
                <a:cubicBezTo>
                  <a:pt x="6346696" y="4033057"/>
                  <a:pt x="6346907" y="4031052"/>
                  <a:pt x="6346169" y="4029523"/>
                </a:cubicBezTo>
                <a:cubicBezTo>
                  <a:pt x="6345430" y="4027993"/>
                  <a:pt x="6344375" y="4026621"/>
                  <a:pt x="6343004" y="4025408"/>
                </a:cubicBezTo>
                <a:cubicBezTo>
                  <a:pt x="6350389" y="4017601"/>
                  <a:pt x="6357141" y="4009160"/>
                  <a:pt x="6363260" y="4000087"/>
                </a:cubicBezTo>
                <a:cubicBezTo>
                  <a:pt x="6369379" y="3991014"/>
                  <a:pt x="6376132" y="3982574"/>
                  <a:pt x="6383517" y="3974767"/>
                </a:cubicBezTo>
                <a:cubicBezTo>
                  <a:pt x="6386154" y="3963109"/>
                  <a:pt x="6391007" y="3952242"/>
                  <a:pt x="6398076" y="3942166"/>
                </a:cubicBezTo>
                <a:cubicBezTo>
                  <a:pt x="6405145" y="3932092"/>
                  <a:pt x="6413796" y="3924389"/>
                  <a:pt x="6424030" y="3919062"/>
                </a:cubicBezTo>
                <a:lnTo>
                  <a:pt x="6421498" y="3906402"/>
                </a:lnTo>
                <a:cubicBezTo>
                  <a:pt x="6420337" y="3902551"/>
                  <a:pt x="6420759" y="3898858"/>
                  <a:pt x="6422764" y="3895323"/>
                </a:cubicBezTo>
                <a:cubicBezTo>
                  <a:pt x="6424768" y="3891790"/>
                  <a:pt x="6427722" y="3888730"/>
                  <a:pt x="6431626" y="3886145"/>
                </a:cubicBezTo>
                <a:cubicBezTo>
                  <a:pt x="6436690" y="3875595"/>
                  <a:pt x="6441754" y="3873907"/>
                  <a:pt x="6446818" y="3881081"/>
                </a:cubicBezTo>
                <a:cubicBezTo>
                  <a:pt x="6452146" y="3885986"/>
                  <a:pt x="6455417" y="3890735"/>
                  <a:pt x="6456630" y="3895323"/>
                </a:cubicBezTo>
                <a:cubicBezTo>
                  <a:pt x="6457843" y="3899914"/>
                  <a:pt x="6455417" y="3905293"/>
                  <a:pt x="6449350" y="3911465"/>
                </a:cubicBezTo>
                <a:cubicBezTo>
                  <a:pt x="6444445" y="3916056"/>
                  <a:pt x="6438431" y="3923967"/>
                  <a:pt x="6431309" y="3935203"/>
                </a:cubicBezTo>
                <a:cubicBezTo>
                  <a:pt x="6424188" y="3946439"/>
                  <a:pt x="6422606" y="3956251"/>
                  <a:pt x="6426562" y="3964638"/>
                </a:cubicBezTo>
                <a:cubicBezTo>
                  <a:pt x="6425138" y="3972287"/>
                  <a:pt x="6421656" y="3984209"/>
                  <a:pt x="6416117" y="4000404"/>
                </a:cubicBezTo>
                <a:cubicBezTo>
                  <a:pt x="6410578" y="4016598"/>
                  <a:pt x="6403932" y="4029153"/>
                  <a:pt x="6396177" y="4038068"/>
                </a:cubicBezTo>
                <a:cubicBezTo>
                  <a:pt x="6399711" y="4041866"/>
                  <a:pt x="6400872" y="4045031"/>
                  <a:pt x="6399659" y="4047563"/>
                </a:cubicBezTo>
                <a:cubicBezTo>
                  <a:pt x="6398446" y="4050095"/>
                  <a:pt x="6396441" y="4051995"/>
                  <a:pt x="6393645" y="4053261"/>
                </a:cubicBezTo>
                <a:cubicBezTo>
                  <a:pt x="6389583" y="4057850"/>
                  <a:pt x="6390111" y="4064497"/>
                  <a:pt x="6395228" y="4073201"/>
                </a:cubicBezTo>
                <a:cubicBezTo>
                  <a:pt x="6400345" y="4081905"/>
                  <a:pt x="6404037" y="4087918"/>
                  <a:pt x="6406305" y="4091241"/>
                </a:cubicBezTo>
                <a:cubicBezTo>
                  <a:pt x="6400661" y="4099365"/>
                  <a:pt x="6391693" y="4116668"/>
                  <a:pt x="6379402" y="4143149"/>
                </a:cubicBezTo>
                <a:cubicBezTo>
                  <a:pt x="6367111" y="4169630"/>
                  <a:pt x="6362575" y="4186932"/>
                  <a:pt x="6365792" y="4195056"/>
                </a:cubicBezTo>
                <a:lnTo>
                  <a:pt x="6345536" y="4212781"/>
                </a:lnTo>
                <a:cubicBezTo>
                  <a:pt x="6341685" y="4220271"/>
                  <a:pt x="6337993" y="4227445"/>
                  <a:pt x="6334458" y="4234303"/>
                </a:cubicBezTo>
                <a:cubicBezTo>
                  <a:pt x="6330924" y="4241161"/>
                  <a:pt x="6327864" y="4248335"/>
                  <a:pt x="6325279" y="4255826"/>
                </a:cubicBezTo>
                <a:lnTo>
                  <a:pt x="6327811" y="4263422"/>
                </a:lnTo>
                <a:cubicBezTo>
                  <a:pt x="6335882" y="4261628"/>
                  <a:pt x="6341896" y="4254454"/>
                  <a:pt x="6345852" y="4241899"/>
                </a:cubicBezTo>
                <a:cubicBezTo>
                  <a:pt x="6349809" y="4229345"/>
                  <a:pt x="6356455" y="4222170"/>
                  <a:pt x="6365792" y="4220377"/>
                </a:cubicBezTo>
                <a:cubicBezTo>
                  <a:pt x="6370435" y="4219955"/>
                  <a:pt x="6376343" y="4218267"/>
                  <a:pt x="6383517" y="4215313"/>
                </a:cubicBezTo>
                <a:lnTo>
                  <a:pt x="6365792" y="4207716"/>
                </a:lnTo>
                <a:lnTo>
                  <a:pt x="6373389" y="4202652"/>
                </a:lnTo>
                <a:cubicBezTo>
                  <a:pt x="6377134" y="4200331"/>
                  <a:pt x="6380404" y="4199909"/>
                  <a:pt x="6383200" y="4201386"/>
                </a:cubicBezTo>
                <a:cubicBezTo>
                  <a:pt x="6385996" y="4202863"/>
                  <a:pt x="6388634" y="4204973"/>
                  <a:pt x="6391113" y="4207716"/>
                </a:cubicBezTo>
                <a:cubicBezTo>
                  <a:pt x="6393751" y="4204024"/>
                  <a:pt x="6396072" y="4200648"/>
                  <a:pt x="6398076" y="4197588"/>
                </a:cubicBezTo>
                <a:cubicBezTo>
                  <a:pt x="6400081" y="4194529"/>
                  <a:pt x="6401136" y="4191152"/>
                  <a:pt x="6401241" y="4187460"/>
                </a:cubicBezTo>
                <a:cubicBezTo>
                  <a:pt x="6403615" y="4184717"/>
                  <a:pt x="6405198" y="4180708"/>
                  <a:pt x="6405989" y="4175433"/>
                </a:cubicBezTo>
                <a:cubicBezTo>
                  <a:pt x="6406780" y="4170158"/>
                  <a:pt x="6407730" y="4164882"/>
                  <a:pt x="6408837" y="4159607"/>
                </a:cubicBezTo>
                <a:cubicBezTo>
                  <a:pt x="6400819" y="4159185"/>
                  <a:pt x="6394067" y="4154965"/>
                  <a:pt x="6388581" y="4146947"/>
                </a:cubicBezTo>
                <a:cubicBezTo>
                  <a:pt x="6396599" y="4141883"/>
                  <a:pt x="6400819" y="4134287"/>
                  <a:pt x="6401241" y="4124158"/>
                </a:cubicBezTo>
                <a:lnTo>
                  <a:pt x="6426562" y="4129222"/>
                </a:lnTo>
                <a:cubicBezTo>
                  <a:pt x="6423027" y="4133021"/>
                  <a:pt x="6420601" y="4136819"/>
                  <a:pt x="6419282" y="4140617"/>
                </a:cubicBezTo>
                <a:cubicBezTo>
                  <a:pt x="6417963" y="4144415"/>
                  <a:pt x="6416170" y="4148213"/>
                  <a:pt x="6413902" y="4152011"/>
                </a:cubicBezTo>
                <a:lnTo>
                  <a:pt x="6424030" y="4159607"/>
                </a:lnTo>
                <a:cubicBezTo>
                  <a:pt x="6429094" y="4159607"/>
                  <a:pt x="6431626" y="4162139"/>
                  <a:pt x="6431626" y="4167203"/>
                </a:cubicBezTo>
                <a:cubicBezTo>
                  <a:pt x="6431415" y="4172320"/>
                  <a:pt x="6429938" y="4177279"/>
                  <a:pt x="6427195" y="4182079"/>
                </a:cubicBezTo>
                <a:cubicBezTo>
                  <a:pt x="6424452" y="4186880"/>
                  <a:pt x="6421709" y="4191205"/>
                  <a:pt x="6418966" y="4195056"/>
                </a:cubicBezTo>
                <a:cubicBezTo>
                  <a:pt x="6422922" y="4196111"/>
                  <a:pt x="6427037" y="4196533"/>
                  <a:pt x="6431309" y="4196322"/>
                </a:cubicBezTo>
                <a:cubicBezTo>
                  <a:pt x="6435582" y="4196111"/>
                  <a:pt x="6439064" y="4196533"/>
                  <a:pt x="6441754" y="4197588"/>
                </a:cubicBezTo>
                <a:cubicBezTo>
                  <a:pt x="6443600" y="4201808"/>
                  <a:pt x="6441807" y="4207294"/>
                  <a:pt x="6436374" y="4214047"/>
                </a:cubicBezTo>
                <a:cubicBezTo>
                  <a:pt x="6430940" y="4220799"/>
                  <a:pt x="6425982" y="4226285"/>
                  <a:pt x="6421498" y="4230505"/>
                </a:cubicBezTo>
                <a:cubicBezTo>
                  <a:pt x="6421392" y="4235780"/>
                  <a:pt x="6420337" y="4240422"/>
                  <a:pt x="6418333" y="4244431"/>
                </a:cubicBezTo>
                <a:cubicBezTo>
                  <a:pt x="6416328" y="4248440"/>
                  <a:pt x="6414007" y="4250551"/>
                  <a:pt x="6411369" y="4250762"/>
                </a:cubicBezTo>
                <a:lnTo>
                  <a:pt x="6398709" y="4268486"/>
                </a:lnTo>
                <a:lnTo>
                  <a:pt x="6398709" y="4291275"/>
                </a:lnTo>
                <a:lnTo>
                  <a:pt x="6406305" y="4283678"/>
                </a:lnTo>
                <a:lnTo>
                  <a:pt x="6416434" y="4263422"/>
                </a:lnTo>
                <a:cubicBezTo>
                  <a:pt x="6417805" y="4260890"/>
                  <a:pt x="6419493" y="4258991"/>
                  <a:pt x="6421498" y="4257725"/>
                </a:cubicBezTo>
                <a:cubicBezTo>
                  <a:pt x="6423502" y="4256459"/>
                  <a:pt x="6425190" y="4255826"/>
                  <a:pt x="6426562" y="4255826"/>
                </a:cubicBezTo>
                <a:cubicBezTo>
                  <a:pt x="6426351" y="4257250"/>
                  <a:pt x="6425507" y="4259465"/>
                  <a:pt x="6424030" y="4262472"/>
                </a:cubicBezTo>
                <a:cubicBezTo>
                  <a:pt x="6422553" y="4265479"/>
                  <a:pt x="6421709" y="4268328"/>
                  <a:pt x="6421498" y="4271018"/>
                </a:cubicBezTo>
                <a:cubicBezTo>
                  <a:pt x="6424452" y="4277876"/>
                  <a:pt x="6421076" y="4286316"/>
                  <a:pt x="6411369" y="4296339"/>
                </a:cubicBezTo>
                <a:cubicBezTo>
                  <a:pt x="6401663" y="4306361"/>
                  <a:pt x="6398287" y="4314802"/>
                  <a:pt x="6401241" y="4321659"/>
                </a:cubicBezTo>
                <a:lnTo>
                  <a:pt x="6391113" y="4339384"/>
                </a:lnTo>
                <a:cubicBezTo>
                  <a:pt x="6390691" y="4344870"/>
                  <a:pt x="6389003" y="4351622"/>
                  <a:pt x="6386049" y="4359640"/>
                </a:cubicBezTo>
                <a:cubicBezTo>
                  <a:pt x="6391430" y="4353310"/>
                  <a:pt x="6396494" y="4346347"/>
                  <a:pt x="6401241" y="4338751"/>
                </a:cubicBezTo>
                <a:cubicBezTo>
                  <a:pt x="6405989" y="4331154"/>
                  <a:pt x="6408521" y="4322925"/>
                  <a:pt x="6408837" y="4314063"/>
                </a:cubicBezTo>
                <a:lnTo>
                  <a:pt x="6417136" y="4317175"/>
                </a:lnTo>
                <a:lnTo>
                  <a:pt x="6425124" y="4302593"/>
                </a:lnTo>
                <a:cubicBezTo>
                  <a:pt x="6425124" y="4292887"/>
                  <a:pt x="6430188" y="4284447"/>
                  <a:pt x="6440316" y="4277273"/>
                </a:cubicBezTo>
                <a:cubicBezTo>
                  <a:pt x="6436940" y="4272209"/>
                  <a:pt x="6436729" y="4267778"/>
                  <a:pt x="6439683" y="4263979"/>
                </a:cubicBezTo>
                <a:cubicBezTo>
                  <a:pt x="6442637" y="4260181"/>
                  <a:pt x="6446224" y="4257016"/>
                  <a:pt x="6450444" y="4254484"/>
                </a:cubicBezTo>
                <a:lnTo>
                  <a:pt x="6544131" y="4089900"/>
                </a:lnTo>
                <a:cubicBezTo>
                  <a:pt x="6549881" y="4083412"/>
                  <a:pt x="6554206" y="4076765"/>
                  <a:pt x="6557107" y="4069960"/>
                </a:cubicBezTo>
                <a:cubicBezTo>
                  <a:pt x="6560009" y="4063155"/>
                  <a:pt x="6564967" y="4057142"/>
                  <a:pt x="6571983" y="4051919"/>
                </a:cubicBezTo>
                <a:cubicBezTo>
                  <a:pt x="6572089" y="4047963"/>
                  <a:pt x="6573144" y="4043848"/>
                  <a:pt x="6575148" y="4039575"/>
                </a:cubicBezTo>
                <a:cubicBezTo>
                  <a:pt x="6577153" y="4035302"/>
                  <a:pt x="6579474" y="4031821"/>
                  <a:pt x="6582112" y="4029131"/>
                </a:cubicBezTo>
                <a:lnTo>
                  <a:pt x="6592240" y="4011406"/>
                </a:lnTo>
                <a:cubicBezTo>
                  <a:pt x="6594983" y="4008822"/>
                  <a:pt x="6598359" y="4007028"/>
                  <a:pt x="6602368" y="4006025"/>
                </a:cubicBezTo>
                <a:cubicBezTo>
                  <a:pt x="6606377" y="4005023"/>
                  <a:pt x="6609753" y="4005129"/>
                  <a:pt x="6612496" y="4006342"/>
                </a:cubicBezTo>
                <a:cubicBezTo>
                  <a:pt x="6613762" y="4012514"/>
                  <a:pt x="6609331" y="4026124"/>
                  <a:pt x="6599203" y="4047172"/>
                </a:cubicBezTo>
                <a:cubicBezTo>
                  <a:pt x="6589075" y="4068219"/>
                  <a:pt x="6580845" y="4082462"/>
                  <a:pt x="6574515" y="4089900"/>
                </a:cubicBezTo>
                <a:lnTo>
                  <a:pt x="6577047" y="4089900"/>
                </a:lnTo>
                <a:cubicBezTo>
                  <a:pt x="6580793" y="4093593"/>
                  <a:pt x="6582797" y="4096969"/>
                  <a:pt x="6583061" y="4100028"/>
                </a:cubicBezTo>
                <a:cubicBezTo>
                  <a:pt x="6583325" y="4103088"/>
                  <a:pt x="6582164" y="4106464"/>
                  <a:pt x="6579579" y="4110157"/>
                </a:cubicBezTo>
                <a:cubicBezTo>
                  <a:pt x="6576414" y="4129358"/>
                  <a:pt x="6570717" y="4149193"/>
                  <a:pt x="6562488" y="4169660"/>
                </a:cubicBezTo>
                <a:cubicBezTo>
                  <a:pt x="6554259" y="4190127"/>
                  <a:pt x="6547296" y="4209962"/>
                  <a:pt x="6541599" y="4229164"/>
                </a:cubicBezTo>
                <a:cubicBezTo>
                  <a:pt x="6543972" y="4232698"/>
                  <a:pt x="6544289" y="4235124"/>
                  <a:pt x="6542548" y="4236443"/>
                </a:cubicBezTo>
                <a:cubicBezTo>
                  <a:pt x="6540807" y="4237762"/>
                  <a:pt x="6537959" y="4239555"/>
                  <a:pt x="6534002" y="4241824"/>
                </a:cubicBezTo>
                <a:cubicBezTo>
                  <a:pt x="6533791" y="4244461"/>
                  <a:pt x="6533580" y="4246782"/>
                  <a:pt x="6533369" y="4248787"/>
                </a:cubicBezTo>
                <a:cubicBezTo>
                  <a:pt x="6533158" y="4250792"/>
                  <a:pt x="6534213" y="4251847"/>
                  <a:pt x="6536534" y="4251952"/>
                </a:cubicBezTo>
                <a:cubicBezTo>
                  <a:pt x="6534688" y="4256119"/>
                  <a:pt x="6532051" y="4261078"/>
                  <a:pt x="6528622" y="4266828"/>
                </a:cubicBezTo>
                <a:cubicBezTo>
                  <a:pt x="6525193" y="4272578"/>
                  <a:pt x="6524454" y="4276904"/>
                  <a:pt x="6526406" y="4279805"/>
                </a:cubicBezTo>
                <a:lnTo>
                  <a:pt x="6541599" y="4264612"/>
                </a:lnTo>
                <a:cubicBezTo>
                  <a:pt x="6544236" y="4262080"/>
                  <a:pt x="6545924" y="4259548"/>
                  <a:pt x="6546663" y="4257016"/>
                </a:cubicBezTo>
                <a:cubicBezTo>
                  <a:pt x="6547401" y="4254484"/>
                  <a:pt x="6546557" y="4251952"/>
                  <a:pt x="6544131" y="4249420"/>
                </a:cubicBezTo>
                <a:cubicBezTo>
                  <a:pt x="6546821" y="4246730"/>
                  <a:pt x="6549670" y="4243248"/>
                  <a:pt x="6552676" y="4238975"/>
                </a:cubicBezTo>
                <a:cubicBezTo>
                  <a:pt x="6555683" y="4234702"/>
                  <a:pt x="6557899" y="4230588"/>
                  <a:pt x="6559323" y="4226631"/>
                </a:cubicBezTo>
                <a:lnTo>
                  <a:pt x="6579579" y="4181054"/>
                </a:lnTo>
                <a:lnTo>
                  <a:pt x="6594772" y="4168394"/>
                </a:lnTo>
                <a:cubicBezTo>
                  <a:pt x="6597515" y="4165756"/>
                  <a:pt x="6599625" y="4162802"/>
                  <a:pt x="6601102" y="4159532"/>
                </a:cubicBezTo>
                <a:cubicBezTo>
                  <a:pt x="6602579" y="4156261"/>
                  <a:pt x="6602157" y="4153307"/>
                  <a:pt x="6599836" y="4150669"/>
                </a:cubicBezTo>
                <a:lnTo>
                  <a:pt x="6609964" y="4130413"/>
                </a:lnTo>
                <a:cubicBezTo>
                  <a:pt x="6608698" y="4121973"/>
                  <a:pt x="6611230" y="4114799"/>
                  <a:pt x="6617560" y="4108891"/>
                </a:cubicBezTo>
                <a:cubicBezTo>
                  <a:pt x="6623891" y="4102982"/>
                  <a:pt x="6626423" y="4095808"/>
                  <a:pt x="6625157" y="4087368"/>
                </a:cubicBezTo>
                <a:lnTo>
                  <a:pt x="6658073" y="4059515"/>
                </a:lnTo>
                <a:cubicBezTo>
                  <a:pt x="6664404" y="4066584"/>
                  <a:pt x="6667569" y="4071437"/>
                  <a:pt x="6667569" y="4074075"/>
                </a:cubicBezTo>
                <a:cubicBezTo>
                  <a:pt x="6667569" y="4076712"/>
                  <a:pt x="6664404" y="4080299"/>
                  <a:pt x="6658073" y="4084836"/>
                </a:cubicBezTo>
                <a:cubicBezTo>
                  <a:pt x="6662874" y="4091957"/>
                  <a:pt x="6662768" y="4097338"/>
                  <a:pt x="6657757" y="4100978"/>
                </a:cubicBezTo>
                <a:cubicBezTo>
                  <a:pt x="6652746" y="4104618"/>
                  <a:pt x="6652007" y="4109365"/>
                  <a:pt x="6655541" y="4115221"/>
                </a:cubicBezTo>
                <a:cubicBezTo>
                  <a:pt x="6651057" y="4121815"/>
                  <a:pt x="6646099" y="4132681"/>
                  <a:pt x="6640665" y="4147821"/>
                </a:cubicBezTo>
                <a:cubicBezTo>
                  <a:pt x="6635232" y="4162961"/>
                  <a:pt x="6633439" y="4173194"/>
                  <a:pt x="6635285" y="4178522"/>
                </a:cubicBezTo>
                <a:lnTo>
                  <a:pt x="6615028" y="4226631"/>
                </a:lnTo>
                <a:cubicBezTo>
                  <a:pt x="6620303" y="4233067"/>
                  <a:pt x="6623047" y="4239819"/>
                  <a:pt x="6623258" y="4246888"/>
                </a:cubicBezTo>
                <a:cubicBezTo>
                  <a:pt x="6623469" y="4253957"/>
                  <a:pt x="6619881" y="4260709"/>
                  <a:pt x="6612496" y="4267144"/>
                </a:cubicBezTo>
                <a:cubicBezTo>
                  <a:pt x="6609964" y="4277589"/>
                  <a:pt x="6606166" y="4288350"/>
                  <a:pt x="6601102" y="4299428"/>
                </a:cubicBezTo>
                <a:cubicBezTo>
                  <a:pt x="6596038" y="4310506"/>
                  <a:pt x="6589708" y="4320001"/>
                  <a:pt x="6582112" y="4327914"/>
                </a:cubicBezTo>
                <a:lnTo>
                  <a:pt x="6589708" y="4348170"/>
                </a:lnTo>
                <a:lnTo>
                  <a:pt x="6571983" y="4360831"/>
                </a:lnTo>
                <a:lnTo>
                  <a:pt x="6571983" y="4388683"/>
                </a:lnTo>
                <a:cubicBezTo>
                  <a:pt x="6568660" y="4393853"/>
                  <a:pt x="6566444" y="4398706"/>
                  <a:pt x="6565337" y="4403243"/>
                </a:cubicBezTo>
                <a:cubicBezTo>
                  <a:pt x="6564229" y="4407779"/>
                  <a:pt x="6561380" y="4411366"/>
                  <a:pt x="6556791" y="4414004"/>
                </a:cubicBezTo>
                <a:cubicBezTo>
                  <a:pt x="6555630" y="4416905"/>
                  <a:pt x="6555419" y="4420598"/>
                  <a:pt x="6556158" y="4425082"/>
                </a:cubicBezTo>
                <a:cubicBezTo>
                  <a:pt x="6556896" y="4429566"/>
                  <a:pt x="6557951" y="4432625"/>
                  <a:pt x="6559323" y="4434261"/>
                </a:cubicBezTo>
                <a:cubicBezTo>
                  <a:pt x="6560747" y="4436634"/>
                  <a:pt x="6562330" y="4437584"/>
                  <a:pt x="6564071" y="4437109"/>
                </a:cubicBezTo>
                <a:cubicBezTo>
                  <a:pt x="6565811" y="4436634"/>
                  <a:pt x="6566761" y="4435685"/>
                  <a:pt x="6566919" y="4434261"/>
                </a:cubicBezTo>
                <a:cubicBezTo>
                  <a:pt x="6561750" y="4426664"/>
                  <a:pt x="6562594" y="4420334"/>
                  <a:pt x="6569451" y="4415270"/>
                </a:cubicBezTo>
                <a:cubicBezTo>
                  <a:pt x="6576309" y="4410206"/>
                  <a:pt x="6582217" y="4406408"/>
                  <a:pt x="6587176" y="4403876"/>
                </a:cubicBezTo>
                <a:lnTo>
                  <a:pt x="6587176" y="4365895"/>
                </a:lnTo>
                <a:lnTo>
                  <a:pt x="6589708" y="4365895"/>
                </a:lnTo>
                <a:cubicBezTo>
                  <a:pt x="6591132" y="4363257"/>
                  <a:pt x="6592081" y="4360303"/>
                  <a:pt x="6592556" y="4357033"/>
                </a:cubicBezTo>
                <a:cubicBezTo>
                  <a:pt x="6593031" y="4353762"/>
                  <a:pt x="6592081" y="4350808"/>
                  <a:pt x="6589708" y="4348170"/>
                </a:cubicBezTo>
                <a:cubicBezTo>
                  <a:pt x="6596776" y="4341576"/>
                  <a:pt x="6602263" y="4334508"/>
                  <a:pt x="6606166" y="4326964"/>
                </a:cubicBezTo>
                <a:cubicBezTo>
                  <a:pt x="6610070" y="4319421"/>
                  <a:pt x="6615556" y="4312985"/>
                  <a:pt x="6622625" y="4307657"/>
                </a:cubicBezTo>
                <a:cubicBezTo>
                  <a:pt x="6614290" y="4299481"/>
                  <a:pt x="6611969" y="4293678"/>
                  <a:pt x="6615661" y="4290250"/>
                </a:cubicBezTo>
                <a:cubicBezTo>
                  <a:pt x="6619354" y="4286821"/>
                  <a:pt x="6625895" y="4281651"/>
                  <a:pt x="6635285" y="4274741"/>
                </a:cubicBezTo>
                <a:cubicBezTo>
                  <a:pt x="6641035" y="4267936"/>
                  <a:pt x="6645360" y="4255592"/>
                  <a:pt x="6648262" y="4237709"/>
                </a:cubicBezTo>
                <a:cubicBezTo>
                  <a:pt x="6651163" y="4219826"/>
                  <a:pt x="6656122" y="4206850"/>
                  <a:pt x="6663138" y="4198779"/>
                </a:cubicBezTo>
                <a:cubicBezTo>
                  <a:pt x="6665722" y="4197618"/>
                  <a:pt x="6668149" y="4197407"/>
                  <a:pt x="6670417" y="4198146"/>
                </a:cubicBezTo>
                <a:cubicBezTo>
                  <a:pt x="6672686" y="4198884"/>
                  <a:pt x="6674479" y="4199939"/>
                  <a:pt x="6675798" y="4201311"/>
                </a:cubicBezTo>
                <a:cubicBezTo>
                  <a:pt x="6681548" y="4208274"/>
                  <a:pt x="6682708" y="4216503"/>
                  <a:pt x="6679279" y="4225998"/>
                </a:cubicBezTo>
                <a:cubicBezTo>
                  <a:pt x="6675851" y="4235494"/>
                  <a:pt x="6671314" y="4242457"/>
                  <a:pt x="6665670" y="4246888"/>
                </a:cubicBezTo>
                <a:cubicBezTo>
                  <a:pt x="6659656" y="4263188"/>
                  <a:pt x="6654592" y="4278697"/>
                  <a:pt x="6650477" y="4293415"/>
                </a:cubicBezTo>
                <a:cubicBezTo>
                  <a:pt x="6646363" y="4308132"/>
                  <a:pt x="6641298" y="4323008"/>
                  <a:pt x="6635285" y="4338042"/>
                </a:cubicBezTo>
                <a:cubicBezTo>
                  <a:pt x="6637606" y="4340469"/>
                  <a:pt x="6638028" y="4342579"/>
                  <a:pt x="6636551" y="4344372"/>
                </a:cubicBezTo>
                <a:cubicBezTo>
                  <a:pt x="6635074" y="4346166"/>
                  <a:pt x="6632964" y="4348276"/>
                  <a:pt x="6630221" y="4350703"/>
                </a:cubicBezTo>
                <a:cubicBezTo>
                  <a:pt x="6627794" y="4353287"/>
                  <a:pt x="6626950" y="4355714"/>
                  <a:pt x="6627689" y="4357982"/>
                </a:cubicBezTo>
                <a:cubicBezTo>
                  <a:pt x="6628427" y="4360251"/>
                  <a:pt x="6630115" y="4362044"/>
                  <a:pt x="6632753" y="4363363"/>
                </a:cubicBezTo>
                <a:cubicBezTo>
                  <a:pt x="6628796" y="4367266"/>
                  <a:pt x="6625315" y="4371486"/>
                  <a:pt x="6622308" y="4376023"/>
                </a:cubicBezTo>
                <a:cubicBezTo>
                  <a:pt x="6619301" y="4380560"/>
                  <a:pt x="6617719" y="4384780"/>
                  <a:pt x="6617560" y="4388683"/>
                </a:cubicBezTo>
                <a:lnTo>
                  <a:pt x="6607432" y="4406408"/>
                </a:lnTo>
                <a:cubicBezTo>
                  <a:pt x="6611125" y="4411578"/>
                  <a:pt x="6612602" y="4416431"/>
                  <a:pt x="6611863" y="4420967"/>
                </a:cubicBezTo>
                <a:cubicBezTo>
                  <a:pt x="6611125" y="4425504"/>
                  <a:pt x="6608804" y="4429091"/>
                  <a:pt x="6604900" y="4431729"/>
                </a:cubicBezTo>
                <a:cubicBezTo>
                  <a:pt x="6613499" y="4431095"/>
                  <a:pt x="6624787" y="4430462"/>
                  <a:pt x="6638766" y="4429830"/>
                </a:cubicBezTo>
                <a:cubicBezTo>
                  <a:pt x="6652746" y="4429196"/>
                  <a:pt x="6663401" y="4432362"/>
                  <a:pt x="6670734" y="4439325"/>
                </a:cubicBezTo>
                <a:cubicBezTo>
                  <a:pt x="6674532" y="4444653"/>
                  <a:pt x="6676431" y="4449822"/>
                  <a:pt x="6676431" y="4454834"/>
                </a:cubicBezTo>
                <a:cubicBezTo>
                  <a:pt x="6676431" y="4459845"/>
                  <a:pt x="6674532" y="4463115"/>
                  <a:pt x="6670734" y="4464645"/>
                </a:cubicBezTo>
                <a:cubicBezTo>
                  <a:pt x="6670470" y="4466122"/>
                  <a:pt x="6669731" y="4468232"/>
                  <a:pt x="6668518" y="4470976"/>
                </a:cubicBezTo>
                <a:cubicBezTo>
                  <a:pt x="6667305" y="4473719"/>
                  <a:pt x="6667199" y="4475829"/>
                  <a:pt x="6668202" y="4477306"/>
                </a:cubicBezTo>
                <a:lnTo>
                  <a:pt x="6675798" y="4472241"/>
                </a:lnTo>
                <a:lnTo>
                  <a:pt x="6708715" y="4446921"/>
                </a:lnTo>
                <a:lnTo>
                  <a:pt x="6713779" y="4429196"/>
                </a:lnTo>
                <a:cubicBezTo>
                  <a:pt x="6711458" y="4425662"/>
                  <a:pt x="6711036" y="4423235"/>
                  <a:pt x="6712513" y="4421917"/>
                </a:cubicBezTo>
                <a:cubicBezTo>
                  <a:pt x="6713990" y="4420598"/>
                  <a:pt x="6716100" y="4418804"/>
                  <a:pt x="6718843" y="4416536"/>
                </a:cubicBezTo>
                <a:cubicBezTo>
                  <a:pt x="6720003" y="4414057"/>
                  <a:pt x="6720214" y="4412052"/>
                  <a:pt x="6719476" y="4410523"/>
                </a:cubicBezTo>
                <a:cubicBezTo>
                  <a:pt x="6718737" y="4408993"/>
                  <a:pt x="6717682" y="4407621"/>
                  <a:pt x="6716311" y="4406408"/>
                </a:cubicBezTo>
                <a:cubicBezTo>
                  <a:pt x="6723696" y="4398601"/>
                  <a:pt x="6730448" y="4390160"/>
                  <a:pt x="6736567" y="4381087"/>
                </a:cubicBezTo>
                <a:cubicBezTo>
                  <a:pt x="6742686" y="4372014"/>
                  <a:pt x="6749439" y="4363574"/>
                  <a:pt x="6756824" y="4355767"/>
                </a:cubicBezTo>
                <a:cubicBezTo>
                  <a:pt x="6759461" y="4344109"/>
                  <a:pt x="6764314" y="4333242"/>
                  <a:pt x="6771383" y="4323166"/>
                </a:cubicBezTo>
                <a:cubicBezTo>
                  <a:pt x="6778452" y="4313091"/>
                  <a:pt x="6787103" y="4305389"/>
                  <a:pt x="6797337" y="4300061"/>
                </a:cubicBezTo>
                <a:lnTo>
                  <a:pt x="6794805" y="4287401"/>
                </a:lnTo>
                <a:cubicBezTo>
                  <a:pt x="6793644" y="4283550"/>
                  <a:pt x="6794066" y="4279857"/>
                  <a:pt x="6796071" y="4276323"/>
                </a:cubicBezTo>
                <a:cubicBezTo>
                  <a:pt x="6798075" y="4272789"/>
                  <a:pt x="6801029" y="4269729"/>
                  <a:pt x="6804933" y="4267144"/>
                </a:cubicBezTo>
                <a:cubicBezTo>
                  <a:pt x="6809997" y="4256594"/>
                  <a:pt x="6815061" y="4254906"/>
                  <a:pt x="6820125" y="4262080"/>
                </a:cubicBezTo>
                <a:cubicBezTo>
                  <a:pt x="6825453" y="4266986"/>
                  <a:pt x="6828724" y="4271734"/>
                  <a:pt x="6829937" y="4276323"/>
                </a:cubicBezTo>
                <a:cubicBezTo>
                  <a:pt x="6831150" y="4280913"/>
                  <a:pt x="6828724" y="4286293"/>
                  <a:pt x="6822657" y="4292465"/>
                </a:cubicBezTo>
                <a:cubicBezTo>
                  <a:pt x="6817752" y="4297055"/>
                  <a:pt x="6811738" y="4304967"/>
                  <a:pt x="6804616" y="4316203"/>
                </a:cubicBezTo>
                <a:cubicBezTo>
                  <a:pt x="6797495" y="4327439"/>
                  <a:pt x="6795913" y="4337251"/>
                  <a:pt x="6799869" y="4345638"/>
                </a:cubicBezTo>
                <a:cubicBezTo>
                  <a:pt x="6798445" y="4353287"/>
                  <a:pt x="6794963" y="4365209"/>
                  <a:pt x="6789424" y="4381404"/>
                </a:cubicBezTo>
                <a:cubicBezTo>
                  <a:pt x="6783885" y="4397598"/>
                  <a:pt x="6777239" y="4410153"/>
                  <a:pt x="6769484" y="4419068"/>
                </a:cubicBezTo>
                <a:cubicBezTo>
                  <a:pt x="6773018" y="4422866"/>
                  <a:pt x="6774179" y="4426031"/>
                  <a:pt x="6772966" y="4428563"/>
                </a:cubicBezTo>
                <a:cubicBezTo>
                  <a:pt x="6771753" y="4431095"/>
                  <a:pt x="6769748" y="4432995"/>
                  <a:pt x="6766952" y="4434261"/>
                </a:cubicBezTo>
                <a:cubicBezTo>
                  <a:pt x="6762890" y="4438850"/>
                  <a:pt x="6763418" y="4445497"/>
                  <a:pt x="6768535" y="4454201"/>
                </a:cubicBezTo>
                <a:cubicBezTo>
                  <a:pt x="6773652" y="4462905"/>
                  <a:pt x="6777344" y="4468918"/>
                  <a:pt x="6779612" y="4472241"/>
                </a:cubicBezTo>
                <a:cubicBezTo>
                  <a:pt x="6773968" y="4480365"/>
                  <a:pt x="6765000" y="4497668"/>
                  <a:pt x="6752709" y="4524149"/>
                </a:cubicBezTo>
                <a:cubicBezTo>
                  <a:pt x="6740418" y="4550630"/>
                  <a:pt x="6735882" y="4567932"/>
                  <a:pt x="6739099" y="4576056"/>
                </a:cubicBezTo>
                <a:lnTo>
                  <a:pt x="6718843" y="4593781"/>
                </a:lnTo>
                <a:cubicBezTo>
                  <a:pt x="6714992" y="4601271"/>
                  <a:pt x="6711300" y="4608445"/>
                  <a:pt x="6707765" y="4615303"/>
                </a:cubicBezTo>
                <a:cubicBezTo>
                  <a:pt x="6704231" y="4622161"/>
                  <a:pt x="6701171" y="4629335"/>
                  <a:pt x="6698586" y="4636826"/>
                </a:cubicBezTo>
                <a:lnTo>
                  <a:pt x="6701118" y="4644422"/>
                </a:lnTo>
                <a:cubicBezTo>
                  <a:pt x="6709189" y="4642628"/>
                  <a:pt x="6715203" y="4635454"/>
                  <a:pt x="6719159" y="4622899"/>
                </a:cubicBezTo>
                <a:cubicBezTo>
                  <a:pt x="6723116" y="4610345"/>
                  <a:pt x="6729762" y="4603170"/>
                  <a:pt x="6739099" y="4601377"/>
                </a:cubicBezTo>
                <a:cubicBezTo>
                  <a:pt x="6743742" y="4600955"/>
                  <a:pt x="6749650" y="4599267"/>
                  <a:pt x="6756824" y="4596313"/>
                </a:cubicBezTo>
                <a:lnTo>
                  <a:pt x="6739099" y="4588716"/>
                </a:lnTo>
                <a:lnTo>
                  <a:pt x="6746696" y="4583652"/>
                </a:lnTo>
                <a:cubicBezTo>
                  <a:pt x="6750441" y="4581331"/>
                  <a:pt x="6753711" y="4580909"/>
                  <a:pt x="6756507" y="4582386"/>
                </a:cubicBezTo>
                <a:cubicBezTo>
                  <a:pt x="6759303" y="4583863"/>
                  <a:pt x="6761941" y="4585973"/>
                  <a:pt x="6764420" y="4588716"/>
                </a:cubicBezTo>
                <a:cubicBezTo>
                  <a:pt x="6767058" y="4585024"/>
                  <a:pt x="6769379" y="4581648"/>
                  <a:pt x="6771383" y="4578588"/>
                </a:cubicBezTo>
                <a:cubicBezTo>
                  <a:pt x="6773388" y="4575529"/>
                  <a:pt x="6774443" y="4572152"/>
                  <a:pt x="6774548" y="4568460"/>
                </a:cubicBezTo>
                <a:cubicBezTo>
                  <a:pt x="6776922" y="4565717"/>
                  <a:pt x="6778505" y="4561708"/>
                  <a:pt x="6779296" y="4556433"/>
                </a:cubicBezTo>
                <a:cubicBezTo>
                  <a:pt x="6780087" y="4551158"/>
                  <a:pt x="6781037" y="4545882"/>
                  <a:pt x="6782144" y="4540607"/>
                </a:cubicBezTo>
                <a:cubicBezTo>
                  <a:pt x="6774126" y="4540185"/>
                  <a:pt x="6767374" y="4535965"/>
                  <a:pt x="6761888" y="4527947"/>
                </a:cubicBezTo>
                <a:cubicBezTo>
                  <a:pt x="6769906" y="4522883"/>
                  <a:pt x="6774126" y="4515287"/>
                  <a:pt x="6774548" y="4505158"/>
                </a:cubicBezTo>
                <a:lnTo>
                  <a:pt x="6799869" y="4510222"/>
                </a:lnTo>
                <a:cubicBezTo>
                  <a:pt x="6796334" y="4514021"/>
                  <a:pt x="6793908" y="4517819"/>
                  <a:pt x="6792589" y="4521617"/>
                </a:cubicBezTo>
                <a:cubicBezTo>
                  <a:pt x="6791270" y="4525415"/>
                  <a:pt x="6789477" y="4529213"/>
                  <a:pt x="6787209" y="4533011"/>
                </a:cubicBezTo>
                <a:lnTo>
                  <a:pt x="6797337" y="4540607"/>
                </a:lnTo>
                <a:cubicBezTo>
                  <a:pt x="6802401" y="4540607"/>
                  <a:pt x="6804933" y="4543139"/>
                  <a:pt x="6804933" y="4548203"/>
                </a:cubicBezTo>
                <a:cubicBezTo>
                  <a:pt x="6804722" y="4553320"/>
                  <a:pt x="6803245" y="4558279"/>
                  <a:pt x="6800502" y="4563079"/>
                </a:cubicBezTo>
                <a:cubicBezTo>
                  <a:pt x="6797759" y="4567880"/>
                  <a:pt x="6795016" y="4572205"/>
                  <a:pt x="6792273" y="4576056"/>
                </a:cubicBezTo>
                <a:cubicBezTo>
                  <a:pt x="6796229" y="4577111"/>
                  <a:pt x="6800344" y="4577533"/>
                  <a:pt x="6804616" y="4577322"/>
                </a:cubicBezTo>
                <a:cubicBezTo>
                  <a:pt x="6808889" y="4577111"/>
                  <a:pt x="6812371" y="4577533"/>
                  <a:pt x="6815061" y="4578588"/>
                </a:cubicBezTo>
                <a:cubicBezTo>
                  <a:pt x="6816907" y="4582808"/>
                  <a:pt x="6815114" y="4588294"/>
                  <a:pt x="6809681" y="4595047"/>
                </a:cubicBezTo>
                <a:cubicBezTo>
                  <a:pt x="6804247" y="4601799"/>
                  <a:pt x="6799289" y="4607285"/>
                  <a:pt x="6794805" y="4611505"/>
                </a:cubicBezTo>
                <a:cubicBezTo>
                  <a:pt x="6794699" y="4616780"/>
                  <a:pt x="6793644" y="4621422"/>
                  <a:pt x="6791640" y="4625431"/>
                </a:cubicBezTo>
                <a:cubicBezTo>
                  <a:pt x="6789635" y="4629440"/>
                  <a:pt x="6787314" y="4631551"/>
                  <a:pt x="6784676" y="4631762"/>
                </a:cubicBezTo>
                <a:lnTo>
                  <a:pt x="6772016" y="4649486"/>
                </a:lnTo>
                <a:lnTo>
                  <a:pt x="6772016" y="4672275"/>
                </a:lnTo>
                <a:lnTo>
                  <a:pt x="6779612" y="4664678"/>
                </a:lnTo>
                <a:lnTo>
                  <a:pt x="6789741" y="4644422"/>
                </a:lnTo>
                <a:cubicBezTo>
                  <a:pt x="6791112" y="4641890"/>
                  <a:pt x="6792800" y="4639991"/>
                  <a:pt x="6794805" y="4638725"/>
                </a:cubicBezTo>
                <a:cubicBezTo>
                  <a:pt x="6796809" y="4637459"/>
                  <a:pt x="6798497" y="4636826"/>
                  <a:pt x="6799869" y="4636826"/>
                </a:cubicBezTo>
                <a:cubicBezTo>
                  <a:pt x="6799658" y="4638250"/>
                  <a:pt x="6798814" y="4640465"/>
                  <a:pt x="6797337" y="4643472"/>
                </a:cubicBezTo>
                <a:cubicBezTo>
                  <a:pt x="6795860" y="4646479"/>
                  <a:pt x="6795016" y="4649328"/>
                  <a:pt x="6794805" y="4652018"/>
                </a:cubicBezTo>
                <a:cubicBezTo>
                  <a:pt x="6797759" y="4658876"/>
                  <a:pt x="6794383" y="4667316"/>
                  <a:pt x="6784676" y="4677339"/>
                </a:cubicBezTo>
                <a:cubicBezTo>
                  <a:pt x="6774970" y="4687361"/>
                  <a:pt x="6771594" y="4695802"/>
                  <a:pt x="6774548" y="4702659"/>
                </a:cubicBezTo>
                <a:lnTo>
                  <a:pt x="6764420" y="4720384"/>
                </a:lnTo>
                <a:cubicBezTo>
                  <a:pt x="6763998" y="4725870"/>
                  <a:pt x="6762310" y="4732622"/>
                  <a:pt x="6759356" y="4740640"/>
                </a:cubicBezTo>
                <a:cubicBezTo>
                  <a:pt x="6764737" y="4734310"/>
                  <a:pt x="6769801" y="4727347"/>
                  <a:pt x="6774548" y="4719751"/>
                </a:cubicBezTo>
                <a:cubicBezTo>
                  <a:pt x="6779296" y="4712154"/>
                  <a:pt x="6781828" y="4703925"/>
                  <a:pt x="6782144" y="4695063"/>
                </a:cubicBezTo>
                <a:lnTo>
                  <a:pt x="6802401" y="4702659"/>
                </a:lnTo>
                <a:lnTo>
                  <a:pt x="6797337" y="4730512"/>
                </a:lnTo>
                <a:lnTo>
                  <a:pt x="6809997" y="4727980"/>
                </a:lnTo>
                <a:lnTo>
                  <a:pt x="6822657" y="4743172"/>
                </a:lnTo>
                <a:lnTo>
                  <a:pt x="6809997" y="4781153"/>
                </a:lnTo>
                <a:cubicBezTo>
                  <a:pt x="6800185" y="4790596"/>
                  <a:pt x="6791956" y="4801462"/>
                  <a:pt x="6785310" y="4813754"/>
                </a:cubicBezTo>
                <a:cubicBezTo>
                  <a:pt x="6778663" y="4826045"/>
                  <a:pt x="6771700" y="4836278"/>
                  <a:pt x="6764420" y="4844455"/>
                </a:cubicBezTo>
                <a:lnTo>
                  <a:pt x="6759356" y="4844455"/>
                </a:lnTo>
                <a:lnTo>
                  <a:pt x="6759356" y="4852051"/>
                </a:lnTo>
                <a:lnTo>
                  <a:pt x="6744163" y="4877372"/>
                </a:lnTo>
                <a:cubicBezTo>
                  <a:pt x="6743109" y="4888133"/>
                  <a:pt x="6738888" y="4897628"/>
                  <a:pt x="6731503" y="4905857"/>
                </a:cubicBezTo>
                <a:cubicBezTo>
                  <a:pt x="6724118" y="4914086"/>
                  <a:pt x="6719898" y="4924848"/>
                  <a:pt x="6718843" y="4938141"/>
                </a:cubicBezTo>
                <a:cubicBezTo>
                  <a:pt x="6715783" y="4943469"/>
                  <a:pt x="6711141" y="4952437"/>
                  <a:pt x="6704917" y="4965044"/>
                </a:cubicBezTo>
                <a:cubicBezTo>
                  <a:pt x="6698692" y="4977652"/>
                  <a:pt x="6694050" y="4984720"/>
                  <a:pt x="6690990" y="4986250"/>
                </a:cubicBezTo>
                <a:cubicBezTo>
                  <a:pt x="6691412" y="4994269"/>
                  <a:pt x="6690568" y="5003553"/>
                  <a:pt x="6688458" y="5014103"/>
                </a:cubicBezTo>
                <a:lnTo>
                  <a:pt x="6690990" y="5014103"/>
                </a:lnTo>
                <a:cubicBezTo>
                  <a:pt x="6693944" y="5016635"/>
                  <a:pt x="6693100" y="5019167"/>
                  <a:pt x="6688458" y="5021699"/>
                </a:cubicBezTo>
                <a:lnTo>
                  <a:pt x="6683394" y="5021699"/>
                </a:lnTo>
                <a:cubicBezTo>
                  <a:pt x="6680440" y="5028873"/>
                  <a:pt x="6676220" y="5032250"/>
                  <a:pt x="6670734" y="5031827"/>
                </a:cubicBezTo>
                <a:cubicBezTo>
                  <a:pt x="6670312" y="5040584"/>
                  <a:pt x="6668624" y="5049024"/>
                  <a:pt x="6665670" y="5057148"/>
                </a:cubicBezTo>
                <a:cubicBezTo>
                  <a:pt x="6662716" y="5065272"/>
                  <a:pt x="6661027" y="5073712"/>
                  <a:pt x="6660605" y="5082469"/>
                </a:cubicBezTo>
                <a:lnTo>
                  <a:pt x="6675798" y="5102725"/>
                </a:lnTo>
                <a:cubicBezTo>
                  <a:pt x="6678752" y="5102303"/>
                  <a:pt x="6680440" y="5103147"/>
                  <a:pt x="6680862" y="5105257"/>
                </a:cubicBezTo>
                <a:cubicBezTo>
                  <a:pt x="6680756" y="5107948"/>
                  <a:pt x="6679701" y="5110796"/>
                  <a:pt x="6677697" y="5113803"/>
                </a:cubicBezTo>
                <a:cubicBezTo>
                  <a:pt x="6675692" y="5116810"/>
                  <a:pt x="6673371" y="5119025"/>
                  <a:pt x="6670734" y="5120450"/>
                </a:cubicBezTo>
                <a:cubicBezTo>
                  <a:pt x="6670839" y="5124406"/>
                  <a:pt x="6669995" y="5127888"/>
                  <a:pt x="6668202" y="5130894"/>
                </a:cubicBezTo>
                <a:cubicBezTo>
                  <a:pt x="6666408" y="5133901"/>
                  <a:pt x="6663032" y="5135484"/>
                  <a:pt x="6658073" y="5135642"/>
                </a:cubicBezTo>
                <a:lnTo>
                  <a:pt x="6650477" y="5135642"/>
                </a:lnTo>
                <a:lnTo>
                  <a:pt x="6647945" y="5163495"/>
                </a:lnTo>
                <a:lnTo>
                  <a:pt x="6622625" y="5211604"/>
                </a:lnTo>
                <a:lnTo>
                  <a:pt x="6612496" y="5219200"/>
                </a:lnTo>
                <a:cubicBezTo>
                  <a:pt x="6612233" y="5227007"/>
                  <a:pt x="6610228" y="5235447"/>
                  <a:pt x="6606483" y="5244521"/>
                </a:cubicBezTo>
                <a:cubicBezTo>
                  <a:pt x="6602737" y="5253594"/>
                  <a:pt x="6598834" y="5262034"/>
                  <a:pt x="6594772" y="5269841"/>
                </a:cubicBezTo>
                <a:lnTo>
                  <a:pt x="6594772" y="5300226"/>
                </a:lnTo>
                <a:lnTo>
                  <a:pt x="6574515" y="5317951"/>
                </a:lnTo>
                <a:lnTo>
                  <a:pt x="6564387" y="5343271"/>
                </a:lnTo>
                <a:lnTo>
                  <a:pt x="6549195" y="5355931"/>
                </a:lnTo>
                <a:cubicBezTo>
                  <a:pt x="6548456" y="5364213"/>
                  <a:pt x="6545502" y="5371071"/>
                  <a:pt x="6540333" y="5376505"/>
                </a:cubicBezTo>
                <a:cubicBezTo>
                  <a:pt x="6535163" y="5381938"/>
                  <a:pt x="6532209" y="5389428"/>
                  <a:pt x="6531470" y="5398976"/>
                </a:cubicBezTo>
                <a:lnTo>
                  <a:pt x="6508682" y="5442022"/>
                </a:lnTo>
                <a:cubicBezTo>
                  <a:pt x="6501086" y="5443710"/>
                  <a:pt x="6496654" y="5450462"/>
                  <a:pt x="6495388" y="5462278"/>
                </a:cubicBezTo>
                <a:cubicBezTo>
                  <a:pt x="6494122" y="5474094"/>
                  <a:pt x="6488425" y="5480847"/>
                  <a:pt x="6478297" y="5482535"/>
                </a:cubicBezTo>
                <a:lnTo>
                  <a:pt x="6480829" y="5411637"/>
                </a:lnTo>
                <a:lnTo>
                  <a:pt x="6465637" y="5406573"/>
                </a:lnTo>
                <a:lnTo>
                  <a:pt x="6455508" y="5424297"/>
                </a:lnTo>
                <a:cubicBezTo>
                  <a:pt x="6452449" y="5434531"/>
                  <a:pt x="6448440" y="5448879"/>
                  <a:pt x="6443481" y="5467342"/>
                </a:cubicBezTo>
                <a:cubicBezTo>
                  <a:pt x="6438523" y="5485805"/>
                  <a:pt x="6435779" y="5500154"/>
                  <a:pt x="6435252" y="5510387"/>
                </a:cubicBezTo>
                <a:cubicBezTo>
                  <a:pt x="6435674" y="5521201"/>
                  <a:pt x="6434197" y="5527426"/>
                  <a:pt x="6430821" y="5529061"/>
                </a:cubicBezTo>
                <a:cubicBezTo>
                  <a:pt x="6427445" y="5530697"/>
                  <a:pt x="6419638" y="5531224"/>
                  <a:pt x="6407399" y="5530644"/>
                </a:cubicBezTo>
                <a:lnTo>
                  <a:pt x="6404867" y="5538240"/>
                </a:lnTo>
                <a:cubicBezTo>
                  <a:pt x="6408032" y="5541405"/>
                  <a:pt x="6410564" y="5545836"/>
                  <a:pt x="6412463" y="5551533"/>
                </a:cubicBezTo>
                <a:cubicBezTo>
                  <a:pt x="6414362" y="5557230"/>
                  <a:pt x="6411830" y="5560395"/>
                  <a:pt x="6404867" y="5561029"/>
                </a:cubicBezTo>
                <a:cubicBezTo>
                  <a:pt x="6403126" y="5561081"/>
                  <a:pt x="6400278" y="5561609"/>
                  <a:pt x="6396321" y="5562611"/>
                </a:cubicBezTo>
                <a:cubicBezTo>
                  <a:pt x="6392365" y="5563613"/>
                  <a:pt x="6390150" y="5564774"/>
                  <a:pt x="6389675" y="5566093"/>
                </a:cubicBezTo>
                <a:lnTo>
                  <a:pt x="6389675" y="5568625"/>
                </a:lnTo>
                <a:lnTo>
                  <a:pt x="6425124" y="5588881"/>
                </a:lnTo>
                <a:cubicBezTo>
                  <a:pt x="6431401" y="5582340"/>
                  <a:pt x="6435938" y="5574533"/>
                  <a:pt x="6438734" y="5565460"/>
                </a:cubicBezTo>
                <a:cubicBezTo>
                  <a:pt x="6441529" y="5556386"/>
                  <a:pt x="6442901" y="5547313"/>
                  <a:pt x="6442848" y="5538240"/>
                </a:cubicBezTo>
                <a:cubicBezTo>
                  <a:pt x="6450022" y="5531066"/>
                  <a:pt x="6453398" y="5522626"/>
                  <a:pt x="6452976" y="5512919"/>
                </a:cubicBezTo>
                <a:lnTo>
                  <a:pt x="6463105" y="5490131"/>
                </a:lnTo>
                <a:cubicBezTo>
                  <a:pt x="6463052" y="5488601"/>
                  <a:pt x="6463157" y="5486596"/>
                  <a:pt x="6463421" y="5484117"/>
                </a:cubicBezTo>
                <a:cubicBezTo>
                  <a:pt x="6463685" y="5481638"/>
                  <a:pt x="6464423" y="5480266"/>
                  <a:pt x="6465637" y="5480003"/>
                </a:cubicBezTo>
                <a:cubicBezTo>
                  <a:pt x="6470806" y="5480899"/>
                  <a:pt x="6475026" y="5485436"/>
                  <a:pt x="6478297" y="5493612"/>
                </a:cubicBezTo>
                <a:cubicBezTo>
                  <a:pt x="6481568" y="5501789"/>
                  <a:pt x="6483256" y="5508225"/>
                  <a:pt x="6483361" y="5512919"/>
                </a:cubicBezTo>
                <a:cubicBezTo>
                  <a:pt x="6483467" y="5514344"/>
                  <a:pt x="6483256" y="5515926"/>
                  <a:pt x="6482728" y="5517667"/>
                </a:cubicBezTo>
                <a:cubicBezTo>
                  <a:pt x="6482201" y="5519408"/>
                  <a:pt x="6480724" y="5520357"/>
                  <a:pt x="6478297" y="5520515"/>
                </a:cubicBezTo>
                <a:cubicBezTo>
                  <a:pt x="6475712" y="5531488"/>
                  <a:pt x="6471387" y="5544359"/>
                  <a:pt x="6465320" y="5559129"/>
                </a:cubicBezTo>
                <a:cubicBezTo>
                  <a:pt x="6459254" y="5573900"/>
                  <a:pt x="6451763" y="5585505"/>
                  <a:pt x="6442848" y="5593945"/>
                </a:cubicBezTo>
                <a:cubicBezTo>
                  <a:pt x="6442532" y="5598693"/>
                  <a:pt x="6441266" y="5602491"/>
                  <a:pt x="6439050" y="5605340"/>
                </a:cubicBezTo>
                <a:cubicBezTo>
                  <a:pt x="6436834" y="5608188"/>
                  <a:pt x="6435568" y="5611986"/>
                  <a:pt x="6435252" y="5616734"/>
                </a:cubicBezTo>
                <a:cubicBezTo>
                  <a:pt x="6431454" y="5625754"/>
                  <a:pt x="6427023" y="5634933"/>
                  <a:pt x="6421959" y="5644270"/>
                </a:cubicBezTo>
                <a:cubicBezTo>
                  <a:pt x="6416894" y="5653607"/>
                  <a:pt x="6411197" y="5662153"/>
                  <a:pt x="6404867" y="5669907"/>
                </a:cubicBezTo>
                <a:cubicBezTo>
                  <a:pt x="6404867" y="5672650"/>
                  <a:pt x="6404234" y="5675393"/>
                  <a:pt x="6402968" y="5678136"/>
                </a:cubicBezTo>
                <a:cubicBezTo>
                  <a:pt x="6401702" y="5680879"/>
                  <a:pt x="6399803" y="5682356"/>
                  <a:pt x="6397271" y="5682567"/>
                </a:cubicBezTo>
                <a:cubicBezTo>
                  <a:pt x="6392523" y="5681723"/>
                  <a:pt x="6389991" y="5677714"/>
                  <a:pt x="6389675" y="5670540"/>
                </a:cubicBezTo>
                <a:cubicBezTo>
                  <a:pt x="6389358" y="5663366"/>
                  <a:pt x="6389358" y="5658091"/>
                  <a:pt x="6389675" y="5654715"/>
                </a:cubicBezTo>
                <a:lnTo>
                  <a:pt x="6369418" y="5662311"/>
                </a:lnTo>
                <a:lnTo>
                  <a:pt x="6366886" y="5687632"/>
                </a:lnTo>
                <a:lnTo>
                  <a:pt x="6344098" y="5733209"/>
                </a:lnTo>
                <a:lnTo>
                  <a:pt x="6341566" y="5733209"/>
                </a:lnTo>
                <a:lnTo>
                  <a:pt x="6321309" y="5778786"/>
                </a:lnTo>
                <a:cubicBezTo>
                  <a:pt x="6318988" y="5780790"/>
                  <a:pt x="6317933" y="5785011"/>
                  <a:pt x="6318144" y="5791446"/>
                </a:cubicBezTo>
                <a:cubicBezTo>
                  <a:pt x="6318355" y="5797882"/>
                  <a:pt x="6318566" y="5802102"/>
                  <a:pt x="6318777" y="5804106"/>
                </a:cubicBezTo>
                <a:cubicBezTo>
                  <a:pt x="6321784" y="5801047"/>
                  <a:pt x="6324632" y="5801469"/>
                  <a:pt x="6327323" y="5805373"/>
                </a:cubicBezTo>
                <a:cubicBezTo>
                  <a:pt x="6330013" y="5809276"/>
                  <a:pt x="6329697" y="5812230"/>
                  <a:pt x="6326373" y="5814235"/>
                </a:cubicBezTo>
                <a:cubicBezTo>
                  <a:pt x="6324949" y="5814129"/>
                  <a:pt x="6323366" y="5814340"/>
                  <a:pt x="6321626" y="5814868"/>
                </a:cubicBezTo>
                <a:cubicBezTo>
                  <a:pt x="6319885" y="5815395"/>
                  <a:pt x="6318935" y="5816872"/>
                  <a:pt x="6318777" y="5819299"/>
                </a:cubicBezTo>
                <a:cubicBezTo>
                  <a:pt x="6318988" y="5821936"/>
                  <a:pt x="6320465" y="5824891"/>
                  <a:pt x="6323208" y="5828161"/>
                </a:cubicBezTo>
                <a:cubicBezTo>
                  <a:pt x="6325951" y="5831432"/>
                  <a:pt x="6328694" y="5834386"/>
                  <a:pt x="6331437" y="5837023"/>
                </a:cubicBezTo>
                <a:cubicBezTo>
                  <a:pt x="6330910" y="5842140"/>
                  <a:pt x="6328167" y="5850264"/>
                  <a:pt x="6323208" y="5861394"/>
                </a:cubicBezTo>
                <a:cubicBezTo>
                  <a:pt x="6318250" y="5872525"/>
                  <a:pt x="6314240" y="5878749"/>
                  <a:pt x="6311181" y="5880068"/>
                </a:cubicBezTo>
                <a:cubicBezTo>
                  <a:pt x="6311550" y="5888667"/>
                  <a:pt x="6310812" y="5894258"/>
                  <a:pt x="6308965" y="5896843"/>
                </a:cubicBezTo>
                <a:cubicBezTo>
                  <a:pt x="6307119" y="5899428"/>
                  <a:pt x="6301949" y="5900589"/>
                  <a:pt x="6293456" y="5900325"/>
                </a:cubicBezTo>
                <a:lnTo>
                  <a:pt x="6293456" y="5928178"/>
                </a:lnTo>
                <a:cubicBezTo>
                  <a:pt x="6287021" y="5924379"/>
                  <a:pt x="6280902" y="5919948"/>
                  <a:pt x="6275099" y="5914884"/>
                </a:cubicBezTo>
                <a:cubicBezTo>
                  <a:pt x="6269296" y="5909820"/>
                  <a:pt x="6264443" y="5904123"/>
                  <a:pt x="6260540" y="5897793"/>
                </a:cubicBezTo>
                <a:cubicBezTo>
                  <a:pt x="6260962" y="5902857"/>
                  <a:pt x="6260118" y="5907921"/>
                  <a:pt x="6258008" y="5912985"/>
                </a:cubicBezTo>
                <a:lnTo>
                  <a:pt x="6273200" y="5938306"/>
                </a:lnTo>
                <a:cubicBezTo>
                  <a:pt x="6270351" y="5948065"/>
                  <a:pt x="6264021" y="5966528"/>
                  <a:pt x="6254209" y="5993695"/>
                </a:cubicBezTo>
                <a:cubicBezTo>
                  <a:pt x="6244398" y="6020861"/>
                  <a:pt x="6233003" y="6036159"/>
                  <a:pt x="6220027" y="6039588"/>
                </a:cubicBezTo>
                <a:cubicBezTo>
                  <a:pt x="6219763" y="6044494"/>
                  <a:pt x="6217758" y="6051774"/>
                  <a:pt x="6214013" y="6061427"/>
                </a:cubicBezTo>
                <a:cubicBezTo>
                  <a:pt x="6210268" y="6071081"/>
                  <a:pt x="6206364" y="6076461"/>
                  <a:pt x="6202302" y="6077569"/>
                </a:cubicBezTo>
                <a:cubicBezTo>
                  <a:pt x="6201089" y="6077253"/>
                  <a:pt x="6200350" y="6075987"/>
                  <a:pt x="6200087" y="6073771"/>
                </a:cubicBezTo>
                <a:cubicBezTo>
                  <a:pt x="6199823" y="6071555"/>
                  <a:pt x="6199717" y="6070289"/>
                  <a:pt x="6199770" y="6069973"/>
                </a:cubicBezTo>
                <a:lnTo>
                  <a:pt x="6189642" y="6067441"/>
                </a:lnTo>
                <a:lnTo>
                  <a:pt x="6182046" y="6077569"/>
                </a:lnTo>
                <a:lnTo>
                  <a:pt x="6199770" y="6095294"/>
                </a:lnTo>
                <a:cubicBezTo>
                  <a:pt x="6199559" y="6109062"/>
                  <a:pt x="6196816" y="6121405"/>
                  <a:pt x="6191541" y="6132325"/>
                </a:cubicBezTo>
                <a:cubicBezTo>
                  <a:pt x="6186266" y="6143245"/>
                  <a:pt x="6179725" y="6153689"/>
                  <a:pt x="6171917" y="6163659"/>
                </a:cubicBezTo>
                <a:cubicBezTo>
                  <a:pt x="6172709" y="6167563"/>
                  <a:pt x="6174924" y="6174948"/>
                  <a:pt x="6178564" y="6185815"/>
                </a:cubicBezTo>
                <a:cubicBezTo>
                  <a:pt x="6182204" y="6196682"/>
                  <a:pt x="6182520" y="6202801"/>
                  <a:pt x="6179514" y="6204172"/>
                </a:cubicBezTo>
                <a:cubicBezTo>
                  <a:pt x="6175768" y="6204067"/>
                  <a:pt x="6172498" y="6203012"/>
                  <a:pt x="6169702" y="6201007"/>
                </a:cubicBezTo>
                <a:cubicBezTo>
                  <a:pt x="6166906" y="6199003"/>
                  <a:pt x="6164268" y="6196682"/>
                  <a:pt x="6161789" y="6194044"/>
                </a:cubicBezTo>
                <a:cubicBezTo>
                  <a:pt x="6161789" y="6203328"/>
                  <a:pt x="6160523" y="6213245"/>
                  <a:pt x="6157991" y="6223796"/>
                </a:cubicBezTo>
                <a:cubicBezTo>
                  <a:pt x="6155459" y="6234346"/>
                  <a:pt x="6151661" y="6242997"/>
                  <a:pt x="6146597" y="6249749"/>
                </a:cubicBezTo>
                <a:lnTo>
                  <a:pt x="6133936" y="6229493"/>
                </a:lnTo>
                <a:lnTo>
                  <a:pt x="6141533" y="6204172"/>
                </a:lnTo>
                <a:cubicBezTo>
                  <a:pt x="6140108" y="6202906"/>
                  <a:pt x="6138526" y="6201640"/>
                  <a:pt x="6136785" y="6200374"/>
                </a:cubicBezTo>
                <a:cubicBezTo>
                  <a:pt x="6135044" y="6199108"/>
                  <a:pt x="6134095" y="6197842"/>
                  <a:pt x="6133936" y="6196576"/>
                </a:cubicBezTo>
                <a:cubicBezTo>
                  <a:pt x="6134517" y="6194149"/>
                  <a:pt x="6137154" y="6192673"/>
                  <a:pt x="6141849" y="6192145"/>
                </a:cubicBezTo>
                <a:cubicBezTo>
                  <a:pt x="6146544" y="6191617"/>
                  <a:pt x="6149815" y="6191406"/>
                  <a:pt x="6151661" y="6191512"/>
                </a:cubicBezTo>
                <a:cubicBezTo>
                  <a:pt x="6151819" y="6183810"/>
                  <a:pt x="6153402" y="6175792"/>
                  <a:pt x="6156409" y="6167457"/>
                </a:cubicBezTo>
                <a:cubicBezTo>
                  <a:pt x="6159415" y="6159123"/>
                  <a:pt x="6162897" y="6151104"/>
                  <a:pt x="6166853" y="6143403"/>
                </a:cubicBezTo>
                <a:cubicBezTo>
                  <a:pt x="6166801" y="6141926"/>
                  <a:pt x="6166273" y="6139816"/>
                  <a:pt x="6165271" y="6137073"/>
                </a:cubicBezTo>
                <a:cubicBezTo>
                  <a:pt x="6164268" y="6134330"/>
                  <a:pt x="6163108" y="6132220"/>
                  <a:pt x="6161789" y="6130742"/>
                </a:cubicBezTo>
                <a:lnTo>
                  <a:pt x="6144065" y="6153531"/>
                </a:lnTo>
                <a:lnTo>
                  <a:pt x="6131404" y="6156063"/>
                </a:lnTo>
                <a:lnTo>
                  <a:pt x="6131404" y="6191512"/>
                </a:lnTo>
                <a:cubicBezTo>
                  <a:pt x="6122384" y="6198792"/>
                  <a:pt x="6114471" y="6209553"/>
                  <a:pt x="6107666" y="6223796"/>
                </a:cubicBezTo>
                <a:cubicBezTo>
                  <a:pt x="6100861" y="6238038"/>
                  <a:pt x="6096114" y="6250066"/>
                  <a:pt x="6093423" y="6259878"/>
                </a:cubicBezTo>
                <a:cubicBezTo>
                  <a:pt x="6093001" y="6264731"/>
                  <a:pt x="6091313" y="6268951"/>
                  <a:pt x="6088359" y="6272538"/>
                </a:cubicBezTo>
                <a:cubicBezTo>
                  <a:pt x="6085405" y="6276125"/>
                  <a:pt x="6083717" y="6280345"/>
                  <a:pt x="6083295" y="6285198"/>
                </a:cubicBezTo>
                <a:lnTo>
                  <a:pt x="6075699" y="6305455"/>
                </a:lnTo>
                <a:lnTo>
                  <a:pt x="6078231" y="6305455"/>
                </a:lnTo>
                <a:cubicBezTo>
                  <a:pt x="6077809" y="6310308"/>
                  <a:pt x="6076121" y="6314528"/>
                  <a:pt x="6073167" y="6318115"/>
                </a:cubicBezTo>
                <a:cubicBezTo>
                  <a:pt x="6070213" y="6321702"/>
                  <a:pt x="6068525" y="6325922"/>
                  <a:pt x="6068103" y="6330775"/>
                </a:cubicBezTo>
                <a:cubicBezTo>
                  <a:pt x="6068314" y="6334732"/>
                  <a:pt x="6067892" y="6338213"/>
                  <a:pt x="6066837" y="6341220"/>
                </a:cubicBezTo>
                <a:cubicBezTo>
                  <a:pt x="6065782" y="6344227"/>
                  <a:pt x="6062828" y="6345810"/>
                  <a:pt x="6057975" y="6345968"/>
                </a:cubicBezTo>
                <a:cubicBezTo>
                  <a:pt x="6058291" y="6353353"/>
                  <a:pt x="6057658" y="6358206"/>
                  <a:pt x="6056076" y="6360527"/>
                </a:cubicBezTo>
                <a:cubicBezTo>
                  <a:pt x="6054493" y="6362848"/>
                  <a:pt x="6050062" y="6363903"/>
                  <a:pt x="6042782" y="6363692"/>
                </a:cubicBezTo>
                <a:lnTo>
                  <a:pt x="6042782" y="6391545"/>
                </a:lnTo>
                <a:lnTo>
                  <a:pt x="6030122" y="6386481"/>
                </a:lnTo>
                <a:lnTo>
                  <a:pt x="6014930" y="6421930"/>
                </a:lnTo>
                <a:lnTo>
                  <a:pt x="6019994" y="6426994"/>
                </a:lnTo>
                <a:lnTo>
                  <a:pt x="6009865" y="6434590"/>
                </a:lnTo>
                <a:lnTo>
                  <a:pt x="6004801" y="6444718"/>
                </a:lnTo>
                <a:lnTo>
                  <a:pt x="6012397" y="6462443"/>
                </a:lnTo>
                <a:lnTo>
                  <a:pt x="6009865" y="6482699"/>
                </a:lnTo>
                <a:cubicBezTo>
                  <a:pt x="6003641" y="6483543"/>
                  <a:pt x="6000265" y="6486919"/>
                  <a:pt x="5999737" y="6492827"/>
                </a:cubicBezTo>
                <a:cubicBezTo>
                  <a:pt x="5999210" y="6498735"/>
                  <a:pt x="5993301" y="6502112"/>
                  <a:pt x="5982013" y="6502955"/>
                </a:cubicBezTo>
                <a:lnTo>
                  <a:pt x="5982013" y="6490295"/>
                </a:lnTo>
                <a:lnTo>
                  <a:pt x="5974417" y="6492827"/>
                </a:lnTo>
                <a:cubicBezTo>
                  <a:pt x="5972834" y="6496415"/>
                  <a:pt x="5970302" y="6502534"/>
                  <a:pt x="5966820" y="6511185"/>
                </a:cubicBezTo>
                <a:cubicBezTo>
                  <a:pt x="5963339" y="6519836"/>
                  <a:pt x="5960807" y="6524689"/>
                  <a:pt x="5959224" y="6525744"/>
                </a:cubicBezTo>
                <a:cubicBezTo>
                  <a:pt x="5958011" y="6525533"/>
                  <a:pt x="5957272" y="6524689"/>
                  <a:pt x="5957009" y="6523212"/>
                </a:cubicBezTo>
                <a:cubicBezTo>
                  <a:pt x="5956745" y="6521735"/>
                  <a:pt x="5956639" y="6520891"/>
                  <a:pt x="5956692" y="6520680"/>
                </a:cubicBezTo>
                <a:cubicBezTo>
                  <a:pt x="5949729" y="6520258"/>
                  <a:pt x="5947197" y="6517937"/>
                  <a:pt x="5949096" y="6513717"/>
                </a:cubicBezTo>
                <a:cubicBezTo>
                  <a:pt x="5950995" y="6509497"/>
                  <a:pt x="5953527" y="6505910"/>
                  <a:pt x="5956692" y="6502955"/>
                </a:cubicBezTo>
                <a:lnTo>
                  <a:pt x="5946564" y="6480167"/>
                </a:lnTo>
                <a:lnTo>
                  <a:pt x="5956692" y="6462443"/>
                </a:lnTo>
                <a:lnTo>
                  <a:pt x="5938968" y="6454846"/>
                </a:lnTo>
                <a:cubicBezTo>
                  <a:pt x="5938229" y="6463339"/>
                  <a:pt x="5935275" y="6471041"/>
                  <a:pt x="5930105" y="6477951"/>
                </a:cubicBezTo>
                <a:cubicBezTo>
                  <a:pt x="5924936" y="6484862"/>
                  <a:pt x="5921982" y="6493197"/>
                  <a:pt x="5921243" y="6502955"/>
                </a:cubicBezTo>
                <a:cubicBezTo>
                  <a:pt x="5913700" y="6513189"/>
                  <a:pt x="5906631" y="6523740"/>
                  <a:pt x="5900037" y="6534606"/>
                </a:cubicBezTo>
                <a:cubicBezTo>
                  <a:pt x="5893443" y="6545473"/>
                  <a:pt x="5887008" y="6556023"/>
                  <a:pt x="5880730" y="6566257"/>
                </a:cubicBezTo>
                <a:cubicBezTo>
                  <a:pt x="5879464" y="6572376"/>
                  <a:pt x="5876932" y="6580395"/>
                  <a:pt x="5873134" y="6590312"/>
                </a:cubicBezTo>
                <a:cubicBezTo>
                  <a:pt x="5869336" y="6600229"/>
                  <a:pt x="5864272" y="6605715"/>
                  <a:pt x="5857942" y="6606770"/>
                </a:cubicBezTo>
                <a:cubicBezTo>
                  <a:pt x="5858258" y="6608722"/>
                  <a:pt x="5859524" y="6612414"/>
                  <a:pt x="5861740" y="6617848"/>
                </a:cubicBezTo>
                <a:cubicBezTo>
                  <a:pt x="5863955" y="6623281"/>
                  <a:pt x="5865221" y="6626341"/>
                  <a:pt x="5865538" y="6627027"/>
                </a:cubicBezTo>
                <a:cubicBezTo>
                  <a:pt x="5866751" y="6626710"/>
                  <a:pt x="5867490" y="6625444"/>
                  <a:pt x="5867753" y="6623229"/>
                </a:cubicBezTo>
                <a:cubicBezTo>
                  <a:pt x="5868017" y="6621013"/>
                  <a:pt x="5868123" y="6619747"/>
                  <a:pt x="5868070" y="6619431"/>
                </a:cubicBezTo>
                <a:cubicBezTo>
                  <a:pt x="5875244" y="6604502"/>
                  <a:pt x="5883684" y="6590048"/>
                  <a:pt x="5893391" y="6576069"/>
                </a:cubicBezTo>
                <a:cubicBezTo>
                  <a:pt x="5903097" y="6562090"/>
                  <a:pt x="5909005" y="6547003"/>
                  <a:pt x="5911115" y="6530808"/>
                </a:cubicBezTo>
                <a:lnTo>
                  <a:pt x="5923775" y="6530808"/>
                </a:lnTo>
                <a:cubicBezTo>
                  <a:pt x="5929578" y="6530544"/>
                  <a:pt x="5936330" y="6531072"/>
                  <a:pt x="5944032" y="6532391"/>
                </a:cubicBezTo>
                <a:cubicBezTo>
                  <a:pt x="5951734" y="6533710"/>
                  <a:pt x="5955954" y="6537402"/>
                  <a:pt x="5956692" y="6543469"/>
                </a:cubicBezTo>
                <a:cubicBezTo>
                  <a:pt x="5956428" y="6554968"/>
                  <a:pt x="5953791" y="6566152"/>
                  <a:pt x="5948779" y="6577018"/>
                </a:cubicBezTo>
                <a:cubicBezTo>
                  <a:pt x="5943768" y="6587885"/>
                  <a:pt x="5937965" y="6597803"/>
                  <a:pt x="5931371" y="6606770"/>
                </a:cubicBezTo>
                <a:cubicBezTo>
                  <a:pt x="5931688" y="6612889"/>
                  <a:pt x="5932954" y="6618375"/>
                  <a:pt x="5935170" y="6623229"/>
                </a:cubicBezTo>
                <a:cubicBezTo>
                  <a:pt x="5937385" y="6628082"/>
                  <a:pt x="5938651" y="6633568"/>
                  <a:pt x="5938968" y="6639687"/>
                </a:cubicBezTo>
                <a:lnTo>
                  <a:pt x="5921243" y="6634623"/>
                </a:lnTo>
                <a:cubicBezTo>
                  <a:pt x="5921349" y="6642430"/>
                  <a:pt x="5920505" y="6650870"/>
                  <a:pt x="5918711" y="6659944"/>
                </a:cubicBezTo>
                <a:cubicBezTo>
                  <a:pt x="5916918" y="6669017"/>
                  <a:pt x="5913542" y="6677457"/>
                  <a:pt x="5908583" y="6685264"/>
                </a:cubicBezTo>
                <a:lnTo>
                  <a:pt x="5895923" y="6667540"/>
                </a:lnTo>
                <a:lnTo>
                  <a:pt x="5903519" y="6644751"/>
                </a:lnTo>
                <a:cubicBezTo>
                  <a:pt x="5902095" y="6643485"/>
                  <a:pt x="5900512" y="6642219"/>
                  <a:pt x="5898771" y="6640953"/>
                </a:cubicBezTo>
                <a:cubicBezTo>
                  <a:pt x="5897030" y="6639687"/>
                  <a:pt x="5896081" y="6638421"/>
                  <a:pt x="5895923" y="6637155"/>
                </a:cubicBezTo>
                <a:cubicBezTo>
                  <a:pt x="5896397" y="6634729"/>
                  <a:pt x="5898613" y="6633251"/>
                  <a:pt x="5902569" y="6632724"/>
                </a:cubicBezTo>
                <a:cubicBezTo>
                  <a:pt x="5906526" y="6632196"/>
                  <a:pt x="5909374" y="6631985"/>
                  <a:pt x="5911115" y="6632091"/>
                </a:cubicBezTo>
                <a:lnTo>
                  <a:pt x="5926307" y="6589046"/>
                </a:lnTo>
                <a:lnTo>
                  <a:pt x="5923775" y="6578917"/>
                </a:lnTo>
                <a:lnTo>
                  <a:pt x="5913647" y="6566257"/>
                </a:lnTo>
                <a:lnTo>
                  <a:pt x="5900987" y="6578917"/>
                </a:lnTo>
                <a:lnTo>
                  <a:pt x="5893391" y="6632091"/>
                </a:lnTo>
                <a:cubicBezTo>
                  <a:pt x="5885583" y="6639159"/>
                  <a:pt x="5878409" y="6649077"/>
                  <a:pt x="5871868" y="6661843"/>
                </a:cubicBezTo>
                <a:cubicBezTo>
                  <a:pt x="5865327" y="6674608"/>
                  <a:pt x="5860685" y="6685792"/>
                  <a:pt x="5857942" y="6695392"/>
                </a:cubicBezTo>
                <a:cubicBezTo>
                  <a:pt x="5857625" y="6704149"/>
                  <a:pt x="5855726" y="6712589"/>
                  <a:pt x="5852245" y="6720713"/>
                </a:cubicBezTo>
                <a:cubicBezTo>
                  <a:pt x="5848763" y="6728837"/>
                  <a:pt x="5845598" y="6737277"/>
                  <a:pt x="5842749" y="6746034"/>
                </a:cubicBezTo>
                <a:cubicBezTo>
                  <a:pt x="5830511" y="6756584"/>
                  <a:pt x="5819539" y="6768400"/>
                  <a:pt x="5809833" y="6781483"/>
                </a:cubicBezTo>
                <a:lnTo>
                  <a:pt x="5792108" y="6832124"/>
                </a:lnTo>
                <a:cubicBezTo>
                  <a:pt x="5790578" y="6832018"/>
                  <a:pt x="5788574" y="6832229"/>
                  <a:pt x="5786094" y="6832757"/>
                </a:cubicBezTo>
                <a:cubicBezTo>
                  <a:pt x="5783615" y="6833284"/>
                  <a:pt x="5782244" y="6834761"/>
                  <a:pt x="5781980" y="6837188"/>
                </a:cubicBezTo>
                <a:cubicBezTo>
                  <a:pt x="5782244" y="6838559"/>
                  <a:pt x="5783615" y="6840247"/>
                  <a:pt x="5786094" y="6842252"/>
                </a:cubicBezTo>
                <a:cubicBezTo>
                  <a:pt x="5788574" y="6844256"/>
                  <a:pt x="5790578" y="6845945"/>
                  <a:pt x="5792108" y="6847316"/>
                </a:cubicBezTo>
                <a:lnTo>
                  <a:pt x="5764255" y="6862509"/>
                </a:lnTo>
                <a:lnTo>
                  <a:pt x="5746531" y="6862509"/>
                </a:lnTo>
                <a:cubicBezTo>
                  <a:pt x="5747058" y="6853119"/>
                  <a:pt x="5748536" y="6844045"/>
                  <a:pt x="5750962" y="6835289"/>
                </a:cubicBezTo>
                <a:cubicBezTo>
                  <a:pt x="5753389" y="6826532"/>
                  <a:pt x="5753600" y="6813661"/>
                  <a:pt x="5751595" y="6796675"/>
                </a:cubicBezTo>
                <a:cubicBezTo>
                  <a:pt x="5746214" y="6804060"/>
                  <a:pt x="5741150" y="6811445"/>
                  <a:pt x="5736403" y="6818830"/>
                </a:cubicBezTo>
                <a:cubicBezTo>
                  <a:pt x="5731655" y="6826216"/>
                  <a:pt x="5729123" y="6834867"/>
                  <a:pt x="5728807" y="6844784"/>
                </a:cubicBezTo>
                <a:cubicBezTo>
                  <a:pt x="5716568" y="6854490"/>
                  <a:pt x="5705596" y="6865462"/>
                  <a:pt x="5695890" y="6877701"/>
                </a:cubicBezTo>
                <a:cubicBezTo>
                  <a:pt x="5681805" y="6878967"/>
                  <a:pt x="5676424" y="6884031"/>
                  <a:pt x="5679748" y="6892893"/>
                </a:cubicBezTo>
                <a:cubicBezTo>
                  <a:pt x="5683071" y="6901756"/>
                  <a:pt x="5680856" y="6906819"/>
                  <a:pt x="5673101" y="6908086"/>
                </a:cubicBezTo>
                <a:lnTo>
                  <a:pt x="5662973" y="6908086"/>
                </a:lnTo>
                <a:cubicBezTo>
                  <a:pt x="5662551" y="6915207"/>
                  <a:pt x="5660863" y="6920588"/>
                  <a:pt x="5657909" y="6924227"/>
                </a:cubicBezTo>
                <a:cubicBezTo>
                  <a:pt x="5654955" y="6927867"/>
                  <a:pt x="5653267" y="6932615"/>
                  <a:pt x="5652845" y="6938470"/>
                </a:cubicBezTo>
                <a:lnTo>
                  <a:pt x="5635120" y="6953663"/>
                </a:lnTo>
                <a:lnTo>
                  <a:pt x="5624992" y="6933406"/>
                </a:lnTo>
                <a:cubicBezTo>
                  <a:pt x="5619928" y="6933406"/>
                  <a:pt x="5617396" y="6930874"/>
                  <a:pt x="5617396" y="6925810"/>
                </a:cubicBezTo>
                <a:cubicBezTo>
                  <a:pt x="5618134" y="6915840"/>
                  <a:pt x="5621088" y="6906028"/>
                  <a:pt x="5626258" y="6896375"/>
                </a:cubicBezTo>
                <a:cubicBezTo>
                  <a:pt x="5631428" y="6886721"/>
                  <a:pt x="5634382" y="6876277"/>
                  <a:pt x="5635120" y="6865041"/>
                </a:cubicBezTo>
                <a:cubicBezTo>
                  <a:pt x="5635173" y="6864830"/>
                  <a:pt x="5635067" y="6863985"/>
                  <a:pt x="5634804" y="6862509"/>
                </a:cubicBezTo>
                <a:cubicBezTo>
                  <a:pt x="5634540" y="6861032"/>
                  <a:pt x="5633801" y="6860187"/>
                  <a:pt x="5632588" y="6859976"/>
                </a:cubicBezTo>
                <a:cubicBezTo>
                  <a:pt x="5631217" y="6860557"/>
                  <a:pt x="5629529" y="6863194"/>
                  <a:pt x="5627524" y="6867889"/>
                </a:cubicBezTo>
                <a:cubicBezTo>
                  <a:pt x="5625519" y="6872584"/>
                  <a:pt x="5623831" y="6875855"/>
                  <a:pt x="5622460" y="6877701"/>
                </a:cubicBezTo>
                <a:cubicBezTo>
                  <a:pt x="5619506" y="6880233"/>
                  <a:pt x="5617818" y="6882765"/>
                  <a:pt x="5617396" y="6885297"/>
                </a:cubicBezTo>
                <a:cubicBezTo>
                  <a:pt x="5617712" y="6889253"/>
                  <a:pt x="5617712" y="6892735"/>
                  <a:pt x="5617396" y="6895742"/>
                </a:cubicBezTo>
                <a:cubicBezTo>
                  <a:pt x="5617079" y="6898749"/>
                  <a:pt x="5614547" y="6900331"/>
                  <a:pt x="5609800" y="6900489"/>
                </a:cubicBezTo>
                <a:lnTo>
                  <a:pt x="5599671" y="6905554"/>
                </a:lnTo>
                <a:lnTo>
                  <a:pt x="5574351" y="6908086"/>
                </a:lnTo>
                <a:lnTo>
                  <a:pt x="5566755" y="6928342"/>
                </a:lnTo>
                <a:cubicBezTo>
                  <a:pt x="5562904" y="6929766"/>
                  <a:pt x="5559211" y="6931982"/>
                  <a:pt x="5555677" y="6934989"/>
                </a:cubicBezTo>
                <a:cubicBezTo>
                  <a:pt x="5552142" y="6937996"/>
                  <a:pt x="5549083" y="6940844"/>
                  <a:pt x="5546498" y="6943534"/>
                </a:cubicBezTo>
                <a:cubicBezTo>
                  <a:pt x="5543755" y="6943482"/>
                  <a:pt x="5541012" y="6944220"/>
                  <a:pt x="5538269" y="6945750"/>
                </a:cubicBezTo>
                <a:cubicBezTo>
                  <a:pt x="5535526" y="6947280"/>
                  <a:pt x="5534049" y="6949917"/>
                  <a:pt x="5533838" y="6953663"/>
                </a:cubicBezTo>
                <a:lnTo>
                  <a:pt x="5536370" y="6963791"/>
                </a:lnTo>
                <a:lnTo>
                  <a:pt x="5513581" y="6963791"/>
                </a:lnTo>
                <a:cubicBezTo>
                  <a:pt x="5514583" y="6958885"/>
                  <a:pt x="5517010" y="6951605"/>
                  <a:pt x="5520861" y="6941952"/>
                </a:cubicBezTo>
                <a:cubicBezTo>
                  <a:pt x="5524712" y="6932298"/>
                  <a:pt x="5523973" y="6926918"/>
                  <a:pt x="5518645" y="6925810"/>
                </a:cubicBezTo>
                <a:cubicBezTo>
                  <a:pt x="5516061" y="6925968"/>
                  <a:pt x="5513634" y="6926918"/>
                  <a:pt x="5511366" y="6928659"/>
                </a:cubicBezTo>
                <a:cubicBezTo>
                  <a:pt x="5509097" y="6930399"/>
                  <a:pt x="5507304" y="6931982"/>
                  <a:pt x="5505985" y="6933406"/>
                </a:cubicBezTo>
                <a:lnTo>
                  <a:pt x="5500921" y="6963791"/>
                </a:lnTo>
                <a:lnTo>
                  <a:pt x="5488261" y="6981515"/>
                </a:lnTo>
                <a:cubicBezTo>
                  <a:pt x="5488261" y="6989006"/>
                  <a:pt x="5486995" y="6995547"/>
                  <a:pt x="5484462" y="7001139"/>
                </a:cubicBezTo>
                <a:cubicBezTo>
                  <a:pt x="5481930" y="7006731"/>
                  <a:pt x="5478132" y="7012006"/>
                  <a:pt x="5473068" y="7016964"/>
                </a:cubicBezTo>
                <a:lnTo>
                  <a:pt x="5473068" y="7037221"/>
                </a:lnTo>
                <a:cubicBezTo>
                  <a:pt x="5465894" y="7045239"/>
                  <a:pt x="5462518" y="7054523"/>
                  <a:pt x="5462940" y="7065073"/>
                </a:cubicBezTo>
                <a:cubicBezTo>
                  <a:pt x="5458878" y="7063860"/>
                  <a:pt x="5454974" y="7064388"/>
                  <a:pt x="5451229" y="7066656"/>
                </a:cubicBezTo>
                <a:cubicBezTo>
                  <a:pt x="5447484" y="7068924"/>
                  <a:pt x="5445479" y="7072617"/>
                  <a:pt x="5445216" y="7077734"/>
                </a:cubicBezTo>
                <a:lnTo>
                  <a:pt x="5430023" y="7100522"/>
                </a:lnTo>
                <a:lnTo>
                  <a:pt x="5409767" y="7092926"/>
                </a:lnTo>
                <a:cubicBezTo>
                  <a:pt x="5413090" y="7084697"/>
                  <a:pt x="5415306" y="7075202"/>
                  <a:pt x="5416413" y="7064440"/>
                </a:cubicBezTo>
                <a:cubicBezTo>
                  <a:pt x="5417521" y="7053679"/>
                  <a:pt x="5420370" y="7045450"/>
                  <a:pt x="5424959" y="7039753"/>
                </a:cubicBezTo>
                <a:cubicBezTo>
                  <a:pt x="5424537" y="7031735"/>
                  <a:pt x="5427913" y="7027515"/>
                  <a:pt x="5435087" y="7027093"/>
                </a:cubicBezTo>
                <a:cubicBezTo>
                  <a:pt x="5440573" y="7027462"/>
                  <a:pt x="5447326" y="7027356"/>
                  <a:pt x="5455344" y="7026776"/>
                </a:cubicBezTo>
                <a:cubicBezTo>
                  <a:pt x="5463362" y="7026196"/>
                  <a:pt x="5462518" y="7022925"/>
                  <a:pt x="5452812" y="7016964"/>
                </a:cubicBezTo>
                <a:lnTo>
                  <a:pt x="5462940" y="6991644"/>
                </a:lnTo>
                <a:lnTo>
                  <a:pt x="5452812" y="6991644"/>
                </a:lnTo>
                <a:lnTo>
                  <a:pt x="5462940" y="6978983"/>
                </a:lnTo>
                <a:lnTo>
                  <a:pt x="5462940" y="6953663"/>
                </a:lnTo>
                <a:lnTo>
                  <a:pt x="5480664" y="6941003"/>
                </a:lnTo>
                <a:lnTo>
                  <a:pt x="5480664" y="6918214"/>
                </a:lnTo>
                <a:cubicBezTo>
                  <a:pt x="5485307" y="6910196"/>
                  <a:pt x="5491215" y="6903444"/>
                  <a:pt x="5498389" y="6897958"/>
                </a:cubicBezTo>
                <a:lnTo>
                  <a:pt x="5505985" y="6877701"/>
                </a:lnTo>
                <a:cubicBezTo>
                  <a:pt x="5498072" y="6875696"/>
                  <a:pt x="5495540" y="6867045"/>
                  <a:pt x="5498389" y="6851747"/>
                </a:cubicBezTo>
                <a:cubicBezTo>
                  <a:pt x="5501237" y="6836449"/>
                  <a:pt x="5503769" y="6826532"/>
                  <a:pt x="5505985" y="6821996"/>
                </a:cubicBezTo>
                <a:cubicBezTo>
                  <a:pt x="5510733" y="6820835"/>
                  <a:pt x="5513265" y="6815560"/>
                  <a:pt x="5513581" y="6806170"/>
                </a:cubicBezTo>
                <a:cubicBezTo>
                  <a:pt x="5513898" y="6796780"/>
                  <a:pt x="5513898" y="6790239"/>
                  <a:pt x="5513581" y="6786547"/>
                </a:cubicBezTo>
                <a:cubicBezTo>
                  <a:pt x="5517327" y="6785070"/>
                  <a:pt x="5519964" y="6782326"/>
                  <a:pt x="5521494" y="6778317"/>
                </a:cubicBezTo>
                <a:cubicBezTo>
                  <a:pt x="5523024" y="6774308"/>
                  <a:pt x="5523762" y="6770299"/>
                  <a:pt x="5523709" y="6766290"/>
                </a:cubicBezTo>
                <a:cubicBezTo>
                  <a:pt x="5523287" y="6761543"/>
                  <a:pt x="5521599" y="6757744"/>
                  <a:pt x="5518645" y="6754896"/>
                </a:cubicBezTo>
                <a:cubicBezTo>
                  <a:pt x="5515691" y="6752047"/>
                  <a:pt x="5514003" y="6748249"/>
                  <a:pt x="5513581" y="6743502"/>
                </a:cubicBezTo>
                <a:cubicBezTo>
                  <a:pt x="5503822" y="6745401"/>
                  <a:pt x="5499286" y="6752997"/>
                  <a:pt x="5499971" y="6766290"/>
                </a:cubicBezTo>
                <a:cubicBezTo>
                  <a:pt x="5500657" y="6779583"/>
                  <a:pt x="5496754" y="6787180"/>
                  <a:pt x="5488261" y="6789079"/>
                </a:cubicBezTo>
                <a:cubicBezTo>
                  <a:pt x="5487997" y="6796833"/>
                  <a:pt x="5485359" y="6804113"/>
                  <a:pt x="5480348" y="6810918"/>
                </a:cubicBezTo>
                <a:cubicBezTo>
                  <a:pt x="5475337" y="6817723"/>
                  <a:pt x="5469534" y="6823103"/>
                  <a:pt x="5462940" y="6827060"/>
                </a:cubicBezTo>
                <a:lnTo>
                  <a:pt x="5462940" y="6859976"/>
                </a:lnTo>
                <a:cubicBezTo>
                  <a:pt x="5440732" y="6870685"/>
                  <a:pt x="5427544" y="6882818"/>
                  <a:pt x="5423376" y="6896375"/>
                </a:cubicBezTo>
                <a:cubicBezTo>
                  <a:pt x="5419209" y="6909932"/>
                  <a:pt x="5412984" y="6929028"/>
                  <a:pt x="5404703" y="6953663"/>
                </a:cubicBezTo>
                <a:cubicBezTo>
                  <a:pt x="5396157" y="6954401"/>
                  <a:pt x="5388561" y="6957355"/>
                  <a:pt x="5381914" y="6962525"/>
                </a:cubicBezTo>
                <a:cubicBezTo>
                  <a:pt x="5375267" y="6967695"/>
                  <a:pt x="5367671" y="6970649"/>
                  <a:pt x="5359125" y="6971387"/>
                </a:cubicBezTo>
                <a:lnTo>
                  <a:pt x="5359125" y="6999240"/>
                </a:lnTo>
                <a:lnTo>
                  <a:pt x="5351529" y="6999240"/>
                </a:lnTo>
                <a:cubicBezTo>
                  <a:pt x="5346676" y="6999240"/>
                  <a:pt x="5343722" y="6997974"/>
                  <a:pt x="5342667" y="6995442"/>
                </a:cubicBezTo>
                <a:cubicBezTo>
                  <a:pt x="5341612" y="6992910"/>
                  <a:pt x="5341190" y="6989112"/>
                  <a:pt x="5341401" y="6984048"/>
                </a:cubicBezTo>
                <a:lnTo>
                  <a:pt x="5348997" y="6963791"/>
                </a:lnTo>
                <a:cubicBezTo>
                  <a:pt x="5348839" y="6961945"/>
                  <a:pt x="5347889" y="6958674"/>
                  <a:pt x="5346149" y="6953979"/>
                </a:cubicBezTo>
                <a:cubicBezTo>
                  <a:pt x="5344408" y="6949284"/>
                  <a:pt x="5342825" y="6946647"/>
                  <a:pt x="5341401" y="6946066"/>
                </a:cubicBezTo>
                <a:lnTo>
                  <a:pt x="5341401" y="6953663"/>
                </a:lnTo>
                <a:cubicBezTo>
                  <a:pt x="5335598" y="6957777"/>
                  <a:pt x="5328846" y="6963474"/>
                  <a:pt x="5321144" y="6970754"/>
                </a:cubicBezTo>
                <a:cubicBezTo>
                  <a:pt x="5313443" y="6978034"/>
                  <a:pt x="5309223" y="6984997"/>
                  <a:pt x="5308484" y="6991644"/>
                </a:cubicBezTo>
                <a:cubicBezTo>
                  <a:pt x="5304739" y="6994387"/>
                  <a:pt x="5302101" y="6998396"/>
                  <a:pt x="5300571" y="7003671"/>
                </a:cubicBezTo>
                <a:cubicBezTo>
                  <a:pt x="5299042" y="7008946"/>
                  <a:pt x="5298303" y="7014221"/>
                  <a:pt x="5298356" y="7019496"/>
                </a:cubicBezTo>
                <a:lnTo>
                  <a:pt x="5280631" y="7029625"/>
                </a:lnTo>
                <a:cubicBezTo>
                  <a:pt x="5280684" y="7033686"/>
                  <a:pt x="5279946" y="7038223"/>
                  <a:pt x="5278416" y="7043234"/>
                </a:cubicBezTo>
                <a:cubicBezTo>
                  <a:pt x="5276886" y="7048246"/>
                  <a:pt x="5274249" y="7052150"/>
                  <a:pt x="5270503" y="7054945"/>
                </a:cubicBezTo>
                <a:lnTo>
                  <a:pt x="5270503" y="7075202"/>
                </a:lnTo>
                <a:lnTo>
                  <a:pt x="5260375" y="7082798"/>
                </a:lnTo>
                <a:cubicBezTo>
                  <a:pt x="5260111" y="7090500"/>
                  <a:pt x="5257474" y="7097885"/>
                  <a:pt x="5252462" y="7104954"/>
                </a:cubicBezTo>
                <a:cubicBezTo>
                  <a:pt x="5247451" y="7112022"/>
                  <a:pt x="5241648" y="7118141"/>
                  <a:pt x="5235054" y="7123311"/>
                </a:cubicBezTo>
                <a:cubicBezTo>
                  <a:pt x="5229885" y="7131382"/>
                  <a:pt x="5223766" y="7140561"/>
                  <a:pt x="5216697" y="7150847"/>
                </a:cubicBezTo>
                <a:cubicBezTo>
                  <a:pt x="5209628" y="7161134"/>
                  <a:pt x="5202243" y="7169679"/>
                  <a:pt x="5194541" y="7176484"/>
                </a:cubicBezTo>
                <a:cubicBezTo>
                  <a:pt x="5194700" y="7180441"/>
                  <a:pt x="5194383" y="7184555"/>
                  <a:pt x="5193592" y="7188828"/>
                </a:cubicBezTo>
                <a:cubicBezTo>
                  <a:pt x="5192801" y="7193101"/>
                  <a:pt x="5190585" y="7196583"/>
                  <a:pt x="5186945" y="7199273"/>
                </a:cubicBezTo>
                <a:cubicBezTo>
                  <a:pt x="5186734" y="7207080"/>
                  <a:pt x="5184624" y="7214887"/>
                  <a:pt x="5180615" y="7222694"/>
                </a:cubicBezTo>
                <a:cubicBezTo>
                  <a:pt x="5176606" y="7230501"/>
                  <a:pt x="5171964" y="7237043"/>
                  <a:pt x="5166689" y="7242318"/>
                </a:cubicBezTo>
                <a:cubicBezTo>
                  <a:pt x="5166689" y="7244956"/>
                  <a:pt x="5166056" y="7247277"/>
                  <a:pt x="5164790" y="7249281"/>
                </a:cubicBezTo>
                <a:cubicBezTo>
                  <a:pt x="5163524" y="7251286"/>
                  <a:pt x="5161625" y="7252341"/>
                  <a:pt x="5159092" y="7252446"/>
                </a:cubicBezTo>
                <a:lnTo>
                  <a:pt x="5151496" y="7249914"/>
                </a:lnTo>
                <a:lnTo>
                  <a:pt x="5159092" y="7224593"/>
                </a:lnTo>
                <a:cubicBezTo>
                  <a:pt x="5161625" y="7221903"/>
                  <a:pt x="5163524" y="7218421"/>
                  <a:pt x="5164790" y="7214149"/>
                </a:cubicBezTo>
                <a:cubicBezTo>
                  <a:pt x="5166056" y="7209876"/>
                  <a:pt x="5166689" y="7205761"/>
                  <a:pt x="5166689" y="7201805"/>
                </a:cubicBezTo>
                <a:lnTo>
                  <a:pt x="5176817" y="7179016"/>
                </a:lnTo>
                <a:cubicBezTo>
                  <a:pt x="5176289" y="7173319"/>
                  <a:pt x="5176078" y="7166989"/>
                  <a:pt x="5176184" y="7160026"/>
                </a:cubicBezTo>
                <a:cubicBezTo>
                  <a:pt x="5176289" y="7153063"/>
                  <a:pt x="5179876" y="7149265"/>
                  <a:pt x="5186945" y="7148632"/>
                </a:cubicBezTo>
                <a:cubicBezTo>
                  <a:pt x="5187789" y="7123944"/>
                  <a:pt x="5194963" y="7094825"/>
                  <a:pt x="5208468" y="7061275"/>
                </a:cubicBezTo>
                <a:cubicBezTo>
                  <a:pt x="5221972" y="7027725"/>
                  <a:pt x="5236742" y="7001139"/>
                  <a:pt x="5252779" y="6981515"/>
                </a:cubicBezTo>
                <a:cubicBezTo>
                  <a:pt x="5253095" y="6972864"/>
                  <a:pt x="5254361" y="6964846"/>
                  <a:pt x="5256577" y="6957461"/>
                </a:cubicBezTo>
                <a:cubicBezTo>
                  <a:pt x="5258792" y="6950076"/>
                  <a:pt x="5260058" y="6942057"/>
                  <a:pt x="5260375" y="6933406"/>
                </a:cubicBezTo>
                <a:cubicBezTo>
                  <a:pt x="5264120" y="6933248"/>
                  <a:pt x="5266758" y="6931665"/>
                  <a:pt x="5268288" y="6928659"/>
                </a:cubicBezTo>
                <a:cubicBezTo>
                  <a:pt x="5269817" y="6925652"/>
                  <a:pt x="5270556" y="6922170"/>
                  <a:pt x="5270503" y="6918214"/>
                </a:cubicBezTo>
                <a:cubicBezTo>
                  <a:pt x="5270925" y="6907927"/>
                  <a:pt x="5272613" y="6901914"/>
                  <a:pt x="5275567" y="6900173"/>
                </a:cubicBezTo>
                <a:cubicBezTo>
                  <a:pt x="5278521" y="6898432"/>
                  <a:pt x="5280209" y="6894318"/>
                  <a:pt x="5280631" y="6887829"/>
                </a:cubicBezTo>
                <a:lnTo>
                  <a:pt x="5293292" y="6862509"/>
                </a:lnTo>
                <a:cubicBezTo>
                  <a:pt x="5297037" y="6861137"/>
                  <a:pt x="5299675" y="6858816"/>
                  <a:pt x="5301204" y="6855545"/>
                </a:cubicBezTo>
                <a:cubicBezTo>
                  <a:pt x="5302734" y="6852275"/>
                  <a:pt x="5303473" y="6848688"/>
                  <a:pt x="5303420" y="6844784"/>
                </a:cubicBezTo>
                <a:lnTo>
                  <a:pt x="5300888" y="6832124"/>
                </a:lnTo>
                <a:lnTo>
                  <a:pt x="5323677" y="6753630"/>
                </a:lnTo>
                <a:lnTo>
                  <a:pt x="5333805" y="6746034"/>
                </a:lnTo>
                <a:lnTo>
                  <a:pt x="5341401" y="6733373"/>
                </a:lnTo>
                <a:cubicBezTo>
                  <a:pt x="5341401" y="6729311"/>
                  <a:pt x="5342034" y="6724775"/>
                  <a:pt x="5343300" y="6719763"/>
                </a:cubicBezTo>
                <a:cubicBezTo>
                  <a:pt x="5344566" y="6714752"/>
                  <a:pt x="5346465" y="6710849"/>
                  <a:pt x="5348997" y="6708053"/>
                </a:cubicBezTo>
                <a:cubicBezTo>
                  <a:pt x="5347520" y="6703463"/>
                  <a:pt x="5347309" y="6697450"/>
                  <a:pt x="5348364" y="6690012"/>
                </a:cubicBezTo>
                <a:cubicBezTo>
                  <a:pt x="5349419" y="6682574"/>
                  <a:pt x="5353006" y="6678459"/>
                  <a:pt x="5359125" y="6677668"/>
                </a:cubicBezTo>
                <a:cubicBezTo>
                  <a:pt x="5360022" y="6670705"/>
                  <a:pt x="5364559" y="6659310"/>
                  <a:pt x="5372735" y="6643485"/>
                </a:cubicBezTo>
                <a:cubicBezTo>
                  <a:pt x="5380912" y="6627660"/>
                  <a:pt x="5387347" y="6618798"/>
                  <a:pt x="5392042" y="6616899"/>
                </a:cubicBezTo>
                <a:lnTo>
                  <a:pt x="5399638" y="6599174"/>
                </a:lnTo>
                <a:cubicBezTo>
                  <a:pt x="5400377" y="6583349"/>
                  <a:pt x="5403331" y="6569422"/>
                  <a:pt x="5408501" y="6557395"/>
                </a:cubicBezTo>
                <a:cubicBezTo>
                  <a:pt x="5413670" y="6545368"/>
                  <a:pt x="5416624" y="6531441"/>
                  <a:pt x="5417363" y="6515616"/>
                </a:cubicBezTo>
                <a:lnTo>
                  <a:pt x="5424959" y="6505488"/>
                </a:lnTo>
                <a:cubicBezTo>
                  <a:pt x="5426120" y="6496098"/>
                  <a:pt x="5430762" y="6485126"/>
                  <a:pt x="5438885" y="6472571"/>
                </a:cubicBezTo>
                <a:cubicBezTo>
                  <a:pt x="5447009" y="6460016"/>
                  <a:pt x="5451651" y="6449044"/>
                  <a:pt x="5452812" y="6439654"/>
                </a:cubicBezTo>
                <a:cubicBezTo>
                  <a:pt x="5460302" y="6434906"/>
                  <a:pt x="5463678" y="6427310"/>
                  <a:pt x="5462940" y="6416865"/>
                </a:cubicBezTo>
                <a:cubicBezTo>
                  <a:pt x="5462201" y="6406421"/>
                  <a:pt x="5465578" y="6398825"/>
                  <a:pt x="5473068" y="6394077"/>
                </a:cubicBezTo>
                <a:cubicBezTo>
                  <a:pt x="5474598" y="6386059"/>
                  <a:pt x="5481034" y="6366013"/>
                  <a:pt x="5492375" y="6333940"/>
                </a:cubicBezTo>
                <a:cubicBezTo>
                  <a:pt x="5503717" y="6301868"/>
                  <a:pt x="5510785" y="6283088"/>
                  <a:pt x="5513581" y="6277602"/>
                </a:cubicBezTo>
                <a:cubicBezTo>
                  <a:pt x="5512104" y="6273329"/>
                  <a:pt x="5511893" y="6268582"/>
                  <a:pt x="5512948" y="6263359"/>
                </a:cubicBezTo>
                <a:cubicBezTo>
                  <a:pt x="5514003" y="6258137"/>
                  <a:pt x="5517590" y="6255288"/>
                  <a:pt x="5523709" y="6254813"/>
                </a:cubicBezTo>
                <a:lnTo>
                  <a:pt x="5551489" y="6202003"/>
                </a:lnTo>
                <a:lnTo>
                  <a:pt x="5550468" y="6197917"/>
                </a:lnTo>
                <a:lnTo>
                  <a:pt x="5540340" y="6185257"/>
                </a:lnTo>
                <a:lnTo>
                  <a:pt x="5527680" y="6197917"/>
                </a:lnTo>
                <a:lnTo>
                  <a:pt x="5520084" y="6251091"/>
                </a:lnTo>
                <a:cubicBezTo>
                  <a:pt x="5512276" y="6258159"/>
                  <a:pt x="5505102" y="6268077"/>
                  <a:pt x="5498561" y="6280843"/>
                </a:cubicBezTo>
                <a:cubicBezTo>
                  <a:pt x="5492020" y="6293608"/>
                  <a:pt x="5487378" y="6304792"/>
                  <a:pt x="5484635" y="6314392"/>
                </a:cubicBezTo>
                <a:cubicBezTo>
                  <a:pt x="5484318" y="6323149"/>
                  <a:pt x="5482419" y="6331589"/>
                  <a:pt x="5478938" y="6339713"/>
                </a:cubicBezTo>
                <a:cubicBezTo>
                  <a:pt x="5475456" y="6347837"/>
                  <a:pt x="5472291" y="6356277"/>
                  <a:pt x="5469442" y="6365034"/>
                </a:cubicBezTo>
                <a:cubicBezTo>
                  <a:pt x="5457204" y="6375584"/>
                  <a:pt x="5446232" y="6387400"/>
                  <a:pt x="5436526" y="6400483"/>
                </a:cubicBezTo>
                <a:lnTo>
                  <a:pt x="5418801" y="6451124"/>
                </a:lnTo>
                <a:cubicBezTo>
                  <a:pt x="5417271" y="6451018"/>
                  <a:pt x="5415267" y="6451229"/>
                  <a:pt x="5412787" y="6451757"/>
                </a:cubicBezTo>
                <a:cubicBezTo>
                  <a:pt x="5410308" y="6452284"/>
                  <a:pt x="5408937" y="6453761"/>
                  <a:pt x="5408673" y="6456188"/>
                </a:cubicBezTo>
                <a:cubicBezTo>
                  <a:pt x="5408937" y="6457559"/>
                  <a:pt x="5410308" y="6459247"/>
                  <a:pt x="5412787" y="6461252"/>
                </a:cubicBezTo>
                <a:cubicBezTo>
                  <a:pt x="5415267" y="6463256"/>
                  <a:pt x="5417271" y="6464945"/>
                  <a:pt x="5418801" y="6466316"/>
                </a:cubicBezTo>
                <a:lnTo>
                  <a:pt x="5390948" y="6481509"/>
                </a:lnTo>
                <a:lnTo>
                  <a:pt x="5373224" y="6481509"/>
                </a:lnTo>
                <a:cubicBezTo>
                  <a:pt x="5373751" y="6472119"/>
                  <a:pt x="5375229" y="6463045"/>
                  <a:pt x="5377655" y="6454289"/>
                </a:cubicBezTo>
                <a:cubicBezTo>
                  <a:pt x="5380082" y="6445532"/>
                  <a:pt x="5380293" y="6432661"/>
                  <a:pt x="5378288" y="6415675"/>
                </a:cubicBezTo>
                <a:cubicBezTo>
                  <a:pt x="5372907" y="6423060"/>
                  <a:pt x="5367843" y="6430445"/>
                  <a:pt x="5363096" y="6437830"/>
                </a:cubicBezTo>
                <a:cubicBezTo>
                  <a:pt x="5358348" y="6445216"/>
                  <a:pt x="5355816" y="6453867"/>
                  <a:pt x="5355500" y="6463784"/>
                </a:cubicBezTo>
                <a:cubicBezTo>
                  <a:pt x="5343261" y="6473490"/>
                  <a:pt x="5332289" y="6484462"/>
                  <a:pt x="5322583" y="6496701"/>
                </a:cubicBezTo>
                <a:cubicBezTo>
                  <a:pt x="5308498" y="6497967"/>
                  <a:pt x="5303117" y="6503031"/>
                  <a:pt x="5306441" y="6511893"/>
                </a:cubicBezTo>
                <a:cubicBezTo>
                  <a:pt x="5309764" y="6520756"/>
                  <a:pt x="5307549" y="6525819"/>
                  <a:pt x="5299794" y="6527086"/>
                </a:cubicBezTo>
                <a:lnTo>
                  <a:pt x="5289666" y="6527086"/>
                </a:lnTo>
                <a:cubicBezTo>
                  <a:pt x="5289244" y="6534207"/>
                  <a:pt x="5287556" y="6539588"/>
                  <a:pt x="5284602" y="6543227"/>
                </a:cubicBezTo>
                <a:cubicBezTo>
                  <a:pt x="5281648" y="6546867"/>
                  <a:pt x="5279960" y="6551615"/>
                  <a:pt x="5279538" y="6557470"/>
                </a:cubicBezTo>
                <a:lnTo>
                  <a:pt x="5261813" y="6572663"/>
                </a:lnTo>
                <a:lnTo>
                  <a:pt x="5251685" y="6552406"/>
                </a:lnTo>
                <a:cubicBezTo>
                  <a:pt x="5246621" y="6552406"/>
                  <a:pt x="5244089" y="6549874"/>
                  <a:pt x="5244089" y="6544810"/>
                </a:cubicBezTo>
                <a:cubicBezTo>
                  <a:pt x="5244827" y="6534840"/>
                  <a:pt x="5247781" y="6525028"/>
                  <a:pt x="5252951" y="6515375"/>
                </a:cubicBezTo>
                <a:cubicBezTo>
                  <a:pt x="5258121" y="6505721"/>
                  <a:pt x="5261075" y="6495277"/>
                  <a:pt x="5261813" y="6484041"/>
                </a:cubicBezTo>
                <a:cubicBezTo>
                  <a:pt x="5261866" y="6483830"/>
                  <a:pt x="5261760" y="6482985"/>
                  <a:pt x="5261497" y="6481509"/>
                </a:cubicBezTo>
                <a:cubicBezTo>
                  <a:pt x="5261233" y="6480032"/>
                  <a:pt x="5260494" y="6479187"/>
                  <a:pt x="5259281" y="6478976"/>
                </a:cubicBezTo>
                <a:cubicBezTo>
                  <a:pt x="5257910" y="6479557"/>
                  <a:pt x="5256222" y="6482194"/>
                  <a:pt x="5254217" y="6486889"/>
                </a:cubicBezTo>
                <a:cubicBezTo>
                  <a:pt x="5252212" y="6491584"/>
                  <a:pt x="5250524" y="6494855"/>
                  <a:pt x="5249153" y="6496701"/>
                </a:cubicBezTo>
                <a:cubicBezTo>
                  <a:pt x="5246199" y="6499233"/>
                  <a:pt x="5244511" y="6501765"/>
                  <a:pt x="5244089" y="6504297"/>
                </a:cubicBezTo>
                <a:cubicBezTo>
                  <a:pt x="5244405" y="6508253"/>
                  <a:pt x="5244405" y="6511735"/>
                  <a:pt x="5244089" y="6514742"/>
                </a:cubicBezTo>
                <a:cubicBezTo>
                  <a:pt x="5243772" y="6517749"/>
                  <a:pt x="5241240" y="6519331"/>
                  <a:pt x="5236493" y="6519489"/>
                </a:cubicBezTo>
                <a:lnTo>
                  <a:pt x="5226364" y="6524554"/>
                </a:lnTo>
                <a:lnTo>
                  <a:pt x="5201044" y="6527086"/>
                </a:lnTo>
                <a:lnTo>
                  <a:pt x="5193448" y="6547342"/>
                </a:lnTo>
                <a:cubicBezTo>
                  <a:pt x="5189597" y="6548766"/>
                  <a:pt x="5185904" y="6550982"/>
                  <a:pt x="5182370" y="6553989"/>
                </a:cubicBezTo>
                <a:cubicBezTo>
                  <a:pt x="5178835" y="6556996"/>
                  <a:pt x="5175776" y="6559844"/>
                  <a:pt x="5173191" y="6562534"/>
                </a:cubicBezTo>
                <a:cubicBezTo>
                  <a:pt x="5170448" y="6562482"/>
                  <a:pt x="5167705" y="6563220"/>
                  <a:pt x="5164962" y="6564750"/>
                </a:cubicBezTo>
                <a:cubicBezTo>
                  <a:pt x="5162219" y="6566280"/>
                  <a:pt x="5160742" y="6568917"/>
                  <a:pt x="5160531" y="6572663"/>
                </a:cubicBezTo>
                <a:lnTo>
                  <a:pt x="5163063" y="6582791"/>
                </a:lnTo>
                <a:lnTo>
                  <a:pt x="5140274" y="6582791"/>
                </a:lnTo>
                <a:cubicBezTo>
                  <a:pt x="5141276" y="6577885"/>
                  <a:pt x="5143703" y="6570605"/>
                  <a:pt x="5147554" y="6560952"/>
                </a:cubicBezTo>
                <a:cubicBezTo>
                  <a:pt x="5151405" y="6551298"/>
                  <a:pt x="5150666" y="6545918"/>
                  <a:pt x="5145338" y="6544810"/>
                </a:cubicBezTo>
                <a:cubicBezTo>
                  <a:pt x="5142754" y="6544968"/>
                  <a:pt x="5140327" y="6545918"/>
                  <a:pt x="5138059" y="6547659"/>
                </a:cubicBezTo>
                <a:cubicBezTo>
                  <a:pt x="5135790" y="6549399"/>
                  <a:pt x="5133997" y="6550982"/>
                  <a:pt x="5132678" y="6552406"/>
                </a:cubicBezTo>
                <a:lnTo>
                  <a:pt x="5127614" y="6582791"/>
                </a:lnTo>
                <a:lnTo>
                  <a:pt x="5114954" y="6600515"/>
                </a:lnTo>
                <a:cubicBezTo>
                  <a:pt x="5114954" y="6608006"/>
                  <a:pt x="5113688" y="6614547"/>
                  <a:pt x="5111155" y="6620139"/>
                </a:cubicBezTo>
                <a:cubicBezTo>
                  <a:pt x="5108623" y="6625731"/>
                  <a:pt x="5104825" y="6631006"/>
                  <a:pt x="5099761" y="6635964"/>
                </a:cubicBezTo>
                <a:lnTo>
                  <a:pt x="5099761" y="6656221"/>
                </a:lnTo>
                <a:cubicBezTo>
                  <a:pt x="5092587" y="6664239"/>
                  <a:pt x="5089211" y="6673523"/>
                  <a:pt x="5089633" y="6684073"/>
                </a:cubicBezTo>
                <a:cubicBezTo>
                  <a:pt x="5085571" y="6682860"/>
                  <a:pt x="5081667" y="6683388"/>
                  <a:pt x="5077922" y="6685656"/>
                </a:cubicBezTo>
                <a:cubicBezTo>
                  <a:pt x="5074177" y="6687924"/>
                  <a:pt x="5072172" y="6691617"/>
                  <a:pt x="5071909" y="6696734"/>
                </a:cubicBezTo>
                <a:lnTo>
                  <a:pt x="5056716" y="6719522"/>
                </a:lnTo>
                <a:lnTo>
                  <a:pt x="5036460" y="6711926"/>
                </a:lnTo>
                <a:cubicBezTo>
                  <a:pt x="5039783" y="6703697"/>
                  <a:pt x="5041999" y="6694202"/>
                  <a:pt x="5043106" y="6683440"/>
                </a:cubicBezTo>
                <a:cubicBezTo>
                  <a:pt x="5044214" y="6672679"/>
                  <a:pt x="5047063" y="6664450"/>
                  <a:pt x="5051652" y="6658753"/>
                </a:cubicBezTo>
                <a:cubicBezTo>
                  <a:pt x="5051230" y="6650735"/>
                  <a:pt x="5054606" y="6646515"/>
                  <a:pt x="5061780" y="6646093"/>
                </a:cubicBezTo>
                <a:cubicBezTo>
                  <a:pt x="5067266" y="6646462"/>
                  <a:pt x="5074019" y="6646356"/>
                  <a:pt x="5082037" y="6645776"/>
                </a:cubicBezTo>
                <a:cubicBezTo>
                  <a:pt x="5090055" y="6645196"/>
                  <a:pt x="5089211" y="6641925"/>
                  <a:pt x="5079505" y="6635964"/>
                </a:cubicBezTo>
                <a:lnTo>
                  <a:pt x="5089633" y="6610644"/>
                </a:lnTo>
                <a:lnTo>
                  <a:pt x="5079505" y="6610644"/>
                </a:lnTo>
                <a:lnTo>
                  <a:pt x="5089633" y="6597983"/>
                </a:lnTo>
                <a:lnTo>
                  <a:pt x="5089633" y="6572663"/>
                </a:lnTo>
                <a:lnTo>
                  <a:pt x="5107357" y="6560003"/>
                </a:lnTo>
                <a:lnTo>
                  <a:pt x="5107357" y="6537214"/>
                </a:lnTo>
                <a:cubicBezTo>
                  <a:pt x="5112000" y="6529196"/>
                  <a:pt x="5117908" y="6522444"/>
                  <a:pt x="5125082" y="6516958"/>
                </a:cubicBezTo>
                <a:lnTo>
                  <a:pt x="5132678" y="6496701"/>
                </a:lnTo>
                <a:cubicBezTo>
                  <a:pt x="5124765" y="6494696"/>
                  <a:pt x="5122233" y="6486045"/>
                  <a:pt x="5125082" y="6470747"/>
                </a:cubicBezTo>
                <a:cubicBezTo>
                  <a:pt x="5127930" y="6455449"/>
                  <a:pt x="5130462" y="6445532"/>
                  <a:pt x="5132678" y="6440996"/>
                </a:cubicBezTo>
                <a:cubicBezTo>
                  <a:pt x="5137426" y="6439835"/>
                  <a:pt x="5139958" y="6434560"/>
                  <a:pt x="5140274" y="6425170"/>
                </a:cubicBezTo>
                <a:cubicBezTo>
                  <a:pt x="5140591" y="6415780"/>
                  <a:pt x="5140591" y="6409239"/>
                  <a:pt x="5140274" y="6405547"/>
                </a:cubicBezTo>
                <a:cubicBezTo>
                  <a:pt x="5144020" y="6404070"/>
                  <a:pt x="5146657" y="6401326"/>
                  <a:pt x="5148187" y="6397317"/>
                </a:cubicBezTo>
                <a:cubicBezTo>
                  <a:pt x="5149717" y="6393308"/>
                  <a:pt x="5150455" y="6389299"/>
                  <a:pt x="5150402" y="6385290"/>
                </a:cubicBezTo>
                <a:cubicBezTo>
                  <a:pt x="5149980" y="6380543"/>
                  <a:pt x="5148292" y="6376744"/>
                  <a:pt x="5145338" y="6373896"/>
                </a:cubicBezTo>
                <a:cubicBezTo>
                  <a:pt x="5142384" y="6371047"/>
                  <a:pt x="5140696" y="6367249"/>
                  <a:pt x="5140274" y="6362502"/>
                </a:cubicBezTo>
                <a:cubicBezTo>
                  <a:pt x="5130515" y="6364401"/>
                  <a:pt x="5125979" y="6371997"/>
                  <a:pt x="5126664" y="6385290"/>
                </a:cubicBezTo>
                <a:cubicBezTo>
                  <a:pt x="5127350" y="6398583"/>
                  <a:pt x="5123447" y="6406180"/>
                  <a:pt x="5114954" y="6408079"/>
                </a:cubicBezTo>
                <a:cubicBezTo>
                  <a:pt x="5114690" y="6415833"/>
                  <a:pt x="5112052" y="6423113"/>
                  <a:pt x="5107041" y="6429918"/>
                </a:cubicBezTo>
                <a:cubicBezTo>
                  <a:pt x="5102030" y="6436723"/>
                  <a:pt x="5096227" y="6442103"/>
                  <a:pt x="5089633" y="6446060"/>
                </a:cubicBezTo>
                <a:lnTo>
                  <a:pt x="5089633" y="6478976"/>
                </a:lnTo>
                <a:cubicBezTo>
                  <a:pt x="5067425" y="6489685"/>
                  <a:pt x="5054237" y="6501818"/>
                  <a:pt x="5050069" y="6515375"/>
                </a:cubicBezTo>
                <a:cubicBezTo>
                  <a:pt x="5045902" y="6528932"/>
                  <a:pt x="5039677" y="6548028"/>
                  <a:pt x="5031396" y="6572663"/>
                </a:cubicBezTo>
                <a:cubicBezTo>
                  <a:pt x="5022850" y="6573401"/>
                  <a:pt x="5015254" y="6576355"/>
                  <a:pt x="5008607" y="6581525"/>
                </a:cubicBezTo>
                <a:cubicBezTo>
                  <a:pt x="5001960" y="6586695"/>
                  <a:pt x="4994364" y="6589649"/>
                  <a:pt x="4985818" y="6590387"/>
                </a:cubicBezTo>
                <a:lnTo>
                  <a:pt x="4985818" y="6618240"/>
                </a:lnTo>
                <a:lnTo>
                  <a:pt x="4978222" y="6618240"/>
                </a:lnTo>
                <a:cubicBezTo>
                  <a:pt x="4973369" y="6618240"/>
                  <a:pt x="4970415" y="6616974"/>
                  <a:pt x="4969360" y="6614442"/>
                </a:cubicBezTo>
                <a:cubicBezTo>
                  <a:pt x="4968305" y="6611910"/>
                  <a:pt x="4967883" y="6608112"/>
                  <a:pt x="4968094" y="6603048"/>
                </a:cubicBezTo>
                <a:lnTo>
                  <a:pt x="4975690" y="6582791"/>
                </a:lnTo>
                <a:cubicBezTo>
                  <a:pt x="4975532" y="6580945"/>
                  <a:pt x="4974582" y="6577674"/>
                  <a:pt x="4972842" y="6572979"/>
                </a:cubicBezTo>
                <a:cubicBezTo>
                  <a:pt x="4971101" y="6568284"/>
                  <a:pt x="4969518" y="6565647"/>
                  <a:pt x="4968094" y="6565066"/>
                </a:cubicBezTo>
                <a:lnTo>
                  <a:pt x="4968094" y="6572663"/>
                </a:lnTo>
                <a:cubicBezTo>
                  <a:pt x="4962291" y="6576777"/>
                  <a:pt x="4955539" y="6582474"/>
                  <a:pt x="4947837" y="6589754"/>
                </a:cubicBezTo>
                <a:cubicBezTo>
                  <a:pt x="4940136" y="6597034"/>
                  <a:pt x="4935916" y="6603997"/>
                  <a:pt x="4935177" y="6610644"/>
                </a:cubicBezTo>
                <a:cubicBezTo>
                  <a:pt x="4931432" y="6613387"/>
                  <a:pt x="4928794" y="6617396"/>
                  <a:pt x="4927264" y="6622671"/>
                </a:cubicBezTo>
                <a:cubicBezTo>
                  <a:pt x="4925735" y="6627946"/>
                  <a:pt x="4924996" y="6633221"/>
                  <a:pt x="4925049" y="6638496"/>
                </a:cubicBezTo>
                <a:lnTo>
                  <a:pt x="4907324" y="6648625"/>
                </a:lnTo>
                <a:cubicBezTo>
                  <a:pt x="4907377" y="6652686"/>
                  <a:pt x="4906639" y="6657223"/>
                  <a:pt x="4905109" y="6662234"/>
                </a:cubicBezTo>
                <a:cubicBezTo>
                  <a:pt x="4903579" y="6667246"/>
                  <a:pt x="4900942" y="6671150"/>
                  <a:pt x="4897196" y="6673945"/>
                </a:cubicBezTo>
                <a:lnTo>
                  <a:pt x="4897196" y="6694202"/>
                </a:lnTo>
                <a:lnTo>
                  <a:pt x="4887068" y="6701798"/>
                </a:lnTo>
                <a:cubicBezTo>
                  <a:pt x="4886804" y="6709500"/>
                  <a:pt x="4884167" y="6716885"/>
                  <a:pt x="4879155" y="6723954"/>
                </a:cubicBezTo>
                <a:cubicBezTo>
                  <a:pt x="4874144" y="6731022"/>
                  <a:pt x="4868341" y="6737141"/>
                  <a:pt x="4861747" y="6742311"/>
                </a:cubicBezTo>
                <a:cubicBezTo>
                  <a:pt x="4856578" y="6750382"/>
                  <a:pt x="4850459" y="6759561"/>
                  <a:pt x="4843390" y="6769847"/>
                </a:cubicBezTo>
                <a:cubicBezTo>
                  <a:pt x="4836321" y="6780134"/>
                  <a:pt x="4828936" y="6788679"/>
                  <a:pt x="4821234" y="6795484"/>
                </a:cubicBezTo>
                <a:cubicBezTo>
                  <a:pt x="4821393" y="6799441"/>
                  <a:pt x="4821076" y="6803555"/>
                  <a:pt x="4820285" y="6807828"/>
                </a:cubicBezTo>
                <a:cubicBezTo>
                  <a:pt x="4819494" y="6812101"/>
                  <a:pt x="4817278" y="6815583"/>
                  <a:pt x="4813638" y="6818273"/>
                </a:cubicBezTo>
                <a:cubicBezTo>
                  <a:pt x="4813427" y="6826080"/>
                  <a:pt x="4811317" y="6833887"/>
                  <a:pt x="4807308" y="6841694"/>
                </a:cubicBezTo>
                <a:cubicBezTo>
                  <a:pt x="4803299" y="6849501"/>
                  <a:pt x="4798657" y="6856043"/>
                  <a:pt x="4793382" y="6861318"/>
                </a:cubicBezTo>
                <a:cubicBezTo>
                  <a:pt x="4793382" y="6863956"/>
                  <a:pt x="4792749" y="6866277"/>
                  <a:pt x="4791483" y="6868281"/>
                </a:cubicBezTo>
                <a:cubicBezTo>
                  <a:pt x="4790217" y="6870286"/>
                  <a:pt x="4788318" y="6871341"/>
                  <a:pt x="4785785" y="6871446"/>
                </a:cubicBezTo>
                <a:lnTo>
                  <a:pt x="4778189" y="6868914"/>
                </a:lnTo>
                <a:lnTo>
                  <a:pt x="4785785" y="6843593"/>
                </a:lnTo>
                <a:cubicBezTo>
                  <a:pt x="4788318" y="6840903"/>
                  <a:pt x="4790217" y="6837421"/>
                  <a:pt x="4791483" y="6833149"/>
                </a:cubicBezTo>
                <a:cubicBezTo>
                  <a:pt x="4792749" y="6828876"/>
                  <a:pt x="4793382" y="6824761"/>
                  <a:pt x="4793382" y="6820805"/>
                </a:cubicBezTo>
                <a:lnTo>
                  <a:pt x="4803510" y="6798016"/>
                </a:lnTo>
                <a:cubicBezTo>
                  <a:pt x="4802982" y="6792319"/>
                  <a:pt x="4802771" y="6785989"/>
                  <a:pt x="4802877" y="6779026"/>
                </a:cubicBezTo>
                <a:cubicBezTo>
                  <a:pt x="4802982" y="6772063"/>
                  <a:pt x="4806569" y="6768265"/>
                  <a:pt x="4813638" y="6767632"/>
                </a:cubicBezTo>
                <a:cubicBezTo>
                  <a:pt x="4814482" y="6742944"/>
                  <a:pt x="4821656" y="6713825"/>
                  <a:pt x="4835161" y="6680275"/>
                </a:cubicBezTo>
                <a:cubicBezTo>
                  <a:pt x="4848665" y="6646725"/>
                  <a:pt x="4863435" y="6620139"/>
                  <a:pt x="4879472" y="6600515"/>
                </a:cubicBezTo>
                <a:cubicBezTo>
                  <a:pt x="4879788" y="6591864"/>
                  <a:pt x="4881054" y="6583846"/>
                  <a:pt x="4883270" y="6576461"/>
                </a:cubicBezTo>
                <a:cubicBezTo>
                  <a:pt x="4885485" y="6569076"/>
                  <a:pt x="4886751" y="6561057"/>
                  <a:pt x="4887068" y="6552406"/>
                </a:cubicBezTo>
                <a:cubicBezTo>
                  <a:pt x="4890813" y="6552248"/>
                  <a:pt x="4893451" y="6550665"/>
                  <a:pt x="4894981" y="6547659"/>
                </a:cubicBezTo>
                <a:cubicBezTo>
                  <a:pt x="4896510" y="6544652"/>
                  <a:pt x="4897249" y="6541170"/>
                  <a:pt x="4897196" y="6537214"/>
                </a:cubicBezTo>
                <a:cubicBezTo>
                  <a:pt x="4897618" y="6526927"/>
                  <a:pt x="4899306" y="6520914"/>
                  <a:pt x="4902260" y="6519173"/>
                </a:cubicBezTo>
                <a:cubicBezTo>
                  <a:pt x="4905214" y="6517432"/>
                  <a:pt x="4906902" y="6513318"/>
                  <a:pt x="4907324" y="6506829"/>
                </a:cubicBezTo>
                <a:lnTo>
                  <a:pt x="4919985" y="6481509"/>
                </a:lnTo>
                <a:cubicBezTo>
                  <a:pt x="4923730" y="6480137"/>
                  <a:pt x="4926368" y="6477816"/>
                  <a:pt x="4927897" y="6474545"/>
                </a:cubicBezTo>
                <a:cubicBezTo>
                  <a:pt x="4929427" y="6471275"/>
                  <a:pt x="4930166" y="6467688"/>
                  <a:pt x="4930113" y="6463784"/>
                </a:cubicBezTo>
                <a:lnTo>
                  <a:pt x="4927581" y="6451124"/>
                </a:lnTo>
                <a:lnTo>
                  <a:pt x="4950370" y="6372630"/>
                </a:lnTo>
                <a:lnTo>
                  <a:pt x="4960498" y="6365034"/>
                </a:lnTo>
                <a:lnTo>
                  <a:pt x="4968094" y="6352373"/>
                </a:lnTo>
                <a:cubicBezTo>
                  <a:pt x="4968094" y="6348311"/>
                  <a:pt x="4968727" y="6343775"/>
                  <a:pt x="4969993" y="6338763"/>
                </a:cubicBezTo>
                <a:cubicBezTo>
                  <a:pt x="4971259" y="6333752"/>
                  <a:pt x="4973158" y="6329849"/>
                  <a:pt x="4975690" y="6327053"/>
                </a:cubicBezTo>
                <a:cubicBezTo>
                  <a:pt x="4974213" y="6322463"/>
                  <a:pt x="4974002" y="6316450"/>
                  <a:pt x="4975057" y="6309012"/>
                </a:cubicBezTo>
                <a:cubicBezTo>
                  <a:pt x="4976112" y="6301574"/>
                  <a:pt x="4979699" y="6297459"/>
                  <a:pt x="4985818" y="6296668"/>
                </a:cubicBezTo>
                <a:cubicBezTo>
                  <a:pt x="4986715" y="6289705"/>
                  <a:pt x="4991252" y="6278310"/>
                  <a:pt x="4999428" y="6262485"/>
                </a:cubicBezTo>
                <a:cubicBezTo>
                  <a:pt x="5007605" y="6246660"/>
                  <a:pt x="5014040" y="6237798"/>
                  <a:pt x="5018735" y="6235899"/>
                </a:cubicBezTo>
                <a:lnTo>
                  <a:pt x="5026331" y="6218174"/>
                </a:lnTo>
                <a:cubicBezTo>
                  <a:pt x="5027070" y="6202349"/>
                  <a:pt x="5030024" y="6188422"/>
                  <a:pt x="5035194" y="6176395"/>
                </a:cubicBezTo>
                <a:cubicBezTo>
                  <a:pt x="5040363" y="6164368"/>
                  <a:pt x="5043317" y="6150441"/>
                  <a:pt x="5044056" y="6134616"/>
                </a:cubicBezTo>
                <a:lnTo>
                  <a:pt x="5051652" y="6124488"/>
                </a:lnTo>
                <a:cubicBezTo>
                  <a:pt x="5052813" y="6115098"/>
                  <a:pt x="5057455" y="6104126"/>
                  <a:pt x="5065578" y="6091571"/>
                </a:cubicBezTo>
                <a:cubicBezTo>
                  <a:pt x="5073702" y="6079016"/>
                  <a:pt x="5078344" y="6068044"/>
                  <a:pt x="5079505" y="6058654"/>
                </a:cubicBezTo>
                <a:cubicBezTo>
                  <a:pt x="5086995" y="6053906"/>
                  <a:pt x="5090371" y="6046310"/>
                  <a:pt x="5089633" y="6035865"/>
                </a:cubicBezTo>
                <a:cubicBezTo>
                  <a:pt x="5088894" y="6025421"/>
                  <a:pt x="5092271" y="6017825"/>
                  <a:pt x="5099761" y="6013077"/>
                </a:cubicBezTo>
                <a:cubicBezTo>
                  <a:pt x="5101291" y="6005059"/>
                  <a:pt x="5107727" y="5985013"/>
                  <a:pt x="5119068" y="5952940"/>
                </a:cubicBezTo>
                <a:cubicBezTo>
                  <a:pt x="5130410" y="5920868"/>
                  <a:pt x="5137478" y="5902088"/>
                  <a:pt x="5140274" y="5896602"/>
                </a:cubicBezTo>
                <a:cubicBezTo>
                  <a:pt x="5138797" y="5892329"/>
                  <a:pt x="5138586" y="5887582"/>
                  <a:pt x="5139641" y="5882359"/>
                </a:cubicBezTo>
                <a:cubicBezTo>
                  <a:pt x="5140696" y="5877137"/>
                  <a:pt x="5144283" y="5874288"/>
                  <a:pt x="5150402" y="5873813"/>
                </a:cubicBezTo>
                <a:cubicBezTo>
                  <a:pt x="5157946" y="5856036"/>
                  <a:pt x="5167547" y="5837784"/>
                  <a:pt x="5179205" y="5819058"/>
                </a:cubicBezTo>
                <a:lnTo>
                  <a:pt x="5182074" y="5813094"/>
                </a:lnTo>
                <a:lnTo>
                  <a:pt x="5182336" y="5797110"/>
                </a:lnTo>
                <a:cubicBezTo>
                  <a:pt x="5176955" y="5804495"/>
                  <a:pt x="5171891" y="5811880"/>
                  <a:pt x="5167144" y="5819265"/>
                </a:cubicBezTo>
                <a:cubicBezTo>
                  <a:pt x="5162396" y="5826651"/>
                  <a:pt x="5159864" y="5835302"/>
                  <a:pt x="5159548" y="5845219"/>
                </a:cubicBezTo>
                <a:cubicBezTo>
                  <a:pt x="5147309" y="5854925"/>
                  <a:pt x="5136337" y="5865897"/>
                  <a:pt x="5126631" y="5878136"/>
                </a:cubicBezTo>
                <a:cubicBezTo>
                  <a:pt x="5112546" y="5879402"/>
                  <a:pt x="5107165" y="5884466"/>
                  <a:pt x="5110489" y="5893328"/>
                </a:cubicBezTo>
                <a:cubicBezTo>
                  <a:pt x="5113812" y="5902191"/>
                  <a:pt x="5111597" y="5907254"/>
                  <a:pt x="5103842" y="5908521"/>
                </a:cubicBezTo>
                <a:lnTo>
                  <a:pt x="5093714" y="5908521"/>
                </a:lnTo>
                <a:cubicBezTo>
                  <a:pt x="5093292" y="5915642"/>
                  <a:pt x="5091604" y="5921023"/>
                  <a:pt x="5088650" y="5924662"/>
                </a:cubicBezTo>
                <a:cubicBezTo>
                  <a:pt x="5085696" y="5928302"/>
                  <a:pt x="5084008" y="5933050"/>
                  <a:pt x="5083586" y="5938905"/>
                </a:cubicBezTo>
                <a:lnTo>
                  <a:pt x="5065861" y="5954098"/>
                </a:lnTo>
                <a:lnTo>
                  <a:pt x="5055733" y="5933841"/>
                </a:lnTo>
                <a:cubicBezTo>
                  <a:pt x="5050669" y="5933841"/>
                  <a:pt x="5048137" y="5931309"/>
                  <a:pt x="5048137" y="5926245"/>
                </a:cubicBezTo>
                <a:cubicBezTo>
                  <a:pt x="5048875" y="5916275"/>
                  <a:pt x="5051829" y="5906463"/>
                  <a:pt x="5056999" y="5896810"/>
                </a:cubicBezTo>
                <a:cubicBezTo>
                  <a:pt x="5062169" y="5887156"/>
                  <a:pt x="5065123" y="5876712"/>
                  <a:pt x="5065861" y="5865476"/>
                </a:cubicBezTo>
                <a:cubicBezTo>
                  <a:pt x="5065914" y="5865265"/>
                  <a:pt x="5065808" y="5864420"/>
                  <a:pt x="5065545" y="5862944"/>
                </a:cubicBezTo>
                <a:cubicBezTo>
                  <a:pt x="5065281" y="5861467"/>
                  <a:pt x="5064542" y="5860622"/>
                  <a:pt x="5063329" y="5860411"/>
                </a:cubicBezTo>
                <a:cubicBezTo>
                  <a:pt x="5061958" y="5860992"/>
                  <a:pt x="5060270" y="5863629"/>
                  <a:pt x="5058265" y="5868324"/>
                </a:cubicBezTo>
                <a:cubicBezTo>
                  <a:pt x="5056260" y="5873019"/>
                  <a:pt x="5054572" y="5876290"/>
                  <a:pt x="5053201" y="5878136"/>
                </a:cubicBezTo>
                <a:cubicBezTo>
                  <a:pt x="5050247" y="5880668"/>
                  <a:pt x="5048559" y="5883200"/>
                  <a:pt x="5048137" y="5885732"/>
                </a:cubicBezTo>
                <a:cubicBezTo>
                  <a:pt x="5048453" y="5889688"/>
                  <a:pt x="5048453" y="5893170"/>
                  <a:pt x="5048137" y="5896177"/>
                </a:cubicBezTo>
                <a:cubicBezTo>
                  <a:pt x="5047820" y="5899184"/>
                  <a:pt x="5045288" y="5900766"/>
                  <a:pt x="5040541" y="5900924"/>
                </a:cubicBezTo>
                <a:lnTo>
                  <a:pt x="5030412" y="5905989"/>
                </a:lnTo>
                <a:lnTo>
                  <a:pt x="5005092" y="5908521"/>
                </a:lnTo>
                <a:lnTo>
                  <a:pt x="4997496" y="5928777"/>
                </a:lnTo>
                <a:cubicBezTo>
                  <a:pt x="4993645" y="5930201"/>
                  <a:pt x="4989952" y="5932417"/>
                  <a:pt x="4986418" y="5935424"/>
                </a:cubicBezTo>
                <a:cubicBezTo>
                  <a:pt x="4982883" y="5938431"/>
                  <a:pt x="4979824" y="5941279"/>
                  <a:pt x="4977239" y="5943969"/>
                </a:cubicBezTo>
                <a:cubicBezTo>
                  <a:pt x="4974496" y="5943917"/>
                  <a:pt x="4971753" y="5944655"/>
                  <a:pt x="4969010" y="5946185"/>
                </a:cubicBezTo>
                <a:cubicBezTo>
                  <a:pt x="4966267" y="5947715"/>
                  <a:pt x="4964790" y="5950352"/>
                  <a:pt x="4964579" y="5954098"/>
                </a:cubicBezTo>
                <a:lnTo>
                  <a:pt x="4967111" y="5964226"/>
                </a:lnTo>
                <a:lnTo>
                  <a:pt x="4944322" y="5964226"/>
                </a:lnTo>
                <a:cubicBezTo>
                  <a:pt x="4945324" y="5959320"/>
                  <a:pt x="4947751" y="5952040"/>
                  <a:pt x="4951602" y="5942387"/>
                </a:cubicBezTo>
                <a:cubicBezTo>
                  <a:pt x="4955453" y="5932733"/>
                  <a:pt x="4954714" y="5927353"/>
                  <a:pt x="4949386" y="5926245"/>
                </a:cubicBezTo>
                <a:cubicBezTo>
                  <a:pt x="4946802" y="5926403"/>
                  <a:pt x="4944375" y="5927353"/>
                  <a:pt x="4942107" y="5929094"/>
                </a:cubicBezTo>
                <a:cubicBezTo>
                  <a:pt x="4939838" y="5930834"/>
                  <a:pt x="4938045" y="5932417"/>
                  <a:pt x="4936726" y="5933841"/>
                </a:cubicBezTo>
                <a:lnTo>
                  <a:pt x="4931662" y="5964226"/>
                </a:lnTo>
                <a:lnTo>
                  <a:pt x="4919002" y="5981950"/>
                </a:lnTo>
                <a:cubicBezTo>
                  <a:pt x="4919002" y="5989441"/>
                  <a:pt x="4917736" y="5995982"/>
                  <a:pt x="4915203" y="6001574"/>
                </a:cubicBezTo>
                <a:cubicBezTo>
                  <a:pt x="4912671" y="6007166"/>
                  <a:pt x="4908873" y="6012441"/>
                  <a:pt x="4903809" y="6017399"/>
                </a:cubicBezTo>
                <a:lnTo>
                  <a:pt x="4903809" y="6037656"/>
                </a:lnTo>
                <a:cubicBezTo>
                  <a:pt x="4896635" y="6045674"/>
                  <a:pt x="4893259" y="6054958"/>
                  <a:pt x="4893681" y="6065508"/>
                </a:cubicBezTo>
                <a:cubicBezTo>
                  <a:pt x="4889619" y="6064295"/>
                  <a:pt x="4885715" y="6064823"/>
                  <a:pt x="4881970" y="6067091"/>
                </a:cubicBezTo>
                <a:cubicBezTo>
                  <a:pt x="4878225" y="6069359"/>
                  <a:pt x="4876220" y="6073052"/>
                  <a:pt x="4875957" y="6078169"/>
                </a:cubicBezTo>
                <a:lnTo>
                  <a:pt x="4860764" y="6100957"/>
                </a:lnTo>
                <a:lnTo>
                  <a:pt x="4840508" y="6093361"/>
                </a:lnTo>
                <a:cubicBezTo>
                  <a:pt x="4843831" y="6085132"/>
                  <a:pt x="4846047" y="6075637"/>
                  <a:pt x="4847154" y="6064875"/>
                </a:cubicBezTo>
                <a:cubicBezTo>
                  <a:pt x="4848262" y="6054114"/>
                  <a:pt x="4851111" y="6045885"/>
                  <a:pt x="4855700" y="6040188"/>
                </a:cubicBezTo>
                <a:cubicBezTo>
                  <a:pt x="4855278" y="6032170"/>
                  <a:pt x="4858654" y="6027950"/>
                  <a:pt x="4865828" y="6027528"/>
                </a:cubicBezTo>
                <a:cubicBezTo>
                  <a:pt x="4871314" y="6027897"/>
                  <a:pt x="4878067" y="6027791"/>
                  <a:pt x="4886085" y="6027211"/>
                </a:cubicBezTo>
                <a:cubicBezTo>
                  <a:pt x="4894103" y="6026631"/>
                  <a:pt x="4893259" y="6023360"/>
                  <a:pt x="4883553" y="6017399"/>
                </a:cubicBezTo>
                <a:lnTo>
                  <a:pt x="4893681" y="5992079"/>
                </a:lnTo>
                <a:lnTo>
                  <a:pt x="4883553" y="5992079"/>
                </a:lnTo>
                <a:lnTo>
                  <a:pt x="4893681" y="5979418"/>
                </a:lnTo>
                <a:lnTo>
                  <a:pt x="4893681" y="5954098"/>
                </a:lnTo>
                <a:lnTo>
                  <a:pt x="4911405" y="5941438"/>
                </a:lnTo>
                <a:lnTo>
                  <a:pt x="4911405" y="5926385"/>
                </a:lnTo>
                <a:lnTo>
                  <a:pt x="4910344" y="5930983"/>
                </a:lnTo>
                <a:cubicBezTo>
                  <a:pt x="4909078" y="5933726"/>
                  <a:pt x="4907179" y="5935203"/>
                  <a:pt x="4904647" y="5935414"/>
                </a:cubicBezTo>
                <a:cubicBezTo>
                  <a:pt x="4899899" y="5934570"/>
                  <a:pt x="4897367" y="5930561"/>
                  <a:pt x="4897051" y="5923387"/>
                </a:cubicBezTo>
                <a:cubicBezTo>
                  <a:pt x="4896734" y="5916213"/>
                  <a:pt x="4896734" y="5910938"/>
                  <a:pt x="4897051" y="5907562"/>
                </a:cubicBezTo>
                <a:lnTo>
                  <a:pt x="4876794" y="5915158"/>
                </a:lnTo>
                <a:lnTo>
                  <a:pt x="4874262" y="5940479"/>
                </a:lnTo>
                <a:lnTo>
                  <a:pt x="4851474" y="5986056"/>
                </a:lnTo>
                <a:lnTo>
                  <a:pt x="4848942" y="5986056"/>
                </a:lnTo>
                <a:lnTo>
                  <a:pt x="4828685" y="6031633"/>
                </a:lnTo>
                <a:cubicBezTo>
                  <a:pt x="4826364" y="6033637"/>
                  <a:pt x="4825309" y="6037858"/>
                  <a:pt x="4825520" y="6044293"/>
                </a:cubicBezTo>
                <a:cubicBezTo>
                  <a:pt x="4825731" y="6050729"/>
                  <a:pt x="4825942" y="6054949"/>
                  <a:pt x="4826153" y="6056953"/>
                </a:cubicBezTo>
                <a:cubicBezTo>
                  <a:pt x="4829160" y="6053894"/>
                  <a:pt x="4832008" y="6054316"/>
                  <a:pt x="4834699" y="6058220"/>
                </a:cubicBezTo>
                <a:cubicBezTo>
                  <a:pt x="4837389" y="6062123"/>
                  <a:pt x="4837073" y="6065077"/>
                  <a:pt x="4833749" y="6067082"/>
                </a:cubicBezTo>
                <a:cubicBezTo>
                  <a:pt x="4832325" y="6066976"/>
                  <a:pt x="4830742" y="6067187"/>
                  <a:pt x="4829002" y="6067715"/>
                </a:cubicBezTo>
                <a:cubicBezTo>
                  <a:pt x="4827261" y="6068242"/>
                  <a:pt x="4826311" y="6069719"/>
                  <a:pt x="4826153" y="6072146"/>
                </a:cubicBezTo>
                <a:cubicBezTo>
                  <a:pt x="4826364" y="6074783"/>
                  <a:pt x="4827841" y="6077738"/>
                  <a:pt x="4830584" y="6081008"/>
                </a:cubicBezTo>
                <a:cubicBezTo>
                  <a:pt x="4833327" y="6084279"/>
                  <a:pt x="4836070" y="6087233"/>
                  <a:pt x="4838813" y="6089870"/>
                </a:cubicBezTo>
                <a:cubicBezTo>
                  <a:pt x="4838286" y="6094987"/>
                  <a:pt x="4835543" y="6103111"/>
                  <a:pt x="4830584" y="6114241"/>
                </a:cubicBezTo>
                <a:cubicBezTo>
                  <a:pt x="4825626" y="6125372"/>
                  <a:pt x="4821616" y="6131596"/>
                  <a:pt x="4818557" y="6132915"/>
                </a:cubicBezTo>
                <a:cubicBezTo>
                  <a:pt x="4818926" y="6141514"/>
                  <a:pt x="4818188" y="6147105"/>
                  <a:pt x="4816341" y="6149690"/>
                </a:cubicBezTo>
                <a:cubicBezTo>
                  <a:pt x="4814495" y="6152275"/>
                  <a:pt x="4809325" y="6153436"/>
                  <a:pt x="4800832" y="6153172"/>
                </a:cubicBezTo>
                <a:lnTo>
                  <a:pt x="4800832" y="6181025"/>
                </a:lnTo>
                <a:cubicBezTo>
                  <a:pt x="4794397" y="6177226"/>
                  <a:pt x="4788278" y="6172795"/>
                  <a:pt x="4782475" y="6167731"/>
                </a:cubicBezTo>
                <a:cubicBezTo>
                  <a:pt x="4776672" y="6162667"/>
                  <a:pt x="4771819" y="6156970"/>
                  <a:pt x="4767916" y="6150640"/>
                </a:cubicBezTo>
                <a:cubicBezTo>
                  <a:pt x="4768338" y="6155704"/>
                  <a:pt x="4767494" y="6160768"/>
                  <a:pt x="4765384" y="6165832"/>
                </a:cubicBezTo>
                <a:lnTo>
                  <a:pt x="4780576" y="6191153"/>
                </a:lnTo>
                <a:cubicBezTo>
                  <a:pt x="4777727" y="6200912"/>
                  <a:pt x="4771397" y="6219375"/>
                  <a:pt x="4761585" y="6246542"/>
                </a:cubicBezTo>
                <a:cubicBezTo>
                  <a:pt x="4751774" y="6273708"/>
                  <a:pt x="4740379" y="6289006"/>
                  <a:pt x="4727403" y="6292435"/>
                </a:cubicBezTo>
                <a:cubicBezTo>
                  <a:pt x="4727139" y="6297341"/>
                  <a:pt x="4725134" y="6304621"/>
                  <a:pt x="4721389" y="6314274"/>
                </a:cubicBezTo>
                <a:cubicBezTo>
                  <a:pt x="4717644" y="6323928"/>
                  <a:pt x="4713740" y="6329308"/>
                  <a:pt x="4709678" y="6330416"/>
                </a:cubicBezTo>
                <a:cubicBezTo>
                  <a:pt x="4708465" y="6330100"/>
                  <a:pt x="4707726" y="6328834"/>
                  <a:pt x="4707463" y="6326618"/>
                </a:cubicBezTo>
                <a:cubicBezTo>
                  <a:pt x="4707199" y="6324402"/>
                  <a:pt x="4707093" y="6323136"/>
                  <a:pt x="4707146" y="6322820"/>
                </a:cubicBezTo>
                <a:lnTo>
                  <a:pt x="4697018" y="6320288"/>
                </a:lnTo>
                <a:lnTo>
                  <a:pt x="4689422" y="6330416"/>
                </a:lnTo>
                <a:lnTo>
                  <a:pt x="4707146" y="6348141"/>
                </a:lnTo>
                <a:cubicBezTo>
                  <a:pt x="4706935" y="6361909"/>
                  <a:pt x="4704192" y="6374252"/>
                  <a:pt x="4698917" y="6385172"/>
                </a:cubicBezTo>
                <a:cubicBezTo>
                  <a:pt x="4693642" y="6396092"/>
                  <a:pt x="4687101" y="6406536"/>
                  <a:pt x="4679293" y="6416506"/>
                </a:cubicBezTo>
                <a:cubicBezTo>
                  <a:pt x="4680085" y="6420410"/>
                  <a:pt x="4682300" y="6427795"/>
                  <a:pt x="4685940" y="6438662"/>
                </a:cubicBezTo>
                <a:cubicBezTo>
                  <a:pt x="4689580" y="6449529"/>
                  <a:pt x="4689896" y="6455648"/>
                  <a:pt x="4686890" y="6457019"/>
                </a:cubicBezTo>
                <a:cubicBezTo>
                  <a:pt x="4683144" y="6456914"/>
                  <a:pt x="4679874" y="6455859"/>
                  <a:pt x="4677078" y="6453854"/>
                </a:cubicBezTo>
                <a:cubicBezTo>
                  <a:pt x="4674282" y="6451850"/>
                  <a:pt x="4671644" y="6449529"/>
                  <a:pt x="4669165" y="6446891"/>
                </a:cubicBezTo>
                <a:cubicBezTo>
                  <a:pt x="4669165" y="6456175"/>
                  <a:pt x="4667899" y="6466092"/>
                  <a:pt x="4665367" y="6476643"/>
                </a:cubicBezTo>
                <a:cubicBezTo>
                  <a:pt x="4662835" y="6487193"/>
                  <a:pt x="4659037" y="6495844"/>
                  <a:pt x="4653973" y="6502596"/>
                </a:cubicBezTo>
                <a:lnTo>
                  <a:pt x="4641312" y="6482340"/>
                </a:lnTo>
                <a:lnTo>
                  <a:pt x="4648909" y="6457019"/>
                </a:lnTo>
                <a:cubicBezTo>
                  <a:pt x="4647484" y="6455753"/>
                  <a:pt x="4645902" y="6454487"/>
                  <a:pt x="4644161" y="6453221"/>
                </a:cubicBezTo>
                <a:cubicBezTo>
                  <a:pt x="4642420" y="6451955"/>
                  <a:pt x="4641471" y="6450689"/>
                  <a:pt x="4641312" y="6449423"/>
                </a:cubicBezTo>
                <a:cubicBezTo>
                  <a:pt x="4641893" y="6446996"/>
                  <a:pt x="4644530" y="6445520"/>
                  <a:pt x="4649225" y="6444992"/>
                </a:cubicBezTo>
                <a:cubicBezTo>
                  <a:pt x="4653920" y="6444464"/>
                  <a:pt x="4657191" y="6444253"/>
                  <a:pt x="4659037" y="6444359"/>
                </a:cubicBezTo>
                <a:cubicBezTo>
                  <a:pt x="4659195" y="6436657"/>
                  <a:pt x="4660778" y="6428639"/>
                  <a:pt x="4663785" y="6420304"/>
                </a:cubicBezTo>
                <a:cubicBezTo>
                  <a:pt x="4666791" y="6411970"/>
                  <a:pt x="4670273" y="6403951"/>
                  <a:pt x="4674229" y="6396250"/>
                </a:cubicBezTo>
                <a:cubicBezTo>
                  <a:pt x="4674177" y="6394773"/>
                  <a:pt x="4673649" y="6392663"/>
                  <a:pt x="4672647" y="6389920"/>
                </a:cubicBezTo>
                <a:cubicBezTo>
                  <a:pt x="4671644" y="6387177"/>
                  <a:pt x="4670484" y="6385067"/>
                  <a:pt x="4669165" y="6383589"/>
                </a:cubicBezTo>
                <a:lnTo>
                  <a:pt x="4651441" y="6406378"/>
                </a:lnTo>
                <a:lnTo>
                  <a:pt x="4638780" y="6408910"/>
                </a:lnTo>
                <a:lnTo>
                  <a:pt x="4638780" y="6444359"/>
                </a:lnTo>
                <a:cubicBezTo>
                  <a:pt x="4629760" y="6451639"/>
                  <a:pt x="4621847" y="6462400"/>
                  <a:pt x="4615042" y="6476643"/>
                </a:cubicBezTo>
                <a:cubicBezTo>
                  <a:pt x="4608237" y="6490885"/>
                  <a:pt x="4603490" y="6502913"/>
                  <a:pt x="4600799" y="6512725"/>
                </a:cubicBezTo>
                <a:cubicBezTo>
                  <a:pt x="4600377" y="6517578"/>
                  <a:pt x="4598689" y="6521798"/>
                  <a:pt x="4595735" y="6525385"/>
                </a:cubicBezTo>
                <a:cubicBezTo>
                  <a:pt x="4592781" y="6528972"/>
                  <a:pt x="4591093" y="6533192"/>
                  <a:pt x="4590671" y="6538045"/>
                </a:cubicBezTo>
                <a:lnTo>
                  <a:pt x="4583075" y="6558302"/>
                </a:lnTo>
                <a:lnTo>
                  <a:pt x="4585607" y="6558302"/>
                </a:lnTo>
                <a:cubicBezTo>
                  <a:pt x="4585185" y="6563155"/>
                  <a:pt x="4583497" y="6567375"/>
                  <a:pt x="4580543" y="6570962"/>
                </a:cubicBezTo>
                <a:cubicBezTo>
                  <a:pt x="4577589" y="6574549"/>
                  <a:pt x="4575901" y="6578769"/>
                  <a:pt x="4575479" y="6583622"/>
                </a:cubicBezTo>
                <a:cubicBezTo>
                  <a:pt x="4575690" y="6587579"/>
                  <a:pt x="4575268" y="6591060"/>
                  <a:pt x="4574213" y="6594067"/>
                </a:cubicBezTo>
                <a:cubicBezTo>
                  <a:pt x="4573158" y="6597074"/>
                  <a:pt x="4570204" y="6598657"/>
                  <a:pt x="4565351" y="6598815"/>
                </a:cubicBezTo>
                <a:cubicBezTo>
                  <a:pt x="4565667" y="6606200"/>
                  <a:pt x="4565034" y="6611053"/>
                  <a:pt x="4563452" y="6613374"/>
                </a:cubicBezTo>
                <a:cubicBezTo>
                  <a:pt x="4561869" y="6615695"/>
                  <a:pt x="4557438" y="6616750"/>
                  <a:pt x="4550158" y="6616539"/>
                </a:cubicBezTo>
                <a:lnTo>
                  <a:pt x="4550158" y="6644392"/>
                </a:lnTo>
                <a:lnTo>
                  <a:pt x="4537498" y="6639328"/>
                </a:lnTo>
                <a:lnTo>
                  <a:pt x="4522306" y="6674777"/>
                </a:lnTo>
                <a:lnTo>
                  <a:pt x="4527370" y="6679841"/>
                </a:lnTo>
                <a:lnTo>
                  <a:pt x="4517241" y="6687437"/>
                </a:lnTo>
                <a:lnTo>
                  <a:pt x="4512177" y="6697565"/>
                </a:lnTo>
                <a:lnTo>
                  <a:pt x="4519773" y="6715290"/>
                </a:lnTo>
                <a:lnTo>
                  <a:pt x="4517241" y="6735546"/>
                </a:lnTo>
                <a:cubicBezTo>
                  <a:pt x="4511017" y="6736390"/>
                  <a:pt x="4507641" y="6739766"/>
                  <a:pt x="4507113" y="6745674"/>
                </a:cubicBezTo>
                <a:cubicBezTo>
                  <a:pt x="4506586" y="6751582"/>
                  <a:pt x="4500677" y="6754959"/>
                  <a:pt x="4489389" y="6755802"/>
                </a:cubicBezTo>
                <a:lnTo>
                  <a:pt x="4489389" y="6743142"/>
                </a:lnTo>
                <a:lnTo>
                  <a:pt x="4481793" y="6745674"/>
                </a:lnTo>
                <a:cubicBezTo>
                  <a:pt x="4480210" y="6749262"/>
                  <a:pt x="4477678" y="6755381"/>
                  <a:pt x="4474196" y="6764032"/>
                </a:cubicBezTo>
                <a:cubicBezTo>
                  <a:pt x="4470715" y="6772683"/>
                  <a:pt x="4468183" y="6777536"/>
                  <a:pt x="4466600" y="6778591"/>
                </a:cubicBezTo>
                <a:cubicBezTo>
                  <a:pt x="4465387" y="6778380"/>
                  <a:pt x="4464648" y="6777536"/>
                  <a:pt x="4464385" y="6776059"/>
                </a:cubicBezTo>
                <a:cubicBezTo>
                  <a:pt x="4464121" y="6774582"/>
                  <a:pt x="4464015" y="6773738"/>
                  <a:pt x="4464068" y="6773527"/>
                </a:cubicBezTo>
                <a:cubicBezTo>
                  <a:pt x="4457105" y="6773105"/>
                  <a:pt x="4454573" y="6770784"/>
                  <a:pt x="4456472" y="6766564"/>
                </a:cubicBezTo>
                <a:cubicBezTo>
                  <a:pt x="4458371" y="6762344"/>
                  <a:pt x="4460903" y="6758757"/>
                  <a:pt x="4464068" y="6755802"/>
                </a:cubicBezTo>
                <a:lnTo>
                  <a:pt x="4453940" y="6733014"/>
                </a:lnTo>
                <a:lnTo>
                  <a:pt x="4464068" y="6715290"/>
                </a:lnTo>
                <a:lnTo>
                  <a:pt x="4446344" y="6707693"/>
                </a:lnTo>
                <a:cubicBezTo>
                  <a:pt x="4445605" y="6716186"/>
                  <a:pt x="4442651" y="6723888"/>
                  <a:pt x="4437481" y="6730798"/>
                </a:cubicBezTo>
                <a:cubicBezTo>
                  <a:pt x="4432312" y="6737709"/>
                  <a:pt x="4429358" y="6746044"/>
                  <a:pt x="4428619" y="6755802"/>
                </a:cubicBezTo>
                <a:cubicBezTo>
                  <a:pt x="4421076" y="6766036"/>
                  <a:pt x="4414007" y="6776587"/>
                  <a:pt x="4407413" y="6787453"/>
                </a:cubicBezTo>
                <a:cubicBezTo>
                  <a:pt x="4400819" y="6798320"/>
                  <a:pt x="4394384" y="6808870"/>
                  <a:pt x="4388106" y="6819104"/>
                </a:cubicBezTo>
                <a:cubicBezTo>
                  <a:pt x="4386840" y="6825223"/>
                  <a:pt x="4384308" y="6833242"/>
                  <a:pt x="4380510" y="6843159"/>
                </a:cubicBezTo>
                <a:cubicBezTo>
                  <a:pt x="4376712" y="6853076"/>
                  <a:pt x="4371648" y="6858562"/>
                  <a:pt x="4365318" y="6859617"/>
                </a:cubicBezTo>
                <a:cubicBezTo>
                  <a:pt x="4365634" y="6861569"/>
                  <a:pt x="4366900" y="6865261"/>
                  <a:pt x="4369116" y="6870695"/>
                </a:cubicBezTo>
                <a:cubicBezTo>
                  <a:pt x="4371331" y="6876128"/>
                  <a:pt x="4372597" y="6879188"/>
                  <a:pt x="4372914" y="6879874"/>
                </a:cubicBezTo>
                <a:cubicBezTo>
                  <a:pt x="4374127" y="6879557"/>
                  <a:pt x="4374866" y="6878291"/>
                  <a:pt x="4375129" y="6876076"/>
                </a:cubicBezTo>
                <a:cubicBezTo>
                  <a:pt x="4375393" y="6873860"/>
                  <a:pt x="4375499" y="6872594"/>
                  <a:pt x="4375446" y="6872278"/>
                </a:cubicBezTo>
                <a:cubicBezTo>
                  <a:pt x="4382620" y="6857349"/>
                  <a:pt x="4391060" y="6842895"/>
                  <a:pt x="4400767" y="6828916"/>
                </a:cubicBezTo>
                <a:cubicBezTo>
                  <a:pt x="4410473" y="6814937"/>
                  <a:pt x="4416381" y="6799850"/>
                  <a:pt x="4418491" y="6783655"/>
                </a:cubicBezTo>
                <a:lnTo>
                  <a:pt x="4431151" y="6783655"/>
                </a:lnTo>
                <a:cubicBezTo>
                  <a:pt x="4436954" y="6783391"/>
                  <a:pt x="4443706" y="6783919"/>
                  <a:pt x="4451408" y="6785238"/>
                </a:cubicBezTo>
                <a:cubicBezTo>
                  <a:pt x="4459110" y="6786557"/>
                  <a:pt x="4463330" y="6790249"/>
                  <a:pt x="4464068" y="6796316"/>
                </a:cubicBezTo>
                <a:cubicBezTo>
                  <a:pt x="4463804" y="6807815"/>
                  <a:pt x="4461167" y="6818999"/>
                  <a:pt x="4456155" y="6829865"/>
                </a:cubicBezTo>
                <a:cubicBezTo>
                  <a:pt x="4451144" y="6840732"/>
                  <a:pt x="4445341" y="6850650"/>
                  <a:pt x="4438747" y="6859617"/>
                </a:cubicBezTo>
                <a:cubicBezTo>
                  <a:pt x="4439064" y="6865736"/>
                  <a:pt x="4440330" y="6871222"/>
                  <a:pt x="4442546" y="6876076"/>
                </a:cubicBezTo>
                <a:cubicBezTo>
                  <a:pt x="4444761" y="6880929"/>
                  <a:pt x="4446027" y="6886415"/>
                  <a:pt x="4446344" y="6892534"/>
                </a:cubicBezTo>
                <a:lnTo>
                  <a:pt x="4428619" y="6887470"/>
                </a:lnTo>
                <a:cubicBezTo>
                  <a:pt x="4428725" y="6895277"/>
                  <a:pt x="4427881" y="6903717"/>
                  <a:pt x="4426087" y="6912791"/>
                </a:cubicBezTo>
                <a:cubicBezTo>
                  <a:pt x="4424294" y="6921864"/>
                  <a:pt x="4420918" y="6930304"/>
                  <a:pt x="4415959" y="6938111"/>
                </a:cubicBezTo>
                <a:lnTo>
                  <a:pt x="4403299" y="6920387"/>
                </a:lnTo>
                <a:lnTo>
                  <a:pt x="4410895" y="6897598"/>
                </a:lnTo>
                <a:cubicBezTo>
                  <a:pt x="4409471" y="6896332"/>
                  <a:pt x="4407888" y="6895066"/>
                  <a:pt x="4406147" y="6893800"/>
                </a:cubicBezTo>
                <a:cubicBezTo>
                  <a:pt x="4404406" y="6892534"/>
                  <a:pt x="4403457" y="6891268"/>
                  <a:pt x="4403299" y="6890002"/>
                </a:cubicBezTo>
                <a:cubicBezTo>
                  <a:pt x="4403773" y="6887576"/>
                  <a:pt x="4405989" y="6886098"/>
                  <a:pt x="4409945" y="6885571"/>
                </a:cubicBezTo>
                <a:cubicBezTo>
                  <a:pt x="4413902" y="6885043"/>
                  <a:pt x="4416750" y="6884832"/>
                  <a:pt x="4418491" y="6884938"/>
                </a:cubicBezTo>
                <a:lnTo>
                  <a:pt x="4433683" y="6841893"/>
                </a:lnTo>
                <a:lnTo>
                  <a:pt x="4431151" y="6831764"/>
                </a:lnTo>
                <a:lnTo>
                  <a:pt x="4421023" y="6819104"/>
                </a:lnTo>
                <a:lnTo>
                  <a:pt x="4408363" y="6831764"/>
                </a:lnTo>
                <a:lnTo>
                  <a:pt x="4400767" y="6884938"/>
                </a:lnTo>
                <a:cubicBezTo>
                  <a:pt x="4392959" y="6892006"/>
                  <a:pt x="4385785" y="6901924"/>
                  <a:pt x="4379244" y="6914690"/>
                </a:cubicBezTo>
                <a:cubicBezTo>
                  <a:pt x="4372703" y="6927455"/>
                  <a:pt x="4368061" y="6938639"/>
                  <a:pt x="4365318" y="6948239"/>
                </a:cubicBezTo>
                <a:cubicBezTo>
                  <a:pt x="4365001" y="6956996"/>
                  <a:pt x="4363102" y="6965436"/>
                  <a:pt x="4359621" y="6973560"/>
                </a:cubicBezTo>
                <a:cubicBezTo>
                  <a:pt x="4356139" y="6981684"/>
                  <a:pt x="4352974" y="6990124"/>
                  <a:pt x="4350125" y="6998881"/>
                </a:cubicBezTo>
                <a:cubicBezTo>
                  <a:pt x="4337887" y="7009431"/>
                  <a:pt x="4326915" y="7021247"/>
                  <a:pt x="4317209" y="7034330"/>
                </a:cubicBezTo>
                <a:lnTo>
                  <a:pt x="4299484" y="7084971"/>
                </a:lnTo>
                <a:cubicBezTo>
                  <a:pt x="4297954" y="7084865"/>
                  <a:pt x="4295950" y="7085076"/>
                  <a:pt x="4293470" y="7085604"/>
                </a:cubicBezTo>
                <a:cubicBezTo>
                  <a:pt x="4290991" y="7086131"/>
                  <a:pt x="4289620" y="7087608"/>
                  <a:pt x="4289356" y="7090035"/>
                </a:cubicBezTo>
                <a:cubicBezTo>
                  <a:pt x="4289620" y="7091406"/>
                  <a:pt x="4290991" y="7093094"/>
                  <a:pt x="4293470" y="7095099"/>
                </a:cubicBezTo>
                <a:cubicBezTo>
                  <a:pt x="4295950" y="7097103"/>
                  <a:pt x="4297954" y="7098792"/>
                  <a:pt x="4299484" y="7100163"/>
                </a:cubicBezTo>
                <a:lnTo>
                  <a:pt x="4271631" y="7115356"/>
                </a:lnTo>
                <a:lnTo>
                  <a:pt x="4253907" y="7115356"/>
                </a:lnTo>
                <a:cubicBezTo>
                  <a:pt x="4254434" y="7105966"/>
                  <a:pt x="4255912" y="7096892"/>
                  <a:pt x="4258338" y="7088136"/>
                </a:cubicBezTo>
                <a:cubicBezTo>
                  <a:pt x="4260765" y="7079379"/>
                  <a:pt x="4260976" y="7066508"/>
                  <a:pt x="4258971" y="7049522"/>
                </a:cubicBezTo>
                <a:cubicBezTo>
                  <a:pt x="4253590" y="7056907"/>
                  <a:pt x="4248526" y="7064292"/>
                  <a:pt x="4243779" y="7071677"/>
                </a:cubicBezTo>
                <a:cubicBezTo>
                  <a:pt x="4239031" y="7079063"/>
                  <a:pt x="4236499" y="7087714"/>
                  <a:pt x="4236183" y="7097631"/>
                </a:cubicBezTo>
                <a:cubicBezTo>
                  <a:pt x="4223944" y="7107337"/>
                  <a:pt x="4212972" y="7118309"/>
                  <a:pt x="4203266" y="7130548"/>
                </a:cubicBezTo>
                <a:cubicBezTo>
                  <a:pt x="4189181" y="7131814"/>
                  <a:pt x="4183800" y="7136878"/>
                  <a:pt x="4187124" y="7145740"/>
                </a:cubicBezTo>
                <a:cubicBezTo>
                  <a:pt x="4190447" y="7154603"/>
                  <a:pt x="4188232" y="7159666"/>
                  <a:pt x="4180477" y="7160933"/>
                </a:cubicBezTo>
                <a:lnTo>
                  <a:pt x="4170349" y="7160933"/>
                </a:lnTo>
                <a:cubicBezTo>
                  <a:pt x="4169927" y="7168054"/>
                  <a:pt x="4168239" y="7173435"/>
                  <a:pt x="4165285" y="7177074"/>
                </a:cubicBezTo>
                <a:cubicBezTo>
                  <a:pt x="4162331" y="7180714"/>
                  <a:pt x="4160643" y="7185462"/>
                  <a:pt x="4160221" y="7191317"/>
                </a:cubicBezTo>
                <a:lnTo>
                  <a:pt x="4142496" y="7206510"/>
                </a:lnTo>
                <a:lnTo>
                  <a:pt x="4132368" y="7186253"/>
                </a:lnTo>
                <a:cubicBezTo>
                  <a:pt x="4127304" y="7186253"/>
                  <a:pt x="4124772" y="7183721"/>
                  <a:pt x="4124772" y="7178657"/>
                </a:cubicBezTo>
                <a:cubicBezTo>
                  <a:pt x="4125510" y="7168687"/>
                  <a:pt x="4128464" y="7158875"/>
                  <a:pt x="4133634" y="7149222"/>
                </a:cubicBezTo>
                <a:cubicBezTo>
                  <a:pt x="4138804" y="7139568"/>
                  <a:pt x="4141758" y="7129124"/>
                  <a:pt x="4142496" y="7117888"/>
                </a:cubicBezTo>
                <a:cubicBezTo>
                  <a:pt x="4142549" y="7117677"/>
                  <a:pt x="4142443" y="7116832"/>
                  <a:pt x="4142180" y="7115356"/>
                </a:cubicBezTo>
                <a:cubicBezTo>
                  <a:pt x="4141916" y="7113879"/>
                  <a:pt x="4141177" y="7113034"/>
                  <a:pt x="4139964" y="7112823"/>
                </a:cubicBezTo>
                <a:cubicBezTo>
                  <a:pt x="4138593" y="7113404"/>
                  <a:pt x="4136905" y="7116041"/>
                  <a:pt x="4134900" y="7120736"/>
                </a:cubicBezTo>
                <a:cubicBezTo>
                  <a:pt x="4132895" y="7125431"/>
                  <a:pt x="4131207" y="7128702"/>
                  <a:pt x="4129836" y="7130548"/>
                </a:cubicBezTo>
                <a:cubicBezTo>
                  <a:pt x="4126882" y="7133080"/>
                  <a:pt x="4125194" y="7135612"/>
                  <a:pt x="4124772" y="7138144"/>
                </a:cubicBezTo>
                <a:cubicBezTo>
                  <a:pt x="4125088" y="7142100"/>
                  <a:pt x="4125088" y="7145582"/>
                  <a:pt x="4124772" y="7148589"/>
                </a:cubicBezTo>
                <a:cubicBezTo>
                  <a:pt x="4124455" y="7151596"/>
                  <a:pt x="4121923" y="7153178"/>
                  <a:pt x="4117176" y="7153336"/>
                </a:cubicBezTo>
                <a:lnTo>
                  <a:pt x="4107047" y="7158401"/>
                </a:lnTo>
                <a:lnTo>
                  <a:pt x="4081727" y="7160933"/>
                </a:lnTo>
                <a:lnTo>
                  <a:pt x="4074131" y="7181189"/>
                </a:lnTo>
                <a:cubicBezTo>
                  <a:pt x="4070280" y="7182613"/>
                  <a:pt x="4066587" y="7184829"/>
                  <a:pt x="4063053" y="7187836"/>
                </a:cubicBezTo>
                <a:cubicBezTo>
                  <a:pt x="4059518" y="7190843"/>
                  <a:pt x="4056459" y="7193691"/>
                  <a:pt x="4053874" y="7196381"/>
                </a:cubicBezTo>
                <a:cubicBezTo>
                  <a:pt x="4051131" y="7196329"/>
                  <a:pt x="4048388" y="7197067"/>
                  <a:pt x="4045645" y="7198597"/>
                </a:cubicBezTo>
                <a:cubicBezTo>
                  <a:pt x="4042902" y="7200127"/>
                  <a:pt x="4041425" y="7202764"/>
                  <a:pt x="4041214" y="7206510"/>
                </a:cubicBezTo>
                <a:lnTo>
                  <a:pt x="4043746" y="7216638"/>
                </a:lnTo>
                <a:lnTo>
                  <a:pt x="4020957" y="7216638"/>
                </a:lnTo>
                <a:cubicBezTo>
                  <a:pt x="4021959" y="7211732"/>
                  <a:pt x="4024386" y="7204452"/>
                  <a:pt x="4028237" y="7194799"/>
                </a:cubicBezTo>
                <a:cubicBezTo>
                  <a:pt x="4032088" y="7185145"/>
                  <a:pt x="4031349" y="7179765"/>
                  <a:pt x="4026021" y="7178657"/>
                </a:cubicBezTo>
                <a:cubicBezTo>
                  <a:pt x="4023437" y="7178815"/>
                  <a:pt x="4021010" y="7179765"/>
                  <a:pt x="4018742" y="7181506"/>
                </a:cubicBezTo>
                <a:cubicBezTo>
                  <a:pt x="4016473" y="7183246"/>
                  <a:pt x="4014680" y="7184829"/>
                  <a:pt x="4013361" y="7186253"/>
                </a:cubicBezTo>
                <a:lnTo>
                  <a:pt x="4008297" y="7216638"/>
                </a:lnTo>
                <a:lnTo>
                  <a:pt x="3995637" y="7234362"/>
                </a:lnTo>
                <a:cubicBezTo>
                  <a:pt x="3995637" y="7241853"/>
                  <a:pt x="3994371" y="7248394"/>
                  <a:pt x="3991838" y="7253986"/>
                </a:cubicBezTo>
                <a:cubicBezTo>
                  <a:pt x="3989306" y="7259578"/>
                  <a:pt x="3985508" y="7264853"/>
                  <a:pt x="3980444" y="7269811"/>
                </a:cubicBezTo>
                <a:lnTo>
                  <a:pt x="3980444" y="7290068"/>
                </a:lnTo>
                <a:cubicBezTo>
                  <a:pt x="3973270" y="7298086"/>
                  <a:pt x="3969894" y="7307370"/>
                  <a:pt x="3970316" y="7317920"/>
                </a:cubicBezTo>
                <a:cubicBezTo>
                  <a:pt x="3966254" y="7316707"/>
                  <a:pt x="3962350" y="7317235"/>
                  <a:pt x="3958605" y="7319503"/>
                </a:cubicBezTo>
                <a:cubicBezTo>
                  <a:pt x="3954860" y="7321771"/>
                  <a:pt x="3952855" y="7325464"/>
                  <a:pt x="3952592" y="7330581"/>
                </a:cubicBezTo>
                <a:lnTo>
                  <a:pt x="3937399" y="7353369"/>
                </a:lnTo>
                <a:lnTo>
                  <a:pt x="3917143" y="7345773"/>
                </a:lnTo>
                <a:cubicBezTo>
                  <a:pt x="3920466" y="7337544"/>
                  <a:pt x="3922682" y="7328049"/>
                  <a:pt x="3923789" y="7317287"/>
                </a:cubicBezTo>
                <a:cubicBezTo>
                  <a:pt x="3924897" y="7306526"/>
                  <a:pt x="3927746" y="7298297"/>
                  <a:pt x="3932335" y="7292600"/>
                </a:cubicBezTo>
                <a:cubicBezTo>
                  <a:pt x="3931913" y="7284582"/>
                  <a:pt x="3935289" y="7280362"/>
                  <a:pt x="3942463" y="7279940"/>
                </a:cubicBezTo>
                <a:cubicBezTo>
                  <a:pt x="3947949" y="7280309"/>
                  <a:pt x="3954702" y="7280203"/>
                  <a:pt x="3962720" y="7279623"/>
                </a:cubicBezTo>
                <a:cubicBezTo>
                  <a:pt x="3970738" y="7279043"/>
                  <a:pt x="3969894" y="7275772"/>
                  <a:pt x="3960188" y="7269811"/>
                </a:cubicBezTo>
                <a:lnTo>
                  <a:pt x="3970316" y="7244491"/>
                </a:lnTo>
                <a:lnTo>
                  <a:pt x="3960188" y="7244491"/>
                </a:lnTo>
                <a:lnTo>
                  <a:pt x="3970316" y="7231830"/>
                </a:lnTo>
                <a:lnTo>
                  <a:pt x="3970316" y="7206510"/>
                </a:lnTo>
                <a:lnTo>
                  <a:pt x="3988040" y="7193850"/>
                </a:lnTo>
                <a:lnTo>
                  <a:pt x="3988040" y="7171061"/>
                </a:lnTo>
                <a:cubicBezTo>
                  <a:pt x="3992683" y="7163043"/>
                  <a:pt x="3998591" y="7156291"/>
                  <a:pt x="4005765" y="7150805"/>
                </a:cubicBezTo>
                <a:lnTo>
                  <a:pt x="4013361" y="7130548"/>
                </a:lnTo>
                <a:cubicBezTo>
                  <a:pt x="4005448" y="7128543"/>
                  <a:pt x="4002916" y="7119892"/>
                  <a:pt x="4005765" y="7104594"/>
                </a:cubicBezTo>
                <a:cubicBezTo>
                  <a:pt x="4008613" y="7089296"/>
                  <a:pt x="4011145" y="7079379"/>
                  <a:pt x="4013361" y="7074843"/>
                </a:cubicBezTo>
                <a:cubicBezTo>
                  <a:pt x="4018109" y="7073682"/>
                  <a:pt x="4020641" y="7068407"/>
                  <a:pt x="4020957" y="7059017"/>
                </a:cubicBezTo>
                <a:cubicBezTo>
                  <a:pt x="4021274" y="7049627"/>
                  <a:pt x="4021274" y="7043086"/>
                  <a:pt x="4020957" y="7039394"/>
                </a:cubicBezTo>
                <a:cubicBezTo>
                  <a:pt x="4024703" y="7037917"/>
                  <a:pt x="4027340" y="7035173"/>
                  <a:pt x="4028870" y="7031164"/>
                </a:cubicBezTo>
                <a:cubicBezTo>
                  <a:pt x="4030400" y="7027155"/>
                  <a:pt x="4031138" y="7023146"/>
                  <a:pt x="4031085" y="7019137"/>
                </a:cubicBezTo>
                <a:cubicBezTo>
                  <a:pt x="4030663" y="7014390"/>
                  <a:pt x="4028975" y="7010591"/>
                  <a:pt x="4026021" y="7007743"/>
                </a:cubicBezTo>
                <a:cubicBezTo>
                  <a:pt x="4023067" y="7004894"/>
                  <a:pt x="4021379" y="7001096"/>
                  <a:pt x="4020957" y="6996349"/>
                </a:cubicBezTo>
                <a:cubicBezTo>
                  <a:pt x="4011198" y="6998248"/>
                  <a:pt x="4006662" y="7005844"/>
                  <a:pt x="4007347" y="7019137"/>
                </a:cubicBezTo>
                <a:cubicBezTo>
                  <a:pt x="4008033" y="7032430"/>
                  <a:pt x="4004130" y="7040027"/>
                  <a:pt x="3995637" y="7041926"/>
                </a:cubicBezTo>
                <a:cubicBezTo>
                  <a:pt x="3995373" y="7049680"/>
                  <a:pt x="3992735" y="7056960"/>
                  <a:pt x="3987724" y="7063765"/>
                </a:cubicBezTo>
                <a:cubicBezTo>
                  <a:pt x="3982713" y="7070570"/>
                  <a:pt x="3976910" y="7075950"/>
                  <a:pt x="3970316" y="7079907"/>
                </a:cubicBezTo>
                <a:lnTo>
                  <a:pt x="3970316" y="7112823"/>
                </a:lnTo>
                <a:cubicBezTo>
                  <a:pt x="3948108" y="7123532"/>
                  <a:pt x="3934920" y="7135665"/>
                  <a:pt x="3930752" y="7149222"/>
                </a:cubicBezTo>
                <a:cubicBezTo>
                  <a:pt x="3926585" y="7162779"/>
                  <a:pt x="3920360" y="7181875"/>
                  <a:pt x="3912079" y="7206510"/>
                </a:cubicBezTo>
                <a:cubicBezTo>
                  <a:pt x="3903533" y="7207248"/>
                  <a:pt x="3895937" y="7210202"/>
                  <a:pt x="3889290" y="7215372"/>
                </a:cubicBezTo>
                <a:cubicBezTo>
                  <a:pt x="3882643" y="7220542"/>
                  <a:pt x="3875047" y="7223496"/>
                  <a:pt x="3866501" y="7224234"/>
                </a:cubicBezTo>
                <a:lnTo>
                  <a:pt x="3866501" y="7252087"/>
                </a:lnTo>
                <a:lnTo>
                  <a:pt x="3858905" y="7252087"/>
                </a:lnTo>
                <a:cubicBezTo>
                  <a:pt x="3854052" y="7252087"/>
                  <a:pt x="3851098" y="7250821"/>
                  <a:pt x="3850043" y="7248289"/>
                </a:cubicBezTo>
                <a:cubicBezTo>
                  <a:pt x="3848988" y="7245757"/>
                  <a:pt x="3848566" y="7241959"/>
                  <a:pt x="3848777" y="7236895"/>
                </a:cubicBezTo>
                <a:lnTo>
                  <a:pt x="3856373" y="7216638"/>
                </a:lnTo>
                <a:cubicBezTo>
                  <a:pt x="3856215" y="7214792"/>
                  <a:pt x="3855265" y="7211521"/>
                  <a:pt x="3853525" y="7206826"/>
                </a:cubicBezTo>
                <a:cubicBezTo>
                  <a:pt x="3851784" y="7202131"/>
                  <a:pt x="3850201" y="7199494"/>
                  <a:pt x="3848777" y="7198913"/>
                </a:cubicBezTo>
                <a:lnTo>
                  <a:pt x="3848777" y="7206510"/>
                </a:lnTo>
                <a:cubicBezTo>
                  <a:pt x="3842974" y="7210624"/>
                  <a:pt x="3836222" y="7216321"/>
                  <a:pt x="3828520" y="7223601"/>
                </a:cubicBezTo>
                <a:cubicBezTo>
                  <a:pt x="3820819" y="7230881"/>
                  <a:pt x="3816599" y="7237844"/>
                  <a:pt x="3815860" y="7244491"/>
                </a:cubicBezTo>
                <a:cubicBezTo>
                  <a:pt x="3812115" y="7247234"/>
                  <a:pt x="3809477" y="7251243"/>
                  <a:pt x="3807947" y="7256518"/>
                </a:cubicBezTo>
                <a:cubicBezTo>
                  <a:pt x="3806418" y="7261793"/>
                  <a:pt x="3805679" y="7267068"/>
                  <a:pt x="3805732" y="7272343"/>
                </a:cubicBezTo>
                <a:lnTo>
                  <a:pt x="3788007" y="7282472"/>
                </a:lnTo>
                <a:cubicBezTo>
                  <a:pt x="3788060" y="7286533"/>
                  <a:pt x="3787322" y="7291070"/>
                  <a:pt x="3785792" y="7296081"/>
                </a:cubicBezTo>
                <a:cubicBezTo>
                  <a:pt x="3784262" y="7301093"/>
                  <a:pt x="3781625" y="7304997"/>
                  <a:pt x="3777879" y="7307792"/>
                </a:cubicBezTo>
                <a:lnTo>
                  <a:pt x="3777879" y="7328049"/>
                </a:lnTo>
                <a:lnTo>
                  <a:pt x="3767751" y="7335645"/>
                </a:lnTo>
                <a:cubicBezTo>
                  <a:pt x="3767487" y="7343347"/>
                  <a:pt x="3764850" y="7350732"/>
                  <a:pt x="3759838" y="7357801"/>
                </a:cubicBezTo>
                <a:cubicBezTo>
                  <a:pt x="3754827" y="7364869"/>
                  <a:pt x="3749024" y="7370988"/>
                  <a:pt x="3742430" y="7376158"/>
                </a:cubicBezTo>
                <a:cubicBezTo>
                  <a:pt x="3737261" y="7384229"/>
                  <a:pt x="3731142" y="7393408"/>
                  <a:pt x="3724073" y="7403694"/>
                </a:cubicBezTo>
                <a:cubicBezTo>
                  <a:pt x="3717004" y="7413981"/>
                  <a:pt x="3709619" y="7422526"/>
                  <a:pt x="3701917" y="7429331"/>
                </a:cubicBezTo>
                <a:cubicBezTo>
                  <a:pt x="3702076" y="7433288"/>
                  <a:pt x="3701759" y="7437402"/>
                  <a:pt x="3700968" y="7441675"/>
                </a:cubicBezTo>
                <a:cubicBezTo>
                  <a:pt x="3700177" y="7445948"/>
                  <a:pt x="3697961" y="7449430"/>
                  <a:pt x="3694321" y="7452120"/>
                </a:cubicBezTo>
                <a:cubicBezTo>
                  <a:pt x="3694110" y="7459927"/>
                  <a:pt x="3692000" y="7467734"/>
                  <a:pt x="3687991" y="7475541"/>
                </a:cubicBezTo>
                <a:cubicBezTo>
                  <a:pt x="3683982" y="7483348"/>
                  <a:pt x="3679340" y="7489890"/>
                  <a:pt x="3674065" y="7495165"/>
                </a:cubicBezTo>
                <a:cubicBezTo>
                  <a:pt x="3674065" y="7497803"/>
                  <a:pt x="3673432" y="7500124"/>
                  <a:pt x="3672166" y="7502128"/>
                </a:cubicBezTo>
                <a:cubicBezTo>
                  <a:pt x="3670900" y="7504133"/>
                  <a:pt x="3669001" y="7505188"/>
                  <a:pt x="3666468" y="7505293"/>
                </a:cubicBezTo>
                <a:lnTo>
                  <a:pt x="3658872" y="7502761"/>
                </a:lnTo>
                <a:lnTo>
                  <a:pt x="3666468" y="7477440"/>
                </a:lnTo>
                <a:cubicBezTo>
                  <a:pt x="3669001" y="7474750"/>
                  <a:pt x="3670900" y="7471268"/>
                  <a:pt x="3672166" y="7466996"/>
                </a:cubicBezTo>
                <a:cubicBezTo>
                  <a:pt x="3673432" y="7462723"/>
                  <a:pt x="3674065" y="7458608"/>
                  <a:pt x="3674065" y="7454652"/>
                </a:cubicBezTo>
                <a:lnTo>
                  <a:pt x="3684193" y="7431863"/>
                </a:lnTo>
                <a:cubicBezTo>
                  <a:pt x="3683665" y="7426166"/>
                  <a:pt x="3683454" y="7419836"/>
                  <a:pt x="3683560" y="7412873"/>
                </a:cubicBezTo>
                <a:cubicBezTo>
                  <a:pt x="3683665" y="7405910"/>
                  <a:pt x="3687252" y="7402112"/>
                  <a:pt x="3694321" y="7401479"/>
                </a:cubicBezTo>
                <a:cubicBezTo>
                  <a:pt x="3695165" y="7376791"/>
                  <a:pt x="3702339" y="7347672"/>
                  <a:pt x="3715844" y="7314122"/>
                </a:cubicBezTo>
                <a:cubicBezTo>
                  <a:pt x="3729348" y="7280572"/>
                  <a:pt x="3744118" y="7253986"/>
                  <a:pt x="3760155" y="7234362"/>
                </a:cubicBezTo>
                <a:cubicBezTo>
                  <a:pt x="3760471" y="7225711"/>
                  <a:pt x="3761737" y="7217693"/>
                  <a:pt x="3763953" y="7210308"/>
                </a:cubicBezTo>
                <a:cubicBezTo>
                  <a:pt x="3766168" y="7202923"/>
                  <a:pt x="3767434" y="7194904"/>
                  <a:pt x="3767751" y="7186253"/>
                </a:cubicBezTo>
                <a:cubicBezTo>
                  <a:pt x="3771496" y="7186095"/>
                  <a:pt x="3774134" y="7184512"/>
                  <a:pt x="3775664" y="7181506"/>
                </a:cubicBezTo>
                <a:cubicBezTo>
                  <a:pt x="3777193" y="7178499"/>
                  <a:pt x="3777932" y="7175017"/>
                  <a:pt x="3777879" y="7171061"/>
                </a:cubicBezTo>
                <a:cubicBezTo>
                  <a:pt x="3778301" y="7160774"/>
                  <a:pt x="3779989" y="7154761"/>
                  <a:pt x="3782943" y="7153020"/>
                </a:cubicBezTo>
                <a:cubicBezTo>
                  <a:pt x="3785897" y="7151279"/>
                  <a:pt x="3787585" y="7147165"/>
                  <a:pt x="3788007" y="7140676"/>
                </a:cubicBezTo>
                <a:lnTo>
                  <a:pt x="3800668" y="7115356"/>
                </a:lnTo>
                <a:cubicBezTo>
                  <a:pt x="3804413" y="7113984"/>
                  <a:pt x="3807051" y="7111663"/>
                  <a:pt x="3808580" y="7108392"/>
                </a:cubicBezTo>
                <a:cubicBezTo>
                  <a:pt x="3810110" y="7105122"/>
                  <a:pt x="3810849" y="7101535"/>
                  <a:pt x="3810796" y="7097631"/>
                </a:cubicBezTo>
                <a:lnTo>
                  <a:pt x="3808264" y="7084971"/>
                </a:lnTo>
                <a:lnTo>
                  <a:pt x="3831053" y="7006477"/>
                </a:lnTo>
                <a:lnTo>
                  <a:pt x="3841181" y="6998881"/>
                </a:lnTo>
                <a:lnTo>
                  <a:pt x="3848777" y="6986220"/>
                </a:lnTo>
                <a:cubicBezTo>
                  <a:pt x="3848777" y="6982158"/>
                  <a:pt x="3849410" y="6977622"/>
                  <a:pt x="3850676" y="6972610"/>
                </a:cubicBezTo>
                <a:cubicBezTo>
                  <a:pt x="3851942" y="6967599"/>
                  <a:pt x="3853841" y="6963696"/>
                  <a:pt x="3856373" y="6960900"/>
                </a:cubicBezTo>
                <a:cubicBezTo>
                  <a:pt x="3854896" y="6956310"/>
                  <a:pt x="3854685" y="6950297"/>
                  <a:pt x="3855740" y="6942859"/>
                </a:cubicBezTo>
                <a:cubicBezTo>
                  <a:pt x="3856795" y="6935421"/>
                  <a:pt x="3860382" y="6931306"/>
                  <a:pt x="3866501" y="6930515"/>
                </a:cubicBezTo>
                <a:cubicBezTo>
                  <a:pt x="3867398" y="6923552"/>
                  <a:pt x="3871935" y="6912157"/>
                  <a:pt x="3880111" y="6896332"/>
                </a:cubicBezTo>
                <a:cubicBezTo>
                  <a:pt x="3888288" y="6880507"/>
                  <a:pt x="3894723" y="6871645"/>
                  <a:pt x="3899418" y="6869746"/>
                </a:cubicBezTo>
                <a:lnTo>
                  <a:pt x="3907014" y="6852021"/>
                </a:lnTo>
                <a:cubicBezTo>
                  <a:pt x="3907753" y="6836196"/>
                  <a:pt x="3910707" y="6822269"/>
                  <a:pt x="3915877" y="6810242"/>
                </a:cubicBezTo>
                <a:cubicBezTo>
                  <a:pt x="3921046" y="6798215"/>
                  <a:pt x="3924000" y="6784288"/>
                  <a:pt x="3924739" y="6768463"/>
                </a:cubicBezTo>
                <a:lnTo>
                  <a:pt x="3932335" y="6758335"/>
                </a:lnTo>
                <a:cubicBezTo>
                  <a:pt x="3933496" y="6748945"/>
                  <a:pt x="3938138" y="6737973"/>
                  <a:pt x="3946261" y="6725418"/>
                </a:cubicBezTo>
                <a:cubicBezTo>
                  <a:pt x="3954385" y="6712863"/>
                  <a:pt x="3959027" y="6701891"/>
                  <a:pt x="3960188" y="6692501"/>
                </a:cubicBezTo>
                <a:cubicBezTo>
                  <a:pt x="3967678" y="6687753"/>
                  <a:pt x="3971054" y="6680157"/>
                  <a:pt x="3970316" y="6669712"/>
                </a:cubicBezTo>
                <a:cubicBezTo>
                  <a:pt x="3969577" y="6659268"/>
                  <a:pt x="3972954" y="6651672"/>
                  <a:pt x="3980444" y="6646924"/>
                </a:cubicBezTo>
                <a:cubicBezTo>
                  <a:pt x="3981974" y="6638906"/>
                  <a:pt x="3988410" y="6618860"/>
                  <a:pt x="3999751" y="6586787"/>
                </a:cubicBezTo>
                <a:cubicBezTo>
                  <a:pt x="4011093" y="6554715"/>
                  <a:pt x="4018161" y="6535935"/>
                  <a:pt x="4020957" y="6530449"/>
                </a:cubicBezTo>
                <a:cubicBezTo>
                  <a:pt x="4019480" y="6526176"/>
                  <a:pt x="4019269" y="6521429"/>
                  <a:pt x="4020324" y="6516206"/>
                </a:cubicBezTo>
                <a:cubicBezTo>
                  <a:pt x="4021379" y="6510984"/>
                  <a:pt x="4024966" y="6508135"/>
                  <a:pt x="4031085" y="6507660"/>
                </a:cubicBezTo>
                <a:lnTo>
                  <a:pt x="4058865" y="6454849"/>
                </a:lnTo>
                <a:lnTo>
                  <a:pt x="4057844" y="6450764"/>
                </a:lnTo>
                <a:lnTo>
                  <a:pt x="4047716" y="6438104"/>
                </a:lnTo>
                <a:lnTo>
                  <a:pt x="4035056" y="6450764"/>
                </a:lnTo>
                <a:lnTo>
                  <a:pt x="4027460" y="6503938"/>
                </a:lnTo>
                <a:cubicBezTo>
                  <a:pt x="4019652" y="6511006"/>
                  <a:pt x="4012478" y="6520924"/>
                  <a:pt x="4005937" y="6533690"/>
                </a:cubicBezTo>
                <a:cubicBezTo>
                  <a:pt x="3999396" y="6546455"/>
                  <a:pt x="3994754" y="6557639"/>
                  <a:pt x="3992011" y="6567239"/>
                </a:cubicBezTo>
                <a:cubicBezTo>
                  <a:pt x="3991694" y="6575996"/>
                  <a:pt x="3989795" y="6584436"/>
                  <a:pt x="3986314" y="6592560"/>
                </a:cubicBezTo>
                <a:cubicBezTo>
                  <a:pt x="3982832" y="6600684"/>
                  <a:pt x="3979667" y="6609124"/>
                  <a:pt x="3976818" y="6617881"/>
                </a:cubicBezTo>
                <a:cubicBezTo>
                  <a:pt x="3964580" y="6628431"/>
                  <a:pt x="3953608" y="6640247"/>
                  <a:pt x="3943902" y="6653330"/>
                </a:cubicBezTo>
                <a:lnTo>
                  <a:pt x="3926177" y="6703971"/>
                </a:lnTo>
                <a:cubicBezTo>
                  <a:pt x="3924647" y="6703865"/>
                  <a:pt x="3922643" y="6704076"/>
                  <a:pt x="3920163" y="6704604"/>
                </a:cubicBezTo>
                <a:cubicBezTo>
                  <a:pt x="3917684" y="6705131"/>
                  <a:pt x="3916313" y="6706608"/>
                  <a:pt x="3916049" y="6709035"/>
                </a:cubicBezTo>
                <a:cubicBezTo>
                  <a:pt x="3916313" y="6710406"/>
                  <a:pt x="3917684" y="6712094"/>
                  <a:pt x="3920163" y="6714099"/>
                </a:cubicBezTo>
                <a:cubicBezTo>
                  <a:pt x="3922643" y="6716103"/>
                  <a:pt x="3924647" y="6717792"/>
                  <a:pt x="3926177" y="6719163"/>
                </a:cubicBezTo>
                <a:lnTo>
                  <a:pt x="3898324" y="6734356"/>
                </a:lnTo>
                <a:lnTo>
                  <a:pt x="3880600" y="6734356"/>
                </a:lnTo>
                <a:cubicBezTo>
                  <a:pt x="3881127" y="6724966"/>
                  <a:pt x="3882605" y="6715892"/>
                  <a:pt x="3885031" y="6707136"/>
                </a:cubicBezTo>
                <a:cubicBezTo>
                  <a:pt x="3887458" y="6698379"/>
                  <a:pt x="3887669" y="6685508"/>
                  <a:pt x="3885664" y="6668522"/>
                </a:cubicBezTo>
                <a:cubicBezTo>
                  <a:pt x="3880283" y="6675907"/>
                  <a:pt x="3875219" y="6683292"/>
                  <a:pt x="3870472" y="6690677"/>
                </a:cubicBezTo>
                <a:cubicBezTo>
                  <a:pt x="3865724" y="6698063"/>
                  <a:pt x="3863192" y="6706714"/>
                  <a:pt x="3862876" y="6716631"/>
                </a:cubicBezTo>
                <a:cubicBezTo>
                  <a:pt x="3850637" y="6726337"/>
                  <a:pt x="3839665" y="6737309"/>
                  <a:pt x="3829959" y="6749548"/>
                </a:cubicBezTo>
                <a:cubicBezTo>
                  <a:pt x="3815874" y="6750814"/>
                  <a:pt x="3810493" y="6755878"/>
                  <a:pt x="3813817" y="6764740"/>
                </a:cubicBezTo>
                <a:cubicBezTo>
                  <a:pt x="3817140" y="6773603"/>
                  <a:pt x="3814925" y="6778666"/>
                  <a:pt x="3807170" y="6779933"/>
                </a:cubicBezTo>
                <a:lnTo>
                  <a:pt x="3797042" y="6779933"/>
                </a:lnTo>
                <a:cubicBezTo>
                  <a:pt x="3796620" y="6787054"/>
                  <a:pt x="3794932" y="6792435"/>
                  <a:pt x="3791978" y="6796074"/>
                </a:cubicBezTo>
                <a:cubicBezTo>
                  <a:pt x="3789024" y="6799714"/>
                  <a:pt x="3787336" y="6804462"/>
                  <a:pt x="3786914" y="6810317"/>
                </a:cubicBezTo>
                <a:lnTo>
                  <a:pt x="3769189" y="6825510"/>
                </a:lnTo>
                <a:lnTo>
                  <a:pt x="3759061" y="6805253"/>
                </a:lnTo>
                <a:cubicBezTo>
                  <a:pt x="3753997" y="6805253"/>
                  <a:pt x="3751465" y="6802721"/>
                  <a:pt x="3751465" y="6797657"/>
                </a:cubicBezTo>
                <a:cubicBezTo>
                  <a:pt x="3752203" y="6787687"/>
                  <a:pt x="3755157" y="6777875"/>
                  <a:pt x="3760327" y="6768222"/>
                </a:cubicBezTo>
                <a:cubicBezTo>
                  <a:pt x="3765497" y="6758568"/>
                  <a:pt x="3768451" y="6748124"/>
                  <a:pt x="3769189" y="6736888"/>
                </a:cubicBezTo>
                <a:cubicBezTo>
                  <a:pt x="3769242" y="6736677"/>
                  <a:pt x="3769136" y="6735832"/>
                  <a:pt x="3768873" y="6734356"/>
                </a:cubicBezTo>
                <a:cubicBezTo>
                  <a:pt x="3768609" y="6732879"/>
                  <a:pt x="3767870" y="6732034"/>
                  <a:pt x="3766657" y="6731823"/>
                </a:cubicBezTo>
                <a:cubicBezTo>
                  <a:pt x="3765286" y="6732404"/>
                  <a:pt x="3763598" y="6735041"/>
                  <a:pt x="3761593" y="6739736"/>
                </a:cubicBezTo>
                <a:cubicBezTo>
                  <a:pt x="3759588" y="6744431"/>
                  <a:pt x="3757900" y="6747702"/>
                  <a:pt x="3756529" y="6749548"/>
                </a:cubicBezTo>
                <a:cubicBezTo>
                  <a:pt x="3753575" y="6752080"/>
                  <a:pt x="3751887" y="6754612"/>
                  <a:pt x="3751465" y="6757144"/>
                </a:cubicBezTo>
                <a:cubicBezTo>
                  <a:pt x="3751781" y="6761100"/>
                  <a:pt x="3751781" y="6764582"/>
                  <a:pt x="3751465" y="6767589"/>
                </a:cubicBezTo>
                <a:cubicBezTo>
                  <a:pt x="3751148" y="6770596"/>
                  <a:pt x="3748616" y="6772178"/>
                  <a:pt x="3743869" y="6772336"/>
                </a:cubicBezTo>
                <a:lnTo>
                  <a:pt x="3733740" y="6777401"/>
                </a:lnTo>
                <a:lnTo>
                  <a:pt x="3708420" y="6779933"/>
                </a:lnTo>
                <a:lnTo>
                  <a:pt x="3700824" y="6800189"/>
                </a:lnTo>
                <a:cubicBezTo>
                  <a:pt x="3696973" y="6801613"/>
                  <a:pt x="3693280" y="6803829"/>
                  <a:pt x="3689746" y="6806836"/>
                </a:cubicBezTo>
                <a:cubicBezTo>
                  <a:pt x="3686211" y="6809843"/>
                  <a:pt x="3683152" y="6812691"/>
                  <a:pt x="3680567" y="6815381"/>
                </a:cubicBezTo>
                <a:cubicBezTo>
                  <a:pt x="3677824" y="6815329"/>
                  <a:pt x="3675081" y="6816067"/>
                  <a:pt x="3672338" y="6817597"/>
                </a:cubicBezTo>
                <a:cubicBezTo>
                  <a:pt x="3669595" y="6819127"/>
                  <a:pt x="3668118" y="6821764"/>
                  <a:pt x="3667907" y="6825510"/>
                </a:cubicBezTo>
                <a:lnTo>
                  <a:pt x="3670439" y="6835638"/>
                </a:lnTo>
                <a:lnTo>
                  <a:pt x="3647650" y="6835638"/>
                </a:lnTo>
                <a:cubicBezTo>
                  <a:pt x="3648652" y="6830732"/>
                  <a:pt x="3651079" y="6823452"/>
                  <a:pt x="3654930" y="6813799"/>
                </a:cubicBezTo>
                <a:cubicBezTo>
                  <a:pt x="3658781" y="6804145"/>
                  <a:pt x="3658042" y="6798765"/>
                  <a:pt x="3652714" y="6797657"/>
                </a:cubicBezTo>
                <a:cubicBezTo>
                  <a:pt x="3650130" y="6797815"/>
                  <a:pt x="3647703" y="6798765"/>
                  <a:pt x="3645435" y="6800506"/>
                </a:cubicBezTo>
                <a:cubicBezTo>
                  <a:pt x="3643166" y="6802246"/>
                  <a:pt x="3641373" y="6803829"/>
                  <a:pt x="3640054" y="6805253"/>
                </a:cubicBezTo>
                <a:lnTo>
                  <a:pt x="3634990" y="6835638"/>
                </a:lnTo>
                <a:lnTo>
                  <a:pt x="3622330" y="6853362"/>
                </a:lnTo>
                <a:cubicBezTo>
                  <a:pt x="3622330" y="6860853"/>
                  <a:pt x="3621064" y="6867394"/>
                  <a:pt x="3618531" y="6872986"/>
                </a:cubicBezTo>
                <a:cubicBezTo>
                  <a:pt x="3615999" y="6878578"/>
                  <a:pt x="3612201" y="6883853"/>
                  <a:pt x="3607137" y="6888811"/>
                </a:cubicBezTo>
                <a:lnTo>
                  <a:pt x="3607137" y="6909068"/>
                </a:lnTo>
                <a:cubicBezTo>
                  <a:pt x="3599963" y="6917086"/>
                  <a:pt x="3596587" y="6926370"/>
                  <a:pt x="3597009" y="6936920"/>
                </a:cubicBezTo>
                <a:cubicBezTo>
                  <a:pt x="3592947" y="6935707"/>
                  <a:pt x="3589043" y="6936235"/>
                  <a:pt x="3585298" y="6938503"/>
                </a:cubicBezTo>
                <a:cubicBezTo>
                  <a:pt x="3581553" y="6940771"/>
                  <a:pt x="3579548" y="6944464"/>
                  <a:pt x="3579285" y="6949581"/>
                </a:cubicBezTo>
                <a:lnTo>
                  <a:pt x="3564092" y="6972369"/>
                </a:lnTo>
                <a:lnTo>
                  <a:pt x="3543836" y="6964773"/>
                </a:lnTo>
                <a:cubicBezTo>
                  <a:pt x="3547159" y="6956544"/>
                  <a:pt x="3549375" y="6947049"/>
                  <a:pt x="3550482" y="6936287"/>
                </a:cubicBezTo>
                <a:cubicBezTo>
                  <a:pt x="3551590" y="6925526"/>
                  <a:pt x="3554439" y="6917297"/>
                  <a:pt x="3559028" y="6911600"/>
                </a:cubicBezTo>
                <a:cubicBezTo>
                  <a:pt x="3558606" y="6903582"/>
                  <a:pt x="3561982" y="6899362"/>
                  <a:pt x="3569156" y="6898940"/>
                </a:cubicBezTo>
                <a:cubicBezTo>
                  <a:pt x="3574642" y="6899309"/>
                  <a:pt x="3581395" y="6899203"/>
                  <a:pt x="3589413" y="6898623"/>
                </a:cubicBezTo>
                <a:cubicBezTo>
                  <a:pt x="3597431" y="6898043"/>
                  <a:pt x="3596587" y="6894772"/>
                  <a:pt x="3586881" y="6888811"/>
                </a:cubicBezTo>
                <a:lnTo>
                  <a:pt x="3597009" y="6863491"/>
                </a:lnTo>
                <a:lnTo>
                  <a:pt x="3586881" y="6863491"/>
                </a:lnTo>
                <a:lnTo>
                  <a:pt x="3597009" y="6850830"/>
                </a:lnTo>
                <a:lnTo>
                  <a:pt x="3597009" y="6825510"/>
                </a:lnTo>
                <a:lnTo>
                  <a:pt x="3614733" y="6812850"/>
                </a:lnTo>
                <a:lnTo>
                  <a:pt x="3614733" y="6790061"/>
                </a:lnTo>
                <a:cubicBezTo>
                  <a:pt x="3619376" y="6782043"/>
                  <a:pt x="3625284" y="6775291"/>
                  <a:pt x="3632458" y="6769805"/>
                </a:cubicBezTo>
                <a:lnTo>
                  <a:pt x="3640054" y="6749548"/>
                </a:lnTo>
                <a:cubicBezTo>
                  <a:pt x="3632141" y="6747543"/>
                  <a:pt x="3629609" y="6738892"/>
                  <a:pt x="3632458" y="6723594"/>
                </a:cubicBezTo>
                <a:cubicBezTo>
                  <a:pt x="3635306" y="6708296"/>
                  <a:pt x="3637838" y="6698379"/>
                  <a:pt x="3640054" y="6693843"/>
                </a:cubicBezTo>
                <a:cubicBezTo>
                  <a:pt x="3644802" y="6692682"/>
                  <a:pt x="3647334" y="6687407"/>
                  <a:pt x="3647650" y="6678017"/>
                </a:cubicBezTo>
                <a:cubicBezTo>
                  <a:pt x="3647967" y="6668627"/>
                  <a:pt x="3647967" y="6662086"/>
                  <a:pt x="3647650" y="6658394"/>
                </a:cubicBezTo>
                <a:cubicBezTo>
                  <a:pt x="3651396" y="6656917"/>
                  <a:pt x="3654033" y="6654173"/>
                  <a:pt x="3655563" y="6650164"/>
                </a:cubicBezTo>
                <a:cubicBezTo>
                  <a:pt x="3657093" y="6646155"/>
                  <a:pt x="3657831" y="6642146"/>
                  <a:pt x="3657778" y="6638137"/>
                </a:cubicBezTo>
                <a:cubicBezTo>
                  <a:pt x="3657356" y="6633390"/>
                  <a:pt x="3655668" y="6629591"/>
                  <a:pt x="3652714" y="6626743"/>
                </a:cubicBezTo>
                <a:cubicBezTo>
                  <a:pt x="3649760" y="6623894"/>
                  <a:pt x="3648072" y="6620096"/>
                  <a:pt x="3647650" y="6615349"/>
                </a:cubicBezTo>
                <a:cubicBezTo>
                  <a:pt x="3637891" y="6617248"/>
                  <a:pt x="3633355" y="6624844"/>
                  <a:pt x="3634040" y="6638137"/>
                </a:cubicBezTo>
                <a:cubicBezTo>
                  <a:pt x="3634726" y="6651430"/>
                  <a:pt x="3630823" y="6659027"/>
                  <a:pt x="3622330" y="6660926"/>
                </a:cubicBezTo>
                <a:cubicBezTo>
                  <a:pt x="3622066" y="6668680"/>
                  <a:pt x="3619428" y="6675960"/>
                  <a:pt x="3614417" y="6682765"/>
                </a:cubicBezTo>
                <a:cubicBezTo>
                  <a:pt x="3609406" y="6689570"/>
                  <a:pt x="3603603" y="6694950"/>
                  <a:pt x="3597009" y="6698907"/>
                </a:cubicBezTo>
                <a:lnTo>
                  <a:pt x="3597009" y="6731823"/>
                </a:lnTo>
                <a:cubicBezTo>
                  <a:pt x="3574801" y="6742532"/>
                  <a:pt x="3561613" y="6754665"/>
                  <a:pt x="3557445" y="6768222"/>
                </a:cubicBezTo>
                <a:cubicBezTo>
                  <a:pt x="3553278" y="6781779"/>
                  <a:pt x="3547053" y="6800875"/>
                  <a:pt x="3538772" y="6825510"/>
                </a:cubicBezTo>
                <a:cubicBezTo>
                  <a:pt x="3530226" y="6826248"/>
                  <a:pt x="3522630" y="6829202"/>
                  <a:pt x="3515983" y="6834372"/>
                </a:cubicBezTo>
                <a:cubicBezTo>
                  <a:pt x="3509336" y="6839542"/>
                  <a:pt x="3501740" y="6842496"/>
                  <a:pt x="3493194" y="6843234"/>
                </a:cubicBezTo>
                <a:lnTo>
                  <a:pt x="3493194" y="6871087"/>
                </a:lnTo>
                <a:lnTo>
                  <a:pt x="3485598" y="6871087"/>
                </a:lnTo>
                <a:cubicBezTo>
                  <a:pt x="3480745" y="6871087"/>
                  <a:pt x="3477791" y="6869821"/>
                  <a:pt x="3476736" y="6867289"/>
                </a:cubicBezTo>
                <a:cubicBezTo>
                  <a:pt x="3475681" y="6864757"/>
                  <a:pt x="3475259" y="6860959"/>
                  <a:pt x="3475470" y="6855895"/>
                </a:cubicBezTo>
                <a:lnTo>
                  <a:pt x="3483066" y="6835638"/>
                </a:lnTo>
                <a:cubicBezTo>
                  <a:pt x="3482908" y="6833792"/>
                  <a:pt x="3481958" y="6830521"/>
                  <a:pt x="3480218" y="6825826"/>
                </a:cubicBezTo>
                <a:cubicBezTo>
                  <a:pt x="3478477" y="6821131"/>
                  <a:pt x="3476894" y="6818494"/>
                  <a:pt x="3475470" y="6817913"/>
                </a:cubicBezTo>
                <a:lnTo>
                  <a:pt x="3475470" y="6825510"/>
                </a:lnTo>
                <a:cubicBezTo>
                  <a:pt x="3469667" y="6829624"/>
                  <a:pt x="3462915" y="6835321"/>
                  <a:pt x="3455213" y="6842601"/>
                </a:cubicBezTo>
                <a:cubicBezTo>
                  <a:pt x="3447512" y="6849881"/>
                  <a:pt x="3443292" y="6856844"/>
                  <a:pt x="3442553" y="6863491"/>
                </a:cubicBezTo>
                <a:cubicBezTo>
                  <a:pt x="3438808" y="6866234"/>
                  <a:pt x="3436170" y="6870243"/>
                  <a:pt x="3434640" y="6875518"/>
                </a:cubicBezTo>
                <a:cubicBezTo>
                  <a:pt x="3433111" y="6880793"/>
                  <a:pt x="3432372" y="6886068"/>
                  <a:pt x="3432425" y="6891343"/>
                </a:cubicBezTo>
                <a:lnTo>
                  <a:pt x="3414700" y="6901472"/>
                </a:lnTo>
                <a:cubicBezTo>
                  <a:pt x="3414753" y="6905533"/>
                  <a:pt x="3414015" y="6910070"/>
                  <a:pt x="3412485" y="6915081"/>
                </a:cubicBezTo>
                <a:cubicBezTo>
                  <a:pt x="3410955" y="6920093"/>
                  <a:pt x="3408318" y="6923997"/>
                  <a:pt x="3404572" y="6926792"/>
                </a:cubicBezTo>
                <a:lnTo>
                  <a:pt x="3404572" y="6947049"/>
                </a:lnTo>
                <a:lnTo>
                  <a:pt x="3394444" y="6954645"/>
                </a:lnTo>
                <a:cubicBezTo>
                  <a:pt x="3394180" y="6962347"/>
                  <a:pt x="3391543" y="6969732"/>
                  <a:pt x="3386531" y="6976801"/>
                </a:cubicBezTo>
                <a:cubicBezTo>
                  <a:pt x="3381520" y="6983869"/>
                  <a:pt x="3375717" y="6989988"/>
                  <a:pt x="3369123" y="6995158"/>
                </a:cubicBezTo>
                <a:cubicBezTo>
                  <a:pt x="3363954" y="7003229"/>
                  <a:pt x="3357835" y="7012408"/>
                  <a:pt x="3350766" y="7022694"/>
                </a:cubicBezTo>
                <a:cubicBezTo>
                  <a:pt x="3343697" y="7032981"/>
                  <a:pt x="3336312" y="7041526"/>
                  <a:pt x="3328610" y="7048331"/>
                </a:cubicBezTo>
                <a:cubicBezTo>
                  <a:pt x="3328769" y="7052288"/>
                  <a:pt x="3328452" y="7056402"/>
                  <a:pt x="3327661" y="7060675"/>
                </a:cubicBezTo>
                <a:cubicBezTo>
                  <a:pt x="3326870" y="7064948"/>
                  <a:pt x="3324654" y="7068430"/>
                  <a:pt x="3321014" y="7071120"/>
                </a:cubicBezTo>
                <a:cubicBezTo>
                  <a:pt x="3320803" y="7078927"/>
                  <a:pt x="3318693" y="7086734"/>
                  <a:pt x="3314684" y="7094541"/>
                </a:cubicBezTo>
                <a:cubicBezTo>
                  <a:pt x="3310675" y="7102348"/>
                  <a:pt x="3306033" y="7108890"/>
                  <a:pt x="3300758" y="7114165"/>
                </a:cubicBezTo>
                <a:cubicBezTo>
                  <a:pt x="3300758" y="7116803"/>
                  <a:pt x="3300125" y="7119124"/>
                  <a:pt x="3298859" y="7121128"/>
                </a:cubicBezTo>
                <a:cubicBezTo>
                  <a:pt x="3297593" y="7123133"/>
                  <a:pt x="3295694" y="7124188"/>
                  <a:pt x="3293161" y="7124293"/>
                </a:cubicBezTo>
                <a:lnTo>
                  <a:pt x="3285565" y="7121761"/>
                </a:lnTo>
                <a:lnTo>
                  <a:pt x="3293161" y="7096440"/>
                </a:lnTo>
                <a:cubicBezTo>
                  <a:pt x="3295694" y="7093750"/>
                  <a:pt x="3297593" y="7090268"/>
                  <a:pt x="3298859" y="7085996"/>
                </a:cubicBezTo>
                <a:cubicBezTo>
                  <a:pt x="3300125" y="7081723"/>
                  <a:pt x="3300758" y="7077608"/>
                  <a:pt x="3300758" y="7073652"/>
                </a:cubicBezTo>
                <a:lnTo>
                  <a:pt x="3310886" y="7050863"/>
                </a:lnTo>
                <a:cubicBezTo>
                  <a:pt x="3310358" y="7045166"/>
                  <a:pt x="3310147" y="7038836"/>
                  <a:pt x="3310253" y="7031873"/>
                </a:cubicBezTo>
                <a:cubicBezTo>
                  <a:pt x="3310358" y="7024910"/>
                  <a:pt x="3313945" y="7021112"/>
                  <a:pt x="3321014" y="7020479"/>
                </a:cubicBezTo>
                <a:cubicBezTo>
                  <a:pt x="3321858" y="6995791"/>
                  <a:pt x="3329032" y="6966672"/>
                  <a:pt x="3342537" y="6933122"/>
                </a:cubicBezTo>
                <a:cubicBezTo>
                  <a:pt x="3356041" y="6899572"/>
                  <a:pt x="3370811" y="6872986"/>
                  <a:pt x="3386848" y="6853362"/>
                </a:cubicBezTo>
                <a:cubicBezTo>
                  <a:pt x="3387164" y="6844711"/>
                  <a:pt x="3388430" y="6836693"/>
                  <a:pt x="3390646" y="6829308"/>
                </a:cubicBezTo>
                <a:cubicBezTo>
                  <a:pt x="3392861" y="6821923"/>
                  <a:pt x="3394127" y="6813904"/>
                  <a:pt x="3394444" y="6805253"/>
                </a:cubicBezTo>
                <a:cubicBezTo>
                  <a:pt x="3398189" y="6805095"/>
                  <a:pt x="3400827" y="6803512"/>
                  <a:pt x="3402357" y="6800506"/>
                </a:cubicBezTo>
                <a:cubicBezTo>
                  <a:pt x="3403886" y="6797499"/>
                  <a:pt x="3404625" y="6794017"/>
                  <a:pt x="3404572" y="6790061"/>
                </a:cubicBezTo>
                <a:cubicBezTo>
                  <a:pt x="3404994" y="6779774"/>
                  <a:pt x="3406682" y="6773761"/>
                  <a:pt x="3409636" y="6772020"/>
                </a:cubicBezTo>
                <a:cubicBezTo>
                  <a:pt x="3412590" y="6770279"/>
                  <a:pt x="3414278" y="6766165"/>
                  <a:pt x="3414700" y="6759676"/>
                </a:cubicBezTo>
                <a:lnTo>
                  <a:pt x="3427361" y="6734356"/>
                </a:lnTo>
                <a:cubicBezTo>
                  <a:pt x="3431106" y="6732984"/>
                  <a:pt x="3433744" y="6730663"/>
                  <a:pt x="3435273" y="6727392"/>
                </a:cubicBezTo>
                <a:cubicBezTo>
                  <a:pt x="3436803" y="6724122"/>
                  <a:pt x="3437542" y="6720535"/>
                  <a:pt x="3437489" y="6716631"/>
                </a:cubicBezTo>
                <a:lnTo>
                  <a:pt x="3434957" y="6703971"/>
                </a:lnTo>
                <a:lnTo>
                  <a:pt x="3457746" y="6625477"/>
                </a:lnTo>
                <a:lnTo>
                  <a:pt x="3467874" y="6617881"/>
                </a:lnTo>
                <a:lnTo>
                  <a:pt x="3475470" y="6605220"/>
                </a:lnTo>
                <a:cubicBezTo>
                  <a:pt x="3475470" y="6601158"/>
                  <a:pt x="3476103" y="6596622"/>
                  <a:pt x="3477369" y="6591610"/>
                </a:cubicBezTo>
                <a:cubicBezTo>
                  <a:pt x="3478635" y="6586599"/>
                  <a:pt x="3480534" y="6582696"/>
                  <a:pt x="3483066" y="6579900"/>
                </a:cubicBezTo>
                <a:cubicBezTo>
                  <a:pt x="3481589" y="6575310"/>
                  <a:pt x="3481378" y="6569297"/>
                  <a:pt x="3482433" y="6561859"/>
                </a:cubicBezTo>
                <a:cubicBezTo>
                  <a:pt x="3483488" y="6554421"/>
                  <a:pt x="3487075" y="6550306"/>
                  <a:pt x="3493194" y="6549515"/>
                </a:cubicBezTo>
                <a:cubicBezTo>
                  <a:pt x="3494091" y="6542552"/>
                  <a:pt x="3498628" y="6531157"/>
                  <a:pt x="3506804" y="6515332"/>
                </a:cubicBezTo>
                <a:cubicBezTo>
                  <a:pt x="3514981" y="6499507"/>
                  <a:pt x="3521416" y="6490645"/>
                  <a:pt x="3526111" y="6488746"/>
                </a:cubicBezTo>
                <a:lnTo>
                  <a:pt x="3533707" y="6471021"/>
                </a:lnTo>
                <a:cubicBezTo>
                  <a:pt x="3534446" y="6455196"/>
                  <a:pt x="3537400" y="6441269"/>
                  <a:pt x="3542570" y="6429242"/>
                </a:cubicBezTo>
                <a:cubicBezTo>
                  <a:pt x="3547739" y="6417215"/>
                  <a:pt x="3550693" y="6403288"/>
                  <a:pt x="3551432" y="6387463"/>
                </a:cubicBezTo>
                <a:lnTo>
                  <a:pt x="3559028" y="6377335"/>
                </a:lnTo>
                <a:cubicBezTo>
                  <a:pt x="3560189" y="6367945"/>
                  <a:pt x="3564831" y="6356973"/>
                  <a:pt x="3572954" y="6344418"/>
                </a:cubicBezTo>
                <a:cubicBezTo>
                  <a:pt x="3581078" y="6331863"/>
                  <a:pt x="3585720" y="6320891"/>
                  <a:pt x="3586881" y="6311501"/>
                </a:cubicBezTo>
                <a:cubicBezTo>
                  <a:pt x="3594371" y="6306753"/>
                  <a:pt x="3597747" y="6299157"/>
                  <a:pt x="3597009" y="6288712"/>
                </a:cubicBezTo>
                <a:cubicBezTo>
                  <a:pt x="3596270" y="6278268"/>
                  <a:pt x="3599647" y="6270672"/>
                  <a:pt x="3607137" y="6265924"/>
                </a:cubicBezTo>
                <a:cubicBezTo>
                  <a:pt x="3608667" y="6257906"/>
                  <a:pt x="3615103" y="6237860"/>
                  <a:pt x="3626444" y="6205787"/>
                </a:cubicBezTo>
                <a:cubicBezTo>
                  <a:pt x="3637786" y="6173715"/>
                  <a:pt x="3644854" y="6154935"/>
                  <a:pt x="3647650" y="6149449"/>
                </a:cubicBezTo>
                <a:cubicBezTo>
                  <a:pt x="3646173" y="6145176"/>
                  <a:pt x="3645962" y="6140429"/>
                  <a:pt x="3647017" y="6135206"/>
                </a:cubicBezTo>
                <a:cubicBezTo>
                  <a:pt x="3648072" y="6129984"/>
                  <a:pt x="3651659" y="6127135"/>
                  <a:pt x="3657778" y="6126660"/>
                </a:cubicBezTo>
                <a:cubicBezTo>
                  <a:pt x="3665322" y="6108883"/>
                  <a:pt x="3674923" y="6090631"/>
                  <a:pt x="3686581" y="6071905"/>
                </a:cubicBezTo>
                <a:lnTo>
                  <a:pt x="3689450" y="6065941"/>
                </a:lnTo>
                <a:lnTo>
                  <a:pt x="3689712" y="6049957"/>
                </a:lnTo>
                <a:cubicBezTo>
                  <a:pt x="3684331" y="6057342"/>
                  <a:pt x="3679267" y="6064727"/>
                  <a:pt x="3674520" y="6072112"/>
                </a:cubicBezTo>
                <a:cubicBezTo>
                  <a:pt x="3669772" y="6079498"/>
                  <a:pt x="3667240" y="6088149"/>
                  <a:pt x="3666924" y="6098066"/>
                </a:cubicBezTo>
                <a:cubicBezTo>
                  <a:pt x="3654685" y="6107772"/>
                  <a:pt x="3643713" y="6118744"/>
                  <a:pt x="3634007" y="6130983"/>
                </a:cubicBezTo>
                <a:cubicBezTo>
                  <a:pt x="3619922" y="6132249"/>
                  <a:pt x="3614541" y="6137313"/>
                  <a:pt x="3617865" y="6146175"/>
                </a:cubicBezTo>
                <a:cubicBezTo>
                  <a:pt x="3621188" y="6155038"/>
                  <a:pt x="3618973" y="6160101"/>
                  <a:pt x="3611218" y="6161368"/>
                </a:cubicBezTo>
                <a:lnTo>
                  <a:pt x="3601090" y="6161368"/>
                </a:lnTo>
                <a:cubicBezTo>
                  <a:pt x="3600668" y="6168489"/>
                  <a:pt x="3598980" y="6173870"/>
                  <a:pt x="3596026" y="6177509"/>
                </a:cubicBezTo>
                <a:cubicBezTo>
                  <a:pt x="3593072" y="6181149"/>
                  <a:pt x="3591384" y="6185897"/>
                  <a:pt x="3590962" y="6191752"/>
                </a:cubicBezTo>
                <a:lnTo>
                  <a:pt x="3573237" y="6206945"/>
                </a:lnTo>
                <a:lnTo>
                  <a:pt x="3563109" y="6186688"/>
                </a:lnTo>
                <a:cubicBezTo>
                  <a:pt x="3558045" y="6186688"/>
                  <a:pt x="3555513" y="6184156"/>
                  <a:pt x="3555513" y="6179092"/>
                </a:cubicBezTo>
                <a:cubicBezTo>
                  <a:pt x="3556251" y="6169122"/>
                  <a:pt x="3559205" y="6159310"/>
                  <a:pt x="3564375" y="6149657"/>
                </a:cubicBezTo>
                <a:cubicBezTo>
                  <a:pt x="3569545" y="6140003"/>
                  <a:pt x="3572499" y="6129559"/>
                  <a:pt x="3573237" y="6118323"/>
                </a:cubicBezTo>
                <a:cubicBezTo>
                  <a:pt x="3573290" y="6118112"/>
                  <a:pt x="3573184" y="6117267"/>
                  <a:pt x="3572921" y="6115791"/>
                </a:cubicBezTo>
                <a:cubicBezTo>
                  <a:pt x="3572657" y="6114314"/>
                  <a:pt x="3571918" y="6113469"/>
                  <a:pt x="3570705" y="6113258"/>
                </a:cubicBezTo>
                <a:cubicBezTo>
                  <a:pt x="3569334" y="6113839"/>
                  <a:pt x="3567646" y="6116476"/>
                  <a:pt x="3565641" y="6121171"/>
                </a:cubicBezTo>
                <a:cubicBezTo>
                  <a:pt x="3563636" y="6125866"/>
                  <a:pt x="3561948" y="6129137"/>
                  <a:pt x="3560577" y="6130983"/>
                </a:cubicBezTo>
                <a:cubicBezTo>
                  <a:pt x="3557623" y="6133515"/>
                  <a:pt x="3555935" y="6136047"/>
                  <a:pt x="3555513" y="6138579"/>
                </a:cubicBezTo>
                <a:cubicBezTo>
                  <a:pt x="3555829" y="6142535"/>
                  <a:pt x="3555829" y="6146017"/>
                  <a:pt x="3555513" y="6149024"/>
                </a:cubicBezTo>
                <a:cubicBezTo>
                  <a:pt x="3555196" y="6152031"/>
                  <a:pt x="3552664" y="6153613"/>
                  <a:pt x="3547917" y="6153771"/>
                </a:cubicBezTo>
                <a:lnTo>
                  <a:pt x="3537788" y="6158836"/>
                </a:lnTo>
                <a:lnTo>
                  <a:pt x="3512468" y="6161368"/>
                </a:lnTo>
                <a:lnTo>
                  <a:pt x="3504872" y="6181624"/>
                </a:lnTo>
                <a:cubicBezTo>
                  <a:pt x="3501021" y="6183048"/>
                  <a:pt x="3497328" y="6185264"/>
                  <a:pt x="3493794" y="6188271"/>
                </a:cubicBezTo>
                <a:cubicBezTo>
                  <a:pt x="3490259" y="6191278"/>
                  <a:pt x="3487200" y="6194126"/>
                  <a:pt x="3484615" y="6196816"/>
                </a:cubicBezTo>
                <a:cubicBezTo>
                  <a:pt x="3481872" y="6196764"/>
                  <a:pt x="3479129" y="6197502"/>
                  <a:pt x="3476386" y="6199032"/>
                </a:cubicBezTo>
                <a:cubicBezTo>
                  <a:pt x="3473643" y="6200562"/>
                  <a:pt x="3472166" y="6203199"/>
                  <a:pt x="3471955" y="6206945"/>
                </a:cubicBezTo>
                <a:lnTo>
                  <a:pt x="3474487" y="6217073"/>
                </a:lnTo>
                <a:lnTo>
                  <a:pt x="3451698" y="6217073"/>
                </a:lnTo>
                <a:cubicBezTo>
                  <a:pt x="3452700" y="6212167"/>
                  <a:pt x="3455127" y="6204887"/>
                  <a:pt x="3458978" y="6195234"/>
                </a:cubicBezTo>
                <a:cubicBezTo>
                  <a:pt x="3462829" y="6185580"/>
                  <a:pt x="3462090" y="6180200"/>
                  <a:pt x="3456762" y="6179092"/>
                </a:cubicBezTo>
                <a:cubicBezTo>
                  <a:pt x="3454178" y="6179250"/>
                  <a:pt x="3451751" y="6180200"/>
                  <a:pt x="3449483" y="6181941"/>
                </a:cubicBezTo>
                <a:cubicBezTo>
                  <a:pt x="3447214" y="6183681"/>
                  <a:pt x="3445421" y="6185264"/>
                  <a:pt x="3444102" y="6186688"/>
                </a:cubicBezTo>
                <a:lnTo>
                  <a:pt x="3439038" y="6217073"/>
                </a:lnTo>
                <a:lnTo>
                  <a:pt x="3426378" y="6234797"/>
                </a:lnTo>
                <a:cubicBezTo>
                  <a:pt x="3426378" y="6242288"/>
                  <a:pt x="3425112" y="6248829"/>
                  <a:pt x="3422579" y="6254421"/>
                </a:cubicBezTo>
                <a:cubicBezTo>
                  <a:pt x="3420047" y="6260013"/>
                  <a:pt x="3416249" y="6265288"/>
                  <a:pt x="3411185" y="6270246"/>
                </a:cubicBezTo>
                <a:lnTo>
                  <a:pt x="3411185" y="6290503"/>
                </a:lnTo>
                <a:cubicBezTo>
                  <a:pt x="3404011" y="6298521"/>
                  <a:pt x="3400635" y="6307805"/>
                  <a:pt x="3401057" y="6318355"/>
                </a:cubicBezTo>
                <a:cubicBezTo>
                  <a:pt x="3396995" y="6317142"/>
                  <a:pt x="3393091" y="6317670"/>
                  <a:pt x="3389346" y="6319938"/>
                </a:cubicBezTo>
                <a:cubicBezTo>
                  <a:pt x="3385601" y="6322206"/>
                  <a:pt x="3383596" y="6325899"/>
                  <a:pt x="3383333" y="6331016"/>
                </a:cubicBezTo>
                <a:lnTo>
                  <a:pt x="3368140" y="6353804"/>
                </a:lnTo>
                <a:lnTo>
                  <a:pt x="3347884" y="6346208"/>
                </a:lnTo>
                <a:cubicBezTo>
                  <a:pt x="3351207" y="6337979"/>
                  <a:pt x="3353423" y="6328484"/>
                  <a:pt x="3354530" y="6317722"/>
                </a:cubicBezTo>
                <a:cubicBezTo>
                  <a:pt x="3355638" y="6306961"/>
                  <a:pt x="3358487" y="6298732"/>
                  <a:pt x="3363076" y="6293035"/>
                </a:cubicBezTo>
                <a:cubicBezTo>
                  <a:pt x="3362654" y="6285017"/>
                  <a:pt x="3366030" y="6280797"/>
                  <a:pt x="3373204" y="6280375"/>
                </a:cubicBezTo>
                <a:cubicBezTo>
                  <a:pt x="3378690" y="6280744"/>
                  <a:pt x="3385443" y="6280638"/>
                  <a:pt x="3393461" y="6280058"/>
                </a:cubicBezTo>
                <a:cubicBezTo>
                  <a:pt x="3401479" y="6279478"/>
                  <a:pt x="3400635" y="6276207"/>
                  <a:pt x="3390929" y="6270246"/>
                </a:cubicBezTo>
                <a:lnTo>
                  <a:pt x="3401057" y="6244926"/>
                </a:lnTo>
                <a:lnTo>
                  <a:pt x="3390929" y="6244926"/>
                </a:lnTo>
                <a:lnTo>
                  <a:pt x="3401057" y="6232265"/>
                </a:lnTo>
                <a:lnTo>
                  <a:pt x="3401057" y="6206945"/>
                </a:lnTo>
                <a:lnTo>
                  <a:pt x="3418781" y="6194285"/>
                </a:lnTo>
                <a:lnTo>
                  <a:pt x="3418781" y="6171496"/>
                </a:lnTo>
                <a:cubicBezTo>
                  <a:pt x="3423424" y="6163478"/>
                  <a:pt x="3429332" y="6156726"/>
                  <a:pt x="3436506" y="6151240"/>
                </a:cubicBezTo>
                <a:lnTo>
                  <a:pt x="3444102" y="6130983"/>
                </a:lnTo>
                <a:cubicBezTo>
                  <a:pt x="3436189" y="6128978"/>
                  <a:pt x="3433657" y="6120327"/>
                  <a:pt x="3436506" y="6105029"/>
                </a:cubicBezTo>
                <a:cubicBezTo>
                  <a:pt x="3439354" y="6089731"/>
                  <a:pt x="3441886" y="6079814"/>
                  <a:pt x="3444102" y="6075278"/>
                </a:cubicBezTo>
                <a:cubicBezTo>
                  <a:pt x="3448850" y="6074117"/>
                  <a:pt x="3451382" y="6068842"/>
                  <a:pt x="3451698" y="6059452"/>
                </a:cubicBezTo>
                <a:cubicBezTo>
                  <a:pt x="3452015" y="6050062"/>
                  <a:pt x="3452015" y="6043521"/>
                  <a:pt x="3451698" y="6039829"/>
                </a:cubicBezTo>
                <a:cubicBezTo>
                  <a:pt x="3455444" y="6038352"/>
                  <a:pt x="3458081" y="6035608"/>
                  <a:pt x="3459611" y="6031599"/>
                </a:cubicBezTo>
                <a:cubicBezTo>
                  <a:pt x="3461141" y="6027590"/>
                  <a:pt x="3461879" y="6023581"/>
                  <a:pt x="3461826" y="6019572"/>
                </a:cubicBezTo>
                <a:cubicBezTo>
                  <a:pt x="3461404" y="6014825"/>
                  <a:pt x="3459716" y="6011026"/>
                  <a:pt x="3456762" y="6008178"/>
                </a:cubicBezTo>
                <a:cubicBezTo>
                  <a:pt x="3453808" y="6005329"/>
                  <a:pt x="3452120" y="6001531"/>
                  <a:pt x="3451698" y="5996784"/>
                </a:cubicBezTo>
                <a:cubicBezTo>
                  <a:pt x="3441939" y="5998683"/>
                  <a:pt x="3437403" y="6006279"/>
                  <a:pt x="3438088" y="6019572"/>
                </a:cubicBezTo>
                <a:cubicBezTo>
                  <a:pt x="3438774" y="6032865"/>
                  <a:pt x="3434871" y="6040462"/>
                  <a:pt x="3426378" y="6042361"/>
                </a:cubicBezTo>
                <a:cubicBezTo>
                  <a:pt x="3426114" y="6050115"/>
                  <a:pt x="3423476" y="6057395"/>
                  <a:pt x="3418465" y="6064200"/>
                </a:cubicBezTo>
                <a:cubicBezTo>
                  <a:pt x="3413454" y="6071005"/>
                  <a:pt x="3407651" y="6076385"/>
                  <a:pt x="3401057" y="6080342"/>
                </a:cubicBezTo>
                <a:lnTo>
                  <a:pt x="3401057" y="6113258"/>
                </a:lnTo>
                <a:cubicBezTo>
                  <a:pt x="3378849" y="6123967"/>
                  <a:pt x="3365661" y="6136100"/>
                  <a:pt x="3361493" y="6149657"/>
                </a:cubicBezTo>
                <a:cubicBezTo>
                  <a:pt x="3357326" y="6163214"/>
                  <a:pt x="3351101" y="6182310"/>
                  <a:pt x="3342820" y="6206945"/>
                </a:cubicBezTo>
                <a:cubicBezTo>
                  <a:pt x="3334274" y="6207683"/>
                  <a:pt x="3326678" y="6210637"/>
                  <a:pt x="3320031" y="6215807"/>
                </a:cubicBezTo>
                <a:cubicBezTo>
                  <a:pt x="3313384" y="6220977"/>
                  <a:pt x="3305788" y="6223931"/>
                  <a:pt x="3297242" y="6224669"/>
                </a:cubicBezTo>
                <a:lnTo>
                  <a:pt x="3297242" y="6252522"/>
                </a:lnTo>
                <a:lnTo>
                  <a:pt x="3289646" y="6252522"/>
                </a:lnTo>
                <a:cubicBezTo>
                  <a:pt x="3284793" y="6252522"/>
                  <a:pt x="3281839" y="6251256"/>
                  <a:pt x="3280784" y="6248724"/>
                </a:cubicBezTo>
                <a:cubicBezTo>
                  <a:pt x="3279729" y="6246192"/>
                  <a:pt x="3279307" y="6242394"/>
                  <a:pt x="3279518" y="6237330"/>
                </a:cubicBezTo>
                <a:lnTo>
                  <a:pt x="3287114" y="6217073"/>
                </a:lnTo>
                <a:cubicBezTo>
                  <a:pt x="3286956" y="6215227"/>
                  <a:pt x="3286006" y="6211956"/>
                  <a:pt x="3284266" y="6207261"/>
                </a:cubicBezTo>
                <a:cubicBezTo>
                  <a:pt x="3282525" y="6202566"/>
                  <a:pt x="3280942" y="6199929"/>
                  <a:pt x="3279518" y="6199348"/>
                </a:cubicBezTo>
                <a:lnTo>
                  <a:pt x="3279518" y="6206945"/>
                </a:lnTo>
                <a:cubicBezTo>
                  <a:pt x="3273715" y="6211059"/>
                  <a:pt x="3266963" y="6216756"/>
                  <a:pt x="3259261" y="6224036"/>
                </a:cubicBezTo>
                <a:cubicBezTo>
                  <a:pt x="3251560" y="6231316"/>
                  <a:pt x="3247340" y="6238279"/>
                  <a:pt x="3246601" y="6244926"/>
                </a:cubicBezTo>
                <a:cubicBezTo>
                  <a:pt x="3242856" y="6247669"/>
                  <a:pt x="3240218" y="6251678"/>
                  <a:pt x="3238688" y="6256953"/>
                </a:cubicBezTo>
                <a:cubicBezTo>
                  <a:pt x="3237159" y="6262228"/>
                  <a:pt x="3236420" y="6267503"/>
                  <a:pt x="3236473" y="6272778"/>
                </a:cubicBezTo>
                <a:lnTo>
                  <a:pt x="3218748" y="6282907"/>
                </a:lnTo>
                <a:cubicBezTo>
                  <a:pt x="3218801" y="6286968"/>
                  <a:pt x="3218063" y="6291505"/>
                  <a:pt x="3216533" y="6296516"/>
                </a:cubicBezTo>
                <a:cubicBezTo>
                  <a:pt x="3215003" y="6301528"/>
                  <a:pt x="3212366" y="6305432"/>
                  <a:pt x="3208620" y="6308227"/>
                </a:cubicBezTo>
                <a:lnTo>
                  <a:pt x="3208620" y="6328484"/>
                </a:lnTo>
                <a:lnTo>
                  <a:pt x="3198492" y="6336080"/>
                </a:lnTo>
                <a:cubicBezTo>
                  <a:pt x="3198228" y="6343782"/>
                  <a:pt x="3195591" y="6351167"/>
                  <a:pt x="3190579" y="6358236"/>
                </a:cubicBezTo>
                <a:cubicBezTo>
                  <a:pt x="3185568" y="6365304"/>
                  <a:pt x="3179765" y="6371423"/>
                  <a:pt x="3173171" y="6376593"/>
                </a:cubicBezTo>
                <a:cubicBezTo>
                  <a:pt x="3168002" y="6384664"/>
                  <a:pt x="3161883" y="6393843"/>
                  <a:pt x="3154814" y="6404129"/>
                </a:cubicBezTo>
                <a:cubicBezTo>
                  <a:pt x="3147745" y="6414416"/>
                  <a:pt x="3140360" y="6422961"/>
                  <a:pt x="3132658" y="6429766"/>
                </a:cubicBezTo>
                <a:cubicBezTo>
                  <a:pt x="3132817" y="6433723"/>
                  <a:pt x="3132500" y="6437837"/>
                  <a:pt x="3131709" y="6442110"/>
                </a:cubicBezTo>
                <a:cubicBezTo>
                  <a:pt x="3130918" y="6446383"/>
                  <a:pt x="3128702" y="6449865"/>
                  <a:pt x="3125062" y="6452555"/>
                </a:cubicBezTo>
                <a:cubicBezTo>
                  <a:pt x="3124851" y="6460362"/>
                  <a:pt x="3122741" y="6468169"/>
                  <a:pt x="3118732" y="6475976"/>
                </a:cubicBezTo>
                <a:cubicBezTo>
                  <a:pt x="3114723" y="6483783"/>
                  <a:pt x="3110081" y="6490325"/>
                  <a:pt x="3104806" y="6495600"/>
                </a:cubicBezTo>
                <a:cubicBezTo>
                  <a:pt x="3104806" y="6498238"/>
                  <a:pt x="3104173" y="6500559"/>
                  <a:pt x="3102907" y="6502563"/>
                </a:cubicBezTo>
                <a:cubicBezTo>
                  <a:pt x="3101641" y="6504568"/>
                  <a:pt x="3099742" y="6505623"/>
                  <a:pt x="3097209" y="6505728"/>
                </a:cubicBezTo>
                <a:lnTo>
                  <a:pt x="3089613" y="6503196"/>
                </a:lnTo>
                <a:lnTo>
                  <a:pt x="3097209" y="6477875"/>
                </a:lnTo>
                <a:cubicBezTo>
                  <a:pt x="3099742" y="6475185"/>
                  <a:pt x="3101641" y="6471703"/>
                  <a:pt x="3102907" y="6467431"/>
                </a:cubicBezTo>
                <a:cubicBezTo>
                  <a:pt x="3104173" y="6463158"/>
                  <a:pt x="3104806" y="6459043"/>
                  <a:pt x="3104806" y="6455087"/>
                </a:cubicBezTo>
                <a:lnTo>
                  <a:pt x="3114934" y="6432298"/>
                </a:lnTo>
                <a:cubicBezTo>
                  <a:pt x="3114406" y="6426601"/>
                  <a:pt x="3114195" y="6420271"/>
                  <a:pt x="3114301" y="6413308"/>
                </a:cubicBezTo>
                <a:cubicBezTo>
                  <a:pt x="3114406" y="6406345"/>
                  <a:pt x="3117993" y="6402547"/>
                  <a:pt x="3125062" y="6401914"/>
                </a:cubicBezTo>
                <a:cubicBezTo>
                  <a:pt x="3125906" y="6377226"/>
                  <a:pt x="3133080" y="6348107"/>
                  <a:pt x="3146585" y="6314557"/>
                </a:cubicBezTo>
                <a:cubicBezTo>
                  <a:pt x="3160089" y="6281007"/>
                  <a:pt x="3174859" y="6254421"/>
                  <a:pt x="3190896" y="6234797"/>
                </a:cubicBezTo>
                <a:cubicBezTo>
                  <a:pt x="3191212" y="6226146"/>
                  <a:pt x="3192478" y="6218128"/>
                  <a:pt x="3194694" y="6210743"/>
                </a:cubicBezTo>
                <a:cubicBezTo>
                  <a:pt x="3196909" y="6203358"/>
                  <a:pt x="3198175" y="6195339"/>
                  <a:pt x="3198492" y="6186688"/>
                </a:cubicBezTo>
                <a:cubicBezTo>
                  <a:pt x="3202237" y="6186530"/>
                  <a:pt x="3204875" y="6184947"/>
                  <a:pt x="3206405" y="6181941"/>
                </a:cubicBezTo>
                <a:cubicBezTo>
                  <a:pt x="3207934" y="6178934"/>
                  <a:pt x="3208673" y="6175452"/>
                  <a:pt x="3208620" y="6171496"/>
                </a:cubicBezTo>
                <a:cubicBezTo>
                  <a:pt x="3209042" y="6161209"/>
                  <a:pt x="3210730" y="6155196"/>
                  <a:pt x="3213684" y="6153455"/>
                </a:cubicBezTo>
                <a:cubicBezTo>
                  <a:pt x="3216638" y="6151714"/>
                  <a:pt x="3218326" y="6147600"/>
                  <a:pt x="3218748" y="6141111"/>
                </a:cubicBezTo>
                <a:lnTo>
                  <a:pt x="3231409" y="6115791"/>
                </a:lnTo>
                <a:cubicBezTo>
                  <a:pt x="3235154" y="6114419"/>
                  <a:pt x="3237792" y="6112098"/>
                  <a:pt x="3239321" y="6108827"/>
                </a:cubicBezTo>
                <a:cubicBezTo>
                  <a:pt x="3240851" y="6105557"/>
                  <a:pt x="3241590" y="6101970"/>
                  <a:pt x="3241537" y="6098066"/>
                </a:cubicBezTo>
                <a:lnTo>
                  <a:pt x="3239005" y="6085406"/>
                </a:lnTo>
                <a:lnTo>
                  <a:pt x="3261794" y="6006912"/>
                </a:lnTo>
                <a:lnTo>
                  <a:pt x="3271922" y="5999316"/>
                </a:lnTo>
                <a:lnTo>
                  <a:pt x="3279518" y="5986655"/>
                </a:lnTo>
                <a:cubicBezTo>
                  <a:pt x="3279518" y="5982593"/>
                  <a:pt x="3280151" y="5978057"/>
                  <a:pt x="3281417" y="5973045"/>
                </a:cubicBezTo>
                <a:cubicBezTo>
                  <a:pt x="3282683" y="5968034"/>
                  <a:pt x="3284582" y="5964131"/>
                  <a:pt x="3287114" y="5961335"/>
                </a:cubicBezTo>
                <a:cubicBezTo>
                  <a:pt x="3285637" y="5956745"/>
                  <a:pt x="3285426" y="5950732"/>
                  <a:pt x="3286481" y="5943294"/>
                </a:cubicBezTo>
                <a:cubicBezTo>
                  <a:pt x="3287536" y="5935856"/>
                  <a:pt x="3291123" y="5931741"/>
                  <a:pt x="3297242" y="5930950"/>
                </a:cubicBezTo>
                <a:cubicBezTo>
                  <a:pt x="3298139" y="5923987"/>
                  <a:pt x="3302676" y="5912592"/>
                  <a:pt x="3310852" y="5896767"/>
                </a:cubicBezTo>
                <a:cubicBezTo>
                  <a:pt x="3319029" y="5880942"/>
                  <a:pt x="3325464" y="5872080"/>
                  <a:pt x="3330159" y="5870181"/>
                </a:cubicBezTo>
                <a:lnTo>
                  <a:pt x="3337755" y="5852456"/>
                </a:lnTo>
                <a:cubicBezTo>
                  <a:pt x="3338494" y="5836631"/>
                  <a:pt x="3341448" y="5822704"/>
                  <a:pt x="3346618" y="5810677"/>
                </a:cubicBezTo>
                <a:cubicBezTo>
                  <a:pt x="3351787" y="5798650"/>
                  <a:pt x="3354741" y="5784723"/>
                  <a:pt x="3355480" y="5768898"/>
                </a:cubicBezTo>
                <a:lnTo>
                  <a:pt x="3363076" y="5758770"/>
                </a:lnTo>
                <a:cubicBezTo>
                  <a:pt x="3364237" y="5749380"/>
                  <a:pt x="3368879" y="5738408"/>
                  <a:pt x="3377002" y="5725853"/>
                </a:cubicBezTo>
                <a:cubicBezTo>
                  <a:pt x="3385126" y="5713298"/>
                  <a:pt x="3389768" y="5702326"/>
                  <a:pt x="3390929" y="5692936"/>
                </a:cubicBezTo>
                <a:cubicBezTo>
                  <a:pt x="3398419" y="5688188"/>
                  <a:pt x="3401795" y="5680592"/>
                  <a:pt x="3401057" y="5670147"/>
                </a:cubicBezTo>
                <a:cubicBezTo>
                  <a:pt x="3400318" y="5659703"/>
                  <a:pt x="3403695" y="5652107"/>
                  <a:pt x="3411185" y="5647359"/>
                </a:cubicBezTo>
                <a:cubicBezTo>
                  <a:pt x="3412715" y="5639341"/>
                  <a:pt x="3419151" y="5619295"/>
                  <a:pt x="3430492" y="5587222"/>
                </a:cubicBezTo>
                <a:cubicBezTo>
                  <a:pt x="3441834" y="5555150"/>
                  <a:pt x="3448902" y="5536370"/>
                  <a:pt x="3451698" y="5530884"/>
                </a:cubicBezTo>
                <a:cubicBezTo>
                  <a:pt x="3450221" y="5526611"/>
                  <a:pt x="3450010" y="5521864"/>
                  <a:pt x="3451065" y="5516641"/>
                </a:cubicBezTo>
                <a:cubicBezTo>
                  <a:pt x="3452120" y="5511419"/>
                  <a:pt x="3455707" y="5508570"/>
                  <a:pt x="3461826" y="5508095"/>
                </a:cubicBezTo>
                <a:lnTo>
                  <a:pt x="3489606" y="5455285"/>
                </a:lnTo>
                <a:lnTo>
                  <a:pt x="3488585" y="5451199"/>
                </a:lnTo>
                <a:lnTo>
                  <a:pt x="3478457" y="5438539"/>
                </a:lnTo>
                <a:lnTo>
                  <a:pt x="3465797" y="5451199"/>
                </a:lnTo>
                <a:lnTo>
                  <a:pt x="3458201" y="5504373"/>
                </a:lnTo>
                <a:cubicBezTo>
                  <a:pt x="3450393" y="5511441"/>
                  <a:pt x="3443219" y="5521359"/>
                  <a:pt x="3436678" y="5534125"/>
                </a:cubicBezTo>
                <a:cubicBezTo>
                  <a:pt x="3430137" y="5546890"/>
                  <a:pt x="3425495" y="5558074"/>
                  <a:pt x="3422752" y="5567674"/>
                </a:cubicBezTo>
                <a:cubicBezTo>
                  <a:pt x="3422435" y="5576431"/>
                  <a:pt x="3420536" y="5584871"/>
                  <a:pt x="3417055" y="5592995"/>
                </a:cubicBezTo>
                <a:cubicBezTo>
                  <a:pt x="3413573" y="5601119"/>
                  <a:pt x="3410408" y="5609559"/>
                  <a:pt x="3407559" y="5618316"/>
                </a:cubicBezTo>
                <a:cubicBezTo>
                  <a:pt x="3395321" y="5628866"/>
                  <a:pt x="3384349" y="5640682"/>
                  <a:pt x="3374643" y="5653765"/>
                </a:cubicBezTo>
                <a:lnTo>
                  <a:pt x="3356918" y="5704406"/>
                </a:lnTo>
                <a:cubicBezTo>
                  <a:pt x="3355388" y="5704300"/>
                  <a:pt x="3353384" y="5704511"/>
                  <a:pt x="3350904" y="5705039"/>
                </a:cubicBezTo>
                <a:cubicBezTo>
                  <a:pt x="3348425" y="5705566"/>
                  <a:pt x="3347054" y="5707043"/>
                  <a:pt x="3346790" y="5709470"/>
                </a:cubicBezTo>
                <a:cubicBezTo>
                  <a:pt x="3347054" y="5710841"/>
                  <a:pt x="3348425" y="5712529"/>
                  <a:pt x="3350904" y="5714534"/>
                </a:cubicBezTo>
                <a:cubicBezTo>
                  <a:pt x="3353384" y="5716538"/>
                  <a:pt x="3355388" y="5718227"/>
                  <a:pt x="3356918" y="5719598"/>
                </a:cubicBezTo>
                <a:lnTo>
                  <a:pt x="3329065" y="5734791"/>
                </a:lnTo>
                <a:lnTo>
                  <a:pt x="3311341" y="5734791"/>
                </a:lnTo>
                <a:cubicBezTo>
                  <a:pt x="3311868" y="5725401"/>
                  <a:pt x="3313346" y="5716327"/>
                  <a:pt x="3315772" y="5707571"/>
                </a:cubicBezTo>
                <a:cubicBezTo>
                  <a:pt x="3318199" y="5698814"/>
                  <a:pt x="3318410" y="5685943"/>
                  <a:pt x="3316405" y="5668957"/>
                </a:cubicBezTo>
                <a:cubicBezTo>
                  <a:pt x="3311024" y="5676342"/>
                  <a:pt x="3305960" y="5683727"/>
                  <a:pt x="3301213" y="5691112"/>
                </a:cubicBezTo>
                <a:cubicBezTo>
                  <a:pt x="3296465" y="5698498"/>
                  <a:pt x="3293933" y="5707149"/>
                  <a:pt x="3293617" y="5717066"/>
                </a:cubicBezTo>
                <a:cubicBezTo>
                  <a:pt x="3281378" y="5726772"/>
                  <a:pt x="3270406" y="5737744"/>
                  <a:pt x="3260700" y="5749983"/>
                </a:cubicBezTo>
                <a:cubicBezTo>
                  <a:pt x="3246615" y="5751249"/>
                  <a:pt x="3241234" y="5756313"/>
                  <a:pt x="3244558" y="5765175"/>
                </a:cubicBezTo>
                <a:cubicBezTo>
                  <a:pt x="3247881" y="5774038"/>
                  <a:pt x="3245666" y="5779101"/>
                  <a:pt x="3237911" y="5780368"/>
                </a:cubicBezTo>
                <a:lnTo>
                  <a:pt x="3227783" y="5780368"/>
                </a:lnTo>
                <a:cubicBezTo>
                  <a:pt x="3227361" y="5787489"/>
                  <a:pt x="3225673" y="5792870"/>
                  <a:pt x="3222719" y="5796509"/>
                </a:cubicBezTo>
                <a:cubicBezTo>
                  <a:pt x="3219765" y="5800149"/>
                  <a:pt x="3218077" y="5804897"/>
                  <a:pt x="3217655" y="5810752"/>
                </a:cubicBezTo>
                <a:lnTo>
                  <a:pt x="3199930" y="5825945"/>
                </a:lnTo>
                <a:lnTo>
                  <a:pt x="3189802" y="5805688"/>
                </a:lnTo>
                <a:cubicBezTo>
                  <a:pt x="3184738" y="5805688"/>
                  <a:pt x="3182206" y="5803156"/>
                  <a:pt x="3182206" y="5798092"/>
                </a:cubicBezTo>
                <a:cubicBezTo>
                  <a:pt x="3182944" y="5788122"/>
                  <a:pt x="3185898" y="5778310"/>
                  <a:pt x="3191068" y="5768657"/>
                </a:cubicBezTo>
                <a:cubicBezTo>
                  <a:pt x="3196238" y="5759003"/>
                  <a:pt x="3199192" y="5748559"/>
                  <a:pt x="3199930" y="5737323"/>
                </a:cubicBezTo>
                <a:cubicBezTo>
                  <a:pt x="3199983" y="5737112"/>
                  <a:pt x="3199877" y="5736267"/>
                  <a:pt x="3199614" y="5734791"/>
                </a:cubicBezTo>
                <a:cubicBezTo>
                  <a:pt x="3199350" y="5733314"/>
                  <a:pt x="3198611" y="5732469"/>
                  <a:pt x="3197398" y="5732258"/>
                </a:cubicBezTo>
                <a:cubicBezTo>
                  <a:pt x="3196027" y="5732839"/>
                  <a:pt x="3194339" y="5735476"/>
                  <a:pt x="3192334" y="5740171"/>
                </a:cubicBezTo>
                <a:cubicBezTo>
                  <a:pt x="3190329" y="5744866"/>
                  <a:pt x="3188641" y="5748137"/>
                  <a:pt x="3187270" y="5749983"/>
                </a:cubicBezTo>
                <a:cubicBezTo>
                  <a:pt x="3184316" y="5752515"/>
                  <a:pt x="3182628" y="5755047"/>
                  <a:pt x="3182206" y="5757579"/>
                </a:cubicBezTo>
                <a:cubicBezTo>
                  <a:pt x="3182522" y="5761535"/>
                  <a:pt x="3182522" y="5765017"/>
                  <a:pt x="3182206" y="5768024"/>
                </a:cubicBezTo>
                <a:cubicBezTo>
                  <a:pt x="3181889" y="5771031"/>
                  <a:pt x="3179357" y="5772613"/>
                  <a:pt x="3174610" y="5772771"/>
                </a:cubicBezTo>
                <a:lnTo>
                  <a:pt x="3164481" y="5777836"/>
                </a:lnTo>
                <a:lnTo>
                  <a:pt x="3139161" y="5780368"/>
                </a:lnTo>
                <a:lnTo>
                  <a:pt x="3131565" y="5800624"/>
                </a:lnTo>
                <a:cubicBezTo>
                  <a:pt x="3127714" y="5802048"/>
                  <a:pt x="3124021" y="5804264"/>
                  <a:pt x="3120487" y="5807271"/>
                </a:cubicBezTo>
                <a:cubicBezTo>
                  <a:pt x="3116952" y="5810278"/>
                  <a:pt x="3113893" y="5813126"/>
                  <a:pt x="3111308" y="5815816"/>
                </a:cubicBezTo>
                <a:cubicBezTo>
                  <a:pt x="3108565" y="5815764"/>
                  <a:pt x="3105822" y="5816502"/>
                  <a:pt x="3103079" y="5818032"/>
                </a:cubicBezTo>
                <a:cubicBezTo>
                  <a:pt x="3100336" y="5819562"/>
                  <a:pt x="3098859" y="5822199"/>
                  <a:pt x="3098648" y="5825945"/>
                </a:cubicBezTo>
                <a:lnTo>
                  <a:pt x="3101180" y="5836073"/>
                </a:lnTo>
                <a:lnTo>
                  <a:pt x="3078391" y="5836073"/>
                </a:lnTo>
                <a:cubicBezTo>
                  <a:pt x="3079393" y="5831167"/>
                  <a:pt x="3081820" y="5823887"/>
                  <a:pt x="3085671" y="5814234"/>
                </a:cubicBezTo>
                <a:cubicBezTo>
                  <a:pt x="3089522" y="5804580"/>
                  <a:pt x="3088783" y="5799200"/>
                  <a:pt x="3083455" y="5798092"/>
                </a:cubicBezTo>
                <a:cubicBezTo>
                  <a:pt x="3080871" y="5798250"/>
                  <a:pt x="3078444" y="5799200"/>
                  <a:pt x="3076176" y="5800941"/>
                </a:cubicBezTo>
                <a:cubicBezTo>
                  <a:pt x="3073907" y="5802681"/>
                  <a:pt x="3072114" y="5804264"/>
                  <a:pt x="3070795" y="5805688"/>
                </a:cubicBezTo>
                <a:lnTo>
                  <a:pt x="3065731" y="5836073"/>
                </a:lnTo>
                <a:lnTo>
                  <a:pt x="3053071" y="5853797"/>
                </a:lnTo>
                <a:cubicBezTo>
                  <a:pt x="3053071" y="5861288"/>
                  <a:pt x="3051805" y="5867829"/>
                  <a:pt x="3049272" y="5873421"/>
                </a:cubicBezTo>
                <a:cubicBezTo>
                  <a:pt x="3046740" y="5879013"/>
                  <a:pt x="3042942" y="5884288"/>
                  <a:pt x="3037878" y="5889246"/>
                </a:cubicBezTo>
                <a:lnTo>
                  <a:pt x="3037878" y="5909503"/>
                </a:lnTo>
                <a:cubicBezTo>
                  <a:pt x="3030704" y="5917521"/>
                  <a:pt x="3027328" y="5926805"/>
                  <a:pt x="3027750" y="5937355"/>
                </a:cubicBezTo>
                <a:cubicBezTo>
                  <a:pt x="3023688" y="5936142"/>
                  <a:pt x="3019784" y="5936670"/>
                  <a:pt x="3016039" y="5938938"/>
                </a:cubicBezTo>
                <a:cubicBezTo>
                  <a:pt x="3012294" y="5941206"/>
                  <a:pt x="3010289" y="5944899"/>
                  <a:pt x="3010026" y="5950016"/>
                </a:cubicBezTo>
                <a:lnTo>
                  <a:pt x="2994833" y="5972804"/>
                </a:lnTo>
                <a:lnTo>
                  <a:pt x="2974577" y="5965208"/>
                </a:lnTo>
                <a:cubicBezTo>
                  <a:pt x="2977900" y="5956979"/>
                  <a:pt x="2980116" y="5947484"/>
                  <a:pt x="2981223" y="5936722"/>
                </a:cubicBezTo>
                <a:cubicBezTo>
                  <a:pt x="2982331" y="5925961"/>
                  <a:pt x="2985180" y="5917732"/>
                  <a:pt x="2989769" y="5912035"/>
                </a:cubicBezTo>
                <a:cubicBezTo>
                  <a:pt x="2989347" y="5904017"/>
                  <a:pt x="2992723" y="5899797"/>
                  <a:pt x="2999897" y="5899375"/>
                </a:cubicBezTo>
                <a:cubicBezTo>
                  <a:pt x="3005383" y="5899744"/>
                  <a:pt x="3012136" y="5899638"/>
                  <a:pt x="3020154" y="5899058"/>
                </a:cubicBezTo>
                <a:cubicBezTo>
                  <a:pt x="3028172" y="5898478"/>
                  <a:pt x="3027328" y="5895207"/>
                  <a:pt x="3017622" y="5889246"/>
                </a:cubicBezTo>
                <a:lnTo>
                  <a:pt x="3027750" y="5863926"/>
                </a:lnTo>
                <a:lnTo>
                  <a:pt x="3017622" y="5863926"/>
                </a:lnTo>
                <a:lnTo>
                  <a:pt x="3027750" y="5851265"/>
                </a:lnTo>
                <a:lnTo>
                  <a:pt x="3027750" y="5825945"/>
                </a:lnTo>
                <a:lnTo>
                  <a:pt x="3045474" y="5813285"/>
                </a:lnTo>
                <a:lnTo>
                  <a:pt x="3045474" y="5790496"/>
                </a:lnTo>
                <a:cubicBezTo>
                  <a:pt x="3050117" y="5782478"/>
                  <a:pt x="3056025" y="5775726"/>
                  <a:pt x="3063199" y="5770240"/>
                </a:cubicBezTo>
                <a:lnTo>
                  <a:pt x="3070795" y="5749983"/>
                </a:lnTo>
                <a:cubicBezTo>
                  <a:pt x="3062882" y="5747978"/>
                  <a:pt x="3060350" y="5739327"/>
                  <a:pt x="3063199" y="5724029"/>
                </a:cubicBezTo>
                <a:cubicBezTo>
                  <a:pt x="3066047" y="5708731"/>
                  <a:pt x="3068579" y="5698814"/>
                  <a:pt x="3070795" y="5694278"/>
                </a:cubicBezTo>
                <a:cubicBezTo>
                  <a:pt x="3075543" y="5693117"/>
                  <a:pt x="3078075" y="5687842"/>
                  <a:pt x="3078391" y="5678452"/>
                </a:cubicBezTo>
                <a:cubicBezTo>
                  <a:pt x="3078708" y="5669062"/>
                  <a:pt x="3078708" y="5662521"/>
                  <a:pt x="3078391" y="5658829"/>
                </a:cubicBezTo>
                <a:cubicBezTo>
                  <a:pt x="3082137" y="5657352"/>
                  <a:pt x="3084774" y="5654608"/>
                  <a:pt x="3086304" y="5650599"/>
                </a:cubicBezTo>
                <a:cubicBezTo>
                  <a:pt x="3087834" y="5646590"/>
                  <a:pt x="3088572" y="5642581"/>
                  <a:pt x="3088519" y="5638572"/>
                </a:cubicBezTo>
                <a:cubicBezTo>
                  <a:pt x="3088097" y="5633825"/>
                  <a:pt x="3086409" y="5630026"/>
                  <a:pt x="3083455" y="5627178"/>
                </a:cubicBezTo>
                <a:cubicBezTo>
                  <a:pt x="3080501" y="5624329"/>
                  <a:pt x="3078813" y="5620531"/>
                  <a:pt x="3078391" y="5615784"/>
                </a:cubicBezTo>
                <a:cubicBezTo>
                  <a:pt x="3068632" y="5617683"/>
                  <a:pt x="3064096" y="5625279"/>
                  <a:pt x="3064781" y="5638572"/>
                </a:cubicBezTo>
                <a:cubicBezTo>
                  <a:pt x="3065467" y="5651865"/>
                  <a:pt x="3061564" y="5659462"/>
                  <a:pt x="3053071" y="5661361"/>
                </a:cubicBezTo>
                <a:cubicBezTo>
                  <a:pt x="3052807" y="5669115"/>
                  <a:pt x="3050169" y="5676395"/>
                  <a:pt x="3045158" y="5683200"/>
                </a:cubicBezTo>
                <a:cubicBezTo>
                  <a:pt x="3040147" y="5690005"/>
                  <a:pt x="3034344" y="5695385"/>
                  <a:pt x="3027750" y="5699342"/>
                </a:cubicBezTo>
                <a:lnTo>
                  <a:pt x="3027750" y="5732258"/>
                </a:lnTo>
                <a:cubicBezTo>
                  <a:pt x="3005542" y="5742967"/>
                  <a:pt x="2992354" y="5755100"/>
                  <a:pt x="2988186" y="5768657"/>
                </a:cubicBezTo>
                <a:cubicBezTo>
                  <a:pt x="2984019" y="5782214"/>
                  <a:pt x="2977794" y="5801310"/>
                  <a:pt x="2969513" y="5825945"/>
                </a:cubicBezTo>
                <a:cubicBezTo>
                  <a:pt x="2960967" y="5826683"/>
                  <a:pt x="2953371" y="5829637"/>
                  <a:pt x="2946724" y="5834807"/>
                </a:cubicBezTo>
                <a:cubicBezTo>
                  <a:pt x="2940077" y="5839977"/>
                  <a:pt x="2932481" y="5842931"/>
                  <a:pt x="2923935" y="5843669"/>
                </a:cubicBezTo>
                <a:lnTo>
                  <a:pt x="2923935" y="5871522"/>
                </a:lnTo>
                <a:lnTo>
                  <a:pt x="2916339" y="5871522"/>
                </a:lnTo>
                <a:cubicBezTo>
                  <a:pt x="2911486" y="5871522"/>
                  <a:pt x="2908532" y="5870256"/>
                  <a:pt x="2907477" y="5867724"/>
                </a:cubicBezTo>
                <a:cubicBezTo>
                  <a:pt x="2906422" y="5865192"/>
                  <a:pt x="2906000" y="5861394"/>
                  <a:pt x="2906211" y="5856330"/>
                </a:cubicBezTo>
                <a:lnTo>
                  <a:pt x="2913807" y="5836073"/>
                </a:lnTo>
                <a:cubicBezTo>
                  <a:pt x="2913649" y="5834227"/>
                  <a:pt x="2912699" y="5830956"/>
                  <a:pt x="2910959" y="5826261"/>
                </a:cubicBezTo>
                <a:cubicBezTo>
                  <a:pt x="2909218" y="5821566"/>
                  <a:pt x="2907635" y="5818929"/>
                  <a:pt x="2906211" y="5818348"/>
                </a:cubicBezTo>
                <a:lnTo>
                  <a:pt x="2906211" y="5825945"/>
                </a:lnTo>
                <a:cubicBezTo>
                  <a:pt x="2900408" y="5830059"/>
                  <a:pt x="2893656" y="5835756"/>
                  <a:pt x="2885954" y="5843036"/>
                </a:cubicBezTo>
                <a:cubicBezTo>
                  <a:pt x="2878253" y="5850316"/>
                  <a:pt x="2874033" y="5857279"/>
                  <a:pt x="2873294" y="5863926"/>
                </a:cubicBezTo>
                <a:cubicBezTo>
                  <a:pt x="2869549" y="5866669"/>
                  <a:pt x="2866911" y="5870678"/>
                  <a:pt x="2865381" y="5875953"/>
                </a:cubicBezTo>
                <a:cubicBezTo>
                  <a:pt x="2863852" y="5881228"/>
                  <a:pt x="2863113" y="5886503"/>
                  <a:pt x="2863166" y="5891778"/>
                </a:cubicBezTo>
                <a:lnTo>
                  <a:pt x="2845441" y="5901907"/>
                </a:lnTo>
                <a:cubicBezTo>
                  <a:pt x="2845494" y="5905968"/>
                  <a:pt x="2844756" y="5910505"/>
                  <a:pt x="2843226" y="5915516"/>
                </a:cubicBezTo>
                <a:cubicBezTo>
                  <a:pt x="2841696" y="5920528"/>
                  <a:pt x="2839059" y="5924432"/>
                  <a:pt x="2835313" y="5927227"/>
                </a:cubicBezTo>
                <a:lnTo>
                  <a:pt x="2835313" y="5947484"/>
                </a:lnTo>
                <a:lnTo>
                  <a:pt x="2825185" y="5955080"/>
                </a:lnTo>
                <a:cubicBezTo>
                  <a:pt x="2824921" y="5962782"/>
                  <a:pt x="2822284" y="5970167"/>
                  <a:pt x="2817272" y="5977236"/>
                </a:cubicBezTo>
                <a:cubicBezTo>
                  <a:pt x="2812261" y="5984304"/>
                  <a:pt x="2806458" y="5990423"/>
                  <a:pt x="2799864" y="5995593"/>
                </a:cubicBezTo>
                <a:cubicBezTo>
                  <a:pt x="2794695" y="6003664"/>
                  <a:pt x="2788576" y="6012843"/>
                  <a:pt x="2781507" y="6023129"/>
                </a:cubicBezTo>
                <a:cubicBezTo>
                  <a:pt x="2774438" y="6033416"/>
                  <a:pt x="2767053" y="6041961"/>
                  <a:pt x="2759351" y="6048766"/>
                </a:cubicBezTo>
                <a:cubicBezTo>
                  <a:pt x="2759510" y="6052723"/>
                  <a:pt x="2759193" y="6056837"/>
                  <a:pt x="2758402" y="6061110"/>
                </a:cubicBezTo>
                <a:cubicBezTo>
                  <a:pt x="2757611" y="6065383"/>
                  <a:pt x="2755395" y="6068865"/>
                  <a:pt x="2751755" y="6071555"/>
                </a:cubicBezTo>
                <a:cubicBezTo>
                  <a:pt x="2751544" y="6079362"/>
                  <a:pt x="2749434" y="6087169"/>
                  <a:pt x="2745425" y="6094976"/>
                </a:cubicBezTo>
                <a:cubicBezTo>
                  <a:pt x="2741416" y="6102783"/>
                  <a:pt x="2736774" y="6109325"/>
                  <a:pt x="2731499" y="6114600"/>
                </a:cubicBezTo>
                <a:cubicBezTo>
                  <a:pt x="2731499" y="6117238"/>
                  <a:pt x="2730866" y="6119559"/>
                  <a:pt x="2729600" y="6121563"/>
                </a:cubicBezTo>
                <a:cubicBezTo>
                  <a:pt x="2728334" y="6123568"/>
                  <a:pt x="2726435" y="6124623"/>
                  <a:pt x="2723902" y="6124728"/>
                </a:cubicBezTo>
                <a:lnTo>
                  <a:pt x="2716306" y="6122196"/>
                </a:lnTo>
                <a:lnTo>
                  <a:pt x="2723902" y="6096875"/>
                </a:lnTo>
                <a:cubicBezTo>
                  <a:pt x="2726435" y="6094185"/>
                  <a:pt x="2728334" y="6090703"/>
                  <a:pt x="2729600" y="6086431"/>
                </a:cubicBezTo>
                <a:cubicBezTo>
                  <a:pt x="2730866" y="6082158"/>
                  <a:pt x="2731499" y="6078043"/>
                  <a:pt x="2731499" y="6074087"/>
                </a:cubicBezTo>
                <a:lnTo>
                  <a:pt x="2741627" y="6051298"/>
                </a:lnTo>
                <a:cubicBezTo>
                  <a:pt x="2741099" y="6045601"/>
                  <a:pt x="2740888" y="6039271"/>
                  <a:pt x="2740994" y="6032308"/>
                </a:cubicBezTo>
                <a:cubicBezTo>
                  <a:pt x="2741099" y="6025345"/>
                  <a:pt x="2744686" y="6021547"/>
                  <a:pt x="2751755" y="6020914"/>
                </a:cubicBezTo>
                <a:cubicBezTo>
                  <a:pt x="2752599" y="5996226"/>
                  <a:pt x="2759773" y="5967107"/>
                  <a:pt x="2773278" y="5933557"/>
                </a:cubicBezTo>
                <a:cubicBezTo>
                  <a:pt x="2786782" y="5900007"/>
                  <a:pt x="2801552" y="5873421"/>
                  <a:pt x="2817589" y="5853797"/>
                </a:cubicBezTo>
                <a:cubicBezTo>
                  <a:pt x="2817905" y="5845146"/>
                  <a:pt x="2819171" y="5837128"/>
                  <a:pt x="2821387" y="5829743"/>
                </a:cubicBezTo>
                <a:cubicBezTo>
                  <a:pt x="2823602" y="5822358"/>
                  <a:pt x="2824868" y="5814339"/>
                  <a:pt x="2825185" y="5805688"/>
                </a:cubicBezTo>
                <a:cubicBezTo>
                  <a:pt x="2828930" y="5805530"/>
                  <a:pt x="2831568" y="5803947"/>
                  <a:pt x="2833098" y="5800941"/>
                </a:cubicBezTo>
                <a:cubicBezTo>
                  <a:pt x="2834627" y="5797934"/>
                  <a:pt x="2835366" y="5794452"/>
                  <a:pt x="2835313" y="5790496"/>
                </a:cubicBezTo>
                <a:cubicBezTo>
                  <a:pt x="2835735" y="5780209"/>
                  <a:pt x="2837423" y="5774196"/>
                  <a:pt x="2840377" y="5772455"/>
                </a:cubicBezTo>
                <a:cubicBezTo>
                  <a:pt x="2843331" y="5770714"/>
                  <a:pt x="2845019" y="5766600"/>
                  <a:pt x="2845441" y="5760111"/>
                </a:cubicBezTo>
                <a:lnTo>
                  <a:pt x="2858102" y="5734791"/>
                </a:lnTo>
                <a:cubicBezTo>
                  <a:pt x="2861847" y="5733419"/>
                  <a:pt x="2864485" y="5731098"/>
                  <a:pt x="2866014" y="5727827"/>
                </a:cubicBezTo>
                <a:cubicBezTo>
                  <a:pt x="2867544" y="5724557"/>
                  <a:pt x="2868283" y="5720970"/>
                  <a:pt x="2868230" y="5717066"/>
                </a:cubicBezTo>
                <a:lnTo>
                  <a:pt x="2865698" y="5704406"/>
                </a:lnTo>
                <a:lnTo>
                  <a:pt x="2888487" y="5625912"/>
                </a:lnTo>
                <a:lnTo>
                  <a:pt x="2898615" y="5618316"/>
                </a:lnTo>
                <a:lnTo>
                  <a:pt x="2906211" y="5605655"/>
                </a:lnTo>
                <a:cubicBezTo>
                  <a:pt x="2906211" y="5601593"/>
                  <a:pt x="2906844" y="5597057"/>
                  <a:pt x="2908110" y="5592045"/>
                </a:cubicBezTo>
                <a:cubicBezTo>
                  <a:pt x="2909376" y="5587034"/>
                  <a:pt x="2911275" y="5583131"/>
                  <a:pt x="2913807" y="5580335"/>
                </a:cubicBezTo>
                <a:cubicBezTo>
                  <a:pt x="2912330" y="5575745"/>
                  <a:pt x="2912119" y="5569732"/>
                  <a:pt x="2913174" y="5562294"/>
                </a:cubicBezTo>
                <a:cubicBezTo>
                  <a:pt x="2914229" y="5554856"/>
                  <a:pt x="2917816" y="5550741"/>
                  <a:pt x="2923935" y="5549950"/>
                </a:cubicBezTo>
                <a:cubicBezTo>
                  <a:pt x="2924832" y="5542987"/>
                  <a:pt x="2929369" y="5531592"/>
                  <a:pt x="2937545" y="5515767"/>
                </a:cubicBezTo>
                <a:cubicBezTo>
                  <a:pt x="2945722" y="5499942"/>
                  <a:pt x="2952157" y="5491080"/>
                  <a:pt x="2956852" y="5489181"/>
                </a:cubicBezTo>
                <a:lnTo>
                  <a:pt x="2964448" y="5471456"/>
                </a:lnTo>
                <a:cubicBezTo>
                  <a:pt x="2965187" y="5455631"/>
                  <a:pt x="2968141" y="5441704"/>
                  <a:pt x="2973311" y="5429677"/>
                </a:cubicBezTo>
                <a:cubicBezTo>
                  <a:pt x="2978480" y="5417650"/>
                  <a:pt x="2981434" y="5403723"/>
                  <a:pt x="2982173" y="5387898"/>
                </a:cubicBezTo>
                <a:lnTo>
                  <a:pt x="2989769" y="5377770"/>
                </a:lnTo>
                <a:lnTo>
                  <a:pt x="2995621" y="5363938"/>
                </a:lnTo>
                <a:lnTo>
                  <a:pt x="2976268" y="5390690"/>
                </a:lnTo>
                <a:cubicBezTo>
                  <a:pt x="2969727" y="5403455"/>
                  <a:pt x="2965085" y="5414639"/>
                  <a:pt x="2962342" y="5424239"/>
                </a:cubicBezTo>
                <a:cubicBezTo>
                  <a:pt x="2962025" y="5432996"/>
                  <a:pt x="2960126" y="5441436"/>
                  <a:pt x="2956645" y="5449560"/>
                </a:cubicBezTo>
                <a:cubicBezTo>
                  <a:pt x="2953163" y="5457684"/>
                  <a:pt x="2949998" y="5466124"/>
                  <a:pt x="2947149" y="5474881"/>
                </a:cubicBezTo>
                <a:cubicBezTo>
                  <a:pt x="2934911" y="5485431"/>
                  <a:pt x="2923939" y="5497247"/>
                  <a:pt x="2914233" y="5510330"/>
                </a:cubicBezTo>
                <a:lnTo>
                  <a:pt x="2896508" y="5560971"/>
                </a:lnTo>
                <a:cubicBezTo>
                  <a:pt x="2894978" y="5560865"/>
                  <a:pt x="2892974" y="5561076"/>
                  <a:pt x="2890494" y="5561604"/>
                </a:cubicBezTo>
                <a:cubicBezTo>
                  <a:pt x="2888015" y="5562131"/>
                  <a:pt x="2886644" y="5563608"/>
                  <a:pt x="2886380" y="5566035"/>
                </a:cubicBezTo>
                <a:cubicBezTo>
                  <a:pt x="2886644" y="5567406"/>
                  <a:pt x="2888015" y="5569094"/>
                  <a:pt x="2890494" y="5571099"/>
                </a:cubicBezTo>
                <a:cubicBezTo>
                  <a:pt x="2892974" y="5573103"/>
                  <a:pt x="2894978" y="5574792"/>
                  <a:pt x="2896508" y="5576163"/>
                </a:cubicBezTo>
                <a:lnTo>
                  <a:pt x="2868655" y="5591356"/>
                </a:lnTo>
                <a:lnTo>
                  <a:pt x="2850931" y="5591356"/>
                </a:lnTo>
                <a:cubicBezTo>
                  <a:pt x="2851458" y="5581966"/>
                  <a:pt x="2852936" y="5572892"/>
                  <a:pt x="2855362" y="5564136"/>
                </a:cubicBezTo>
                <a:cubicBezTo>
                  <a:pt x="2857789" y="5555379"/>
                  <a:pt x="2858000" y="5542508"/>
                  <a:pt x="2855995" y="5525522"/>
                </a:cubicBezTo>
                <a:cubicBezTo>
                  <a:pt x="2850614" y="5532907"/>
                  <a:pt x="2845550" y="5540292"/>
                  <a:pt x="2840803" y="5547677"/>
                </a:cubicBezTo>
                <a:cubicBezTo>
                  <a:pt x="2836055" y="5555063"/>
                  <a:pt x="2833523" y="5563714"/>
                  <a:pt x="2833207" y="5573631"/>
                </a:cubicBezTo>
                <a:cubicBezTo>
                  <a:pt x="2820968" y="5583337"/>
                  <a:pt x="2809996" y="5594309"/>
                  <a:pt x="2800290" y="5606548"/>
                </a:cubicBezTo>
                <a:cubicBezTo>
                  <a:pt x="2786205" y="5607814"/>
                  <a:pt x="2780824" y="5612878"/>
                  <a:pt x="2784148" y="5621740"/>
                </a:cubicBezTo>
                <a:cubicBezTo>
                  <a:pt x="2787471" y="5630603"/>
                  <a:pt x="2785256" y="5635666"/>
                  <a:pt x="2777501" y="5636933"/>
                </a:cubicBezTo>
                <a:lnTo>
                  <a:pt x="2767373" y="5636933"/>
                </a:lnTo>
                <a:cubicBezTo>
                  <a:pt x="2766951" y="5644054"/>
                  <a:pt x="2765263" y="5649435"/>
                  <a:pt x="2762309" y="5653074"/>
                </a:cubicBezTo>
                <a:cubicBezTo>
                  <a:pt x="2759355" y="5656714"/>
                  <a:pt x="2757667" y="5661462"/>
                  <a:pt x="2757245" y="5667317"/>
                </a:cubicBezTo>
                <a:lnTo>
                  <a:pt x="2739520" y="5682510"/>
                </a:lnTo>
                <a:lnTo>
                  <a:pt x="2729392" y="5662253"/>
                </a:lnTo>
                <a:cubicBezTo>
                  <a:pt x="2724328" y="5662253"/>
                  <a:pt x="2721796" y="5659721"/>
                  <a:pt x="2721796" y="5654657"/>
                </a:cubicBezTo>
                <a:cubicBezTo>
                  <a:pt x="2722534" y="5644687"/>
                  <a:pt x="2725488" y="5634875"/>
                  <a:pt x="2730658" y="5625222"/>
                </a:cubicBezTo>
                <a:cubicBezTo>
                  <a:pt x="2735828" y="5615568"/>
                  <a:pt x="2738782" y="5605124"/>
                  <a:pt x="2739520" y="5593888"/>
                </a:cubicBezTo>
                <a:cubicBezTo>
                  <a:pt x="2739573" y="5593677"/>
                  <a:pt x="2739467" y="5592832"/>
                  <a:pt x="2739204" y="5591356"/>
                </a:cubicBezTo>
                <a:cubicBezTo>
                  <a:pt x="2738940" y="5589879"/>
                  <a:pt x="2738201" y="5589034"/>
                  <a:pt x="2736988" y="5588823"/>
                </a:cubicBezTo>
                <a:cubicBezTo>
                  <a:pt x="2735617" y="5589404"/>
                  <a:pt x="2733929" y="5592041"/>
                  <a:pt x="2731924" y="5596736"/>
                </a:cubicBezTo>
                <a:cubicBezTo>
                  <a:pt x="2729919" y="5601431"/>
                  <a:pt x="2728231" y="5604702"/>
                  <a:pt x="2726860" y="5606548"/>
                </a:cubicBezTo>
                <a:cubicBezTo>
                  <a:pt x="2723906" y="5609080"/>
                  <a:pt x="2722218" y="5611612"/>
                  <a:pt x="2721796" y="5614144"/>
                </a:cubicBezTo>
                <a:cubicBezTo>
                  <a:pt x="2722112" y="5618100"/>
                  <a:pt x="2722112" y="5621582"/>
                  <a:pt x="2721796" y="5624589"/>
                </a:cubicBezTo>
                <a:cubicBezTo>
                  <a:pt x="2721479" y="5627596"/>
                  <a:pt x="2718947" y="5629178"/>
                  <a:pt x="2714200" y="5629336"/>
                </a:cubicBezTo>
                <a:lnTo>
                  <a:pt x="2704071" y="5634401"/>
                </a:lnTo>
                <a:lnTo>
                  <a:pt x="2678751" y="5636933"/>
                </a:lnTo>
                <a:lnTo>
                  <a:pt x="2671155" y="5657189"/>
                </a:lnTo>
                <a:cubicBezTo>
                  <a:pt x="2667304" y="5658613"/>
                  <a:pt x="2663611" y="5660829"/>
                  <a:pt x="2660077" y="5663836"/>
                </a:cubicBezTo>
                <a:cubicBezTo>
                  <a:pt x="2656542" y="5666843"/>
                  <a:pt x="2653483" y="5669691"/>
                  <a:pt x="2650898" y="5672381"/>
                </a:cubicBezTo>
                <a:cubicBezTo>
                  <a:pt x="2648155" y="5672329"/>
                  <a:pt x="2645412" y="5673067"/>
                  <a:pt x="2642669" y="5674597"/>
                </a:cubicBezTo>
                <a:cubicBezTo>
                  <a:pt x="2639926" y="5676127"/>
                  <a:pt x="2638449" y="5678764"/>
                  <a:pt x="2638238" y="5682510"/>
                </a:cubicBezTo>
                <a:lnTo>
                  <a:pt x="2640770" y="5692638"/>
                </a:lnTo>
                <a:lnTo>
                  <a:pt x="2617981" y="5692638"/>
                </a:lnTo>
                <a:cubicBezTo>
                  <a:pt x="2618983" y="5687732"/>
                  <a:pt x="2621410" y="5680452"/>
                  <a:pt x="2625261" y="5670799"/>
                </a:cubicBezTo>
                <a:cubicBezTo>
                  <a:pt x="2629112" y="5661145"/>
                  <a:pt x="2628373" y="5655765"/>
                  <a:pt x="2623045" y="5654657"/>
                </a:cubicBezTo>
                <a:cubicBezTo>
                  <a:pt x="2620461" y="5654815"/>
                  <a:pt x="2618034" y="5655765"/>
                  <a:pt x="2615766" y="5657506"/>
                </a:cubicBezTo>
                <a:cubicBezTo>
                  <a:pt x="2613497" y="5659246"/>
                  <a:pt x="2611704" y="5660829"/>
                  <a:pt x="2610385" y="5662253"/>
                </a:cubicBezTo>
                <a:lnTo>
                  <a:pt x="2605321" y="5692638"/>
                </a:lnTo>
                <a:lnTo>
                  <a:pt x="2592661" y="5710362"/>
                </a:lnTo>
                <a:cubicBezTo>
                  <a:pt x="2592661" y="5717853"/>
                  <a:pt x="2591395" y="5724394"/>
                  <a:pt x="2588862" y="5729986"/>
                </a:cubicBezTo>
                <a:cubicBezTo>
                  <a:pt x="2586330" y="5735578"/>
                  <a:pt x="2582532" y="5740853"/>
                  <a:pt x="2577468" y="5745811"/>
                </a:cubicBezTo>
                <a:lnTo>
                  <a:pt x="2577468" y="5766068"/>
                </a:lnTo>
                <a:cubicBezTo>
                  <a:pt x="2570294" y="5774086"/>
                  <a:pt x="2566918" y="5783370"/>
                  <a:pt x="2567340" y="5793920"/>
                </a:cubicBezTo>
                <a:cubicBezTo>
                  <a:pt x="2563278" y="5792707"/>
                  <a:pt x="2559374" y="5793235"/>
                  <a:pt x="2555629" y="5795503"/>
                </a:cubicBezTo>
                <a:cubicBezTo>
                  <a:pt x="2551884" y="5797771"/>
                  <a:pt x="2549879" y="5801464"/>
                  <a:pt x="2549616" y="5806581"/>
                </a:cubicBezTo>
                <a:lnTo>
                  <a:pt x="2534423" y="5829369"/>
                </a:lnTo>
                <a:lnTo>
                  <a:pt x="2514167" y="5821773"/>
                </a:lnTo>
                <a:cubicBezTo>
                  <a:pt x="2517490" y="5813544"/>
                  <a:pt x="2519706" y="5804049"/>
                  <a:pt x="2520813" y="5793287"/>
                </a:cubicBezTo>
                <a:cubicBezTo>
                  <a:pt x="2521921" y="5782526"/>
                  <a:pt x="2524770" y="5774297"/>
                  <a:pt x="2529359" y="5768600"/>
                </a:cubicBezTo>
                <a:cubicBezTo>
                  <a:pt x="2528937" y="5760582"/>
                  <a:pt x="2532313" y="5756362"/>
                  <a:pt x="2539487" y="5755940"/>
                </a:cubicBezTo>
                <a:cubicBezTo>
                  <a:pt x="2544973" y="5756309"/>
                  <a:pt x="2551726" y="5756203"/>
                  <a:pt x="2559744" y="5755623"/>
                </a:cubicBezTo>
                <a:cubicBezTo>
                  <a:pt x="2567762" y="5755043"/>
                  <a:pt x="2566918" y="5751772"/>
                  <a:pt x="2557212" y="5745811"/>
                </a:cubicBezTo>
                <a:lnTo>
                  <a:pt x="2567340" y="5720491"/>
                </a:lnTo>
                <a:lnTo>
                  <a:pt x="2557212" y="5720491"/>
                </a:lnTo>
                <a:lnTo>
                  <a:pt x="2567340" y="5707830"/>
                </a:lnTo>
                <a:lnTo>
                  <a:pt x="2567340" y="5682510"/>
                </a:lnTo>
                <a:lnTo>
                  <a:pt x="2585064" y="5669850"/>
                </a:lnTo>
                <a:lnTo>
                  <a:pt x="2585064" y="5647061"/>
                </a:lnTo>
                <a:cubicBezTo>
                  <a:pt x="2589707" y="5639043"/>
                  <a:pt x="2595615" y="5632291"/>
                  <a:pt x="2602789" y="5626805"/>
                </a:cubicBezTo>
                <a:lnTo>
                  <a:pt x="2610385" y="5606548"/>
                </a:lnTo>
                <a:cubicBezTo>
                  <a:pt x="2602472" y="5604543"/>
                  <a:pt x="2599940" y="5595892"/>
                  <a:pt x="2602789" y="5580594"/>
                </a:cubicBezTo>
                <a:cubicBezTo>
                  <a:pt x="2605637" y="5565296"/>
                  <a:pt x="2608169" y="5555379"/>
                  <a:pt x="2610385" y="5550843"/>
                </a:cubicBezTo>
                <a:cubicBezTo>
                  <a:pt x="2615133" y="5549682"/>
                  <a:pt x="2617665" y="5544407"/>
                  <a:pt x="2617981" y="5535017"/>
                </a:cubicBezTo>
                <a:cubicBezTo>
                  <a:pt x="2618298" y="5525627"/>
                  <a:pt x="2618298" y="5519086"/>
                  <a:pt x="2617981" y="5515394"/>
                </a:cubicBezTo>
                <a:cubicBezTo>
                  <a:pt x="2621727" y="5513917"/>
                  <a:pt x="2624364" y="5511173"/>
                  <a:pt x="2625894" y="5507164"/>
                </a:cubicBezTo>
                <a:cubicBezTo>
                  <a:pt x="2627424" y="5503155"/>
                  <a:pt x="2628162" y="5499146"/>
                  <a:pt x="2628109" y="5495137"/>
                </a:cubicBezTo>
                <a:cubicBezTo>
                  <a:pt x="2627687" y="5490390"/>
                  <a:pt x="2625999" y="5486591"/>
                  <a:pt x="2623045" y="5483743"/>
                </a:cubicBezTo>
                <a:cubicBezTo>
                  <a:pt x="2620091" y="5480894"/>
                  <a:pt x="2618403" y="5477096"/>
                  <a:pt x="2617981" y="5472349"/>
                </a:cubicBezTo>
                <a:cubicBezTo>
                  <a:pt x="2608222" y="5474248"/>
                  <a:pt x="2603686" y="5481844"/>
                  <a:pt x="2604371" y="5495137"/>
                </a:cubicBezTo>
                <a:cubicBezTo>
                  <a:pt x="2605057" y="5508430"/>
                  <a:pt x="2601154" y="5516027"/>
                  <a:pt x="2592661" y="5517926"/>
                </a:cubicBezTo>
                <a:cubicBezTo>
                  <a:pt x="2592397" y="5525680"/>
                  <a:pt x="2589759" y="5532960"/>
                  <a:pt x="2584748" y="5539765"/>
                </a:cubicBezTo>
                <a:cubicBezTo>
                  <a:pt x="2579737" y="5546570"/>
                  <a:pt x="2573934" y="5551950"/>
                  <a:pt x="2567340" y="5555907"/>
                </a:cubicBezTo>
                <a:lnTo>
                  <a:pt x="2567340" y="5588823"/>
                </a:lnTo>
                <a:cubicBezTo>
                  <a:pt x="2545132" y="5599532"/>
                  <a:pt x="2531944" y="5611665"/>
                  <a:pt x="2527776" y="5625222"/>
                </a:cubicBezTo>
                <a:cubicBezTo>
                  <a:pt x="2523609" y="5638779"/>
                  <a:pt x="2517384" y="5657875"/>
                  <a:pt x="2509103" y="5682510"/>
                </a:cubicBezTo>
                <a:cubicBezTo>
                  <a:pt x="2500557" y="5683248"/>
                  <a:pt x="2492961" y="5686202"/>
                  <a:pt x="2486314" y="5691372"/>
                </a:cubicBezTo>
                <a:cubicBezTo>
                  <a:pt x="2479667" y="5696542"/>
                  <a:pt x="2472071" y="5699496"/>
                  <a:pt x="2463525" y="5700234"/>
                </a:cubicBezTo>
                <a:lnTo>
                  <a:pt x="2463525" y="5728087"/>
                </a:lnTo>
                <a:lnTo>
                  <a:pt x="2455929" y="5728087"/>
                </a:lnTo>
                <a:cubicBezTo>
                  <a:pt x="2451076" y="5728087"/>
                  <a:pt x="2448122" y="5726821"/>
                  <a:pt x="2447067" y="5724289"/>
                </a:cubicBezTo>
                <a:cubicBezTo>
                  <a:pt x="2446012" y="5721757"/>
                  <a:pt x="2445590" y="5717959"/>
                  <a:pt x="2445801" y="5712895"/>
                </a:cubicBezTo>
                <a:lnTo>
                  <a:pt x="2453397" y="5692638"/>
                </a:lnTo>
                <a:cubicBezTo>
                  <a:pt x="2453239" y="5690792"/>
                  <a:pt x="2452289" y="5687521"/>
                  <a:pt x="2450549" y="5682826"/>
                </a:cubicBezTo>
                <a:cubicBezTo>
                  <a:pt x="2448808" y="5678131"/>
                  <a:pt x="2447225" y="5675494"/>
                  <a:pt x="2445801" y="5674913"/>
                </a:cubicBezTo>
                <a:lnTo>
                  <a:pt x="2445801" y="5682510"/>
                </a:lnTo>
                <a:cubicBezTo>
                  <a:pt x="2439998" y="5686624"/>
                  <a:pt x="2433246" y="5692321"/>
                  <a:pt x="2425544" y="5699601"/>
                </a:cubicBezTo>
                <a:cubicBezTo>
                  <a:pt x="2417843" y="5706881"/>
                  <a:pt x="2413623" y="5713844"/>
                  <a:pt x="2412884" y="5720491"/>
                </a:cubicBezTo>
                <a:cubicBezTo>
                  <a:pt x="2409139" y="5723234"/>
                  <a:pt x="2406501" y="5727243"/>
                  <a:pt x="2404971" y="5732518"/>
                </a:cubicBezTo>
                <a:cubicBezTo>
                  <a:pt x="2403442" y="5737793"/>
                  <a:pt x="2402703" y="5743068"/>
                  <a:pt x="2402756" y="5748343"/>
                </a:cubicBezTo>
                <a:lnTo>
                  <a:pt x="2385031" y="5758472"/>
                </a:lnTo>
                <a:cubicBezTo>
                  <a:pt x="2385084" y="5762533"/>
                  <a:pt x="2384346" y="5767070"/>
                  <a:pt x="2382816" y="5772081"/>
                </a:cubicBezTo>
                <a:cubicBezTo>
                  <a:pt x="2381286" y="5777093"/>
                  <a:pt x="2378649" y="5780997"/>
                  <a:pt x="2374903" y="5783792"/>
                </a:cubicBezTo>
                <a:lnTo>
                  <a:pt x="2374903" y="5804049"/>
                </a:lnTo>
                <a:lnTo>
                  <a:pt x="2364775" y="5811645"/>
                </a:lnTo>
                <a:cubicBezTo>
                  <a:pt x="2364511" y="5819347"/>
                  <a:pt x="2361874" y="5826732"/>
                  <a:pt x="2356862" y="5833801"/>
                </a:cubicBezTo>
                <a:cubicBezTo>
                  <a:pt x="2351851" y="5840869"/>
                  <a:pt x="2346048" y="5846988"/>
                  <a:pt x="2339454" y="5852158"/>
                </a:cubicBezTo>
                <a:cubicBezTo>
                  <a:pt x="2334285" y="5860229"/>
                  <a:pt x="2328166" y="5869408"/>
                  <a:pt x="2321097" y="5879694"/>
                </a:cubicBezTo>
                <a:cubicBezTo>
                  <a:pt x="2314028" y="5889981"/>
                  <a:pt x="2306643" y="5898526"/>
                  <a:pt x="2298941" y="5905331"/>
                </a:cubicBezTo>
                <a:cubicBezTo>
                  <a:pt x="2299100" y="5909288"/>
                  <a:pt x="2298783" y="5913402"/>
                  <a:pt x="2297992" y="5917675"/>
                </a:cubicBezTo>
                <a:cubicBezTo>
                  <a:pt x="2297201" y="5921948"/>
                  <a:pt x="2294985" y="5925430"/>
                  <a:pt x="2291345" y="5928120"/>
                </a:cubicBezTo>
                <a:cubicBezTo>
                  <a:pt x="2291134" y="5935927"/>
                  <a:pt x="2289024" y="5943734"/>
                  <a:pt x="2285015" y="5951541"/>
                </a:cubicBezTo>
                <a:cubicBezTo>
                  <a:pt x="2281006" y="5959348"/>
                  <a:pt x="2276364" y="5965890"/>
                  <a:pt x="2271089" y="5971165"/>
                </a:cubicBezTo>
                <a:cubicBezTo>
                  <a:pt x="2271089" y="5973803"/>
                  <a:pt x="2270456" y="5976124"/>
                  <a:pt x="2269190" y="5978128"/>
                </a:cubicBezTo>
                <a:cubicBezTo>
                  <a:pt x="2267924" y="5980133"/>
                  <a:pt x="2266025" y="5981188"/>
                  <a:pt x="2263492" y="5981293"/>
                </a:cubicBezTo>
                <a:lnTo>
                  <a:pt x="2255896" y="5978761"/>
                </a:lnTo>
                <a:lnTo>
                  <a:pt x="2263492" y="5953440"/>
                </a:lnTo>
                <a:cubicBezTo>
                  <a:pt x="2266025" y="5950750"/>
                  <a:pt x="2267924" y="5947268"/>
                  <a:pt x="2269190" y="5942996"/>
                </a:cubicBezTo>
                <a:cubicBezTo>
                  <a:pt x="2270456" y="5938723"/>
                  <a:pt x="2271089" y="5934608"/>
                  <a:pt x="2271089" y="5930652"/>
                </a:cubicBezTo>
                <a:lnTo>
                  <a:pt x="2281217" y="5907863"/>
                </a:lnTo>
                <a:cubicBezTo>
                  <a:pt x="2280689" y="5902166"/>
                  <a:pt x="2280478" y="5895836"/>
                  <a:pt x="2280584" y="5888873"/>
                </a:cubicBezTo>
                <a:cubicBezTo>
                  <a:pt x="2280689" y="5881910"/>
                  <a:pt x="2284276" y="5878112"/>
                  <a:pt x="2291345" y="5877479"/>
                </a:cubicBezTo>
                <a:cubicBezTo>
                  <a:pt x="2292189" y="5852791"/>
                  <a:pt x="2299363" y="5823672"/>
                  <a:pt x="2312868" y="5790122"/>
                </a:cubicBezTo>
                <a:cubicBezTo>
                  <a:pt x="2326372" y="5756572"/>
                  <a:pt x="2341142" y="5729986"/>
                  <a:pt x="2357179" y="5710362"/>
                </a:cubicBezTo>
                <a:cubicBezTo>
                  <a:pt x="2357495" y="5701711"/>
                  <a:pt x="2358761" y="5693693"/>
                  <a:pt x="2360977" y="5686308"/>
                </a:cubicBezTo>
                <a:cubicBezTo>
                  <a:pt x="2363192" y="5678923"/>
                  <a:pt x="2364458" y="5670904"/>
                  <a:pt x="2364775" y="5662253"/>
                </a:cubicBezTo>
                <a:cubicBezTo>
                  <a:pt x="2368520" y="5662095"/>
                  <a:pt x="2371158" y="5660512"/>
                  <a:pt x="2372688" y="5657506"/>
                </a:cubicBezTo>
                <a:cubicBezTo>
                  <a:pt x="2374217" y="5654499"/>
                  <a:pt x="2374956" y="5651017"/>
                  <a:pt x="2374903" y="5647061"/>
                </a:cubicBezTo>
                <a:cubicBezTo>
                  <a:pt x="2375325" y="5636774"/>
                  <a:pt x="2377013" y="5630761"/>
                  <a:pt x="2379967" y="5629020"/>
                </a:cubicBezTo>
                <a:cubicBezTo>
                  <a:pt x="2382921" y="5627279"/>
                  <a:pt x="2384609" y="5623165"/>
                  <a:pt x="2385031" y="5616676"/>
                </a:cubicBezTo>
                <a:lnTo>
                  <a:pt x="2397692" y="5591356"/>
                </a:lnTo>
                <a:cubicBezTo>
                  <a:pt x="2401437" y="5589984"/>
                  <a:pt x="2404075" y="5587663"/>
                  <a:pt x="2405604" y="5584392"/>
                </a:cubicBezTo>
                <a:cubicBezTo>
                  <a:pt x="2407134" y="5581122"/>
                  <a:pt x="2407873" y="5577535"/>
                  <a:pt x="2407820" y="5573631"/>
                </a:cubicBezTo>
                <a:lnTo>
                  <a:pt x="2405288" y="5560971"/>
                </a:lnTo>
                <a:lnTo>
                  <a:pt x="2428077" y="5482477"/>
                </a:lnTo>
                <a:lnTo>
                  <a:pt x="2438205" y="5474881"/>
                </a:lnTo>
                <a:lnTo>
                  <a:pt x="2445801" y="5462220"/>
                </a:lnTo>
                <a:cubicBezTo>
                  <a:pt x="2445801" y="5458158"/>
                  <a:pt x="2446434" y="5453622"/>
                  <a:pt x="2447700" y="5448610"/>
                </a:cubicBezTo>
                <a:cubicBezTo>
                  <a:pt x="2448966" y="5443599"/>
                  <a:pt x="2450865" y="5439696"/>
                  <a:pt x="2453397" y="5436900"/>
                </a:cubicBezTo>
                <a:cubicBezTo>
                  <a:pt x="2451920" y="5432310"/>
                  <a:pt x="2451709" y="5426297"/>
                  <a:pt x="2452764" y="5418859"/>
                </a:cubicBezTo>
                <a:cubicBezTo>
                  <a:pt x="2453819" y="5411421"/>
                  <a:pt x="2457406" y="5407306"/>
                  <a:pt x="2463525" y="5406515"/>
                </a:cubicBezTo>
                <a:cubicBezTo>
                  <a:pt x="2464422" y="5399552"/>
                  <a:pt x="2468959" y="5388157"/>
                  <a:pt x="2477135" y="5372332"/>
                </a:cubicBezTo>
                <a:cubicBezTo>
                  <a:pt x="2485312" y="5356507"/>
                  <a:pt x="2491747" y="5347645"/>
                  <a:pt x="2496442" y="5345746"/>
                </a:cubicBezTo>
                <a:lnTo>
                  <a:pt x="2504038" y="5328021"/>
                </a:lnTo>
                <a:cubicBezTo>
                  <a:pt x="2504777" y="5312196"/>
                  <a:pt x="2507731" y="5298269"/>
                  <a:pt x="2512901" y="5286242"/>
                </a:cubicBezTo>
                <a:cubicBezTo>
                  <a:pt x="2518070" y="5274215"/>
                  <a:pt x="2521024" y="5260288"/>
                  <a:pt x="2521763" y="5244463"/>
                </a:cubicBezTo>
                <a:lnTo>
                  <a:pt x="2529359" y="5234335"/>
                </a:lnTo>
                <a:cubicBezTo>
                  <a:pt x="2530520" y="5224945"/>
                  <a:pt x="2535162" y="5213973"/>
                  <a:pt x="2543285" y="5201418"/>
                </a:cubicBezTo>
                <a:cubicBezTo>
                  <a:pt x="2551409" y="5188863"/>
                  <a:pt x="2556051" y="5177891"/>
                  <a:pt x="2557212" y="5168501"/>
                </a:cubicBezTo>
                <a:cubicBezTo>
                  <a:pt x="2564702" y="5163753"/>
                  <a:pt x="2568078" y="5156157"/>
                  <a:pt x="2567340" y="5145712"/>
                </a:cubicBezTo>
                <a:cubicBezTo>
                  <a:pt x="2566601" y="5135268"/>
                  <a:pt x="2569978" y="5127672"/>
                  <a:pt x="2577468" y="5122924"/>
                </a:cubicBezTo>
                <a:cubicBezTo>
                  <a:pt x="2578998" y="5114906"/>
                  <a:pt x="2585434" y="5094860"/>
                  <a:pt x="2596775" y="5062787"/>
                </a:cubicBezTo>
                <a:cubicBezTo>
                  <a:pt x="2608117" y="5030715"/>
                  <a:pt x="2615185" y="5011935"/>
                  <a:pt x="2617981" y="5006449"/>
                </a:cubicBezTo>
                <a:cubicBezTo>
                  <a:pt x="2616504" y="5002176"/>
                  <a:pt x="2616293" y="4997429"/>
                  <a:pt x="2617348" y="4992206"/>
                </a:cubicBezTo>
                <a:cubicBezTo>
                  <a:pt x="2618403" y="4986984"/>
                  <a:pt x="2621990" y="4984135"/>
                  <a:pt x="2628109" y="4983660"/>
                </a:cubicBezTo>
                <a:lnTo>
                  <a:pt x="2655889" y="4930850"/>
                </a:lnTo>
                <a:lnTo>
                  <a:pt x="2654868" y="4926764"/>
                </a:lnTo>
                <a:lnTo>
                  <a:pt x="2644740" y="4914104"/>
                </a:lnTo>
                <a:lnTo>
                  <a:pt x="2632080" y="4926764"/>
                </a:lnTo>
                <a:lnTo>
                  <a:pt x="2624484" y="4979938"/>
                </a:lnTo>
                <a:cubicBezTo>
                  <a:pt x="2616676" y="4987006"/>
                  <a:pt x="2609502" y="4996924"/>
                  <a:pt x="2602961" y="5009690"/>
                </a:cubicBezTo>
                <a:cubicBezTo>
                  <a:pt x="2596420" y="5022455"/>
                  <a:pt x="2591778" y="5033639"/>
                  <a:pt x="2589035" y="5043239"/>
                </a:cubicBezTo>
                <a:cubicBezTo>
                  <a:pt x="2588718" y="5051996"/>
                  <a:pt x="2586819" y="5060436"/>
                  <a:pt x="2583338" y="5068560"/>
                </a:cubicBezTo>
                <a:cubicBezTo>
                  <a:pt x="2579856" y="5076684"/>
                  <a:pt x="2576691" y="5085124"/>
                  <a:pt x="2573842" y="5093881"/>
                </a:cubicBezTo>
                <a:cubicBezTo>
                  <a:pt x="2561604" y="5104431"/>
                  <a:pt x="2550632" y="5116247"/>
                  <a:pt x="2540926" y="5129330"/>
                </a:cubicBezTo>
                <a:lnTo>
                  <a:pt x="2523201" y="5179971"/>
                </a:lnTo>
                <a:cubicBezTo>
                  <a:pt x="2521671" y="5179865"/>
                  <a:pt x="2519667" y="5180076"/>
                  <a:pt x="2517187" y="5180604"/>
                </a:cubicBezTo>
                <a:cubicBezTo>
                  <a:pt x="2514708" y="5181131"/>
                  <a:pt x="2513337" y="5182608"/>
                  <a:pt x="2513073" y="5185035"/>
                </a:cubicBezTo>
                <a:cubicBezTo>
                  <a:pt x="2513337" y="5186406"/>
                  <a:pt x="2514708" y="5188094"/>
                  <a:pt x="2517187" y="5190099"/>
                </a:cubicBezTo>
                <a:cubicBezTo>
                  <a:pt x="2519667" y="5192103"/>
                  <a:pt x="2521671" y="5193792"/>
                  <a:pt x="2523201" y="5195163"/>
                </a:cubicBezTo>
                <a:lnTo>
                  <a:pt x="2495348" y="5210356"/>
                </a:lnTo>
                <a:lnTo>
                  <a:pt x="2477624" y="5210356"/>
                </a:lnTo>
                <a:cubicBezTo>
                  <a:pt x="2478151" y="5200966"/>
                  <a:pt x="2479629" y="5191892"/>
                  <a:pt x="2482055" y="5183136"/>
                </a:cubicBezTo>
                <a:cubicBezTo>
                  <a:pt x="2484482" y="5174379"/>
                  <a:pt x="2484693" y="5161508"/>
                  <a:pt x="2482688" y="5144522"/>
                </a:cubicBezTo>
                <a:cubicBezTo>
                  <a:pt x="2477307" y="5151907"/>
                  <a:pt x="2472243" y="5159292"/>
                  <a:pt x="2467496" y="5166677"/>
                </a:cubicBezTo>
                <a:cubicBezTo>
                  <a:pt x="2462748" y="5174063"/>
                  <a:pt x="2460216" y="5182714"/>
                  <a:pt x="2459900" y="5192631"/>
                </a:cubicBezTo>
                <a:cubicBezTo>
                  <a:pt x="2447661" y="5202337"/>
                  <a:pt x="2436689" y="5213309"/>
                  <a:pt x="2426983" y="5225548"/>
                </a:cubicBezTo>
                <a:cubicBezTo>
                  <a:pt x="2412898" y="5226814"/>
                  <a:pt x="2407517" y="5231878"/>
                  <a:pt x="2410841" y="5240740"/>
                </a:cubicBezTo>
                <a:cubicBezTo>
                  <a:pt x="2414164" y="5249603"/>
                  <a:pt x="2411949" y="5254666"/>
                  <a:pt x="2404194" y="5255933"/>
                </a:cubicBezTo>
                <a:lnTo>
                  <a:pt x="2394066" y="5255933"/>
                </a:lnTo>
                <a:cubicBezTo>
                  <a:pt x="2393644" y="5263054"/>
                  <a:pt x="2391956" y="5268435"/>
                  <a:pt x="2389002" y="5272074"/>
                </a:cubicBezTo>
                <a:cubicBezTo>
                  <a:pt x="2386048" y="5275714"/>
                  <a:pt x="2384360" y="5280462"/>
                  <a:pt x="2383938" y="5286317"/>
                </a:cubicBezTo>
                <a:lnTo>
                  <a:pt x="2366213" y="5301510"/>
                </a:lnTo>
                <a:lnTo>
                  <a:pt x="2356085" y="5281253"/>
                </a:lnTo>
                <a:cubicBezTo>
                  <a:pt x="2351021" y="5281253"/>
                  <a:pt x="2348489" y="5278721"/>
                  <a:pt x="2348489" y="5273657"/>
                </a:cubicBezTo>
                <a:cubicBezTo>
                  <a:pt x="2349227" y="5263687"/>
                  <a:pt x="2352181" y="5253875"/>
                  <a:pt x="2357351" y="5244222"/>
                </a:cubicBezTo>
                <a:cubicBezTo>
                  <a:pt x="2362521" y="5234568"/>
                  <a:pt x="2365475" y="5224124"/>
                  <a:pt x="2366213" y="5212888"/>
                </a:cubicBezTo>
                <a:cubicBezTo>
                  <a:pt x="2366266" y="5212677"/>
                  <a:pt x="2366160" y="5211832"/>
                  <a:pt x="2365897" y="5210356"/>
                </a:cubicBezTo>
                <a:cubicBezTo>
                  <a:pt x="2365633" y="5208879"/>
                  <a:pt x="2364894" y="5208034"/>
                  <a:pt x="2363681" y="5207823"/>
                </a:cubicBezTo>
                <a:cubicBezTo>
                  <a:pt x="2362310" y="5208404"/>
                  <a:pt x="2360622" y="5211041"/>
                  <a:pt x="2358617" y="5215736"/>
                </a:cubicBezTo>
                <a:cubicBezTo>
                  <a:pt x="2356612" y="5220431"/>
                  <a:pt x="2354924" y="5223702"/>
                  <a:pt x="2353553" y="5225548"/>
                </a:cubicBezTo>
                <a:cubicBezTo>
                  <a:pt x="2350599" y="5228080"/>
                  <a:pt x="2348911" y="5230612"/>
                  <a:pt x="2348489" y="5233144"/>
                </a:cubicBezTo>
                <a:cubicBezTo>
                  <a:pt x="2348805" y="5237100"/>
                  <a:pt x="2348805" y="5240582"/>
                  <a:pt x="2348489" y="5243589"/>
                </a:cubicBezTo>
                <a:cubicBezTo>
                  <a:pt x="2348172" y="5246596"/>
                  <a:pt x="2345640" y="5248178"/>
                  <a:pt x="2340893" y="5248336"/>
                </a:cubicBezTo>
                <a:lnTo>
                  <a:pt x="2330764" y="5253401"/>
                </a:lnTo>
                <a:lnTo>
                  <a:pt x="2305444" y="5255933"/>
                </a:lnTo>
                <a:lnTo>
                  <a:pt x="2297848" y="5276189"/>
                </a:lnTo>
                <a:cubicBezTo>
                  <a:pt x="2293997" y="5277613"/>
                  <a:pt x="2290304" y="5279829"/>
                  <a:pt x="2286770" y="5282836"/>
                </a:cubicBezTo>
                <a:cubicBezTo>
                  <a:pt x="2283235" y="5285843"/>
                  <a:pt x="2280176" y="5288691"/>
                  <a:pt x="2277591" y="5291381"/>
                </a:cubicBezTo>
                <a:cubicBezTo>
                  <a:pt x="2274848" y="5291329"/>
                  <a:pt x="2272105" y="5292067"/>
                  <a:pt x="2269362" y="5293597"/>
                </a:cubicBezTo>
                <a:cubicBezTo>
                  <a:pt x="2266619" y="5295127"/>
                  <a:pt x="2265142" y="5297764"/>
                  <a:pt x="2264931" y="5301510"/>
                </a:cubicBezTo>
                <a:lnTo>
                  <a:pt x="2267463" y="5311638"/>
                </a:lnTo>
                <a:lnTo>
                  <a:pt x="2244674" y="5311638"/>
                </a:lnTo>
                <a:cubicBezTo>
                  <a:pt x="2245676" y="5306732"/>
                  <a:pt x="2248103" y="5299452"/>
                  <a:pt x="2251954" y="5289799"/>
                </a:cubicBezTo>
                <a:cubicBezTo>
                  <a:pt x="2255805" y="5280145"/>
                  <a:pt x="2255066" y="5274765"/>
                  <a:pt x="2249738" y="5273657"/>
                </a:cubicBezTo>
                <a:cubicBezTo>
                  <a:pt x="2247154" y="5273815"/>
                  <a:pt x="2244727" y="5274765"/>
                  <a:pt x="2242459" y="5276506"/>
                </a:cubicBezTo>
                <a:cubicBezTo>
                  <a:pt x="2240190" y="5278246"/>
                  <a:pt x="2238397" y="5279829"/>
                  <a:pt x="2237078" y="5281253"/>
                </a:cubicBezTo>
                <a:lnTo>
                  <a:pt x="2232014" y="5311638"/>
                </a:lnTo>
                <a:lnTo>
                  <a:pt x="2219354" y="5329362"/>
                </a:lnTo>
                <a:cubicBezTo>
                  <a:pt x="2219354" y="5336853"/>
                  <a:pt x="2218088" y="5343394"/>
                  <a:pt x="2215555" y="5348986"/>
                </a:cubicBezTo>
                <a:cubicBezTo>
                  <a:pt x="2213023" y="5354578"/>
                  <a:pt x="2209225" y="5359853"/>
                  <a:pt x="2204161" y="5364811"/>
                </a:cubicBezTo>
                <a:lnTo>
                  <a:pt x="2204161" y="5385068"/>
                </a:lnTo>
                <a:cubicBezTo>
                  <a:pt x="2196987" y="5393086"/>
                  <a:pt x="2193611" y="5402370"/>
                  <a:pt x="2194033" y="5412920"/>
                </a:cubicBezTo>
                <a:cubicBezTo>
                  <a:pt x="2189971" y="5411707"/>
                  <a:pt x="2186067" y="5412235"/>
                  <a:pt x="2182322" y="5414503"/>
                </a:cubicBezTo>
                <a:cubicBezTo>
                  <a:pt x="2178577" y="5416771"/>
                  <a:pt x="2176572" y="5420464"/>
                  <a:pt x="2176309" y="5425581"/>
                </a:cubicBezTo>
                <a:lnTo>
                  <a:pt x="2161116" y="5448369"/>
                </a:lnTo>
                <a:lnTo>
                  <a:pt x="2140860" y="5440773"/>
                </a:lnTo>
                <a:cubicBezTo>
                  <a:pt x="2144183" y="5432544"/>
                  <a:pt x="2146399" y="5423049"/>
                  <a:pt x="2147506" y="5412287"/>
                </a:cubicBezTo>
                <a:cubicBezTo>
                  <a:pt x="2148614" y="5401526"/>
                  <a:pt x="2151463" y="5393297"/>
                  <a:pt x="2156052" y="5387600"/>
                </a:cubicBezTo>
                <a:cubicBezTo>
                  <a:pt x="2155630" y="5379582"/>
                  <a:pt x="2159006" y="5375362"/>
                  <a:pt x="2166180" y="5374940"/>
                </a:cubicBezTo>
                <a:cubicBezTo>
                  <a:pt x="2171666" y="5375309"/>
                  <a:pt x="2178419" y="5375203"/>
                  <a:pt x="2186437" y="5374623"/>
                </a:cubicBezTo>
                <a:cubicBezTo>
                  <a:pt x="2190446" y="5374333"/>
                  <a:pt x="2192239" y="5373370"/>
                  <a:pt x="2191817" y="5371735"/>
                </a:cubicBezTo>
                <a:lnTo>
                  <a:pt x="2189518" y="5369723"/>
                </a:lnTo>
                <a:lnTo>
                  <a:pt x="2188341" y="5370638"/>
                </a:lnTo>
                <a:lnTo>
                  <a:pt x="2185594" y="5366290"/>
                </a:lnTo>
                <a:lnTo>
                  <a:pt x="2183905" y="5364811"/>
                </a:lnTo>
                <a:lnTo>
                  <a:pt x="2184198" y="5364079"/>
                </a:lnTo>
                <a:lnTo>
                  <a:pt x="2180745" y="5358611"/>
                </a:lnTo>
                <a:cubicBezTo>
                  <a:pt x="2180428" y="5351437"/>
                  <a:pt x="2180428" y="5346162"/>
                  <a:pt x="2180745" y="5342786"/>
                </a:cubicBezTo>
                <a:lnTo>
                  <a:pt x="2160488" y="5350382"/>
                </a:lnTo>
                <a:lnTo>
                  <a:pt x="2157956" y="5375703"/>
                </a:lnTo>
                <a:lnTo>
                  <a:pt x="2135168" y="5421280"/>
                </a:lnTo>
                <a:lnTo>
                  <a:pt x="2132636" y="5421280"/>
                </a:lnTo>
                <a:lnTo>
                  <a:pt x="2112379" y="5466857"/>
                </a:lnTo>
                <a:cubicBezTo>
                  <a:pt x="2110058" y="5468861"/>
                  <a:pt x="2109003" y="5473082"/>
                  <a:pt x="2109214" y="5479517"/>
                </a:cubicBezTo>
                <a:cubicBezTo>
                  <a:pt x="2109425" y="5485953"/>
                  <a:pt x="2109636" y="5490173"/>
                  <a:pt x="2109847" y="5492177"/>
                </a:cubicBezTo>
                <a:cubicBezTo>
                  <a:pt x="2112854" y="5489118"/>
                  <a:pt x="2115702" y="5489540"/>
                  <a:pt x="2118393" y="5493444"/>
                </a:cubicBezTo>
                <a:cubicBezTo>
                  <a:pt x="2121083" y="5497347"/>
                  <a:pt x="2120767" y="5500301"/>
                  <a:pt x="2117443" y="5502306"/>
                </a:cubicBezTo>
                <a:cubicBezTo>
                  <a:pt x="2116019" y="5502200"/>
                  <a:pt x="2114436" y="5502411"/>
                  <a:pt x="2112696" y="5502939"/>
                </a:cubicBezTo>
                <a:cubicBezTo>
                  <a:pt x="2110955" y="5503466"/>
                  <a:pt x="2110005" y="5504943"/>
                  <a:pt x="2109847" y="5507370"/>
                </a:cubicBezTo>
                <a:cubicBezTo>
                  <a:pt x="2110058" y="5510007"/>
                  <a:pt x="2111535" y="5512962"/>
                  <a:pt x="2114278" y="5516232"/>
                </a:cubicBezTo>
                <a:cubicBezTo>
                  <a:pt x="2117021" y="5519503"/>
                  <a:pt x="2119764" y="5522457"/>
                  <a:pt x="2122507" y="5525094"/>
                </a:cubicBezTo>
                <a:cubicBezTo>
                  <a:pt x="2121980" y="5530211"/>
                  <a:pt x="2119237" y="5538335"/>
                  <a:pt x="2114278" y="5549465"/>
                </a:cubicBezTo>
                <a:cubicBezTo>
                  <a:pt x="2109320" y="5560596"/>
                  <a:pt x="2105310" y="5566820"/>
                  <a:pt x="2102251" y="5568139"/>
                </a:cubicBezTo>
                <a:cubicBezTo>
                  <a:pt x="2102620" y="5576738"/>
                  <a:pt x="2101882" y="5582329"/>
                  <a:pt x="2100035" y="5584914"/>
                </a:cubicBezTo>
                <a:cubicBezTo>
                  <a:pt x="2098189" y="5587499"/>
                  <a:pt x="2093019" y="5588660"/>
                  <a:pt x="2084526" y="5588396"/>
                </a:cubicBezTo>
                <a:lnTo>
                  <a:pt x="2084526" y="5616249"/>
                </a:lnTo>
                <a:cubicBezTo>
                  <a:pt x="2078091" y="5612450"/>
                  <a:pt x="2071972" y="5608019"/>
                  <a:pt x="2066169" y="5602955"/>
                </a:cubicBezTo>
                <a:cubicBezTo>
                  <a:pt x="2060366" y="5597891"/>
                  <a:pt x="2055513" y="5592194"/>
                  <a:pt x="2051610" y="5585864"/>
                </a:cubicBezTo>
                <a:cubicBezTo>
                  <a:pt x="2052032" y="5590928"/>
                  <a:pt x="2051188" y="5595992"/>
                  <a:pt x="2049078" y="5601056"/>
                </a:cubicBezTo>
                <a:lnTo>
                  <a:pt x="2064270" y="5626377"/>
                </a:lnTo>
                <a:cubicBezTo>
                  <a:pt x="2061421" y="5636136"/>
                  <a:pt x="2055091" y="5654599"/>
                  <a:pt x="2045279" y="5681766"/>
                </a:cubicBezTo>
                <a:cubicBezTo>
                  <a:pt x="2035468" y="5708932"/>
                  <a:pt x="2024073" y="5724230"/>
                  <a:pt x="2011097" y="5727659"/>
                </a:cubicBezTo>
                <a:cubicBezTo>
                  <a:pt x="2010833" y="5732565"/>
                  <a:pt x="2008828" y="5739845"/>
                  <a:pt x="2005083" y="5749498"/>
                </a:cubicBezTo>
                <a:cubicBezTo>
                  <a:pt x="2001338" y="5759152"/>
                  <a:pt x="1997434" y="5764532"/>
                  <a:pt x="1993372" y="5765640"/>
                </a:cubicBezTo>
                <a:cubicBezTo>
                  <a:pt x="1992159" y="5765324"/>
                  <a:pt x="1991420" y="5764058"/>
                  <a:pt x="1991157" y="5761842"/>
                </a:cubicBezTo>
                <a:cubicBezTo>
                  <a:pt x="1990893" y="5759626"/>
                  <a:pt x="1990787" y="5758360"/>
                  <a:pt x="1990840" y="5758044"/>
                </a:cubicBezTo>
                <a:lnTo>
                  <a:pt x="1980712" y="5755512"/>
                </a:lnTo>
                <a:lnTo>
                  <a:pt x="1973116" y="5765640"/>
                </a:lnTo>
                <a:lnTo>
                  <a:pt x="1990840" y="5783365"/>
                </a:lnTo>
                <a:cubicBezTo>
                  <a:pt x="1990629" y="5797133"/>
                  <a:pt x="1987886" y="5809476"/>
                  <a:pt x="1982611" y="5820396"/>
                </a:cubicBezTo>
                <a:cubicBezTo>
                  <a:pt x="1977336" y="5831316"/>
                  <a:pt x="1970795" y="5841760"/>
                  <a:pt x="1962987" y="5851730"/>
                </a:cubicBezTo>
                <a:cubicBezTo>
                  <a:pt x="1963779" y="5855634"/>
                  <a:pt x="1965994" y="5863019"/>
                  <a:pt x="1969634" y="5873886"/>
                </a:cubicBezTo>
                <a:cubicBezTo>
                  <a:pt x="1973274" y="5884753"/>
                  <a:pt x="1973590" y="5890872"/>
                  <a:pt x="1970584" y="5892243"/>
                </a:cubicBezTo>
                <a:cubicBezTo>
                  <a:pt x="1966838" y="5892138"/>
                  <a:pt x="1963568" y="5891083"/>
                  <a:pt x="1960772" y="5889078"/>
                </a:cubicBezTo>
                <a:cubicBezTo>
                  <a:pt x="1957976" y="5887074"/>
                  <a:pt x="1955338" y="5884753"/>
                  <a:pt x="1952859" y="5882115"/>
                </a:cubicBezTo>
                <a:cubicBezTo>
                  <a:pt x="1952859" y="5891399"/>
                  <a:pt x="1951593" y="5901316"/>
                  <a:pt x="1949061" y="5911867"/>
                </a:cubicBezTo>
                <a:cubicBezTo>
                  <a:pt x="1946529" y="5922417"/>
                  <a:pt x="1942731" y="5931068"/>
                  <a:pt x="1937667" y="5937820"/>
                </a:cubicBezTo>
                <a:lnTo>
                  <a:pt x="1925006" y="5917564"/>
                </a:lnTo>
                <a:lnTo>
                  <a:pt x="1932603" y="5892243"/>
                </a:lnTo>
                <a:cubicBezTo>
                  <a:pt x="1931178" y="5890977"/>
                  <a:pt x="1929596" y="5889711"/>
                  <a:pt x="1927855" y="5888445"/>
                </a:cubicBezTo>
                <a:cubicBezTo>
                  <a:pt x="1926114" y="5887179"/>
                  <a:pt x="1925165" y="5885913"/>
                  <a:pt x="1925006" y="5884647"/>
                </a:cubicBezTo>
                <a:cubicBezTo>
                  <a:pt x="1925587" y="5882220"/>
                  <a:pt x="1928224" y="5880744"/>
                  <a:pt x="1932919" y="5880216"/>
                </a:cubicBezTo>
                <a:cubicBezTo>
                  <a:pt x="1937614" y="5879688"/>
                  <a:pt x="1940885" y="5879477"/>
                  <a:pt x="1942731" y="5879583"/>
                </a:cubicBezTo>
                <a:cubicBezTo>
                  <a:pt x="1942889" y="5871881"/>
                  <a:pt x="1944472" y="5863863"/>
                  <a:pt x="1947479" y="5855528"/>
                </a:cubicBezTo>
                <a:cubicBezTo>
                  <a:pt x="1950485" y="5847194"/>
                  <a:pt x="1953967" y="5839175"/>
                  <a:pt x="1957923" y="5831474"/>
                </a:cubicBezTo>
                <a:cubicBezTo>
                  <a:pt x="1957871" y="5829997"/>
                  <a:pt x="1957343" y="5827887"/>
                  <a:pt x="1956341" y="5825144"/>
                </a:cubicBezTo>
                <a:cubicBezTo>
                  <a:pt x="1955338" y="5822401"/>
                  <a:pt x="1954178" y="5820291"/>
                  <a:pt x="1952859" y="5818813"/>
                </a:cubicBezTo>
                <a:lnTo>
                  <a:pt x="1935135" y="5841602"/>
                </a:lnTo>
                <a:lnTo>
                  <a:pt x="1922474" y="5844134"/>
                </a:lnTo>
                <a:lnTo>
                  <a:pt x="1922474" y="5879583"/>
                </a:lnTo>
                <a:cubicBezTo>
                  <a:pt x="1913454" y="5886863"/>
                  <a:pt x="1905541" y="5897624"/>
                  <a:pt x="1898736" y="5911867"/>
                </a:cubicBezTo>
                <a:cubicBezTo>
                  <a:pt x="1891931" y="5926109"/>
                  <a:pt x="1887184" y="5938137"/>
                  <a:pt x="1884493" y="5947949"/>
                </a:cubicBezTo>
                <a:cubicBezTo>
                  <a:pt x="1884071" y="5952802"/>
                  <a:pt x="1882383" y="5957022"/>
                  <a:pt x="1879429" y="5960609"/>
                </a:cubicBezTo>
                <a:cubicBezTo>
                  <a:pt x="1876475" y="5964196"/>
                  <a:pt x="1874787" y="5968416"/>
                  <a:pt x="1874365" y="5973269"/>
                </a:cubicBezTo>
                <a:lnTo>
                  <a:pt x="1866769" y="5993526"/>
                </a:lnTo>
                <a:lnTo>
                  <a:pt x="1869301" y="5993526"/>
                </a:lnTo>
                <a:cubicBezTo>
                  <a:pt x="1868879" y="5998379"/>
                  <a:pt x="1867191" y="6002599"/>
                  <a:pt x="1864237" y="6006186"/>
                </a:cubicBezTo>
                <a:cubicBezTo>
                  <a:pt x="1861283" y="6009773"/>
                  <a:pt x="1859595" y="6013993"/>
                  <a:pt x="1859173" y="6018846"/>
                </a:cubicBezTo>
                <a:cubicBezTo>
                  <a:pt x="1859384" y="6022803"/>
                  <a:pt x="1858962" y="6026284"/>
                  <a:pt x="1857907" y="6029291"/>
                </a:cubicBezTo>
                <a:cubicBezTo>
                  <a:pt x="1856852" y="6032298"/>
                  <a:pt x="1853898" y="6033881"/>
                  <a:pt x="1849045" y="6034039"/>
                </a:cubicBezTo>
                <a:cubicBezTo>
                  <a:pt x="1849361" y="6041424"/>
                  <a:pt x="1848728" y="6046277"/>
                  <a:pt x="1847146" y="6048598"/>
                </a:cubicBezTo>
                <a:cubicBezTo>
                  <a:pt x="1845563" y="6050919"/>
                  <a:pt x="1841132" y="6051974"/>
                  <a:pt x="1833852" y="6051763"/>
                </a:cubicBezTo>
                <a:lnTo>
                  <a:pt x="1833852" y="6079616"/>
                </a:lnTo>
                <a:lnTo>
                  <a:pt x="1821192" y="6074552"/>
                </a:lnTo>
                <a:lnTo>
                  <a:pt x="1806000" y="6110001"/>
                </a:lnTo>
                <a:lnTo>
                  <a:pt x="1811064" y="6115065"/>
                </a:lnTo>
                <a:lnTo>
                  <a:pt x="1800935" y="6122661"/>
                </a:lnTo>
                <a:lnTo>
                  <a:pt x="1795871" y="6132789"/>
                </a:lnTo>
                <a:lnTo>
                  <a:pt x="1803467" y="6150514"/>
                </a:lnTo>
                <a:lnTo>
                  <a:pt x="1800935" y="6170770"/>
                </a:lnTo>
                <a:cubicBezTo>
                  <a:pt x="1794711" y="6171614"/>
                  <a:pt x="1791335" y="6174990"/>
                  <a:pt x="1790807" y="6180898"/>
                </a:cubicBezTo>
                <a:cubicBezTo>
                  <a:pt x="1790280" y="6186806"/>
                  <a:pt x="1784371" y="6190183"/>
                  <a:pt x="1773083" y="6191026"/>
                </a:cubicBezTo>
                <a:lnTo>
                  <a:pt x="1773083" y="6178366"/>
                </a:lnTo>
                <a:lnTo>
                  <a:pt x="1765487" y="6180898"/>
                </a:lnTo>
                <a:cubicBezTo>
                  <a:pt x="1763904" y="6184486"/>
                  <a:pt x="1761372" y="6190605"/>
                  <a:pt x="1757890" y="6199256"/>
                </a:cubicBezTo>
                <a:cubicBezTo>
                  <a:pt x="1754409" y="6207907"/>
                  <a:pt x="1751877" y="6212760"/>
                  <a:pt x="1750294" y="6213815"/>
                </a:cubicBezTo>
                <a:cubicBezTo>
                  <a:pt x="1749081" y="6213604"/>
                  <a:pt x="1748342" y="6212760"/>
                  <a:pt x="1748079" y="6211283"/>
                </a:cubicBezTo>
                <a:cubicBezTo>
                  <a:pt x="1747815" y="6209806"/>
                  <a:pt x="1747709" y="6208962"/>
                  <a:pt x="1747762" y="6208751"/>
                </a:cubicBezTo>
                <a:cubicBezTo>
                  <a:pt x="1740799" y="6208329"/>
                  <a:pt x="1738267" y="6206008"/>
                  <a:pt x="1740166" y="6201788"/>
                </a:cubicBezTo>
                <a:cubicBezTo>
                  <a:pt x="1742065" y="6197568"/>
                  <a:pt x="1744597" y="6193981"/>
                  <a:pt x="1747762" y="6191026"/>
                </a:cubicBezTo>
                <a:lnTo>
                  <a:pt x="1737634" y="6168238"/>
                </a:lnTo>
                <a:lnTo>
                  <a:pt x="1747762" y="6150514"/>
                </a:lnTo>
                <a:lnTo>
                  <a:pt x="1730038" y="6142917"/>
                </a:lnTo>
                <a:cubicBezTo>
                  <a:pt x="1729299" y="6151410"/>
                  <a:pt x="1726345" y="6159112"/>
                  <a:pt x="1721175" y="6166022"/>
                </a:cubicBezTo>
                <a:cubicBezTo>
                  <a:pt x="1716006" y="6172933"/>
                  <a:pt x="1713052" y="6181268"/>
                  <a:pt x="1712313" y="6191026"/>
                </a:cubicBezTo>
                <a:cubicBezTo>
                  <a:pt x="1704770" y="6201260"/>
                  <a:pt x="1697701" y="6211811"/>
                  <a:pt x="1691107" y="6222677"/>
                </a:cubicBezTo>
                <a:cubicBezTo>
                  <a:pt x="1684513" y="6233544"/>
                  <a:pt x="1678078" y="6244094"/>
                  <a:pt x="1671800" y="6254328"/>
                </a:cubicBezTo>
                <a:cubicBezTo>
                  <a:pt x="1670534" y="6260447"/>
                  <a:pt x="1668002" y="6268466"/>
                  <a:pt x="1664204" y="6278383"/>
                </a:cubicBezTo>
                <a:cubicBezTo>
                  <a:pt x="1660406" y="6288300"/>
                  <a:pt x="1655342" y="6293786"/>
                  <a:pt x="1649012" y="6294841"/>
                </a:cubicBezTo>
                <a:cubicBezTo>
                  <a:pt x="1649328" y="6296793"/>
                  <a:pt x="1650594" y="6300485"/>
                  <a:pt x="1652810" y="6305919"/>
                </a:cubicBezTo>
                <a:cubicBezTo>
                  <a:pt x="1655025" y="6311352"/>
                  <a:pt x="1656291" y="6314412"/>
                  <a:pt x="1656608" y="6315098"/>
                </a:cubicBezTo>
                <a:cubicBezTo>
                  <a:pt x="1657821" y="6314781"/>
                  <a:pt x="1658560" y="6313515"/>
                  <a:pt x="1658823" y="6311300"/>
                </a:cubicBezTo>
                <a:cubicBezTo>
                  <a:pt x="1659087" y="6309084"/>
                  <a:pt x="1659193" y="6307818"/>
                  <a:pt x="1659140" y="6307502"/>
                </a:cubicBezTo>
                <a:cubicBezTo>
                  <a:pt x="1666314" y="6292573"/>
                  <a:pt x="1674754" y="6278119"/>
                  <a:pt x="1684461" y="6264140"/>
                </a:cubicBezTo>
                <a:cubicBezTo>
                  <a:pt x="1694167" y="6250161"/>
                  <a:pt x="1700075" y="6235074"/>
                  <a:pt x="1702185" y="6218879"/>
                </a:cubicBezTo>
                <a:lnTo>
                  <a:pt x="1714845" y="6218879"/>
                </a:lnTo>
                <a:cubicBezTo>
                  <a:pt x="1720648" y="6218615"/>
                  <a:pt x="1727400" y="6219143"/>
                  <a:pt x="1735102" y="6220462"/>
                </a:cubicBezTo>
                <a:cubicBezTo>
                  <a:pt x="1742804" y="6221781"/>
                  <a:pt x="1747024" y="6225473"/>
                  <a:pt x="1747762" y="6231540"/>
                </a:cubicBezTo>
                <a:cubicBezTo>
                  <a:pt x="1747498" y="6243039"/>
                  <a:pt x="1744861" y="6254223"/>
                  <a:pt x="1739849" y="6265089"/>
                </a:cubicBezTo>
                <a:cubicBezTo>
                  <a:pt x="1734838" y="6275956"/>
                  <a:pt x="1729035" y="6285874"/>
                  <a:pt x="1722441" y="6294841"/>
                </a:cubicBezTo>
                <a:cubicBezTo>
                  <a:pt x="1722758" y="6300960"/>
                  <a:pt x="1724024" y="6306446"/>
                  <a:pt x="1726240" y="6311300"/>
                </a:cubicBezTo>
                <a:cubicBezTo>
                  <a:pt x="1728455" y="6316153"/>
                  <a:pt x="1729721" y="6321639"/>
                  <a:pt x="1730038" y="6327758"/>
                </a:cubicBezTo>
                <a:lnTo>
                  <a:pt x="1712313" y="6322694"/>
                </a:lnTo>
                <a:cubicBezTo>
                  <a:pt x="1712419" y="6330501"/>
                  <a:pt x="1711575" y="6338941"/>
                  <a:pt x="1709781" y="6348015"/>
                </a:cubicBezTo>
                <a:cubicBezTo>
                  <a:pt x="1707988" y="6357088"/>
                  <a:pt x="1704612" y="6365528"/>
                  <a:pt x="1699653" y="6373335"/>
                </a:cubicBezTo>
                <a:lnTo>
                  <a:pt x="1686993" y="6355611"/>
                </a:lnTo>
                <a:lnTo>
                  <a:pt x="1694589" y="6332822"/>
                </a:lnTo>
                <a:cubicBezTo>
                  <a:pt x="1693165" y="6331556"/>
                  <a:pt x="1691582" y="6330290"/>
                  <a:pt x="1689841" y="6329024"/>
                </a:cubicBezTo>
                <a:cubicBezTo>
                  <a:pt x="1688100" y="6327758"/>
                  <a:pt x="1687151" y="6326492"/>
                  <a:pt x="1686993" y="6325226"/>
                </a:cubicBezTo>
                <a:cubicBezTo>
                  <a:pt x="1687467" y="6322800"/>
                  <a:pt x="1689683" y="6321322"/>
                  <a:pt x="1693639" y="6320795"/>
                </a:cubicBezTo>
                <a:cubicBezTo>
                  <a:pt x="1697596" y="6320267"/>
                  <a:pt x="1700444" y="6320056"/>
                  <a:pt x="1702185" y="6320162"/>
                </a:cubicBezTo>
                <a:lnTo>
                  <a:pt x="1717377" y="6277117"/>
                </a:lnTo>
                <a:lnTo>
                  <a:pt x="1714845" y="6266988"/>
                </a:lnTo>
                <a:lnTo>
                  <a:pt x="1704717" y="6254328"/>
                </a:lnTo>
                <a:lnTo>
                  <a:pt x="1692057" y="6266988"/>
                </a:lnTo>
                <a:lnTo>
                  <a:pt x="1684461" y="6320162"/>
                </a:lnTo>
                <a:cubicBezTo>
                  <a:pt x="1676653" y="6327230"/>
                  <a:pt x="1669479" y="6337148"/>
                  <a:pt x="1662938" y="6349914"/>
                </a:cubicBezTo>
                <a:cubicBezTo>
                  <a:pt x="1656397" y="6362679"/>
                  <a:pt x="1651755" y="6373863"/>
                  <a:pt x="1649012" y="6383463"/>
                </a:cubicBezTo>
                <a:cubicBezTo>
                  <a:pt x="1648695" y="6392220"/>
                  <a:pt x="1646796" y="6400660"/>
                  <a:pt x="1643315" y="6408784"/>
                </a:cubicBezTo>
                <a:cubicBezTo>
                  <a:pt x="1639833" y="6416908"/>
                  <a:pt x="1636668" y="6425348"/>
                  <a:pt x="1633819" y="6434105"/>
                </a:cubicBezTo>
                <a:cubicBezTo>
                  <a:pt x="1621581" y="6444655"/>
                  <a:pt x="1610609" y="6456471"/>
                  <a:pt x="1600903" y="6469554"/>
                </a:cubicBezTo>
                <a:lnTo>
                  <a:pt x="1583178" y="6520195"/>
                </a:lnTo>
                <a:cubicBezTo>
                  <a:pt x="1581648" y="6520089"/>
                  <a:pt x="1579644" y="6520300"/>
                  <a:pt x="1577164" y="6520828"/>
                </a:cubicBezTo>
                <a:cubicBezTo>
                  <a:pt x="1574685" y="6521355"/>
                  <a:pt x="1573314" y="6522832"/>
                  <a:pt x="1573050" y="6525259"/>
                </a:cubicBezTo>
                <a:cubicBezTo>
                  <a:pt x="1573314" y="6526630"/>
                  <a:pt x="1574685" y="6528318"/>
                  <a:pt x="1577164" y="6530323"/>
                </a:cubicBezTo>
                <a:cubicBezTo>
                  <a:pt x="1579644" y="6532327"/>
                  <a:pt x="1581648" y="6534016"/>
                  <a:pt x="1583178" y="6535387"/>
                </a:cubicBezTo>
                <a:lnTo>
                  <a:pt x="1555325" y="6550580"/>
                </a:lnTo>
                <a:lnTo>
                  <a:pt x="1537601" y="6550580"/>
                </a:lnTo>
                <a:cubicBezTo>
                  <a:pt x="1538128" y="6541190"/>
                  <a:pt x="1539606" y="6532116"/>
                  <a:pt x="1542032" y="6523360"/>
                </a:cubicBezTo>
                <a:cubicBezTo>
                  <a:pt x="1544459" y="6514603"/>
                  <a:pt x="1544670" y="6501732"/>
                  <a:pt x="1542665" y="6484746"/>
                </a:cubicBezTo>
                <a:cubicBezTo>
                  <a:pt x="1537284" y="6492131"/>
                  <a:pt x="1532220" y="6499516"/>
                  <a:pt x="1527473" y="6506901"/>
                </a:cubicBezTo>
                <a:cubicBezTo>
                  <a:pt x="1522725" y="6514287"/>
                  <a:pt x="1520193" y="6522938"/>
                  <a:pt x="1519877" y="6532855"/>
                </a:cubicBezTo>
                <a:cubicBezTo>
                  <a:pt x="1507638" y="6542561"/>
                  <a:pt x="1496666" y="6553533"/>
                  <a:pt x="1486960" y="6565772"/>
                </a:cubicBezTo>
                <a:cubicBezTo>
                  <a:pt x="1472875" y="6567038"/>
                  <a:pt x="1467494" y="6572102"/>
                  <a:pt x="1470818" y="6580964"/>
                </a:cubicBezTo>
                <a:cubicBezTo>
                  <a:pt x="1474141" y="6589827"/>
                  <a:pt x="1471926" y="6594890"/>
                  <a:pt x="1464171" y="6596157"/>
                </a:cubicBezTo>
                <a:lnTo>
                  <a:pt x="1454043" y="6596157"/>
                </a:lnTo>
                <a:cubicBezTo>
                  <a:pt x="1453621" y="6603278"/>
                  <a:pt x="1451933" y="6608659"/>
                  <a:pt x="1448979" y="6612298"/>
                </a:cubicBezTo>
                <a:cubicBezTo>
                  <a:pt x="1446025" y="6615938"/>
                  <a:pt x="1444337" y="6620686"/>
                  <a:pt x="1443915" y="6626541"/>
                </a:cubicBezTo>
                <a:lnTo>
                  <a:pt x="1426190" y="6641734"/>
                </a:lnTo>
                <a:lnTo>
                  <a:pt x="1416062" y="6621477"/>
                </a:lnTo>
                <a:cubicBezTo>
                  <a:pt x="1410998" y="6621477"/>
                  <a:pt x="1408466" y="6618945"/>
                  <a:pt x="1408466" y="6613881"/>
                </a:cubicBezTo>
                <a:cubicBezTo>
                  <a:pt x="1409204" y="6603911"/>
                  <a:pt x="1412158" y="6594099"/>
                  <a:pt x="1417328" y="6584446"/>
                </a:cubicBezTo>
                <a:cubicBezTo>
                  <a:pt x="1422498" y="6574792"/>
                  <a:pt x="1425452" y="6564348"/>
                  <a:pt x="1426190" y="6553112"/>
                </a:cubicBezTo>
                <a:cubicBezTo>
                  <a:pt x="1426243" y="6552901"/>
                  <a:pt x="1426137" y="6552056"/>
                  <a:pt x="1425874" y="6550580"/>
                </a:cubicBezTo>
                <a:cubicBezTo>
                  <a:pt x="1425610" y="6549103"/>
                  <a:pt x="1424871" y="6548258"/>
                  <a:pt x="1423658" y="6548047"/>
                </a:cubicBezTo>
                <a:cubicBezTo>
                  <a:pt x="1422287" y="6548628"/>
                  <a:pt x="1420599" y="6551265"/>
                  <a:pt x="1418594" y="6555960"/>
                </a:cubicBezTo>
                <a:cubicBezTo>
                  <a:pt x="1416589" y="6560655"/>
                  <a:pt x="1414901" y="6563926"/>
                  <a:pt x="1413530" y="6565772"/>
                </a:cubicBezTo>
                <a:cubicBezTo>
                  <a:pt x="1410576" y="6568304"/>
                  <a:pt x="1408888" y="6570836"/>
                  <a:pt x="1408466" y="6573368"/>
                </a:cubicBezTo>
                <a:cubicBezTo>
                  <a:pt x="1408782" y="6577324"/>
                  <a:pt x="1408782" y="6580806"/>
                  <a:pt x="1408466" y="6583813"/>
                </a:cubicBezTo>
                <a:cubicBezTo>
                  <a:pt x="1408149" y="6586820"/>
                  <a:pt x="1405617" y="6588402"/>
                  <a:pt x="1400870" y="6588560"/>
                </a:cubicBezTo>
                <a:lnTo>
                  <a:pt x="1390741" y="6593625"/>
                </a:lnTo>
                <a:lnTo>
                  <a:pt x="1365421" y="6596157"/>
                </a:lnTo>
                <a:lnTo>
                  <a:pt x="1357825" y="6616413"/>
                </a:lnTo>
                <a:cubicBezTo>
                  <a:pt x="1353974" y="6617837"/>
                  <a:pt x="1350281" y="6620053"/>
                  <a:pt x="1346747" y="6623060"/>
                </a:cubicBezTo>
                <a:cubicBezTo>
                  <a:pt x="1343212" y="6626067"/>
                  <a:pt x="1340153" y="6628915"/>
                  <a:pt x="1337568" y="6631605"/>
                </a:cubicBezTo>
                <a:cubicBezTo>
                  <a:pt x="1334825" y="6631553"/>
                  <a:pt x="1332082" y="6632291"/>
                  <a:pt x="1329339" y="6633821"/>
                </a:cubicBezTo>
                <a:cubicBezTo>
                  <a:pt x="1326596" y="6635351"/>
                  <a:pt x="1325119" y="6637988"/>
                  <a:pt x="1324908" y="6641734"/>
                </a:cubicBezTo>
                <a:lnTo>
                  <a:pt x="1327440" y="6651862"/>
                </a:lnTo>
                <a:lnTo>
                  <a:pt x="1304651" y="6651862"/>
                </a:lnTo>
                <a:cubicBezTo>
                  <a:pt x="1305653" y="6646956"/>
                  <a:pt x="1308080" y="6639676"/>
                  <a:pt x="1311931" y="6630023"/>
                </a:cubicBezTo>
                <a:cubicBezTo>
                  <a:pt x="1315782" y="6620369"/>
                  <a:pt x="1315043" y="6614989"/>
                  <a:pt x="1309715" y="6613881"/>
                </a:cubicBezTo>
                <a:cubicBezTo>
                  <a:pt x="1307131" y="6614039"/>
                  <a:pt x="1304704" y="6614989"/>
                  <a:pt x="1302436" y="6616730"/>
                </a:cubicBezTo>
                <a:cubicBezTo>
                  <a:pt x="1300167" y="6618470"/>
                  <a:pt x="1298374" y="6620053"/>
                  <a:pt x="1297055" y="6621477"/>
                </a:cubicBezTo>
                <a:lnTo>
                  <a:pt x="1291991" y="6651862"/>
                </a:lnTo>
                <a:lnTo>
                  <a:pt x="1279331" y="6669586"/>
                </a:lnTo>
                <a:cubicBezTo>
                  <a:pt x="1279331" y="6677077"/>
                  <a:pt x="1278065" y="6683618"/>
                  <a:pt x="1275532" y="6689210"/>
                </a:cubicBezTo>
                <a:cubicBezTo>
                  <a:pt x="1273000" y="6694802"/>
                  <a:pt x="1269202" y="6700077"/>
                  <a:pt x="1264138" y="6705035"/>
                </a:cubicBezTo>
                <a:lnTo>
                  <a:pt x="1264138" y="6725292"/>
                </a:lnTo>
                <a:cubicBezTo>
                  <a:pt x="1256964" y="6733310"/>
                  <a:pt x="1253588" y="6742594"/>
                  <a:pt x="1254010" y="6753144"/>
                </a:cubicBezTo>
                <a:cubicBezTo>
                  <a:pt x="1249948" y="6751931"/>
                  <a:pt x="1246044" y="6752459"/>
                  <a:pt x="1242299" y="6754727"/>
                </a:cubicBezTo>
                <a:cubicBezTo>
                  <a:pt x="1238554" y="6756995"/>
                  <a:pt x="1236549" y="6760688"/>
                  <a:pt x="1236286" y="6765805"/>
                </a:cubicBezTo>
                <a:lnTo>
                  <a:pt x="1221093" y="6788593"/>
                </a:lnTo>
                <a:lnTo>
                  <a:pt x="1200837" y="6780997"/>
                </a:lnTo>
                <a:cubicBezTo>
                  <a:pt x="1204160" y="6772768"/>
                  <a:pt x="1206376" y="6763273"/>
                  <a:pt x="1207483" y="6752511"/>
                </a:cubicBezTo>
                <a:cubicBezTo>
                  <a:pt x="1208591" y="6741750"/>
                  <a:pt x="1211440" y="6733521"/>
                  <a:pt x="1216029" y="6727824"/>
                </a:cubicBezTo>
                <a:cubicBezTo>
                  <a:pt x="1215607" y="6719806"/>
                  <a:pt x="1218983" y="6715586"/>
                  <a:pt x="1226157" y="6715164"/>
                </a:cubicBezTo>
                <a:cubicBezTo>
                  <a:pt x="1231643" y="6715533"/>
                  <a:pt x="1238396" y="6715427"/>
                  <a:pt x="1246414" y="6714847"/>
                </a:cubicBezTo>
                <a:cubicBezTo>
                  <a:pt x="1254432" y="6714267"/>
                  <a:pt x="1253588" y="6710996"/>
                  <a:pt x="1243882" y="6705035"/>
                </a:cubicBezTo>
                <a:lnTo>
                  <a:pt x="1254010" y="6679715"/>
                </a:lnTo>
                <a:lnTo>
                  <a:pt x="1243882" y="6679715"/>
                </a:lnTo>
                <a:lnTo>
                  <a:pt x="1254010" y="6667054"/>
                </a:lnTo>
                <a:lnTo>
                  <a:pt x="1254010" y="6641734"/>
                </a:lnTo>
                <a:lnTo>
                  <a:pt x="1271734" y="6629074"/>
                </a:lnTo>
                <a:lnTo>
                  <a:pt x="1271734" y="6606285"/>
                </a:lnTo>
                <a:cubicBezTo>
                  <a:pt x="1276377" y="6598267"/>
                  <a:pt x="1282285" y="6591515"/>
                  <a:pt x="1289459" y="6586029"/>
                </a:cubicBezTo>
                <a:lnTo>
                  <a:pt x="1297055" y="6565772"/>
                </a:lnTo>
                <a:cubicBezTo>
                  <a:pt x="1289142" y="6563767"/>
                  <a:pt x="1286610" y="6555116"/>
                  <a:pt x="1289459" y="6539818"/>
                </a:cubicBezTo>
                <a:cubicBezTo>
                  <a:pt x="1292307" y="6524520"/>
                  <a:pt x="1294839" y="6514603"/>
                  <a:pt x="1297055" y="6510067"/>
                </a:cubicBezTo>
                <a:cubicBezTo>
                  <a:pt x="1301803" y="6508906"/>
                  <a:pt x="1304335" y="6503631"/>
                  <a:pt x="1304651" y="6494241"/>
                </a:cubicBezTo>
                <a:cubicBezTo>
                  <a:pt x="1304968" y="6484851"/>
                  <a:pt x="1304968" y="6478310"/>
                  <a:pt x="1304651" y="6474618"/>
                </a:cubicBezTo>
                <a:cubicBezTo>
                  <a:pt x="1308397" y="6473141"/>
                  <a:pt x="1311034" y="6470397"/>
                  <a:pt x="1312564" y="6466388"/>
                </a:cubicBezTo>
                <a:cubicBezTo>
                  <a:pt x="1314094" y="6462379"/>
                  <a:pt x="1314832" y="6458370"/>
                  <a:pt x="1314779" y="6454361"/>
                </a:cubicBezTo>
                <a:cubicBezTo>
                  <a:pt x="1314357" y="6449614"/>
                  <a:pt x="1312669" y="6445815"/>
                  <a:pt x="1309715" y="6442967"/>
                </a:cubicBezTo>
                <a:cubicBezTo>
                  <a:pt x="1306761" y="6440118"/>
                  <a:pt x="1305073" y="6436320"/>
                  <a:pt x="1304651" y="6431573"/>
                </a:cubicBezTo>
                <a:cubicBezTo>
                  <a:pt x="1294892" y="6433472"/>
                  <a:pt x="1290356" y="6441068"/>
                  <a:pt x="1291041" y="6454361"/>
                </a:cubicBezTo>
                <a:cubicBezTo>
                  <a:pt x="1291727" y="6467654"/>
                  <a:pt x="1287824" y="6475251"/>
                  <a:pt x="1279331" y="6477150"/>
                </a:cubicBezTo>
                <a:cubicBezTo>
                  <a:pt x="1279067" y="6484904"/>
                  <a:pt x="1276429" y="6492184"/>
                  <a:pt x="1271418" y="6498989"/>
                </a:cubicBezTo>
                <a:cubicBezTo>
                  <a:pt x="1266407" y="6505794"/>
                  <a:pt x="1260604" y="6511174"/>
                  <a:pt x="1254010" y="6515131"/>
                </a:cubicBezTo>
                <a:lnTo>
                  <a:pt x="1254010" y="6548047"/>
                </a:lnTo>
                <a:cubicBezTo>
                  <a:pt x="1231802" y="6558756"/>
                  <a:pt x="1218614" y="6570889"/>
                  <a:pt x="1214446" y="6584446"/>
                </a:cubicBezTo>
                <a:cubicBezTo>
                  <a:pt x="1210279" y="6598003"/>
                  <a:pt x="1204054" y="6617099"/>
                  <a:pt x="1195773" y="6641734"/>
                </a:cubicBezTo>
                <a:cubicBezTo>
                  <a:pt x="1187227" y="6642472"/>
                  <a:pt x="1179631" y="6645426"/>
                  <a:pt x="1172984" y="6650596"/>
                </a:cubicBezTo>
                <a:cubicBezTo>
                  <a:pt x="1166337" y="6655766"/>
                  <a:pt x="1158741" y="6658720"/>
                  <a:pt x="1150195" y="6659458"/>
                </a:cubicBezTo>
                <a:lnTo>
                  <a:pt x="1150195" y="6687311"/>
                </a:lnTo>
                <a:lnTo>
                  <a:pt x="1142599" y="6687311"/>
                </a:lnTo>
                <a:cubicBezTo>
                  <a:pt x="1137746" y="6687311"/>
                  <a:pt x="1134792" y="6686045"/>
                  <a:pt x="1133737" y="6683513"/>
                </a:cubicBezTo>
                <a:cubicBezTo>
                  <a:pt x="1132682" y="6680981"/>
                  <a:pt x="1132260" y="6677183"/>
                  <a:pt x="1132471" y="6672119"/>
                </a:cubicBezTo>
                <a:lnTo>
                  <a:pt x="1140067" y="6651862"/>
                </a:lnTo>
                <a:cubicBezTo>
                  <a:pt x="1139909" y="6650016"/>
                  <a:pt x="1138959" y="6646745"/>
                  <a:pt x="1137219" y="6642050"/>
                </a:cubicBezTo>
                <a:cubicBezTo>
                  <a:pt x="1135478" y="6637355"/>
                  <a:pt x="1133895" y="6634718"/>
                  <a:pt x="1132471" y="6634137"/>
                </a:cubicBezTo>
                <a:lnTo>
                  <a:pt x="1132471" y="6641734"/>
                </a:lnTo>
                <a:cubicBezTo>
                  <a:pt x="1126668" y="6645848"/>
                  <a:pt x="1119916" y="6651545"/>
                  <a:pt x="1112214" y="6658825"/>
                </a:cubicBezTo>
                <a:cubicBezTo>
                  <a:pt x="1104513" y="6666105"/>
                  <a:pt x="1100293" y="6673068"/>
                  <a:pt x="1099554" y="6679715"/>
                </a:cubicBezTo>
                <a:cubicBezTo>
                  <a:pt x="1095809" y="6682458"/>
                  <a:pt x="1093171" y="6686467"/>
                  <a:pt x="1091641" y="6691742"/>
                </a:cubicBezTo>
                <a:cubicBezTo>
                  <a:pt x="1090112" y="6697017"/>
                  <a:pt x="1089373" y="6702292"/>
                  <a:pt x="1089426" y="6707567"/>
                </a:cubicBezTo>
                <a:lnTo>
                  <a:pt x="1071701" y="6717696"/>
                </a:lnTo>
                <a:cubicBezTo>
                  <a:pt x="1071754" y="6721757"/>
                  <a:pt x="1071016" y="6726294"/>
                  <a:pt x="1069486" y="6731305"/>
                </a:cubicBezTo>
                <a:cubicBezTo>
                  <a:pt x="1067956" y="6736317"/>
                  <a:pt x="1065319" y="6740221"/>
                  <a:pt x="1061573" y="6743016"/>
                </a:cubicBezTo>
                <a:lnTo>
                  <a:pt x="1061573" y="6763273"/>
                </a:lnTo>
                <a:lnTo>
                  <a:pt x="1051445" y="6770869"/>
                </a:lnTo>
                <a:cubicBezTo>
                  <a:pt x="1051181" y="6778571"/>
                  <a:pt x="1048544" y="6785956"/>
                  <a:pt x="1043532" y="6793025"/>
                </a:cubicBezTo>
                <a:cubicBezTo>
                  <a:pt x="1038521" y="6800093"/>
                  <a:pt x="1032718" y="6806212"/>
                  <a:pt x="1026124" y="6811382"/>
                </a:cubicBezTo>
                <a:cubicBezTo>
                  <a:pt x="1020955" y="6819453"/>
                  <a:pt x="1014836" y="6828632"/>
                  <a:pt x="1007767" y="6838918"/>
                </a:cubicBezTo>
                <a:cubicBezTo>
                  <a:pt x="1000698" y="6849205"/>
                  <a:pt x="993313" y="6857750"/>
                  <a:pt x="985611" y="6864555"/>
                </a:cubicBezTo>
                <a:cubicBezTo>
                  <a:pt x="985770" y="6868512"/>
                  <a:pt x="985453" y="6872626"/>
                  <a:pt x="984662" y="6876899"/>
                </a:cubicBezTo>
                <a:cubicBezTo>
                  <a:pt x="983871" y="6881172"/>
                  <a:pt x="981655" y="6884654"/>
                  <a:pt x="978015" y="6887344"/>
                </a:cubicBezTo>
                <a:cubicBezTo>
                  <a:pt x="977804" y="6895151"/>
                  <a:pt x="975694" y="6902958"/>
                  <a:pt x="971685" y="6910765"/>
                </a:cubicBezTo>
                <a:cubicBezTo>
                  <a:pt x="967676" y="6918572"/>
                  <a:pt x="963034" y="6925114"/>
                  <a:pt x="957759" y="6930389"/>
                </a:cubicBezTo>
                <a:cubicBezTo>
                  <a:pt x="957759" y="6933027"/>
                  <a:pt x="957126" y="6935348"/>
                  <a:pt x="955860" y="6937352"/>
                </a:cubicBezTo>
                <a:cubicBezTo>
                  <a:pt x="954594" y="6939357"/>
                  <a:pt x="952695" y="6940412"/>
                  <a:pt x="950162" y="6940517"/>
                </a:cubicBezTo>
                <a:lnTo>
                  <a:pt x="942566" y="6937985"/>
                </a:lnTo>
                <a:lnTo>
                  <a:pt x="950162" y="6912664"/>
                </a:lnTo>
                <a:cubicBezTo>
                  <a:pt x="952695" y="6909974"/>
                  <a:pt x="954594" y="6906492"/>
                  <a:pt x="955860" y="6902220"/>
                </a:cubicBezTo>
                <a:cubicBezTo>
                  <a:pt x="957126" y="6897947"/>
                  <a:pt x="957759" y="6893832"/>
                  <a:pt x="957759" y="6889876"/>
                </a:cubicBezTo>
                <a:lnTo>
                  <a:pt x="967887" y="6867087"/>
                </a:lnTo>
                <a:cubicBezTo>
                  <a:pt x="967359" y="6861390"/>
                  <a:pt x="967148" y="6855060"/>
                  <a:pt x="967254" y="6848097"/>
                </a:cubicBezTo>
                <a:cubicBezTo>
                  <a:pt x="967359" y="6841134"/>
                  <a:pt x="970946" y="6837336"/>
                  <a:pt x="978015" y="6836703"/>
                </a:cubicBezTo>
                <a:cubicBezTo>
                  <a:pt x="978859" y="6812015"/>
                  <a:pt x="986033" y="6782896"/>
                  <a:pt x="999538" y="6749346"/>
                </a:cubicBezTo>
                <a:cubicBezTo>
                  <a:pt x="1013042" y="6715796"/>
                  <a:pt x="1027812" y="6689210"/>
                  <a:pt x="1043849" y="6669586"/>
                </a:cubicBezTo>
                <a:cubicBezTo>
                  <a:pt x="1044165" y="6660935"/>
                  <a:pt x="1045431" y="6652917"/>
                  <a:pt x="1047647" y="6645532"/>
                </a:cubicBezTo>
                <a:cubicBezTo>
                  <a:pt x="1049862" y="6638147"/>
                  <a:pt x="1051128" y="6630128"/>
                  <a:pt x="1051445" y="6621477"/>
                </a:cubicBezTo>
                <a:cubicBezTo>
                  <a:pt x="1055190" y="6621319"/>
                  <a:pt x="1057828" y="6619736"/>
                  <a:pt x="1059358" y="6616730"/>
                </a:cubicBezTo>
                <a:cubicBezTo>
                  <a:pt x="1060887" y="6613723"/>
                  <a:pt x="1061626" y="6610241"/>
                  <a:pt x="1061573" y="6606285"/>
                </a:cubicBezTo>
                <a:cubicBezTo>
                  <a:pt x="1061995" y="6595998"/>
                  <a:pt x="1063683" y="6589985"/>
                  <a:pt x="1066637" y="6588244"/>
                </a:cubicBezTo>
                <a:cubicBezTo>
                  <a:pt x="1069591" y="6586503"/>
                  <a:pt x="1071279" y="6582389"/>
                  <a:pt x="1071701" y="6575900"/>
                </a:cubicBezTo>
                <a:lnTo>
                  <a:pt x="1084362" y="6550580"/>
                </a:lnTo>
                <a:cubicBezTo>
                  <a:pt x="1088107" y="6549208"/>
                  <a:pt x="1090745" y="6546887"/>
                  <a:pt x="1092274" y="6543616"/>
                </a:cubicBezTo>
                <a:cubicBezTo>
                  <a:pt x="1093804" y="6540346"/>
                  <a:pt x="1094543" y="6536759"/>
                  <a:pt x="1094490" y="6532855"/>
                </a:cubicBezTo>
                <a:lnTo>
                  <a:pt x="1091958" y="6520195"/>
                </a:lnTo>
                <a:lnTo>
                  <a:pt x="1114747" y="6441701"/>
                </a:lnTo>
                <a:lnTo>
                  <a:pt x="1124875" y="6434105"/>
                </a:lnTo>
                <a:lnTo>
                  <a:pt x="1132471" y="6421444"/>
                </a:lnTo>
                <a:cubicBezTo>
                  <a:pt x="1132471" y="6417382"/>
                  <a:pt x="1133104" y="6412846"/>
                  <a:pt x="1134370" y="6407834"/>
                </a:cubicBezTo>
                <a:cubicBezTo>
                  <a:pt x="1135636" y="6402823"/>
                  <a:pt x="1137535" y="6398920"/>
                  <a:pt x="1140067" y="6396124"/>
                </a:cubicBezTo>
                <a:cubicBezTo>
                  <a:pt x="1138590" y="6391534"/>
                  <a:pt x="1138379" y="6385521"/>
                  <a:pt x="1139434" y="6378083"/>
                </a:cubicBezTo>
                <a:cubicBezTo>
                  <a:pt x="1140489" y="6370645"/>
                  <a:pt x="1144076" y="6366530"/>
                  <a:pt x="1150195" y="6365739"/>
                </a:cubicBezTo>
                <a:cubicBezTo>
                  <a:pt x="1151092" y="6358776"/>
                  <a:pt x="1155629" y="6347381"/>
                  <a:pt x="1163805" y="6331556"/>
                </a:cubicBezTo>
                <a:cubicBezTo>
                  <a:pt x="1171982" y="6315731"/>
                  <a:pt x="1178417" y="6306869"/>
                  <a:pt x="1183112" y="6304970"/>
                </a:cubicBezTo>
                <a:lnTo>
                  <a:pt x="1190708" y="6287245"/>
                </a:lnTo>
                <a:cubicBezTo>
                  <a:pt x="1191447" y="6271420"/>
                  <a:pt x="1194401" y="6257493"/>
                  <a:pt x="1199571" y="6245466"/>
                </a:cubicBezTo>
                <a:cubicBezTo>
                  <a:pt x="1204740" y="6233439"/>
                  <a:pt x="1207694" y="6219512"/>
                  <a:pt x="1208433" y="6203687"/>
                </a:cubicBezTo>
                <a:lnTo>
                  <a:pt x="1216029" y="6193559"/>
                </a:lnTo>
                <a:cubicBezTo>
                  <a:pt x="1217190" y="6184169"/>
                  <a:pt x="1221832" y="6173197"/>
                  <a:pt x="1229955" y="6160642"/>
                </a:cubicBezTo>
                <a:cubicBezTo>
                  <a:pt x="1238079" y="6148087"/>
                  <a:pt x="1242721" y="6137115"/>
                  <a:pt x="1243882" y="6127725"/>
                </a:cubicBezTo>
                <a:cubicBezTo>
                  <a:pt x="1251372" y="6122977"/>
                  <a:pt x="1254748" y="6115381"/>
                  <a:pt x="1254010" y="6104936"/>
                </a:cubicBezTo>
                <a:cubicBezTo>
                  <a:pt x="1253271" y="6094492"/>
                  <a:pt x="1256648" y="6086896"/>
                  <a:pt x="1264138" y="6082148"/>
                </a:cubicBezTo>
                <a:cubicBezTo>
                  <a:pt x="1265668" y="6074130"/>
                  <a:pt x="1272104" y="6054084"/>
                  <a:pt x="1283445" y="6022011"/>
                </a:cubicBezTo>
                <a:cubicBezTo>
                  <a:pt x="1294787" y="5989939"/>
                  <a:pt x="1301855" y="5971159"/>
                  <a:pt x="1304651" y="5965673"/>
                </a:cubicBezTo>
                <a:cubicBezTo>
                  <a:pt x="1303174" y="5961400"/>
                  <a:pt x="1302963" y="5956653"/>
                  <a:pt x="1304018" y="5951430"/>
                </a:cubicBezTo>
                <a:cubicBezTo>
                  <a:pt x="1305073" y="5946208"/>
                  <a:pt x="1308660" y="5943359"/>
                  <a:pt x="1314779" y="5942884"/>
                </a:cubicBezTo>
                <a:lnTo>
                  <a:pt x="1342559" y="5890074"/>
                </a:lnTo>
                <a:lnTo>
                  <a:pt x="1341538" y="5885988"/>
                </a:lnTo>
                <a:lnTo>
                  <a:pt x="1331410" y="5873328"/>
                </a:lnTo>
                <a:lnTo>
                  <a:pt x="1318750" y="5885988"/>
                </a:lnTo>
                <a:lnTo>
                  <a:pt x="1311154" y="5939162"/>
                </a:lnTo>
                <a:cubicBezTo>
                  <a:pt x="1303346" y="5946230"/>
                  <a:pt x="1296172" y="5956148"/>
                  <a:pt x="1289631" y="5968914"/>
                </a:cubicBezTo>
                <a:cubicBezTo>
                  <a:pt x="1283090" y="5981679"/>
                  <a:pt x="1278448" y="5992863"/>
                  <a:pt x="1275705" y="6002463"/>
                </a:cubicBezTo>
                <a:cubicBezTo>
                  <a:pt x="1275388" y="6011220"/>
                  <a:pt x="1273489" y="6019660"/>
                  <a:pt x="1270008" y="6027784"/>
                </a:cubicBezTo>
                <a:cubicBezTo>
                  <a:pt x="1266526" y="6035908"/>
                  <a:pt x="1263361" y="6044348"/>
                  <a:pt x="1260512" y="6053105"/>
                </a:cubicBezTo>
                <a:cubicBezTo>
                  <a:pt x="1248274" y="6063655"/>
                  <a:pt x="1237302" y="6075471"/>
                  <a:pt x="1227596" y="6088554"/>
                </a:cubicBezTo>
                <a:lnTo>
                  <a:pt x="1209871" y="6139195"/>
                </a:lnTo>
                <a:cubicBezTo>
                  <a:pt x="1208341" y="6139089"/>
                  <a:pt x="1206337" y="6139300"/>
                  <a:pt x="1203857" y="6139828"/>
                </a:cubicBezTo>
                <a:cubicBezTo>
                  <a:pt x="1201378" y="6140355"/>
                  <a:pt x="1200007" y="6141832"/>
                  <a:pt x="1199743" y="6144259"/>
                </a:cubicBezTo>
                <a:cubicBezTo>
                  <a:pt x="1200007" y="6145630"/>
                  <a:pt x="1201378" y="6147318"/>
                  <a:pt x="1203857" y="6149323"/>
                </a:cubicBezTo>
                <a:cubicBezTo>
                  <a:pt x="1206337" y="6151327"/>
                  <a:pt x="1208341" y="6153016"/>
                  <a:pt x="1209871" y="6154387"/>
                </a:cubicBezTo>
                <a:lnTo>
                  <a:pt x="1182018" y="6169580"/>
                </a:lnTo>
                <a:lnTo>
                  <a:pt x="1164294" y="6169580"/>
                </a:lnTo>
                <a:cubicBezTo>
                  <a:pt x="1164821" y="6160190"/>
                  <a:pt x="1166299" y="6151116"/>
                  <a:pt x="1168725" y="6142360"/>
                </a:cubicBezTo>
                <a:cubicBezTo>
                  <a:pt x="1171152" y="6133603"/>
                  <a:pt x="1171363" y="6120732"/>
                  <a:pt x="1169358" y="6103746"/>
                </a:cubicBezTo>
                <a:cubicBezTo>
                  <a:pt x="1163977" y="6111131"/>
                  <a:pt x="1158913" y="6118516"/>
                  <a:pt x="1154166" y="6125901"/>
                </a:cubicBezTo>
                <a:cubicBezTo>
                  <a:pt x="1149418" y="6133287"/>
                  <a:pt x="1146886" y="6141938"/>
                  <a:pt x="1146570" y="6151855"/>
                </a:cubicBezTo>
                <a:cubicBezTo>
                  <a:pt x="1134331" y="6161561"/>
                  <a:pt x="1123359" y="6172533"/>
                  <a:pt x="1113653" y="6184772"/>
                </a:cubicBezTo>
                <a:cubicBezTo>
                  <a:pt x="1099568" y="6186038"/>
                  <a:pt x="1094187" y="6191102"/>
                  <a:pt x="1097511" y="6199964"/>
                </a:cubicBezTo>
                <a:cubicBezTo>
                  <a:pt x="1100834" y="6208827"/>
                  <a:pt x="1098619" y="6213890"/>
                  <a:pt x="1090864" y="6215157"/>
                </a:cubicBezTo>
                <a:lnTo>
                  <a:pt x="1080736" y="6215157"/>
                </a:lnTo>
                <a:cubicBezTo>
                  <a:pt x="1080314" y="6222278"/>
                  <a:pt x="1078626" y="6227659"/>
                  <a:pt x="1075672" y="6231298"/>
                </a:cubicBezTo>
                <a:cubicBezTo>
                  <a:pt x="1072718" y="6234938"/>
                  <a:pt x="1071030" y="6239686"/>
                  <a:pt x="1070608" y="6245541"/>
                </a:cubicBezTo>
                <a:lnTo>
                  <a:pt x="1052883" y="6260734"/>
                </a:lnTo>
                <a:lnTo>
                  <a:pt x="1042755" y="6240477"/>
                </a:lnTo>
                <a:cubicBezTo>
                  <a:pt x="1037691" y="6240477"/>
                  <a:pt x="1035159" y="6237945"/>
                  <a:pt x="1035159" y="6232881"/>
                </a:cubicBezTo>
                <a:cubicBezTo>
                  <a:pt x="1035897" y="6222911"/>
                  <a:pt x="1038851" y="6213099"/>
                  <a:pt x="1044021" y="6203446"/>
                </a:cubicBezTo>
                <a:cubicBezTo>
                  <a:pt x="1049191" y="6193792"/>
                  <a:pt x="1052145" y="6183348"/>
                  <a:pt x="1052883" y="6172112"/>
                </a:cubicBezTo>
                <a:cubicBezTo>
                  <a:pt x="1052936" y="6171901"/>
                  <a:pt x="1052830" y="6171056"/>
                  <a:pt x="1052567" y="6169580"/>
                </a:cubicBezTo>
                <a:cubicBezTo>
                  <a:pt x="1052303" y="6168103"/>
                  <a:pt x="1051564" y="6167258"/>
                  <a:pt x="1050351" y="6167047"/>
                </a:cubicBezTo>
                <a:cubicBezTo>
                  <a:pt x="1048980" y="6167628"/>
                  <a:pt x="1047292" y="6170265"/>
                  <a:pt x="1045287" y="6174960"/>
                </a:cubicBezTo>
                <a:cubicBezTo>
                  <a:pt x="1043282" y="6179655"/>
                  <a:pt x="1041594" y="6182926"/>
                  <a:pt x="1040223" y="6184772"/>
                </a:cubicBezTo>
                <a:cubicBezTo>
                  <a:pt x="1037269" y="6187304"/>
                  <a:pt x="1035581" y="6189836"/>
                  <a:pt x="1035159" y="6192368"/>
                </a:cubicBezTo>
                <a:cubicBezTo>
                  <a:pt x="1035475" y="6196324"/>
                  <a:pt x="1035475" y="6199806"/>
                  <a:pt x="1035159" y="6202813"/>
                </a:cubicBezTo>
                <a:cubicBezTo>
                  <a:pt x="1034842" y="6205820"/>
                  <a:pt x="1032310" y="6207402"/>
                  <a:pt x="1027563" y="6207560"/>
                </a:cubicBezTo>
                <a:lnTo>
                  <a:pt x="1017434" y="6212625"/>
                </a:lnTo>
                <a:lnTo>
                  <a:pt x="992114" y="6215157"/>
                </a:lnTo>
                <a:lnTo>
                  <a:pt x="984518" y="6235413"/>
                </a:lnTo>
                <a:cubicBezTo>
                  <a:pt x="980667" y="6236837"/>
                  <a:pt x="976974" y="6239053"/>
                  <a:pt x="973440" y="6242060"/>
                </a:cubicBezTo>
                <a:cubicBezTo>
                  <a:pt x="969905" y="6245067"/>
                  <a:pt x="966846" y="6247915"/>
                  <a:pt x="964261" y="6250605"/>
                </a:cubicBezTo>
                <a:cubicBezTo>
                  <a:pt x="961518" y="6250553"/>
                  <a:pt x="958775" y="6251291"/>
                  <a:pt x="956032" y="6252821"/>
                </a:cubicBezTo>
                <a:cubicBezTo>
                  <a:pt x="953289" y="6254351"/>
                  <a:pt x="951812" y="6256988"/>
                  <a:pt x="951601" y="6260734"/>
                </a:cubicBezTo>
                <a:lnTo>
                  <a:pt x="954133" y="6270862"/>
                </a:lnTo>
                <a:lnTo>
                  <a:pt x="931344" y="6270862"/>
                </a:lnTo>
                <a:cubicBezTo>
                  <a:pt x="932346" y="6265956"/>
                  <a:pt x="934773" y="6258676"/>
                  <a:pt x="938624" y="6249023"/>
                </a:cubicBezTo>
                <a:cubicBezTo>
                  <a:pt x="942475" y="6239369"/>
                  <a:pt x="941736" y="6233989"/>
                  <a:pt x="936408" y="6232881"/>
                </a:cubicBezTo>
                <a:cubicBezTo>
                  <a:pt x="933824" y="6233039"/>
                  <a:pt x="931397" y="6233989"/>
                  <a:pt x="929129" y="6235730"/>
                </a:cubicBezTo>
                <a:cubicBezTo>
                  <a:pt x="926860" y="6237470"/>
                  <a:pt x="925067" y="6239053"/>
                  <a:pt x="923748" y="6240477"/>
                </a:cubicBezTo>
                <a:lnTo>
                  <a:pt x="918684" y="6270862"/>
                </a:lnTo>
                <a:lnTo>
                  <a:pt x="906024" y="6288586"/>
                </a:lnTo>
                <a:cubicBezTo>
                  <a:pt x="906024" y="6296077"/>
                  <a:pt x="904758" y="6302618"/>
                  <a:pt x="902225" y="6308210"/>
                </a:cubicBezTo>
                <a:cubicBezTo>
                  <a:pt x="899693" y="6313802"/>
                  <a:pt x="895895" y="6319077"/>
                  <a:pt x="890831" y="6324035"/>
                </a:cubicBezTo>
                <a:lnTo>
                  <a:pt x="890831" y="6344292"/>
                </a:lnTo>
                <a:cubicBezTo>
                  <a:pt x="883657" y="6352310"/>
                  <a:pt x="880281" y="6361594"/>
                  <a:pt x="880703" y="6372144"/>
                </a:cubicBezTo>
                <a:cubicBezTo>
                  <a:pt x="876641" y="6370931"/>
                  <a:pt x="872737" y="6371459"/>
                  <a:pt x="868992" y="6373727"/>
                </a:cubicBezTo>
                <a:cubicBezTo>
                  <a:pt x="865247" y="6375995"/>
                  <a:pt x="863242" y="6379688"/>
                  <a:pt x="862979" y="6384805"/>
                </a:cubicBezTo>
                <a:lnTo>
                  <a:pt x="847786" y="6407593"/>
                </a:lnTo>
                <a:lnTo>
                  <a:pt x="827530" y="6399997"/>
                </a:lnTo>
                <a:cubicBezTo>
                  <a:pt x="830853" y="6391768"/>
                  <a:pt x="833069" y="6382273"/>
                  <a:pt x="834176" y="6371511"/>
                </a:cubicBezTo>
                <a:cubicBezTo>
                  <a:pt x="835284" y="6360750"/>
                  <a:pt x="838133" y="6352521"/>
                  <a:pt x="842722" y="6346824"/>
                </a:cubicBezTo>
                <a:cubicBezTo>
                  <a:pt x="842300" y="6338806"/>
                  <a:pt x="845676" y="6334586"/>
                  <a:pt x="852850" y="6334164"/>
                </a:cubicBezTo>
                <a:cubicBezTo>
                  <a:pt x="858336" y="6334533"/>
                  <a:pt x="865089" y="6334427"/>
                  <a:pt x="873107" y="6333847"/>
                </a:cubicBezTo>
                <a:cubicBezTo>
                  <a:pt x="881125" y="6333267"/>
                  <a:pt x="880281" y="6329996"/>
                  <a:pt x="870575" y="6324035"/>
                </a:cubicBezTo>
                <a:lnTo>
                  <a:pt x="880703" y="6298715"/>
                </a:lnTo>
                <a:lnTo>
                  <a:pt x="870575" y="6298715"/>
                </a:lnTo>
                <a:lnTo>
                  <a:pt x="880703" y="6286054"/>
                </a:lnTo>
                <a:lnTo>
                  <a:pt x="880703" y="6260734"/>
                </a:lnTo>
                <a:lnTo>
                  <a:pt x="898427" y="6248074"/>
                </a:lnTo>
                <a:lnTo>
                  <a:pt x="898427" y="6225285"/>
                </a:lnTo>
                <a:cubicBezTo>
                  <a:pt x="903070" y="6217267"/>
                  <a:pt x="908978" y="6210515"/>
                  <a:pt x="916152" y="6205029"/>
                </a:cubicBezTo>
                <a:lnTo>
                  <a:pt x="923748" y="6184772"/>
                </a:lnTo>
                <a:cubicBezTo>
                  <a:pt x="915835" y="6182767"/>
                  <a:pt x="913303" y="6174116"/>
                  <a:pt x="916152" y="6158818"/>
                </a:cubicBezTo>
                <a:cubicBezTo>
                  <a:pt x="919000" y="6143520"/>
                  <a:pt x="921532" y="6133603"/>
                  <a:pt x="923748" y="6129067"/>
                </a:cubicBezTo>
                <a:cubicBezTo>
                  <a:pt x="928496" y="6127906"/>
                  <a:pt x="931028" y="6122631"/>
                  <a:pt x="931344" y="6113241"/>
                </a:cubicBezTo>
                <a:cubicBezTo>
                  <a:pt x="931661" y="6103851"/>
                  <a:pt x="931661" y="6097310"/>
                  <a:pt x="931344" y="6093618"/>
                </a:cubicBezTo>
                <a:cubicBezTo>
                  <a:pt x="935090" y="6092141"/>
                  <a:pt x="937727" y="6089397"/>
                  <a:pt x="939257" y="6085388"/>
                </a:cubicBezTo>
                <a:cubicBezTo>
                  <a:pt x="940787" y="6081379"/>
                  <a:pt x="941525" y="6077370"/>
                  <a:pt x="941472" y="6073361"/>
                </a:cubicBezTo>
                <a:cubicBezTo>
                  <a:pt x="941050" y="6068614"/>
                  <a:pt x="939362" y="6064815"/>
                  <a:pt x="936408" y="6061967"/>
                </a:cubicBezTo>
                <a:cubicBezTo>
                  <a:pt x="933454" y="6059118"/>
                  <a:pt x="931766" y="6055320"/>
                  <a:pt x="931344" y="6050573"/>
                </a:cubicBezTo>
                <a:cubicBezTo>
                  <a:pt x="921585" y="6052472"/>
                  <a:pt x="917049" y="6060068"/>
                  <a:pt x="917734" y="6073361"/>
                </a:cubicBezTo>
                <a:cubicBezTo>
                  <a:pt x="918420" y="6086654"/>
                  <a:pt x="914517" y="6094251"/>
                  <a:pt x="906024" y="6096150"/>
                </a:cubicBezTo>
                <a:cubicBezTo>
                  <a:pt x="905760" y="6103904"/>
                  <a:pt x="903122" y="6111184"/>
                  <a:pt x="898111" y="6117989"/>
                </a:cubicBezTo>
                <a:cubicBezTo>
                  <a:pt x="893100" y="6124794"/>
                  <a:pt x="887297" y="6130174"/>
                  <a:pt x="880703" y="6134131"/>
                </a:cubicBezTo>
                <a:lnTo>
                  <a:pt x="880703" y="6167047"/>
                </a:lnTo>
                <a:cubicBezTo>
                  <a:pt x="858495" y="6177756"/>
                  <a:pt x="845307" y="6189889"/>
                  <a:pt x="841139" y="6203446"/>
                </a:cubicBezTo>
                <a:cubicBezTo>
                  <a:pt x="836972" y="6217003"/>
                  <a:pt x="830747" y="6236099"/>
                  <a:pt x="822466" y="6260734"/>
                </a:cubicBezTo>
                <a:cubicBezTo>
                  <a:pt x="813920" y="6261472"/>
                  <a:pt x="806324" y="6264426"/>
                  <a:pt x="799677" y="6269596"/>
                </a:cubicBezTo>
                <a:cubicBezTo>
                  <a:pt x="793030" y="6274766"/>
                  <a:pt x="785434" y="6277720"/>
                  <a:pt x="776888" y="6278458"/>
                </a:cubicBezTo>
                <a:lnTo>
                  <a:pt x="776888" y="6306311"/>
                </a:lnTo>
                <a:lnTo>
                  <a:pt x="769292" y="6306311"/>
                </a:lnTo>
                <a:cubicBezTo>
                  <a:pt x="764439" y="6306311"/>
                  <a:pt x="761485" y="6305045"/>
                  <a:pt x="760430" y="6302513"/>
                </a:cubicBezTo>
                <a:cubicBezTo>
                  <a:pt x="759375" y="6299981"/>
                  <a:pt x="758953" y="6296183"/>
                  <a:pt x="759164" y="6291119"/>
                </a:cubicBezTo>
                <a:lnTo>
                  <a:pt x="766760" y="6270862"/>
                </a:lnTo>
                <a:cubicBezTo>
                  <a:pt x="766602" y="6269016"/>
                  <a:pt x="765652" y="6265745"/>
                  <a:pt x="763912" y="6261050"/>
                </a:cubicBezTo>
                <a:cubicBezTo>
                  <a:pt x="762171" y="6256355"/>
                  <a:pt x="760588" y="6253718"/>
                  <a:pt x="759164" y="6253137"/>
                </a:cubicBezTo>
                <a:lnTo>
                  <a:pt x="759164" y="6260734"/>
                </a:lnTo>
                <a:cubicBezTo>
                  <a:pt x="753361" y="6264848"/>
                  <a:pt x="746609" y="6270545"/>
                  <a:pt x="738907" y="6277825"/>
                </a:cubicBezTo>
                <a:cubicBezTo>
                  <a:pt x="731206" y="6285105"/>
                  <a:pt x="726986" y="6292068"/>
                  <a:pt x="726247" y="6298715"/>
                </a:cubicBezTo>
                <a:cubicBezTo>
                  <a:pt x="722502" y="6301458"/>
                  <a:pt x="719864" y="6305467"/>
                  <a:pt x="718334" y="6310742"/>
                </a:cubicBezTo>
                <a:cubicBezTo>
                  <a:pt x="716805" y="6316017"/>
                  <a:pt x="716066" y="6321292"/>
                  <a:pt x="716119" y="6326567"/>
                </a:cubicBezTo>
                <a:lnTo>
                  <a:pt x="698394" y="6336696"/>
                </a:lnTo>
                <a:cubicBezTo>
                  <a:pt x="698447" y="6340757"/>
                  <a:pt x="697709" y="6345294"/>
                  <a:pt x="696179" y="6350305"/>
                </a:cubicBezTo>
                <a:cubicBezTo>
                  <a:pt x="694649" y="6355317"/>
                  <a:pt x="692012" y="6359221"/>
                  <a:pt x="688266" y="6362016"/>
                </a:cubicBezTo>
                <a:lnTo>
                  <a:pt x="688266" y="6382273"/>
                </a:lnTo>
                <a:lnTo>
                  <a:pt x="678138" y="6389869"/>
                </a:lnTo>
                <a:cubicBezTo>
                  <a:pt x="677874" y="6397571"/>
                  <a:pt x="675237" y="6404956"/>
                  <a:pt x="670225" y="6412025"/>
                </a:cubicBezTo>
                <a:cubicBezTo>
                  <a:pt x="665214" y="6419093"/>
                  <a:pt x="659411" y="6425212"/>
                  <a:pt x="652817" y="6430382"/>
                </a:cubicBezTo>
                <a:cubicBezTo>
                  <a:pt x="647648" y="6438453"/>
                  <a:pt x="641529" y="6447632"/>
                  <a:pt x="634460" y="6457918"/>
                </a:cubicBezTo>
                <a:cubicBezTo>
                  <a:pt x="627391" y="6468205"/>
                  <a:pt x="620006" y="6476750"/>
                  <a:pt x="612304" y="6483555"/>
                </a:cubicBezTo>
                <a:cubicBezTo>
                  <a:pt x="612463" y="6487512"/>
                  <a:pt x="612146" y="6491626"/>
                  <a:pt x="611355" y="6495899"/>
                </a:cubicBezTo>
                <a:cubicBezTo>
                  <a:pt x="610564" y="6500172"/>
                  <a:pt x="608348" y="6503654"/>
                  <a:pt x="604708" y="6506344"/>
                </a:cubicBezTo>
                <a:cubicBezTo>
                  <a:pt x="604497" y="6514151"/>
                  <a:pt x="602388" y="6521958"/>
                  <a:pt x="598378" y="6529765"/>
                </a:cubicBezTo>
                <a:cubicBezTo>
                  <a:pt x="594369" y="6537572"/>
                  <a:pt x="589727" y="6544114"/>
                  <a:pt x="584452" y="6549389"/>
                </a:cubicBezTo>
                <a:cubicBezTo>
                  <a:pt x="584452" y="6552027"/>
                  <a:pt x="583819" y="6554348"/>
                  <a:pt x="582553" y="6556352"/>
                </a:cubicBezTo>
                <a:cubicBezTo>
                  <a:pt x="581287" y="6558357"/>
                  <a:pt x="579388" y="6559412"/>
                  <a:pt x="576855" y="6559517"/>
                </a:cubicBezTo>
                <a:lnTo>
                  <a:pt x="569259" y="6556985"/>
                </a:lnTo>
                <a:lnTo>
                  <a:pt x="576855" y="6531664"/>
                </a:lnTo>
                <a:cubicBezTo>
                  <a:pt x="579388" y="6528974"/>
                  <a:pt x="581287" y="6525492"/>
                  <a:pt x="582553" y="6521220"/>
                </a:cubicBezTo>
                <a:cubicBezTo>
                  <a:pt x="583819" y="6516947"/>
                  <a:pt x="584452" y="6512832"/>
                  <a:pt x="584452" y="6508876"/>
                </a:cubicBezTo>
                <a:lnTo>
                  <a:pt x="594580" y="6486087"/>
                </a:lnTo>
                <a:cubicBezTo>
                  <a:pt x="594052" y="6480390"/>
                  <a:pt x="593841" y="6474060"/>
                  <a:pt x="593947" y="6467097"/>
                </a:cubicBezTo>
                <a:cubicBezTo>
                  <a:pt x="594052" y="6460134"/>
                  <a:pt x="597639" y="6456336"/>
                  <a:pt x="604708" y="6455703"/>
                </a:cubicBezTo>
                <a:cubicBezTo>
                  <a:pt x="605552" y="6431015"/>
                  <a:pt x="612726" y="6401896"/>
                  <a:pt x="626231" y="6368346"/>
                </a:cubicBezTo>
                <a:cubicBezTo>
                  <a:pt x="639735" y="6334796"/>
                  <a:pt x="654505" y="6308210"/>
                  <a:pt x="670542" y="6288586"/>
                </a:cubicBezTo>
                <a:cubicBezTo>
                  <a:pt x="670858" y="6279935"/>
                  <a:pt x="672124" y="6271917"/>
                  <a:pt x="674340" y="6264532"/>
                </a:cubicBezTo>
                <a:cubicBezTo>
                  <a:pt x="676555" y="6257147"/>
                  <a:pt x="677821" y="6249128"/>
                  <a:pt x="678138" y="6240477"/>
                </a:cubicBezTo>
                <a:cubicBezTo>
                  <a:pt x="681883" y="6240319"/>
                  <a:pt x="684521" y="6238736"/>
                  <a:pt x="686051" y="6235730"/>
                </a:cubicBezTo>
                <a:cubicBezTo>
                  <a:pt x="687580" y="6232723"/>
                  <a:pt x="688319" y="6229241"/>
                  <a:pt x="688266" y="6225285"/>
                </a:cubicBezTo>
                <a:cubicBezTo>
                  <a:pt x="688688" y="6214998"/>
                  <a:pt x="690376" y="6208985"/>
                  <a:pt x="693330" y="6207244"/>
                </a:cubicBezTo>
                <a:cubicBezTo>
                  <a:pt x="696284" y="6205503"/>
                  <a:pt x="697972" y="6201389"/>
                  <a:pt x="698394" y="6194900"/>
                </a:cubicBezTo>
                <a:lnTo>
                  <a:pt x="711055" y="6169580"/>
                </a:lnTo>
                <a:cubicBezTo>
                  <a:pt x="714800" y="6168208"/>
                  <a:pt x="717438" y="6165887"/>
                  <a:pt x="718967" y="6162616"/>
                </a:cubicBezTo>
                <a:cubicBezTo>
                  <a:pt x="720497" y="6159346"/>
                  <a:pt x="721236" y="6155759"/>
                  <a:pt x="721183" y="6151855"/>
                </a:cubicBezTo>
                <a:lnTo>
                  <a:pt x="718651" y="6139195"/>
                </a:lnTo>
                <a:lnTo>
                  <a:pt x="741440" y="6060701"/>
                </a:lnTo>
                <a:lnTo>
                  <a:pt x="751568" y="6053105"/>
                </a:lnTo>
                <a:lnTo>
                  <a:pt x="759164" y="6040444"/>
                </a:lnTo>
                <a:cubicBezTo>
                  <a:pt x="759164" y="6036382"/>
                  <a:pt x="759797" y="6031846"/>
                  <a:pt x="761063" y="6026834"/>
                </a:cubicBezTo>
                <a:cubicBezTo>
                  <a:pt x="762329" y="6021823"/>
                  <a:pt x="764228" y="6017920"/>
                  <a:pt x="766760" y="6015124"/>
                </a:cubicBezTo>
                <a:cubicBezTo>
                  <a:pt x="765283" y="6010534"/>
                  <a:pt x="765072" y="6004521"/>
                  <a:pt x="766127" y="5997083"/>
                </a:cubicBezTo>
                <a:cubicBezTo>
                  <a:pt x="767182" y="5989645"/>
                  <a:pt x="770769" y="5985530"/>
                  <a:pt x="776888" y="5984739"/>
                </a:cubicBezTo>
                <a:cubicBezTo>
                  <a:pt x="777785" y="5977776"/>
                  <a:pt x="782322" y="5966381"/>
                  <a:pt x="790498" y="5950556"/>
                </a:cubicBezTo>
                <a:cubicBezTo>
                  <a:pt x="798675" y="5934731"/>
                  <a:pt x="805110" y="5925869"/>
                  <a:pt x="809805" y="5923970"/>
                </a:cubicBezTo>
                <a:lnTo>
                  <a:pt x="817401" y="5906245"/>
                </a:lnTo>
                <a:cubicBezTo>
                  <a:pt x="818140" y="5890420"/>
                  <a:pt x="821094" y="5876493"/>
                  <a:pt x="826264" y="5864466"/>
                </a:cubicBezTo>
                <a:cubicBezTo>
                  <a:pt x="831433" y="5852439"/>
                  <a:pt x="834387" y="5838512"/>
                  <a:pt x="835126" y="5822687"/>
                </a:cubicBezTo>
                <a:lnTo>
                  <a:pt x="842722" y="5812559"/>
                </a:lnTo>
                <a:cubicBezTo>
                  <a:pt x="843883" y="5803169"/>
                  <a:pt x="848525" y="5792197"/>
                  <a:pt x="856648" y="5779642"/>
                </a:cubicBezTo>
                <a:cubicBezTo>
                  <a:pt x="864772" y="5767087"/>
                  <a:pt x="869414" y="5756115"/>
                  <a:pt x="870575" y="5746725"/>
                </a:cubicBezTo>
                <a:cubicBezTo>
                  <a:pt x="878065" y="5741977"/>
                  <a:pt x="881441" y="5734381"/>
                  <a:pt x="880703" y="5723936"/>
                </a:cubicBezTo>
                <a:cubicBezTo>
                  <a:pt x="879964" y="5713492"/>
                  <a:pt x="883341" y="5705896"/>
                  <a:pt x="890831" y="5701148"/>
                </a:cubicBezTo>
                <a:cubicBezTo>
                  <a:pt x="892361" y="5693130"/>
                  <a:pt x="898797" y="5673084"/>
                  <a:pt x="910138" y="5641011"/>
                </a:cubicBezTo>
                <a:cubicBezTo>
                  <a:pt x="921480" y="5608939"/>
                  <a:pt x="928548" y="5590159"/>
                  <a:pt x="931344" y="5584673"/>
                </a:cubicBezTo>
                <a:cubicBezTo>
                  <a:pt x="929867" y="5580400"/>
                  <a:pt x="929656" y="5575653"/>
                  <a:pt x="930711" y="5570430"/>
                </a:cubicBezTo>
                <a:cubicBezTo>
                  <a:pt x="931766" y="5565208"/>
                  <a:pt x="935353" y="5562359"/>
                  <a:pt x="941472" y="5561884"/>
                </a:cubicBezTo>
                <a:cubicBezTo>
                  <a:pt x="949016" y="5544107"/>
                  <a:pt x="958617" y="5525855"/>
                  <a:pt x="970275" y="5507129"/>
                </a:cubicBezTo>
                <a:lnTo>
                  <a:pt x="973144" y="5501165"/>
                </a:lnTo>
                <a:lnTo>
                  <a:pt x="973406" y="5485181"/>
                </a:lnTo>
                <a:cubicBezTo>
                  <a:pt x="968025" y="5492566"/>
                  <a:pt x="962961" y="5499951"/>
                  <a:pt x="958214" y="5507336"/>
                </a:cubicBezTo>
                <a:cubicBezTo>
                  <a:pt x="953466" y="5514722"/>
                  <a:pt x="950934" y="5523373"/>
                  <a:pt x="950618" y="5533290"/>
                </a:cubicBezTo>
                <a:cubicBezTo>
                  <a:pt x="938379" y="5542996"/>
                  <a:pt x="927407" y="5553968"/>
                  <a:pt x="917701" y="5566207"/>
                </a:cubicBezTo>
                <a:cubicBezTo>
                  <a:pt x="903616" y="5567473"/>
                  <a:pt x="898235" y="5572537"/>
                  <a:pt x="901559" y="5581399"/>
                </a:cubicBezTo>
                <a:cubicBezTo>
                  <a:pt x="904882" y="5590262"/>
                  <a:pt x="902667" y="5595325"/>
                  <a:pt x="894912" y="5596592"/>
                </a:cubicBezTo>
                <a:lnTo>
                  <a:pt x="884784" y="5596592"/>
                </a:lnTo>
                <a:cubicBezTo>
                  <a:pt x="884362" y="5603713"/>
                  <a:pt x="882674" y="5609094"/>
                  <a:pt x="879720" y="5612733"/>
                </a:cubicBezTo>
                <a:cubicBezTo>
                  <a:pt x="876766" y="5616373"/>
                  <a:pt x="875078" y="5621121"/>
                  <a:pt x="874656" y="5626976"/>
                </a:cubicBezTo>
                <a:lnTo>
                  <a:pt x="856931" y="5642169"/>
                </a:lnTo>
                <a:lnTo>
                  <a:pt x="846803" y="5621912"/>
                </a:lnTo>
                <a:cubicBezTo>
                  <a:pt x="841739" y="5621912"/>
                  <a:pt x="839207" y="5619380"/>
                  <a:pt x="839207" y="5614316"/>
                </a:cubicBezTo>
                <a:cubicBezTo>
                  <a:pt x="839945" y="5604346"/>
                  <a:pt x="842899" y="5594534"/>
                  <a:pt x="848069" y="5584881"/>
                </a:cubicBezTo>
                <a:cubicBezTo>
                  <a:pt x="853239" y="5575227"/>
                  <a:pt x="856193" y="5564783"/>
                  <a:pt x="856931" y="5553547"/>
                </a:cubicBezTo>
                <a:cubicBezTo>
                  <a:pt x="856984" y="5553336"/>
                  <a:pt x="856878" y="5552491"/>
                  <a:pt x="856615" y="5551015"/>
                </a:cubicBezTo>
                <a:cubicBezTo>
                  <a:pt x="856351" y="5549538"/>
                  <a:pt x="855612" y="5548693"/>
                  <a:pt x="854399" y="5548482"/>
                </a:cubicBezTo>
                <a:cubicBezTo>
                  <a:pt x="853028" y="5549063"/>
                  <a:pt x="851340" y="5551700"/>
                  <a:pt x="849335" y="5556395"/>
                </a:cubicBezTo>
                <a:cubicBezTo>
                  <a:pt x="847330" y="5561090"/>
                  <a:pt x="845642" y="5564361"/>
                  <a:pt x="844271" y="5566207"/>
                </a:cubicBezTo>
                <a:cubicBezTo>
                  <a:pt x="841317" y="5568739"/>
                  <a:pt x="839629" y="5571271"/>
                  <a:pt x="839207" y="5573803"/>
                </a:cubicBezTo>
                <a:cubicBezTo>
                  <a:pt x="839523" y="5577759"/>
                  <a:pt x="839523" y="5581241"/>
                  <a:pt x="839207" y="5584248"/>
                </a:cubicBezTo>
                <a:cubicBezTo>
                  <a:pt x="838890" y="5587255"/>
                  <a:pt x="836358" y="5588837"/>
                  <a:pt x="831611" y="5588995"/>
                </a:cubicBezTo>
                <a:lnTo>
                  <a:pt x="821482" y="5594060"/>
                </a:lnTo>
                <a:lnTo>
                  <a:pt x="796162" y="5596592"/>
                </a:lnTo>
                <a:lnTo>
                  <a:pt x="788566" y="5616848"/>
                </a:lnTo>
                <a:cubicBezTo>
                  <a:pt x="784715" y="5618272"/>
                  <a:pt x="781022" y="5620488"/>
                  <a:pt x="777488" y="5623495"/>
                </a:cubicBezTo>
                <a:cubicBezTo>
                  <a:pt x="773953" y="5626502"/>
                  <a:pt x="770894" y="5629350"/>
                  <a:pt x="768309" y="5632040"/>
                </a:cubicBezTo>
                <a:cubicBezTo>
                  <a:pt x="765566" y="5631988"/>
                  <a:pt x="762823" y="5632726"/>
                  <a:pt x="760080" y="5634256"/>
                </a:cubicBezTo>
                <a:cubicBezTo>
                  <a:pt x="757337" y="5635786"/>
                  <a:pt x="755860" y="5638423"/>
                  <a:pt x="755649" y="5642169"/>
                </a:cubicBezTo>
                <a:lnTo>
                  <a:pt x="758181" y="5652297"/>
                </a:lnTo>
                <a:lnTo>
                  <a:pt x="735392" y="5652297"/>
                </a:lnTo>
                <a:cubicBezTo>
                  <a:pt x="736394" y="5647391"/>
                  <a:pt x="738821" y="5640111"/>
                  <a:pt x="742672" y="5630458"/>
                </a:cubicBezTo>
                <a:cubicBezTo>
                  <a:pt x="746523" y="5620804"/>
                  <a:pt x="745784" y="5615424"/>
                  <a:pt x="740456" y="5614316"/>
                </a:cubicBezTo>
                <a:cubicBezTo>
                  <a:pt x="737872" y="5614474"/>
                  <a:pt x="735445" y="5615424"/>
                  <a:pt x="733177" y="5617165"/>
                </a:cubicBezTo>
                <a:cubicBezTo>
                  <a:pt x="730908" y="5618905"/>
                  <a:pt x="729115" y="5620488"/>
                  <a:pt x="727796" y="5621912"/>
                </a:cubicBezTo>
                <a:lnTo>
                  <a:pt x="722732" y="5652297"/>
                </a:lnTo>
                <a:lnTo>
                  <a:pt x="710072" y="5670021"/>
                </a:lnTo>
                <a:cubicBezTo>
                  <a:pt x="710072" y="5677512"/>
                  <a:pt x="708806" y="5684053"/>
                  <a:pt x="706273" y="5689645"/>
                </a:cubicBezTo>
                <a:cubicBezTo>
                  <a:pt x="703741" y="5695237"/>
                  <a:pt x="699943" y="5700512"/>
                  <a:pt x="694879" y="5705470"/>
                </a:cubicBezTo>
                <a:lnTo>
                  <a:pt x="694879" y="5725727"/>
                </a:lnTo>
                <a:cubicBezTo>
                  <a:pt x="687705" y="5733745"/>
                  <a:pt x="684329" y="5743029"/>
                  <a:pt x="684751" y="5753579"/>
                </a:cubicBezTo>
                <a:cubicBezTo>
                  <a:pt x="680689" y="5752366"/>
                  <a:pt x="676785" y="5752894"/>
                  <a:pt x="673040" y="5755162"/>
                </a:cubicBezTo>
                <a:cubicBezTo>
                  <a:pt x="669295" y="5757430"/>
                  <a:pt x="667290" y="5761123"/>
                  <a:pt x="667027" y="5766240"/>
                </a:cubicBezTo>
                <a:lnTo>
                  <a:pt x="651834" y="5789028"/>
                </a:lnTo>
                <a:lnTo>
                  <a:pt x="631578" y="5781432"/>
                </a:lnTo>
                <a:cubicBezTo>
                  <a:pt x="634901" y="5773203"/>
                  <a:pt x="637117" y="5763708"/>
                  <a:pt x="638224" y="5752946"/>
                </a:cubicBezTo>
                <a:cubicBezTo>
                  <a:pt x="639332" y="5742185"/>
                  <a:pt x="642181" y="5733956"/>
                  <a:pt x="646770" y="5728259"/>
                </a:cubicBezTo>
                <a:cubicBezTo>
                  <a:pt x="646348" y="5720241"/>
                  <a:pt x="649724" y="5716021"/>
                  <a:pt x="656898" y="5715599"/>
                </a:cubicBezTo>
                <a:cubicBezTo>
                  <a:pt x="662384" y="5715968"/>
                  <a:pt x="669137" y="5715862"/>
                  <a:pt x="677155" y="5715282"/>
                </a:cubicBezTo>
                <a:cubicBezTo>
                  <a:pt x="685173" y="5714702"/>
                  <a:pt x="684329" y="5711431"/>
                  <a:pt x="674623" y="5705470"/>
                </a:cubicBezTo>
                <a:lnTo>
                  <a:pt x="684751" y="5680150"/>
                </a:lnTo>
                <a:lnTo>
                  <a:pt x="674623" y="5680150"/>
                </a:lnTo>
                <a:lnTo>
                  <a:pt x="684751" y="5667489"/>
                </a:lnTo>
                <a:lnTo>
                  <a:pt x="684751" y="5642169"/>
                </a:lnTo>
                <a:lnTo>
                  <a:pt x="702475" y="5629509"/>
                </a:lnTo>
                <a:lnTo>
                  <a:pt x="702475" y="5606720"/>
                </a:lnTo>
                <a:cubicBezTo>
                  <a:pt x="707118" y="5598702"/>
                  <a:pt x="713026" y="5591950"/>
                  <a:pt x="720200" y="5586464"/>
                </a:cubicBezTo>
                <a:lnTo>
                  <a:pt x="727796" y="5566207"/>
                </a:lnTo>
                <a:cubicBezTo>
                  <a:pt x="719883" y="5564202"/>
                  <a:pt x="717351" y="5555551"/>
                  <a:pt x="720200" y="5540253"/>
                </a:cubicBezTo>
                <a:cubicBezTo>
                  <a:pt x="723048" y="5524955"/>
                  <a:pt x="725580" y="5515038"/>
                  <a:pt x="727796" y="5510502"/>
                </a:cubicBezTo>
                <a:cubicBezTo>
                  <a:pt x="732544" y="5509341"/>
                  <a:pt x="735076" y="5504066"/>
                  <a:pt x="735392" y="5494676"/>
                </a:cubicBezTo>
                <a:cubicBezTo>
                  <a:pt x="735709" y="5485286"/>
                  <a:pt x="735709" y="5478745"/>
                  <a:pt x="735392" y="5475053"/>
                </a:cubicBezTo>
                <a:cubicBezTo>
                  <a:pt x="739138" y="5473576"/>
                  <a:pt x="741775" y="5470832"/>
                  <a:pt x="743305" y="5466823"/>
                </a:cubicBezTo>
                <a:cubicBezTo>
                  <a:pt x="744835" y="5462814"/>
                  <a:pt x="745573" y="5458805"/>
                  <a:pt x="745520" y="5454796"/>
                </a:cubicBezTo>
                <a:cubicBezTo>
                  <a:pt x="745098" y="5450049"/>
                  <a:pt x="743410" y="5446250"/>
                  <a:pt x="740456" y="5443402"/>
                </a:cubicBezTo>
                <a:cubicBezTo>
                  <a:pt x="737502" y="5440553"/>
                  <a:pt x="735814" y="5436755"/>
                  <a:pt x="735392" y="5432008"/>
                </a:cubicBezTo>
                <a:cubicBezTo>
                  <a:pt x="725633" y="5433907"/>
                  <a:pt x="721097" y="5441503"/>
                  <a:pt x="721782" y="5454796"/>
                </a:cubicBezTo>
                <a:cubicBezTo>
                  <a:pt x="722468" y="5468089"/>
                  <a:pt x="718565" y="5475686"/>
                  <a:pt x="710072" y="5477585"/>
                </a:cubicBezTo>
                <a:cubicBezTo>
                  <a:pt x="709808" y="5485339"/>
                  <a:pt x="707170" y="5492619"/>
                  <a:pt x="702159" y="5499424"/>
                </a:cubicBezTo>
                <a:cubicBezTo>
                  <a:pt x="697148" y="5506229"/>
                  <a:pt x="691345" y="5511609"/>
                  <a:pt x="684751" y="5515566"/>
                </a:cubicBezTo>
                <a:lnTo>
                  <a:pt x="684751" y="5548482"/>
                </a:lnTo>
                <a:cubicBezTo>
                  <a:pt x="662543" y="5559191"/>
                  <a:pt x="649355" y="5571324"/>
                  <a:pt x="645187" y="5584881"/>
                </a:cubicBezTo>
                <a:cubicBezTo>
                  <a:pt x="641020" y="5598438"/>
                  <a:pt x="634795" y="5617534"/>
                  <a:pt x="626514" y="5642169"/>
                </a:cubicBezTo>
                <a:cubicBezTo>
                  <a:pt x="617968" y="5642907"/>
                  <a:pt x="610372" y="5645861"/>
                  <a:pt x="603725" y="5651031"/>
                </a:cubicBezTo>
                <a:cubicBezTo>
                  <a:pt x="597078" y="5656201"/>
                  <a:pt x="589482" y="5659155"/>
                  <a:pt x="580936" y="5659893"/>
                </a:cubicBezTo>
                <a:lnTo>
                  <a:pt x="580936" y="5687746"/>
                </a:lnTo>
                <a:lnTo>
                  <a:pt x="573340" y="5687746"/>
                </a:lnTo>
                <a:cubicBezTo>
                  <a:pt x="568487" y="5687746"/>
                  <a:pt x="565533" y="5686480"/>
                  <a:pt x="564478" y="5683948"/>
                </a:cubicBezTo>
                <a:cubicBezTo>
                  <a:pt x="563423" y="5681416"/>
                  <a:pt x="563001" y="5677618"/>
                  <a:pt x="563212" y="5672554"/>
                </a:cubicBezTo>
                <a:lnTo>
                  <a:pt x="570808" y="5652297"/>
                </a:lnTo>
                <a:cubicBezTo>
                  <a:pt x="570650" y="5650451"/>
                  <a:pt x="569700" y="5647180"/>
                  <a:pt x="567960" y="5642485"/>
                </a:cubicBezTo>
                <a:cubicBezTo>
                  <a:pt x="566219" y="5637790"/>
                  <a:pt x="564636" y="5635153"/>
                  <a:pt x="563212" y="5634572"/>
                </a:cubicBezTo>
                <a:lnTo>
                  <a:pt x="563212" y="5642169"/>
                </a:lnTo>
                <a:cubicBezTo>
                  <a:pt x="557409" y="5646283"/>
                  <a:pt x="550657" y="5651980"/>
                  <a:pt x="542955" y="5659260"/>
                </a:cubicBezTo>
                <a:cubicBezTo>
                  <a:pt x="535255" y="5666540"/>
                  <a:pt x="531034" y="5673503"/>
                  <a:pt x="530295" y="5680150"/>
                </a:cubicBezTo>
                <a:cubicBezTo>
                  <a:pt x="526550" y="5682893"/>
                  <a:pt x="523912" y="5686902"/>
                  <a:pt x="522382" y="5692177"/>
                </a:cubicBezTo>
                <a:cubicBezTo>
                  <a:pt x="520853" y="5697452"/>
                  <a:pt x="520114" y="5702727"/>
                  <a:pt x="520167" y="5708002"/>
                </a:cubicBezTo>
                <a:lnTo>
                  <a:pt x="502442" y="5718131"/>
                </a:lnTo>
                <a:cubicBezTo>
                  <a:pt x="502495" y="5722192"/>
                  <a:pt x="501757" y="5726729"/>
                  <a:pt x="500227" y="5731740"/>
                </a:cubicBezTo>
                <a:cubicBezTo>
                  <a:pt x="498697" y="5736752"/>
                  <a:pt x="496060" y="5740656"/>
                  <a:pt x="492314" y="5743451"/>
                </a:cubicBezTo>
                <a:lnTo>
                  <a:pt x="492314" y="5763708"/>
                </a:lnTo>
                <a:lnTo>
                  <a:pt x="482186" y="5771304"/>
                </a:lnTo>
                <a:cubicBezTo>
                  <a:pt x="481922" y="5779006"/>
                  <a:pt x="479285" y="5786391"/>
                  <a:pt x="474273" y="5793460"/>
                </a:cubicBezTo>
                <a:cubicBezTo>
                  <a:pt x="469262" y="5800528"/>
                  <a:pt x="463459" y="5806647"/>
                  <a:pt x="456865" y="5811817"/>
                </a:cubicBezTo>
                <a:cubicBezTo>
                  <a:pt x="451696" y="5819888"/>
                  <a:pt x="445577" y="5829067"/>
                  <a:pt x="438508" y="5839353"/>
                </a:cubicBezTo>
                <a:cubicBezTo>
                  <a:pt x="431439" y="5849640"/>
                  <a:pt x="424054" y="5858185"/>
                  <a:pt x="416352" y="5864990"/>
                </a:cubicBezTo>
                <a:cubicBezTo>
                  <a:pt x="416511" y="5868947"/>
                  <a:pt x="416194" y="5873061"/>
                  <a:pt x="415403" y="5877334"/>
                </a:cubicBezTo>
                <a:cubicBezTo>
                  <a:pt x="414612" y="5881607"/>
                  <a:pt x="412396" y="5885089"/>
                  <a:pt x="408756" y="5887779"/>
                </a:cubicBezTo>
                <a:cubicBezTo>
                  <a:pt x="408545" y="5895586"/>
                  <a:pt x="406435" y="5903393"/>
                  <a:pt x="402426" y="5911200"/>
                </a:cubicBezTo>
                <a:cubicBezTo>
                  <a:pt x="398417" y="5919007"/>
                  <a:pt x="393775" y="5925549"/>
                  <a:pt x="388500" y="5930824"/>
                </a:cubicBezTo>
                <a:cubicBezTo>
                  <a:pt x="388500" y="5933462"/>
                  <a:pt x="387867" y="5935783"/>
                  <a:pt x="386601" y="5937787"/>
                </a:cubicBezTo>
                <a:cubicBezTo>
                  <a:pt x="385335" y="5939792"/>
                  <a:pt x="383436" y="5940847"/>
                  <a:pt x="380903" y="5940952"/>
                </a:cubicBezTo>
                <a:lnTo>
                  <a:pt x="373307" y="5938420"/>
                </a:lnTo>
                <a:lnTo>
                  <a:pt x="380903" y="5913099"/>
                </a:lnTo>
                <a:cubicBezTo>
                  <a:pt x="383436" y="5910409"/>
                  <a:pt x="385335" y="5906927"/>
                  <a:pt x="386601" y="5902655"/>
                </a:cubicBezTo>
                <a:cubicBezTo>
                  <a:pt x="387867" y="5898382"/>
                  <a:pt x="388500" y="5894267"/>
                  <a:pt x="388500" y="5890311"/>
                </a:cubicBezTo>
                <a:lnTo>
                  <a:pt x="398628" y="5867522"/>
                </a:lnTo>
                <a:cubicBezTo>
                  <a:pt x="398100" y="5861825"/>
                  <a:pt x="397889" y="5855495"/>
                  <a:pt x="397995" y="5848532"/>
                </a:cubicBezTo>
                <a:cubicBezTo>
                  <a:pt x="398100" y="5841569"/>
                  <a:pt x="401687" y="5837771"/>
                  <a:pt x="408756" y="5837138"/>
                </a:cubicBezTo>
                <a:cubicBezTo>
                  <a:pt x="409601" y="5812450"/>
                  <a:pt x="416774" y="5783331"/>
                  <a:pt x="430279" y="5749781"/>
                </a:cubicBezTo>
                <a:cubicBezTo>
                  <a:pt x="443783" y="5716231"/>
                  <a:pt x="458553" y="5689645"/>
                  <a:pt x="474590" y="5670021"/>
                </a:cubicBezTo>
                <a:cubicBezTo>
                  <a:pt x="474906" y="5661370"/>
                  <a:pt x="476173" y="5653352"/>
                  <a:pt x="478388" y="5645967"/>
                </a:cubicBezTo>
                <a:cubicBezTo>
                  <a:pt x="480603" y="5638582"/>
                  <a:pt x="481869" y="5630563"/>
                  <a:pt x="482186" y="5621912"/>
                </a:cubicBezTo>
                <a:cubicBezTo>
                  <a:pt x="485931" y="5621754"/>
                  <a:pt x="488569" y="5620171"/>
                  <a:pt x="490099" y="5617165"/>
                </a:cubicBezTo>
                <a:cubicBezTo>
                  <a:pt x="491628" y="5614158"/>
                  <a:pt x="492367" y="5610676"/>
                  <a:pt x="492314" y="5606720"/>
                </a:cubicBezTo>
                <a:cubicBezTo>
                  <a:pt x="492736" y="5596433"/>
                  <a:pt x="494424" y="5590420"/>
                  <a:pt x="497378" y="5588679"/>
                </a:cubicBezTo>
                <a:cubicBezTo>
                  <a:pt x="500332" y="5586938"/>
                  <a:pt x="502020" y="5582824"/>
                  <a:pt x="502442" y="5576335"/>
                </a:cubicBezTo>
                <a:lnTo>
                  <a:pt x="515103" y="5551015"/>
                </a:lnTo>
                <a:cubicBezTo>
                  <a:pt x="518848" y="5549643"/>
                  <a:pt x="521486" y="5547322"/>
                  <a:pt x="523015" y="5544051"/>
                </a:cubicBezTo>
                <a:cubicBezTo>
                  <a:pt x="524545" y="5540781"/>
                  <a:pt x="525284" y="5537194"/>
                  <a:pt x="525231" y="5533290"/>
                </a:cubicBezTo>
                <a:lnTo>
                  <a:pt x="522699" y="5520630"/>
                </a:lnTo>
                <a:lnTo>
                  <a:pt x="545488" y="5442136"/>
                </a:lnTo>
                <a:lnTo>
                  <a:pt x="555616" y="5434540"/>
                </a:lnTo>
                <a:lnTo>
                  <a:pt x="563212" y="5421879"/>
                </a:lnTo>
                <a:cubicBezTo>
                  <a:pt x="563212" y="5417817"/>
                  <a:pt x="563845" y="5413281"/>
                  <a:pt x="565111" y="5408269"/>
                </a:cubicBezTo>
                <a:cubicBezTo>
                  <a:pt x="566377" y="5403258"/>
                  <a:pt x="568277" y="5399355"/>
                  <a:pt x="570808" y="5396559"/>
                </a:cubicBezTo>
                <a:cubicBezTo>
                  <a:pt x="569331" y="5391969"/>
                  <a:pt x="569120" y="5385956"/>
                  <a:pt x="570175" y="5378518"/>
                </a:cubicBezTo>
                <a:cubicBezTo>
                  <a:pt x="571230" y="5371080"/>
                  <a:pt x="574817" y="5366965"/>
                  <a:pt x="580936" y="5366174"/>
                </a:cubicBezTo>
                <a:cubicBezTo>
                  <a:pt x="581833" y="5359211"/>
                  <a:pt x="586370" y="5347816"/>
                  <a:pt x="594546" y="5331991"/>
                </a:cubicBezTo>
                <a:cubicBezTo>
                  <a:pt x="602723" y="5316166"/>
                  <a:pt x="609158" y="5307304"/>
                  <a:pt x="613853" y="5305405"/>
                </a:cubicBezTo>
                <a:lnTo>
                  <a:pt x="621449" y="5287680"/>
                </a:lnTo>
                <a:cubicBezTo>
                  <a:pt x="622188" y="5271855"/>
                  <a:pt x="625142" y="5257928"/>
                  <a:pt x="630312" y="5245901"/>
                </a:cubicBezTo>
                <a:cubicBezTo>
                  <a:pt x="635481" y="5233874"/>
                  <a:pt x="638435" y="5219947"/>
                  <a:pt x="639174" y="5204122"/>
                </a:cubicBezTo>
                <a:lnTo>
                  <a:pt x="646770" y="5193994"/>
                </a:lnTo>
                <a:cubicBezTo>
                  <a:pt x="647931" y="5184604"/>
                  <a:pt x="652573" y="5173632"/>
                  <a:pt x="660696" y="5161077"/>
                </a:cubicBezTo>
                <a:cubicBezTo>
                  <a:pt x="668820" y="5148522"/>
                  <a:pt x="673462" y="5137550"/>
                  <a:pt x="674623" y="5128160"/>
                </a:cubicBezTo>
                <a:cubicBezTo>
                  <a:pt x="682113" y="5123412"/>
                  <a:pt x="685489" y="5115816"/>
                  <a:pt x="684751" y="5105371"/>
                </a:cubicBezTo>
                <a:cubicBezTo>
                  <a:pt x="684012" y="5094927"/>
                  <a:pt x="687389" y="5087331"/>
                  <a:pt x="694879" y="5082583"/>
                </a:cubicBezTo>
                <a:cubicBezTo>
                  <a:pt x="696409" y="5074565"/>
                  <a:pt x="702845" y="5054519"/>
                  <a:pt x="714186" y="5022446"/>
                </a:cubicBezTo>
                <a:cubicBezTo>
                  <a:pt x="725528" y="4990374"/>
                  <a:pt x="732596" y="4971594"/>
                  <a:pt x="735392" y="4966108"/>
                </a:cubicBezTo>
                <a:cubicBezTo>
                  <a:pt x="733915" y="4961835"/>
                  <a:pt x="733704" y="4957088"/>
                  <a:pt x="734759" y="4951865"/>
                </a:cubicBezTo>
                <a:cubicBezTo>
                  <a:pt x="735814" y="4946643"/>
                  <a:pt x="739401" y="4943794"/>
                  <a:pt x="745520" y="4943319"/>
                </a:cubicBezTo>
                <a:lnTo>
                  <a:pt x="773300" y="4890508"/>
                </a:lnTo>
                <a:lnTo>
                  <a:pt x="772279" y="4886423"/>
                </a:lnTo>
                <a:lnTo>
                  <a:pt x="762151" y="4873763"/>
                </a:lnTo>
                <a:lnTo>
                  <a:pt x="749491" y="4886423"/>
                </a:lnTo>
                <a:lnTo>
                  <a:pt x="741895" y="4939597"/>
                </a:lnTo>
                <a:cubicBezTo>
                  <a:pt x="734087" y="4946665"/>
                  <a:pt x="726913" y="4956583"/>
                  <a:pt x="720372" y="4969349"/>
                </a:cubicBezTo>
                <a:cubicBezTo>
                  <a:pt x="713831" y="4982114"/>
                  <a:pt x="709189" y="4993298"/>
                  <a:pt x="706446" y="5002898"/>
                </a:cubicBezTo>
                <a:cubicBezTo>
                  <a:pt x="706129" y="5011655"/>
                  <a:pt x="704230" y="5020095"/>
                  <a:pt x="700749" y="5028219"/>
                </a:cubicBezTo>
                <a:cubicBezTo>
                  <a:pt x="697267" y="5036343"/>
                  <a:pt x="694102" y="5044783"/>
                  <a:pt x="691253" y="5053540"/>
                </a:cubicBezTo>
                <a:cubicBezTo>
                  <a:pt x="679015" y="5064090"/>
                  <a:pt x="668043" y="5075906"/>
                  <a:pt x="658337" y="5088989"/>
                </a:cubicBezTo>
                <a:lnTo>
                  <a:pt x="640612" y="5139630"/>
                </a:lnTo>
                <a:cubicBezTo>
                  <a:pt x="639082" y="5139524"/>
                  <a:pt x="637078" y="5139735"/>
                  <a:pt x="634598" y="5140263"/>
                </a:cubicBezTo>
                <a:cubicBezTo>
                  <a:pt x="632119" y="5140790"/>
                  <a:pt x="630748" y="5142267"/>
                  <a:pt x="630484" y="5144694"/>
                </a:cubicBezTo>
                <a:cubicBezTo>
                  <a:pt x="630748" y="5146065"/>
                  <a:pt x="632119" y="5147753"/>
                  <a:pt x="634598" y="5149758"/>
                </a:cubicBezTo>
                <a:cubicBezTo>
                  <a:pt x="637078" y="5151762"/>
                  <a:pt x="639082" y="5153451"/>
                  <a:pt x="640612" y="5154822"/>
                </a:cubicBezTo>
                <a:lnTo>
                  <a:pt x="612759" y="5170015"/>
                </a:lnTo>
                <a:lnTo>
                  <a:pt x="595035" y="5170015"/>
                </a:lnTo>
                <a:cubicBezTo>
                  <a:pt x="595562" y="5160625"/>
                  <a:pt x="597040" y="5151551"/>
                  <a:pt x="599466" y="5142795"/>
                </a:cubicBezTo>
                <a:cubicBezTo>
                  <a:pt x="601893" y="5134038"/>
                  <a:pt x="602104" y="5121167"/>
                  <a:pt x="600099" y="5104181"/>
                </a:cubicBezTo>
                <a:cubicBezTo>
                  <a:pt x="594718" y="5111566"/>
                  <a:pt x="589654" y="5118951"/>
                  <a:pt x="584907" y="5126336"/>
                </a:cubicBezTo>
                <a:cubicBezTo>
                  <a:pt x="580159" y="5133722"/>
                  <a:pt x="577627" y="5142373"/>
                  <a:pt x="577311" y="5152290"/>
                </a:cubicBezTo>
                <a:cubicBezTo>
                  <a:pt x="565072" y="5161996"/>
                  <a:pt x="554100" y="5172968"/>
                  <a:pt x="544394" y="5185207"/>
                </a:cubicBezTo>
                <a:cubicBezTo>
                  <a:pt x="530309" y="5186473"/>
                  <a:pt x="524928" y="5191537"/>
                  <a:pt x="528252" y="5200399"/>
                </a:cubicBezTo>
                <a:cubicBezTo>
                  <a:pt x="531575" y="5209262"/>
                  <a:pt x="529360" y="5214325"/>
                  <a:pt x="521605" y="5215592"/>
                </a:cubicBezTo>
                <a:lnTo>
                  <a:pt x="511477" y="5215592"/>
                </a:lnTo>
                <a:cubicBezTo>
                  <a:pt x="511055" y="5222713"/>
                  <a:pt x="509367" y="5228094"/>
                  <a:pt x="506413" y="5231733"/>
                </a:cubicBezTo>
                <a:cubicBezTo>
                  <a:pt x="503459" y="5235373"/>
                  <a:pt x="501771" y="5240121"/>
                  <a:pt x="501349" y="5245976"/>
                </a:cubicBezTo>
                <a:lnTo>
                  <a:pt x="483624" y="5261169"/>
                </a:lnTo>
                <a:lnTo>
                  <a:pt x="473496" y="5240912"/>
                </a:lnTo>
                <a:cubicBezTo>
                  <a:pt x="468432" y="5240912"/>
                  <a:pt x="465900" y="5238380"/>
                  <a:pt x="465900" y="5233316"/>
                </a:cubicBezTo>
                <a:cubicBezTo>
                  <a:pt x="466638" y="5223346"/>
                  <a:pt x="469592" y="5213534"/>
                  <a:pt x="474762" y="5203881"/>
                </a:cubicBezTo>
                <a:cubicBezTo>
                  <a:pt x="479932" y="5194227"/>
                  <a:pt x="482886" y="5183783"/>
                  <a:pt x="483624" y="5172547"/>
                </a:cubicBezTo>
                <a:cubicBezTo>
                  <a:pt x="483677" y="5172336"/>
                  <a:pt x="483571" y="5171491"/>
                  <a:pt x="483308" y="5170015"/>
                </a:cubicBezTo>
                <a:cubicBezTo>
                  <a:pt x="483044" y="5168538"/>
                  <a:pt x="482305" y="5167693"/>
                  <a:pt x="481092" y="5167482"/>
                </a:cubicBezTo>
                <a:cubicBezTo>
                  <a:pt x="479721" y="5168063"/>
                  <a:pt x="478033" y="5170700"/>
                  <a:pt x="476028" y="5175395"/>
                </a:cubicBezTo>
                <a:cubicBezTo>
                  <a:pt x="474023" y="5180090"/>
                  <a:pt x="472335" y="5183361"/>
                  <a:pt x="470964" y="5185207"/>
                </a:cubicBezTo>
                <a:cubicBezTo>
                  <a:pt x="468010" y="5187739"/>
                  <a:pt x="466322" y="5190271"/>
                  <a:pt x="465900" y="5192803"/>
                </a:cubicBezTo>
                <a:cubicBezTo>
                  <a:pt x="466216" y="5196759"/>
                  <a:pt x="466216" y="5200241"/>
                  <a:pt x="465900" y="5203248"/>
                </a:cubicBezTo>
                <a:cubicBezTo>
                  <a:pt x="465583" y="5206255"/>
                  <a:pt x="463051" y="5207837"/>
                  <a:pt x="458304" y="5207995"/>
                </a:cubicBezTo>
                <a:lnTo>
                  <a:pt x="448175" y="5213060"/>
                </a:lnTo>
                <a:lnTo>
                  <a:pt x="422855" y="5215592"/>
                </a:lnTo>
                <a:lnTo>
                  <a:pt x="415259" y="5235848"/>
                </a:lnTo>
                <a:cubicBezTo>
                  <a:pt x="411408" y="5237272"/>
                  <a:pt x="407715" y="5239488"/>
                  <a:pt x="404181" y="5242495"/>
                </a:cubicBezTo>
                <a:cubicBezTo>
                  <a:pt x="400646" y="5245502"/>
                  <a:pt x="397587" y="5248350"/>
                  <a:pt x="395002" y="5251040"/>
                </a:cubicBezTo>
                <a:cubicBezTo>
                  <a:pt x="392259" y="5250988"/>
                  <a:pt x="389516" y="5251726"/>
                  <a:pt x="386773" y="5253256"/>
                </a:cubicBezTo>
                <a:cubicBezTo>
                  <a:pt x="384030" y="5254786"/>
                  <a:pt x="382553" y="5257423"/>
                  <a:pt x="382342" y="5261169"/>
                </a:cubicBezTo>
                <a:lnTo>
                  <a:pt x="384874" y="5271297"/>
                </a:lnTo>
                <a:lnTo>
                  <a:pt x="362085" y="5271297"/>
                </a:lnTo>
                <a:cubicBezTo>
                  <a:pt x="363087" y="5266391"/>
                  <a:pt x="365514" y="5259111"/>
                  <a:pt x="369365" y="5249458"/>
                </a:cubicBezTo>
                <a:cubicBezTo>
                  <a:pt x="373217" y="5239804"/>
                  <a:pt x="372477" y="5234424"/>
                  <a:pt x="367149" y="5233316"/>
                </a:cubicBezTo>
                <a:cubicBezTo>
                  <a:pt x="364565" y="5233474"/>
                  <a:pt x="362138" y="5234424"/>
                  <a:pt x="359871" y="5236165"/>
                </a:cubicBezTo>
                <a:cubicBezTo>
                  <a:pt x="357601" y="5237905"/>
                  <a:pt x="355808" y="5239488"/>
                  <a:pt x="354489" y="5240912"/>
                </a:cubicBezTo>
                <a:lnTo>
                  <a:pt x="349425" y="5271297"/>
                </a:lnTo>
                <a:lnTo>
                  <a:pt x="336765" y="5289021"/>
                </a:lnTo>
                <a:cubicBezTo>
                  <a:pt x="336765" y="5296512"/>
                  <a:pt x="335499" y="5303053"/>
                  <a:pt x="332966" y="5308645"/>
                </a:cubicBezTo>
                <a:cubicBezTo>
                  <a:pt x="330434" y="5314237"/>
                  <a:pt x="326636" y="5319512"/>
                  <a:pt x="321572" y="5324470"/>
                </a:cubicBezTo>
                <a:lnTo>
                  <a:pt x="321572" y="5344727"/>
                </a:lnTo>
                <a:cubicBezTo>
                  <a:pt x="314398" y="5352745"/>
                  <a:pt x="311022" y="5362029"/>
                  <a:pt x="311444" y="5372579"/>
                </a:cubicBezTo>
                <a:cubicBezTo>
                  <a:pt x="307382" y="5371366"/>
                  <a:pt x="303478" y="5371894"/>
                  <a:pt x="299733" y="5374162"/>
                </a:cubicBezTo>
                <a:cubicBezTo>
                  <a:pt x="295988" y="5376430"/>
                  <a:pt x="293983" y="5380123"/>
                  <a:pt x="293720" y="5385240"/>
                </a:cubicBezTo>
                <a:lnTo>
                  <a:pt x="278527" y="5408028"/>
                </a:lnTo>
                <a:lnTo>
                  <a:pt x="258271" y="5400432"/>
                </a:lnTo>
                <a:cubicBezTo>
                  <a:pt x="261594" y="5392203"/>
                  <a:pt x="263810" y="5382708"/>
                  <a:pt x="264917" y="5371946"/>
                </a:cubicBezTo>
                <a:cubicBezTo>
                  <a:pt x="266025" y="5361185"/>
                  <a:pt x="268874" y="5352956"/>
                  <a:pt x="273463" y="5347259"/>
                </a:cubicBezTo>
                <a:cubicBezTo>
                  <a:pt x="273041" y="5339241"/>
                  <a:pt x="276417" y="5335021"/>
                  <a:pt x="283591" y="5334599"/>
                </a:cubicBezTo>
                <a:cubicBezTo>
                  <a:pt x="289077" y="5334968"/>
                  <a:pt x="295830" y="5334862"/>
                  <a:pt x="303848" y="5334282"/>
                </a:cubicBezTo>
                <a:cubicBezTo>
                  <a:pt x="311866" y="5333702"/>
                  <a:pt x="311022" y="5330431"/>
                  <a:pt x="301316" y="5324470"/>
                </a:cubicBezTo>
                <a:lnTo>
                  <a:pt x="311444" y="5299150"/>
                </a:lnTo>
                <a:lnTo>
                  <a:pt x="301316" y="5299150"/>
                </a:lnTo>
                <a:lnTo>
                  <a:pt x="311444" y="5286489"/>
                </a:lnTo>
                <a:lnTo>
                  <a:pt x="311444" y="5261169"/>
                </a:lnTo>
                <a:lnTo>
                  <a:pt x="329168" y="5248509"/>
                </a:lnTo>
                <a:lnTo>
                  <a:pt x="329168" y="5225720"/>
                </a:lnTo>
                <a:cubicBezTo>
                  <a:pt x="333811" y="5217702"/>
                  <a:pt x="339719" y="5210950"/>
                  <a:pt x="346893" y="5205464"/>
                </a:cubicBezTo>
                <a:lnTo>
                  <a:pt x="354489" y="5185207"/>
                </a:lnTo>
                <a:cubicBezTo>
                  <a:pt x="346576" y="5183202"/>
                  <a:pt x="344044" y="5174551"/>
                  <a:pt x="346893" y="5159253"/>
                </a:cubicBezTo>
                <a:cubicBezTo>
                  <a:pt x="349741" y="5143955"/>
                  <a:pt x="352273" y="5134038"/>
                  <a:pt x="354489" y="5129502"/>
                </a:cubicBezTo>
                <a:cubicBezTo>
                  <a:pt x="359237" y="5128341"/>
                  <a:pt x="361769" y="5123066"/>
                  <a:pt x="362085" y="5113676"/>
                </a:cubicBezTo>
                <a:cubicBezTo>
                  <a:pt x="362402" y="5104286"/>
                  <a:pt x="362402" y="5097745"/>
                  <a:pt x="362085" y="5094053"/>
                </a:cubicBezTo>
                <a:cubicBezTo>
                  <a:pt x="365831" y="5092576"/>
                  <a:pt x="368468" y="5089832"/>
                  <a:pt x="369998" y="5085823"/>
                </a:cubicBezTo>
                <a:cubicBezTo>
                  <a:pt x="371528" y="5081814"/>
                  <a:pt x="372266" y="5077805"/>
                  <a:pt x="372213" y="5073796"/>
                </a:cubicBezTo>
                <a:cubicBezTo>
                  <a:pt x="371791" y="5069049"/>
                  <a:pt x="370103" y="5065250"/>
                  <a:pt x="367149" y="5062402"/>
                </a:cubicBezTo>
                <a:cubicBezTo>
                  <a:pt x="364195" y="5059553"/>
                  <a:pt x="362507" y="5055755"/>
                  <a:pt x="362085" y="5051008"/>
                </a:cubicBezTo>
                <a:cubicBezTo>
                  <a:pt x="352326" y="5052907"/>
                  <a:pt x="347790" y="5060503"/>
                  <a:pt x="348475" y="5073796"/>
                </a:cubicBezTo>
                <a:cubicBezTo>
                  <a:pt x="349161" y="5087089"/>
                  <a:pt x="345258" y="5094686"/>
                  <a:pt x="336765" y="5096585"/>
                </a:cubicBezTo>
                <a:cubicBezTo>
                  <a:pt x="336501" y="5104339"/>
                  <a:pt x="333863" y="5111619"/>
                  <a:pt x="328852" y="5118424"/>
                </a:cubicBezTo>
                <a:cubicBezTo>
                  <a:pt x="323841" y="5125229"/>
                  <a:pt x="318038" y="5130609"/>
                  <a:pt x="311444" y="5134566"/>
                </a:cubicBezTo>
                <a:lnTo>
                  <a:pt x="311444" y="5167482"/>
                </a:lnTo>
                <a:cubicBezTo>
                  <a:pt x="289236" y="5178191"/>
                  <a:pt x="276048" y="5190324"/>
                  <a:pt x="271880" y="5203881"/>
                </a:cubicBezTo>
                <a:cubicBezTo>
                  <a:pt x="267713" y="5217438"/>
                  <a:pt x="261488" y="5236534"/>
                  <a:pt x="253207" y="5261169"/>
                </a:cubicBezTo>
                <a:cubicBezTo>
                  <a:pt x="244661" y="5261907"/>
                  <a:pt x="237065" y="5264861"/>
                  <a:pt x="230418" y="5270031"/>
                </a:cubicBezTo>
                <a:cubicBezTo>
                  <a:pt x="223771" y="5275201"/>
                  <a:pt x="216175" y="5278155"/>
                  <a:pt x="207630" y="5278893"/>
                </a:cubicBezTo>
                <a:lnTo>
                  <a:pt x="207630" y="5306746"/>
                </a:lnTo>
                <a:lnTo>
                  <a:pt x="200033" y="5306746"/>
                </a:lnTo>
                <a:cubicBezTo>
                  <a:pt x="195180" y="5306746"/>
                  <a:pt x="192226" y="5305480"/>
                  <a:pt x="191171" y="5302948"/>
                </a:cubicBezTo>
                <a:cubicBezTo>
                  <a:pt x="190116" y="5300416"/>
                  <a:pt x="189694" y="5296618"/>
                  <a:pt x="189905" y="5291554"/>
                </a:cubicBezTo>
                <a:lnTo>
                  <a:pt x="197501" y="5271297"/>
                </a:lnTo>
                <a:cubicBezTo>
                  <a:pt x="197343" y="5269451"/>
                  <a:pt x="196393" y="5266180"/>
                  <a:pt x="194653" y="5261485"/>
                </a:cubicBezTo>
                <a:cubicBezTo>
                  <a:pt x="192912" y="5256790"/>
                  <a:pt x="191329" y="5254153"/>
                  <a:pt x="189905" y="5253572"/>
                </a:cubicBezTo>
                <a:lnTo>
                  <a:pt x="189905" y="5261169"/>
                </a:lnTo>
                <a:cubicBezTo>
                  <a:pt x="184102" y="5265283"/>
                  <a:pt x="177350" y="5270980"/>
                  <a:pt x="169648" y="5278260"/>
                </a:cubicBezTo>
                <a:cubicBezTo>
                  <a:pt x="161947" y="5285540"/>
                  <a:pt x="157727" y="5292503"/>
                  <a:pt x="156988" y="5299150"/>
                </a:cubicBezTo>
                <a:cubicBezTo>
                  <a:pt x="153243" y="5301893"/>
                  <a:pt x="150605" y="5305902"/>
                  <a:pt x="149075" y="5311177"/>
                </a:cubicBezTo>
                <a:cubicBezTo>
                  <a:pt x="147546" y="5316452"/>
                  <a:pt x="146807" y="5321727"/>
                  <a:pt x="146860" y="5327002"/>
                </a:cubicBezTo>
                <a:lnTo>
                  <a:pt x="129135" y="5337131"/>
                </a:lnTo>
                <a:cubicBezTo>
                  <a:pt x="129189" y="5341192"/>
                  <a:pt x="128450" y="5345729"/>
                  <a:pt x="126920" y="5350740"/>
                </a:cubicBezTo>
                <a:cubicBezTo>
                  <a:pt x="125390" y="5355752"/>
                  <a:pt x="122753" y="5359656"/>
                  <a:pt x="119007" y="5362451"/>
                </a:cubicBezTo>
                <a:lnTo>
                  <a:pt x="119007" y="5382708"/>
                </a:lnTo>
                <a:lnTo>
                  <a:pt x="108879" y="5390304"/>
                </a:lnTo>
                <a:cubicBezTo>
                  <a:pt x="108615" y="5398006"/>
                  <a:pt x="105978" y="5405391"/>
                  <a:pt x="100966" y="5412460"/>
                </a:cubicBezTo>
                <a:cubicBezTo>
                  <a:pt x="95955" y="5419528"/>
                  <a:pt x="90152" y="5425647"/>
                  <a:pt x="83558" y="5430817"/>
                </a:cubicBezTo>
                <a:cubicBezTo>
                  <a:pt x="78389" y="5438888"/>
                  <a:pt x="72270" y="5448067"/>
                  <a:pt x="65201" y="5458353"/>
                </a:cubicBezTo>
                <a:cubicBezTo>
                  <a:pt x="58132" y="5468640"/>
                  <a:pt x="50747" y="5477185"/>
                  <a:pt x="43045" y="5483990"/>
                </a:cubicBezTo>
                <a:cubicBezTo>
                  <a:pt x="43204" y="5487947"/>
                  <a:pt x="42887" y="5492061"/>
                  <a:pt x="42096" y="5496334"/>
                </a:cubicBezTo>
                <a:cubicBezTo>
                  <a:pt x="41305" y="5500607"/>
                  <a:pt x="39089" y="5504089"/>
                  <a:pt x="35449" y="5506779"/>
                </a:cubicBezTo>
                <a:cubicBezTo>
                  <a:pt x="35239" y="5514586"/>
                  <a:pt x="33128" y="5522393"/>
                  <a:pt x="29119" y="5530200"/>
                </a:cubicBezTo>
                <a:cubicBezTo>
                  <a:pt x="25110" y="5538007"/>
                  <a:pt x="20468" y="5544549"/>
                  <a:pt x="15193" y="5549824"/>
                </a:cubicBezTo>
                <a:cubicBezTo>
                  <a:pt x="15193" y="5552462"/>
                  <a:pt x="14560" y="5554783"/>
                  <a:pt x="13294" y="5556787"/>
                </a:cubicBezTo>
                <a:cubicBezTo>
                  <a:pt x="12028" y="5558792"/>
                  <a:pt x="10129" y="5559847"/>
                  <a:pt x="7596" y="5559952"/>
                </a:cubicBezTo>
                <a:lnTo>
                  <a:pt x="0" y="5557420"/>
                </a:lnTo>
                <a:lnTo>
                  <a:pt x="7596" y="5532099"/>
                </a:lnTo>
                <a:cubicBezTo>
                  <a:pt x="10129" y="5529409"/>
                  <a:pt x="12028" y="5525927"/>
                  <a:pt x="13294" y="5521655"/>
                </a:cubicBezTo>
                <a:cubicBezTo>
                  <a:pt x="14560" y="5517382"/>
                  <a:pt x="15193" y="5513267"/>
                  <a:pt x="15193" y="5509311"/>
                </a:cubicBezTo>
                <a:lnTo>
                  <a:pt x="25321" y="5486522"/>
                </a:lnTo>
                <a:cubicBezTo>
                  <a:pt x="24793" y="5480825"/>
                  <a:pt x="24582" y="5474495"/>
                  <a:pt x="24688" y="5467532"/>
                </a:cubicBezTo>
                <a:cubicBezTo>
                  <a:pt x="24793" y="5460569"/>
                  <a:pt x="28380" y="5456771"/>
                  <a:pt x="35449" y="5456138"/>
                </a:cubicBezTo>
                <a:cubicBezTo>
                  <a:pt x="36293" y="5431450"/>
                  <a:pt x="43467" y="5402331"/>
                  <a:pt x="56972" y="5368781"/>
                </a:cubicBezTo>
                <a:cubicBezTo>
                  <a:pt x="70476" y="5335231"/>
                  <a:pt x="85246" y="5308645"/>
                  <a:pt x="101283" y="5289021"/>
                </a:cubicBezTo>
                <a:cubicBezTo>
                  <a:pt x="101600" y="5280370"/>
                  <a:pt x="102865" y="5272352"/>
                  <a:pt x="105081" y="5264967"/>
                </a:cubicBezTo>
                <a:cubicBezTo>
                  <a:pt x="107296" y="5257582"/>
                  <a:pt x="108562" y="5249563"/>
                  <a:pt x="108879" y="5240912"/>
                </a:cubicBezTo>
                <a:cubicBezTo>
                  <a:pt x="112624" y="5240754"/>
                  <a:pt x="115262" y="5239171"/>
                  <a:pt x="116792" y="5236165"/>
                </a:cubicBezTo>
                <a:cubicBezTo>
                  <a:pt x="118321" y="5233158"/>
                  <a:pt x="119060" y="5229676"/>
                  <a:pt x="119007" y="5225720"/>
                </a:cubicBezTo>
                <a:cubicBezTo>
                  <a:pt x="119429" y="5215433"/>
                  <a:pt x="121117" y="5209420"/>
                  <a:pt x="124071" y="5207679"/>
                </a:cubicBezTo>
                <a:cubicBezTo>
                  <a:pt x="127025" y="5205938"/>
                  <a:pt x="128714" y="5201824"/>
                  <a:pt x="129135" y="5195335"/>
                </a:cubicBezTo>
                <a:lnTo>
                  <a:pt x="141796" y="5170015"/>
                </a:lnTo>
                <a:cubicBezTo>
                  <a:pt x="145541" y="5168643"/>
                  <a:pt x="148179" y="5166322"/>
                  <a:pt x="149708" y="5163051"/>
                </a:cubicBezTo>
                <a:cubicBezTo>
                  <a:pt x="151238" y="5159781"/>
                  <a:pt x="151977" y="5156194"/>
                  <a:pt x="151924" y="5152290"/>
                </a:cubicBezTo>
                <a:lnTo>
                  <a:pt x="149392" y="5139630"/>
                </a:lnTo>
                <a:lnTo>
                  <a:pt x="172181" y="5061136"/>
                </a:lnTo>
                <a:lnTo>
                  <a:pt x="182309" y="5053540"/>
                </a:lnTo>
                <a:lnTo>
                  <a:pt x="189905" y="5040879"/>
                </a:lnTo>
                <a:cubicBezTo>
                  <a:pt x="189905" y="5036817"/>
                  <a:pt x="190538" y="5032281"/>
                  <a:pt x="191804" y="5027269"/>
                </a:cubicBezTo>
                <a:cubicBezTo>
                  <a:pt x="193070" y="5022258"/>
                  <a:pt x="194969" y="5018355"/>
                  <a:pt x="197501" y="5015559"/>
                </a:cubicBezTo>
                <a:cubicBezTo>
                  <a:pt x="196024" y="5010969"/>
                  <a:pt x="195813" y="5004956"/>
                  <a:pt x="196868" y="4997518"/>
                </a:cubicBezTo>
                <a:cubicBezTo>
                  <a:pt x="197923" y="4990080"/>
                  <a:pt x="201510" y="4985965"/>
                  <a:pt x="207630" y="4985174"/>
                </a:cubicBezTo>
                <a:cubicBezTo>
                  <a:pt x="208526" y="4978211"/>
                  <a:pt x="213063" y="4966816"/>
                  <a:pt x="221239" y="4950991"/>
                </a:cubicBezTo>
                <a:cubicBezTo>
                  <a:pt x="229416" y="4935166"/>
                  <a:pt x="235851" y="4926304"/>
                  <a:pt x="240546" y="4924405"/>
                </a:cubicBezTo>
                <a:lnTo>
                  <a:pt x="248142" y="4906680"/>
                </a:lnTo>
                <a:cubicBezTo>
                  <a:pt x="248881" y="4890855"/>
                  <a:pt x="251835" y="4876928"/>
                  <a:pt x="257005" y="4864901"/>
                </a:cubicBezTo>
                <a:cubicBezTo>
                  <a:pt x="262174" y="4852874"/>
                  <a:pt x="265128" y="4838947"/>
                  <a:pt x="265867" y="4823122"/>
                </a:cubicBezTo>
                <a:lnTo>
                  <a:pt x="273463" y="4812994"/>
                </a:lnTo>
                <a:cubicBezTo>
                  <a:pt x="274625" y="4803604"/>
                  <a:pt x="279266" y="4792632"/>
                  <a:pt x="287389" y="4780077"/>
                </a:cubicBezTo>
                <a:cubicBezTo>
                  <a:pt x="295514" y="4767522"/>
                  <a:pt x="300155" y="4756550"/>
                  <a:pt x="301316" y="4747160"/>
                </a:cubicBezTo>
                <a:cubicBezTo>
                  <a:pt x="308806" y="4742412"/>
                  <a:pt x="312182" y="4734816"/>
                  <a:pt x="311444" y="4724371"/>
                </a:cubicBezTo>
                <a:cubicBezTo>
                  <a:pt x="310705" y="4713927"/>
                  <a:pt x="314083" y="4706331"/>
                  <a:pt x="321572" y="4701583"/>
                </a:cubicBezTo>
                <a:cubicBezTo>
                  <a:pt x="323103" y="4693565"/>
                  <a:pt x="329538" y="4673519"/>
                  <a:pt x="340879" y="4641446"/>
                </a:cubicBezTo>
                <a:cubicBezTo>
                  <a:pt x="352221" y="4609374"/>
                  <a:pt x="359289" y="4590594"/>
                  <a:pt x="362085" y="4585108"/>
                </a:cubicBezTo>
                <a:cubicBezTo>
                  <a:pt x="360608" y="4580835"/>
                  <a:pt x="360397" y="4576088"/>
                  <a:pt x="361452" y="4570865"/>
                </a:cubicBezTo>
                <a:cubicBezTo>
                  <a:pt x="362507" y="4565643"/>
                  <a:pt x="366094" y="4562794"/>
                  <a:pt x="372213" y="4562319"/>
                </a:cubicBezTo>
                <a:cubicBezTo>
                  <a:pt x="379757" y="4544542"/>
                  <a:pt x="389358" y="4526290"/>
                  <a:pt x="401016" y="4507564"/>
                </a:cubicBezTo>
                <a:cubicBezTo>
                  <a:pt x="412675" y="4488837"/>
                  <a:pt x="419109" y="4469952"/>
                  <a:pt x="420323" y="4450909"/>
                </a:cubicBezTo>
                <a:cubicBezTo>
                  <a:pt x="421852" y="4449695"/>
                  <a:pt x="423857" y="4448324"/>
                  <a:pt x="426336" y="4446794"/>
                </a:cubicBezTo>
                <a:cubicBezTo>
                  <a:pt x="428816" y="4445264"/>
                  <a:pt x="430187" y="4443260"/>
                  <a:pt x="430451" y="4440781"/>
                </a:cubicBezTo>
                <a:cubicBezTo>
                  <a:pt x="430134" y="4439567"/>
                  <a:pt x="428869" y="4438829"/>
                  <a:pt x="426653" y="4438565"/>
                </a:cubicBezTo>
                <a:cubicBezTo>
                  <a:pt x="424437" y="4438301"/>
                  <a:pt x="423171" y="4438196"/>
                  <a:pt x="422855" y="4438248"/>
                </a:cubicBezTo>
                <a:lnTo>
                  <a:pt x="430451" y="4415460"/>
                </a:lnTo>
                <a:lnTo>
                  <a:pt x="440579" y="4410396"/>
                </a:lnTo>
                <a:cubicBezTo>
                  <a:pt x="445643" y="4403380"/>
                  <a:pt x="450074" y="4393990"/>
                  <a:pt x="453872" y="4382227"/>
                </a:cubicBezTo>
                <a:cubicBezTo>
                  <a:pt x="457671" y="4370463"/>
                  <a:pt x="460836" y="4360440"/>
                  <a:pt x="463368" y="4352158"/>
                </a:cubicBezTo>
                <a:cubicBezTo>
                  <a:pt x="461996" y="4346883"/>
                  <a:pt x="462207" y="4342241"/>
                  <a:pt x="464001" y="4338232"/>
                </a:cubicBezTo>
                <a:cubicBezTo>
                  <a:pt x="465794" y="4334223"/>
                  <a:pt x="469803" y="4332113"/>
                  <a:pt x="476028" y="4331902"/>
                </a:cubicBezTo>
                <a:lnTo>
                  <a:pt x="483624" y="4314177"/>
                </a:lnTo>
                <a:cubicBezTo>
                  <a:pt x="486578" y="4310010"/>
                  <a:pt x="490165" y="4300620"/>
                  <a:pt x="494385" y="4286008"/>
                </a:cubicBezTo>
                <a:cubicBezTo>
                  <a:pt x="498606" y="4271396"/>
                  <a:pt x="500927" y="4261373"/>
                  <a:pt x="501349" y="4255940"/>
                </a:cubicBezTo>
                <a:cubicBezTo>
                  <a:pt x="502087" y="4247816"/>
                  <a:pt x="505041" y="4241908"/>
                  <a:pt x="510211" y="4238215"/>
                </a:cubicBezTo>
                <a:cubicBezTo>
                  <a:pt x="515380" y="4234523"/>
                  <a:pt x="518335" y="4228615"/>
                  <a:pt x="519073" y="4220491"/>
                </a:cubicBezTo>
                <a:lnTo>
                  <a:pt x="539330" y="4185042"/>
                </a:lnTo>
                <a:cubicBezTo>
                  <a:pt x="540490" y="4179873"/>
                  <a:pt x="545132" y="4167423"/>
                  <a:pt x="553256" y="4147694"/>
                </a:cubicBezTo>
                <a:cubicBezTo>
                  <a:pt x="561380" y="4127965"/>
                  <a:pt x="566022" y="4116782"/>
                  <a:pt x="567182" y="4114144"/>
                </a:cubicBezTo>
                <a:cubicBezTo>
                  <a:pt x="566655" y="4108658"/>
                  <a:pt x="566444" y="4103172"/>
                  <a:pt x="566549" y="4097686"/>
                </a:cubicBezTo>
                <a:cubicBezTo>
                  <a:pt x="566655" y="4092200"/>
                  <a:pt x="570243" y="4089246"/>
                  <a:pt x="577311" y="4088824"/>
                </a:cubicBezTo>
                <a:cubicBezTo>
                  <a:pt x="585065" y="4070783"/>
                  <a:pt x="595510" y="4051159"/>
                  <a:pt x="608645" y="4029953"/>
                </a:cubicBezTo>
                <a:cubicBezTo>
                  <a:pt x="621780" y="4008747"/>
                  <a:pt x="629060" y="3987858"/>
                  <a:pt x="630484" y="3967285"/>
                </a:cubicBezTo>
                <a:cubicBezTo>
                  <a:pt x="632014" y="3965913"/>
                  <a:pt x="634018" y="3964225"/>
                  <a:pt x="636497" y="3962221"/>
                </a:cubicBezTo>
                <a:cubicBezTo>
                  <a:pt x="638977" y="3960216"/>
                  <a:pt x="640348" y="3958528"/>
                  <a:pt x="640612" y="3957157"/>
                </a:cubicBezTo>
                <a:cubicBezTo>
                  <a:pt x="640454" y="3954730"/>
                  <a:pt x="639504" y="3953253"/>
                  <a:pt x="637764" y="3952726"/>
                </a:cubicBezTo>
                <a:cubicBezTo>
                  <a:pt x="636023" y="3952198"/>
                  <a:pt x="634440" y="3951987"/>
                  <a:pt x="633016" y="3952093"/>
                </a:cubicBezTo>
                <a:lnTo>
                  <a:pt x="640612" y="3929304"/>
                </a:lnTo>
                <a:cubicBezTo>
                  <a:pt x="648630" y="3923819"/>
                  <a:pt x="655382" y="3917066"/>
                  <a:pt x="660869" y="3909049"/>
                </a:cubicBezTo>
                <a:lnTo>
                  <a:pt x="676061" y="3858407"/>
                </a:lnTo>
                <a:cubicBezTo>
                  <a:pt x="674795" y="3853132"/>
                  <a:pt x="675428" y="3848489"/>
                  <a:pt x="677960" y="3844481"/>
                </a:cubicBezTo>
                <a:cubicBezTo>
                  <a:pt x="680492" y="3840471"/>
                  <a:pt x="684923" y="3838362"/>
                  <a:pt x="691253" y="3838150"/>
                </a:cubicBezTo>
                <a:cubicBezTo>
                  <a:pt x="691570" y="3833508"/>
                  <a:pt x="692836" y="3830133"/>
                  <a:pt x="695051" y="3828022"/>
                </a:cubicBezTo>
                <a:cubicBezTo>
                  <a:pt x="697267" y="3825911"/>
                  <a:pt x="698533" y="3822535"/>
                  <a:pt x="698849" y="3817894"/>
                </a:cubicBezTo>
                <a:cubicBezTo>
                  <a:pt x="700801" y="3814465"/>
                  <a:pt x="704494" y="3804232"/>
                  <a:pt x="709927" y="3787193"/>
                </a:cubicBezTo>
                <a:cubicBezTo>
                  <a:pt x="715361" y="3770154"/>
                  <a:pt x="718420" y="3759287"/>
                  <a:pt x="719106" y="3754593"/>
                </a:cubicBezTo>
                <a:cubicBezTo>
                  <a:pt x="719845" y="3746364"/>
                  <a:pt x="722799" y="3740033"/>
                  <a:pt x="727968" y="3735602"/>
                </a:cubicBezTo>
                <a:cubicBezTo>
                  <a:pt x="733138" y="3731170"/>
                  <a:pt x="736092" y="3724841"/>
                  <a:pt x="736830" y="3716612"/>
                </a:cubicBezTo>
                <a:lnTo>
                  <a:pt x="746959" y="3696355"/>
                </a:lnTo>
                <a:cubicBezTo>
                  <a:pt x="747592" y="3690447"/>
                  <a:pt x="750124" y="3685806"/>
                  <a:pt x="754555" y="3682429"/>
                </a:cubicBezTo>
                <a:cubicBezTo>
                  <a:pt x="758986" y="3679053"/>
                  <a:pt x="761518" y="3674411"/>
                  <a:pt x="762151" y="3668504"/>
                </a:cubicBezTo>
                <a:cubicBezTo>
                  <a:pt x="769747" y="3668081"/>
                  <a:pt x="774811" y="3663860"/>
                  <a:pt x="777343" y="3655842"/>
                </a:cubicBezTo>
                <a:cubicBezTo>
                  <a:pt x="777396" y="3654683"/>
                  <a:pt x="777291" y="3653838"/>
                  <a:pt x="777027" y="3653310"/>
                </a:cubicBezTo>
                <a:cubicBezTo>
                  <a:pt x="776763" y="3652783"/>
                  <a:pt x="776025" y="3651939"/>
                  <a:pt x="774811" y="3650778"/>
                </a:cubicBezTo>
                <a:lnTo>
                  <a:pt x="779875" y="3643182"/>
                </a:lnTo>
                <a:cubicBezTo>
                  <a:pt x="781089" y="3640755"/>
                  <a:pt x="781827" y="3638645"/>
                  <a:pt x="782091" y="3636852"/>
                </a:cubicBezTo>
                <a:cubicBezTo>
                  <a:pt x="782355" y="3635058"/>
                  <a:pt x="782460" y="3632948"/>
                  <a:pt x="782408" y="3630523"/>
                </a:cubicBezTo>
                <a:cubicBezTo>
                  <a:pt x="792483" y="3615224"/>
                  <a:pt x="801451" y="3598976"/>
                  <a:pt x="809311" y="3581779"/>
                </a:cubicBezTo>
                <a:cubicBezTo>
                  <a:pt x="817171" y="3564582"/>
                  <a:pt x="824239" y="3547069"/>
                  <a:pt x="830517" y="3529239"/>
                </a:cubicBezTo>
                <a:cubicBezTo>
                  <a:pt x="831202" y="3525125"/>
                  <a:pt x="834262" y="3516895"/>
                  <a:pt x="839695" y="3504552"/>
                </a:cubicBezTo>
                <a:cubicBezTo>
                  <a:pt x="845129" y="3492208"/>
                  <a:pt x="848821" y="3485246"/>
                  <a:pt x="850773" y="3483662"/>
                </a:cubicBezTo>
                <a:cubicBezTo>
                  <a:pt x="851037" y="3474958"/>
                  <a:pt x="853041" y="3467045"/>
                  <a:pt x="856787" y="3459924"/>
                </a:cubicBezTo>
                <a:cubicBezTo>
                  <a:pt x="860532" y="3452803"/>
                  <a:pt x="864436" y="3445524"/>
                  <a:pt x="868498" y="3438085"/>
                </a:cubicBezTo>
                <a:lnTo>
                  <a:pt x="878626" y="3430489"/>
                </a:lnTo>
                <a:cubicBezTo>
                  <a:pt x="878731" y="3429223"/>
                  <a:pt x="879153" y="3427958"/>
                  <a:pt x="879892" y="3426692"/>
                </a:cubicBezTo>
                <a:cubicBezTo>
                  <a:pt x="880630" y="3425426"/>
                  <a:pt x="881052" y="3424157"/>
                  <a:pt x="881158" y="3422892"/>
                </a:cubicBezTo>
                <a:cubicBezTo>
                  <a:pt x="882371" y="3419200"/>
                  <a:pt x="883110" y="3415824"/>
                  <a:pt x="883374" y="3412764"/>
                </a:cubicBezTo>
                <a:cubicBezTo>
                  <a:pt x="883637" y="3409705"/>
                  <a:pt x="883743" y="3406329"/>
                  <a:pt x="883690" y="3402636"/>
                </a:cubicBezTo>
                <a:cubicBezTo>
                  <a:pt x="886644" y="3402214"/>
                  <a:pt x="888332" y="3400526"/>
                  <a:pt x="888754" y="3397572"/>
                </a:cubicBezTo>
                <a:cubicBezTo>
                  <a:pt x="888860" y="3396201"/>
                  <a:pt x="889282" y="3394512"/>
                  <a:pt x="890020" y="3392508"/>
                </a:cubicBezTo>
                <a:cubicBezTo>
                  <a:pt x="890759" y="3390503"/>
                  <a:pt x="891181" y="3388815"/>
                  <a:pt x="891286" y="3387444"/>
                </a:cubicBezTo>
                <a:lnTo>
                  <a:pt x="893818" y="3387444"/>
                </a:lnTo>
                <a:cubicBezTo>
                  <a:pt x="894240" y="3384911"/>
                  <a:pt x="895928" y="3382380"/>
                  <a:pt x="898882" y="3379847"/>
                </a:cubicBezTo>
                <a:lnTo>
                  <a:pt x="903349" y="3366447"/>
                </a:lnTo>
                <a:lnTo>
                  <a:pt x="902600" y="3359702"/>
                </a:lnTo>
                <a:lnTo>
                  <a:pt x="908199" y="3344771"/>
                </a:lnTo>
                <a:lnTo>
                  <a:pt x="908694" y="3341233"/>
                </a:lnTo>
                <a:lnTo>
                  <a:pt x="908862" y="3334850"/>
                </a:lnTo>
                <a:lnTo>
                  <a:pt x="907348" y="3329633"/>
                </a:lnTo>
                <a:cubicBezTo>
                  <a:pt x="905607" y="3324938"/>
                  <a:pt x="904024" y="3322301"/>
                  <a:pt x="902600" y="3321720"/>
                </a:cubicBezTo>
                <a:lnTo>
                  <a:pt x="902600" y="3329317"/>
                </a:lnTo>
                <a:cubicBezTo>
                  <a:pt x="896797" y="3333432"/>
                  <a:pt x="890045" y="3339128"/>
                  <a:pt x="882343" y="3346409"/>
                </a:cubicBezTo>
                <a:cubicBezTo>
                  <a:pt x="874642" y="3353688"/>
                  <a:pt x="870422" y="3360651"/>
                  <a:pt x="869683" y="3367298"/>
                </a:cubicBezTo>
                <a:cubicBezTo>
                  <a:pt x="865938" y="3370042"/>
                  <a:pt x="863300" y="3374050"/>
                  <a:pt x="861770" y="3379325"/>
                </a:cubicBezTo>
                <a:cubicBezTo>
                  <a:pt x="860241" y="3384601"/>
                  <a:pt x="859502" y="3389875"/>
                  <a:pt x="859555" y="3395150"/>
                </a:cubicBezTo>
                <a:lnTo>
                  <a:pt x="841830" y="3405279"/>
                </a:lnTo>
                <a:cubicBezTo>
                  <a:pt x="841883" y="3409340"/>
                  <a:pt x="841145" y="3413877"/>
                  <a:pt x="839615" y="3418888"/>
                </a:cubicBezTo>
                <a:cubicBezTo>
                  <a:pt x="838085" y="3423900"/>
                  <a:pt x="835448" y="3427804"/>
                  <a:pt x="831702" y="3430600"/>
                </a:cubicBezTo>
                <a:lnTo>
                  <a:pt x="831702" y="3450856"/>
                </a:lnTo>
                <a:lnTo>
                  <a:pt x="821574" y="3458452"/>
                </a:lnTo>
                <a:cubicBezTo>
                  <a:pt x="821310" y="3466154"/>
                  <a:pt x="818673" y="3473539"/>
                  <a:pt x="813661" y="3480608"/>
                </a:cubicBezTo>
                <a:cubicBezTo>
                  <a:pt x="808650" y="3487677"/>
                  <a:pt x="802847" y="3493795"/>
                  <a:pt x="796253" y="3498965"/>
                </a:cubicBezTo>
                <a:cubicBezTo>
                  <a:pt x="791084" y="3507037"/>
                  <a:pt x="784965" y="3516215"/>
                  <a:pt x="777896" y="3526501"/>
                </a:cubicBezTo>
                <a:cubicBezTo>
                  <a:pt x="770827" y="3536788"/>
                  <a:pt x="763442" y="3545333"/>
                  <a:pt x="755740" y="3552138"/>
                </a:cubicBezTo>
                <a:cubicBezTo>
                  <a:pt x="755899" y="3556096"/>
                  <a:pt x="755582" y="3560209"/>
                  <a:pt x="754791" y="3564482"/>
                </a:cubicBezTo>
                <a:cubicBezTo>
                  <a:pt x="754000" y="3568756"/>
                  <a:pt x="751784" y="3572237"/>
                  <a:pt x="748144" y="3574927"/>
                </a:cubicBezTo>
                <a:cubicBezTo>
                  <a:pt x="747933" y="3582734"/>
                  <a:pt x="745823" y="3590541"/>
                  <a:pt x="741814" y="3598349"/>
                </a:cubicBezTo>
                <a:cubicBezTo>
                  <a:pt x="737805" y="3606155"/>
                  <a:pt x="733163" y="3612698"/>
                  <a:pt x="727888" y="3617972"/>
                </a:cubicBezTo>
                <a:cubicBezTo>
                  <a:pt x="727888" y="3620610"/>
                  <a:pt x="727255" y="3622931"/>
                  <a:pt x="725989" y="3624935"/>
                </a:cubicBezTo>
                <a:cubicBezTo>
                  <a:pt x="724723" y="3626940"/>
                  <a:pt x="722824" y="3627995"/>
                  <a:pt x="720291" y="3628101"/>
                </a:cubicBezTo>
                <a:lnTo>
                  <a:pt x="712695" y="3625568"/>
                </a:lnTo>
                <a:lnTo>
                  <a:pt x="720291" y="3600247"/>
                </a:lnTo>
                <a:cubicBezTo>
                  <a:pt x="722824" y="3597558"/>
                  <a:pt x="724723" y="3594075"/>
                  <a:pt x="725989" y="3589803"/>
                </a:cubicBezTo>
                <a:cubicBezTo>
                  <a:pt x="727255" y="3585530"/>
                  <a:pt x="727888" y="3581415"/>
                  <a:pt x="727888" y="3577460"/>
                </a:cubicBezTo>
                <a:lnTo>
                  <a:pt x="738016" y="3554670"/>
                </a:lnTo>
                <a:cubicBezTo>
                  <a:pt x="737488" y="3548973"/>
                  <a:pt x="737277" y="3542643"/>
                  <a:pt x="737383" y="3535680"/>
                </a:cubicBezTo>
                <a:cubicBezTo>
                  <a:pt x="737488" y="3528717"/>
                  <a:pt x="741075" y="3524919"/>
                  <a:pt x="748144" y="3524287"/>
                </a:cubicBezTo>
                <a:cubicBezTo>
                  <a:pt x="748988" y="3499599"/>
                  <a:pt x="756162" y="3470480"/>
                  <a:pt x="769667" y="3436930"/>
                </a:cubicBezTo>
                <a:cubicBezTo>
                  <a:pt x="783171" y="3403379"/>
                  <a:pt x="797941" y="3376793"/>
                  <a:pt x="813978" y="3357169"/>
                </a:cubicBezTo>
                <a:cubicBezTo>
                  <a:pt x="814294" y="3348518"/>
                  <a:pt x="815560" y="3340501"/>
                  <a:pt x="817776" y="3333116"/>
                </a:cubicBezTo>
                <a:cubicBezTo>
                  <a:pt x="819991" y="3325730"/>
                  <a:pt x="821257" y="3317711"/>
                  <a:pt x="821574" y="3309060"/>
                </a:cubicBezTo>
                <a:cubicBezTo>
                  <a:pt x="825319" y="3308902"/>
                  <a:pt x="827957" y="3307319"/>
                  <a:pt x="829487" y="3304314"/>
                </a:cubicBezTo>
                <a:cubicBezTo>
                  <a:pt x="831016" y="3301306"/>
                  <a:pt x="831755" y="3297824"/>
                  <a:pt x="831702" y="3293868"/>
                </a:cubicBezTo>
                <a:cubicBezTo>
                  <a:pt x="832124" y="3283582"/>
                  <a:pt x="833812" y="3277568"/>
                  <a:pt x="836766" y="3275827"/>
                </a:cubicBezTo>
                <a:cubicBezTo>
                  <a:pt x="839720" y="3274087"/>
                  <a:pt x="841408" y="3269972"/>
                  <a:pt x="841830" y="3263483"/>
                </a:cubicBezTo>
                <a:lnTo>
                  <a:pt x="854491" y="3238163"/>
                </a:lnTo>
                <a:cubicBezTo>
                  <a:pt x="858236" y="3236791"/>
                  <a:pt x="860874" y="3234471"/>
                  <a:pt x="862403" y="3231200"/>
                </a:cubicBezTo>
                <a:cubicBezTo>
                  <a:pt x="863933" y="3227929"/>
                  <a:pt x="864672" y="3224342"/>
                  <a:pt x="864619" y="3220438"/>
                </a:cubicBezTo>
                <a:lnTo>
                  <a:pt x="862087" y="3207778"/>
                </a:lnTo>
                <a:lnTo>
                  <a:pt x="884876" y="3129284"/>
                </a:lnTo>
                <a:lnTo>
                  <a:pt x="895004" y="3121688"/>
                </a:lnTo>
                <a:lnTo>
                  <a:pt x="902600" y="3109028"/>
                </a:lnTo>
                <a:cubicBezTo>
                  <a:pt x="902600" y="3104965"/>
                  <a:pt x="903233" y="3100429"/>
                  <a:pt x="904499" y="3095417"/>
                </a:cubicBezTo>
                <a:cubicBezTo>
                  <a:pt x="905765" y="3090406"/>
                  <a:pt x="907664" y="3086503"/>
                  <a:pt x="910196" y="3083708"/>
                </a:cubicBezTo>
                <a:cubicBezTo>
                  <a:pt x="908719" y="3079117"/>
                  <a:pt x="908508" y="3073104"/>
                  <a:pt x="909563" y="3065666"/>
                </a:cubicBezTo>
                <a:cubicBezTo>
                  <a:pt x="910618" y="3058228"/>
                  <a:pt x="914205" y="3054113"/>
                  <a:pt x="920324" y="3053322"/>
                </a:cubicBezTo>
                <a:cubicBezTo>
                  <a:pt x="921221" y="3046359"/>
                  <a:pt x="925758" y="3034964"/>
                  <a:pt x="933934" y="3019140"/>
                </a:cubicBezTo>
                <a:cubicBezTo>
                  <a:pt x="942111" y="3003315"/>
                  <a:pt x="948546" y="2994452"/>
                  <a:pt x="953241" y="2992553"/>
                </a:cubicBezTo>
                <a:lnTo>
                  <a:pt x="960837" y="2974828"/>
                </a:lnTo>
                <a:cubicBezTo>
                  <a:pt x="961576" y="2959003"/>
                  <a:pt x="964530" y="2945077"/>
                  <a:pt x="969700" y="2933050"/>
                </a:cubicBezTo>
                <a:cubicBezTo>
                  <a:pt x="974869" y="2921023"/>
                  <a:pt x="977823" y="2907095"/>
                  <a:pt x="978562" y="2891270"/>
                </a:cubicBezTo>
                <a:lnTo>
                  <a:pt x="986158" y="2881142"/>
                </a:lnTo>
                <a:cubicBezTo>
                  <a:pt x="987319" y="2871752"/>
                  <a:pt x="991961" y="2860780"/>
                  <a:pt x="1000084" y="2848226"/>
                </a:cubicBezTo>
                <a:cubicBezTo>
                  <a:pt x="1008208" y="2835671"/>
                  <a:pt x="1012850" y="2824698"/>
                  <a:pt x="1014011" y="2815308"/>
                </a:cubicBezTo>
                <a:cubicBezTo>
                  <a:pt x="1021501" y="2810561"/>
                  <a:pt x="1024877" y="2802965"/>
                  <a:pt x="1024139" y="2792519"/>
                </a:cubicBezTo>
                <a:cubicBezTo>
                  <a:pt x="1023400" y="2782075"/>
                  <a:pt x="1026777" y="2774479"/>
                  <a:pt x="1034267" y="2769732"/>
                </a:cubicBezTo>
                <a:cubicBezTo>
                  <a:pt x="1035797" y="2761713"/>
                  <a:pt x="1042233" y="2741667"/>
                  <a:pt x="1053574" y="2709594"/>
                </a:cubicBezTo>
                <a:cubicBezTo>
                  <a:pt x="1064916" y="2677522"/>
                  <a:pt x="1071984" y="2658742"/>
                  <a:pt x="1074780" y="2653256"/>
                </a:cubicBezTo>
                <a:cubicBezTo>
                  <a:pt x="1073303" y="2648983"/>
                  <a:pt x="1073092" y="2644236"/>
                  <a:pt x="1074147" y="2639014"/>
                </a:cubicBezTo>
                <a:cubicBezTo>
                  <a:pt x="1075202" y="2633791"/>
                  <a:pt x="1078789" y="2630942"/>
                  <a:pt x="1084908" y="2630467"/>
                </a:cubicBezTo>
                <a:cubicBezTo>
                  <a:pt x="1092452" y="2612690"/>
                  <a:pt x="1102053" y="2594439"/>
                  <a:pt x="1113711" y="2575713"/>
                </a:cubicBezTo>
                <a:cubicBezTo>
                  <a:pt x="1125369" y="2556985"/>
                  <a:pt x="1131804" y="2538100"/>
                  <a:pt x="1133018" y="2519058"/>
                </a:cubicBezTo>
                <a:cubicBezTo>
                  <a:pt x="1134547" y="2517844"/>
                  <a:pt x="1136552" y="2516473"/>
                  <a:pt x="1139031" y="2514942"/>
                </a:cubicBezTo>
                <a:cubicBezTo>
                  <a:pt x="1141511" y="2513412"/>
                  <a:pt x="1142882" y="2511408"/>
                  <a:pt x="1143146" y="2508930"/>
                </a:cubicBezTo>
                <a:cubicBezTo>
                  <a:pt x="1142829" y="2507715"/>
                  <a:pt x="1141563" y="2506977"/>
                  <a:pt x="1139348" y="2506713"/>
                </a:cubicBezTo>
                <a:cubicBezTo>
                  <a:pt x="1137132" y="2506450"/>
                  <a:pt x="1135866" y="2506344"/>
                  <a:pt x="1135550" y="2506396"/>
                </a:cubicBezTo>
                <a:lnTo>
                  <a:pt x="1143146" y="2483608"/>
                </a:lnTo>
                <a:lnTo>
                  <a:pt x="1153274" y="2478544"/>
                </a:lnTo>
                <a:cubicBezTo>
                  <a:pt x="1158338" y="2471528"/>
                  <a:pt x="1162769" y="2462138"/>
                  <a:pt x="1166567" y="2450375"/>
                </a:cubicBezTo>
                <a:cubicBezTo>
                  <a:pt x="1170366" y="2438611"/>
                  <a:pt x="1173531" y="2428588"/>
                  <a:pt x="1176063" y="2420306"/>
                </a:cubicBezTo>
                <a:cubicBezTo>
                  <a:pt x="1174691" y="2415031"/>
                  <a:pt x="1174902" y="2410389"/>
                  <a:pt x="1176696" y="2406380"/>
                </a:cubicBezTo>
                <a:cubicBezTo>
                  <a:pt x="1178489" y="2402371"/>
                  <a:pt x="1182498" y="2400261"/>
                  <a:pt x="1188723" y="2400050"/>
                </a:cubicBezTo>
                <a:lnTo>
                  <a:pt x="1196319" y="2382325"/>
                </a:lnTo>
                <a:cubicBezTo>
                  <a:pt x="1199273" y="2378158"/>
                  <a:pt x="1202860" y="2368768"/>
                  <a:pt x="1207080" y="2354156"/>
                </a:cubicBezTo>
                <a:cubicBezTo>
                  <a:pt x="1211301" y="2339544"/>
                  <a:pt x="1213622" y="2329521"/>
                  <a:pt x="1214044" y="2324088"/>
                </a:cubicBezTo>
                <a:cubicBezTo>
                  <a:pt x="1214782" y="2315964"/>
                  <a:pt x="1217736" y="2310056"/>
                  <a:pt x="1222906" y="2306363"/>
                </a:cubicBezTo>
                <a:cubicBezTo>
                  <a:pt x="1228075" y="2302671"/>
                  <a:pt x="1231030" y="2296763"/>
                  <a:pt x="1231768" y="2288639"/>
                </a:cubicBezTo>
                <a:lnTo>
                  <a:pt x="1252025" y="2253190"/>
                </a:lnTo>
                <a:cubicBezTo>
                  <a:pt x="1253185" y="2248021"/>
                  <a:pt x="1257827" y="2235571"/>
                  <a:pt x="1265951" y="2215842"/>
                </a:cubicBezTo>
                <a:cubicBezTo>
                  <a:pt x="1274075" y="2196113"/>
                  <a:pt x="1278717" y="2184930"/>
                  <a:pt x="1279877" y="2182292"/>
                </a:cubicBezTo>
                <a:cubicBezTo>
                  <a:pt x="1279350" y="2176806"/>
                  <a:pt x="1279139" y="2171320"/>
                  <a:pt x="1279244" y="2165834"/>
                </a:cubicBezTo>
                <a:cubicBezTo>
                  <a:pt x="1279350" y="2160348"/>
                  <a:pt x="1282937" y="2157394"/>
                  <a:pt x="1290006" y="2156972"/>
                </a:cubicBezTo>
                <a:cubicBezTo>
                  <a:pt x="1297760" y="2138931"/>
                  <a:pt x="1308205" y="2119307"/>
                  <a:pt x="1321340" y="2098101"/>
                </a:cubicBezTo>
                <a:cubicBezTo>
                  <a:pt x="1334475" y="2076895"/>
                  <a:pt x="1341755" y="2056006"/>
                  <a:pt x="1343179" y="2035433"/>
                </a:cubicBezTo>
                <a:cubicBezTo>
                  <a:pt x="1344709" y="2034061"/>
                  <a:pt x="1346713" y="2032373"/>
                  <a:pt x="1349192" y="2030369"/>
                </a:cubicBezTo>
                <a:cubicBezTo>
                  <a:pt x="1351672" y="2028364"/>
                  <a:pt x="1353043" y="2026676"/>
                  <a:pt x="1353307" y="2025305"/>
                </a:cubicBezTo>
                <a:cubicBezTo>
                  <a:pt x="1353149" y="2022878"/>
                  <a:pt x="1352199" y="2021401"/>
                  <a:pt x="1350459" y="2020874"/>
                </a:cubicBezTo>
                <a:cubicBezTo>
                  <a:pt x="1348718" y="2020346"/>
                  <a:pt x="1347135" y="2020135"/>
                  <a:pt x="1345711" y="2020241"/>
                </a:cubicBezTo>
                <a:lnTo>
                  <a:pt x="1353307" y="1997452"/>
                </a:lnTo>
                <a:cubicBezTo>
                  <a:pt x="1361325" y="1991966"/>
                  <a:pt x="1368077" y="1985214"/>
                  <a:pt x="1373564" y="1977196"/>
                </a:cubicBezTo>
                <a:lnTo>
                  <a:pt x="1388756" y="1926554"/>
                </a:lnTo>
                <a:cubicBezTo>
                  <a:pt x="1387490" y="1921279"/>
                  <a:pt x="1388123" y="1916637"/>
                  <a:pt x="1390655" y="1912628"/>
                </a:cubicBezTo>
                <a:cubicBezTo>
                  <a:pt x="1393187" y="1908619"/>
                  <a:pt x="1397618" y="1906509"/>
                  <a:pt x="1403948" y="1906298"/>
                </a:cubicBezTo>
                <a:cubicBezTo>
                  <a:pt x="1404265" y="1901655"/>
                  <a:pt x="1405531" y="1898280"/>
                  <a:pt x="1407746" y="1896169"/>
                </a:cubicBezTo>
                <a:cubicBezTo>
                  <a:pt x="1409962" y="1894059"/>
                  <a:pt x="1411228" y="1890683"/>
                  <a:pt x="1411544" y="1886041"/>
                </a:cubicBezTo>
                <a:cubicBezTo>
                  <a:pt x="1413496" y="1882612"/>
                  <a:pt x="1417189" y="1872379"/>
                  <a:pt x="1422622" y="1855340"/>
                </a:cubicBezTo>
                <a:cubicBezTo>
                  <a:pt x="1428056" y="1838301"/>
                  <a:pt x="1431115" y="1827434"/>
                  <a:pt x="1431801" y="1822740"/>
                </a:cubicBezTo>
                <a:cubicBezTo>
                  <a:pt x="1432540" y="1814511"/>
                  <a:pt x="1435494" y="1808180"/>
                  <a:pt x="1440663" y="1803749"/>
                </a:cubicBezTo>
                <a:cubicBezTo>
                  <a:pt x="1445833" y="1799318"/>
                  <a:pt x="1448787" y="1792988"/>
                  <a:pt x="1449525" y="1784759"/>
                </a:cubicBezTo>
                <a:lnTo>
                  <a:pt x="1459654" y="1764502"/>
                </a:lnTo>
                <a:cubicBezTo>
                  <a:pt x="1460287" y="1758594"/>
                  <a:pt x="1462819" y="1753952"/>
                  <a:pt x="1467250" y="1750576"/>
                </a:cubicBezTo>
                <a:cubicBezTo>
                  <a:pt x="1471681" y="1747200"/>
                  <a:pt x="1474213" y="1742558"/>
                  <a:pt x="1474846" y="1736650"/>
                </a:cubicBezTo>
                <a:cubicBezTo>
                  <a:pt x="1482442" y="1736228"/>
                  <a:pt x="1487506" y="1732007"/>
                  <a:pt x="1490038" y="1723989"/>
                </a:cubicBezTo>
                <a:cubicBezTo>
                  <a:pt x="1490091" y="1722829"/>
                  <a:pt x="1489986" y="1721985"/>
                  <a:pt x="1489722" y="1721457"/>
                </a:cubicBezTo>
                <a:cubicBezTo>
                  <a:pt x="1489458" y="1720930"/>
                  <a:pt x="1488720" y="1720086"/>
                  <a:pt x="1487506" y="1718925"/>
                </a:cubicBezTo>
                <a:lnTo>
                  <a:pt x="1492570" y="1711329"/>
                </a:lnTo>
                <a:cubicBezTo>
                  <a:pt x="1493784" y="1708902"/>
                  <a:pt x="1494522" y="1706792"/>
                  <a:pt x="1494786" y="1704999"/>
                </a:cubicBezTo>
                <a:cubicBezTo>
                  <a:pt x="1495050" y="1703205"/>
                  <a:pt x="1495155" y="1701095"/>
                  <a:pt x="1495103" y="1698669"/>
                </a:cubicBezTo>
                <a:cubicBezTo>
                  <a:pt x="1505178" y="1683371"/>
                  <a:pt x="1514146" y="1667123"/>
                  <a:pt x="1522006" y="1649926"/>
                </a:cubicBezTo>
                <a:cubicBezTo>
                  <a:pt x="1529866" y="1632729"/>
                  <a:pt x="1536934" y="1615216"/>
                  <a:pt x="1543212" y="1597386"/>
                </a:cubicBezTo>
                <a:cubicBezTo>
                  <a:pt x="1543897" y="1593272"/>
                  <a:pt x="1546957" y="1585042"/>
                  <a:pt x="1552390" y="1572699"/>
                </a:cubicBezTo>
                <a:cubicBezTo>
                  <a:pt x="1557824" y="1560355"/>
                  <a:pt x="1561516" y="1553392"/>
                  <a:pt x="1563468" y="1551809"/>
                </a:cubicBezTo>
                <a:cubicBezTo>
                  <a:pt x="1563732" y="1543105"/>
                  <a:pt x="1565736" y="1535192"/>
                  <a:pt x="1569482" y="1528071"/>
                </a:cubicBezTo>
                <a:cubicBezTo>
                  <a:pt x="1573227" y="1520950"/>
                  <a:pt x="1577131" y="1513670"/>
                  <a:pt x="1581193" y="1506232"/>
                </a:cubicBezTo>
                <a:lnTo>
                  <a:pt x="1591321" y="1498636"/>
                </a:lnTo>
                <a:cubicBezTo>
                  <a:pt x="1591426" y="1497370"/>
                  <a:pt x="1591848" y="1496104"/>
                  <a:pt x="1592587" y="1494838"/>
                </a:cubicBezTo>
                <a:cubicBezTo>
                  <a:pt x="1593325" y="1493572"/>
                  <a:pt x="1593747" y="1492305"/>
                  <a:pt x="1593853" y="1491039"/>
                </a:cubicBezTo>
                <a:cubicBezTo>
                  <a:pt x="1595066" y="1487347"/>
                  <a:pt x="1595805" y="1483971"/>
                  <a:pt x="1596069" y="1480911"/>
                </a:cubicBezTo>
                <a:cubicBezTo>
                  <a:pt x="1596332" y="1477852"/>
                  <a:pt x="1596438" y="1474475"/>
                  <a:pt x="1596385" y="1470783"/>
                </a:cubicBezTo>
                <a:cubicBezTo>
                  <a:pt x="1599339" y="1470361"/>
                  <a:pt x="1601027" y="1468673"/>
                  <a:pt x="1601449" y="1465719"/>
                </a:cubicBezTo>
                <a:cubicBezTo>
                  <a:pt x="1601555" y="1464347"/>
                  <a:pt x="1601977" y="1462659"/>
                  <a:pt x="1602715" y="1460655"/>
                </a:cubicBezTo>
                <a:cubicBezTo>
                  <a:pt x="1603454" y="1458650"/>
                  <a:pt x="1603876" y="1456962"/>
                  <a:pt x="1603981" y="1455591"/>
                </a:cubicBezTo>
                <a:lnTo>
                  <a:pt x="1606513" y="1455591"/>
                </a:lnTo>
                <a:cubicBezTo>
                  <a:pt x="1606935" y="1453058"/>
                  <a:pt x="1608623" y="1450526"/>
                  <a:pt x="1611577" y="1447994"/>
                </a:cubicBezTo>
                <a:lnTo>
                  <a:pt x="1619174" y="1425206"/>
                </a:lnTo>
                <a:cubicBezTo>
                  <a:pt x="1620387" y="1419931"/>
                  <a:pt x="1621125" y="1414656"/>
                  <a:pt x="1621389" y="1409380"/>
                </a:cubicBezTo>
                <a:cubicBezTo>
                  <a:pt x="1621653" y="1404105"/>
                  <a:pt x="1621758" y="1400096"/>
                  <a:pt x="1621706" y="1397353"/>
                </a:cubicBezTo>
                <a:cubicBezTo>
                  <a:pt x="1624449" y="1397511"/>
                  <a:pt x="1627192" y="1397195"/>
                  <a:pt x="1629935" y="1396404"/>
                </a:cubicBezTo>
                <a:cubicBezTo>
                  <a:pt x="1632678" y="1395612"/>
                  <a:pt x="1634155" y="1393397"/>
                  <a:pt x="1634366" y="1389757"/>
                </a:cubicBezTo>
                <a:cubicBezTo>
                  <a:pt x="1634155" y="1386012"/>
                  <a:pt x="1634577" y="1383374"/>
                  <a:pt x="1635632" y="1381844"/>
                </a:cubicBezTo>
                <a:cubicBezTo>
                  <a:pt x="1636687" y="1380314"/>
                  <a:pt x="1639641" y="1379576"/>
                  <a:pt x="1644494" y="1379629"/>
                </a:cubicBezTo>
                <a:lnTo>
                  <a:pt x="1654622" y="1359372"/>
                </a:lnTo>
                <a:lnTo>
                  <a:pt x="1664751" y="1351776"/>
                </a:lnTo>
                <a:lnTo>
                  <a:pt x="1682475" y="1318859"/>
                </a:lnTo>
                <a:cubicBezTo>
                  <a:pt x="1682897" y="1314006"/>
                  <a:pt x="1684585" y="1309786"/>
                  <a:pt x="1687539" y="1306199"/>
                </a:cubicBezTo>
                <a:cubicBezTo>
                  <a:pt x="1690493" y="1302612"/>
                  <a:pt x="1692181" y="1298392"/>
                  <a:pt x="1692603" y="1293539"/>
                </a:cubicBezTo>
                <a:lnTo>
                  <a:pt x="1705264" y="1273282"/>
                </a:lnTo>
                <a:lnTo>
                  <a:pt x="1712860" y="1258090"/>
                </a:lnTo>
                <a:cubicBezTo>
                  <a:pt x="1714073" y="1249122"/>
                  <a:pt x="1716078" y="1240471"/>
                  <a:pt x="1718874" y="1232136"/>
                </a:cubicBezTo>
                <a:cubicBezTo>
                  <a:pt x="1721669" y="1223801"/>
                  <a:pt x="1725573" y="1216416"/>
                  <a:pt x="1730584" y="1209981"/>
                </a:cubicBezTo>
                <a:cubicBezTo>
                  <a:pt x="1736915" y="1193206"/>
                  <a:pt x="1741979" y="1177380"/>
                  <a:pt x="1745777" y="1162504"/>
                </a:cubicBezTo>
                <a:cubicBezTo>
                  <a:pt x="1749575" y="1147629"/>
                  <a:pt x="1752107" y="1135601"/>
                  <a:pt x="1753373" y="1126422"/>
                </a:cubicBezTo>
                <a:cubicBezTo>
                  <a:pt x="1755905" y="1128532"/>
                  <a:pt x="1758437" y="1129377"/>
                  <a:pt x="1760969" y="1128955"/>
                </a:cubicBezTo>
                <a:lnTo>
                  <a:pt x="1771097" y="1121358"/>
                </a:lnTo>
                <a:cubicBezTo>
                  <a:pt x="1772416" y="1119987"/>
                  <a:pt x="1772944" y="1118299"/>
                  <a:pt x="1772680" y="1116294"/>
                </a:cubicBezTo>
                <a:cubicBezTo>
                  <a:pt x="1772416" y="1114290"/>
                  <a:pt x="1771045" y="1112602"/>
                  <a:pt x="1768565" y="1111230"/>
                </a:cubicBezTo>
                <a:cubicBezTo>
                  <a:pt x="1775476" y="1102895"/>
                  <a:pt x="1782544" y="1091712"/>
                  <a:pt x="1789771" y="1077680"/>
                </a:cubicBezTo>
                <a:cubicBezTo>
                  <a:pt x="1796998" y="1063648"/>
                  <a:pt x="1800902" y="1051199"/>
                  <a:pt x="1801482" y="1040332"/>
                </a:cubicBezTo>
                <a:cubicBezTo>
                  <a:pt x="1805438" y="1037748"/>
                  <a:pt x="1808287" y="1034688"/>
                  <a:pt x="1810028" y="1031154"/>
                </a:cubicBezTo>
                <a:cubicBezTo>
                  <a:pt x="1811769" y="1027619"/>
                  <a:pt x="1811452" y="1023927"/>
                  <a:pt x="1809078" y="1020076"/>
                </a:cubicBezTo>
                <a:cubicBezTo>
                  <a:pt x="1810766" y="1011583"/>
                  <a:pt x="1814353" y="1005147"/>
                  <a:pt x="1819840" y="1000769"/>
                </a:cubicBezTo>
                <a:cubicBezTo>
                  <a:pt x="1825326" y="996390"/>
                  <a:pt x="1830179" y="991854"/>
                  <a:pt x="1834399" y="987159"/>
                </a:cubicBezTo>
                <a:cubicBezTo>
                  <a:pt x="1837986" y="984627"/>
                  <a:pt x="1839674" y="982095"/>
                  <a:pt x="1839463" y="979563"/>
                </a:cubicBezTo>
                <a:cubicBezTo>
                  <a:pt x="1839252" y="977031"/>
                  <a:pt x="1838408" y="974499"/>
                  <a:pt x="1836931" y="971967"/>
                </a:cubicBezTo>
                <a:lnTo>
                  <a:pt x="1859720" y="931454"/>
                </a:lnTo>
                <a:cubicBezTo>
                  <a:pt x="1861249" y="928922"/>
                  <a:pt x="1863254" y="925756"/>
                  <a:pt x="1865733" y="921958"/>
                </a:cubicBezTo>
                <a:cubicBezTo>
                  <a:pt x="1868212" y="918160"/>
                  <a:pt x="1869584" y="913729"/>
                  <a:pt x="1869848" y="908665"/>
                </a:cubicBezTo>
                <a:cubicBezTo>
                  <a:pt x="1881559" y="893947"/>
                  <a:pt x="1891054" y="877172"/>
                  <a:pt x="1898334" y="858340"/>
                </a:cubicBezTo>
                <a:cubicBezTo>
                  <a:pt x="1905613" y="839508"/>
                  <a:pt x="1916374" y="823366"/>
                  <a:pt x="1930617" y="809915"/>
                </a:cubicBezTo>
                <a:lnTo>
                  <a:pt x="1928085" y="792190"/>
                </a:lnTo>
                <a:lnTo>
                  <a:pt x="1955938" y="749145"/>
                </a:lnTo>
                <a:cubicBezTo>
                  <a:pt x="1956413" y="742551"/>
                  <a:pt x="1959894" y="731051"/>
                  <a:pt x="1966383" y="714646"/>
                </a:cubicBezTo>
                <a:cubicBezTo>
                  <a:pt x="1972871" y="698240"/>
                  <a:pt x="1979518" y="686107"/>
                  <a:pt x="1986323" y="678247"/>
                </a:cubicBezTo>
                <a:cubicBezTo>
                  <a:pt x="1986323" y="668541"/>
                  <a:pt x="1991387" y="660101"/>
                  <a:pt x="2001515" y="652927"/>
                </a:cubicBezTo>
                <a:cubicBezTo>
                  <a:pt x="1998139" y="647863"/>
                  <a:pt x="1997928" y="643432"/>
                  <a:pt x="2000882" y="639633"/>
                </a:cubicBezTo>
                <a:cubicBezTo>
                  <a:pt x="2003836" y="635835"/>
                  <a:pt x="2007423" y="632670"/>
                  <a:pt x="2011643" y="630138"/>
                </a:cubicBezTo>
                <a:lnTo>
                  <a:pt x="2105330" y="465554"/>
                </a:lnTo>
                <a:cubicBezTo>
                  <a:pt x="2111080" y="459066"/>
                  <a:pt x="2115405" y="452419"/>
                  <a:pt x="2118306" y="445614"/>
                </a:cubicBezTo>
                <a:cubicBezTo>
                  <a:pt x="2121208" y="438809"/>
                  <a:pt x="2126166" y="432796"/>
                  <a:pt x="2133182" y="427573"/>
                </a:cubicBezTo>
                <a:cubicBezTo>
                  <a:pt x="2133288" y="423617"/>
                  <a:pt x="2134343" y="419502"/>
                  <a:pt x="2136347" y="415229"/>
                </a:cubicBezTo>
                <a:cubicBezTo>
                  <a:pt x="2138352" y="410956"/>
                  <a:pt x="2140673" y="407475"/>
                  <a:pt x="2143311" y="404785"/>
                </a:cubicBezTo>
                <a:lnTo>
                  <a:pt x="2153439" y="387060"/>
                </a:lnTo>
                <a:cubicBezTo>
                  <a:pt x="2156182" y="384476"/>
                  <a:pt x="2159558" y="382682"/>
                  <a:pt x="2163567" y="381679"/>
                </a:cubicBezTo>
                <a:cubicBezTo>
                  <a:pt x="2167576" y="380677"/>
                  <a:pt x="2170952" y="380783"/>
                  <a:pt x="2173695" y="381996"/>
                </a:cubicBezTo>
                <a:cubicBezTo>
                  <a:pt x="2174961" y="388168"/>
                  <a:pt x="2170530" y="401778"/>
                  <a:pt x="2160402" y="422826"/>
                </a:cubicBezTo>
                <a:cubicBezTo>
                  <a:pt x="2150274" y="443873"/>
                  <a:pt x="2142044" y="458116"/>
                  <a:pt x="2135714" y="465554"/>
                </a:cubicBezTo>
                <a:lnTo>
                  <a:pt x="2138246" y="465554"/>
                </a:lnTo>
                <a:cubicBezTo>
                  <a:pt x="2141992" y="469247"/>
                  <a:pt x="2143996" y="472623"/>
                  <a:pt x="2144260" y="475682"/>
                </a:cubicBezTo>
                <a:cubicBezTo>
                  <a:pt x="2144524" y="478742"/>
                  <a:pt x="2143363" y="482118"/>
                  <a:pt x="2140778" y="485811"/>
                </a:cubicBezTo>
                <a:cubicBezTo>
                  <a:pt x="2137613" y="505012"/>
                  <a:pt x="2131916" y="524847"/>
                  <a:pt x="2123687" y="545314"/>
                </a:cubicBezTo>
                <a:cubicBezTo>
                  <a:pt x="2115458" y="565781"/>
                  <a:pt x="2108495" y="585616"/>
                  <a:pt x="2102798" y="604818"/>
                </a:cubicBezTo>
                <a:cubicBezTo>
                  <a:pt x="2105171" y="608352"/>
                  <a:pt x="2105488" y="610778"/>
                  <a:pt x="2103747" y="612097"/>
                </a:cubicBezTo>
                <a:cubicBezTo>
                  <a:pt x="2102006" y="613416"/>
                  <a:pt x="2099158" y="615209"/>
                  <a:pt x="2095201" y="617478"/>
                </a:cubicBezTo>
                <a:cubicBezTo>
                  <a:pt x="2094990" y="620115"/>
                  <a:pt x="2094779" y="622436"/>
                  <a:pt x="2094568" y="624441"/>
                </a:cubicBezTo>
                <a:cubicBezTo>
                  <a:pt x="2094357" y="626446"/>
                  <a:pt x="2095412" y="627501"/>
                  <a:pt x="2097733" y="627606"/>
                </a:cubicBezTo>
                <a:cubicBezTo>
                  <a:pt x="2095887" y="631773"/>
                  <a:pt x="2093250" y="636732"/>
                  <a:pt x="2089821" y="642482"/>
                </a:cubicBezTo>
                <a:cubicBezTo>
                  <a:pt x="2086392" y="648232"/>
                  <a:pt x="2085653" y="652558"/>
                  <a:pt x="2087605" y="655459"/>
                </a:cubicBezTo>
                <a:lnTo>
                  <a:pt x="2102798" y="640266"/>
                </a:lnTo>
                <a:cubicBezTo>
                  <a:pt x="2105435" y="637734"/>
                  <a:pt x="2107123" y="635202"/>
                  <a:pt x="2107862" y="632670"/>
                </a:cubicBezTo>
                <a:cubicBezTo>
                  <a:pt x="2108600" y="630138"/>
                  <a:pt x="2107756" y="627606"/>
                  <a:pt x="2105330" y="625074"/>
                </a:cubicBezTo>
                <a:cubicBezTo>
                  <a:pt x="2108020" y="622384"/>
                  <a:pt x="2110869" y="618902"/>
                  <a:pt x="2113875" y="614629"/>
                </a:cubicBezTo>
                <a:cubicBezTo>
                  <a:pt x="2116882" y="610356"/>
                  <a:pt x="2119098" y="606242"/>
                  <a:pt x="2120522" y="602285"/>
                </a:cubicBezTo>
                <a:lnTo>
                  <a:pt x="2140778" y="556708"/>
                </a:lnTo>
                <a:lnTo>
                  <a:pt x="2155971" y="544048"/>
                </a:lnTo>
                <a:cubicBezTo>
                  <a:pt x="2158714" y="541410"/>
                  <a:pt x="2160824" y="538456"/>
                  <a:pt x="2162301" y="535186"/>
                </a:cubicBezTo>
                <a:cubicBezTo>
                  <a:pt x="2163778" y="531915"/>
                  <a:pt x="2163356" y="528961"/>
                  <a:pt x="2161035" y="526323"/>
                </a:cubicBezTo>
                <a:lnTo>
                  <a:pt x="2171163" y="506067"/>
                </a:lnTo>
                <a:cubicBezTo>
                  <a:pt x="2169897" y="497627"/>
                  <a:pt x="2172429" y="490453"/>
                  <a:pt x="2178759" y="484545"/>
                </a:cubicBezTo>
                <a:cubicBezTo>
                  <a:pt x="2185090" y="478636"/>
                  <a:pt x="2187622" y="471462"/>
                  <a:pt x="2186356" y="463022"/>
                </a:cubicBezTo>
                <a:lnTo>
                  <a:pt x="2219272" y="435169"/>
                </a:lnTo>
                <a:cubicBezTo>
                  <a:pt x="2225603" y="442238"/>
                  <a:pt x="2228768" y="447091"/>
                  <a:pt x="2228768" y="449729"/>
                </a:cubicBezTo>
                <a:cubicBezTo>
                  <a:pt x="2228768" y="452366"/>
                  <a:pt x="2225603" y="455953"/>
                  <a:pt x="2219272" y="460490"/>
                </a:cubicBezTo>
                <a:cubicBezTo>
                  <a:pt x="2224073" y="467611"/>
                  <a:pt x="2223967" y="472992"/>
                  <a:pt x="2218956" y="476632"/>
                </a:cubicBezTo>
                <a:cubicBezTo>
                  <a:pt x="2213945" y="480272"/>
                  <a:pt x="2213206" y="485019"/>
                  <a:pt x="2216740" y="490875"/>
                </a:cubicBezTo>
                <a:cubicBezTo>
                  <a:pt x="2212256" y="497469"/>
                  <a:pt x="2207298" y="508335"/>
                  <a:pt x="2201864" y="523475"/>
                </a:cubicBezTo>
                <a:cubicBezTo>
                  <a:pt x="2196431" y="538615"/>
                  <a:pt x="2194638" y="548848"/>
                  <a:pt x="2196484" y="554176"/>
                </a:cubicBezTo>
                <a:lnTo>
                  <a:pt x="2176227" y="602285"/>
                </a:lnTo>
                <a:cubicBezTo>
                  <a:pt x="2181502" y="608721"/>
                  <a:pt x="2184246" y="615473"/>
                  <a:pt x="2184457" y="622542"/>
                </a:cubicBezTo>
                <a:cubicBezTo>
                  <a:pt x="2184668" y="629611"/>
                  <a:pt x="2181080" y="636363"/>
                  <a:pt x="2173695" y="642798"/>
                </a:cubicBezTo>
                <a:cubicBezTo>
                  <a:pt x="2171163" y="653243"/>
                  <a:pt x="2167365" y="664004"/>
                  <a:pt x="2162301" y="675082"/>
                </a:cubicBezTo>
                <a:cubicBezTo>
                  <a:pt x="2157237" y="686160"/>
                  <a:pt x="2150907" y="695655"/>
                  <a:pt x="2143311" y="703568"/>
                </a:cubicBezTo>
                <a:lnTo>
                  <a:pt x="2150907" y="723824"/>
                </a:lnTo>
                <a:lnTo>
                  <a:pt x="2133182" y="736485"/>
                </a:lnTo>
                <a:lnTo>
                  <a:pt x="2133182" y="764337"/>
                </a:lnTo>
                <a:cubicBezTo>
                  <a:pt x="2129859" y="769507"/>
                  <a:pt x="2127643" y="774360"/>
                  <a:pt x="2126536" y="778897"/>
                </a:cubicBezTo>
                <a:cubicBezTo>
                  <a:pt x="2125428" y="783433"/>
                  <a:pt x="2122579" y="787020"/>
                  <a:pt x="2117990" y="789658"/>
                </a:cubicBezTo>
                <a:cubicBezTo>
                  <a:pt x="2116829" y="792559"/>
                  <a:pt x="2116618" y="796252"/>
                  <a:pt x="2117357" y="800736"/>
                </a:cubicBezTo>
                <a:cubicBezTo>
                  <a:pt x="2118095" y="805220"/>
                  <a:pt x="2119150" y="808279"/>
                  <a:pt x="2120522" y="809915"/>
                </a:cubicBezTo>
                <a:cubicBezTo>
                  <a:pt x="2121946" y="812288"/>
                  <a:pt x="2123529" y="813238"/>
                  <a:pt x="2125270" y="812763"/>
                </a:cubicBezTo>
                <a:cubicBezTo>
                  <a:pt x="2127010" y="812288"/>
                  <a:pt x="2127960" y="811339"/>
                  <a:pt x="2128118" y="809915"/>
                </a:cubicBezTo>
                <a:cubicBezTo>
                  <a:pt x="2122949" y="802318"/>
                  <a:pt x="2123793" y="795988"/>
                  <a:pt x="2130650" y="790924"/>
                </a:cubicBezTo>
                <a:cubicBezTo>
                  <a:pt x="2137508" y="785860"/>
                  <a:pt x="2143416" y="782062"/>
                  <a:pt x="2148375" y="779530"/>
                </a:cubicBezTo>
                <a:lnTo>
                  <a:pt x="2148375" y="741549"/>
                </a:lnTo>
                <a:lnTo>
                  <a:pt x="2150907" y="741549"/>
                </a:lnTo>
                <a:cubicBezTo>
                  <a:pt x="2152331" y="738911"/>
                  <a:pt x="2153280" y="735957"/>
                  <a:pt x="2153755" y="732687"/>
                </a:cubicBezTo>
                <a:cubicBezTo>
                  <a:pt x="2154230" y="729416"/>
                  <a:pt x="2153280" y="726462"/>
                  <a:pt x="2150907" y="723824"/>
                </a:cubicBezTo>
                <a:cubicBezTo>
                  <a:pt x="2157975" y="717230"/>
                  <a:pt x="2163462" y="710162"/>
                  <a:pt x="2167365" y="702618"/>
                </a:cubicBezTo>
                <a:cubicBezTo>
                  <a:pt x="2171269" y="695075"/>
                  <a:pt x="2176755" y="688639"/>
                  <a:pt x="2183824" y="683311"/>
                </a:cubicBezTo>
                <a:cubicBezTo>
                  <a:pt x="2175489" y="675135"/>
                  <a:pt x="2173168" y="669332"/>
                  <a:pt x="2176860" y="665904"/>
                </a:cubicBezTo>
                <a:cubicBezTo>
                  <a:pt x="2180553" y="662475"/>
                  <a:pt x="2187094" y="657305"/>
                  <a:pt x="2196484" y="650395"/>
                </a:cubicBezTo>
                <a:cubicBezTo>
                  <a:pt x="2202234" y="643590"/>
                  <a:pt x="2206559" y="631246"/>
                  <a:pt x="2209461" y="613363"/>
                </a:cubicBezTo>
                <a:cubicBezTo>
                  <a:pt x="2212362" y="595480"/>
                  <a:pt x="2217321" y="582504"/>
                  <a:pt x="2224337" y="574433"/>
                </a:cubicBezTo>
                <a:cubicBezTo>
                  <a:pt x="2226921" y="573272"/>
                  <a:pt x="2229348" y="573061"/>
                  <a:pt x="2231616" y="573800"/>
                </a:cubicBezTo>
                <a:cubicBezTo>
                  <a:pt x="2233885" y="574538"/>
                  <a:pt x="2235678" y="575593"/>
                  <a:pt x="2236997" y="576965"/>
                </a:cubicBezTo>
                <a:cubicBezTo>
                  <a:pt x="2242747" y="583928"/>
                  <a:pt x="2243907" y="592157"/>
                  <a:pt x="2240478" y="601652"/>
                </a:cubicBezTo>
                <a:cubicBezTo>
                  <a:pt x="2237050" y="611148"/>
                  <a:pt x="2232513" y="618111"/>
                  <a:pt x="2226869" y="622542"/>
                </a:cubicBezTo>
                <a:cubicBezTo>
                  <a:pt x="2220855" y="638842"/>
                  <a:pt x="2215791" y="654351"/>
                  <a:pt x="2211676" y="669069"/>
                </a:cubicBezTo>
                <a:cubicBezTo>
                  <a:pt x="2207562" y="683786"/>
                  <a:pt x="2202497" y="698662"/>
                  <a:pt x="2196484" y="713696"/>
                </a:cubicBezTo>
                <a:cubicBezTo>
                  <a:pt x="2198805" y="716123"/>
                  <a:pt x="2199227" y="718233"/>
                  <a:pt x="2197750" y="720026"/>
                </a:cubicBezTo>
                <a:cubicBezTo>
                  <a:pt x="2196273" y="721820"/>
                  <a:pt x="2194163" y="723930"/>
                  <a:pt x="2191420" y="726357"/>
                </a:cubicBezTo>
                <a:cubicBezTo>
                  <a:pt x="2188993" y="728941"/>
                  <a:pt x="2188149" y="731368"/>
                  <a:pt x="2188888" y="733636"/>
                </a:cubicBezTo>
                <a:cubicBezTo>
                  <a:pt x="2189626" y="735905"/>
                  <a:pt x="2191314" y="737698"/>
                  <a:pt x="2193952" y="739017"/>
                </a:cubicBezTo>
                <a:cubicBezTo>
                  <a:pt x="2189995" y="742920"/>
                  <a:pt x="2186514" y="747140"/>
                  <a:pt x="2183507" y="751677"/>
                </a:cubicBezTo>
                <a:cubicBezTo>
                  <a:pt x="2180500" y="756214"/>
                  <a:pt x="2178918" y="760434"/>
                  <a:pt x="2178759" y="764337"/>
                </a:cubicBezTo>
                <a:lnTo>
                  <a:pt x="2168631" y="782062"/>
                </a:lnTo>
                <a:cubicBezTo>
                  <a:pt x="2172324" y="787232"/>
                  <a:pt x="2173801" y="792085"/>
                  <a:pt x="2173062" y="796621"/>
                </a:cubicBezTo>
                <a:cubicBezTo>
                  <a:pt x="2172324" y="801158"/>
                  <a:pt x="2170003" y="804745"/>
                  <a:pt x="2166099" y="807383"/>
                </a:cubicBezTo>
                <a:cubicBezTo>
                  <a:pt x="2174698" y="806749"/>
                  <a:pt x="2185986" y="806116"/>
                  <a:pt x="2199965" y="805484"/>
                </a:cubicBezTo>
                <a:cubicBezTo>
                  <a:pt x="2213945" y="804850"/>
                  <a:pt x="2224600" y="808016"/>
                  <a:pt x="2231933" y="814979"/>
                </a:cubicBezTo>
                <a:cubicBezTo>
                  <a:pt x="2235731" y="820307"/>
                  <a:pt x="2237630" y="825476"/>
                  <a:pt x="2237630" y="830488"/>
                </a:cubicBezTo>
                <a:cubicBezTo>
                  <a:pt x="2237630" y="835499"/>
                  <a:pt x="2235731" y="838769"/>
                  <a:pt x="2231933" y="840299"/>
                </a:cubicBezTo>
                <a:cubicBezTo>
                  <a:pt x="2231669" y="841776"/>
                  <a:pt x="2230930" y="843886"/>
                  <a:pt x="2229717" y="846630"/>
                </a:cubicBezTo>
                <a:cubicBezTo>
                  <a:pt x="2228504" y="849373"/>
                  <a:pt x="2228398" y="851483"/>
                  <a:pt x="2229401" y="852960"/>
                </a:cubicBezTo>
                <a:lnTo>
                  <a:pt x="2236997" y="847895"/>
                </a:lnTo>
                <a:lnTo>
                  <a:pt x="2269914" y="822575"/>
                </a:lnTo>
                <a:lnTo>
                  <a:pt x="2274978" y="804850"/>
                </a:lnTo>
                <a:cubicBezTo>
                  <a:pt x="2272657" y="801316"/>
                  <a:pt x="2272235" y="798889"/>
                  <a:pt x="2273712" y="797571"/>
                </a:cubicBezTo>
                <a:cubicBezTo>
                  <a:pt x="2275189" y="796252"/>
                  <a:pt x="2277299" y="794458"/>
                  <a:pt x="2280042" y="792190"/>
                </a:cubicBezTo>
                <a:cubicBezTo>
                  <a:pt x="2281202" y="789711"/>
                  <a:pt x="2281413" y="787706"/>
                  <a:pt x="2280675" y="786177"/>
                </a:cubicBezTo>
                <a:cubicBezTo>
                  <a:pt x="2279936" y="784647"/>
                  <a:pt x="2278881" y="783275"/>
                  <a:pt x="2277510" y="782062"/>
                </a:cubicBezTo>
                <a:cubicBezTo>
                  <a:pt x="2284895" y="774255"/>
                  <a:pt x="2291647" y="765814"/>
                  <a:pt x="2297766" y="756741"/>
                </a:cubicBezTo>
                <a:cubicBezTo>
                  <a:pt x="2303885" y="747668"/>
                  <a:pt x="2310638" y="739228"/>
                  <a:pt x="2318023" y="731421"/>
                </a:cubicBezTo>
                <a:cubicBezTo>
                  <a:pt x="2320660" y="719763"/>
                  <a:pt x="2325513" y="708896"/>
                  <a:pt x="2332582" y="698820"/>
                </a:cubicBezTo>
                <a:cubicBezTo>
                  <a:pt x="2339651" y="688745"/>
                  <a:pt x="2348302" y="681043"/>
                  <a:pt x="2358536" y="675715"/>
                </a:cubicBezTo>
                <a:lnTo>
                  <a:pt x="2356004" y="663055"/>
                </a:lnTo>
                <a:cubicBezTo>
                  <a:pt x="2354843" y="659204"/>
                  <a:pt x="2355265" y="655511"/>
                  <a:pt x="2357270" y="651977"/>
                </a:cubicBezTo>
                <a:cubicBezTo>
                  <a:pt x="2359274" y="648443"/>
                  <a:pt x="2362228" y="645383"/>
                  <a:pt x="2366132" y="642798"/>
                </a:cubicBezTo>
                <a:cubicBezTo>
                  <a:pt x="2371196" y="632248"/>
                  <a:pt x="2376260" y="630560"/>
                  <a:pt x="2381324" y="637734"/>
                </a:cubicBezTo>
                <a:cubicBezTo>
                  <a:pt x="2386652" y="642640"/>
                  <a:pt x="2389923" y="647388"/>
                  <a:pt x="2391136" y="651977"/>
                </a:cubicBezTo>
                <a:cubicBezTo>
                  <a:pt x="2392349" y="656567"/>
                  <a:pt x="2389923" y="661947"/>
                  <a:pt x="2383856" y="668119"/>
                </a:cubicBezTo>
                <a:cubicBezTo>
                  <a:pt x="2378951" y="672709"/>
                  <a:pt x="2372937" y="680621"/>
                  <a:pt x="2365815" y="691857"/>
                </a:cubicBezTo>
                <a:cubicBezTo>
                  <a:pt x="2358694" y="703093"/>
                  <a:pt x="2357112" y="712905"/>
                  <a:pt x="2361068" y="721292"/>
                </a:cubicBezTo>
                <a:cubicBezTo>
                  <a:pt x="2359644" y="728941"/>
                  <a:pt x="2356162" y="740863"/>
                  <a:pt x="2350623" y="757058"/>
                </a:cubicBezTo>
                <a:cubicBezTo>
                  <a:pt x="2345084" y="773252"/>
                  <a:pt x="2338438" y="785807"/>
                  <a:pt x="2330683" y="794722"/>
                </a:cubicBezTo>
                <a:cubicBezTo>
                  <a:pt x="2334217" y="798520"/>
                  <a:pt x="2335378" y="801685"/>
                  <a:pt x="2334165" y="804217"/>
                </a:cubicBezTo>
                <a:cubicBezTo>
                  <a:pt x="2332952" y="806749"/>
                  <a:pt x="2330947" y="808649"/>
                  <a:pt x="2328151" y="809915"/>
                </a:cubicBezTo>
                <a:cubicBezTo>
                  <a:pt x="2324089" y="814504"/>
                  <a:pt x="2324617" y="821151"/>
                  <a:pt x="2329734" y="829855"/>
                </a:cubicBezTo>
                <a:cubicBezTo>
                  <a:pt x="2334851" y="838559"/>
                  <a:pt x="2338543" y="844572"/>
                  <a:pt x="2340811" y="847895"/>
                </a:cubicBezTo>
                <a:cubicBezTo>
                  <a:pt x="2335167" y="856019"/>
                  <a:pt x="2326199" y="873322"/>
                  <a:pt x="2313908" y="899803"/>
                </a:cubicBezTo>
                <a:cubicBezTo>
                  <a:pt x="2301617" y="926284"/>
                  <a:pt x="2297081" y="943586"/>
                  <a:pt x="2300298" y="951710"/>
                </a:cubicBezTo>
                <a:lnTo>
                  <a:pt x="2280042" y="969435"/>
                </a:lnTo>
                <a:cubicBezTo>
                  <a:pt x="2276191" y="976925"/>
                  <a:pt x="2272499" y="984099"/>
                  <a:pt x="2268964" y="990957"/>
                </a:cubicBezTo>
                <a:cubicBezTo>
                  <a:pt x="2265430" y="997815"/>
                  <a:pt x="2262370" y="1004989"/>
                  <a:pt x="2259785" y="1012480"/>
                </a:cubicBezTo>
                <a:lnTo>
                  <a:pt x="2262317" y="1020076"/>
                </a:lnTo>
                <a:cubicBezTo>
                  <a:pt x="2270388" y="1018282"/>
                  <a:pt x="2276402" y="1011108"/>
                  <a:pt x="2280358" y="998553"/>
                </a:cubicBezTo>
                <a:cubicBezTo>
                  <a:pt x="2284315" y="985999"/>
                  <a:pt x="2290961" y="978824"/>
                  <a:pt x="2300298" y="977031"/>
                </a:cubicBezTo>
                <a:cubicBezTo>
                  <a:pt x="2304941" y="976609"/>
                  <a:pt x="2310849" y="974921"/>
                  <a:pt x="2318023" y="971967"/>
                </a:cubicBezTo>
                <a:lnTo>
                  <a:pt x="2300298" y="964370"/>
                </a:lnTo>
                <a:lnTo>
                  <a:pt x="2307895" y="959306"/>
                </a:lnTo>
                <a:cubicBezTo>
                  <a:pt x="2311640" y="956985"/>
                  <a:pt x="2314910" y="956563"/>
                  <a:pt x="2317706" y="958040"/>
                </a:cubicBezTo>
                <a:cubicBezTo>
                  <a:pt x="2320502" y="959517"/>
                  <a:pt x="2323140" y="961627"/>
                  <a:pt x="2325619" y="964370"/>
                </a:cubicBezTo>
                <a:cubicBezTo>
                  <a:pt x="2328257" y="960678"/>
                  <a:pt x="2330578" y="957302"/>
                  <a:pt x="2332582" y="954242"/>
                </a:cubicBezTo>
                <a:cubicBezTo>
                  <a:pt x="2334587" y="951183"/>
                  <a:pt x="2335642" y="947806"/>
                  <a:pt x="2335747" y="944114"/>
                </a:cubicBezTo>
                <a:cubicBezTo>
                  <a:pt x="2338121" y="941371"/>
                  <a:pt x="2339704" y="937362"/>
                  <a:pt x="2340495" y="932087"/>
                </a:cubicBezTo>
                <a:cubicBezTo>
                  <a:pt x="2341286" y="926812"/>
                  <a:pt x="2342236" y="921536"/>
                  <a:pt x="2343343" y="916261"/>
                </a:cubicBezTo>
                <a:cubicBezTo>
                  <a:pt x="2335325" y="915839"/>
                  <a:pt x="2328573" y="911619"/>
                  <a:pt x="2323087" y="903601"/>
                </a:cubicBezTo>
                <a:cubicBezTo>
                  <a:pt x="2331105" y="898537"/>
                  <a:pt x="2335325" y="890941"/>
                  <a:pt x="2335747" y="880812"/>
                </a:cubicBezTo>
                <a:lnTo>
                  <a:pt x="2361068" y="885876"/>
                </a:lnTo>
                <a:cubicBezTo>
                  <a:pt x="2357533" y="889675"/>
                  <a:pt x="2355107" y="893473"/>
                  <a:pt x="2353788" y="897271"/>
                </a:cubicBezTo>
                <a:cubicBezTo>
                  <a:pt x="2352469" y="901069"/>
                  <a:pt x="2350676" y="904867"/>
                  <a:pt x="2348408" y="908665"/>
                </a:cubicBezTo>
                <a:lnTo>
                  <a:pt x="2358536" y="916261"/>
                </a:lnTo>
                <a:cubicBezTo>
                  <a:pt x="2363600" y="916261"/>
                  <a:pt x="2366132" y="918793"/>
                  <a:pt x="2366132" y="923857"/>
                </a:cubicBezTo>
                <a:cubicBezTo>
                  <a:pt x="2365921" y="928974"/>
                  <a:pt x="2364444" y="933933"/>
                  <a:pt x="2361701" y="938733"/>
                </a:cubicBezTo>
                <a:cubicBezTo>
                  <a:pt x="2358958" y="943534"/>
                  <a:pt x="2356215" y="947859"/>
                  <a:pt x="2353472" y="951710"/>
                </a:cubicBezTo>
                <a:cubicBezTo>
                  <a:pt x="2357428" y="952765"/>
                  <a:pt x="2361543" y="953187"/>
                  <a:pt x="2365815" y="952976"/>
                </a:cubicBezTo>
                <a:cubicBezTo>
                  <a:pt x="2370088" y="952765"/>
                  <a:pt x="2373570" y="953187"/>
                  <a:pt x="2376260" y="954242"/>
                </a:cubicBezTo>
                <a:cubicBezTo>
                  <a:pt x="2378106" y="958462"/>
                  <a:pt x="2376313" y="963948"/>
                  <a:pt x="2370880" y="970701"/>
                </a:cubicBezTo>
                <a:cubicBezTo>
                  <a:pt x="2365446" y="977453"/>
                  <a:pt x="2360488" y="982939"/>
                  <a:pt x="2356004" y="987159"/>
                </a:cubicBezTo>
                <a:cubicBezTo>
                  <a:pt x="2355898" y="992434"/>
                  <a:pt x="2354843" y="997076"/>
                  <a:pt x="2352839" y="1001085"/>
                </a:cubicBezTo>
                <a:cubicBezTo>
                  <a:pt x="2350834" y="1005094"/>
                  <a:pt x="2348513" y="1007205"/>
                  <a:pt x="2345875" y="1007416"/>
                </a:cubicBezTo>
                <a:lnTo>
                  <a:pt x="2333215" y="1025140"/>
                </a:lnTo>
                <a:lnTo>
                  <a:pt x="2333215" y="1047929"/>
                </a:lnTo>
                <a:lnTo>
                  <a:pt x="2340811" y="1040332"/>
                </a:lnTo>
                <a:lnTo>
                  <a:pt x="2350940" y="1020076"/>
                </a:lnTo>
                <a:cubicBezTo>
                  <a:pt x="2352311" y="1017544"/>
                  <a:pt x="2353999" y="1015645"/>
                  <a:pt x="2356004" y="1014379"/>
                </a:cubicBezTo>
                <a:cubicBezTo>
                  <a:pt x="2358008" y="1013113"/>
                  <a:pt x="2359696" y="1012480"/>
                  <a:pt x="2361068" y="1012480"/>
                </a:cubicBezTo>
                <a:cubicBezTo>
                  <a:pt x="2360857" y="1013904"/>
                  <a:pt x="2360013" y="1016119"/>
                  <a:pt x="2358536" y="1019126"/>
                </a:cubicBezTo>
                <a:cubicBezTo>
                  <a:pt x="2357059" y="1022133"/>
                  <a:pt x="2356215" y="1024982"/>
                  <a:pt x="2356004" y="1027672"/>
                </a:cubicBezTo>
                <a:cubicBezTo>
                  <a:pt x="2358958" y="1034530"/>
                  <a:pt x="2355582" y="1042970"/>
                  <a:pt x="2345875" y="1052993"/>
                </a:cubicBezTo>
                <a:cubicBezTo>
                  <a:pt x="2336169" y="1063015"/>
                  <a:pt x="2332793" y="1071456"/>
                  <a:pt x="2335747" y="1078313"/>
                </a:cubicBezTo>
                <a:lnTo>
                  <a:pt x="2325619" y="1096038"/>
                </a:lnTo>
                <a:cubicBezTo>
                  <a:pt x="2325197" y="1101524"/>
                  <a:pt x="2323509" y="1108276"/>
                  <a:pt x="2320555" y="1116294"/>
                </a:cubicBezTo>
                <a:cubicBezTo>
                  <a:pt x="2325936" y="1109964"/>
                  <a:pt x="2331000" y="1103001"/>
                  <a:pt x="2335747" y="1095405"/>
                </a:cubicBezTo>
                <a:cubicBezTo>
                  <a:pt x="2340495" y="1087808"/>
                  <a:pt x="2343027" y="1079579"/>
                  <a:pt x="2343343" y="1070717"/>
                </a:cubicBezTo>
                <a:lnTo>
                  <a:pt x="2351642" y="1073829"/>
                </a:lnTo>
                <a:lnTo>
                  <a:pt x="2359630" y="1059247"/>
                </a:lnTo>
                <a:cubicBezTo>
                  <a:pt x="2359630" y="1049541"/>
                  <a:pt x="2364694" y="1041101"/>
                  <a:pt x="2374822" y="1033927"/>
                </a:cubicBezTo>
                <a:cubicBezTo>
                  <a:pt x="2371446" y="1028863"/>
                  <a:pt x="2371235" y="1024432"/>
                  <a:pt x="2374189" y="1020633"/>
                </a:cubicBezTo>
                <a:cubicBezTo>
                  <a:pt x="2377143" y="1016835"/>
                  <a:pt x="2380730" y="1013670"/>
                  <a:pt x="2384950" y="1011138"/>
                </a:cubicBezTo>
                <a:lnTo>
                  <a:pt x="2478637" y="846554"/>
                </a:lnTo>
                <a:cubicBezTo>
                  <a:pt x="2484387" y="840066"/>
                  <a:pt x="2488712" y="833419"/>
                  <a:pt x="2491613" y="826614"/>
                </a:cubicBezTo>
                <a:cubicBezTo>
                  <a:pt x="2494515" y="819809"/>
                  <a:pt x="2499473" y="813796"/>
                  <a:pt x="2506489" y="808573"/>
                </a:cubicBezTo>
                <a:cubicBezTo>
                  <a:pt x="2506595" y="804617"/>
                  <a:pt x="2507650" y="800502"/>
                  <a:pt x="2509654" y="796229"/>
                </a:cubicBezTo>
                <a:cubicBezTo>
                  <a:pt x="2511659" y="791956"/>
                  <a:pt x="2513980" y="788475"/>
                  <a:pt x="2516618" y="785785"/>
                </a:cubicBezTo>
                <a:lnTo>
                  <a:pt x="2526746" y="768060"/>
                </a:lnTo>
                <a:cubicBezTo>
                  <a:pt x="2529489" y="765476"/>
                  <a:pt x="2532865" y="763682"/>
                  <a:pt x="2536874" y="762679"/>
                </a:cubicBezTo>
                <a:cubicBezTo>
                  <a:pt x="2540883" y="761677"/>
                  <a:pt x="2544259" y="761783"/>
                  <a:pt x="2547002" y="762996"/>
                </a:cubicBezTo>
                <a:cubicBezTo>
                  <a:pt x="2548268" y="769168"/>
                  <a:pt x="2543837" y="782778"/>
                  <a:pt x="2533709" y="803826"/>
                </a:cubicBezTo>
                <a:cubicBezTo>
                  <a:pt x="2523581" y="824873"/>
                  <a:pt x="2515351" y="839116"/>
                  <a:pt x="2509021" y="846554"/>
                </a:cubicBezTo>
                <a:lnTo>
                  <a:pt x="2511553" y="846554"/>
                </a:lnTo>
                <a:cubicBezTo>
                  <a:pt x="2515299" y="850247"/>
                  <a:pt x="2517303" y="853623"/>
                  <a:pt x="2517567" y="856682"/>
                </a:cubicBezTo>
                <a:cubicBezTo>
                  <a:pt x="2517831" y="859742"/>
                  <a:pt x="2516670" y="863118"/>
                  <a:pt x="2514085" y="866811"/>
                </a:cubicBezTo>
                <a:cubicBezTo>
                  <a:pt x="2510920" y="886012"/>
                  <a:pt x="2505223" y="905847"/>
                  <a:pt x="2496994" y="926314"/>
                </a:cubicBezTo>
                <a:cubicBezTo>
                  <a:pt x="2488765" y="946781"/>
                  <a:pt x="2481802" y="966616"/>
                  <a:pt x="2476105" y="985818"/>
                </a:cubicBezTo>
                <a:cubicBezTo>
                  <a:pt x="2478478" y="989352"/>
                  <a:pt x="2478795" y="991778"/>
                  <a:pt x="2477054" y="993097"/>
                </a:cubicBezTo>
                <a:cubicBezTo>
                  <a:pt x="2475313" y="994416"/>
                  <a:pt x="2472465" y="996209"/>
                  <a:pt x="2468508" y="998478"/>
                </a:cubicBezTo>
                <a:cubicBezTo>
                  <a:pt x="2468297" y="1001115"/>
                  <a:pt x="2468086" y="1003436"/>
                  <a:pt x="2467875" y="1005441"/>
                </a:cubicBezTo>
                <a:cubicBezTo>
                  <a:pt x="2467664" y="1007446"/>
                  <a:pt x="2468719" y="1008501"/>
                  <a:pt x="2471040" y="1008606"/>
                </a:cubicBezTo>
                <a:cubicBezTo>
                  <a:pt x="2469194" y="1012773"/>
                  <a:pt x="2466557" y="1017732"/>
                  <a:pt x="2463128" y="1023482"/>
                </a:cubicBezTo>
                <a:cubicBezTo>
                  <a:pt x="2459699" y="1029232"/>
                  <a:pt x="2458960" y="1033558"/>
                  <a:pt x="2460912" y="1036459"/>
                </a:cubicBezTo>
                <a:lnTo>
                  <a:pt x="2476105" y="1021266"/>
                </a:lnTo>
                <a:cubicBezTo>
                  <a:pt x="2478742" y="1018734"/>
                  <a:pt x="2480430" y="1016202"/>
                  <a:pt x="2481169" y="1013670"/>
                </a:cubicBezTo>
                <a:cubicBezTo>
                  <a:pt x="2481907" y="1011138"/>
                  <a:pt x="2481063" y="1008606"/>
                  <a:pt x="2478637" y="1006074"/>
                </a:cubicBezTo>
                <a:cubicBezTo>
                  <a:pt x="2481327" y="1003384"/>
                  <a:pt x="2484176" y="999902"/>
                  <a:pt x="2487182" y="995629"/>
                </a:cubicBezTo>
                <a:cubicBezTo>
                  <a:pt x="2490189" y="991356"/>
                  <a:pt x="2492405" y="987242"/>
                  <a:pt x="2493829" y="983285"/>
                </a:cubicBezTo>
                <a:lnTo>
                  <a:pt x="2514085" y="937708"/>
                </a:lnTo>
                <a:lnTo>
                  <a:pt x="2529278" y="925048"/>
                </a:lnTo>
                <a:cubicBezTo>
                  <a:pt x="2532021" y="922410"/>
                  <a:pt x="2534131" y="919456"/>
                  <a:pt x="2535608" y="916186"/>
                </a:cubicBezTo>
                <a:cubicBezTo>
                  <a:pt x="2537085" y="912915"/>
                  <a:pt x="2536663" y="909961"/>
                  <a:pt x="2534342" y="907323"/>
                </a:cubicBezTo>
                <a:lnTo>
                  <a:pt x="2544470" y="887067"/>
                </a:lnTo>
                <a:cubicBezTo>
                  <a:pt x="2543204" y="878627"/>
                  <a:pt x="2545736" y="871453"/>
                  <a:pt x="2552066" y="865545"/>
                </a:cubicBezTo>
                <a:cubicBezTo>
                  <a:pt x="2558397" y="859636"/>
                  <a:pt x="2560929" y="852462"/>
                  <a:pt x="2559663" y="844022"/>
                </a:cubicBezTo>
                <a:lnTo>
                  <a:pt x="2592579" y="816169"/>
                </a:lnTo>
                <a:cubicBezTo>
                  <a:pt x="2598910" y="823238"/>
                  <a:pt x="2602075" y="828091"/>
                  <a:pt x="2602075" y="830729"/>
                </a:cubicBezTo>
                <a:cubicBezTo>
                  <a:pt x="2602075" y="833366"/>
                  <a:pt x="2598910" y="836953"/>
                  <a:pt x="2592579" y="841490"/>
                </a:cubicBezTo>
                <a:cubicBezTo>
                  <a:pt x="2597380" y="848611"/>
                  <a:pt x="2597274" y="853992"/>
                  <a:pt x="2592263" y="857632"/>
                </a:cubicBezTo>
                <a:cubicBezTo>
                  <a:pt x="2587252" y="861272"/>
                  <a:pt x="2586513" y="866019"/>
                  <a:pt x="2590047" y="871875"/>
                </a:cubicBezTo>
                <a:cubicBezTo>
                  <a:pt x="2585563" y="878469"/>
                  <a:pt x="2580605" y="889335"/>
                  <a:pt x="2575171" y="904475"/>
                </a:cubicBezTo>
                <a:cubicBezTo>
                  <a:pt x="2569738" y="919615"/>
                  <a:pt x="2567945" y="929848"/>
                  <a:pt x="2569791" y="935176"/>
                </a:cubicBezTo>
                <a:lnTo>
                  <a:pt x="2549534" y="983285"/>
                </a:lnTo>
                <a:cubicBezTo>
                  <a:pt x="2554809" y="989721"/>
                  <a:pt x="2557553" y="996473"/>
                  <a:pt x="2557764" y="1003542"/>
                </a:cubicBezTo>
                <a:cubicBezTo>
                  <a:pt x="2557975" y="1010611"/>
                  <a:pt x="2554387" y="1017363"/>
                  <a:pt x="2547002" y="1023798"/>
                </a:cubicBezTo>
                <a:cubicBezTo>
                  <a:pt x="2544470" y="1034243"/>
                  <a:pt x="2540672" y="1045004"/>
                  <a:pt x="2535608" y="1056082"/>
                </a:cubicBezTo>
                <a:cubicBezTo>
                  <a:pt x="2530544" y="1067160"/>
                  <a:pt x="2524214" y="1076655"/>
                  <a:pt x="2516618" y="1084568"/>
                </a:cubicBezTo>
                <a:lnTo>
                  <a:pt x="2524214" y="1104824"/>
                </a:lnTo>
                <a:lnTo>
                  <a:pt x="2506489" y="1117485"/>
                </a:lnTo>
                <a:lnTo>
                  <a:pt x="2506489" y="1145337"/>
                </a:lnTo>
                <a:cubicBezTo>
                  <a:pt x="2503166" y="1150507"/>
                  <a:pt x="2500950" y="1155360"/>
                  <a:pt x="2499843" y="1159897"/>
                </a:cubicBezTo>
                <a:cubicBezTo>
                  <a:pt x="2498735" y="1164433"/>
                  <a:pt x="2495886" y="1168020"/>
                  <a:pt x="2491297" y="1170658"/>
                </a:cubicBezTo>
                <a:cubicBezTo>
                  <a:pt x="2490136" y="1173559"/>
                  <a:pt x="2489925" y="1177252"/>
                  <a:pt x="2490664" y="1181736"/>
                </a:cubicBezTo>
                <a:cubicBezTo>
                  <a:pt x="2491402" y="1186220"/>
                  <a:pt x="2492457" y="1189279"/>
                  <a:pt x="2493829" y="1190915"/>
                </a:cubicBezTo>
                <a:cubicBezTo>
                  <a:pt x="2495253" y="1193288"/>
                  <a:pt x="2496836" y="1194238"/>
                  <a:pt x="2498577" y="1193763"/>
                </a:cubicBezTo>
                <a:cubicBezTo>
                  <a:pt x="2500317" y="1193288"/>
                  <a:pt x="2501267" y="1192339"/>
                  <a:pt x="2501425" y="1190915"/>
                </a:cubicBezTo>
                <a:cubicBezTo>
                  <a:pt x="2496256" y="1183318"/>
                  <a:pt x="2497100" y="1176988"/>
                  <a:pt x="2503957" y="1171924"/>
                </a:cubicBezTo>
                <a:cubicBezTo>
                  <a:pt x="2510815" y="1166860"/>
                  <a:pt x="2516723" y="1163062"/>
                  <a:pt x="2521682" y="1160530"/>
                </a:cubicBezTo>
                <a:lnTo>
                  <a:pt x="2521682" y="1122549"/>
                </a:lnTo>
                <a:lnTo>
                  <a:pt x="2524214" y="1122549"/>
                </a:lnTo>
                <a:cubicBezTo>
                  <a:pt x="2525638" y="1119911"/>
                  <a:pt x="2526587" y="1116957"/>
                  <a:pt x="2527062" y="1113687"/>
                </a:cubicBezTo>
                <a:cubicBezTo>
                  <a:pt x="2527537" y="1110416"/>
                  <a:pt x="2526587" y="1107462"/>
                  <a:pt x="2524214" y="1104824"/>
                </a:cubicBezTo>
                <a:cubicBezTo>
                  <a:pt x="2531282" y="1098230"/>
                  <a:pt x="2536769" y="1091162"/>
                  <a:pt x="2540672" y="1083618"/>
                </a:cubicBezTo>
                <a:cubicBezTo>
                  <a:pt x="2544576" y="1076075"/>
                  <a:pt x="2550062" y="1069639"/>
                  <a:pt x="2557131" y="1064311"/>
                </a:cubicBezTo>
                <a:cubicBezTo>
                  <a:pt x="2548796" y="1056135"/>
                  <a:pt x="2546475" y="1050332"/>
                  <a:pt x="2550167" y="1046904"/>
                </a:cubicBezTo>
                <a:cubicBezTo>
                  <a:pt x="2553860" y="1043475"/>
                  <a:pt x="2560401" y="1038305"/>
                  <a:pt x="2569791" y="1031395"/>
                </a:cubicBezTo>
                <a:cubicBezTo>
                  <a:pt x="2575541" y="1024590"/>
                  <a:pt x="2579866" y="1012246"/>
                  <a:pt x="2582768" y="994363"/>
                </a:cubicBezTo>
                <a:cubicBezTo>
                  <a:pt x="2585669" y="976480"/>
                  <a:pt x="2590628" y="963504"/>
                  <a:pt x="2597644" y="955433"/>
                </a:cubicBezTo>
                <a:cubicBezTo>
                  <a:pt x="2600228" y="954272"/>
                  <a:pt x="2602655" y="954061"/>
                  <a:pt x="2604923" y="954800"/>
                </a:cubicBezTo>
                <a:cubicBezTo>
                  <a:pt x="2607192" y="955538"/>
                  <a:pt x="2608985" y="956593"/>
                  <a:pt x="2610304" y="957965"/>
                </a:cubicBezTo>
                <a:cubicBezTo>
                  <a:pt x="2616054" y="964928"/>
                  <a:pt x="2617214" y="973157"/>
                  <a:pt x="2613785" y="982652"/>
                </a:cubicBezTo>
                <a:cubicBezTo>
                  <a:pt x="2610357" y="992148"/>
                  <a:pt x="2605820" y="999111"/>
                  <a:pt x="2600176" y="1003542"/>
                </a:cubicBezTo>
                <a:cubicBezTo>
                  <a:pt x="2594162" y="1019842"/>
                  <a:pt x="2589098" y="1035351"/>
                  <a:pt x="2584983" y="1050069"/>
                </a:cubicBezTo>
                <a:cubicBezTo>
                  <a:pt x="2580869" y="1064786"/>
                  <a:pt x="2575804" y="1079662"/>
                  <a:pt x="2569791" y="1094696"/>
                </a:cubicBezTo>
                <a:cubicBezTo>
                  <a:pt x="2572112" y="1097123"/>
                  <a:pt x="2572534" y="1099233"/>
                  <a:pt x="2571057" y="1101026"/>
                </a:cubicBezTo>
                <a:cubicBezTo>
                  <a:pt x="2569580" y="1102820"/>
                  <a:pt x="2567470" y="1104930"/>
                  <a:pt x="2564727" y="1107357"/>
                </a:cubicBezTo>
                <a:cubicBezTo>
                  <a:pt x="2562300" y="1109941"/>
                  <a:pt x="2561456" y="1112368"/>
                  <a:pt x="2562195" y="1114636"/>
                </a:cubicBezTo>
                <a:cubicBezTo>
                  <a:pt x="2562933" y="1116905"/>
                  <a:pt x="2564621" y="1118698"/>
                  <a:pt x="2567259" y="1120017"/>
                </a:cubicBezTo>
                <a:cubicBezTo>
                  <a:pt x="2563302" y="1123920"/>
                  <a:pt x="2559821" y="1128140"/>
                  <a:pt x="2556814" y="1132677"/>
                </a:cubicBezTo>
                <a:cubicBezTo>
                  <a:pt x="2553807" y="1137214"/>
                  <a:pt x="2552225" y="1141434"/>
                  <a:pt x="2552066" y="1145337"/>
                </a:cubicBezTo>
                <a:lnTo>
                  <a:pt x="2541938" y="1163062"/>
                </a:lnTo>
                <a:cubicBezTo>
                  <a:pt x="2545631" y="1168232"/>
                  <a:pt x="2547108" y="1173085"/>
                  <a:pt x="2546369" y="1177621"/>
                </a:cubicBezTo>
                <a:cubicBezTo>
                  <a:pt x="2545631" y="1182158"/>
                  <a:pt x="2543310" y="1185745"/>
                  <a:pt x="2539406" y="1188383"/>
                </a:cubicBezTo>
                <a:cubicBezTo>
                  <a:pt x="2548005" y="1187749"/>
                  <a:pt x="2559293" y="1187116"/>
                  <a:pt x="2573272" y="1186484"/>
                </a:cubicBezTo>
                <a:cubicBezTo>
                  <a:pt x="2587252" y="1185850"/>
                  <a:pt x="2597907" y="1189016"/>
                  <a:pt x="2605240" y="1195979"/>
                </a:cubicBezTo>
                <a:cubicBezTo>
                  <a:pt x="2609038" y="1201307"/>
                  <a:pt x="2610937" y="1206476"/>
                  <a:pt x="2610937" y="1211488"/>
                </a:cubicBezTo>
                <a:cubicBezTo>
                  <a:pt x="2610937" y="1216499"/>
                  <a:pt x="2609038" y="1219769"/>
                  <a:pt x="2605240" y="1221299"/>
                </a:cubicBezTo>
                <a:cubicBezTo>
                  <a:pt x="2604976" y="1222776"/>
                  <a:pt x="2604237" y="1224886"/>
                  <a:pt x="2603024" y="1227630"/>
                </a:cubicBezTo>
                <a:cubicBezTo>
                  <a:pt x="2601811" y="1230373"/>
                  <a:pt x="2601705" y="1232483"/>
                  <a:pt x="2602708" y="1233960"/>
                </a:cubicBezTo>
                <a:lnTo>
                  <a:pt x="2610304" y="1228895"/>
                </a:lnTo>
                <a:lnTo>
                  <a:pt x="2643221" y="1203575"/>
                </a:lnTo>
                <a:lnTo>
                  <a:pt x="2648285" y="1185850"/>
                </a:lnTo>
                <a:cubicBezTo>
                  <a:pt x="2645964" y="1182316"/>
                  <a:pt x="2645542" y="1179889"/>
                  <a:pt x="2647019" y="1178571"/>
                </a:cubicBezTo>
                <a:cubicBezTo>
                  <a:pt x="2648496" y="1177252"/>
                  <a:pt x="2650606" y="1175458"/>
                  <a:pt x="2653349" y="1173190"/>
                </a:cubicBezTo>
                <a:cubicBezTo>
                  <a:pt x="2654509" y="1170711"/>
                  <a:pt x="2654720" y="1168706"/>
                  <a:pt x="2653982" y="1167177"/>
                </a:cubicBezTo>
                <a:cubicBezTo>
                  <a:pt x="2653243" y="1165647"/>
                  <a:pt x="2652188" y="1164275"/>
                  <a:pt x="2650817" y="1163062"/>
                </a:cubicBezTo>
                <a:cubicBezTo>
                  <a:pt x="2658202" y="1155255"/>
                  <a:pt x="2664954" y="1146814"/>
                  <a:pt x="2671073" y="1137741"/>
                </a:cubicBezTo>
                <a:cubicBezTo>
                  <a:pt x="2677192" y="1128668"/>
                  <a:pt x="2683945" y="1120228"/>
                  <a:pt x="2691330" y="1112421"/>
                </a:cubicBezTo>
                <a:cubicBezTo>
                  <a:pt x="2693967" y="1100763"/>
                  <a:pt x="2698820" y="1089896"/>
                  <a:pt x="2705889" y="1079820"/>
                </a:cubicBezTo>
                <a:cubicBezTo>
                  <a:pt x="2712958" y="1069745"/>
                  <a:pt x="2721609" y="1062043"/>
                  <a:pt x="2731843" y="1056715"/>
                </a:cubicBezTo>
                <a:lnTo>
                  <a:pt x="2729311" y="1044055"/>
                </a:lnTo>
                <a:cubicBezTo>
                  <a:pt x="2728150" y="1040204"/>
                  <a:pt x="2728572" y="1036511"/>
                  <a:pt x="2730577" y="1032977"/>
                </a:cubicBezTo>
                <a:cubicBezTo>
                  <a:pt x="2732581" y="1029443"/>
                  <a:pt x="2735535" y="1026383"/>
                  <a:pt x="2739439" y="1023798"/>
                </a:cubicBezTo>
                <a:cubicBezTo>
                  <a:pt x="2744503" y="1013248"/>
                  <a:pt x="2749567" y="1011560"/>
                  <a:pt x="2754631" y="1018734"/>
                </a:cubicBezTo>
                <a:cubicBezTo>
                  <a:pt x="2759959" y="1023640"/>
                  <a:pt x="2763230" y="1028388"/>
                  <a:pt x="2764443" y="1032977"/>
                </a:cubicBezTo>
                <a:cubicBezTo>
                  <a:pt x="2765656" y="1037567"/>
                  <a:pt x="2763230" y="1042947"/>
                  <a:pt x="2757163" y="1049119"/>
                </a:cubicBezTo>
                <a:cubicBezTo>
                  <a:pt x="2752258" y="1053709"/>
                  <a:pt x="2746244" y="1061621"/>
                  <a:pt x="2739122" y="1072857"/>
                </a:cubicBezTo>
                <a:cubicBezTo>
                  <a:pt x="2732001" y="1084093"/>
                  <a:pt x="2730419" y="1093905"/>
                  <a:pt x="2734375" y="1102292"/>
                </a:cubicBezTo>
                <a:cubicBezTo>
                  <a:pt x="2732951" y="1109941"/>
                  <a:pt x="2729469" y="1121863"/>
                  <a:pt x="2723930" y="1138058"/>
                </a:cubicBezTo>
                <a:cubicBezTo>
                  <a:pt x="2718391" y="1154252"/>
                  <a:pt x="2711745" y="1166807"/>
                  <a:pt x="2703990" y="1175722"/>
                </a:cubicBezTo>
                <a:cubicBezTo>
                  <a:pt x="2707524" y="1179520"/>
                  <a:pt x="2708685" y="1182685"/>
                  <a:pt x="2707472" y="1185217"/>
                </a:cubicBezTo>
                <a:cubicBezTo>
                  <a:pt x="2706259" y="1187749"/>
                  <a:pt x="2704254" y="1189649"/>
                  <a:pt x="2701458" y="1190915"/>
                </a:cubicBezTo>
                <a:cubicBezTo>
                  <a:pt x="2697396" y="1195504"/>
                  <a:pt x="2697924" y="1202151"/>
                  <a:pt x="2703041" y="1210855"/>
                </a:cubicBezTo>
                <a:cubicBezTo>
                  <a:pt x="2708158" y="1219559"/>
                  <a:pt x="2711850" y="1225572"/>
                  <a:pt x="2714118" y="1228895"/>
                </a:cubicBezTo>
                <a:cubicBezTo>
                  <a:pt x="2708474" y="1237019"/>
                  <a:pt x="2699506" y="1254322"/>
                  <a:pt x="2687215" y="1280803"/>
                </a:cubicBezTo>
                <a:cubicBezTo>
                  <a:pt x="2674924" y="1307284"/>
                  <a:pt x="2670388" y="1324586"/>
                  <a:pt x="2673605" y="1332710"/>
                </a:cubicBezTo>
                <a:lnTo>
                  <a:pt x="2653349" y="1350435"/>
                </a:lnTo>
                <a:cubicBezTo>
                  <a:pt x="2649498" y="1357925"/>
                  <a:pt x="2645806" y="1365099"/>
                  <a:pt x="2642271" y="1371957"/>
                </a:cubicBezTo>
                <a:cubicBezTo>
                  <a:pt x="2638737" y="1378815"/>
                  <a:pt x="2635677" y="1385989"/>
                  <a:pt x="2633092" y="1393480"/>
                </a:cubicBezTo>
                <a:lnTo>
                  <a:pt x="2635624" y="1401076"/>
                </a:lnTo>
                <a:cubicBezTo>
                  <a:pt x="2643695" y="1399282"/>
                  <a:pt x="2649709" y="1392108"/>
                  <a:pt x="2653665" y="1379553"/>
                </a:cubicBezTo>
                <a:cubicBezTo>
                  <a:pt x="2657622" y="1366999"/>
                  <a:pt x="2664268" y="1359824"/>
                  <a:pt x="2673605" y="1358031"/>
                </a:cubicBezTo>
                <a:cubicBezTo>
                  <a:pt x="2678248" y="1357609"/>
                  <a:pt x="2684156" y="1355921"/>
                  <a:pt x="2691330" y="1352967"/>
                </a:cubicBezTo>
                <a:lnTo>
                  <a:pt x="2673605" y="1345370"/>
                </a:lnTo>
                <a:lnTo>
                  <a:pt x="2681202" y="1340306"/>
                </a:lnTo>
                <a:cubicBezTo>
                  <a:pt x="2684947" y="1337985"/>
                  <a:pt x="2688217" y="1337563"/>
                  <a:pt x="2691013" y="1339040"/>
                </a:cubicBezTo>
                <a:cubicBezTo>
                  <a:pt x="2693809" y="1340517"/>
                  <a:pt x="2696447" y="1342627"/>
                  <a:pt x="2698926" y="1345370"/>
                </a:cubicBezTo>
                <a:cubicBezTo>
                  <a:pt x="2701564" y="1341678"/>
                  <a:pt x="2703885" y="1338302"/>
                  <a:pt x="2705889" y="1335242"/>
                </a:cubicBezTo>
                <a:cubicBezTo>
                  <a:pt x="2707894" y="1332183"/>
                  <a:pt x="2708949" y="1328806"/>
                  <a:pt x="2709054" y="1325114"/>
                </a:cubicBezTo>
                <a:cubicBezTo>
                  <a:pt x="2711428" y="1322371"/>
                  <a:pt x="2713011" y="1318362"/>
                  <a:pt x="2713802" y="1313087"/>
                </a:cubicBezTo>
                <a:cubicBezTo>
                  <a:pt x="2714593" y="1307812"/>
                  <a:pt x="2715543" y="1302536"/>
                  <a:pt x="2716650" y="1297261"/>
                </a:cubicBezTo>
                <a:cubicBezTo>
                  <a:pt x="2708632" y="1296839"/>
                  <a:pt x="2701880" y="1292619"/>
                  <a:pt x="2696394" y="1284601"/>
                </a:cubicBezTo>
                <a:cubicBezTo>
                  <a:pt x="2704412" y="1279537"/>
                  <a:pt x="2708632" y="1271941"/>
                  <a:pt x="2709054" y="1261812"/>
                </a:cubicBezTo>
                <a:lnTo>
                  <a:pt x="2734375" y="1266876"/>
                </a:lnTo>
                <a:cubicBezTo>
                  <a:pt x="2730840" y="1270675"/>
                  <a:pt x="2728414" y="1274473"/>
                  <a:pt x="2727095" y="1278271"/>
                </a:cubicBezTo>
                <a:cubicBezTo>
                  <a:pt x="2725776" y="1282069"/>
                  <a:pt x="2723983" y="1285867"/>
                  <a:pt x="2721715" y="1289665"/>
                </a:cubicBezTo>
                <a:lnTo>
                  <a:pt x="2731843" y="1297261"/>
                </a:lnTo>
                <a:cubicBezTo>
                  <a:pt x="2736907" y="1297261"/>
                  <a:pt x="2739439" y="1299793"/>
                  <a:pt x="2739439" y="1304857"/>
                </a:cubicBezTo>
                <a:cubicBezTo>
                  <a:pt x="2739228" y="1309974"/>
                  <a:pt x="2737751" y="1314933"/>
                  <a:pt x="2735008" y="1319733"/>
                </a:cubicBezTo>
                <a:cubicBezTo>
                  <a:pt x="2732265" y="1324534"/>
                  <a:pt x="2729522" y="1328859"/>
                  <a:pt x="2726779" y="1332710"/>
                </a:cubicBezTo>
                <a:cubicBezTo>
                  <a:pt x="2730735" y="1333765"/>
                  <a:pt x="2734850" y="1334187"/>
                  <a:pt x="2739122" y="1333976"/>
                </a:cubicBezTo>
                <a:cubicBezTo>
                  <a:pt x="2743395" y="1333765"/>
                  <a:pt x="2746877" y="1334187"/>
                  <a:pt x="2749567" y="1335242"/>
                </a:cubicBezTo>
                <a:cubicBezTo>
                  <a:pt x="2751413" y="1339462"/>
                  <a:pt x="2749620" y="1344948"/>
                  <a:pt x="2744187" y="1351701"/>
                </a:cubicBezTo>
                <a:cubicBezTo>
                  <a:pt x="2738753" y="1358453"/>
                  <a:pt x="2733795" y="1363939"/>
                  <a:pt x="2729311" y="1368159"/>
                </a:cubicBezTo>
                <a:cubicBezTo>
                  <a:pt x="2729205" y="1373434"/>
                  <a:pt x="2728150" y="1378076"/>
                  <a:pt x="2726146" y="1382085"/>
                </a:cubicBezTo>
                <a:cubicBezTo>
                  <a:pt x="2724141" y="1386094"/>
                  <a:pt x="2721820" y="1388205"/>
                  <a:pt x="2719182" y="1388416"/>
                </a:cubicBezTo>
                <a:lnTo>
                  <a:pt x="2706522" y="1406140"/>
                </a:lnTo>
                <a:lnTo>
                  <a:pt x="2706522" y="1428929"/>
                </a:lnTo>
                <a:lnTo>
                  <a:pt x="2714118" y="1421332"/>
                </a:lnTo>
                <a:lnTo>
                  <a:pt x="2724247" y="1401076"/>
                </a:lnTo>
                <a:cubicBezTo>
                  <a:pt x="2725618" y="1398544"/>
                  <a:pt x="2727306" y="1396645"/>
                  <a:pt x="2729311" y="1395379"/>
                </a:cubicBezTo>
                <a:cubicBezTo>
                  <a:pt x="2731315" y="1394113"/>
                  <a:pt x="2733003" y="1393480"/>
                  <a:pt x="2734375" y="1393480"/>
                </a:cubicBezTo>
                <a:cubicBezTo>
                  <a:pt x="2734164" y="1394904"/>
                  <a:pt x="2733320" y="1397119"/>
                  <a:pt x="2731843" y="1400126"/>
                </a:cubicBezTo>
                <a:lnTo>
                  <a:pt x="2730700" y="1403983"/>
                </a:lnTo>
                <a:lnTo>
                  <a:pt x="2733817" y="1400203"/>
                </a:lnTo>
                <a:cubicBezTo>
                  <a:pt x="2733923" y="1396247"/>
                  <a:pt x="2734978" y="1392132"/>
                  <a:pt x="2736982" y="1387859"/>
                </a:cubicBezTo>
                <a:cubicBezTo>
                  <a:pt x="2738987" y="1383586"/>
                  <a:pt x="2741308" y="1380105"/>
                  <a:pt x="2743946" y="1377415"/>
                </a:cubicBezTo>
                <a:lnTo>
                  <a:pt x="2754074" y="1359690"/>
                </a:lnTo>
                <a:cubicBezTo>
                  <a:pt x="2756817" y="1357106"/>
                  <a:pt x="2760193" y="1355312"/>
                  <a:pt x="2764202" y="1354309"/>
                </a:cubicBezTo>
                <a:cubicBezTo>
                  <a:pt x="2768211" y="1353307"/>
                  <a:pt x="2771587" y="1353413"/>
                  <a:pt x="2774330" y="1354626"/>
                </a:cubicBezTo>
                <a:cubicBezTo>
                  <a:pt x="2775596" y="1360798"/>
                  <a:pt x="2771165" y="1374408"/>
                  <a:pt x="2761037" y="1395456"/>
                </a:cubicBezTo>
                <a:cubicBezTo>
                  <a:pt x="2750909" y="1416503"/>
                  <a:pt x="2742679" y="1430747"/>
                  <a:pt x="2736349" y="1438184"/>
                </a:cubicBezTo>
                <a:lnTo>
                  <a:pt x="2738881" y="1438184"/>
                </a:lnTo>
                <a:cubicBezTo>
                  <a:pt x="2742627" y="1441877"/>
                  <a:pt x="2744631" y="1445254"/>
                  <a:pt x="2744895" y="1448313"/>
                </a:cubicBezTo>
                <a:cubicBezTo>
                  <a:pt x="2745159" y="1451373"/>
                  <a:pt x="2743998" y="1454748"/>
                  <a:pt x="2741413" y="1458442"/>
                </a:cubicBezTo>
                <a:lnTo>
                  <a:pt x="2733243" y="1486886"/>
                </a:lnTo>
                <a:lnTo>
                  <a:pt x="2744503" y="1484634"/>
                </a:lnTo>
                <a:lnTo>
                  <a:pt x="2757163" y="1499826"/>
                </a:lnTo>
                <a:lnTo>
                  <a:pt x="2749600" y="1522517"/>
                </a:lnTo>
                <a:lnTo>
                  <a:pt x="2756606" y="1516679"/>
                </a:lnTo>
                <a:cubicBezTo>
                  <a:pt x="2759349" y="1514041"/>
                  <a:pt x="2761459" y="1511086"/>
                  <a:pt x="2762936" y="1507817"/>
                </a:cubicBezTo>
                <a:cubicBezTo>
                  <a:pt x="2764413" y="1504546"/>
                  <a:pt x="2763991" y="1501592"/>
                  <a:pt x="2761670" y="1498953"/>
                </a:cubicBezTo>
                <a:lnTo>
                  <a:pt x="2771798" y="1478698"/>
                </a:lnTo>
                <a:cubicBezTo>
                  <a:pt x="2770532" y="1470257"/>
                  <a:pt x="2773064" y="1463084"/>
                  <a:pt x="2779394" y="1457176"/>
                </a:cubicBezTo>
                <a:cubicBezTo>
                  <a:pt x="2785725" y="1451266"/>
                  <a:pt x="2788257" y="1444093"/>
                  <a:pt x="2786991" y="1435653"/>
                </a:cubicBezTo>
                <a:lnTo>
                  <a:pt x="2819907" y="1407799"/>
                </a:lnTo>
                <a:cubicBezTo>
                  <a:pt x="2826238" y="1414868"/>
                  <a:pt x="2829403" y="1419721"/>
                  <a:pt x="2829403" y="1422359"/>
                </a:cubicBezTo>
                <a:cubicBezTo>
                  <a:pt x="2829403" y="1424996"/>
                  <a:pt x="2826238" y="1428583"/>
                  <a:pt x="2819907" y="1433121"/>
                </a:cubicBezTo>
                <a:cubicBezTo>
                  <a:pt x="2824708" y="1440242"/>
                  <a:pt x="2824602" y="1445622"/>
                  <a:pt x="2819591" y="1449263"/>
                </a:cubicBezTo>
                <a:cubicBezTo>
                  <a:pt x="2814580" y="1452902"/>
                  <a:pt x="2813841" y="1457650"/>
                  <a:pt x="2817375" y="1463505"/>
                </a:cubicBezTo>
                <a:cubicBezTo>
                  <a:pt x="2812891" y="1470100"/>
                  <a:pt x="2807933" y="1480966"/>
                  <a:pt x="2802499" y="1496106"/>
                </a:cubicBezTo>
                <a:cubicBezTo>
                  <a:pt x="2797066" y="1511246"/>
                  <a:pt x="2795273" y="1521479"/>
                  <a:pt x="2797119" y="1526807"/>
                </a:cubicBezTo>
                <a:lnTo>
                  <a:pt x="2776862" y="1574916"/>
                </a:lnTo>
                <a:cubicBezTo>
                  <a:pt x="2782137" y="1581351"/>
                  <a:pt x="2784881" y="1588104"/>
                  <a:pt x="2785092" y="1595172"/>
                </a:cubicBezTo>
                <a:cubicBezTo>
                  <a:pt x="2785303" y="1602241"/>
                  <a:pt x="2781715" y="1608993"/>
                  <a:pt x="2774330" y="1615429"/>
                </a:cubicBezTo>
                <a:cubicBezTo>
                  <a:pt x="2771798" y="1625873"/>
                  <a:pt x="2768000" y="1636634"/>
                  <a:pt x="2762936" y="1647712"/>
                </a:cubicBezTo>
                <a:cubicBezTo>
                  <a:pt x="2757872" y="1658790"/>
                  <a:pt x="2751542" y="1668286"/>
                  <a:pt x="2743946" y="1676199"/>
                </a:cubicBezTo>
                <a:lnTo>
                  <a:pt x="2751542" y="1696454"/>
                </a:lnTo>
                <a:lnTo>
                  <a:pt x="2733817" y="1709116"/>
                </a:lnTo>
                <a:lnTo>
                  <a:pt x="2733817" y="1736967"/>
                </a:lnTo>
                <a:cubicBezTo>
                  <a:pt x="2730494" y="1742137"/>
                  <a:pt x="2728278" y="1746990"/>
                  <a:pt x="2727171" y="1751527"/>
                </a:cubicBezTo>
                <a:cubicBezTo>
                  <a:pt x="2726063" y="1756063"/>
                  <a:pt x="2723214" y="1759650"/>
                  <a:pt x="2718625" y="1762289"/>
                </a:cubicBezTo>
                <a:cubicBezTo>
                  <a:pt x="2717464" y="1765189"/>
                  <a:pt x="2717253" y="1768882"/>
                  <a:pt x="2717992" y="1773367"/>
                </a:cubicBezTo>
                <a:cubicBezTo>
                  <a:pt x="2718730" y="1777851"/>
                  <a:pt x="2719785" y="1780909"/>
                  <a:pt x="2721157" y="1782545"/>
                </a:cubicBezTo>
                <a:cubicBezTo>
                  <a:pt x="2722581" y="1784918"/>
                  <a:pt x="2724164" y="1785868"/>
                  <a:pt x="2725905" y="1785394"/>
                </a:cubicBezTo>
                <a:cubicBezTo>
                  <a:pt x="2727645" y="1784918"/>
                  <a:pt x="2728595" y="1783969"/>
                  <a:pt x="2728753" y="1782545"/>
                </a:cubicBezTo>
                <a:cubicBezTo>
                  <a:pt x="2723584" y="1774949"/>
                  <a:pt x="2724428" y="1768618"/>
                  <a:pt x="2731285" y="1763554"/>
                </a:cubicBezTo>
                <a:cubicBezTo>
                  <a:pt x="2738143" y="1758491"/>
                  <a:pt x="2744051" y="1754693"/>
                  <a:pt x="2749010" y="1752160"/>
                </a:cubicBezTo>
                <a:lnTo>
                  <a:pt x="2749010" y="1714179"/>
                </a:lnTo>
                <a:lnTo>
                  <a:pt x="2751542" y="1714179"/>
                </a:lnTo>
                <a:cubicBezTo>
                  <a:pt x="2752966" y="1711542"/>
                  <a:pt x="2753915" y="1708587"/>
                  <a:pt x="2754390" y="1705317"/>
                </a:cubicBezTo>
                <a:cubicBezTo>
                  <a:pt x="2754865" y="1702046"/>
                  <a:pt x="2753915" y="1699092"/>
                  <a:pt x="2751542" y="1696454"/>
                </a:cubicBezTo>
                <a:cubicBezTo>
                  <a:pt x="2758610" y="1689861"/>
                  <a:pt x="2764097" y="1682792"/>
                  <a:pt x="2768000" y="1675248"/>
                </a:cubicBezTo>
                <a:cubicBezTo>
                  <a:pt x="2771904" y="1667706"/>
                  <a:pt x="2777390" y="1661270"/>
                  <a:pt x="2784459" y="1655942"/>
                </a:cubicBezTo>
                <a:cubicBezTo>
                  <a:pt x="2776124" y="1647766"/>
                  <a:pt x="2773803" y="1641963"/>
                  <a:pt x="2777495" y="1638535"/>
                </a:cubicBezTo>
                <a:cubicBezTo>
                  <a:pt x="2781188" y="1635106"/>
                  <a:pt x="2787729" y="1629936"/>
                  <a:pt x="2797119" y="1623025"/>
                </a:cubicBezTo>
                <a:cubicBezTo>
                  <a:pt x="2802869" y="1616220"/>
                  <a:pt x="2807194" y="1603877"/>
                  <a:pt x="2810096" y="1585994"/>
                </a:cubicBezTo>
                <a:cubicBezTo>
                  <a:pt x="2812997" y="1568111"/>
                  <a:pt x="2817956" y="1555134"/>
                  <a:pt x="2824972" y="1547064"/>
                </a:cubicBezTo>
                <a:cubicBezTo>
                  <a:pt x="2827556" y="1545903"/>
                  <a:pt x="2829983" y="1545692"/>
                  <a:pt x="2832251" y="1546431"/>
                </a:cubicBezTo>
                <a:cubicBezTo>
                  <a:pt x="2834520" y="1547169"/>
                  <a:pt x="2836313" y="1548224"/>
                  <a:pt x="2837632" y="1549595"/>
                </a:cubicBezTo>
                <a:cubicBezTo>
                  <a:pt x="2843382" y="1556559"/>
                  <a:pt x="2844542" y="1564787"/>
                  <a:pt x="2841113" y="1574283"/>
                </a:cubicBezTo>
                <a:cubicBezTo>
                  <a:pt x="2837685" y="1583778"/>
                  <a:pt x="2833148" y="1590742"/>
                  <a:pt x="2827504" y="1595172"/>
                </a:cubicBezTo>
                <a:cubicBezTo>
                  <a:pt x="2821490" y="1611473"/>
                  <a:pt x="2816426" y="1626981"/>
                  <a:pt x="2812311" y="1641699"/>
                </a:cubicBezTo>
                <a:cubicBezTo>
                  <a:pt x="2808197" y="1656417"/>
                  <a:pt x="2803132" y="1671292"/>
                  <a:pt x="2797119" y="1686326"/>
                </a:cubicBezTo>
                <a:cubicBezTo>
                  <a:pt x="2799440" y="1688754"/>
                  <a:pt x="2799862" y="1690864"/>
                  <a:pt x="2798385" y="1692656"/>
                </a:cubicBezTo>
                <a:cubicBezTo>
                  <a:pt x="2796908" y="1694450"/>
                  <a:pt x="2794798" y="1696561"/>
                  <a:pt x="2792055" y="1698987"/>
                </a:cubicBezTo>
                <a:cubicBezTo>
                  <a:pt x="2789628" y="1701572"/>
                  <a:pt x="2788784" y="1703999"/>
                  <a:pt x="2789523" y="1706266"/>
                </a:cubicBezTo>
                <a:cubicBezTo>
                  <a:pt x="2790261" y="1708536"/>
                  <a:pt x="2791949" y="1710328"/>
                  <a:pt x="2794587" y="1711648"/>
                </a:cubicBezTo>
                <a:cubicBezTo>
                  <a:pt x="2790630" y="1715550"/>
                  <a:pt x="2787149" y="1719771"/>
                  <a:pt x="2784142" y="1724308"/>
                </a:cubicBezTo>
                <a:cubicBezTo>
                  <a:pt x="2781135" y="1728844"/>
                  <a:pt x="2779553" y="1733065"/>
                  <a:pt x="2779394" y="1736967"/>
                </a:cubicBezTo>
                <a:lnTo>
                  <a:pt x="2769266" y="1754693"/>
                </a:lnTo>
                <a:cubicBezTo>
                  <a:pt x="2772959" y="1759863"/>
                  <a:pt x="2774436" y="1764716"/>
                  <a:pt x="2773697" y="1769251"/>
                </a:cubicBezTo>
                <a:cubicBezTo>
                  <a:pt x="2772959" y="1773789"/>
                  <a:pt x="2770638" y="1777375"/>
                  <a:pt x="2766734" y="1780013"/>
                </a:cubicBezTo>
                <a:cubicBezTo>
                  <a:pt x="2775333" y="1779380"/>
                  <a:pt x="2786621" y="1778747"/>
                  <a:pt x="2800600" y="1778115"/>
                </a:cubicBezTo>
                <a:cubicBezTo>
                  <a:pt x="2814580" y="1777481"/>
                  <a:pt x="2825235" y="1780647"/>
                  <a:pt x="2832568" y="1787610"/>
                </a:cubicBezTo>
                <a:cubicBezTo>
                  <a:pt x="2836366" y="1792938"/>
                  <a:pt x="2838265" y="1798106"/>
                  <a:pt x="2838265" y="1803118"/>
                </a:cubicBezTo>
                <a:cubicBezTo>
                  <a:pt x="2838265" y="1808130"/>
                  <a:pt x="2836366" y="1811399"/>
                  <a:pt x="2832568" y="1812930"/>
                </a:cubicBezTo>
                <a:cubicBezTo>
                  <a:pt x="2832304" y="1814407"/>
                  <a:pt x="2831565" y="1816516"/>
                  <a:pt x="2830352" y="1819261"/>
                </a:cubicBezTo>
                <a:cubicBezTo>
                  <a:pt x="2829139" y="1822004"/>
                  <a:pt x="2829033" y="1824113"/>
                  <a:pt x="2830036" y="1825591"/>
                </a:cubicBezTo>
                <a:lnTo>
                  <a:pt x="2837632" y="1820526"/>
                </a:lnTo>
                <a:lnTo>
                  <a:pt x="2870549" y="1795205"/>
                </a:lnTo>
                <a:lnTo>
                  <a:pt x="2875613" y="1777481"/>
                </a:lnTo>
                <a:cubicBezTo>
                  <a:pt x="2873292" y="1773946"/>
                  <a:pt x="2872870" y="1771519"/>
                  <a:pt x="2874347" y="1770201"/>
                </a:cubicBezTo>
                <a:cubicBezTo>
                  <a:pt x="2875824" y="1768882"/>
                  <a:pt x="2877934" y="1767089"/>
                  <a:pt x="2880677" y="1764821"/>
                </a:cubicBezTo>
                <a:cubicBezTo>
                  <a:pt x="2881837" y="1762341"/>
                  <a:pt x="2882048" y="1760336"/>
                  <a:pt x="2881310" y="1758807"/>
                </a:cubicBezTo>
                <a:cubicBezTo>
                  <a:pt x="2880571" y="1757277"/>
                  <a:pt x="2879516" y="1755906"/>
                  <a:pt x="2878145" y="1754693"/>
                </a:cubicBezTo>
                <a:cubicBezTo>
                  <a:pt x="2885530" y="1746885"/>
                  <a:pt x="2892282" y="1738444"/>
                  <a:pt x="2898401" y="1729371"/>
                </a:cubicBezTo>
                <a:cubicBezTo>
                  <a:pt x="2904520" y="1720298"/>
                  <a:pt x="2911273" y="1711858"/>
                  <a:pt x="2918658" y="1704051"/>
                </a:cubicBezTo>
                <a:cubicBezTo>
                  <a:pt x="2921295" y="1692394"/>
                  <a:pt x="2926148" y="1681527"/>
                  <a:pt x="2933217" y="1671450"/>
                </a:cubicBezTo>
                <a:cubicBezTo>
                  <a:pt x="2940286" y="1661376"/>
                  <a:pt x="2948937" y="1653673"/>
                  <a:pt x="2959171" y="1648345"/>
                </a:cubicBezTo>
                <a:lnTo>
                  <a:pt x="2956639" y="1635686"/>
                </a:lnTo>
                <a:cubicBezTo>
                  <a:pt x="2955478" y="1631835"/>
                  <a:pt x="2955900" y="1628142"/>
                  <a:pt x="2957905" y="1624607"/>
                </a:cubicBezTo>
                <a:cubicBezTo>
                  <a:pt x="2959909" y="1621073"/>
                  <a:pt x="2962863" y="1618014"/>
                  <a:pt x="2966767" y="1615429"/>
                </a:cubicBezTo>
                <a:cubicBezTo>
                  <a:pt x="2971831" y="1604878"/>
                  <a:pt x="2976895" y="1603190"/>
                  <a:pt x="2981959" y="1610365"/>
                </a:cubicBezTo>
                <a:cubicBezTo>
                  <a:pt x="2987287" y="1615271"/>
                  <a:pt x="2990558" y="1620019"/>
                  <a:pt x="2991771" y="1624607"/>
                </a:cubicBezTo>
                <a:cubicBezTo>
                  <a:pt x="2992984" y="1629198"/>
                  <a:pt x="2990558" y="1634578"/>
                  <a:pt x="2984491" y="1640749"/>
                </a:cubicBezTo>
                <a:cubicBezTo>
                  <a:pt x="2979586" y="1645339"/>
                  <a:pt x="2973572" y="1653251"/>
                  <a:pt x="2966450" y="1664488"/>
                </a:cubicBezTo>
                <a:cubicBezTo>
                  <a:pt x="2959329" y="1675724"/>
                  <a:pt x="2957747" y="1685536"/>
                  <a:pt x="2961703" y="1693922"/>
                </a:cubicBezTo>
                <a:cubicBezTo>
                  <a:pt x="2960279" y="1701572"/>
                  <a:pt x="2956797" y="1713494"/>
                  <a:pt x="2951258" y="1729688"/>
                </a:cubicBezTo>
                <a:cubicBezTo>
                  <a:pt x="2945719" y="1745882"/>
                  <a:pt x="2939073" y="1758438"/>
                  <a:pt x="2931318" y="1767352"/>
                </a:cubicBezTo>
                <a:cubicBezTo>
                  <a:pt x="2934852" y="1771150"/>
                  <a:pt x="2936013" y="1774315"/>
                  <a:pt x="2934800" y="1776848"/>
                </a:cubicBezTo>
                <a:cubicBezTo>
                  <a:pt x="2933587" y="1779380"/>
                  <a:pt x="2931582" y="1781279"/>
                  <a:pt x="2928786" y="1782545"/>
                </a:cubicBezTo>
                <a:cubicBezTo>
                  <a:pt x="2924724" y="1787135"/>
                  <a:pt x="2925252" y="1793781"/>
                  <a:pt x="2930369" y="1802485"/>
                </a:cubicBezTo>
                <a:cubicBezTo>
                  <a:pt x="2935486" y="1811189"/>
                  <a:pt x="2939178" y="1817203"/>
                  <a:pt x="2941446" y="1820526"/>
                </a:cubicBezTo>
                <a:cubicBezTo>
                  <a:pt x="2935802" y="1828649"/>
                  <a:pt x="2926834" y="1845952"/>
                  <a:pt x="2914543" y="1872433"/>
                </a:cubicBezTo>
                <a:cubicBezTo>
                  <a:pt x="2902252" y="1898914"/>
                  <a:pt x="2897716" y="1916216"/>
                  <a:pt x="2900933" y="1924341"/>
                </a:cubicBezTo>
                <a:lnTo>
                  <a:pt x="2880677" y="1942066"/>
                </a:lnTo>
                <a:cubicBezTo>
                  <a:pt x="2876826" y="1949555"/>
                  <a:pt x="2873134" y="1956730"/>
                  <a:pt x="2869599" y="1963588"/>
                </a:cubicBezTo>
                <a:cubicBezTo>
                  <a:pt x="2866065" y="1970446"/>
                  <a:pt x="2863005" y="1977620"/>
                  <a:pt x="2860420" y="1985111"/>
                </a:cubicBezTo>
                <a:lnTo>
                  <a:pt x="2862952" y="1992707"/>
                </a:lnTo>
                <a:cubicBezTo>
                  <a:pt x="2871023" y="1990913"/>
                  <a:pt x="2877037" y="1983738"/>
                  <a:pt x="2880993" y="1971183"/>
                </a:cubicBezTo>
                <a:cubicBezTo>
                  <a:pt x="2884950" y="1958629"/>
                  <a:pt x="2891596" y="1951455"/>
                  <a:pt x="2900933" y="1949662"/>
                </a:cubicBezTo>
                <a:cubicBezTo>
                  <a:pt x="2905576" y="1949240"/>
                  <a:pt x="2911484" y="1947552"/>
                  <a:pt x="2918658" y="1944597"/>
                </a:cubicBezTo>
                <a:lnTo>
                  <a:pt x="2900933" y="1937000"/>
                </a:lnTo>
                <a:lnTo>
                  <a:pt x="2908530" y="1931937"/>
                </a:lnTo>
                <a:cubicBezTo>
                  <a:pt x="2912275" y="1929616"/>
                  <a:pt x="2915545" y="1929193"/>
                  <a:pt x="2918341" y="1930670"/>
                </a:cubicBezTo>
                <a:cubicBezTo>
                  <a:pt x="2921137" y="1932147"/>
                  <a:pt x="2923775" y="1934258"/>
                  <a:pt x="2926254" y="1937000"/>
                </a:cubicBezTo>
                <a:cubicBezTo>
                  <a:pt x="2928892" y="1933308"/>
                  <a:pt x="2931213" y="1929932"/>
                  <a:pt x="2933217" y="1926872"/>
                </a:cubicBezTo>
                <a:cubicBezTo>
                  <a:pt x="2935222" y="1923814"/>
                  <a:pt x="2936277" y="1920437"/>
                  <a:pt x="2936382" y="1916745"/>
                </a:cubicBezTo>
                <a:cubicBezTo>
                  <a:pt x="2938756" y="1914001"/>
                  <a:pt x="2940339" y="1909993"/>
                  <a:pt x="2941130" y="1904718"/>
                </a:cubicBezTo>
                <a:cubicBezTo>
                  <a:pt x="2941921" y="1899442"/>
                  <a:pt x="2942871" y="1894166"/>
                  <a:pt x="2943978" y="1888892"/>
                </a:cubicBezTo>
                <a:cubicBezTo>
                  <a:pt x="2935960" y="1888469"/>
                  <a:pt x="2929208" y="1884249"/>
                  <a:pt x="2923722" y="1876232"/>
                </a:cubicBezTo>
                <a:cubicBezTo>
                  <a:pt x="2931740" y="1871167"/>
                  <a:pt x="2935960" y="1863572"/>
                  <a:pt x="2936382" y="1853442"/>
                </a:cubicBezTo>
                <a:lnTo>
                  <a:pt x="2961703" y="1858506"/>
                </a:lnTo>
                <a:cubicBezTo>
                  <a:pt x="2958168" y="1862305"/>
                  <a:pt x="2955742" y="1866104"/>
                  <a:pt x="2954423" y="1869901"/>
                </a:cubicBezTo>
                <a:cubicBezTo>
                  <a:pt x="2953104" y="1873700"/>
                  <a:pt x="2951311" y="1877497"/>
                  <a:pt x="2949043" y="1881296"/>
                </a:cubicBezTo>
                <a:lnTo>
                  <a:pt x="2959171" y="1888892"/>
                </a:lnTo>
                <a:cubicBezTo>
                  <a:pt x="2964235" y="1888892"/>
                  <a:pt x="2966767" y="1891423"/>
                  <a:pt x="2966767" y="1896487"/>
                </a:cubicBezTo>
                <a:cubicBezTo>
                  <a:pt x="2966556" y="1901604"/>
                  <a:pt x="2965079" y="1906564"/>
                  <a:pt x="2962336" y="1911364"/>
                </a:cubicBezTo>
                <a:cubicBezTo>
                  <a:pt x="2959593" y="1916164"/>
                  <a:pt x="2956850" y="1920490"/>
                  <a:pt x="2954107" y="1924341"/>
                </a:cubicBezTo>
                <a:cubicBezTo>
                  <a:pt x="2958063" y="1925396"/>
                  <a:pt x="2962178" y="1925817"/>
                  <a:pt x="2966450" y="1925607"/>
                </a:cubicBezTo>
                <a:cubicBezTo>
                  <a:pt x="2970723" y="1925396"/>
                  <a:pt x="2974205" y="1925817"/>
                  <a:pt x="2976895" y="1926872"/>
                </a:cubicBezTo>
                <a:cubicBezTo>
                  <a:pt x="2978741" y="1931092"/>
                  <a:pt x="2976948" y="1936579"/>
                  <a:pt x="2971515" y="1943332"/>
                </a:cubicBezTo>
                <a:cubicBezTo>
                  <a:pt x="2966081" y="1950083"/>
                  <a:pt x="2961123" y="1955570"/>
                  <a:pt x="2956639" y="1959790"/>
                </a:cubicBezTo>
                <a:cubicBezTo>
                  <a:pt x="2956533" y="1965065"/>
                  <a:pt x="2955478" y="1969707"/>
                  <a:pt x="2953474" y="1973715"/>
                </a:cubicBezTo>
                <a:cubicBezTo>
                  <a:pt x="2951469" y="1977724"/>
                  <a:pt x="2949148" y="1979836"/>
                  <a:pt x="2946510" y="1980046"/>
                </a:cubicBezTo>
                <a:lnTo>
                  <a:pt x="2933850" y="1997770"/>
                </a:lnTo>
                <a:lnTo>
                  <a:pt x="2933850" y="2020559"/>
                </a:lnTo>
                <a:lnTo>
                  <a:pt x="2941446" y="2012962"/>
                </a:lnTo>
                <a:lnTo>
                  <a:pt x="2951575" y="1992707"/>
                </a:lnTo>
                <a:cubicBezTo>
                  <a:pt x="2952946" y="1990174"/>
                  <a:pt x="2954634" y="1988276"/>
                  <a:pt x="2956639" y="1987010"/>
                </a:cubicBezTo>
                <a:cubicBezTo>
                  <a:pt x="2958643" y="1985743"/>
                  <a:pt x="2960331" y="1985111"/>
                  <a:pt x="2961703" y="1985111"/>
                </a:cubicBezTo>
                <a:cubicBezTo>
                  <a:pt x="2961492" y="1986535"/>
                  <a:pt x="2960648" y="1988750"/>
                  <a:pt x="2959171" y="1991756"/>
                </a:cubicBezTo>
                <a:cubicBezTo>
                  <a:pt x="2957694" y="1994763"/>
                  <a:pt x="2956850" y="1997613"/>
                  <a:pt x="2956639" y="2000303"/>
                </a:cubicBezTo>
                <a:cubicBezTo>
                  <a:pt x="2959593" y="2007161"/>
                  <a:pt x="2956217" y="2015601"/>
                  <a:pt x="2946510" y="2025624"/>
                </a:cubicBezTo>
                <a:cubicBezTo>
                  <a:pt x="2936804" y="2035645"/>
                  <a:pt x="2933428" y="2044086"/>
                  <a:pt x="2936382" y="2050944"/>
                </a:cubicBezTo>
                <a:lnTo>
                  <a:pt x="2926254" y="2068669"/>
                </a:lnTo>
                <a:cubicBezTo>
                  <a:pt x="2925832" y="2074154"/>
                  <a:pt x="2924144" y="2080906"/>
                  <a:pt x="2921190" y="2088924"/>
                </a:cubicBezTo>
                <a:cubicBezTo>
                  <a:pt x="2926571" y="2082595"/>
                  <a:pt x="2931635" y="2075631"/>
                  <a:pt x="2936382" y="2068035"/>
                </a:cubicBezTo>
                <a:cubicBezTo>
                  <a:pt x="2941130" y="2060439"/>
                  <a:pt x="2943662" y="2052209"/>
                  <a:pt x="2943978" y="2043348"/>
                </a:cubicBezTo>
                <a:lnTo>
                  <a:pt x="2952277" y="2046459"/>
                </a:lnTo>
                <a:lnTo>
                  <a:pt x="2960265" y="2031877"/>
                </a:lnTo>
                <a:cubicBezTo>
                  <a:pt x="2960265" y="2022172"/>
                  <a:pt x="2965329" y="2013731"/>
                  <a:pt x="2975457" y="2006558"/>
                </a:cubicBezTo>
                <a:cubicBezTo>
                  <a:pt x="2972081" y="2001493"/>
                  <a:pt x="2971870" y="1997062"/>
                  <a:pt x="2974824" y="1993264"/>
                </a:cubicBezTo>
                <a:cubicBezTo>
                  <a:pt x="2977778" y="1989465"/>
                  <a:pt x="2981365" y="1986301"/>
                  <a:pt x="2985585" y="1983768"/>
                </a:cubicBezTo>
                <a:lnTo>
                  <a:pt x="3079272" y="1819185"/>
                </a:lnTo>
                <a:cubicBezTo>
                  <a:pt x="3085022" y="1812697"/>
                  <a:pt x="3089347" y="1806049"/>
                  <a:pt x="3092248" y="1799245"/>
                </a:cubicBezTo>
                <a:lnTo>
                  <a:pt x="3093074" y="1798243"/>
                </a:lnTo>
                <a:lnTo>
                  <a:pt x="3092558" y="1784834"/>
                </a:lnTo>
                <a:cubicBezTo>
                  <a:pt x="3092664" y="1779348"/>
                  <a:pt x="3096251" y="1776394"/>
                  <a:pt x="3103320" y="1775972"/>
                </a:cubicBezTo>
                <a:cubicBezTo>
                  <a:pt x="3111074" y="1757931"/>
                  <a:pt x="3121519" y="1738307"/>
                  <a:pt x="3134654" y="1717101"/>
                </a:cubicBezTo>
                <a:cubicBezTo>
                  <a:pt x="3147789" y="1695895"/>
                  <a:pt x="3155069" y="1675006"/>
                  <a:pt x="3156493" y="1654433"/>
                </a:cubicBezTo>
                <a:cubicBezTo>
                  <a:pt x="3158023" y="1653061"/>
                  <a:pt x="3160027" y="1651373"/>
                  <a:pt x="3162506" y="1649369"/>
                </a:cubicBezTo>
                <a:cubicBezTo>
                  <a:pt x="3164986" y="1647364"/>
                  <a:pt x="3166357" y="1645676"/>
                  <a:pt x="3166621" y="1644305"/>
                </a:cubicBezTo>
                <a:cubicBezTo>
                  <a:pt x="3166463" y="1641878"/>
                  <a:pt x="3165513" y="1640401"/>
                  <a:pt x="3163773" y="1639874"/>
                </a:cubicBezTo>
                <a:cubicBezTo>
                  <a:pt x="3162032" y="1639346"/>
                  <a:pt x="3160449" y="1639135"/>
                  <a:pt x="3159025" y="1639241"/>
                </a:cubicBezTo>
                <a:lnTo>
                  <a:pt x="3166621" y="1616452"/>
                </a:lnTo>
                <a:cubicBezTo>
                  <a:pt x="3174639" y="1610966"/>
                  <a:pt x="3181391" y="1604214"/>
                  <a:pt x="3186878" y="1596196"/>
                </a:cubicBezTo>
                <a:lnTo>
                  <a:pt x="3202070" y="1545554"/>
                </a:lnTo>
                <a:cubicBezTo>
                  <a:pt x="3200804" y="1540279"/>
                  <a:pt x="3201437" y="1535637"/>
                  <a:pt x="3203969" y="1531628"/>
                </a:cubicBezTo>
                <a:cubicBezTo>
                  <a:pt x="3206501" y="1527619"/>
                  <a:pt x="3210932" y="1525509"/>
                  <a:pt x="3217262" y="1525298"/>
                </a:cubicBezTo>
                <a:cubicBezTo>
                  <a:pt x="3217579" y="1520655"/>
                  <a:pt x="3218845" y="1517280"/>
                  <a:pt x="3221060" y="1515169"/>
                </a:cubicBezTo>
                <a:cubicBezTo>
                  <a:pt x="3223276" y="1513059"/>
                  <a:pt x="3224542" y="1509683"/>
                  <a:pt x="3224858" y="1505041"/>
                </a:cubicBezTo>
                <a:cubicBezTo>
                  <a:pt x="3226810" y="1501612"/>
                  <a:pt x="3230503" y="1491379"/>
                  <a:pt x="3235936" y="1474340"/>
                </a:cubicBezTo>
                <a:cubicBezTo>
                  <a:pt x="3241370" y="1457301"/>
                  <a:pt x="3244429" y="1446434"/>
                  <a:pt x="3245115" y="1441740"/>
                </a:cubicBezTo>
                <a:cubicBezTo>
                  <a:pt x="3245854" y="1433511"/>
                  <a:pt x="3248808" y="1427180"/>
                  <a:pt x="3253977" y="1422749"/>
                </a:cubicBezTo>
                <a:cubicBezTo>
                  <a:pt x="3259147" y="1418318"/>
                  <a:pt x="3262101" y="1411988"/>
                  <a:pt x="3262839" y="1403759"/>
                </a:cubicBezTo>
                <a:lnTo>
                  <a:pt x="3272968" y="1383502"/>
                </a:lnTo>
                <a:cubicBezTo>
                  <a:pt x="3273601" y="1377594"/>
                  <a:pt x="3276133" y="1372952"/>
                  <a:pt x="3280564" y="1369576"/>
                </a:cubicBezTo>
                <a:cubicBezTo>
                  <a:pt x="3284995" y="1366200"/>
                  <a:pt x="3287527" y="1361558"/>
                  <a:pt x="3288160" y="1355650"/>
                </a:cubicBezTo>
                <a:cubicBezTo>
                  <a:pt x="3295756" y="1355228"/>
                  <a:pt x="3300820" y="1351007"/>
                  <a:pt x="3303352" y="1342989"/>
                </a:cubicBezTo>
                <a:cubicBezTo>
                  <a:pt x="3303405" y="1341829"/>
                  <a:pt x="3303300" y="1340985"/>
                  <a:pt x="3303036" y="1340457"/>
                </a:cubicBezTo>
                <a:cubicBezTo>
                  <a:pt x="3302772" y="1339930"/>
                  <a:pt x="3302034" y="1339086"/>
                  <a:pt x="3300820" y="1337925"/>
                </a:cubicBezTo>
                <a:lnTo>
                  <a:pt x="3305884" y="1330329"/>
                </a:lnTo>
                <a:cubicBezTo>
                  <a:pt x="3307098" y="1327902"/>
                  <a:pt x="3307836" y="1325792"/>
                  <a:pt x="3308100" y="1323999"/>
                </a:cubicBezTo>
                <a:cubicBezTo>
                  <a:pt x="3308364" y="1322205"/>
                  <a:pt x="3308469" y="1320095"/>
                  <a:pt x="3308417" y="1317669"/>
                </a:cubicBezTo>
                <a:cubicBezTo>
                  <a:pt x="3318492" y="1302371"/>
                  <a:pt x="3327460" y="1286123"/>
                  <a:pt x="3335320" y="1268926"/>
                </a:cubicBezTo>
                <a:cubicBezTo>
                  <a:pt x="3343180" y="1251729"/>
                  <a:pt x="3350248" y="1234216"/>
                  <a:pt x="3356526" y="1216386"/>
                </a:cubicBezTo>
                <a:cubicBezTo>
                  <a:pt x="3357211" y="1212272"/>
                  <a:pt x="3360271" y="1204042"/>
                  <a:pt x="3365704" y="1191699"/>
                </a:cubicBezTo>
                <a:cubicBezTo>
                  <a:pt x="3371138" y="1179355"/>
                  <a:pt x="3374830" y="1172392"/>
                  <a:pt x="3376782" y="1170809"/>
                </a:cubicBezTo>
                <a:cubicBezTo>
                  <a:pt x="3377046" y="1162105"/>
                  <a:pt x="3379050" y="1154192"/>
                  <a:pt x="3382796" y="1147071"/>
                </a:cubicBezTo>
                <a:cubicBezTo>
                  <a:pt x="3386541" y="1139950"/>
                  <a:pt x="3390445" y="1132670"/>
                  <a:pt x="3394507" y="1125232"/>
                </a:cubicBezTo>
                <a:lnTo>
                  <a:pt x="3404635" y="1117636"/>
                </a:lnTo>
                <a:cubicBezTo>
                  <a:pt x="3404740" y="1116370"/>
                  <a:pt x="3405162" y="1115104"/>
                  <a:pt x="3405901" y="1113838"/>
                </a:cubicBezTo>
                <a:cubicBezTo>
                  <a:pt x="3406639" y="1112572"/>
                  <a:pt x="3407061" y="1111305"/>
                  <a:pt x="3407167" y="1110039"/>
                </a:cubicBezTo>
                <a:cubicBezTo>
                  <a:pt x="3408380" y="1106347"/>
                  <a:pt x="3409119" y="1102971"/>
                  <a:pt x="3409383" y="1099911"/>
                </a:cubicBezTo>
                <a:cubicBezTo>
                  <a:pt x="3409646" y="1096852"/>
                  <a:pt x="3409752" y="1093475"/>
                  <a:pt x="3409699" y="1089783"/>
                </a:cubicBezTo>
                <a:cubicBezTo>
                  <a:pt x="3412653" y="1089361"/>
                  <a:pt x="3414341" y="1087673"/>
                  <a:pt x="3414763" y="1084719"/>
                </a:cubicBezTo>
                <a:cubicBezTo>
                  <a:pt x="3414869" y="1083347"/>
                  <a:pt x="3415291" y="1081659"/>
                  <a:pt x="3416029" y="1079655"/>
                </a:cubicBezTo>
                <a:cubicBezTo>
                  <a:pt x="3416768" y="1077650"/>
                  <a:pt x="3417190" y="1075962"/>
                  <a:pt x="3417295" y="1074591"/>
                </a:cubicBezTo>
                <a:lnTo>
                  <a:pt x="3419827" y="1074591"/>
                </a:lnTo>
                <a:cubicBezTo>
                  <a:pt x="3420249" y="1072058"/>
                  <a:pt x="3421937" y="1069526"/>
                  <a:pt x="3424891" y="1066994"/>
                </a:cubicBezTo>
                <a:lnTo>
                  <a:pt x="3432488" y="1044206"/>
                </a:lnTo>
                <a:cubicBezTo>
                  <a:pt x="3433701" y="1038931"/>
                  <a:pt x="3434439" y="1033656"/>
                  <a:pt x="3434703" y="1028380"/>
                </a:cubicBezTo>
                <a:cubicBezTo>
                  <a:pt x="3434967" y="1023105"/>
                  <a:pt x="3435072" y="1019096"/>
                  <a:pt x="3435020" y="1016353"/>
                </a:cubicBezTo>
                <a:cubicBezTo>
                  <a:pt x="3437763" y="1016511"/>
                  <a:pt x="3440506" y="1016195"/>
                  <a:pt x="3443249" y="1015404"/>
                </a:cubicBezTo>
                <a:cubicBezTo>
                  <a:pt x="3445992" y="1014612"/>
                  <a:pt x="3447469" y="1012397"/>
                  <a:pt x="3447680" y="1008757"/>
                </a:cubicBezTo>
                <a:cubicBezTo>
                  <a:pt x="3447469" y="1005012"/>
                  <a:pt x="3447891" y="1002374"/>
                  <a:pt x="3448946" y="1000844"/>
                </a:cubicBezTo>
                <a:cubicBezTo>
                  <a:pt x="3450001" y="999314"/>
                  <a:pt x="3452955" y="998576"/>
                  <a:pt x="3457808" y="998629"/>
                </a:cubicBezTo>
                <a:lnTo>
                  <a:pt x="3467936" y="978372"/>
                </a:lnTo>
                <a:lnTo>
                  <a:pt x="3478065" y="970776"/>
                </a:lnTo>
                <a:lnTo>
                  <a:pt x="3495789" y="937859"/>
                </a:lnTo>
                <a:cubicBezTo>
                  <a:pt x="3496211" y="933006"/>
                  <a:pt x="3497899" y="928786"/>
                  <a:pt x="3500853" y="925199"/>
                </a:cubicBezTo>
                <a:cubicBezTo>
                  <a:pt x="3503807" y="921612"/>
                  <a:pt x="3505495" y="917392"/>
                  <a:pt x="3505917" y="912539"/>
                </a:cubicBezTo>
                <a:lnTo>
                  <a:pt x="3518578" y="892282"/>
                </a:lnTo>
                <a:lnTo>
                  <a:pt x="3526174" y="877090"/>
                </a:lnTo>
                <a:cubicBezTo>
                  <a:pt x="3527387" y="868122"/>
                  <a:pt x="3529392" y="859471"/>
                  <a:pt x="3532188" y="851136"/>
                </a:cubicBezTo>
                <a:cubicBezTo>
                  <a:pt x="3534983" y="842801"/>
                  <a:pt x="3538887" y="835416"/>
                  <a:pt x="3543898" y="828981"/>
                </a:cubicBezTo>
                <a:cubicBezTo>
                  <a:pt x="3550229" y="812206"/>
                  <a:pt x="3555293" y="796380"/>
                  <a:pt x="3559091" y="781504"/>
                </a:cubicBezTo>
                <a:cubicBezTo>
                  <a:pt x="3562889" y="766629"/>
                  <a:pt x="3565421" y="754601"/>
                  <a:pt x="3566687" y="745422"/>
                </a:cubicBezTo>
                <a:cubicBezTo>
                  <a:pt x="3569219" y="747532"/>
                  <a:pt x="3571751" y="748377"/>
                  <a:pt x="3574283" y="747955"/>
                </a:cubicBezTo>
                <a:lnTo>
                  <a:pt x="3584411" y="740358"/>
                </a:lnTo>
                <a:cubicBezTo>
                  <a:pt x="3585730" y="738987"/>
                  <a:pt x="3586258" y="737299"/>
                  <a:pt x="3585994" y="735294"/>
                </a:cubicBezTo>
                <a:cubicBezTo>
                  <a:pt x="3585730" y="733290"/>
                  <a:pt x="3584359" y="731602"/>
                  <a:pt x="3581879" y="730230"/>
                </a:cubicBezTo>
                <a:cubicBezTo>
                  <a:pt x="3588790" y="721895"/>
                  <a:pt x="3595858" y="710712"/>
                  <a:pt x="3603085" y="696680"/>
                </a:cubicBezTo>
                <a:cubicBezTo>
                  <a:pt x="3610312" y="682648"/>
                  <a:pt x="3614216" y="670199"/>
                  <a:pt x="3614796" y="659332"/>
                </a:cubicBezTo>
                <a:cubicBezTo>
                  <a:pt x="3618752" y="656748"/>
                  <a:pt x="3621601" y="653688"/>
                  <a:pt x="3623342" y="650154"/>
                </a:cubicBezTo>
                <a:cubicBezTo>
                  <a:pt x="3625083" y="646619"/>
                  <a:pt x="3624766" y="642927"/>
                  <a:pt x="3622392" y="639076"/>
                </a:cubicBezTo>
                <a:cubicBezTo>
                  <a:pt x="3624080" y="630583"/>
                  <a:pt x="3627667" y="624147"/>
                  <a:pt x="3633154" y="619769"/>
                </a:cubicBezTo>
                <a:cubicBezTo>
                  <a:pt x="3638640" y="615390"/>
                  <a:pt x="3643493" y="610854"/>
                  <a:pt x="3647713" y="606159"/>
                </a:cubicBezTo>
                <a:cubicBezTo>
                  <a:pt x="3651300" y="603627"/>
                  <a:pt x="3652988" y="601095"/>
                  <a:pt x="3652777" y="598563"/>
                </a:cubicBezTo>
                <a:cubicBezTo>
                  <a:pt x="3652566" y="596031"/>
                  <a:pt x="3651722" y="593499"/>
                  <a:pt x="3650245" y="590967"/>
                </a:cubicBezTo>
                <a:lnTo>
                  <a:pt x="3673034" y="550454"/>
                </a:lnTo>
                <a:cubicBezTo>
                  <a:pt x="3674563" y="547922"/>
                  <a:pt x="3676568" y="544756"/>
                  <a:pt x="3679047" y="540958"/>
                </a:cubicBezTo>
                <a:cubicBezTo>
                  <a:pt x="3681526" y="537160"/>
                  <a:pt x="3682898" y="532729"/>
                  <a:pt x="3683162" y="527665"/>
                </a:cubicBezTo>
                <a:cubicBezTo>
                  <a:pt x="3694873" y="512947"/>
                  <a:pt x="3704368" y="496172"/>
                  <a:pt x="3711648" y="477340"/>
                </a:cubicBezTo>
                <a:cubicBezTo>
                  <a:pt x="3718927" y="458508"/>
                  <a:pt x="3729688" y="442366"/>
                  <a:pt x="3743931" y="428915"/>
                </a:cubicBezTo>
                <a:lnTo>
                  <a:pt x="3741399" y="411190"/>
                </a:lnTo>
                <a:lnTo>
                  <a:pt x="3769252" y="368145"/>
                </a:lnTo>
                <a:cubicBezTo>
                  <a:pt x="3769727" y="361551"/>
                  <a:pt x="3773208" y="350051"/>
                  <a:pt x="3779697" y="333646"/>
                </a:cubicBezTo>
                <a:cubicBezTo>
                  <a:pt x="3786185" y="317240"/>
                  <a:pt x="3792832" y="305107"/>
                  <a:pt x="3799637" y="297247"/>
                </a:cubicBezTo>
                <a:cubicBezTo>
                  <a:pt x="3799637" y="287541"/>
                  <a:pt x="3804701" y="279101"/>
                  <a:pt x="3814829" y="271927"/>
                </a:cubicBezTo>
                <a:cubicBezTo>
                  <a:pt x="3811453" y="266863"/>
                  <a:pt x="3811242" y="262432"/>
                  <a:pt x="3814196" y="258633"/>
                </a:cubicBezTo>
                <a:cubicBezTo>
                  <a:pt x="3817150" y="254835"/>
                  <a:pt x="3820737" y="251670"/>
                  <a:pt x="3824957" y="249138"/>
                </a:cubicBezTo>
                <a:lnTo>
                  <a:pt x="3918644" y="84554"/>
                </a:lnTo>
                <a:cubicBezTo>
                  <a:pt x="3924394" y="78066"/>
                  <a:pt x="3928719" y="71419"/>
                  <a:pt x="3931620" y="64614"/>
                </a:cubicBezTo>
                <a:cubicBezTo>
                  <a:pt x="3934522" y="57809"/>
                  <a:pt x="3939480" y="51796"/>
                  <a:pt x="3946496" y="46573"/>
                </a:cubicBezTo>
                <a:cubicBezTo>
                  <a:pt x="3946602" y="42617"/>
                  <a:pt x="3947657" y="38502"/>
                  <a:pt x="3949661" y="34229"/>
                </a:cubicBezTo>
                <a:cubicBezTo>
                  <a:pt x="3951666" y="29956"/>
                  <a:pt x="3953987" y="26475"/>
                  <a:pt x="3956625" y="23785"/>
                </a:cubicBezTo>
                <a:lnTo>
                  <a:pt x="3966753" y="6060"/>
                </a:lnTo>
                <a:cubicBezTo>
                  <a:pt x="3969496" y="3476"/>
                  <a:pt x="3972872" y="1682"/>
                  <a:pt x="3976881" y="679"/>
                </a:cubicBezTo>
                <a:close/>
              </a:path>
            </a:pathLst>
          </a:custGeom>
          <a:solidFill>
            <a:schemeClr val="accent1">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52" name="Content Placeholder 2">
            <a:extLst>
              <a:ext uri="{FF2B5EF4-FFF2-40B4-BE49-F238E27FC236}">
                <a16:creationId xmlns:a16="http://schemas.microsoft.com/office/drawing/2014/main" id="{64FC473B-576F-405F-8A2D-0849EC966ADE}"/>
              </a:ext>
            </a:extLst>
          </p:cNvPr>
          <p:cNvSpPr txBox="1">
            <a:spLocks/>
          </p:cNvSpPr>
          <p:nvPr/>
        </p:nvSpPr>
        <p:spPr>
          <a:xfrm>
            <a:off x="9588389" y="5021451"/>
            <a:ext cx="1523896" cy="975786"/>
          </a:xfrm>
          <a:prstGeom prst="rect">
            <a:avLst/>
          </a:prstGeom>
        </p:spPr>
        <p:txBody>
          <a:bodyPr>
            <a:noAutofit/>
          </a:bodyPr>
          <a:lstStyle>
            <a:lvl1pPr marL="342900" indent="-342900" algn="l" rtl="0" eaLnBrk="0" fontAlgn="base" hangingPunct="0">
              <a:spcBef>
                <a:spcPct val="0"/>
              </a:spcBef>
              <a:spcAft>
                <a:spcPct val="30000"/>
              </a:spcAft>
              <a:buClr>
                <a:srgbClr val="FF3300"/>
              </a:buClr>
              <a:buFont typeface="Wingdings" pitchFamily="2" charset="2"/>
              <a:buChar char="§"/>
              <a:defRPr sz="2400">
                <a:solidFill>
                  <a:schemeClr val="tx2"/>
                </a:solidFill>
                <a:latin typeface="+mn-lt"/>
                <a:ea typeface="+mn-ea"/>
                <a:cs typeface="+mn-cs"/>
              </a:defRPr>
            </a:lvl1pPr>
            <a:lvl2pPr marL="742950" indent="-285750" algn="l" rtl="0" eaLnBrk="0" fontAlgn="base" hangingPunct="0">
              <a:spcBef>
                <a:spcPct val="0"/>
              </a:spcBef>
              <a:spcAft>
                <a:spcPct val="30000"/>
              </a:spcAft>
              <a:buClr>
                <a:srgbClr val="FF3300"/>
              </a:buClr>
              <a:buFont typeface="Arial" charset="0"/>
              <a:buChar char="–"/>
              <a:defRPr sz="2000">
                <a:solidFill>
                  <a:schemeClr val="tx2"/>
                </a:solidFill>
                <a:latin typeface="+mn-lt"/>
              </a:defRPr>
            </a:lvl2pPr>
            <a:lvl3pPr marL="1143000" indent="-228600" algn="l" rtl="0" eaLnBrk="0" fontAlgn="base" hangingPunct="0">
              <a:spcBef>
                <a:spcPct val="0"/>
              </a:spcBef>
              <a:spcAft>
                <a:spcPct val="30000"/>
              </a:spcAft>
              <a:buClr>
                <a:srgbClr val="FF3300"/>
              </a:buClr>
              <a:buFont typeface="Wingdings" pitchFamily="2" charset="2"/>
              <a:buChar char="§"/>
              <a:defRPr>
                <a:solidFill>
                  <a:schemeClr val="tx2"/>
                </a:solidFill>
                <a:latin typeface="+mn-lt"/>
              </a:defRPr>
            </a:lvl3pPr>
            <a:lvl4pPr marL="1600200" indent="-228600" algn="l" rtl="0" eaLnBrk="0" fontAlgn="base" hangingPunct="0">
              <a:spcBef>
                <a:spcPct val="0"/>
              </a:spcBef>
              <a:spcAft>
                <a:spcPct val="30000"/>
              </a:spcAft>
              <a:buClr>
                <a:srgbClr val="FF3300"/>
              </a:buClr>
              <a:buFont typeface="Arial" charset="0"/>
              <a:buChar char="–"/>
              <a:defRPr sz="1600">
                <a:solidFill>
                  <a:schemeClr val="tx2"/>
                </a:solidFill>
                <a:latin typeface="+mn-lt"/>
              </a:defRPr>
            </a:lvl4pPr>
            <a:lvl5pPr marL="2057400" indent="-228600" algn="l" rtl="0" eaLnBrk="0" fontAlgn="base" hangingPunct="0">
              <a:spcBef>
                <a:spcPct val="0"/>
              </a:spcBef>
              <a:spcAft>
                <a:spcPct val="30000"/>
              </a:spcAft>
              <a:buClr>
                <a:srgbClr val="FF3300"/>
              </a:buClr>
              <a:buFont typeface="Wingdings" pitchFamily="2" charset="2"/>
              <a:buChar char="§"/>
              <a:defRPr sz="1400">
                <a:solidFill>
                  <a:schemeClr val="tx2"/>
                </a:solidFill>
                <a:latin typeface="+mn-lt"/>
              </a:defRPr>
            </a:lvl5pPr>
            <a:lvl6pPr marL="2514600" indent="-228600" algn="l" rtl="0" fontAlgn="base">
              <a:spcBef>
                <a:spcPct val="0"/>
              </a:spcBef>
              <a:spcAft>
                <a:spcPct val="30000"/>
              </a:spcAft>
              <a:buClr>
                <a:srgbClr val="FF3300"/>
              </a:buClr>
              <a:buFont typeface="Wingdings" pitchFamily="2" charset="2"/>
              <a:buChar char="§"/>
              <a:defRPr sz="1400">
                <a:solidFill>
                  <a:schemeClr val="tx2"/>
                </a:solidFill>
                <a:latin typeface="+mn-lt"/>
              </a:defRPr>
            </a:lvl6pPr>
            <a:lvl7pPr marL="2971800" indent="-228600" algn="l" rtl="0" fontAlgn="base">
              <a:spcBef>
                <a:spcPct val="0"/>
              </a:spcBef>
              <a:spcAft>
                <a:spcPct val="30000"/>
              </a:spcAft>
              <a:buClr>
                <a:srgbClr val="FF3300"/>
              </a:buClr>
              <a:buFont typeface="Wingdings" pitchFamily="2" charset="2"/>
              <a:buChar char="§"/>
              <a:defRPr sz="1400">
                <a:solidFill>
                  <a:schemeClr val="tx2"/>
                </a:solidFill>
                <a:latin typeface="+mn-lt"/>
              </a:defRPr>
            </a:lvl7pPr>
            <a:lvl8pPr marL="3429000" indent="-228600" algn="l" rtl="0" fontAlgn="base">
              <a:spcBef>
                <a:spcPct val="0"/>
              </a:spcBef>
              <a:spcAft>
                <a:spcPct val="30000"/>
              </a:spcAft>
              <a:buClr>
                <a:srgbClr val="FF3300"/>
              </a:buClr>
              <a:buFont typeface="Wingdings" pitchFamily="2" charset="2"/>
              <a:buChar char="§"/>
              <a:defRPr sz="1400">
                <a:solidFill>
                  <a:schemeClr val="tx2"/>
                </a:solidFill>
                <a:latin typeface="+mn-lt"/>
              </a:defRPr>
            </a:lvl8pPr>
            <a:lvl9pPr marL="3886200" indent="-228600" algn="l" rtl="0" fontAlgn="base">
              <a:spcBef>
                <a:spcPct val="0"/>
              </a:spcBef>
              <a:spcAft>
                <a:spcPct val="30000"/>
              </a:spcAft>
              <a:buClr>
                <a:srgbClr val="FF3300"/>
              </a:buClr>
              <a:buFont typeface="Wingdings" pitchFamily="2" charset="2"/>
              <a:buChar char="§"/>
              <a:defRPr sz="1400">
                <a:solidFill>
                  <a:schemeClr val="tx2"/>
                </a:solidFill>
                <a:latin typeface="+mn-lt"/>
              </a:defRPr>
            </a:lvl9pPr>
          </a:lstStyle>
          <a:p>
            <a:pPr marL="0" indent="0" eaLnBrk="1" fontAlgn="auto" hangingPunct="1">
              <a:spcAft>
                <a:spcPts val="0"/>
              </a:spcAft>
              <a:buNone/>
              <a:defRPr/>
            </a:pPr>
            <a:r>
              <a:rPr lang="en-US" sz="1600" b="1" dirty="0">
                <a:solidFill>
                  <a:schemeClr val="bg1"/>
                </a:solidFill>
                <a:latin typeface="+mj-lt"/>
              </a:rPr>
              <a:t>3 MORE TO FOLLOW – ASABA, ENUGU, YOLA</a:t>
            </a:r>
          </a:p>
        </p:txBody>
      </p:sp>
    </p:spTree>
    <p:extLst>
      <p:ext uri="{BB962C8B-B14F-4D97-AF65-F5344CB8AC3E}">
        <p14:creationId xmlns:p14="http://schemas.microsoft.com/office/powerpoint/2010/main" val="772130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barn(inVertical)">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randombar(horizontal)">
                                      <p:cBhvr>
                                        <p:cTn id="3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53" grpId="0" animBg="1"/>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lowchart: Terminator 45"/>
          <p:cNvSpPr/>
          <p:nvPr/>
        </p:nvSpPr>
        <p:spPr>
          <a:xfrm>
            <a:off x="137418" y="284770"/>
            <a:ext cx="6356372" cy="1696540"/>
          </a:xfrm>
          <a:prstGeom prst="flowChartTerminator">
            <a:avLst/>
          </a:prstGeom>
          <a:gradFill flip="none" rotWithShape="1">
            <a:gsLst>
              <a:gs pos="27000">
                <a:schemeClr val="accent1">
                  <a:lumMod val="5000"/>
                  <a:lumOff val="95000"/>
                </a:schemeClr>
              </a:gs>
              <a:gs pos="100000">
                <a:schemeClr val="tx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3" algn="ctr" eaLnBrk="1" fontAlgn="auto" hangingPunct="1">
              <a:spcBef>
                <a:spcPts val="0"/>
              </a:spcBef>
              <a:spcAft>
                <a:spcPts val="0"/>
              </a:spcAft>
              <a:defRPr/>
            </a:pPr>
            <a:r>
              <a:rPr lang="en-US" sz="6000" b="1" dirty="0">
                <a:ln>
                  <a:solidFill>
                    <a:srgbClr val="0070C0"/>
                  </a:solidFill>
                </a:ln>
                <a:gradFill>
                  <a:gsLst>
                    <a:gs pos="27000">
                      <a:schemeClr val="accent1">
                        <a:lumMod val="5000"/>
                        <a:lumOff val="95000"/>
                      </a:schemeClr>
                    </a:gs>
                    <a:gs pos="100000">
                      <a:schemeClr val="bg1"/>
                    </a:gs>
                  </a:gsLst>
                  <a:path path="circle">
                    <a:fillToRect r="100000" b="100000"/>
                  </a:path>
                </a:gradFill>
                <a:latin typeface="Century Gothic" panose="020B0502020202020204" pitchFamily="34" charset="0"/>
              </a:rPr>
              <a:t>PARTNERS</a:t>
            </a:r>
          </a:p>
        </p:txBody>
      </p:sp>
      <p:pic>
        <p:nvPicPr>
          <p:cNvPr id="47" name="Picture 6"/>
          <p:cNvPicPr>
            <a:picLocks noChangeAspect="1"/>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150381" y="278699"/>
            <a:ext cx="1662921" cy="166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Rectangle 47"/>
          <p:cNvSpPr/>
          <p:nvPr/>
        </p:nvSpPr>
        <p:spPr>
          <a:xfrm>
            <a:off x="1414747" y="2225715"/>
            <a:ext cx="1679583" cy="3928017"/>
          </a:xfrm>
          <a:prstGeom prst="rect">
            <a:avLst/>
          </a:prstGeom>
          <a:gradFill flip="none" rotWithShape="1">
            <a:gsLst>
              <a:gs pos="38000">
                <a:srgbClr val="F8F7F8"/>
              </a:gs>
              <a:gs pos="62000">
                <a:schemeClr val="bg1"/>
              </a:gs>
              <a:gs pos="100000">
                <a:srgbClr val="F0EEF0"/>
              </a:gs>
              <a:gs pos="0">
                <a:schemeClr val="bg2">
                  <a:lumMod val="25000"/>
                </a:schemeClr>
              </a:gs>
            </a:gsLst>
            <a:lin ang="10800000" scaled="1"/>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Isosceles Triangle 48"/>
          <p:cNvSpPr/>
          <p:nvPr/>
        </p:nvSpPr>
        <p:spPr>
          <a:xfrm rot="16200000">
            <a:off x="2299378" y="2023922"/>
            <a:ext cx="713678" cy="1239424"/>
          </a:xfrm>
          <a:prstGeom prst="triangle">
            <a:avLst/>
          </a:prstGeom>
          <a:gradFill>
            <a:gsLst>
              <a:gs pos="0">
                <a:srgbClr val="7030A0">
                  <a:alpha val="39000"/>
                </a:srgbClr>
              </a:gs>
              <a:gs pos="100000">
                <a:srgbClr val="7030A0"/>
              </a:gs>
            </a:gsLst>
            <a:lin ang="5400000" scaled="1"/>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p:cNvSpPr/>
          <p:nvPr/>
        </p:nvSpPr>
        <p:spPr>
          <a:xfrm rot="5400000">
            <a:off x="3126829" y="2192528"/>
            <a:ext cx="103091" cy="173880"/>
          </a:xfrm>
          <a:prstGeom prst="triangle">
            <a:avLst/>
          </a:prstGeom>
          <a:gradFill>
            <a:gsLst>
              <a:gs pos="0">
                <a:srgbClr val="7030A0">
                  <a:alpha val="18000"/>
                </a:srgbClr>
              </a:gs>
              <a:gs pos="100000">
                <a:srgbClr val="7030A0"/>
              </a:gs>
            </a:gsLst>
            <a:lin ang="5400000" scaled="1"/>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Isosceles Triangle 50"/>
          <p:cNvSpPr/>
          <p:nvPr/>
        </p:nvSpPr>
        <p:spPr>
          <a:xfrm rot="5400000">
            <a:off x="3125995" y="2922609"/>
            <a:ext cx="106711" cy="171928"/>
          </a:xfrm>
          <a:prstGeom prst="triangle">
            <a:avLst/>
          </a:prstGeom>
          <a:gradFill>
            <a:gsLst>
              <a:gs pos="0">
                <a:srgbClr val="7030A0">
                  <a:alpha val="18000"/>
                </a:srgbClr>
              </a:gs>
              <a:gs pos="100000">
                <a:srgbClr val="7030A0"/>
              </a:gs>
            </a:gsLst>
            <a:lin ang="5400000" scaled="1"/>
          </a:gra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2">
            <a:extLst>
              <a:ext uri="{FF2B5EF4-FFF2-40B4-BE49-F238E27FC236}">
                <a16:creationId xmlns:a16="http://schemas.microsoft.com/office/drawing/2014/main" id="{8316B4FF-05EA-4EEC-A8C9-B230A310023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6779" y="3561331"/>
            <a:ext cx="674204" cy="6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 descr="Image result for CMD accredited trainer">
            <a:extLst>
              <a:ext uri="{FF2B5EF4-FFF2-40B4-BE49-F238E27FC236}">
                <a16:creationId xmlns:a16="http://schemas.microsoft.com/office/drawing/2014/main" id="{126EBA81-A938-4ADD-8A68-B8D14B36217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3251" y="5077519"/>
            <a:ext cx="1319844" cy="61228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3">
            <a:extLst>
              <a:ext uri="{FF2B5EF4-FFF2-40B4-BE49-F238E27FC236}">
                <a16:creationId xmlns:a16="http://schemas.microsoft.com/office/drawing/2014/main" id="{3A2A5EC8-5348-4948-ACEB-10C630D5CD0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0568" y="4303303"/>
            <a:ext cx="683870" cy="62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2" descr="Image result for national board for technical education (nbte)">
            <a:extLst>
              <a:ext uri="{FF2B5EF4-FFF2-40B4-BE49-F238E27FC236}">
                <a16:creationId xmlns:a16="http://schemas.microsoft.com/office/drawing/2014/main" id="{9A35CD5C-9314-4524-AC43-D8EF99DDEA8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44086" y="2890809"/>
            <a:ext cx="674206" cy="62816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8706" y="2381831"/>
            <a:ext cx="589076" cy="589076"/>
          </a:xfrm>
          <a:prstGeom prst="rect">
            <a:avLst/>
          </a:prstGeom>
        </p:spPr>
      </p:pic>
      <p:sp>
        <p:nvSpPr>
          <p:cNvPr id="52" name="Rectangle 51"/>
          <p:cNvSpPr/>
          <p:nvPr/>
        </p:nvSpPr>
        <p:spPr>
          <a:xfrm>
            <a:off x="4028327" y="2218926"/>
            <a:ext cx="1679583" cy="3928017"/>
          </a:xfrm>
          <a:prstGeom prst="rect">
            <a:avLst/>
          </a:prstGeom>
          <a:gradFill flip="none" rotWithShape="1">
            <a:gsLst>
              <a:gs pos="38000">
                <a:srgbClr val="F8F7F8"/>
              </a:gs>
              <a:gs pos="62000">
                <a:schemeClr val="bg1"/>
              </a:gs>
              <a:gs pos="100000">
                <a:srgbClr val="F0EEF0"/>
              </a:gs>
              <a:gs pos="0">
                <a:schemeClr val="bg2">
                  <a:lumMod val="25000"/>
                </a:schemeClr>
              </a:gs>
            </a:gsLst>
            <a:lin ang="10800000" scaled="1"/>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rot="16200000">
            <a:off x="4912958" y="2017133"/>
            <a:ext cx="713678" cy="1239424"/>
          </a:xfrm>
          <a:prstGeom prst="triangle">
            <a:avLst/>
          </a:prstGeom>
          <a:gradFill>
            <a:gsLst>
              <a:gs pos="0">
                <a:schemeClr val="accent6">
                  <a:lumMod val="50000"/>
                </a:schemeClr>
              </a:gs>
              <a:gs pos="100000">
                <a:schemeClr val="accent6">
                  <a:lumMod val="75000"/>
                </a:schemeClr>
              </a:gs>
            </a:gsLst>
            <a:lin ang="5400000" scaled="1"/>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rot="5400000">
            <a:off x="5740409" y="2185739"/>
            <a:ext cx="103091" cy="173880"/>
          </a:xfrm>
          <a:prstGeom prst="triangle">
            <a:avLst/>
          </a:prstGeom>
          <a:gradFill>
            <a:gsLst>
              <a:gs pos="0">
                <a:schemeClr val="accent6">
                  <a:lumMod val="50000"/>
                </a:schemeClr>
              </a:gs>
              <a:gs pos="100000">
                <a:schemeClr val="accent6">
                  <a:lumMod val="75000"/>
                </a:schemeClr>
              </a:gs>
            </a:gsLst>
            <a:lin ang="5400000" scaled="1"/>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rot="5400000">
            <a:off x="5739575" y="2915820"/>
            <a:ext cx="106711" cy="171928"/>
          </a:xfrm>
          <a:prstGeom prst="triangle">
            <a:avLst/>
          </a:prstGeom>
          <a:gradFill>
            <a:gsLst>
              <a:gs pos="0">
                <a:schemeClr val="accent6">
                  <a:lumMod val="50000"/>
                </a:schemeClr>
              </a:gs>
              <a:gs pos="100000">
                <a:schemeClr val="accent6">
                  <a:lumMod val="75000"/>
                </a:schemeClr>
              </a:gs>
            </a:gsLst>
            <a:lin ang="5400000" scaled="1"/>
          </a:gra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a:extLst>
              <a:ext uri="{FF2B5EF4-FFF2-40B4-BE49-F238E27FC236}">
                <a16:creationId xmlns:a16="http://schemas.microsoft.com/office/drawing/2014/main" id="{6DD74D90-3A60-4C01-8730-D3D652C39D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74383" y="5096982"/>
            <a:ext cx="1290948" cy="523306"/>
          </a:xfrm>
          <a:prstGeom prst="rect">
            <a:avLst/>
          </a:prstGeom>
        </p:spPr>
      </p:pic>
      <p:pic>
        <p:nvPicPr>
          <p:cNvPr id="70" name="Picture 69">
            <a:extLst>
              <a:ext uri="{FF2B5EF4-FFF2-40B4-BE49-F238E27FC236}">
                <a16:creationId xmlns:a16="http://schemas.microsoft.com/office/drawing/2014/main" id="{EF7A5406-A456-447C-9FB9-58EEA06C7FE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31067" y="3778276"/>
            <a:ext cx="1145313" cy="813174"/>
          </a:xfrm>
          <a:prstGeom prst="rect">
            <a:avLst/>
          </a:prstGeom>
        </p:spPr>
      </p:pic>
      <p:pic>
        <p:nvPicPr>
          <p:cNvPr id="71" name="Picture 4" descr="Image result for pearson vue">
            <a:extLst>
              <a:ext uri="{FF2B5EF4-FFF2-40B4-BE49-F238E27FC236}">
                <a16:creationId xmlns:a16="http://schemas.microsoft.com/office/drawing/2014/main" id="{D42F793B-FBCC-461F-859C-B615DCB2D35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39340" y="2925385"/>
            <a:ext cx="1128801" cy="530160"/>
          </a:xfrm>
          <a:prstGeom prst="rect">
            <a:avLst/>
          </a:prstGeom>
          <a:noFill/>
          <a:ln w="2540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78" name="Picture 7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4537" y="2366333"/>
            <a:ext cx="589076" cy="589076"/>
          </a:xfrm>
          <a:prstGeom prst="rect">
            <a:avLst/>
          </a:prstGeom>
        </p:spPr>
      </p:pic>
      <p:sp>
        <p:nvSpPr>
          <p:cNvPr id="56" name="Rectangle 55"/>
          <p:cNvSpPr/>
          <p:nvPr/>
        </p:nvSpPr>
        <p:spPr>
          <a:xfrm>
            <a:off x="6641907" y="2190364"/>
            <a:ext cx="1679583" cy="3928017"/>
          </a:xfrm>
          <a:prstGeom prst="rect">
            <a:avLst/>
          </a:prstGeom>
          <a:gradFill flip="none" rotWithShape="1">
            <a:gsLst>
              <a:gs pos="38000">
                <a:srgbClr val="F8F7F8"/>
              </a:gs>
              <a:gs pos="62000">
                <a:schemeClr val="bg1"/>
              </a:gs>
              <a:gs pos="100000">
                <a:srgbClr val="F0EEF0"/>
              </a:gs>
              <a:gs pos="0">
                <a:schemeClr val="bg2">
                  <a:lumMod val="25000"/>
                </a:schemeClr>
              </a:gs>
            </a:gsLst>
            <a:lin ang="10800000" scaled="1"/>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rot="16200000">
            <a:off x="7526538" y="1988571"/>
            <a:ext cx="713678" cy="1239424"/>
          </a:xfrm>
          <a:prstGeom prst="triangle">
            <a:avLst/>
          </a:prstGeom>
          <a:gradFill>
            <a:gsLst>
              <a:gs pos="0">
                <a:schemeClr val="accent4">
                  <a:lumMod val="50000"/>
                </a:schemeClr>
              </a:gs>
              <a:gs pos="100000">
                <a:schemeClr val="accent4">
                  <a:lumMod val="75000"/>
                </a:schemeClr>
              </a:gs>
            </a:gsLst>
            <a:lin ang="5400000" scaled="1"/>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rot="5400000">
            <a:off x="8353989" y="2157177"/>
            <a:ext cx="103091" cy="173880"/>
          </a:xfrm>
          <a:prstGeom prst="triangle">
            <a:avLst/>
          </a:prstGeom>
          <a:gradFill>
            <a:gsLst>
              <a:gs pos="0">
                <a:schemeClr val="accent4">
                  <a:lumMod val="50000"/>
                </a:schemeClr>
              </a:gs>
              <a:gs pos="100000">
                <a:schemeClr val="accent4">
                  <a:lumMod val="75000"/>
                </a:schemeClr>
              </a:gs>
            </a:gsLst>
            <a:lin ang="5400000" scaled="1"/>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rot="5400000">
            <a:off x="8353155" y="2887258"/>
            <a:ext cx="106711" cy="171928"/>
          </a:xfrm>
          <a:prstGeom prst="triangle">
            <a:avLst/>
          </a:prstGeom>
          <a:gradFill>
            <a:gsLst>
              <a:gs pos="0">
                <a:schemeClr val="accent4">
                  <a:lumMod val="50000"/>
                </a:schemeClr>
              </a:gs>
              <a:gs pos="100000">
                <a:schemeClr val="accent4">
                  <a:lumMod val="75000"/>
                </a:schemeClr>
              </a:gs>
            </a:gsLst>
            <a:lin ang="5400000" scaled="1"/>
          </a:gra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a:extLst>
              <a:ext uri="{FF2B5EF4-FFF2-40B4-BE49-F238E27FC236}">
                <a16:creationId xmlns:a16="http://schemas.microsoft.com/office/drawing/2014/main" id="{AC382CB0-42F2-4F22-A297-60350077CC3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47910" y="2913245"/>
            <a:ext cx="1267010" cy="553597"/>
          </a:xfrm>
          <a:prstGeom prst="rect">
            <a:avLst/>
          </a:prstGeom>
        </p:spPr>
      </p:pic>
      <p:pic>
        <p:nvPicPr>
          <p:cNvPr id="73" name="Picture 72">
            <a:extLst>
              <a:ext uri="{FF2B5EF4-FFF2-40B4-BE49-F238E27FC236}">
                <a16:creationId xmlns:a16="http://schemas.microsoft.com/office/drawing/2014/main" id="{D9656940-31D9-4680-8AC1-0A5053876FF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854342" y="4959395"/>
            <a:ext cx="1240182" cy="615420"/>
          </a:xfrm>
          <a:prstGeom prst="rect">
            <a:avLst/>
          </a:prstGeom>
        </p:spPr>
      </p:pic>
      <p:pic>
        <p:nvPicPr>
          <p:cNvPr id="74" name="Picture 73">
            <a:extLst>
              <a:ext uri="{FF2B5EF4-FFF2-40B4-BE49-F238E27FC236}">
                <a16:creationId xmlns:a16="http://schemas.microsoft.com/office/drawing/2014/main" id="{02423151-5398-4647-A1B5-106A2EA7CEE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30207" y="3799236"/>
            <a:ext cx="751065" cy="751065"/>
          </a:xfrm>
          <a:prstGeom prst="rect">
            <a:avLst/>
          </a:prstGeom>
        </p:spPr>
      </p:pic>
      <p:pic>
        <p:nvPicPr>
          <p:cNvPr id="80" name="Picture 7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87231" y="2335594"/>
            <a:ext cx="589076" cy="589076"/>
          </a:xfrm>
          <a:prstGeom prst="rect">
            <a:avLst/>
          </a:prstGeom>
        </p:spPr>
      </p:pic>
      <p:sp>
        <p:nvSpPr>
          <p:cNvPr id="60" name="Rectangle 59"/>
          <p:cNvSpPr/>
          <p:nvPr/>
        </p:nvSpPr>
        <p:spPr>
          <a:xfrm>
            <a:off x="9255488" y="2199073"/>
            <a:ext cx="1679583" cy="3928017"/>
          </a:xfrm>
          <a:prstGeom prst="rect">
            <a:avLst/>
          </a:prstGeom>
          <a:gradFill flip="none" rotWithShape="1">
            <a:gsLst>
              <a:gs pos="38000">
                <a:srgbClr val="F8F7F8"/>
              </a:gs>
              <a:gs pos="62000">
                <a:schemeClr val="bg1"/>
              </a:gs>
              <a:gs pos="100000">
                <a:srgbClr val="F0EEF0"/>
              </a:gs>
              <a:gs pos="0">
                <a:schemeClr val="bg2">
                  <a:lumMod val="25000"/>
                </a:schemeClr>
              </a:gs>
            </a:gsLst>
            <a:lin ang="10800000" scaled="1"/>
            <a:tileRect/>
          </a:gra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rot="16200000">
            <a:off x="10140119" y="1997280"/>
            <a:ext cx="713678" cy="1239424"/>
          </a:xfrm>
          <a:prstGeom prst="triangle">
            <a:avLst/>
          </a:prstGeom>
          <a:gradFill>
            <a:gsLst>
              <a:gs pos="0">
                <a:srgbClr val="FF0000"/>
              </a:gs>
              <a:gs pos="100000">
                <a:srgbClr val="FF5969"/>
              </a:gs>
            </a:gsLst>
            <a:lin ang="5400000" scaled="1"/>
          </a:grad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5400000">
            <a:off x="10967570" y="2165886"/>
            <a:ext cx="103091" cy="173880"/>
          </a:xfrm>
          <a:prstGeom prst="triangle">
            <a:avLst/>
          </a:prstGeom>
          <a:gradFill>
            <a:gsLst>
              <a:gs pos="0">
                <a:srgbClr val="FF0000"/>
              </a:gs>
              <a:gs pos="100000">
                <a:srgbClr val="FF5969"/>
              </a:gs>
            </a:gsLst>
            <a:lin ang="5400000" scaled="1"/>
          </a:grad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Isosceles Triangle 62"/>
          <p:cNvSpPr/>
          <p:nvPr/>
        </p:nvSpPr>
        <p:spPr>
          <a:xfrm rot="5400000">
            <a:off x="10966736" y="2895968"/>
            <a:ext cx="106711" cy="171928"/>
          </a:xfrm>
          <a:prstGeom prst="triangle">
            <a:avLst/>
          </a:prstGeom>
          <a:gradFill>
            <a:gsLst>
              <a:gs pos="0">
                <a:srgbClr val="FF0000"/>
              </a:gs>
              <a:gs pos="100000">
                <a:srgbClr val="FF5969"/>
              </a:gs>
            </a:gsLst>
            <a:lin ang="5400000" scaled="1"/>
          </a:gradFill>
          <a:ln>
            <a:solidFill>
              <a:srgbClr val="FF59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857AF099-2405-4520-A9AC-16AC578553B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640457" y="4341001"/>
            <a:ext cx="851309" cy="851309"/>
          </a:xfrm>
          <a:prstGeom prst="rect">
            <a:avLst/>
          </a:prstGeom>
        </p:spPr>
      </p:pic>
      <p:pic>
        <p:nvPicPr>
          <p:cNvPr id="76" name="Picture 75">
            <a:extLst>
              <a:ext uri="{FF2B5EF4-FFF2-40B4-BE49-F238E27FC236}">
                <a16:creationId xmlns:a16="http://schemas.microsoft.com/office/drawing/2014/main" id="{668F14D3-278D-43CD-B30E-A5A69C5C56A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644940" y="3029921"/>
            <a:ext cx="856169" cy="786480"/>
          </a:xfrm>
          <a:prstGeom prst="rect">
            <a:avLst/>
          </a:prstGeom>
        </p:spPr>
      </p:pic>
      <p:pic>
        <p:nvPicPr>
          <p:cNvPr id="81" name="Picture 8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07343" y="2335594"/>
            <a:ext cx="589076" cy="589076"/>
          </a:xfrm>
          <a:prstGeom prst="rect">
            <a:avLst/>
          </a:prstGeom>
        </p:spPr>
      </p:pic>
    </p:spTree>
    <p:extLst>
      <p:ext uri="{BB962C8B-B14F-4D97-AF65-F5344CB8AC3E}">
        <p14:creationId xmlns:p14="http://schemas.microsoft.com/office/powerpoint/2010/main" val="248245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6">
                                            <p:txEl>
                                              <p:pRg st="0" end="0"/>
                                            </p:txEl>
                                          </p:spTgt>
                                        </p:tgtEl>
                                        <p:attrNameLst>
                                          <p:attrName>style.visibility</p:attrName>
                                        </p:attrNameLst>
                                      </p:cBhvr>
                                      <p:to>
                                        <p:strVal val="visible"/>
                                      </p:to>
                                    </p:set>
                                    <p:animEffect transition="in" filter="barn(inVertical)">
                                      <p:cBhvr>
                                        <p:cTn id="17" dur="500"/>
                                        <p:tgtEl>
                                          <p:spTgt spid="4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500"/>
                                        <p:tgtEl>
                                          <p:spTgt spid="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77"/>
                                        </p:tgtEl>
                                        <p:attrNameLst>
                                          <p:attrName>style.visibility</p:attrName>
                                        </p:attrNameLst>
                                      </p:cBhvr>
                                      <p:to>
                                        <p:strVal val="visible"/>
                                      </p:to>
                                    </p:set>
                                    <p:animEffect transition="in" filter="randombar(horizontal)">
                                      <p:cBhvr>
                                        <p:cTn id="36" dur="500"/>
                                        <p:tgtEl>
                                          <p:spTgt spid="7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randombar(horizontal)">
                                      <p:cBhvr>
                                        <p:cTn id="39" dur="500"/>
                                        <p:tgtEl>
                                          <p:spTgt spid="51"/>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randombar(horizontal)">
                                      <p:cBhvr>
                                        <p:cTn id="42" dur="500"/>
                                        <p:tgtEl>
                                          <p:spTgt spid="49"/>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randombar(horizontal)">
                                      <p:cBhvr>
                                        <p:cTn id="45" dur="500"/>
                                        <p:tgtEl>
                                          <p:spTgt spid="50"/>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randombar(horizontal)">
                                      <p:cBhvr>
                                        <p:cTn id="48" dur="500"/>
                                        <p:tgtEl>
                                          <p:spTgt spid="54"/>
                                        </p:tgtEl>
                                      </p:cBhvr>
                                    </p:animEffect>
                                  </p:childTnLst>
                                </p:cTn>
                              </p:par>
                              <p:par>
                                <p:cTn id="49" presetID="14" presetClass="entr" presetSubtype="10"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randombar(horizontal)">
                                      <p:cBhvr>
                                        <p:cTn id="51" dur="500"/>
                                        <p:tgtEl>
                                          <p:spTgt spid="78"/>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randombar(horizontal)">
                                      <p:cBhvr>
                                        <p:cTn id="54" dur="500"/>
                                        <p:tgtEl>
                                          <p:spTgt spid="55"/>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randombar(horizontal)">
                                      <p:cBhvr>
                                        <p:cTn id="57" dur="500"/>
                                        <p:tgtEl>
                                          <p:spTgt spid="53"/>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randombar(horizontal)">
                                      <p:cBhvr>
                                        <p:cTn id="60" dur="500"/>
                                        <p:tgtEl>
                                          <p:spTgt spid="59"/>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randombar(horizontal)">
                                      <p:cBhvr>
                                        <p:cTn id="63" dur="500"/>
                                        <p:tgtEl>
                                          <p:spTgt spid="57"/>
                                        </p:tgtEl>
                                      </p:cBhvr>
                                    </p:animEffect>
                                  </p:childTnLst>
                                </p:cTn>
                              </p:par>
                              <p:par>
                                <p:cTn id="64" presetID="14" presetClass="entr" presetSubtype="10" fill="hold" nodeType="with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randombar(horizontal)">
                                      <p:cBhvr>
                                        <p:cTn id="66" dur="500"/>
                                        <p:tgtEl>
                                          <p:spTgt spid="80"/>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randombar(horizontal)">
                                      <p:cBhvr>
                                        <p:cTn id="69" dur="500"/>
                                        <p:tgtEl>
                                          <p:spTgt spid="58"/>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randombar(horizontal)">
                                      <p:cBhvr>
                                        <p:cTn id="72" dur="500"/>
                                        <p:tgtEl>
                                          <p:spTgt spid="61"/>
                                        </p:tgtEl>
                                      </p:cBhvr>
                                    </p:animEffect>
                                  </p:childTnLst>
                                </p:cTn>
                              </p:par>
                              <p:par>
                                <p:cTn id="73" presetID="14" presetClass="entr" presetSubtype="10" fill="hold" nodeType="withEffect">
                                  <p:stCondLst>
                                    <p:cond delay="0"/>
                                  </p:stCondLst>
                                  <p:childTnLst>
                                    <p:set>
                                      <p:cBhvr>
                                        <p:cTn id="74" dur="1" fill="hold">
                                          <p:stCondLst>
                                            <p:cond delay="0"/>
                                          </p:stCondLst>
                                        </p:cTn>
                                        <p:tgtEl>
                                          <p:spTgt spid="81"/>
                                        </p:tgtEl>
                                        <p:attrNameLst>
                                          <p:attrName>style.visibility</p:attrName>
                                        </p:attrNameLst>
                                      </p:cBhvr>
                                      <p:to>
                                        <p:strVal val="visible"/>
                                      </p:to>
                                    </p:set>
                                    <p:animEffect transition="in" filter="randombar(horizontal)">
                                      <p:cBhvr>
                                        <p:cTn id="75" dur="500"/>
                                        <p:tgtEl>
                                          <p:spTgt spid="81"/>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randombar(horizontal)">
                                      <p:cBhvr>
                                        <p:cTn id="78" dur="500"/>
                                        <p:tgtEl>
                                          <p:spTgt spid="63"/>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randombar(horizontal)">
                                      <p:cBhvr>
                                        <p:cTn id="81" dur="500"/>
                                        <p:tgtEl>
                                          <p:spTgt spid="62"/>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barn(inVertical)">
                                      <p:cBhvr>
                                        <p:cTn id="86" dur="500"/>
                                        <p:tgtEl>
                                          <p:spTgt spid="68"/>
                                        </p:tgtEl>
                                      </p:cBhvr>
                                    </p:animEffect>
                                  </p:childTnLst>
                                </p:cTn>
                              </p:par>
                              <p:par>
                                <p:cTn id="87" presetID="16" presetClass="entr" presetSubtype="21" fill="hold" nodeType="with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barn(inVertical)">
                                      <p:cBhvr>
                                        <p:cTn id="89" dur="500"/>
                                        <p:tgtEl>
                                          <p:spTgt spid="64"/>
                                        </p:tgtEl>
                                      </p:cBhvr>
                                    </p:animEffect>
                                  </p:childTnLst>
                                </p:cTn>
                              </p:par>
                              <p:par>
                                <p:cTn id="90" presetID="16" presetClass="entr" presetSubtype="21" fill="hold" nodeType="withEffect">
                                  <p:stCondLst>
                                    <p:cond delay="0"/>
                                  </p:stCondLst>
                                  <p:childTnLst>
                                    <p:set>
                                      <p:cBhvr>
                                        <p:cTn id="91" dur="1" fill="hold">
                                          <p:stCondLst>
                                            <p:cond delay="0"/>
                                          </p:stCondLst>
                                        </p:cTn>
                                        <p:tgtEl>
                                          <p:spTgt spid="66"/>
                                        </p:tgtEl>
                                        <p:attrNameLst>
                                          <p:attrName>style.visibility</p:attrName>
                                        </p:attrNameLst>
                                      </p:cBhvr>
                                      <p:to>
                                        <p:strVal val="visible"/>
                                      </p:to>
                                    </p:set>
                                    <p:animEffect transition="in" filter="barn(inVertical)">
                                      <p:cBhvr>
                                        <p:cTn id="92" dur="500"/>
                                        <p:tgtEl>
                                          <p:spTgt spid="66"/>
                                        </p:tgtEl>
                                      </p:cBhvr>
                                    </p:animEffect>
                                  </p:childTnLst>
                                </p:cTn>
                              </p:par>
                              <p:par>
                                <p:cTn id="93" presetID="16" presetClass="entr" presetSubtype="21" fill="hold" nodeType="with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barn(inVertical)">
                                      <p:cBhvr>
                                        <p:cTn id="95" dur="500"/>
                                        <p:tgtEl>
                                          <p:spTgt spid="65"/>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nodeType="clickEffect">
                                  <p:stCondLst>
                                    <p:cond delay="0"/>
                                  </p:stCondLst>
                                  <p:childTnLst>
                                    <p:set>
                                      <p:cBhvr>
                                        <p:cTn id="99" dur="1" fill="hold">
                                          <p:stCondLst>
                                            <p:cond delay="0"/>
                                          </p:stCondLst>
                                        </p:cTn>
                                        <p:tgtEl>
                                          <p:spTgt spid="71"/>
                                        </p:tgtEl>
                                        <p:attrNameLst>
                                          <p:attrName>style.visibility</p:attrName>
                                        </p:attrNameLst>
                                      </p:cBhvr>
                                      <p:to>
                                        <p:strVal val="visible"/>
                                      </p:to>
                                    </p:set>
                                    <p:animEffect transition="in" filter="barn(inVertical)">
                                      <p:cBhvr>
                                        <p:cTn id="100" dur="500"/>
                                        <p:tgtEl>
                                          <p:spTgt spid="71"/>
                                        </p:tgtEl>
                                      </p:cBhvr>
                                    </p:animEffect>
                                  </p:childTnLst>
                                </p:cTn>
                              </p:par>
                              <p:par>
                                <p:cTn id="101" presetID="16" presetClass="entr" presetSubtype="21"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barn(inVertical)">
                                      <p:cBhvr>
                                        <p:cTn id="103" dur="500"/>
                                        <p:tgtEl>
                                          <p:spTgt spid="70"/>
                                        </p:tgtEl>
                                      </p:cBhvr>
                                    </p:animEffect>
                                  </p:childTnLst>
                                </p:cTn>
                              </p:par>
                              <p:par>
                                <p:cTn id="104" presetID="16" presetClass="entr" presetSubtype="21" fill="hold" nodeType="withEffect">
                                  <p:stCondLst>
                                    <p:cond delay="0"/>
                                  </p:stCondLst>
                                  <p:childTnLst>
                                    <p:set>
                                      <p:cBhvr>
                                        <p:cTn id="105" dur="1" fill="hold">
                                          <p:stCondLst>
                                            <p:cond delay="0"/>
                                          </p:stCondLst>
                                        </p:cTn>
                                        <p:tgtEl>
                                          <p:spTgt spid="69"/>
                                        </p:tgtEl>
                                        <p:attrNameLst>
                                          <p:attrName>style.visibility</p:attrName>
                                        </p:attrNameLst>
                                      </p:cBhvr>
                                      <p:to>
                                        <p:strVal val="visible"/>
                                      </p:to>
                                    </p:set>
                                    <p:animEffect transition="in" filter="barn(inVertical)">
                                      <p:cBhvr>
                                        <p:cTn id="106" dur="500"/>
                                        <p:tgtEl>
                                          <p:spTgt spid="69"/>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nodeType="clickEffect">
                                  <p:stCondLst>
                                    <p:cond delay="0"/>
                                  </p:stCondLst>
                                  <p:childTnLst>
                                    <p:set>
                                      <p:cBhvr>
                                        <p:cTn id="110" dur="1" fill="hold">
                                          <p:stCondLst>
                                            <p:cond delay="0"/>
                                          </p:stCondLst>
                                        </p:cTn>
                                        <p:tgtEl>
                                          <p:spTgt spid="72"/>
                                        </p:tgtEl>
                                        <p:attrNameLst>
                                          <p:attrName>style.visibility</p:attrName>
                                        </p:attrNameLst>
                                      </p:cBhvr>
                                      <p:to>
                                        <p:strVal val="visible"/>
                                      </p:to>
                                    </p:set>
                                    <p:animEffect transition="in" filter="barn(inVertical)">
                                      <p:cBhvr>
                                        <p:cTn id="111" dur="500"/>
                                        <p:tgtEl>
                                          <p:spTgt spid="72"/>
                                        </p:tgtEl>
                                      </p:cBhvr>
                                    </p:animEffect>
                                  </p:childTnLst>
                                </p:cTn>
                              </p:par>
                              <p:par>
                                <p:cTn id="112" presetID="16" presetClass="entr" presetSubtype="21" fill="hold" nodeType="withEffect">
                                  <p:stCondLst>
                                    <p:cond delay="0"/>
                                  </p:stCondLst>
                                  <p:childTnLst>
                                    <p:set>
                                      <p:cBhvr>
                                        <p:cTn id="113" dur="1" fill="hold">
                                          <p:stCondLst>
                                            <p:cond delay="0"/>
                                          </p:stCondLst>
                                        </p:cTn>
                                        <p:tgtEl>
                                          <p:spTgt spid="74"/>
                                        </p:tgtEl>
                                        <p:attrNameLst>
                                          <p:attrName>style.visibility</p:attrName>
                                        </p:attrNameLst>
                                      </p:cBhvr>
                                      <p:to>
                                        <p:strVal val="visible"/>
                                      </p:to>
                                    </p:set>
                                    <p:animEffect transition="in" filter="barn(inVertical)">
                                      <p:cBhvr>
                                        <p:cTn id="114" dur="500"/>
                                        <p:tgtEl>
                                          <p:spTgt spid="74"/>
                                        </p:tgtEl>
                                      </p:cBhvr>
                                    </p:animEffect>
                                  </p:childTnLst>
                                </p:cTn>
                              </p:par>
                              <p:par>
                                <p:cTn id="115" presetID="16" presetClass="entr" presetSubtype="21" fill="hold" nodeType="withEffect">
                                  <p:stCondLst>
                                    <p:cond delay="0"/>
                                  </p:stCondLst>
                                  <p:childTnLst>
                                    <p:set>
                                      <p:cBhvr>
                                        <p:cTn id="116" dur="1" fill="hold">
                                          <p:stCondLst>
                                            <p:cond delay="0"/>
                                          </p:stCondLst>
                                        </p:cTn>
                                        <p:tgtEl>
                                          <p:spTgt spid="73"/>
                                        </p:tgtEl>
                                        <p:attrNameLst>
                                          <p:attrName>style.visibility</p:attrName>
                                        </p:attrNameLst>
                                      </p:cBhvr>
                                      <p:to>
                                        <p:strVal val="visible"/>
                                      </p:to>
                                    </p:set>
                                    <p:animEffect transition="in" filter="barn(inVertical)">
                                      <p:cBhvr>
                                        <p:cTn id="117" dur="500"/>
                                        <p:tgtEl>
                                          <p:spTgt spid="73"/>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76"/>
                                        </p:tgtEl>
                                        <p:attrNameLst>
                                          <p:attrName>style.visibility</p:attrName>
                                        </p:attrNameLst>
                                      </p:cBhvr>
                                      <p:to>
                                        <p:strVal val="visible"/>
                                      </p:to>
                                    </p:set>
                                    <p:animEffect transition="in" filter="barn(inVertical)">
                                      <p:cBhvr>
                                        <p:cTn id="122" dur="500"/>
                                        <p:tgtEl>
                                          <p:spTgt spid="76"/>
                                        </p:tgtEl>
                                      </p:cBhvr>
                                    </p:animEffect>
                                  </p:childTnLst>
                                </p:cTn>
                              </p:par>
                              <p:par>
                                <p:cTn id="123" presetID="16" presetClass="entr" presetSubtype="21" fill="hold" nodeType="withEffect">
                                  <p:stCondLst>
                                    <p:cond delay="0"/>
                                  </p:stCondLst>
                                  <p:childTnLst>
                                    <p:set>
                                      <p:cBhvr>
                                        <p:cTn id="124" dur="1" fill="hold">
                                          <p:stCondLst>
                                            <p:cond delay="0"/>
                                          </p:stCondLst>
                                        </p:cTn>
                                        <p:tgtEl>
                                          <p:spTgt spid="75"/>
                                        </p:tgtEl>
                                        <p:attrNameLst>
                                          <p:attrName>style.visibility</p:attrName>
                                        </p:attrNameLst>
                                      </p:cBhvr>
                                      <p:to>
                                        <p:strVal val="visible"/>
                                      </p:to>
                                    </p:set>
                                    <p:animEffect transition="in" filter="barn(inVertical)">
                                      <p:cBhvr>
                                        <p:cTn id="125"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4460</TotalTime>
  <Words>386</Words>
  <Application>Microsoft Office PowerPoint</Application>
  <PresentationFormat>Widescreen</PresentationFormat>
  <Paragraphs>57</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Castellar</vt:lpstr>
      <vt:lpstr>Century Gothic</vt:lpstr>
      <vt:lpstr>Road Rage</vt:lpstr>
      <vt:lpstr>Tw Cen MT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D.B.I</dc:creator>
  <cp:lastModifiedBy>Niyikora, Emmanuel</cp:lastModifiedBy>
  <cp:revision>24</cp:revision>
  <dcterms:modified xsi:type="dcterms:W3CDTF">2020-12-07T13:57:21Z</dcterms:modified>
</cp:coreProperties>
</file>